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49" r:id="rId2"/>
    <p:sldId id="477" r:id="rId3"/>
    <p:sldId id="478" r:id="rId4"/>
    <p:sldId id="479" r:id="rId5"/>
    <p:sldId id="481" r:id="rId6"/>
    <p:sldId id="484" r:id="rId7"/>
    <p:sldId id="485" r:id="rId8"/>
    <p:sldId id="482" r:id="rId9"/>
    <p:sldId id="483" r:id="rId10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BDCE47-5BA2-4BF2-8410-AA9B0C07D908}" v="1049" dt="2023-04-03T01:42:04.006"/>
    <p1510:client id="{4AE02590-10C4-4D94-8CD6-64CCB83F44E5}" v="13" dt="2023-04-03T01:41:11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4AE02590-10C4-4D94-8CD6-64CCB83F44E5}"/>
    <pc:docChg chg="undo custSel addSld modSld sldOrd">
      <pc:chgData name="Tim Cook" userId="d1c7cfb340f2c7ab" providerId="LiveId" clId="{4AE02590-10C4-4D94-8CD6-64CCB83F44E5}" dt="2023-04-03T02:14:04.118" v="89" actId="1076"/>
      <pc:docMkLst>
        <pc:docMk/>
      </pc:docMkLst>
      <pc:sldChg chg="delSp mod">
        <pc:chgData name="Tim Cook" userId="d1c7cfb340f2c7ab" providerId="LiveId" clId="{4AE02590-10C4-4D94-8CD6-64CCB83F44E5}" dt="2023-04-03T01:04:52.214" v="71" actId="478"/>
        <pc:sldMkLst>
          <pc:docMk/>
          <pc:sldMk cId="2791238777" sldId="478"/>
        </pc:sldMkLst>
        <pc:spChg chg="del">
          <ac:chgData name="Tim Cook" userId="d1c7cfb340f2c7ab" providerId="LiveId" clId="{4AE02590-10C4-4D94-8CD6-64CCB83F44E5}" dt="2023-04-03T01:04:52.214" v="71" actId="478"/>
          <ac:spMkLst>
            <pc:docMk/>
            <pc:sldMk cId="2791238777" sldId="478"/>
            <ac:spMk id="3" creationId="{8F39A728-1A0D-793D-966E-49BC834AB920}"/>
          </ac:spMkLst>
        </pc:spChg>
      </pc:sldChg>
      <pc:sldChg chg="delSp modSp mod">
        <pc:chgData name="Tim Cook" userId="d1c7cfb340f2c7ab" providerId="LiveId" clId="{4AE02590-10C4-4D94-8CD6-64CCB83F44E5}" dt="2023-04-03T02:13:58.038" v="88" actId="1076"/>
        <pc:sldMkLst>
          <pc:docMk/>
          <pc:sldMk cId="979898832" sldId="479"/>
        </pc:sldMkLst>
        <pc:spChg chg="del">
          <ac:chgData name="Tim Cook" userId="d1c7cfb340f2c7ab" providerId="LiveId" clId="{4AE02590-10C4-4D94-8CD6-64CCB83F44E5}" dt="2023-04-03T01:04:44.128" v="69" actId="478"/>
          <ac:spMkLst>
            <pc:docMk/>
            <pc:sldMk cId="979898832" sldId="479"/>
            <ac:spMk id="3" creationId="{CC31E6EF-C821-4061-65AE-FE9A081C6EAE}"/>
          </ac:spMkLst>
        </pc:s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4AE02590-10C4-4D94-8CD6-64CCB83F44E5}" dt="2023-04-03T02:13:58.038" v="88" actId="1076"/>
          <ac:grpSpMkLst>
            <pc:docMk/>
            <pc:sldMk cId="979898832" sldId="479"/>
            <ac:grpSpMk id="38" creationId="{1F8E99CC-D1A2-F2B0-D2E4-99907D378044}"/>
          </ac:grpSpMkLst>
        </pc:grp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5" creationId="{B03A4989-411B-F6B5-EC52-DD5C4C1F442D}"/>
          </ac:inkMkLst>
        </pc:ink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21" creationId="{1013CA8E-9514-745B-A5A5-947B43CC04DD}"/>
          </ac:inkMkLst>
        </pc:inkChg>
      </pc:sldChg>
      <pc:sldChg chg="delSp mod ord">
        <pc:chgData name="Tim Cook" userId="d1c7cfb340f2c7ab" providerId="LiveId" clId="{4AE02590-10C4-4D94-8CD6-64CCB83F44E5}" dt="2023-04-03T01:25:54.489" v="82"/>
        <pc:sldMkLst>
          <pc:docMk/>
          <pc:sldMk cId="2512266364" sldId="481"/>
        </pc:sldMkLst>
        <pc:spChg chg="del">
          <ac:chgData name="Tim Cook" userId="d1c7cfb340f2c7ab" providerId="LiveId" clId="{4AE02590-10C4-4D94-8CD6-64CCB83F44E5}" dt="2023-04-03T01:04:46.502" v="70" actId="478"/>
          <ac:spMkLst>
            <pc:docMk/>
            <pc:sldMk cId="2512266364" sldId="481"/>
            <ac:spMk id="3" creationId="{501D9961-F7F6-1D4D-05F2-5A7246BE14E3}"/>
          </ac:spMkLst>
        </pc:spChg>
      </pc:sldChg>
      <pc:sldChg chg="modSp mod">
        <pc:chgData name="Tim Cook" userId="d1c7cfb340f2c7ab" providerId="LiveId" clId="{4AE02590-10C4-4D94-8CD6-64CCB83F44E5}" dt="2023-04-03T02:14:04.118" v="89" actId="1076"/>
        <pc:sldMkLst>
          <pc:docMk/>
          <pc:sldMk cId="1472492200" sldId="482"/>
        </pc:sldMkLst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5" creationId="{99EF56BD-824E-9DBE-628A-5B9B3553DC79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31" creationId="{007A2ED3-768A-2D3C-9A04-2D564AD30ACC}"/>
          </ac:grpSpMkLst>
        </pc:grp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18" creationId="{F884F954-3548-A27A-C02A-F766D1AA40C3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2" creationId="{6ECA5FB4-0FD0-A96F-E781-C6C839D0183D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modSp mod">
        <pc:chgData name="Tim Cook" userId="d1c7cfb340f2c7ab" providerId="LiveId" clId="{4AE02590-10C4-4D94-8CD6-64CCB83F44E5}" dt="2023-04-03T01:41:11.436" v="86" actId="208"/>
        <pc:sldMkLst>
          <pc:docMk/>
          <pc:sldMk cId="796618182" sldId="483"/>
        </pc:sldMkLst>
        <pc:spChg chg="mod">
          <ac:chgData name="Tim Cook" userId="d1c7cfb340f2c7ab" providerId="LiveId" clId="{4AE02590-10C4-4D94-8CD6-64CCB83F44E5}" dt="2023-04-03T01:35:46.849" v="84" actId="113"/>
          <ac:spMkLst>
            <pc:docMk/>
            <pc:sldMk cId="796618182" sldId="483"/>
            <ac:spMk id="2" creationId="{B9733861-A0FD-E72C-3F94-0C73CA0E9BD3}"/>
          </ac:spMkLst>
        </pc:spChg>
        <pc:cxnChg chg="add mod">
          <ac:chgData name="Tim Cook" userId="d1c7cfb340f2c7ab" providerId="LiveId" clId="{4AE02590-10C4-4D94-8CD6-64CCB83F44E5}" dt="2023-04-03T01:41:11.436" v="86" actId="208"/>
          <ac:cxnSpMkLst>
            <pc:docMk/>
            <pc:sldMk cId="796618182" sldId="483"/>
            <ac:cxnSpMk id="63" creationId="{6BC83C01-1C33-A71A-EE61-3CB3E893B2D3}"/>
          </ac:cxnSpMkLst>
        </pc:cxnChg>
      </pc:sldChg>
      <pc:sldChg chg="delSp modSp add mod">
        <pc:chgData name="Tim Cook" userId="d1c7cfb340f2c7ab" providerId="LiveId" clId="{4AE02590-10C4-4D94-8CD6-64CCB83F44E5}" dt="2023-04-03T01:25:34.950" v="77" actId="478"/>
        <pc:sldMkLst>
          <pc:docMk/>
          <pc:sldMk cId="2077976016" sldId="484"/>
        </pc:sldMkLst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0" creationId="{7AD1DAC0-58C6-3D25-78B7-C6034B8488F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36" creationId="{23E5AE31-4762-E355-CCEB-24369547F0CF}"/>
          </ac:grpSpMkLst>
        </pc:grpChg>
        <pc:grpChg chg="mod">
          <ac:chgData name="Tim Cook" userId="d1c7cfb340f2c7ab" providerId="LiveId" clId="{4AE02590-10C4-4D94-8CD6-64CCB83F44E5}" dt="2023-04-03T01:24:21.456" v="75" actId="14100"/>
          <ac:grpSpMkLst>
            <pc:docMk/>
            <pc:sldMk cId="2077976016" sldId="484"/>
            <ac:grpSpMk id="39" creationId="{598EABD4-3568-6BEC-7771-98CF0F878691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8" creationId="{242C7447-B7DB-CD6B-6907-EB2E3EB8513E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4" creationId="{91DE922D-501D-B514-D355-27D4BC651F99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7" creationId="{360C0408-CB3D-7F15-7A08-4299EDF7E459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0" creationId="{63C83937-0A6F-DB10-6F77-8EA00E649CD5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1" creationId="{F3557333-EB07-7832-D4FF-992E892981D2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7" creationId="{7443712E-7577-A2D6-2A7C-35347D29D8DB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28" creationId="{07CE8473-47DF-15C7-BFA5-B2F8CF81CDE7}"/>
          </ac:grpSpMkLst>
        </pc:grp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21" creationId="{1BF6A853-07EF-3441-8B7D-B6C882107B93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58" creationId="{456FDB1B-DF01-5F32-42C2-6A7A3EAC26E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3" creationId="{5472D852-A945-62B5-3DFA-D16CB6552B2A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4" creationId="{60E573D9-A5CD-7D7E-F72D-F3E07E106487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95" creationId="{4F0D2195-5697-B0B1-F4A8-40DD67ED3605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6" creationId="{FDE27751-A8BF-5B3D-FC77-496B1AD18ECC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7" creationId="{865377EC-F116-B686-5E0B-2D6E47B75944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0" creationId="{20766EB6-B184-179C-FDC2-9A321EA5071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1" creationId="{60E9FA3C-451C-99CB-AAF1-500EF759DEC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4" creationId="{4595ECA0-CDAB-8658-C233-17BDD25FD218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119" creationId="{3FB23C70-F719-7BCF-2E3D-9A3E7B188CDB}"/>
          </ac:inkMkLst>
        </pc:ink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129" creationId="{BD515DD5-D5B3-423B-6FE1-996CB12B5D47}"/>
          </ac:inkMkLst>
        </pc:inkChg>
      </pc:sldChg>
      <pc:sldChg chg="delSp add mod">
        <pc:chgData name="Tim Cook" userId="d1c7cfb340f2c7ab" providerId="LiveId" clId="{4AE02590-10C4-4D94-8CD6-64CCB83F44E5}" dt="2023-04-03T01:25:53.487" v="80" actId="478"/>
        <pc:sldMkLst>
          <pc:docMk/>
          <pc:sldMk cId="3653246030" sldId="485"/>
        </pc:sldMkLst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36" creationId="{23E5AE31-4762-E355-CCEB-24369547F0CF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8" creationId="{242C7447-B7DB-CD6B-6907-EB2E3EB8513E}"/>
          </ac:grpSpMkLst>
        </pc:grp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58" creationId="{456FDB1B-DF01-5F32-42C2-6A7A3EAC26EB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95" creationId="{4F0D2195-5697-B0B1-F4A8-40DD67ED3605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119" creationId="{3FB23C70-F719-7BCF-2E3D-9A3E7B188CDB}"/>
          </ac:inkMkLst>
        </pc:inkChg>
      </pc:sldChg>
    </pc:docChg>
  </pc:docChgLst>
  <pc:docChgLst>
    <pc:chgData name="Tim Cook" userId="d1c7cfb340f2c7ab" providerId="LiveId" clId="{AEB4F299-989A-45D1-A35F-38CF48D9D77D}"/>
    <pc:docChg chg="modSld">
      <pc:chgData name="Tim Cook" userId="d1c7cfb340f2c7ab" providerId="LiveId" clId="{AEB4F299-989A-45D1-A35F-38CF48D9D77D}" dt="2023-03-29T00:45:00.606" v="370"/>
      <pc:docMkLst>
        <pc:docMk/>
      </pc:docMkLst>
      <pc:sldChg chg="addSp delSp modSp mod">
        <pc:chgData name="Tim Cook" userId="d1c7cfb340f2c7ab" providerId="LiveId" clId="{AEB4F299-989A-45D1-A35F-38CF48D9D77D}" dt="2023-03-29T00:35:13.365" v="133" actId="1076"/>
        <pc:sldMkLst>
          <pc:docMk/>
          <pc:sldMk cId="3273576346" sldId="475"/>
        </pc:sldMkLst>
        <pc:grpChg chg="del mod">
          <ac:chgData name="Tim Cook" userId="d1c7cfb340f2c7ab" providerId="LiveId" clId="{AEB4F299-989A-45D1-A35F-38CF48D9D77D}" dt="2023-03-29T00:32:21.112" v="25"/>
          <ac:grpSpMkLst>
            <pc:docMk/>
            <pc:sldMk cId="3273576346" sldId="475"/>
            <ac:grpSpMk id="17" creationId="{5099628F-44E4-546A-2CA8-12D3F7E50205}"/>
          </ac:grpSpMkLst>
        </pc:grpChg>
        <pc:grpChg chg="del 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2" creationId="{39BBDD06-761B-3EBD-D6EF-5C6DFF9AF336}"/>
          </ac:grpSpMkLst>
        </pc:grpChg>
        <pc:grpChg chg="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6" creationId="{2336CE89-3364-25EF-F4FA-FAA63F619B7A}"/>
          </ac:grpSpMkLst>
        </pc:grpChg>
        <pc:grpChg chg="del mod">
          <ac:chgData name="Tim Cook" userId="d1c7cfb340f2c7ab" providerId="LiveId" clId="{AEB4F299-989A-45D1-A35F-38CF48D9D77D}" dt="2023-03-29T00:32:45.187" v="68"/>
          <ac:grpSpMkLst>
            <pc:docMk/>
            <pc:sldMk cId="3273576346" sldId="475"/>
            <ac:grpSpMk id="33" creationId="{10E106D7-9660-5740-50A8-D838966312DB}"/>
          </ac:grpSpMkLst>
        </pc:grpChg>
        <pc:grpChg chg="del mod">
          <ac:chgData name="Tim Cook" userId="d1c7cfb340f2c7ab" providerId="LiveId" clId="{AEB4F299-989A-45D1-A35F-38CF48D9D77D}" dt="2023-03-29T00:32:39.259" v="62"/>
          <ac:grpSpMkLst>
            <pc:docMk/>
            <pc:sldMk cId="3273576346" sldId="475"/>
            <ac:grpSpMk id="44" creationId="{A4473266-C890-6768-51B4-9139CC21E885}"/>
          </ac:grpSpMkLst>
        </pc:grpChg>
        <pc:grpChg chg="del mod">
          <ac:chgData name="Tim Cook" userId="d1c7cfb340f2c7ab" providerId="LiveId" clId="{AEB4F299-989A-45D1-A35F-38CF48D9D77D}" dt="2023-03-29T00:32:46.145" v="71"/>
          <ac:grpSpMkLst>
            <pc:docMk/>
            <pc:sldMk cId="3273576346" sldId="475"/>
            <ac:grpSpMk id="46" creationId="{217FA6C0-92A5-A442-7D40-F64422779F2D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7" creationId="{F94F3435-A30A-D8D3-DC27-E22D3F96D97B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8" creationId="{AC30776E-CC78-0D3F-C384-4BA416474380}"/>
          </ac:grpSpMkLst>
        </pc:grpChg>
        <pc:grpChg chg="del mod">
          <ac:chgData name="Tim Cook" userId="d1c7cfb340f2c7ab" providerId="LiveId" clId="{AEB4F299-989A-45D1-A35F-38CF48D9D77D}" dt="2023-03-29T00:34:55.234" v="103"/>
          <ac:grpSpMkLst>
            <pc:docMk/>
            <pc:sldMk cId="3273576346" sldId="475"/>
            <ac:grpSpMk id="69" creationId="{EE4552EE-179D-BD1F-CA55-CB24D004E2A2}"/>
          </ac:grpSpMkLst>
        </pc:grpChg>
        <pc:grpChg chg="mod">
          <ac:chgData name="Tim Cook" userId="d1c7cfb340f2c7ab" providerId="LiveId" clId="{AEB4F299-989A-45D1-A35F-38CF48D9D77D}" dt="2023-03-29T00:34:52.599" v="96"/>
          <ac:grpSpMkLst>
            <pc:docMk/>
            <pc:sldMk cId="3273576346" sldId="475"/>
            <ac:grpSpMk id="70" creationId="{58173C7A-1CC0-EA90-76C6-87EA3732F398}"/>
          </ac:grpSpMkLst>
        </pc:grpChg>
        <pc:grpChg chg="del 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89" creationId="{6CB9888D-2129-A767-544C-06C7B9939284}"/>
          </ac:grpSpMkLst>
        </pc:grpChg>
        <pc:grpChg chg="mod">
          <ac:chgData name="Tim Cook" userId="d1c7cfb340f2c7ab" providerId="LiveId" clId="{AEB4F299-989A-45D1-A35F-38CF48D9D77D}" dt="2023-03-29T00:35:03.337" v="121"/>
          <ac:grpSpMkLst>
            <pc:docMk/>
            <pc:sldMk cId="3273576346" sldId="475"/>
            <ac:grpSpMk id="90" creationId="{CDA529EC-6E58-1C5C-1227-6F9F72DD5047}"/>
          </ac:grpSpMkLst>
        </pc:grpChg>
        <pc:grpChg chg="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97" creationId="{D76093BC-4DF1-A42E-A228-B74EFEA1CC65}"/>
          </ac:grpSpMkLst>
        </pc:grpChg>
        <pc:inkChg chg="add del">
          <ac:chgData name="Tim Cook" userId="d1c7cfb340f2c7ab" providerId="LiveId" clId="{AEB4F299-989A-45D1-A35F-38CF48D9D77D}" dt="2023-03-29T00:31:59.483" v="4"/>
          <ac:inkMkLst>
            <pc:docMk/>
            <pc:sldMk cId="3273576346" sldId="475"/>
            <ac:inkMk id="4" creationId="{B1890043-6181-DED1-ACF7-1EFB9A999BFE}"/>
          </ac:inkMkLst>
        </pc:inkChg>
        <pc:inkChg chg="add del">
          <ac:chgData name="Tim Cook" userId="d1c7cfb340f2c7ab" providerId="LiveId" clId="{AEB4F299-989A-45D1-A35F-38CF48D9D77D}" dt="2023-03-29T00:31:59.491" v="7"/>
          <ac:inkMkLst>
            <pc:docMk/>
            <pc:sldMk cId="3273576346" sldId="475"/>
            <ac:inkMk id="5" creationId="{EBE11787-8750-D0A1-E05F-FA00D88016AA}"/>
          </ac:inkMkLst>
        </pc:inkChg>
        <pc:inkChg chg="add del">
          <ac:chgData name="Tim Cook" userId="d1c7cfb340f2c7ab" providerId="LiveId" clId="{AEB4F299-989A-45D1-A35F-38CF48D9D77D}" dt="2023-03-29T00:31:59.491" v="6"/>
          <ac:inkMkLst>
            <pc:docMk/>
            <pc:sldMk cId="3273576346" sldId="475"/>
            <ac:inkMk id="6" creationId="{9705C1DB-064E-6BE2-FE0D-6449F34025B7}"/>
          </ac:inkMkLst>
        </pc:inkChg>
        <pc:inkChg chg="add del">
          <ac:chgData name="Tim Cook" userId="d1c7cfb340f2c7ab" providerId="LiveId" clId="{AEB4F299-989A-45D1-A35F-38CF48D9D77D}" dt="2023-03-29T00:31:59.491" v="5"/>
          <ac:inkMkLst>
            <pc:docMk/>
            <pc:sldMk cId="3273576346" sldId="475"/>
            <ac:inkMk id="7" creationId="{FD9477A5-F9BE-A271-4EC2-0F604A5D1118}"/>
          </ac:inkMkLst>
        </pc:inkChg>
        <pc:inkChg chg="add del">
          <ac:chgData name="Tim Cook" userId="d1c7cfb340f2c7ab" providerId="LiveId" clId="{AEB4F299-989A-45D1-A35F-38CF48D9D77D}" dt="2023-03-29T00:32:04.632" v="10"/>
          <ac:inkMkLst>
            <pc:docMk/>
            <pc:sldMk cId="3273576346" sldId="475"/>
            <ac:inkMk id="8" creationId="{F93B8ADC-CF51-DEB7-2C9F-DF42551F3354}"/>
          </ac:inkMkLst>
        </pc:inkChg>
        <pc:inkChg chg="add del">
          <ac:chgData name="Tim Cook" userId="d1c7cfb340f2c7ab" providerId="LiveId" clId="{AEB4F299-989A-45D1-A35F-38CF48D9D77D}" dt="2023-03-29T00:32:05.880" v="11"/>
          <ac:inkMkLst>
            <pc:docMk/>
            <pc:sldMk cId="3273576346" sldId="475"/>
            <ac:inkMk id="9" creationId="{25412F3D-55CB-EF93-171A-5A8F1BA380CB}"/>
          </ac:inkMkLst>
        </pc:inkChg>
        <pc:inkChg chg="add del">
          <ac:chgData name="Tim Cook" userId="d1c7cfb340f2c7ab" providerId="LiveId" clId="{AEB4F299-989A-45D1-A35F-38CF48D9D77D}" dt="2023-03-29T00:32:15.624" v="17"/>
          <ac:inkMkLst>
            <pc:docMk/>
            <pc:sldMk cId="3273576346" sldId="475"/>
            <ac:inkMk id="10" creationId="{3C198361-88FE-0CCD-509F-BEC52AA9421B}"/>
          </ac:inkMkLst>
        </pc:inkChg>
        <pc:inkChg chg="add del">
          <ac:chgData name="Tim Cook" userId="d1c7cfb340f2c7ab" providerId="LiveId" clId="{AEB4F299-989A-45D1-A35F-38CF48D9D77D}" dt="2023-03-29T00:32:15.624" v="16"/>
          <ac:inkMkLst>
            <pc:docMk/>
            <pc:sldMk cId="3273576346" sldId="475"/>
            <ac:inkMk id="11" creationId="{2D03A574-FD53-4A30-5CFD-E22BF346E2C9}"/>
          </ac:inkMkLst>
        </pc:inkChg>
        <pc:inkChg chg="add del">
          <ac:chgData name="Tim Cook" userId="d1c7cfb340f2c7ab" providerId="LiveId" clId="{AEB4F299-989A-45D1-A35F-38CF48D9D77D}" dt="2023-03-29T00:32:15.624" v="15"/>
          <ac:inkMkLst>
            <pc:docMk/>
            <pc:sldMk cId="3273576346" sldId="475"/>
            <ac:inkMk id="12" creationId="{9350F176-4BE9-DE1C-495D-36D660F67806}"/>
          </ac:inkMkLst>
        </pc:inkChg>
        <pc:inkChg chg="add del mod">
          <ac:chgData name="Tim Cook" userId="d1c7cfb340f2c7ab" providerId="LiveId" clId="{AEB4F299-989A-45D1-A35F-38CF48D9D77D}" dt="2023-03-29T00:32:21.112" v="24"/>
          <ac:inkMkLst>
            <pc:docMk/>
            <pc:sldMk cId="3273576346" sldId="475"/>
            <ac:inkMk id="13" creationId="{6C0CC8C2-5828-AD82-90F6-FF9EA805E0C8}"/>
          </ac:inkMkLst>
        </pc:inkChg>
        <pc:inkChg chg="add del mod">
          <ac:chgData name="Tim Cook" userId="d1c7cfb340f2c7ab" providerId="LiveId" clId="{AEB4F299-989A-45D1-A35F-38CF48D9D77D}" dt="2023-03-29T00:32:21.112" v="25"/>
          <ac:inkMkLst>
            <pc:docMk/>
            <pc:sldMk cId="3273576346" sldId="475"/>
            <ac:inkMk id="14" creationId="{BDAC3BDF-AB50-C5B1-AA96-0E71E543201A}"/>
          </ac:inkMkLst>
        </pc:inkChg>
        <pc:inkChg chg="add del mod">
          <ac:chgData name="Tim Cook" userId="d1c7cfb340f2c7ab" providerId="LiveId" clId="{AEB4F299-989A-45D1-A35F-38CF48D9D77D}" dt="2023-03-29T00:32:21.112" v="23"/>
          <ac:inkMkLst>
            <pc:docMk/>
            <pc:sldMk cId="3273576346" sldId="475"/>
            <ac:inkMk id="15" creationId="{FDDA9A39-1A08-7253-EB99-2FA1A3A45177}"/>
          </ac:inkMkLst>
        </pc:inkChg>
        <pc:inkChg chg="add del mod">
          <ac:chgData name="Tim Cook" userId="d1c7cfb340f2c7ab" providerId="LiveId" clId="{AEB4F299-989A-45D1-A35F-38CF48D9D77D}" dt="2023-03-29T00:32:21.112" v="26"/>
          <ac:inkMkLst>
            <pc:docMk/>
            <pc:sldMk cId="3273576346" sldId="475"/>
            <ac:inkMk id="16" creationId="{088F3A57-5F79-2211-843C-8389A34AFF0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8" creationId="{4AEB840B-7468-9BB6-02FF-252C55ACF18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9" creationId="{2BCB6242-154F-A10A-FEFF-F3E55A2692B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0" creationId="{EE6DBD70-241D-D0D6-B1DE-08AA88814DD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1" creationId="{C7A33F92-F7DF-8454-7F83-7B95E1D4F7AB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3" creationId="{F3F27A39-5826-6BAD-5384-E97286D2C69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4" creationId="{0E8855DB-2FBB-66DC-EC77-CC5D3BB55B5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5" creationId="{91EB9E28-8617-DB88-0A0F-0B19B0AEB0D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7" creationId="{AD49A47F-C3B1-1F4A-7043-19865DE056A6}"/>
          </ac:inkMkLst>
        </pc:inkChg>
        <pc:inkChg chg="add del mod">
          <ac:chgData name="Tim Cook" userId="d1c7cfb340f2c7ab" providerId="LiveId" clId="{AEB4F299-989A-45D1-A35F-38CF48D9D77D}" dt="2023-03-29T00:32:46.145" v="70"/>
          <ac:inkMkLst>
            <pc:docMk/>
            <pc:sldMk cId="3273576346" sldId="475"/>
            <ac:inkMk id="28" creationId="{63A8EEFF-F41B-5E68-61DD-26B84B3C9C71}"/>
          </ac:inkMkLst>
        </pc:inkChg>
        <pc:inkChg chg="add del mod">
          <ac:chgData name="Tim Cook" userId="d1c7cfb340f2c7ab" providerId="LiveId" clId="{AEB4F299-989A-45D1-A35F-38CF48D9D77D}" dt="2023-03-29T00:32:46.145" v="69"/>
          <ac:inkMkLst>
            <pc:docMk/>
            <pc:sldMk cId="3273576346" sldId="475"/>
            <ac:inkMk id="29" creationId="{E20E1B77-F39C-FEFC-D281-C3BE2FDF3893}"/>
          </ac:inkMkLst>
        </pc:inkChg>
        <pc:inkChg chg="add del mod">
          <ac:chgData name="Tim Cook" userId="d1c7cfb340f2c7ab" providerId="LiveId" clId="{AEB4F299-989A-45D1-A35F-38CF48D9D77D}" dt="2023-03-29T00:32:40.892" v="66"/>
          <ac:inkMkLst>
            <pc:docMk/>
            <pc:sldMk cId="3273576346" sldId="475"/>
            <ac:inkMk id="30" creationId="{8A63FD84-E67A-2FF8-4D4B-407598AE2B7F}"/>
          </ac:inkMkLst>
        </pc:inkChg>
        <pc:inkChg chg="add del mod">
          <ac:chgData name="Tim Cook" userId="d1c7cfb340f2c7ab" providerId="LiveId" clId="{AEB4F299-989A-45D1-A35F-38CF48D9D77D}" dt="2023-03-29T00:32:40.892" v="65"/>
          <ac:inkMkLst>
            <pc:docMk/>
            <pc:sldMk cId="3273576346" sldId="475"/>
            <ac:inkMk id="31" creationId="{D380D4B8-BA9A-1DD5-9F37-7066AF352A37}"/>
          </ac:inkMkLst>
        </pc:inkChg>
        <pc:inkChg chg="add del mod">
          <ac:chgData name="Tim Cook" userId="d1c7cfb340f2c7ab" providerId="LiveId" clId="{AEB4F299-989A-45D1-A35F-38CF48D9D77D}" dt="2023-03-29T00:32:40.892" v="64"/>
          <ac:inkMkLst>
            <pc:docMk/>
            <pc:sldMk cId="3273576346" sldId="475"/>
            <ac:inkMk id="32" creationId="{A96DFC99-0B53-1B16-3F91-A22DE494FB42}"/>
          </ac:inkMkLst>
        </pc:inkChg>
        <pc:inkChg chg="add del">
          <ac:chgData name="Tim Cook" userId="d1c7cfb340f2c7ab" providerId="LiveId" clId="{AEB4F299-989A-45D1-A35F-38CF48D9D77D}" dt="2023-03-29T00:32:34.871" v="49"/>
          <ac:inkMkLst>
            <pc:docMk/>
            <pc:sldMk cId="3273576346" sldId="475"/>
            <ac:inkMk id="34" creationId="{50B75CFB-263D-DCFA-1925-41899468D26A}"/>
          </ac:inkMkLst>
        </pc:inkChg>
        <pc:inkChg chg="add del">
          <ac:chgData name="Tim Cook" userId="d1c7cfb340f2c7ab" providerId="LiveId" clId="{AEB4F299-989A-45D1-A35F-38CF48D9D77D}" dt="2023-03-29T00:32:34.871" v="52"/>
          <ac:inkMkLst>
            <pc:docMk/>
            <pc:sldMk cId="3273576346" sldId="475"/>
            <ac:inkMk id="35" creationId="{3D6BCC82-4146-AC31-2C9D-65360F12851B}"/>
          </ac:inkMkLst>
        </pc:inkChg>
        <pc:inkChg chg="add del">
          <ac:chgData name="Tim Cook" userId="d1c7cfb340f2c7ab" providerId="LiveId" clId="{AEB4F299-989A-45D1-A35F-38CF48D9D77D}" dt="2023-03-29T00:32:34.871" v="51"/>
          <ac:inkMkLst>
            <pc:docMk/>
            <pc:sldMk cId="3273576346" sldId="475"/>
            <ac:inkMk id="36" creationId="{331C3991-E808-CD44-B947-D9ACCAD88CFD}"/>
          </ac:inkMkLst>
        </pc:inkChg>
        <pc:inkChg chg="add del">
          <ac:chgData name="Tim Cook" userId="d1c7cfb340f2c7ab" providerId="LiveId" clId="{AEB4F299-989A-45D1-A35F-38CF48D9D77D}" dt="2023-03-29T00:32:34.871" v="48"/>
          <ac:inkMkLst>
            <pc:docMk/>
            <pc:sldMk cId="3273576346" sldId="475"/>
            <ac:inkMk id="37" creationId="{5E9F0ED8-2B03-7B98-DD3D-CE385828A9F8}"/>
          </ac:inkMkLst>
        </pc:inkChg>
        <pc:inkChg chg="add del">
          <ac:chgData name="Tim Cook" userId="d1c7cfb340f2c7ab" providerId="LiveId" clId="{AEB4F299-989A-45D1-A35F-38CF48D9D77D}" dt="2023-03-29T00:32:34.871" v="50"/>
          <ac:inkMkLst>
            <pc:docMk/>
            <pc:sldMk cId="3273576346" sldId="475"/>
            <ac:inkMk id="38" creationId="{810C88D2-7464-D8E0-36A2-12C8833EC114}"/>
          </ac:inkMkLst>
        </pc:inkChg>
        <pc:inkChg chg="add del mod">
          <ac:chgData name="Tim Cook" userId="d1c7cfb340f2c7ab" providerId="LiveId" clId="{AEB4F299-989A-45D1-A35F-38CF48D9D77D}" dt="2023-03-29T00:32:39.259" v="59"/>
          <ac:inkMkLst>
            <pc:docMk/>
            <pc:sldMk cId="3273576346" sldId="475"/>
            <ac:inkMk id="39" creationId="{E927D845-BAA8-D64C-9BDA-3F2D8B424D73}"/>
          </ac:inkMkLst>
        </pc:inkChg>
        <pc:inkChg chg="add del mod">
          <ac:chgData name="Tim Cook" userId="d1c7cfb340f2c7ab" providerId="LiveId" clId="{AEB4F299-989A-45D1-A35F-38CF48D9D77D}" dt="2023-03-29T00:32:39.259" v="61"/>
          <ac:inkMkLst>
            <pc:docMk/>
            <pc:sldMk cId="3273576346" sldId="475"/>
            <ac:inkMk id="40" creationId="{9C5241F3-FB9F-2B55-9A5B-9A2AAFF2A44D}"/>
          </ac:inkMkLst>
        </pc:inkChg>
        <pc:inkChg chg="add del mod">
          <ac:chgData name="Tim Cook" userId="d1c7cfb340f2c7ab" providerId="LiveId" clId="{AEB4F299-989A-45D1-A35F-38CF48D9D77D}" dt="2023-03-29T00:32:39.259" v="60"/>
          <ac:inkMkLst>
            <pc:docMk/>
            <pc:sldMk cId="3273576346" sldId="475"/>
            <ac:inkMk id="41" creationId="{2B679055-0ED9-634F-8C37-47EB420CF252}"/>
          </ac:inkMkLst>
        </pc:inkChg>
        <pc:inkChg chg="add del mod">
          <ac:chgData name="Tim Cook" userId="d1c7cfb340f2c7ab" providerId="LiveId" clId="{AEB4F299-989A-45D1-A35F-38CF48D9D77D}" dt="2023-03-29T00:32:39.259" v="62"/>
          <ac:inkMkLst>
            <pc:docMk/>
            <pc:sldMk cId="3273576346" sldId="475"/>
            <ac:inkMk id="42" creationId="{7BBF7CEE-80F5-C3F1-6B0F-F88AEC88DAC5}"/>
          </ac:inkMkLst>
        </pc:inkChg>
        <pc:inkChg chg="add del mod">
          <ac:chgData name="Tim Cook" userId="d1c7cfb340f2c7ab" providerId="LiveId" clId="{AEB4F299-989A-45D1-A35F-38CF48D9D77D}" dt="2023-03-29T00:32:39.259" v="63"/>
          <ac:inkMkLst>
            <pc:docMk/>
            <pc:sldMk cId="3273576346" sldId="475"/>
            <ac:inkMk id="43" creationId="{7A4B421F-DA70-7D53-5E95-36B482BBE5C7}"/>
          </ac:inkMkLst>
        </pc:inkChg>
        <pc:inkChg chg="add del mod">
          <ac:chgData name="Tim Cook" userId="d1c7cfb340f2c7ab" providerId="LiveId" clId="{AEB4F299-989A-45D1-A35F-38CF48D9D77D}" dt="2023-03-29T00:32:46.145" v="71"/>
          <ac:inkMkLst>
            <pc:docMk/>
            <pc:sldMk cId="3273576346" sldId="475"/>
            <ac:inkMk id="45" creationId="{3E375F9C-ADDA-622A-AEA6-9BDDEB9BE6E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7" creationId="{83EF3823-F3AA-AE5D-7E86-7D151255607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8" creationId="{31CBBF9C-CFD3-F09F-2D67-0B4C11811D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9" creationId="{699B6687-E479-FC79-7B80-C474EAB454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0" creationId="{4973A47A-C313-FC26-33DA-1FF76829F45E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1" creationId="{64DF902A-CE0E-672B-BB94-B7CB31167C1A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2" creationId="{0C7865CC-7330-F5BD-3FF3-BF7446FCD71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3" creationId="{80055155-99CA-99AE-5FDF-D5E29F31810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4" creationId="{8148931B-3E7D-92C4-CEC4-374B9D097E2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5" creationId="{645DDB4A-F751-EE1F-406A-D627DDEAC9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6" creationId="{8F762F30-35CB-6A58-CA1E-07D9516F422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59" creationId="{4DA63B5C-0C5D-E642-F597-036EDB196A4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0" creationId="{872BE53F-3F68-7D9F-00CC-8D7203461E0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1" creationId="{4469872F-145E-25E4-864C-404C7DE056B3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2" creationId="{6F22F54C-3416-95F6-E0FA-65F3E99124C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3" creationId="{F167AAAB-B5E0-5D52-C9EA-7A57EA99AA6F}"/>
          </ac:inkMkLst>
        </pc:inkChg>
        <pc:inkChg chg="add del">
          <ac:chgData name="Tim Cook" userId="d1c7cfb340f2c7ab" providerId="LiveId" clId="{AEB4F299-989A-45D1-A35F-38CF48D9D77D}" dt="2023-03-29T00:34:52.559" v="95"/>
          <ac:inkMkLst>
            <pc:docMk/>
            <pc:sldMk cId="3273576346" sldId="475"/>
            <ac:inkMk id="64" creationId="{E18C1082-E9C4-4814-DF1A-CB5D46EE93D2}"/>
          </ac:inkMkLst>
        </pc:inkChg>
        <pc:inkChg chg="add del mod">
          <ac:chgData name="Tim Cook" userId="d1c7cfb340f2c7ab" providerId="LiveId" clId="{AEB4F299-989A-45D1-A35F-38CF48D9D77D}" dt="2023-03-29T00:34:55.234" v="103"/>
          <ac:inkMkLst>
            <pc:docMk/>
            <pc:sldMk cId="3273576346" sldId="475"/>
            <ac:inkMk id="65" creationId="{B4FC55D7-EBA2-9B04-1970-05B2FF2705D9}"/>
          </ac:inkMkLst>
        </pc:inkChg>
        <pc:inkChg chg="add del mod">
          <ac:chgData name="Tim Cook" userId="d1c7cfb340f2c7ab" providerId="LiveId" clId="{AEB4F299-989A-45D1-A35F-38CF48D9D77D}" dt="2023-03-29T00:34:55.235" v="104"/>
          <ac:inkMkLst>
            <pc:docMk/>
            <pc:sldMk cId="3273576346" sldId="475"/>
            <ac:inkMk id="66" creationId="{20144EFB-6119-8042-A346-D939CBCFB259}"/>
          </ac:inkMkLst>
        </pc:inkChg>
        <pc:inkChg chg="add del mod">
          <ac:chgData name="Tim Cook" userId="d1c7cfb340f2c7ab" providerId="LiveId" clId="{AEB4F299-989A-45D1-A35F-38CF48D9D77D}" dt="2023-03-29T00:34:55.233" v="102"/>
          <ac:inkMkLst>
            <pc:docMk/>
            <pc:sldMk cId="3273576346" sldId="475"/>
            <ac:inkMk id="67" creationId="{5EDB3093-2E34-E64A-906A-73F161FC8578}"/>
          </ac:inkMkLst>
        </pc:inkChg>
        <pc:inkChg chg="add del mod">
          <ac:chgData name="Tim Cook" userId="d1c7cfb340f2c7ab" providerId="LiveId" clId="{AEB4F299-989A-45D1-A35F-38CF48D9D77D}" dt="2023-03-29T00:34:55.233" v="100"/>
          <ac:inkMkLst>
            <pc:docMk/>
            <pc:sldMk cId="3273576346" sldId="475"/>
            <ac:inkMk id="68" creationId="{13C477BC-22D5-EB51-CB21-025682D12C78}"/>
          </ac:inkMkLst>
        </pc:inkChg>
        <pc:inkChg chg="add del">
          <ac:chgData name="Tim Cook" userId="d1c7cfb340f2c7ab" providerId="LiveId" clId="{AEB4F299-989A-45D1-A35F-38CF48D9D77D}" dt="2023-03-29T00:34:55.233" v="101"/>
          <ac:inkMkLst>
            <pc:docMk/>
            <pc:sldMk cId="3273576346" sldId="475"/>
            <ac:inkMk id="71" creationId="{A461C6DB-2EC2-17C6-A3D8-869301588BE1}"/>
          </ac:inkMkLst>
        </pc:inkChg>
        <pc:inkChg chg="add del">
          <ac:chgData name="Tim Cook" userId="d1c7cfb340f2c7ab" providerId="LiveId" clId="{AEB4F299-989A-45D1-A35F-38CF48D9D77D}" dt="2023-03-29T00:34:55.232" v="99"/>
          <ac:inkMkLst>
            <pc:docMk/>
            <pc:sldMk cId="3273576346" sldId="475"/>
            <ac:inkMk id="72" creationId="{A0688188-69CC-9222-2844-2AE2BA27E14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3" creationId="{FA554BF0-DDBA-1225-B695-8452AADC412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4" creationId="{2073D57B-BA21-0CE5-A172-3166135DC80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5" creationId="{21D55420-EAB9-910E-EB82-A9413BC1275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6" creationId="{F0D7438B-CA08-B6AD-668F-F7DB99C025B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7" creationId="{3E6E4EE1-1ECD-BB58-15D5-FAB54D82BEB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8" creationId="{65B4CF1D-1962-D345-3951-B82A0CC667A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9" creationId="{210B10EC-202A-7680-0EC0-0BD77A5C88B1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0" creationId="{FC1591FA-A94A-4915-8283-8038175CC02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1" creationId="{81BAAE6F-62BB-B2F2-7649-4E0972AAE7A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2" creationId="{961F7EBC-D16A-D381-3F27-4C922B322A6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3" creationId="{CD354544-9112-55E4-A01E-95443145637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4" creationId="{110B21EA-BBA7-7E33-9578-C7680357292E}"/>
          </ac:inkMkLst>
        </pc:inkChg>
        <pc:inkChg chg="add del mod">
          <ac:chgData name="Tim Cook" userId="d1c7cfb340f2c7ab" providerId="LiveId" clId="{AEB4F299-989A-45D1-A35F-38CF48D9D77D}" dt="2023-03-29T00:35:04.045" v="125"/>
          <ac:inkMkLst>
            <pc:docMk/>
            <pc:sldMk cId="3273576346" sldId="475"/>
            <ac:inkMk id="85" creationId="{8076FB0E-AC2C-32D2-B6FA-F625754E128F}"/>
          </ac:inkMkLst>
        </pc:inkChg>
        <pc:inkChg chg="add del mod">
          <ac:chgData name="Tim Cook" userId="d1c7cfb340f2c7ab" providerId="LiveId" clId="{AEB4F299-989A-45D1-A35F-38CF48D9D77D}" dt="2023-03-29T00:35:04.045" v="122"/>
          <ac:inkMkLst>
            <pc:docMk/>
            <pc:sldMk cId="3273576346" sldId="475"/>
            <ac:inkMk id="86" creationId="{29AABDDC-8882-60F2-321E-C8CADE40A330}"/>
          </ac:inkMkLst>
        </pc:inkChg>
        <pc:inkChg chg="add del mod">
          <ac:chgData name="Tim Cook" userId="d1c7cfb340f2c7ab" providerId="LiveId" clId="{AEB4F299-989A-45D1-A35F-38CF48D9D77D}" dt="2023-03-29T00:35:04.045" v="123"/>
          <ac:inkMkLst>
            <pc:docMk/>
            <pc:sldMk cId="3273576346" sldId="475"/>
            <ac:inkMk id="87" creationId="{A54A96E8-2098-AF68-9F08-2DE0BCC7FE88}"/>
          </ac:inkMkLst>
        </pc:inkChg>
        <pc:inkChg chg="add del mod">
          <ac:chgData name="Tim Cook" userId="d1c7cfb340f2c7ab" providerId="LiveId" clId="{AEB4F299-989A-45D1-A35F-38CF48D9D77D}" dt="2023-03-29T00:35:04.045" v="124"/>
          <ac:inkMkLst>
            <pc:docMk/>
            <pc:sldMk cId="3273576346" sldId="475"/>
            <ac:inkMk id="88" creationId="{261328CD-3FAE-781B-463F-47E1640385FB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1" creationId="{E6BA7BD3-317C-8B52-BFCA-C101D2BBFBE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2" creationId="{A9AE3600-1E99-160F-BF23-0E4FD041A546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3" creationId="{367A77E5-CC32-FE7F-ABC4-EF764B82ECD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4" creationId="{9EBB2FC9-41BD-849F-6B75-1CABDD9FB109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5" creationId="{B48A2C0B-C418-3346-87C3-E3201686C96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6" creationId="{E0E00C12-3A7B-BD3B-10C5-4AC0359A4478}"/>
          </ac:inkMkLst>
        </pc:inkChg>
      </pc:sldChg>
      <pc:sldChg chg="addSp delSp modSp mod">
        <pc:chgData name="Tim Cook" userId="d1c7cfb340f2c7ab" providerId="LiveId" clId="{AEB4F299-989A-45D1-A35F-38CF48D9D77D}" dt="2023-03-29T00:37:48.731" v="207" actId="1076"/>
        <pc:sldMkLst>
          <pc:docMk/>
          <pc:sldMk cId="2799099025" sldId="476"/>
        </pc:sldMkLst>
        <pc:grpChg chg="del mod">
          <ac:chgData name="Tim Cook" userId="d1c7cfb340f2c7ab" providerId="LiveId" clId="{AEB4F299-989A-45D1-A35F-38CF48D9D77D}" dt="2023-03-29T00:35:42.877" v="139"/>
          <ac:grpSpMkLst>
            <pc:docMk/>
            <pc:sldMk cId="2799099025" sldId="476"/>
            <ac:grpSpMk id="6" creationId="{9C75195F-324F-94D5-9336-B3FE58C489D2}"/>
          </ac:grpSpMkLst>
        </pc:grpChg>
        <pc:grpChg chg="del mod">
          <ac:chgData name="Tim Cook" userId="d1c7cfb340f2c7ab" providerId="LiveId" clId="{AEB4F299-989A-45D1-A35F-38CF48D9D77D}" dt="2023-03-29T00:35:44.318" v="141"/>
          <ac:grpSpMkLst>
            <pc:docMk/>
            <pc:sldMk cId="2799099025" sldId="476"/>
            <ac:grpSpMk id="8" creationId="{C713F128-20B0-054B-2B9D-AAA70FFEC577}"/>
          </ac:grpSpMkLst>
        </pc:grpChg>
        <pc:grpChg chg="del mod">
          <ac:chgData name="Tim Cook" userId="d1c7cfb340f2c7ab" providerId="LiveId" clId="{AEB4F299-989A-45D1-A35F-38CF48D9D77D}" dt="2023-03-29T00:35:46.203" v="143"/>
          <ac:grpSpMkLst>
            <pc:docMk/>
            <pc:sldMk cId="2799099025" sldId="476"/>
            <ac:grpSpMk id="10" creationId="{A8AED43A-E8A4-4ABE-809D-F471721D5B59}"/>
          </ac:grpSpMkLst>
        </pc:grpChg>
        <pc:grpChg chg="del mod">
          <ac:chgData name="Tim Cook" userId="d1c7cfb340f2c7ab" providerId="LiveId" clId="{AEB4F299-989A-45D1-A35F-38CF48D9D77D}" dt="2023-03-29T00:36:08.160" v="148"/>
          <ac:grpSpMkLst>
            <pc:docMk/>
            <pc:sldMk cId="2799099025" sldId="476"/>
            <ac:grpSpMk id="12" creationId="{18B51ACC-1F9C-E6DE-CFDF-A08A5E97F8FA}"/>
          </ac:grpSpMkLst>
        </pc:grpChg>
        <pc:grpChg chg="mod">
          <ac:chgData name="Tim Cook" userId="d1c7cfb340f2c7ab" providerId="LiveId" clId="{AEB4F299-989A-45D1-A35F-38CF48D9D77D}" dt="2023-03-29T00:36:14.384" v="154"/>
          <ac:grpSpMkLst>
            <pc:docMk/>
            <pc:sldMk cId="2799099025" sldId="476"/>
            <ac:grpSpMk id="17" creationId="{6BA36380-D1CE-A81E-4F1D-B81C530467B8}"/>
          </ac:grpSpMkLst>
        </pc:grpChg>
        <pc:grpChg chg="del 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7" creationId="{62D649B6-E9B3-E11A-F024-432F319ED345}"/>
          </ac:grpSpMkLst>
        </pc:grpChg>
        <pc:grpChg chg="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AEB4F299-989A-45D1-A35F-38CF48D9D77D}" dt="2023-03-29T00:36:35.248" v="174"/>
          <ac:grpSpMkLst>
            <pc:docMk/>
            <pc:sldMk cId="2799099025" sldId="476"/>
            <ac:grpSpMk id="32" creationId="{DD641DC7-B536-D226-61C5-4458FEE08317}"/>
          </ac:grpSpMkLst>
        </pc:grpChg>
        <pc:grpChg chg="del mod">
          <ac:chgData name="Tim Cook" userId="d1c7cfb340f2c7ab" providerId="LiveId" clId="{AEB4F299-989A-45D1-A35F-38CF48D9D77D}" dt="2023-03-29T00:36:42.387" v="183"/>
          <ac:grpSpMkLst>
            <pc:docMk/>
            <pc:sldMk cId="2799099025" sldId="476"/>
            <ac:grpSpMk id="38" creationId="{B601667C-931B-80DA-3122-864702CE9CF1}"/>
          </ac:grpSpMkLst>
        </pc:grpChg>
        <pc:grpChg chg="del mod">
          <ac:chgData name="Tim Cook" userId="d1c7cfb340f2c7ab" providerId="LiveId" clId="{AEB4F299-989A-45D1-A35F-38CF48D9D77D}" dt="2023-03-29T00:36:54.855" v="187"/>
          <ac:grpSpMkLst>
            <pc:docMk/>
            <pc:sldMk cId="2799099025" sldId="476"/>
            <ac:grpSpMk id="40" creationId="{40502EBA-93B6-D92F-F5C1-8E1ECCB8F613}"/>
          </ac:grpSpMkLst>
        </pc:grpChg>
        <pc:grpChg chg="del mod">
          <ac:chgData name="Tim Cook" userId="d1c7cfb340f2c7ab" providerId="LiveId" clId="{AEB4F299-989A-45D1-A35F-38CF48D9D77D}" dt="2023-03-29T00:37:04.222" v="197"/>
          <ac:grpSpMkLst>
            <pc:docMk/>
            <pc:sldMk cId="2799099025" sldId="476"/>
            <ac:grpSpMk id="46" creationId="{27410891-772D-6710-4865-F7C85762B99D}"/>
          </ac:grpSpMkLst>
        </pc:grpChg>
        <pc:grpChg chg="mod">
          <ac:chgData name="Tim Cook" userId="d1c7cfb340f2c7ab" providerId="LiveId" clId="{AEB4F299-989A-45D1-A35F-38CF48D9D77D}" dt="2023-03-29T00:37:04.784" v="201"/>
          <ac:grpSpMkLst>
            <pc:docMk/>
            <pc:sldMk cId="2799099025" sldId="476"/>
            <ac:grpSpMk id="49" creationId="{4FA2F8B1-47C5-DFB8-43B8-1C5DCAFB8889}"/>
          </ac:grpSpMkLst>
        </pc:grpChg>
        <pc:inkChg chg="add del mod">
          <ac:chgData name="Tim Cook" userId="d1c7cfb340f2c7ab" providerId="LiveId" clId="{AEB4F299-989A-45D1-A35F-38CF48D9D77D}" dt="2023-03-29T00:36:07.193" v="145"/>
          <ac:inkMkLst>
            <pc:docMk/>
            <pc:sldMk cId="2799099025" sldId="476"/>
            <ac:inkMk id="3" creationId="{A96393DD-62AA-1BD6-2BD5-C961057CB74F}"/>
          </ac:inkMkLst>
        </pc:inkChg>
        <pc:inkChg chg="add del mod">
          <ac:chgData name="Tim Cook" userId="d1c7cfb340f2c7ab" providerId="LiveId" clId="{AEB4F299-989A-45D1-A35F-38CF48D9D77D}" dt="2023-03-29T00:36:07.193" v="146"/>
          <ac:inkMkLst>
            <pc:docMk/>
            <pc:sldMk cId="2799099025" sldId="476"/>
            <ac:inkMk id="4" creationId="{B14B2FED-AD1C-2356-37E2-AF4DF9FC8FCC}"/>
          </ac:inkMkLst>
        </pc:inkChg>
        <pc:inkChg chg="add del mod">
          <ac:chgData name="Tim Cook" userId="d1c7cfb340f2c7ab" providerId="LiveId" clId="{AEB4F299-989A-45D1-A35F-38CF48D9D77D}" dt="2023-03-29T00:36:08.160" v="148"/>
          <ac:inkMkLst>
            <pc:docMk/>
            <pc:sldMk cId="2799099025" sldId="476"/>
            <ac:inkMk id="5" creationId="{257CBE64-6FDB-7025-D323-319C35608CE6}"/>
          </ac:inkMkLst>
        </pc:inkChg>
        <pc:inkChg chg="add del mod">
          <ac:chgData name="Tim Cook" userId="d1c7cfb340f2c7ab" providerId="LiveId" clId="{AEB4F299-989A-45D1-A35F-38CF48D9D77D}" dt="2023-03-29T00:36:07.193" v="144"/>
          <ac:inkMkLst>
            <pc:docMk/>
            <pc:sldMk cId="2799099025" sldId="476"/>
            <ac:inkMk id="7" creationId="{7AFFE658-8934-6B6F-54EA-28FC7A4508CD}"/>
          </ac:inkMkLst>
        </pc:inkChg>
        <pc:inkChg chg="add del mod">
          <ac:chgData name="Tim Cook" userId="d1c7cfb340f2c7ab" providerId="LiveId" clId="{AEB4F299-989A-45D1-A35F-38CF48D9D77D}" dt="2023-03-29T00:36:08.152" v="147"/>
          <ac:inkMkLst>
            <pc:docMk/>
            <pc:sldMk cId="2799099025" sldId="476"/>
            <ac:inkMk id="9" creationId="{C5318B9E-3BB4-FBC4-42B1-823B1C1B550C}"/>
          </ac:inkMkLst>
        </pc:inkChg>
        <pc:inkChg chg="add del mod">
          <ac:chgData name="Tim Cook" userId="d1c7cfb340f2c7ab" providerId="LiveId" clId="{AEB4F299-989A-45D1-A35F-38CF48D9D77D}" dt="2023-03-29T00:36:08.160" v="149"/>
          <ac:inkMkLst>
            <pc:docMk/>
            <pc:sldMk cId="2799099025" sldId="476"/>
            <ac:inkMk id="11" creationId="{713F780C-0DD4-E388-1BCB-2152939F6CA9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3" creationId="{F840287C-8D1A-CAD1-467C-970710388F3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4" creationId="{4FAA894D-CCD7-4C71-DF6E-3679863320D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5" creationId="{034438F3-A1DF-2253-2302-EDC1D2CB679D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6" creationId="{3763C2F3-A98C-3BC2-97C8-0A15974CC3DC}"/>
          </ac:inkMkLst>
        </pc:inkChg>
        <pc:inkChg chg="add del">
          <ac:chgData name="Tim Cook" userId="d1c7cfb340f2c7ab" providerId="LiveId" clId="{AEB4F299-989A-45D1-A35F-38CF48D9D77D}" dt="2023-03-29T00:36:18.649" v="156"/>
          <ac:inkMkLst>
            <pc:docMk/>
            <pc:sldMk cId="2799099025" sldId="476"/>
            <ac:inkMk id="18" creationId="{EB4DBB23-4CD4-0A4A-FA89-C4A2F04621F7}"/>
          </ac:inkMkLst>
        </pc:inkChg>
        <pc:inkChg chg="add del">
          <ac:chgData name="Tim Cook" userId="d1c7cfb340f2c7ab" providerId="LiveId" clId="{AEB4F299-989A-45D1-A35F-38CF48D9D77D}" dt="2023-03-29T00:36:22.026" v="158"/>
          <ac:inkMkLst>
            <pc:docMk/>
            <pc:sldMk cId="2799099025" sldId="476"/>
            <ac:inkMk id="19" creationId="{6E5CFEEB-4FC5-9D01-B2CE-E6188B13496E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0" creationId="{D719166C-1ABD-EB1E-0F53-49C6DA58B6FD}"/>
          </ac:inkMkLst>
        </pc:inkChg>
        <pc:inkChg chg="add del">
          <ac:chgData name="Tim Cook" userId="d1c7cfb340f2c7ab" providerId="LiveId" clId="{AEB4F299-989A-45D1-A35F-38CF48D9D77D}" dt="2023-03-29T00:36:26.682" v="164"/>
          <ac:inkMkLst>
            <pc:docMk/>
            <pc:sldMk cId="2799099025" sldId="476"/>
            <ac:inkMk id="21" creationId="{8064B04E-6AFE-FB6F-537C-BC0F65E2E353}"/>
          </ac:inkMkLst>
        </pc:inkChg>
        <pc:inkChg chg="add del">
          <ac:chgData name="Tim Cook" userId="d1c7cfb340f2c7ab" providerId="LiveId" clId="{AEB4F299-989A-45D1-A35F-38CF48D9D77D}" dt="2023-03-29T00:36:26.682" v="163"/>
          <ac:inkMkLst>
            <pc:docMk/>
            <pc:sldMk cId="2799099025" sldId="476"/>
            <ac:inkMk id="22" creationId="{E110699D-91F1-EACC-CFBD-7E236FB0349E}"/>
          </ac:inkMkLst>
        </pc:inkChg>
        <pc:inkChg chg="add del">
          <ac:chgData name="Tim Cook" userId="d1c7cfb340f2c7ab" providerId="LiveId" clId="{AEB4F299-989A-45D1-A35F-38CF48D9D77D}" dt="2023-03-29T00:36:26.682" v="165"/>
          <ac:inkMkLst>
            <pc:docMk/>
            <pc:sldMk cId="2799099025" sldId="476"/>
            <ac:inkMk id="23" creationId="{F949C83A-8E62-4126-0D2C-F555BCE6342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4" creationId="{5E57AB79-7C56-5863-540B-5D64D91FE0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5" creationId="{B6B1A0AD-8106-A5DA-F116-375EE22166A7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6" creationId="{9FD0DB49-6697-9173-4DEE-DCDEA8277FFA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8" creationId="{5909EB30-6BDF-3A2A-3C1C-62D690E702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0" creationId="{0E00768A-2244-6E96-1688-4974EF139FE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1" creationId="{7D544D21-4CE9-47EC-0D67-39B6EDAC80B8}"/>
          </ac:inkMkLst>
        </pc:inkChg>
        <pc:inkChg chg="add del mod">
          <ac:chgData name="Tim Cook" userId="d1c7cfb340f2c7ab" providerId="LiveId" clId="{AEB4F299-989A-45D1-A35F-38CF48D9D77D}" dt="2023-03-29T00:36:54.855" v="186"/>
          <ac:inkMkLst>
            <pc:docMk/>
            <pc:sldMk cId="2799099025" sldId="476"/>
            <ac:inkMk id="33" creationId="{03B30392-48EF-5801-75B0-93FED51B1A8B}"/>
          </ac:inkMkLst>
        </pc:inkChg>
        <pc:inkChg chg="add del mod">
          <ac:chgData name="Tim Cook" userId="d1c7cfb340f2c7ab" providerId="LiveId" clId="{AEB4F299-989A-45D1-A35F-38CF48D9D77D}" dt="2023-03-29T00:36:54.855" v="188"/>
          <ac:inkMkLst>
            <pc:docMk/>
            <pc:sldMk cId="2799099025" sldId="476"/>
            <ac:inkMk id="34" creationId="{99158BCF-D154-3709-6E49-BA68EAF20813}"/>
          </ac:inkMkLst>
        </pc:inkChg>
        <pc:inkChg chg="add del mod">
          <ac:chgData name="Tim Cook" userId="d1c7cfb340f2c7ab" providerId="LiveId" clId="{AEB4F299-989A-45D1-A35F-38CF48D9D77D}" dt="2023-03-29T00:36:39.637" v="181"/>
          <ac:inkMkLst>
            <pc:docMk/>
            <pc:sldMk cId="2799099025" sldId="476"/>
            <ac:inkMk id="35" creationId="{50E1B5B1-6A85-528E-161F-6A0ADCA83FA1}"/>
          </ac:inkMkLst>
        </pc:inkChg>
        <pc:inkChg chg="add del mod">
          <ac:chgData name="Tim Cook" userId="d1c7cfb340f2c7ab" providerId="LiveId" clId="{AEB4F299-989A-45D1-A35F-38CF48D9D77D}" dt="2023-03-29T00:36:54.855" v="187"/>
          <ac:inkMkLst>
            <pc:docMk/>
            <pc:sldMk cId="2799099025" sldId="476"/>
            <ac:inkMk id="36" creationId="{1F1C546B-CED5-1370-2A74-F99B219AFAA9}"/>
          </ac:inkMkLst>
        </pc:inkChg>
        <pc:inkChg chg="add del mod">
          <ac:chgData name="Tim Cook" userId="d1c7cfb340f2c7ab" providerId="LiveId" clId="{AEB4F299-989A-45D1-A35F-38CF48D9D77D}" dt="2023-03-29T00:36:54.855" v="185"/>
          <ac:inkMkLst>
            <pc:docMk/>
            <pc:sldMk cId="2799099025" sldId="476"/>
            <ac:inkMk id="37" creationId="{075998C6-C435-EDD8-ECCB-D7D20680DEFD}"/>
          </ac:inkMkLst>
        </pc:inkChg>
        <pc:inkChg chg="add del mod">
          <ac:chgData name="Tim Cook" userId="d1c7cfb340f2c7ab" providerId="LiveId" clId="{AEB4F299-989A-45D1-A35F-38CF48D9D77D}" dt="2023-03-29T00:36:54.847" v="184"/>
          <ac:inkMkLst>
            <pc:docMk/>
            <pc:sldMk cId="2799099025" sldId="476"/>
            <ac:inkMk id="39" creationId="{29FD1CAE-1E82-1EE7-C9FF-3AA81345F070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1" creationId="{75522D0F-48DF-0945-7AA4-070576DF8BC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2" creationId="{71E6AFA3-C239-7098-8368-07E87E82F67F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3" creationId="{9807B0A9-A067-B63B-26FB-F9E2CFE3F7C4}"/>
          </ac:inkMkLst>
        </pc:inkChg>
        <pc:inkChg chg="add del mod">
          <ac:chgData name="Tim Cook" userId="d1c7cfb340f2c7ab" providerId="LiveId" clId="{AEB4F299-989A-45D1-A35F-38CF48D9D77D}" dt="2023-03-29T00:37:04.784" v="200"/>
          <ac:inkMkLst>
            <pc:docMk/>
            <pc:sldMk cId="2799099025" sldId="476"/>
            <ac:inkMk id="44" creationId="{0561167A-36D3-53A9-6D32-CC2C487AA3CC}"/>
          </ac:inkMkLst>
        </pc:inkChg>
        <pc:inkChg chg="add del mod">
          <ac:chgData name="Tim Cook" userId="d1c7cfb340f2c7ab" providerId="LiveId" clId="{AEB4F299-989A-45D1-A35F-38CF48D9D77D}" dt="2023-03-29T00:37:04.784" v="199"/>
          <ac:inkMkLst>
            <pc:docMk/>
            <pc:sldMk cId="2799099025" sldId="476"/>
            <ac:inkMk id="45" creationId="{A4E54B17-4497-77EA-A51A-A69BCD6B052D}"/>
          </ac:inkMkLst>
        </pc:inkChg>
        <pc:inkChg chg="add del mod">
          <ac:chgData name="Tim Cook" userId="d1c7cfb340f2c7ab" providerId="LiveId" clId="{AEB4F299-989A-45D1-A35F-38CF48D9D77D}" dt="2023-03-29T00:37:04.784" v="201"/>
          <ac:inkMkLst>
            <pc:docMk/>
            <pc:sldMk cId="2799099025" sldId="476"/>
            <ac:inkMk id="47" creationId="{A284D72D-0C81-C865-EC7E-429956EEF790}"/>
          </ac:inkMkLst>
        </pc:inkChg>
        <pc:inkChg chg="add del mod">
          <ac:chgData name="Tim Cook" userId="d1c7cfb340f2c7ab" providerId="LiveId" clId="{AEB4F299-989A-45D1-A35F-38CF48D9D77D}" dt="2023-03-29T00:37:04.784" v="198"/>
          <ac:inkMkLst>
            <pc:docMk/>
            <pc:sldMk cId="2799099025" sldId="476"/>
            <ac:inkMk id="48" creationId="{AC7C352B-5BAE-D0FA-3685-253D8946FFE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0" creationId="{CD8A4158-9A0F-81E0-2478-F5C23D238CE3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1" creationId="{0993DA8A-AB44-D215-3377-1DACBE2FB974}"/>
          </ac:inkMkLst>
        </pc:inkChg>
      </pc:sldChg>
      <pc:sldChg chg="addSp delSp modSp mod">
        <pc:chgData name="Tim Cook" userId="d1c7cfb340f2c7ab" providerId="LiveId" clId="{AEB4F299-989A-45D1-A35F-38CF48D9D77D}" dt="2023-03-29T00:45:00.606" v="370"/>
        <pc:sldMkLst>
          <pc:docMk/>
          <pc:sldMk cId="1739644181" sldId="477"/>
        </pc:sldMkLst>
        <pc:grpChg chg="del mod">
          <ac:chgData name="Tim Cook" userId="d1c7cfb340f2c7ab" providerId="LiveId" clId="{AEB4F299-989A-45D1-A35F-38CF48D9D77D}" dt="2023-03-29T00:40:32.768" v="218"/>
          <ac:grpSpMkLst>
            <pc:docMk/>
            <pc:sldMk cId="1739644181" sldId="477"/>
            <ac:grpSpMk id="15" creationId="{76D6C93D-BB67-EEDA-D7D6-5DE9B0613E4E}"/>
          </ac:grpSpMkLst>
        </pc:grpChg>
        <pc:grpChg chg="del mod">
          <ac:chgData name="Tim Cook" userId="d1c7cfb340f2c7ab" providerId="LiveId" clId="{AEB4F299-989A-45D1-A35F-38CF48D9D77D}" dt="2023-03-29T00:42:07.745" v="249"/>
          <ac:grpSpMkLst>
            <pc:docMk/>
            <pc:sldMk cId="1739644181" sldId="477"/>
            <ac:grpSpMk id="43" creationId="{1FFC0A71-6B2A-D429-B624-4C33654EF97F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2" creationId="{7F390A0E-85B9-A41D-6AEC-FCF14FC651DC}"/>
          </ac:grpSpMkLst>
        </pc:grpChg>
        <pc:grpChg chg="del mod">
          <ac:chgData name="Tim Cook" userId="d1c7cfb340f2c7ab" providerId="LiveId" clId="{AEB4F299-989A-45D1-A35F-38CF48D9D77D}" dt="2023-03-29T00:42:26.630" v="267"/>
          <ac:grpSpMkLst>
            <pc:docMk/>
            <pc:sldMk cId="1739644181" sldId="477"/>
            <ac:grpSpMk id="66" creationId="{2D13990B-6E9C-219D-411D-B283426A2C4D}"/>
          </ac:grpSpMkLst>
        </pc:grpChg>
        <pc:grpChg chg="del mod">
          <ac:chgData name="Tim Cook" userId="d1c7cfb340f2c7ab" providerId="LiveId" clId="{AEB4F299-989A-45D1-A35F-38CF48D9D77D}" dt="2023-03-29T00:42:33.104" v="274"/>
          <ac:grpSpMkLst>
            <pc:docMk/>
            <pc:sldMk cId="1739644181" sldId="477"/>
            <ac:grpSpMk id="70" creationId="{A1420B25-D5B6-1FB9-2465-06E4810A18BA}"/>
          </ac:grpSpMkLst>
        </pc:grpChg>
        <pc:grpChg chg="del mod">
          <ac:chgData name="Tim Cook" userId="d1c7cfb340f2c7ab" providerId="LiveId" clId="{AEB4F299-989A-45D1-A35F-38CF48D9D77D}" dt="2023-03-29T00:42:35.354" v="276"/>
          <ac:grpSpMkLst>
            <pc:docMk/>
            <pc:sldMk cId="1739644181" sldId="477"/>
            <ac:grpSpMk id="72" creationId="{DBD92E16-3481-5C9D-CC79-5EE513707A59}"/>
          </ac:grpSpMkLst>
        </pc:grpChg>
        <pc:grpChg chg="del mod">
          <ac:chgData name="Tim Cook" userId="d1c7cfb340f2c7ab" providerId="LiveId" clId="{AEB4F299-989A-45D1-A35F-38CF48D9D77D}" dt="2023-03-29T00:42:41.586" v="288"/>
          <ac:grpSpMkLst>
            <pc:docMk/>
            <pc:sldMk cId="1739644181" sldId="477"/>
            <ac:grpSpMk id="74" creationId="{4D4748BB-39BF-D8DD-3656-C8EFFA006D12}"/>
          </ac:grpSpMkLst>
        </pc:grpChg>
        <pc:grpChg chg="del mod">
          <ac:chgData name="Tim Cook" userId="d1c7cfb340f2c7ab" providerId="LiveId" clId="{AEB4F299-989A-45D1-A35F-38CF48D9D77D}" dt="2023-03-29T00:42:41.586" v="287"/>
          <ac:grpSpMkLst>
            <pc:docMk/>
            <pc:sldMk cId="1739644181" sldId="477"/>
            <ac:grpSpMk id="79" creationId="{4B0EAC09-D6AD-2B2D-1217-DEEA2306960D}"/>
          </ac:grpSpMkLst>
        </pc:grpChg>
        <pc:grpChg chg="del mod">
          <ac:chgData name="Tim Cook" userId="d1c7cfb340f2c7ab" providerId="LiveId" clId="{AEB4F299-989A-45D1-A35F-38CF48D9D77D}" dt="2023-03-29T00:42:51.404" v="300"/>
          <ac:grpSpMkLst>
            <pc:docMk/>
            <pc:sldMk cId="1739644181" sldId="477"/>
            <ac:grpSpMk id="85" creationId="{60E67509-73D3-C5D6-CCE0-84F99EFE9673}"/>
          </ac:grpSpMkLst>
        </pc:grpChg>
        <pc:grpChg chg="del mod">
          <ac:chgData name="Tim Cook" userId="d1c7cfb340f2c7ab" providerId="LiveId" clId="{AEB4F299-989A-45D1-A35F-38CF48D9D77D}" dt="2023-03-29T00:43:46.283" v="327"/>
          <ac:grpSpMkLst>
            <pc:docMk/>
            <pc:sldMk cId="1739644181" sldId="477"/>
            <ac:grpSpMk id="89" creationId="{873E541B-1FE0-E726-F61B-03685082D911}"/>
          </ac:grpSpMkLst>
        </pc:grpChg>
        <pc:grpChg chg="del mod">
          <ac:chgData name="Tim Cook" userId="d1c7cfb340f2c7ab" providerId="LiveId" clId="{AEB4F299-989A-45D1-A35F-38CF48D9D77D}" dt="2023-03-29T00:43:49.311" v="329"/>
          <ac:grpSpMkLst>
            <pc:docMk/>
            <pc:sldMk cId="1739644181" sldId="477"/>
            <ac:grpSpMk id="94" creationId="{E710DEE9-B9C6-F7D2-2534-624001DC4DDC}"/>
          </ac:grpSpMkLst>
        </pc:grpChg>
        <pc:grpChg chg="del mod">
          <ac:chgData name="Tim Cook" userId="d1c7cfb340f2c7ab" providerId="LiveId" clId="{AEB4F299-989A-45D1-A35F-38CF48D9D77D}" dt="2023-03-29T00:43:21.982" v="315"/>
          <ac:grpSpMkLst>
            <pc:docMk/>
            <pc:sldMk cId="1739644181" sldId="477"/>
            <ac:grpSpMk id="99" creationId="{6DB0CE89-7F5F-1588-0AC5-49C5B010E746}"/>
          </ac:grpSpMkLst>
        </pc:grpChg>
        <pc:grpChg chg="mod">
          <ac:chgData name="Tim Cook" userId="d1c7cfb340f2c7ab" providerId="LiveId" clId="{AEB4F299-989A-45D1-A35F-38CF48D9D77D}" dt="2023-03-29T00:43:22.617" v="31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AEB4F299-989A-45D1-A35F-38CF48D9D77D}" dt="2023-03-29T00:43:25.970" v="319"/>
          <ac:grpSpMkLst>
            <pc:docMk/>
            <pc:sldMk cId="1739644181" sldId="477"/>
            <ac:grpSpMk id="104" creationId="{D072AAC4-9648-94A5-7BAA-2440EFABF28C}"/>
          </ac:grpSpMkLst>
        </pc:grpChg>
        <pc:grpChg chg="del mod">
          <ac:chgData name="Tim Cook" userId="d1c7cfb340f2c7ab" providerId="LiveId" clId="{AEB4F299-989A-45D1-A35F-38CF48D9D77D}" dt="2023-03-29T00:44:04.075" v="337"/>
          <ac:grpSpMkLst>
            <pc:docMk/>
            <pc:sldMk cId="1739644181" sldId="477"/>
            <ac:grpSpMk id="109" creationId="{64DE1411-FFAD-5A2B-2ACA-806873B0EDDB}"/>
          </ac:grpSpMkLst>
        </pc:grpChg>
        <pc:grpChg chg="mod">
          <ac:chgData name="Tim Cook" userId="d1c7cfb340f2c7ab" providerId="LiveId" clId="{AEB4F299-989A-45D1-A35F-38CF48D9D77D}" dt="2023-03-29T00:43:57.528" v="335"/>
          <ac:grpSpMkLst>
            <pc:docMk/>
            <pc:sldMk cId="1739644181" sldId="477"/>
            <ac:grpSpMk id="113" creationId="{7B75F977-3393-62BA-6E5F-C33C57080976}"/>
          </ac:grpSpMkLst>
        </pc:grpChg>
        <pc:grpChg chg="del 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15" creationId="{2D3E5700-043F-3B00-0C1A-07F2915915EA}"/>
          </ac:grpSpMkLst>
        </pc:grpChg>
        <pc:grpChg chg="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AEB4F299-989A-45D1-A35F-38CF48D9D77D}" dt="2023-03-29T00:44:21.396" v="348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AEB4F299-989A-45D1-A35F-38CF48D9D77D}" dt="2023-03-29T00:44:37.139" v="352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AEB4F299-989A-45D1-A35F-38CF48D9D77D}" dt="2023-03-29T00:44:44.909" v="357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AEB4F299-989A-45D1-A35F-38CF48D9D77D}" dt="2023-03-29T00:44:51.983" v="360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AEB4F299-989A-45D1-A35F-38CF48D9D77D}" dt="2023-03-29T00:45:00.606" v="370"/>
          <ac:grpSpMkLst>
            <pc:docMk/>
            <pc:sldMk cId="1739644181" sldId="477"/>
            <ac:grpSpMk id="148" creationId="{A04C9F08-35D9-3504-6202-423E7407F515}"/>
          </ac:grpSpMkLst>
        </pc:grpChg>
        <pc:inkChg chg="add del">
          <ac:chgData name="Tim Cook" userId="d1c7cfb340f2c7ab" providerId="LiveId" clId="{AEB4F299-989A-45D1-A35F-38CF48D9D77D}" dt="2023-03-29T00:40:36.673" v="221"/>
          <ac:inkMkLst>
            <pc:docMk/>
            <pc:sldMk cId="1739644181" sldId="477"/>
            <ac:inkMk id="3" creationId="{5EFADC26-BE6D-8A72-7827-8A445635C2D3}"/>
          </ac:inkMkLst>
        </pc:inkChg>
        <pc:inkChg chg="add del">
          <ac:chgData name="Tim Cook" userId="d1c7cfb340f2c7ab" providerId="LiveId" clId="{AEB4F299-989A-45D1-A35F-38CF48D9D77D}" dt="2023-03-29T00:41:41.650" v="228"/>
          <ac:inkMkLst>
            <pc:docMk/>
            <pc:sldMk cId="1739644181" sldId="477"/>
            <ac:inkMk id="3" creationId="{9612D91A-D8AF-5917-DD50-22E4F96209D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8" creationId="{D7410DC4-9C78-E4F3-EC48-9FF853FE031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4" creationId="{429C92D5-0D10-7E45-BE4E-2EA614D50ABB}"/>
          </ac:inkMkLst>
        </pc:inkChg>
        <pc:inkChg chg="add del">
          <ac:chgData name="Tim Cook" userId="d1c7cfb340f2c7ab" providerId="LiveId" clId="{AEB4F299-989A-45D1-A35F-38CF48D9D77D}" dt="2023-03-29T00:42:21.677" v="261"/>
          <ac:inkMkLst>
            <pc:docMk/>
            <pc:sldMk cId="1739644181" sldId="477"/>
            <ac:inkMk id="15" creationId="{91D5BEA5-A5A4-C7E3-0E1A-7DEF15FF4241}"/>
          </ac:inkMkLst>
        </pc:inkChg>
        <pc:inkChg chg="del mod">
          <ac:chgData name="Tim Cook" userId="d1c7cfb340f2c7ab" providerId="LiveId" clId="{AEB4F299-989A-45D1-A35F-38CF48D9D77D}" dt="2023-03-29T00:40:32.768" v="219"/>
          <ac:inkMkLst>
            <pc:docMk/>
            <pc:sldMk cId="1739644181" sldId="477"/>
            <ac:inkMk id="16" creationId="{80A0E6EE-7CE7-26D0-23B5-21207C14E93A}"/>
          </ac:inkMkLst>
        </pc:inkChg>
        <pc:inkChg chg="add del mod">
          <ac:chgData name="Tim Cook" userId="d1c7cfb340f2c7ab" providerId="LiveId" clId="{AEB4F299-989A-45D1-A35F-38CF48D9D77D}" dt="2023-03-29T00:42:08.075" v="250"/>
          <ac:inkMkLst>
            <pc:docMk/>
            <pc:sldMk cId="1739644181" sldId="477"/>
            <ac:inkMk id="16" creationId="{FF236FCE-9D67-1C4A-4167-31A61CFC6FB6}"/>
          </ac:inkMkLst>
        </pc:inkChg>
        <pc:inkChg chg="del mod">
          <ac:chgData name="Tim Cook" userId="d1c7cfb340f2c7ab" providerId="LiveId" clId="{AEB4F299-989A-45D1-A35F-38CF48D9D77D}" dt="2023-03-29T00:40:32.768" v="218"/>
          <ac:inkMkLst>
            <pc:docMk/>
            <pc:sldMk cId="1739644181" sldId="477"/>
            <ac:inkMk id="17" creationId="{323BFC00-30D7-F6F3-28A8-CA15C088BF7B}"/>
          </ac:inkMkLst>
        </pc:inkChg>
        <pc:inkChg chg="add del mod">
          <ac:chgData name="Tim Cook" userId="d1c7cfb340f2c7ab" providerId="LiveId" clId="{AEB4F299-989A-45D1-A35F-38CF48D9D77D}" dt="2023-03-29T00:42:07.745" v="249"/>
          <ac:inkMkLst>
            <pc:docMk/>
            <pc:sldMk cId="1739644181" sldId="477"/>
            <ac:inkMk id="17" creationId="{6C3153A5-595A-6297-5541-BCD546A9F987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1" creationId="{351CE3D0-8788-7EA0-65DE-B4D3015B38BE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2" creationId="{51E6631F-1A56-A38F-A856-AEB8FD7EFCDF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3" creationId="{B38062A8-3617-6BC7-9AAB-EE08CDB4020A}"/>
          </ac:inkMkLst>
        </pc:inkChg>
        <pc:inkChg chg="add del">
          <ac:chgData name="Tim Cook" userId="d1c7cfb340f2c7ab" providerId="LiveId" clId="{AEB4F299-989A-45D1-A35F-38CF48D9D77D}" dt="2023-03-29T00:40:40.470" v="223"/>
          <ac:inkMkLst>
            <pc:docMk/>
            <pc:sldMk cId="1739644181" sldId="477"/>
            <ac:inkMk id="24" creationId="{45192C81-64F7-C0DB-9464-F9E6BDEF0B32}"/>
          </ac:inkMkLst>
        </pc:inkChg>
        <pc:inkChg chg="add del">
          <ac:chgData name="Tim Cook" userId="d1c7cfb340f2c7ab" providerId="LiveId" clId="{AEB4F299-989A-45D1-A35F-38CF48D9D77D}" dt="2023-03-29T00:40:44.927" v="225"/>
          <ac:inkMkLst>
            <pc:docMk/>
            <pc:sldMk cId="1739644181" sldId="477"/>
            <ac:inkMk id="25" creationId="{73024C30-DC6A-1654-A76A-87FFF73B65BD}"/>
          </ac:inkMkLst>
        </pc:inkChg>
        <pc:inkChg chg="add">
          <ac:chgData name="Tim Cook" userId="d1c7cfb340f2c7ab" providerId="LiveId" clId="{AEB4F299-989A-45D1-A35F-38CF48D9D77D}" dt="2023-03-29T00:40:47.511" v="226" actId="9405"/>
          <ac:inkMkLst>
            <pc:docMk/>
            <pc:sldMk cId="1739644181" sldId="477"/>
            <ac:inkMk id="26" creationId="{464C01BD-6EC4-1279-02A4-2E4B6BED0906}"/>
          </ac:inkMkLst>
        </pc:inkChg>
        <pc:inkChg chg="add del">
          <ac:chgData name="Tim Cook" userId="d1c7cfb340f2c7ab" providerId="LiveId" clId="{AEB4F299-989A-45D1-A35F-38CF48D9D77D}" dt="2023-03-29T00:42:06.091" v="244"/>
          <ac:inkMkLst>
            <pc:docMk/>
            <pc:sldMk cId="1739644181" sldId="477"/>
            <ac:inkMk id="44" creationId="{6B4FFF8B-AC90-EC76-3C6C-2B6CE1ED6A00}"/>
          </ac:inkMkLst>
        </pc:inkChg>
        <pc:inkChg chg="add del">
          <ac:chgData name="Tim Cook" userId="d1c7cfb340f2c7ab" providerId="LiveId" clId="{AEB4F299-989A-45D1-A35F-38CF48D9D77D}" dt="2023-03-29T00:42:06.091" v="246"/>
          <ac:inkMkLst>
            <pc:docMk/>
            <pc:sldMk cId="1739644181" sldId="477"/>
            <ac:inkMk id="45" creationId="{A0762B86-EBCA-9D5D-E2F6-1B4C5622E474}"/>
          </ac:inkMkLst>
        </pc:inkChg>
        <pc:inkChg chg="add del">
          <ac:chgData name="Tim Cook" userId="d1c7cfb340f2c7ab" providerId="LiveId" clId="{AEB4F299-989A-45D1-A35F-38CF48D9D77D}" dt="2023-03-29T00:42:06.091" v="242"/>
          <ac:inkMkLst>
            <pc:docMk/>
            <pc:sldMk cId="1739644181" sldId="477"/>
            <ac:inkMk id="46" creationId="{138875BB-6FB6-6CF7-1E7F-1035E9C835B9}"/>
          </ac:inkMkLst>
        </pc:inkChg>
        <pc:inkChg chg="add del">
          <ac:chgData name="Tim Cook" userId="d1c7cfb340f2c7ab" providerId="LiveId" clId="{AEB4F299-989A-45D1-A35F-38CF48D9D77D}" dt="2023-03-29T00:42:06.091" v="241"/>
          <ac:inkMkLst>
            <pc:docMk/>
            <pc:sldMk cId="1739644181" sldId="477"/>
            <ac:inkMk id="47" creationId="{81F634EB-30EB-CE4D-702E-EF63E764467B}"/>
          </ac:inkMkLst>
        </pc:inkChg>
        <pc:inkChg chg="add del">
          <ac:chgData name="Tim Cook" userId="d1c7cfb340f2c7ab" providerId="LiveId" clId="{AEB4F299-989A-45D1-A35F-38CF48D9D77D}" dt="2023-03-29T00:42:06.091" v="243"/>
          <ac:inkMkLst>
            <pc:docMk/>
            <pc:sldMk cId="1739644181" sldId="477"/>
            <ac:inkMk id="48" creationId="{1B5BAE65-7AA2-81F1-1AEC-E4B2AD870A3A}"/>
          </ac:inkMkLst>
        </pc:inkChg>
        <pc:inkChg chg="add del">
          <ac:chgData name="Tim Cook" userId="d1c7cfb340f2c7ab" providerId="LiveId" clId="{AEB4F299-989A-45D1-A35F-38CF48D9D77D}" dt="2023-03-29T00:42:06.091" v="248"/>
          <ac:inkMkLst>
            <pc:docMk/>
            <pc:sldMk cId="1739644181" sldId="477"/>
            <ac:inkMk id="49" creationId="{E183779D-80D5-CA79-17F8-1599D8631DF3}"/>
          </ac:inkMkLst>
        </pc:inkChg>
        <pc:inkChg chg="add del">
          <ac:chgData name="Tim Cook" userId="d1c7cfb340f2c7ab" providerId="LiveId" clId="{AEB4F299-989A-45D1-A35F-38CF48D9D77D}" dt="2023-03-29T00:42:06.091" v="247"/>
          <ac:inkMkLst>
            <pc:docMk/>
            <pc:sldMk cId="1739644181" sldId="477"/>
            <ac:inkMk id="50" creationId="{CA7E5DDB-EA95-7B35-91E6-9A3D5C04932C}"/>
          </ac:inkMkLst>
        </pc:inkChg>
        <pc:inkChg chg="add del">
          <ac:chgData name="Tim Cook" userId="d1c7cfb340f2c7ab" providerId="LiveId" clId="{AEB4F299-989A-45D1-A35F-38CF48D9D77D}" dt="2023-03-29T00:42:06.091" v="245"/>
          <ac:inkMkLst>
            <pc:docMk/>
            <pc:sldMk cId="1739644181" sldId="477"/>
            <ac:inkMk id="51" creationId="{D6709527-5CB2-7853-9D67-08FEACF0E8C3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2" creationId="{B6C2A0C0-5A97-1CBF-E50C-18003AAAE2A9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3" creationId="{D4AB3E7C-F985-8F7D-7436-CAD66E8E5716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4" creationId="{D67D64BD-85D8-7362-33F3-5BEDA87A299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5" creationId="{417E81A8-C39B-68AD-4CA9-4C506BAECB1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6" creationId="{F4D114EA-B8DC-8E97-EA3B-468D90C79C0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7" creationId="{6A8FBBDA-90CC-B24D-CE0F-3EA114777177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8" creationId="{6428FF34-4DC0-2936-FAAB-0E386659E9E5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9" creationId="{054E8C0C-17FB-806B-B633-5F8B9E6335A4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60" creationId="{2EC09E55-55C7-48A6-E800-D58E547EAC39}"/>
          </ac:inkMkLst>
        </pc:inkChg>
        <pc:inkChg chg="add del mod">
          <ac:chgData name="Tim Cook" userId="d1c7cfb340f2c7ab" providerId="LiveId" clId="{AEB4F299-989A-45D1-A35F-38CF48D9D77D}" dt="2023-03-29T00:42:26.630" v="268"/>
          <ac:inkMkLst>
            <pc:docMk/>
            <pc:sldMk cId="1739644181" sldId="477"/>
            <ac:inkMk id="63" creationId="{9F918436-D887-67CF-E991-56770F4E2647}"/>
          </ac:inkMkLst>
        </pc:inkChg>
        <pc:inkChg chg="add del mod">
          <ac:chgData name="Tim Cook" userId="d1c7cfb340f2c7ab" providerId="LiveId" clId="{AEB4F299-989A-45D1-A35F-38CF48D9D77D}" dt="2023-03-29T00:42:26.630" v="266"/>
          <ac:inkMkLst>
            <pc:docMk/>
            <pc:sldMk cId="1739644181" sldId="477"/>
            <ac:inkMk id="64" creationId="{1C323123-C6AD-742F-9AA9-9A62FECDA8FE}"/>
          </ac:inkMkLst>
        </pc:inkChg>
        <pc:inkChg chg="add del mod">
          <ac:chgData name="Tim Cook" userId="d1c7cfb340f2c7ab" providerId="LiveId" clId="{AEB4F299-989A-45D1-A35F-38CF48D9D77D}" dt="2023-03-29T00:42:26.630" v="267"/>
          <ac:inkMkLst>
            <pc:docMk/>
            <pc:sldMk cId="1739644181" sldId="477"/>
            <ac:inkMk id="65" creationId="{6162C4D0-2AAA-7C7D-389B-FA5C0C6384DD}"/>
          </ac:inkMkLst>
        </pc:inkChg>
        <pc:inkChg chg="add del mod">
          <ac:chgData name="Tim Cook" userId="d1c7cfb340f2c7ab" providerId="LiveId" clId="{AEB4F299-989A-45D1-A35F-38CF48D9D77D}" dt="2023-03-29T00:42:41.586" v="288"/>
          <ac:inkMkLst>
            <pc:docMk/>
            <pc:sldMk cId="1739644181" sldId="477"/>
            <ac:inkMk id="67" creationId="{F78E7D76-9010-589F-FBC1-FE3C09B2B8FC}"/>
          </ac:inkMkLst>
        </pc:inkChg>
        <pc:inkChg chg="add del mod">
          <ac:chgData name="Tim Cook" userId="d1c7cfb340f2c7ab" providerId="LiveId" clId="{AEB4F299-989A-45D1-A35F-38CF48D9D77D}" dt="2023-03-29T00:42:41.586" v="284"/>
          <ac:inkMkLst>
            <pc:docMk/>
            <pc:sldMk cId="1739644181" sldId="477"/>
            <ac:inkMk id="68" creationId="{6392D75E-C842-FF83-0EDF-DA01930F0DB6}"/>
          </ac:inkMkLst>
        </pc:inkChg>
        <pc:inkChg chg="add del mod">
          <ac:chgData name="Tim Cook" userId="d1c7cfb340f2c7ab" providerId="LiveId" clId="{AEB4F299-989A-45D1-A35F-38CF48D9D77D}" dt="2023-03-29T00:42:41.586" v="285"/>
          <ac:inkMkLst>
            <pc:docMk/>
            <pc:sldMk cId="1739644181" sldId="477"/>
            <ac:inkMk id="69" creationId="{169640D8-FDDE-DFF1-555A-E4D93C422159}"/>
          </ac:inkMkLst>
        </pc:inkChg>
        <pc:inkChg chg="add del mod">
          <ac:chgData name="Tim Cook" userId="d1c7cfb340f2c7ab" providerId="LiveId" clId="{AEB4F299-989A-45D1-A35F-38CF48D9D77D}" dt="2023-03-29T00:42:41.586" v="289"/>
          <ac:inkMkLst>
            <pc:docMk/>
            <pc:sldMk cId="1739644181" sldId="477"/>
            <ac:inkMk id="71" creationId="{16B9E60D-75EA-E2E6-D78E-5BC4B3FB85CC}"/>
          </ac:inkMkLst>
        </pc:inkChg>
        <pc:inkChg chg="add del mod">
          <ac:chgData name="Tim Cook" userId="d1c7cfb340f2c7ab" providerId="LiveId" clId="{AEB4F299-989A-45D1-A35F-38CF48D9D77D}" dt="2023-03-29T00:42:41.586" v="283"/>
          <ac:inkMkLst>
            <pc:docMk/>
            <pc:sldMk cId="1739644181" sldId="477"/>
            <ac:inkMk id="73" creationId="{5F78F5A1-B502-B6DD-16F5-AF909ED59A6C}"/>
          </ac:inkMkLst>
        </pc:inkChg>
        <pc:inkChg chg="add del mod">
          <ac:chgData name="Tim Cook" userId="d1c7cfb340f2c7ab" providerId="LiveId" clId="{AEB4F299-989A-45D1-A35F-38CF48D9D77D}" dt="2023-03-29T00:42:41.586" v="282"/>
          <ac:inkMkLst>
            <pc:docMk/>
            <pc:sldMk cId="1739644181" sldId="477"/>
            <ac:inkMk id="75" creationId="{31211219-789D-417C-8E74-9589A3EE23CD}"/>
          </ac:inkMkLst>
        </pc:inkChg>
        <pc:inkChg chg="add del mod">
          <ac:chgData name="Tim Cook" userId="d1c7cfb340f2c7ab" providerId="LiveId" clId="{AEB4F299-989A-45D1-A35F-38CF48D9D77D}" dt="2023-03-29T00:42:41.586" v="287"/>
          <ac:inkMkLst>
            <pc:docMk/>
            <pc:sldMk cId="1739644181" sldId="477"/>
            <ac:inkMk id="76" creationId="{CEE86351-F013-1940-86ED-586C0BBCEB00}"/>
          </ac:inkMkLst>
        </pc:inkChg>
        <pc:inkChg chg="add del mod">
          <ac:chgData name="Tim Cook" userId="d1c7cfb340f2c7ab" providerId="LiveId" clId="{AEB4F299-989A-45D1-A35F-38CF48D9D77D}" dt="2023-03-29T00:42:41.586" v="286"/>
          <ac:inkMkLst>
            <pc:docMk/>
            <pc:sldMk cId="1739644181" sldId="477"/>
            <ac:inkMk id="77" creationId="{A98F229B-11D3-DB45-4EB9-2BAC46AB79B6}"/>
          </ac:inkMkLst>
        </pc:inkChg>
        <pc:inkChg chg="add del mod">
          <ac:chgData name="Tim Cook" userId="d1c7cfb340f2c7ab" providerId="LiveId" clId="{AEB4F299-989A-45D1-A35F-38CF48D9D77D}" dt="2023-03-29T00:42:41.586" v="290"/>
          <ac:inkMkLst>
            <pc:docMk/>
            <pc:sldMk cId="1739644181" sldId="477"/>
            <ac:inkMk id="78" creationId="{6664B7A2-5A5F-5AA9-D90B-F653F8963240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80" creationId="{94588F6A-9DC1-4817-0D51-FE2B0B27B062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1" creationId="{972BC98C-97AC-0E90-563C-F2F7BCCF4905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2" creationId="{58C85461-E80B-AF0A-D27E-C60E996CA1CC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3" creationId="{FA747BEF-E2AE-B7DD-9B65-4600C9F1EEF2}"/>
          </ac:inkMkLst>
        </pc:inkChg>
        <pc:inkChg chg="add del mod">
          <ac:chgData name="Tim Cook" userId="d1c7cfb340f2c7ab" providerId="LiveId" clId="{AEB4F299-989A-45D1-A35F-38CF48D9D77D}" dt="2023-03-29T00:43:39.688" v="320"/>
          <ac:inkMkLst>
            <pc:docMk/>
            <pc:sldMk cId="1739644181" sldId="477"/>
            <ac:inkMk id="84" creationId="{0502F3B5-C0A2-2C03-E1E8-0E735658E9B5}"/>
          </ac:inkMkLst>
        </pc:inkChg>
        <pc:inkChg chg="add del mod">
          <ac:chgData name="Tim Cook" userId="d1c7cfb340f2c7ab" providerId="LiveId" clId="{AEB4F299-989A-45D1-A35F-38CF48D9D77D}" dt="2023-03-29T00:43:41.625" v="322"/>
          <ac:inkMkLst>
            <pc:docMk/>
            <pc:sldMk cId="1739644181" sldId="477"/>
            <ac:inkMk id="86" creationId="{B70FADA5-9BA5-3DF2-0A7E-2B09C4397985}"/>
          </ac:inkMkLst>
        </pc:inkChg>
        <pc:inkChg chg="add del mod">
          <ac:chgData name="Tim Cook" userId="d1c7cfb340f2c7ab" providerId="LiveId" clId="{AEB4F299-989A-45D1-A35F-38CF48D9D77D}" dt="2023-03-29T00:43:40.271" v="321"/>
          <ac:inkMkLst>
            <pc:docMk/>
            <pc:sldMk cId="1739644181" sldId="477"/>
            <ac:inkMk id="87" creationId="{F86DB585-98BC-7F0C-3D62-C5D1FB42DD3A}"/>
          </ac:inkMkLst>
        </pc:inkChg>
        <pc:inkChg chg="add del mod">
          <ac:chgData name="Tim Cook" userId="d1c7cfb340f2c7ab" providerId="LiveId" clId="{AEB4F299-989A-45D1-A35F-38CF48D9D77D}" dt="2023-03-29T00:42:52.843" v="301"/>
          <ac:inkMkLst>
            <pc:docMk/>
            <pc:sldMk cId="1739644181" sldId="477"/>
            <ac:inkMk id="88" creationId="{0474E108-5A76-8B65-94C5-C5C3010B3D2C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90" creationId="{A8EB4658-2115-DC58-2EDF-A15B257F6D0C}"/>
          </ac:inkMkLst>
        </pc:inkChg>
        <pc:inkChg chg="add del mod">
          <ac:chgData name="Tim Cook" userId="d1c7cfb340f2c7ab" providerId="LiveId" clId="{AEB4F299-989A-45D1-A35F-38CF48D9D77D}" dt="2023-03-29T00:43:49.820" v="330"/>
          <ac:inkMkLst>
            <pc:docMk/>
            <pc:sldMk cId="1739644181" sldId="477"/>
            <ac:inkMk id="91" creationId="{784F8DFB-9602-48A7-BB43-15A671285B20}"/>
          </ac:inkMkLst>
        </pc:inkChg>
        <pc:inkChg chg="add del mod">
          <ac:chgData name="Tim Cook" userId="d1c7cfb340f2c7ab" providerId="LiveId" clId="{AEB4F299-989A-45D1-A35F-38CF48D9D77D}" dt="2023-03-29T00:43:49.311" v="328"/>
          <ac:inkMkLst>
            <pc:docMk/>
            <pc:sldMk cId="1739644181" sldId="477"/>
            <ac:inkMk id="92" creationId="{8AA8124D-BD99-6639-EF6A-A322EC4E5201}"/>
          </ac:inkMkLst>
        </pc:inkChg>
        <pc:inkChg chg="add del mod">
          <ac:chgData name="Tim Cook" userId="d1c7cfb340f2c7ab" providerId="LiveId" clId="{AEB4F299-989A-45D1-A35F-38CF48D9D77D}" dt="2023-03-29T00:43:49.311" v="329"/>
          <ac:inkMkLst>
            <pc:docMk/>
            <pc:sldMk cId="1739644181" sldId="477"/>
            <ac:inkMk id="93" creationId="{BE3C564E-A2FF-572B-C300-724F02C46461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5" creationId="{D36B9054-5990-F1E9-8149-14C1118669EE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6" creationId="{349C20E9-CEA4-EB3B-2F19-F2C9606EFB13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7" creationId="{CD8194A3-AD7F-E537-7CD9-01540524323C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8" creationId="{48DBEF67-30BB-9505-0705-BAF314B02069}"/>
          </ac:inkMkLst>
        </pc:inkChg>
        <pc:inkChg chg="add del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100" creationId="{F27CE9F5-AF4D-C480-8CB3-3FC1B6163371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2" creationId="{548EDFB5-08F4-3545-68E9-F8FDE18B4B30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3" creationId="{1A1D5B26-1DFB-E9D4-D07F-07E46434809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5" creationId="{B355D5DB-3AF3-E0DF-1BD5-442764552EF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6" creationId="{2743375E-85C4-63A5-BDAC-A5E3F43A9F5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7" creationId="{D23D97C7-A36D-C470-B05E-6F0A5F357F5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8" creationId="{023FDDA9-B52E-AC7E-8679-11D6F7643959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0" creationId="{6EF784B3-0619-3C3E-4FFA-67BB9A329DEF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1" creationId="{2E39A28D-AD5D-0F7F-1829-CE55B63D5801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2" creationId="{E9CBECCA-0629-FA9E-D458-1DC072E598B3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4" creationId="{F10127A3-0C23-431B-59E7-353F01B534EF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6" creationId="{36B78712-AF9D-FA48-02C6-5C1C2211FC96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7" creationId="{E136321E-9462-7CB9-EDC3-0128AE24D42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8" creationId="{D7B76632-B177-CC02-30B3-2FA69C2D6C7E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9" creationId="{19C45A0A-2671-4C06-B62D-6D5B532FF96C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1" creationId="{5C5D6C71-E7DC-DB62-6DC8-614F4DF979AD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2" creationId="{E8EEC4BA-FADA-B895-6E7D-F30EA87295A8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3" creationId="{D00170E4-5499-47CC-7ABA-845F293630B2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4" creationId="{D67F0A17-E021-1839-FC49-0DADFC0651DA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5" creationId="{C4DF813B-3B84-8953-5B71-D6C14FDD629C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7" creationId="{ADC392CD-BAC4-CA11-30DA-77C8F6DD94FD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8" creationId="{2FBA927C-76A5-AF9B-AD69-AC3ED6B339A1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9" creationId="{D0F4BA14-E822-95CE-08A6-D66249C6DE37}"/>
          </ac:inkMkLst>
        </pc:inkChg>
        <pc:inkChg chg="add">
          <ac:chgData name="Tim Cook" userId="d1c7cfb340f2c7ab" providerId="LiveId" clId="{AEB4F299-989A-45D1-A35F-38CF48D9D77D}" dt="2023-03-29T00:44:42.291" v="353" actId="9405"/>
          <ac:inkMkLst>
            <pc:docMk/>
            <pc:sldMk cId="1739644181" sldId="477"/>
            <ac:inkMk id="131" creationId="{59048894-46FA-8193-40E0-3C890CFA6E30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2" creationId="{8E24AB58-7E31-4E71-D758-541ED896A07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3" creationId="{187E7C45-5E36-1B37-E408-3D823A5143D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4" creationId="{0D9DD81F-38BA-31A3-BBAD-108DD6ECACA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6" creationId="{F77A1BAF-09F4-3DDD-38EE-1E7A5068271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7" creationId="{206B4AC3-5790-B7F8-A995-10199B2E4A7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39" creationId="{9FBBF4C8-47C7-67CC-C5C8-9FDF9CD2E200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0" creationId="{51E289C1-5681-8D66-FA62-F573E9AB61A5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1" creationId="{06D6E161-9979-E0BA-3255-D68722BC3E4B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2" creationId="{625AE7A7-7771-23F5-BE70-750D0FD7ECA8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3" creationId="{AFC0A005-7297-B0D1-1E62-2AC423110B93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4" creationId="{D97CF310-6DAE-1A85-CCC6-5E7516F45C6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5" creationId="{06FBF56F-327F-F40B-DACE-03A78EDD79A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6" creationId="{484A1306-0448-E0D4-12C3-5F38EC2AE9D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7" creationId="{07088EFF-0D48-01D0-E518-4B1FCCEBA454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32BDCE47-5BA2-4BF2-8410-AA9B0C07D908}"/>
    <pc:docChg chg="custSel addSld delSld modSld">
      <pc:chgData name="Tim Cook" userId="d1c7cfb340f2c7ab" providerId="LiveId" clId="{32BDCE47-5BA2-4BF2-8410-AA9B0C07D908}" dt="2023-04-03T01:42:04.006" v="1516"/>
      <pc:docMkLst>
        <pc:docMk/>
      </pc:docMkLst>
      <pc:sldChg chg="delSp modSp mod">
        <pc:chgData name="Tim Cook" userId="d1c7cfb340f2c7ab" providerId="LiveId" clId="{32BDCE47-5BA2-4BF2-8410-AA9B0C07D908}" dt="2023-04-02T22:39:08.241" v="72" actId="20577"/>
        <pc:sldMkLst>
          <pc:docMk/>
          <pc:sldMk cId="1484025802" sldId="449"/>
        </pc:sldMkLst>
        <pc:spChg chg="mod">
          <ac:chgData name="Tim Cook" userId="d1c7cfb340f2c7ab" providerId="LiveId" clId="{32BDCE47-5BA2-4BF2-8410-AA9B0C07D908}" dt="2023-04-02T22:39:08.241" v="7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32BDCE47-5BA2-4BF2-8410-AA9B0C07D908}" dt="2023-04-02T22:25:28.357" v="26" actId="20577"/>
          <ac:spMkLst>
            <pc:docMk/>
            <pc:sldMk cId="1484025802" sldId="449"/>
            <ac:spMk id="3" creationId="{80650396-F24E-C882-0D40-7C2CE05F27B8}"/>
          </ac:spMkLst>
        </pc:spChg>
        <pc:inkChg chg="del">
          <ac:chgData name="Tim Cook" userId="d1c7cfb340f2c7ab" providerId="LiveId" clId="{32BDCE47-5BA2-4BF2-8410-AA9B0C07D908}" dt="2023-04-02T22:25:16.933" v="0" actId="478"/>
          <ac:inkMkLst>
            <pc:docMk/>
            <pc:sldMk cId="1484025802" sldId="449"/>
            <ac:inkMk id="4" creationId="{E13FD16B-021F-2D83-5C47-CA6976A67BD1}"/>
          </ac:inkMkLst>
        </pc:inkChg>
      </pc:sldChg>
      <pc:sldChg chg="del">
        <pc:chgData name="Tim Cook" userId="d1c7cfb340f2c7ab" providerId="LiveId" clId="{32BDCE47-5BA2-4BF2-8410-AA9B0C07D908}" dt="2023-04-02T22:25:41.575" v="29" actId="47"/>
        <pc:sldMkLst>
          <pc:docMk/>
          <pc:sldMk cId="1536545073" sldId="470"/>
        </pc:sldMkLst>
      </pc:sldChg>
      <pc:sldChg chg="del">
        <pc:chgData name="Tim Cook" userId="d1c7cfb340f2c7ab" providerId="LiveId" clId="{32BDCE47-5BA2-4BF2-8410-AA9B0C07D908}" dt="2023-04-02T22:25:41.825" v="30" actId="47"/>
        <pc:sldMkLst>
          <pc:docMk/>
          <pc:sldMk cId="3398425779" sldId="471"/>
        </pc:sldMkLst>
      </pc:sldChg>
      <pc:sldChg chg="del">
        <pc:chgData name="Tim Cook" userId="d1c7cfb340f2c7ab" providerId="LiveId" clId="{32BDCE47-5BA2-4BF2-8410-AA9B0C07D908}" dt="2023-04-02T22:25:42.075" v="31" actId="47"/>
        <pc:sldMkLst>
          <pc:docMk/>
          <pc:sldMk cId="1985909236" sldId="472"/>
        </pc:sldMkLst>
      </pc:sldChg>
      <pc:sldChg chg="del">
        <pc:chgData name="Tim Cook" userId="d1c7cfb340f2c7ab" providerId="LiveId" clId="{32BDCE47-5BA2-4BF2-8410-AA9B0C07D908}" dt="2023-04-02T22:25:45.213" v="32" actId="47"/>
        <pc:sldMkLst>
          <pc:docMk/>
          <pc:sldMk cId="3222248560" sldId="473"/>
        </pc:sldMkLst>
      </pc:sldChg>
      <pc:sldChg chg="del">
        <pc:chgData name="Tim Cook" userId="d1c7cfb340f2c7ab" providerId="LiveId" clId="{32BDCE47-5BA2-4BF2-8410-AA9B0C07D908}" dt="2023-04-02T22:26:00.434" v="33" actId="47"/>
        <pc:sldMkLst>
          <pc:docMk/>
          <pc:sldMk cId="1112326395" sldId="474"/>
        </pc:sldMkLst>
      </pc:sldChg>
      <pc:sldChg chg="del">
        <pc:chgData name="Tim Cook" userId="d1c7cfb340f2c7ab" providerId="LiveId" clId="{32BDCE47-5BA2-4BF2-8410-AA9B0C07D908}" dt="2023-04-02T22:25:30.834" v="27" actId="47"/>
        <pc:sldMkLst>
          <pc:docMk/>
          <pc:sldMk cId="3273576346" sldId="475"/>
        </pc:sldMkLst>
      </pc:sldChg>
      <pc:sldChg chg="del">
        <pc:chgData name="Tim Cook" userId="d1c7cfb340f2c7ab" providerId="LiveId" clId="{32BDCE47-5BA2-4BF2-8410-AA9B0C07D908}" dt="2023-04-02T22:25:31.586" v="28" actId="47"/>
        <pc:sldMkLst>
          <pc:docMk/>
          <pc:sldMk cId="2799099025" sldId="476"/>
        </pc:sldMkLst>
      </pc:sldChg>
      <pc:sldChg chg="addSp delSp modSp new mod">
        <pc:chgData name="Tim Cook" userId="d1c7cfb340f2c7ab" providerId="LiveId" clId="{32BDCE47-5BA2-4BF2-8410-AA9B0C07D908}" dt="2023-04-03T01:27:06.199" v="954"/>
        <pc:sldMkLst>
          <pc:docMk/>
          <pc:sldMk cId="2791238777" sldId="478"/>
        </pc:sldMkLst>
        <pc:spChg chg="mod">
          <ac:chgData name="Tim Cook" userId="d1c7cfb340f2c7ab" providerId="LiveId" clId="{32BDCE47-5BA2-4BF2-8410-AA9B0C07D908}" dt="2023-04-02T22:38:58.394" v="51" actId="20577"/>
          <ac:spMkLst>
            <pc:docMk/>
            <pc:sldMk cId="2791238777" sldId="478"/>
            <ac:spMk id="2" creationId="{D033035F-0B6F-50DD-035E-AED649EE4BB1}"/>
          </ac:spMkLst>
        </pc:spChg>
        <pc:grpChg chg="del mod">
          <ac:chgData name="Tim Cook" userId="d1c7cfb340f2c7ab" providerId="LiveId" clId="{32BDCE47-5BA2-4BF2-8410-AA9B0C07D908}" dt="2023-04-03T01:11:07.457" v="254"/>
          <ac:grpSpMkLst>
            <pc:docMk/>
            <pc:sldMk cId="2791238777" sldId="478"/>
            <ac:grpSpMk id="6" creationId="{7C8BC023-7863-045F-9383-2DAB516B7624}"/>
          </ac:grpSpMkLst>
        </pc:grpChg>
        <pc:grpChg chg="del mod">
          <ac:chgData name="Tim Cook" userId="d1c7cfb340f2c7ab" providerId="LiveId" clId="{32BDCE47-5BA2-4BF2-8410-AA9B0C07D908}" dt="2023-04-03T01:11:23.054" v="269"/>
          <ac:grpSpMkLst>
            <pc:docMk/>
            <pc:sldMk cId="2791238777" sldId="478"/>
            <ac:grpSpMk id="14" creationId="{0E72EE4D-A329-C464-C2CE-1F0E531ACD2A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19" creationId="{B2D1DC29-22A6-EE3A-1320-42D901C05399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23" creationId="{1BAF3970-D2C8-7A43-4124-759526E85006}"/>
          </ac:grpSpMkLst>
        </pc:grpChg>
        <pc:grpChg chg="del mod">
          <ac:chgData name="Tim Cook" userId="d1c7cfb340f2c7ab" providerId="LiveId" clId="{32BDCE47-5BA2-4BF2-8410-AA9B0C07D908}" dt="2023-04-03T01:11:35.084" v="282"/>
          <ac:grpSpMkLst>
            <pc:docMk/>
            <pc:sldMk cId="2791238777" sldId="478"/>
            <ac:grpSpMk id="26" creationId="{704626B5-11AB-C391-83BA-C646649BF4DB}"/>
          </ac:grpSpMkLst>
        </pc:grpChg>
        <pc:grpChg chg="mod">
          <ac:chgData name="Tim Cook" userId="d1c7cfb340f2c7ab" providerId="LiveId" clId="{32BDCE47-5BA2-4BF2-8410-AA9B0C07D908}" dt="2023-04-03T01:11:54.460" v="304" actId="1076"/>
          <ac:grpSpMkLst>
            <pc:docMk/>
            <pc:sldMk cId="2791238777" sldId="478"/>
            <ac:grpSpMk id="30" creationId="{8834AF70-A6D5-9F41-51DC-B10A00CFD93D}"/>
          </ac:grpSpMkLst>
        </pc:grpChg>
        <pc:grpChg chg="del mod">
          <ac:chgData name="Tim Cook" userId="d1c7cfb340f2c7ab" providerId="LiveId" clId="{32BDCE47-5BA2-4BF2-8410-AA9B0C07D908}" dt="2023-04-03T01:11:45.116" v="300"/>
          <ac:grpSpMkLst>
            <pc:docMk/>
            <pc:sldMk cId="2791238777" sldId="478"/>
            <ac:grpSpMk id="39" creationId="{C26AEE01-A52E-4DB8-32B6-053456B4877B}"/>
          </ac:grpSpMkLst>
        </pc:grpChg>
        <pc:grpChg chg="del mod">
          <ac:chgData name="Tim Cook" userId="d1c7cfb340f2c7ab" providerId="LiveId" clId="{32BDCE47-5BA2-4BF2-8410-AA9B0C07D908}" dt="2023-04-03T01:12:06.792" v="316"/>
          <ac:grpSpMkLst>
            <pc:docMk/>
            <pc:sldMk cId="2791238777" sldId="478"/>
            <ac:grpSpMk id="40" creationId="{92A0A543-D8A2-2CB2-C970-EDF4F3ABEA24}"/>
          </ac:grpSpMkLst>
        </pc:grpChg>
        <pc:grpChg chg="del mod">
          <ac:chgData name="Tim Cook" userId="d1c7cfb340f2c7ab" providerId="LiveId" clId="{32BDCE47-5BA2-4BF2-8410-AA9B0C07D908}" dt="2023-04-03T01:13:19.534" v="361"/>
          <ac:grpSpMkLst>
            <pc:docMk/>
            <pc:sldMk cId="2791238777" sldId="478"/>
            <ac:grpSpMk id="45" creationId="{C421CA8C-AD56-D38C-FF24-10EA6BBFF696}"/>
          </ac:grpSpMkLst>
        </pc:grpChg>
        <pc:grpChg chg="del mod">
          <ac:chgData name="Tim Cook" userId="d1c7cfb340f2c7ab" providerId="LiveId" clId="{32BDCE47-5BA2-4BF2-8410-AA9B0C07D908}" dt="2023-04-03T01:11:58.169" v="306"/>
          <ac:grpSpMkLst>
            <pc:docMk/>
            <pc:sldMk cId="2791238777" sldId="478"/>
            <ac:grpSpMk id="48" creationId="{92DDA395-4989-EADB-1E5E-EB873C2DD877}"/>
          </ac:grpSpMkLst>
        </pc:grpChg>
        <pc:grpChg chg="mod">
          <ac:chgData name="Tim Cook" userId="d1c7cfb340f2c7ab" providerId="LiveId" clId="{32BDCE47-5BA2-4BF2-8410-AA9B0C07D908}" dt="2023-04-03T01:12:00.338" v="310"/>
          <ac:grpSpMkLst>
            <pc:docMk/>
            <pc:sldMk cId="2791238777" sldId="478"/>
            <ac:grpSpMk id="51" creationId="{043A13D4-B701-BF82-5332-CCF96F62BEB8}"/>
          </ac:grpSpMkLst>
        </pc:grpChg>
        <pc:grpChg chg="del mod">
          <ac:chgData name="Tim Cook" userId="d1c7cfb340f2c7ab" providerId="LiveId" clId="{32BDCE47-5BA2-4BF2-8410-AA9B0C07D908}" dt="2023-04-03T01:12:10.829" v="320"/>
          <ac:grpSpMkLst>
            <pc:docMk/>
            <pc:sldMk cId="2791238777" sldId="478"/>
            <ac:grpSpMk id="57" creationId="{7E1CF21C-B6F1-F605-8AC0-DE073D6C501F}"/>
          </ac:grpSpMkLst>
        </pc:grpChg>
        <pc:grpChg chg="del mod">
          <ac:chgData name="Tim Cook" userId="d1c7cfb340f2c7ab" providerId="LiveId" clId="{32BDCE47-5BA2-4BF2-8410-AA9B0C07D908}" dt="2023-04-03T01:12:22.282" v="331"/>
          <ac:grpSpMkLst>
            <pc:docMk/>
            <pc:sldMk cId="2791238777" sldId="478"/>
            <ac:grpSpMk id="59" creationId="{2BC28206-6B37-6358-E73C-40E36CF7E6FE}"/>
          </ac:grpSpMkLst>
        </pc:grpChg>
        <pc:grpChg chg="del mod">
          <ac:chgData name="Tim Cook" userId="d1c7cfb340f2c7ab" providerId="LiveId" clId="{32BDCE47-5BA2-4BF2-8410-AA9B0C07D908}" dt="2023-04-03T01:12:19.827" v="327"/>
          <ac:grpSpMkLst>
            <pc:docMk/>
            <pc:sldMk cId="2791238777" sldId="478"/>
            <ac:grpSpMk id="63" creationId="{A719D34B-9FB3-BEAD-7F07-FABB117EB3F6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5" creationId="{1E0FD6E3-A3E5-59BD-9D7C-B33A854290E7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9" creationId="{EAC42614-5211-8DF2-84A3-30626837B0B6}"/>
          </ac:grpSpMkLst>
        </pc:grpChg>
        <pc:grpChg chg="del mod">
          <ac:chgData name="Tim Cook" userId="d1c7cfb340f2c7ab" providerId="LiveId" clId="{32BDCE47-5BA2-4BF2-8410-AA9B0C07D908}" dt="2023-04-03T01:12:34.583" v="340"/>
          <ac:grpSpMkLst>
            <pc:docMk/>
            <pc:sldMk cId="2791238777" sldId="478"/>
            <ac:grpSpMk id="71" creationId="{BD9B4FD5-5E8D-2277-FD06-095BB30BCD24}"/>
          </ac:grpSpMkLst>
        </pc:grpChg>
        <pc:grpChg chg="del mod">
          <ac:chgData name="Tim Cook" userId="d1c7cfb340f2c7ab" providerId="LiveId" clId="{32BDCE47-5BA2-4BF2-8410-AA9B0C07D908}" dt="2023-04-03T01:12:39.828" v="343"/>
          <ac:grpSpMkLst>
            <pc:docMk/>
            <pc:sldMk cId="2791238777" sldId="478"/>
            <ac:grpSpMk id="73" creationId="{AF700A4E-A4F4-8252-5D38-DFBE60500440}"/>
          </ac:grpSpMkLst>
        </pc:grpChg>
        <pc:grpChg chg="del mod">
          <ac:chgData name="Tim Cook" userId="d1c7cfb340f2c7ab" providerId="LiveId" clId="{32BDCE47-5BA2-4BF2-8410-AA9B0C07D908}" dt="2023-04-03T01:12:45.770" v="346"/>
          <ac:grpSpMkLst>
            <pc:docMk/>
            <pc:sldMk cId="2791238777" sldId="478"/>
            <ac:grpSpMk id="75" creationId="{D07C362F-D713-B2A2-5975-B64941DF3380}"/>
          </ac:grpSpMkLst>
        </pc:grpChg>
        <pc:grpChg chg="del mod">
          <ac:chgData name="Tim Cook" userId="d1c7cfb340f2c7ab" providerId="LiveId" clId="{32BDCE47-5BA2-4BF2-8410-AA9B0C07D908}" dt="2023-04-03T01:12:56.750" v="349"/>
          <ac:grpSpMkLst>
            <pc:docMk/>
            <pc:sldMk cId="2791238777" sldId="478"/>
            <ac:grpSpMk id="77" creationId="{AFE0AE4C-89D3-CDDD-0055-8DF58E83A86D}"/>
          </ac:grpSpMkLst>
        </pc:grpChg>
        <pc:grpChg chg="del 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79" creationId="{D03D4B6F-1F35-77F0-B075-B1F5C658C37E}"/>
          </ac:grpSpMkLst>
        </pc:grpChg>
        <pc:grpChg chg="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81" creationId="{1661377C-D4FC-B559-05F7-617B2DDC57F3}"/>
          </ac:grpSpMkLst>
        </pc:grpChg>
        <pc:grpChg chg="mod">
          <ac:chgData name="Tim Cook" userId="d1c7cfb340f2c7ab" providerId="LiveId" clId="{32BDCE47-5BA2-4BF2-8410-AA9B0C07D908}" dt="2023-04-03T01:13:43.782" v="368"/>
          <ac:grpSpMkLst>
            <pc:docMk/>
            <pc:sldMk cId="2791238777" sldId="478"/>
            <ac:grpSpMk id="87" creationId="{FCC02027-2F8E-D0C7-2FD1-A3BB62A271D3}"/>
          </ac:grpSpMkLst>
        </pc:grpChg>
        <pc:grpChg chg="del mod">
          <ac:chgData name="Tim Cook" userId="d1c7cfb340f2c7ab" providerId="LiveId" clId="{32BDCE47-5BA2-4BF2-8410-AA9B0C07D908}" dt="2023-04-03T01:13:52.413" v="376"/>
          <ac:grpSpMkLst>
            <pc:docMk/>
            <pc:sldMk cId="2791238777" sldId="478"/>
            <ac:grpSpMk id="92" creationId="{78F84A56-7C65-F6C9-E3E6-670DD9D3FBF6}"/>
          </ac:grpSpMkLst>
        </pc:grpChg>
        <pc:grpChg chg="del mod">
          <ac:chgData name="Tim Cook" userId="d1c7cfb340f2c7ab" providerId="LiveId" clId="{32BDCE47-5BA2-4BF2-8410-AA9B0C07D908}" dt="2023-04-03T01:14:01.645" v="392"/>
          <ac:grpSpMkLst>
            <pc:docMk/>
            <pc:sldMk cId="2791238777" sldId="478"/>
            <ac:grpSpMk id="102" creationId="{5B9AFD4D-12C4-0483-0ED5-6E12A5F95FF8}"/>
          </ac:grpSpMkLst>
        </pc:grpChg>
        <pc:grpChg chg="mod">
          <ac:chgData name="Tim Cook" userId="d1c7cfb340f2c7ab" providerId="LiveId" clId="{32BDCE47-5BA2-4BF2-8410-AA9B0C07D908}" dt="2023-04-03T01:14:05.821" v="397"/>
          <ac:grpSpMkLst>
            <pc:docMk/>
            <pc:sldMk cId="2791238777" sldId="478"/>
            <ac:grpSpMk id="106" creationId="{3EB97027-7448-B06B-A809-968308D193DC}"/>
          </ac:grpSpMkLst>
        </pc:grpChg>
        <pc:grpChg chg="mod">
          <ac:chgData name="Tim Cook" userId="d1c7cfb340f2c7ab" providerId="LiveId" clId="{32BDCE47-5BA2-4BF2-8410-AA9B0C07D908}" dt="2023-04-03T01:27:00.555" v="943"/>
          <ac:grpSpMkLst>
            <pc:docMk/>
            <pc:sldMk cId="2791238777" sldId="478"/>
            <ac:grpSpMk id="115" creationId="{A0DE011D-9E98-FE31-2A6C-DBC2E9D70868}"/>
          </ac:grpSpMkLst>
        </pc:grpChg>
        <pc:grpChg chg="del 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2" creationId="{E0AAB3B7-ED95-ED0B-B42D-DF11D5F9E3CB}"/>
          </ac:grpSpMkLst>
        </pc:grpChg>
        <pc:grpChg chg="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5" creationId="{417C0DCD-7C66-89C4-9712-3A2A43D18392}"/>
          </ac:grpSpMkLst>
        </pc:grpChg>
        <pc:inkChg chg="add del mod">
          <ac:chgData name="Tim Cook" userId="d1c7cfb340f2c7ab" providerId="LiveId" clId="{32BDCE47-5BA2-4BF2-8410-AA9B0C07D908}" dt="2023-04-03T01:11:07.457" v="254"/>
          <ac:inkMkLst>
            <pc:docMk/>
            <pc:sldMk cId="2791238777" sldId="478"/>
            <ac:inkMk id="4" creationId="{10831A67-346D-DDB9-E3B0-51E2885EA0CA}"/>
          </ac:inkMkLst>
        </pc:inkChg>
        <pc:inkChg chg="add del mod">
          <ac:chgData name="Tim Cook" userId="d1c7cfb340f2c7ab" providerId="LiveId" clId="{32BDCE47-5BA2-4BF2-8410-AA9B0C07D908}" dt="2023-04-03T01:11:07.457" v="255"/>
          <ac:inkMkLst>
            <pc:docMk/>
            <pc:sldMk cId="2791238777" sldId="478"/>
            <ac:inkMk id="5" creationId="{F131E2F4-E31E-FF89-7E85-495D33413092}"/>
          </ac:inkMkLst>
        </pc:inkChg>
        <pc:inkChg chg="add del">
          <ac:chgData name="Tim Cook" userId="d1c7cfb340f2c7ab" providerId="LiveId" clId="{32BDCE47-5BA2-4BF2-8410-AA9B0C07D908}" dt="2023-04-03T01:11:07.457" v="253"/>
          <ac:inkMkLst>
            <pc:docMk/>
            <pc:sldMk cId="2791238777" sldId="478"/>
            <ac:inkMk id="7" creationId="{CDE2C3B6-1942-C495-4596-3B792865A311}"/>
          </ac:inkMkLst>
        </pc:inkChg>
        <pc:inkChg chg="add del">
          <ac:chgData name="Tim Cook" userId="d1c7cfb340f2c7ab" providerId="LiveId" clId="{32BDCE47-5BA2-4BF2-8410-AA9B0C07D908}" dt="2023-04-03T01:11:07.457" v="252"/>
          <ac:inkMkLst>
            <pc:docMk/>
            <pc:sldMk cId="2791238777" sldId="478"/>
            <ac:inkMk id="8" creationId="{189578DE-9D2E-101E-8893-6B759A8F5FD1}"/>
          </ac:inkMkLst>
        </pc:inkChg>
        <pc:inkChg chg="add del">
          <ac:chgData name="Tim Cook" userId="d1c7cfb340f2c7ab" providerId="LiveId" clId="{32BDCE47-5BA2-4BF2-8410-AA9B0C07D908}" dt="2023-04-03T01:11:10.636" v="257"/>
          <ac:inkMkLst>
            <pc:docMk/>
            <pc:sldMk cId="2791238777" sldId="478"/>
            <ac:inkMk id="9" creationId="{D82FB2A1-260F-0248-B42A-8575CD2F4E9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0" creationId="{2622D906-0650-97B6-BF2D-8AEBD13EAC19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1" creationId="{C2A7D1EE-923D-E5BC-5D2D-19CD639591A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2" creationId="{29FE156C-CDCB-6A42-90B1-DA63C7E6D10A}"/>
          </ac:inkMkLst>
        </pc:inkChg>
        <pc:inkChg chg="add del mod">
          <ac:chgData name="Tim Cook" userId="d1c7cfb340f2c7ab" providerId="LiveId" clId="{32BDCE47-5BA2-4BF2-8410-AA9B0C07D908}" dt="2023-04-03T01:11:15.967" v="263"/>
          <ac:inkMkLst>
            <pc:docMk/>
            <pc:sldMk cId="2791238777" sldId="478"/>
            <ac:inkMk id="13" creationId="{7C30CD75-D6AF-BC64-9C9D-8D07397A3BB6}"/>
          </ac:inkMkLst>
        </pc:inkChg>
        <pc:inkChg chg="add del">
          <ac:chgData name="Tim Cook" userId="d1c7cfb340f2c7ab" providerId="LiveId" clId="{32BDCE47-5BA2-4BF2-8410-AA9B0C07D908}" dt="2023-04-03T01:11:18.521" v="265"/>
          <ac:inkMkLst>
            <pc:docMk/>
            <pc:sldMk cId="2791238777" sldId="478"/>
            <ac:inkMk id="15" creationId="{E89A96D0-A5E2-7ED5-BE6C-F19E49F12327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6" creationId="{44FB24CC-B063-2A07-05F4-EC62096B87CE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7" creationId="{92231710-7205-A107-0F0B-86FFC315ADE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8" creationId="{97568922-4520-BFA4-9065-D3C26DA41DD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0" creationId="{A853F2E0-8479-7C52-7B66-E022C51C3C7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1" creationId="{9A921FCB-AC9C-4214-F9BE-3FD83D508A75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2" creationId="{7C9D613B-0B9F-7067-718E-BB00FC28E6F9}"/>
          </ac:inkMkLst>
        </pc:inkChg>
        <pc:inkChg chg="add del mod">
          <ac:chgData name="Tim Cook" userId="d1c7cfb340f2c7ab" providerId="LiveId" clId="{32BDCE47-5BA2-4BF2-8410-AA9B0C07D908}" dt="2023-04-03T01:11:31.624" v="278"/>
          <ac:inkMkLst>
            <pc:docMk/>
            <pc:sldMk cId="2791238777" sldId="478"/>
            <ac:inkMk id="24" creationId="{E9E37D13-DB56-F283-0842-158CD8EEA043}"/>
          </ac:inkMkLst>
        </pc:inkChg>
        <pc:inkChg chg="add del mod">
          <ac:chgData name="Tim Cook" userId="d1c7cfb340f2c7ab" providerId="LiveId" clId="{32BDCE47-5BA2-4BF2-8410-AA9B0C07D908}" dt="2023-04-03T01:11:31.624" v="277"/>
          <ac:inkMkLst>
            <pc:docMk/>
            <pc:sldMk cId="2791238777" sldId="478"/>
            <ac:inkMk id="25" creationId="{6F230A12-997F-328E-94E6-D8C29071695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7" creationId="{16CAFA3B-0EDA-16EA-1B7F-4314CA2C8D0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8" creationId="{DC2FA22F-0A1A-1D48-3126-3517DA49E32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9" creationId="{6CCE25A4-824F-CF07-AE18-17D89B2A71D7}"/>
          </ac:inkMkLst>
        </pc:inkChg>
        <pc:inkChg chg="add del mod">
          <ac:chgData name="Tim Cook" userId="d1c7cfb340f2c7ab" providerId="LiveId" clId="{32BDCE47-5BA2-4BF2-8410-AA9B0C07D908}" dt="2023-04-03T01:12:06.792" v="317"/>
          <ac:inkMkLst>
            <pc:docMk/>
            <pc:sldMk cId="2791238777" sldId="478"/>
            <ac:inkMk id="31" creationId="{EAB10FA7-4F0C-59A7-D81E-320C73B667AF}"/>
          </ac:inkMkLst>
        </pc:inkChg>
        <pc:inkChg chg="add del mod">
          <ac:chgData name="Tim Cook" userId="d1c7cfb340f2c7ab" providerId="LiveId" clId="{32BDCE47-5BA2-4BF2-8410-AA9B0C07D908}" dt="2023-04-03T01:12:06.792" v="316"/>
          <ac:inkMkLst>
            <pc:docMk/>
            <pc:sldMk cId="2791238777" sldId="478"/>
            <ac:inkMk id="32" creationId="{BD301A66-35BC-D623-869B-604933C8B466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3" creationId="{FC1F366C-426E-485D-3038-E0B994C8B111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4" creationId="{E6CF2814-7CE8-FF98-9928-287C2ECDEB76}"/>
          </ac:inkMkLst>
        </pc:inkChg>
        <pc:inkChg chg="add del">
          <ac:chgData name="Tim Cook" userId="d1c7cfb340f2c7ab" providerId="LiveId" clId="{32BDCE47-5BA2-4BF2-8410-AA9B0C07D908}" dt="2023-04-03T01:11:41.864" v="294"/>
          <ac:inkMkLst>
            <pc:docMk/>
            <pc:sldMk cId="2791238777" sldId="478"/>
            <ac:inkMk id="35" creationId="{408F3200-D9E4-57A6-7424-2D718D30AC03}"/>
          </ac:inkMkLst>
        </pc:inkChg>
        <pc:inkChg chg="add del">
          <ac:chgData name="Tim Cook" userId="d1c7cfb340f2c7ab" providerId="LiveId" clId="{32BDCE47-5BA2-4BF2-8410-AA9B0C07D908}" dt="2023-04-03T01:11:41.567" v="292"/>
          <ac:inkMkLst>
            <pc:docMk/>
            <pc:sldMk cId="2791238777" sldId="478"/>
            <ac:inkMk id="36" creationId="{5BC90992-7653-CA7B-51C0-D2F1D2DFB4AC}"/>
          </ac:inkMkLst>
        </pc:inkChg>
        <pc:inkChg chg="add del">
          <ac:chgData name="Tim Cook" userId="d1c7cfb340f2c7ab" providerId="LiveId" clId="{32BDCE47-5BA2-4BF2-8410-AA9B0C07D908}" dt="2023-04-03T01:11:41.567" v="293"/>
          <ac:inkMkLst>
            <pc:docMk/>
            <pc:sldMk cId="2791238777" sldId="478"/>
            <ac:inkMk id="37" creationId="{F90F0BBB-644F-D01F-A292-6705C228425E}"/>
          </ac:inkMkLst>
        </pc:inkChg>
        <pc:inkChg chg="add del">
          <ac:chgData name="Tim Cook" userId="d1c7cfb340f2c7ab" providerId="LiveId" clId="{32BDCE47-5BA2-4BF2-8410-AA9B0C07D908}" dt="2023-04-03T01:11:41.567" v="291"/>
          <ac:inkMkLst>
            <pc:docMk/>
            <pc:sldMk cId="2791238777" sldId="478"/>
            <ac:inkMk id="38" creationId="{FB115334-EE50-F83E-4681-5337BA856207}"/>
          </ac:inkMkLst>
        </pc:inkChg>
        <pc:inkChg chg="add del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41" creationId="{85AF4BDD-1E0F-5E7E-29EA-DFE1C9120D3F}"/>
          </ac:inkMkLst>
        </pc:inkChg>
        <pc:inkChg chg="add del mod">
          <ac:chgData name="Tim Cook" userId="d1c7cfb340f2c7ab" providerId="LiveId" clId="{32BDCE47-5BA2-4BF2-8410-AA9B0C07D908}" dt="2023-04-03T01:13:43.782" v="367"/>
          <ac:inkMkLst>
            <pc:docMk/>
            <pc:sldMk cId="2791238777" sldId="478"/>
            <ac:inkMk id="42" creationId="{DD0D74A1-8BF0-ACBF-1342-6CCC67E29D92}"/>
          </ac:inkMkLst>
        </pc:inkChg>
        <pc:inkChg chg="add del mod">
          <ac:chgData name="Tim Cook" userId="d1c7cfb340f2c7ab" providerId="LiveId" clId="{32BDCE47-5BA2-4BF2-8410-AA9B0C07D908}" dt="2023-04-03T01:13:43.782" v="365"/>
          <ac:inkMkLst>
            <pc:docMk/>
            <pc:sldMk cId="2791238777" sldId="478"/>
            <ac:inkMk id="43" creationId="{7C9DFD6C-F009-D9C8-7063-452D0DFCB0D4}"/>
          </ac:inkMkLst>
        </pc:inkChg>
        <pc:inkChg chg="add del mod">
          <ac:chgData name="Tim Cook" userId="d1c7cfb340f2c7ab" providerId="LiveId" clId="{32BDCE47-5BA2-4BF2-8410-AA9B0C07D908}" dt="2023-04-03T01:13:43.782" v="366"/>
          <ac:inkMkLst>
            <pc:docMk/>
            <pc:sldMk cId="2791238777" sldId="478"/>
            <ac:inkMk id="44" creationId="{CDF5881A-1936-1B5C-DD46-7DA96D63F9B0}"/>
          </ac:inkMkLst>
        </pc:inkChg>
        <pc:inkChg chg="add del mod">
          <ac:chgData name="Tim Cook" userId="d1c7cfb340f2c7ab" providerId="LiveId" clId="{32BDCE47-5BA2-4BF2-8410-AA9B0C07D908}" dt="2023-04-03T01:11:58.169" v="306"/>
          <ac:inkMkLst>
            <pc:docMk/>
            <pc:sldMk cId="2791238777" sldId="478"/>
            <ac:inkMk id="46" creationId="{6BA84127-C44A-1B6B-9008-3A7D2C604E18}"/>
          </ac:inkMkLst>
        </pc:inkChg>
        <pc:inkChg chg="add del mod">
          <ac:chgData name="Tim Cook" userId="d1c7cfb340f2c7ab" providerId="LiveId" clId="{32BDCE47-5BA2-4BF2-8410-AA9B0C07D908}" dt="2023-04-03T01:11:58.169" v="307"/>
          <ac:inkMkLst>
            <pc:docMk/>
            <pc:sldMk cId="2791238777" sldId="478"/>
            <ac:inkMk id="47" creationId="{A1C8D75C-6A03-1983-91CB-D7714047A6D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49" creationId="{16873A9E-08FA-F1AA-B062-FF0EA559380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0" creationId="{8024411D-FE61-E196-0EAC-770444A690E2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2" creationId="{3DA58D3B-D7FA-F107-A67B-39109FBB00E3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3" creationId="{DEE42D65-98AA-6B08-EE3C-0BAEE63708A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4" creationId="{2EA57C6B-14DF-F867-E792-DE96B92FFCE5}"/>
          </ac:inkMkLst>
        </pc:inkChg>
        <pc:inkChg chg="add del mod">
          <ac:chgData name="Tim Cook" userId="d1c7cfb340f2c7ab" providerId="LiveId" clId="{32BDCE47-5BA2-4BF2-8410-AA9B0C07D908}" dt="2023-04-03T01:12:19.827" v="328"/>
          <ac:inkMkLst>
            <pc:docMk/>
            <pc:sldMk cId="2791238777" sldId="478"/>
            <ac:inkMk id="55" creationId="{2C63A69A-69A0-197F-1F13-F7921C7A725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6" creationId="{5A1F211D-7170-07CE-C767-5350B40C99B7}"/>
          </ac:inkMkLst>
        </pc:inkChg>
        <pc:inkChg chg="add del mod">
          <ac:chgData name="Tim Cook" userId="d1c7cfb340f2c7ab" providerId="LiveId" clId="{32BDCE47-5BA2-4BF2-8410-AA9B0C07D908}" dt="2023-04-03T01:12:16.710" v="325"/>
          <ac:inkMkLst>
            <pc:docMk/>
            <pc:sldMk cId="2791238777" sldId="478"/>
            <ac:inkMk id="58" creationId="{EDD50BAB-B88E-FE90-5E04-716C1AC11F39}"/>
          </ac:inkMkLst>
        </pc:inkChg>
        <pc:inkChg chg="add del mod">
          <ac:chgData name="Tim Cook" userId="d1c7cfb340f2c7ab" providerId="LiveId" clId="{32BDCE47-5BA2-4BF2-8410-AA9B0C07D908}" dt="2023-04-03T01:12:19.827" v="327"/>
          <ac:inkMkLst>
            <pc:docMk/>
            <pc:sldMk cId="2791238777" sldId="478"/>
            <ac:inkMk id="60" creationId="{08C7619E-1D2B-ECF7-954F-A098E99464FF}"/>
          </ac:inkMkLst>
        </pc:inkChg>
        <pc:inkChg chg="add del mod">
          <ac:chgData name="Tim Cook" userId="d1c7cfb340f2c7ab" providerId="LiveId" clId="{32BDCE47-5BA2-4BF2-8410-AA9B0C07D908}" dt="2023-04-03T01:12:19.827" v="329"/>
          <ac:inkMkLst>
            <pc:docMk/>
            <pc:sldMk cId="2791238777" sldId="478"/>
            <ac:inkMk id="61" creationId="{E6BBEDB3-6BB0-4111-40A0-767EF031EF18}"/>
          </ac:inkMkLst>
        </pc:inkChg>
        <pc:inkChg chg="add del mod">
          <ac:chgData name="Tim Cook" userId="d1c7cfb340f2c7ab" providerId="LiveId" clId="{32BDCE47-5BA2-4BF2-8410-AA9B0C07D908}" dt="2023-04-03T01:12:19.827" v="326"/>
          <ac:inkMkLst>
            <pc:docMk/>
            <pc:sldMk cId="2791238777" sldId="478"/>
            <ac:inkMk id="62" creationId="{2F38CF7C-2A98-33AA-4CC0-1BBF19F77FA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4" creationId="{583E3658-E233-EA97-BE05-1DE9FA9455F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6" creationId="{FE639146-787E-3418-8BA6-ED02E5599AB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7" creationId="{F02FB455-9EF8-684E-A257-E26D02710E04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8" creationId="{1CE40415-50EA-AAC7-B162-6BAED309806A}"/>
          </ac:inkMkLst>
        </pc:inkChg>
        <pc:inkChg chg="add del mod">
          <ac:chgData name="Tim Cook" userId="d1c7cfb340f2c7ab" providerId="LiveId" clId="{32BDCE47-5BA2-4BF2-8410-AA9B0C07D908}" dt="2023-04-03T01:12:30.300" v="338"/>
          <ac:inkMkLst>
            <pc:docMk/>
            <pc:sldMk cId="2791238777" sldId="478"/>
            <ac:inkMk id="70" creationId="{A69A4526-E672-5B77-C610-985493E59F9C}"/>
          </ac:inkMkLst>
        </pc:inkChg>
        <pc:inkChg chg="add del mod">
          <ac:chgData name="Tim Cook" userId="d1c7cfb340f2c7ab" providerId="LiveId" clId="{32BDCE47-5BA2-4BF2-8410-AA9B0C07D908}" dt="2023-04-03T01:12:37.111" v="341"/>
          <ac:inkMkLst>
            <pc:docMk/>
            <pc:sldMk cId="2791238777" sldId="478"/>
            <ac:inkMk id="72" creationId="{10463EFE-F5A3-0033-C4A2-79DB73D5D267}"/>
          </ac:inkMkLst>
        </pc:inkChg>
        <pc:inkChg chg="add del mod">
          <ac:chgData name="Tim Cook" userId="d1c7cfb340f2c7ab" providerId="LiveId" clId="{32BDCE47-5BA2-4BF2-8410-AA9B0C07D908}" dt="2023-04-03T01:12:42.691" v="344"/>
          <ac:inkMkLst>
            <pc:docMk/>
            <pc:sldMk cId="2791238777" sldId="478"/>
            <ac:inkMk id="74" creationId="{53D06B50-8E08-C8E9-794E-797A6850ED8E}"/>
          </ac:inkMkLst>
        </pc:inkChg>
        <pc:inkChg chg="add del mod">
          <ac:chgData name="Tim Cook" userId="d1c7cfb340f2c7ab" providerId="LiveId" clId="{32BDCE47-5BA2-4BF2-8410-AA9B0C07D908}" dt="2023-04-03T01:12:47.242" v="347"/>
          <ac:inkMkLst>
            <pc:docMk/>
            <pc:sldMk cId="2791238777" sldId="478"/>
            <ac:inkMk id="76" creationId="{A0D6079D-7F9D-D813-E56A-284824095730}"/>
          </ac:inkMkLst>
        </pc:inkChg>
        <pc:inkChg chg="add del mod">
          <ac:chgData name="Tim Cook" userId="d1c7cfb340f2c7ab" providerId="LiveId" clId="{32BDCE47-5BA2-4BF2-8410-AA9B0C07D908}" dt="2023-04-03T01:12:57.321" v="350"/>
          <ac:inkMkLst>
            <pc:docMk/>
            <pc:sldMk cId="2791238777" sldId="478"/>
            <ac:inkMk id="78" creationId="{E4DB908C-700E-F4AA-B07D-234D5F6747A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80" creationId="{8459E64C-AB73-EF1F-DBD2-F0B5E1923812}"/>
          </ac:inkMkLst>
        </pc:inkChg>
        <pc:inkChg chg="add del">
          <ac:chgData name="Tim Cook" userId="d1c7cfb340f2c7ab" providerId="LiveId" clId="{32BDCE47-5BA2-4BF2-8410-AA9B0C07D908}" dt="2023-04-03T01:13:08.607" v="354"/>
          <ac:inkMkLst>
            <pc:docMk/>
            <pc:sldMk cId="2791238777" sldId="478"/>
            <ac:inkMk id="82" creationId="{A85B97D5-2BF4-A033-A1EB-DEC10013104F}"/>
          </ac:inkMkLst>
        </pc:inkChg>
        <pc:inkChg chg="add del">
          <ac:chgData name="Tim Cook" userId="d1c7cfb340f2c7ab" providerId="LiveId" clId="{32BDCE47-5BA2-4BF2-8410-AA9B0C07D908}" dt="2023-04-03T01:13:13.266" v="356"/>
          <ac:inkMkLst>
            <pc:docMk/>
            <pc:sldMk cId="2791238777" sldId="478"/>
            <ac:inkMk id="83" creationId="{4EA1BEFC-7ED5-540A-5462-C5EE0A7C2FDB}"/>
          </ac:inkMkLst>
        </pc:inkChg>
        <pc:inkChg chg="add del">
          <ac:chgData name="Tim Cook" userId="d1c7cfb340f2c7ab" providerId="LiveId" clId="{32BDCE47-5BA2-4BF2-8410-AA9B0C07D908}" dt="2023-04-03T01:13:15.631" v="358"/>
          <ac:inkMkLst>
            <pc:docMk/>
            <pc:sldMk cId="2791238777" sldId="478"/>
            <ac:inkMk id="84" creationId="{8C02312A-F8BC-9760-84FE-C564F73E2D49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85" creationId="{1B6C4A5C-5B16-052F-03B3-7B1D90BA4607}"/>
          </ac:inkMkLst>
        </pc:inkChg>
        <pc:inkChg chg="add del mod">
          <ac:chgData name="Tim Cook" userId="d1c7cfb340f2c7ab" providerId="LiveId" clId="{32BDCE47-5BA2-4BF2-8410-AA9B0C07D908}" dt="2023-04-03T01:13:40.273" v="363"/>
          <ac:inkMkLst>
            <pc:docMk/>
            <pc:sldMk cId="2791238777" sldId="478"/>
            <ac:inkMk id="86" creationId="{7B64A83F-CC4F-57B4-4F79-7E90FE85F2FB}"/>
          </ac:inkMkLst>
        </pc:inkChg>
        <pc:inkChg chg="add">
          <ac:chgData name="Tim Cook" userId="d1c7cfb340f2c7ab" providerId="LiveId" clId="{32BDCE47-5BA2-4BF2-8410-AA9B0C07D908}" dt="2023-04-03T01:13:42.579" v="364" actId="9405"/>
          <ac:inkMkLst>
            <pc:docMk/>
            <pc:sldMk cId="2791238777" sldId="478"/>
            <ac:inkMk id="88" creationId="{6D5B2ACF-619A-090C-5E23-9F9582B89821}"/>
          </ac:inkMkLst>
        </pc:inkChg>
        <pc:inkChg chg="add del">
          <ac:chgData name="Tim Cook" userId="d1c7cfb340f2c7ab" providerId="LiveId" clId="{32BDCE47-5BA2-4BF2-8410-AA9B0C07D908}" dt="2023-04-03T01:13:47.522" v="370"/>
          <ac:inkMkLst>
            <pc:docMk/>
            <pc:sldMk cId="2791238777" sldId="478"/>
            <ac:inkMk id="89" creationId="{BDE07382-C877-118D-C7B4-1081C1CA43C6}"/>
          </ac:inkMkLst>
        </pc:inkChg>
        <pc:inkChg chg="add del mod">
          <ac:chgData name="Tim Cook" userId="d1c7cfb340f2c7ab" providerId="LiveId" clId="{32BDCE47-5BA2-4BF2-8410-AA9B0C07D908}" dt="2023-04-03T01:13:52.413" v="376"/>
          <ac:inkMkLst>
            <pc:docMk/>
            <pc:sldMk cId="2791238777" sldId="478"/>
            <ac:inkMk id="90" creationId="{DEE04F65-9D26-8F2C-E9D1-EDA999FD538C}"/>
          </ac:inkMkLst>
        </pc:inkChg>
        <pc:inkChg chg="add del mod">
          <ac:chgData name="Tim Cook" userId="d1c7cfb340f2c7ab" providerId="LiveId" clId="{32BDCE47-5BA2-4BF2-8410-AA9B0C07D908}" dt="2023-04-03T01:13:52.413" v="378"/>
          <ac:inkMkLst>
            <pc:docMk/>
            <pc:sldMk cId="2791238777" sldId="478"/>
            <ac:inkMk id="91" creationId="{D12EBCAD-85B2-2154-547E-FDAAA7B4B793}"/>
          </ac:inkMkLst>
        </pc:inkChg>
        <pc:inkChg chg="add del">
          <ac:chgData name="Tim Cook" userId="d1c7cfb340f2c7ab" providerId="LiveId" clId="{32BDCE47-5BA2-4BF2-8410-AA9B0C07D908}" dt="2023-04-03T01:13:52.429" v="379"/>
          <ac:inkMkLst>
            <pc:docMk/>
            <pc:sldMk cId="2791238777" sldId="478"/>
            <ac:inkMk id="93" creationId="{D8ADDA54-F92D-97B4-2391-42EE1BBF61EE}"/>
          </ac:inkMkLst>
        </pc:inkChg>
        <pc:inkChg chg="add del">
          <ac:chgData name="Tim Cook" userId="d1c7cfb340f2c7ab" providerId="LiveId" clId="{32BDCE47-5BA2-4BF2-8410-AA9B0C07D908}" dt="2023-04-03T01:13:52.413" v="377"/>
          <ac:inkMkLst>
            <pc:docMk/>
            <pc:sldMk cId="2791238777" sldId="478"/>
            <ac:inkMk id="94" creationId="{E166B5C6-7138-2364-12F8-0CB29AF5A42E}"/>
          </ac:inkMkLst>
        </pc:inkChg>
        <pc:inkChg chg="add">
          <ac:chgData name="Tim Cook" userId="d1c7cfb340f2c7ab" providerId="LiveId" clId="{32BDCE47-5BA2-4BF2-8410-AA9B0C07D908}" dt="2023-04-03T01:13:53.674" v="380" actId="9405"/>
          <ac:inkMkLst>
            <pc:docMk/>
            <pc:sldMk cId="2791238777" sldId="478"/>
            <ac:inkMk id="95" creationId="{8B57CB6D-1564-848B-633B-B9B951044D0B}"/>
          </ac:inkMkLst>
        </pc:inkChg>
        <pc:inkChg chg="add del">
          <ac:chgData name="Tim Cook" userId="d1c7cfb340f2c7ab" providerId="LiveId" clId="{32BDCE47-5BA2-4BF2-8410-AA9B0C07D908}" dt="2023-04-03T01:13:56.098" v="385"/>
          <ac:inkMkLst>
            <pc:docMk/>
            <pc:sldMk cId="2791238777" sldId="478"/>
            <ac:inkMk id="96" creationId="{90C624DD-88B7-7CAC-B4E2-A1B1E2091DF3}"/>
          </ac:inkMkLst>
        </pc:inkChg>
        <pc:inkChg chg="add del">
          <ac:chgData name="Tim Cook" userId="d1c7cfb340f2c7ab" providerId="LiveId" clId="{32BDCE47-5BA2-4BF2-8410-AA9B0C07D908}" dt="2023-04-03T01:13:56.098" v="384"/>
          <ac:inkMkLst>
            <pc:docMk/>
            <pc:sldMk cId="2791238777" sldId="478"/>
            <ac:inkMk id="97" creationId="{A83546F2-17D2-48C6-7016-10A5F1294848}"/>
          </ac:inkMkLst>
        </pc:inkChg>
        <pc:inkChg chg="add del">
          <ac:chgData name="Tim Cook" userId="d1c7cfb340f2c7ab" providerId="LiveId" clId="{32BDCE47-5BA2-4BF2-8410-AA9B0C07D908}" dt="2023-04-03T01:13:57.037" v="386"/>
          <ac:inkMkLst>
            <pc:docMk/>
            <pc:sldMk cId="2791238777" sldId="478"/>
            <ac:inkMk id="98" creationId="{CA71DE54-FC72-4ED3-31C4-A72C66BF0C4C}"/>
          </ac:inkMkLst>
        </pc:inkChg>
        <pc:inkChg chg="add del">
          <ac:chgData name="Tim Cook" userId="d1c7cfb340f2c7ab" providerId="LiveId" clId="{32BDCE47-5BA2-4BF2-8410-AA9B0C07D908}" dt="2023-04-03T01:14:00.764" v="390"/>
          <ac:inkMkLst>
            <pc:docMk/>
            <pc:sldMk cId="2791238777" sldId="478"/>
            <ac:inkMk id="99" creationId="{E207E986-68A7-8C8C-A06C-4923DF33272D}"/>
          </ac:inkMkLst>
        </pc:inkChg>
        <pc:inkChg chg="add del mod">
          <ac:chgData name="Tim Cook" userId="d1c7cfb340f2c7ab" providerId="LiveId" clId="{32BDCE47-5BA2-4BF2-8410-AA9B0C07D908}" dt="2023-04-03T01:14:01.645" v="392"/>
          <ac:inkMkLst>
            <pc:docMk/>
            <pc:sldMk cId="2791238777" sldId="478"/>
            <ac:inkMk id="100" creationId="{4E464D9F-A90B-550B-92CB-FED71144BEB4}"/>
          </ac:inkMkLst>
        </pc:inkChg>
        <pc:inkChg chg="add del mod">
          <ac:chgData name="Tim Cook" userId="d1c7cfb340f2c7ab" providerId="LiveId" clId="{32BDCE47-5BA2-4BF2-8410-AA9B0C07D908}" dt="2023-04-03T01:14:02.400" v="393"/>
          <ac:inkMkLst>
            <pc:docMk/>
            <pc:sldMk cId="2791238777" sldId="478"/>
            <ac:inkMk id="101" creationId="{527E3C47-1F62-AFFB-7DBE-97E9AE14D4DA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3" creationId="{8E87A3E2-1D1B-8241-0C8D-F594F1342540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4" creationId="{41C7743E-D3FD-085C-23EE-F690C494A7E8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5" creationId="{BE458790-8D97-CA5D-32A0-255CB8048046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7" creationId="{3CD3F5BD-529C-47CD-9797-EC0FD5BDCFD2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8" creationId="{5E018801-9A5E-4861-0C1D-77E65E84056F}"/>
          </ac:inkMkLst>
        </pc:inkChg>
        <pc:inkChg chg="add del">
          <ac:chgData name="Tim Cook" userId="d1c7cfb340f2c7ab" providerId="LiveId" clId="{32BDCE47-5BA2-4BF2-8410-AA9B0C07D908}" dt="2023-04-03T01:27:00.209" v="941"/>
          <ac:inkMkLst>
            <pc:docMk/>
            <pc:sldMk cId="2791238777" sldId="478"/>
            <ac:inkMk id="109" creationId="{19109E63-754A-286A-FB69-0347A530588D}"/>
          </ac:inkMkLst>
        </pc:inkChg>
        <pc:inkChg chg="add del">
          <ac:chgData name="Tim Cook" userId="d1c7cfb340f2c7ab" providerId="LiveId" clId="{32BDCE47-5BA2-4BF2-8410-AA9B0C07D908}" dt="2023-04-03T01:27:00.209" v="937"/>
          <ac:inkMkLst>
            <pc:docMk/>
            <pc:sldMk cId="2791238777" sldId="478"/>
            <ac:inkMk id="110" creationId="{7464E237-3DCD-D464-D001-F92C8FC2377C}"/>
          </ac:inkMkLst>
        </pc:inkChg>
        <pc:inkChg chg="add del">
          <ac:chgData name="Tim Cook" userId="d1c7cfb340f2c7ab" providerId="LiveId" clId="{32BDCE47-5BA2-4BF2-8410-AA9B0C07D908}" dt="2023-04-03T01:27:00.209" v="938"/>
          <ac:inkMkLst>
            <pc:docMk/>
            <pc:sldMk cId="2791238777" sldId="478"/>
            <ac:inkMk id="111" creationId="{9FAAED28-0576-F427-3576-800F69C6A09D}"/>
          </ac:inkMkLst>
        </pc:inkChg>
        <pc:inkChg chg="add del">
          <ac:chgData name="Tim Cook" userId="d1c7cfb340f2c7ab" providerId="LiveId" clId="{32BDCE47-5BA2-4BF2-8410-AA9B0C07D908}" dt="2023-04-03T01:27:00.209" v="939"/>
          <ac:inkMkLst>
            <pc:docMk/>
            <pc:sldMk cId="2791238777" sldId="478"/>
            <ac:inkMk id="112" creationId="{1C8CD14A-425C-D508-9825-B2E5AE300191}"/>
          </ac:inkMkLst>
        </pc:inkChg>
        <pc:inkChg chg="add del">
          <ac:chgData name="Tim Cook" userId="d1c7cfb340f2c7ab" providerId="LiveId" clId="{32BDCE47-5BA2-4BF2-8410-AA9B0C07D908}" dt="2023-04-03T01:27:00.224" v="942"/>
          <ac:inkMkLst>
            <pc:docMk/>
            <pc:sldMk cId="2791238777" sldId="478"/>
            <ac:inkMk id="113" creationId="{D8A7B708-004D-12F2-5737-047782783274}"/>
          </ac:inkMkLst>
        </pc:inkChg>
        <pc:inkChg chg="add del">
          <ac:chgData name="Tim Cook" userId="d1c7cfb340f2c7ab" providerId="LiveId" clId="{32BDCE47-5BA2-4BF2-8410-AA9B0C07D908}" dt="2023-04-03T01:27:00.209" v="940"/>
          <ac:inkMkLst>
            <pc:docMk/>
            <pc:sldMk cId="2791238777" sldId="478"/>
            <ac:inkMk id="114" creationId="{A97C6771-A830-0D9D-E58A-F220A393BC36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6" creationId="{8493DE9C-A286-4E1B-1D77-EEB82BF6DC4C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7" creationId="{15F083A5-3F75-A4FD-123C-75DDB46B119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8" creationId="{26193768-0E33-3C3E-7C2D-CD5A0405F05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9" creationId="{B5531FCD-5FB7-B8FD-4400-F06D3770652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0" creationId="{916516A1-2009-A4C7-2C6A-4F29F7D75993}"/>
          </ac:inkMkLst>
        </pc:inkChg>
        <pc:inkChg chg="add del mod">
          <ac:chgData name="Tim Cook" userId="d1c7cfb340f2c7ab" providerId="LiveId" clId="{32BDCE47-5BA2-4BF2-8410-AA9B0C07D908}" dt="2023-04-03T01:27:03.958" v="951"/>
          <ac:inkMkLst>
            <pc:docMk/>
            <pc:sldMk cId="2791238777" sldId="478"/>
            <ac:inkMk id="121" creationId="{B63FE729-C24D-9AB0-D1D5-2D96DB2EBB8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3" creationId="{DB55933D-66B8-92DE-BE4C-F647B8044F1B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4" creationId="{2DCB2A2A-09BA-BFEE-3883-5CFFE2E397D5}"/>
          </ac:inkMkLst>
        </pc:inkChg>
      </pc:sldChg>
      <pc:sldChg chg="addSp delSp modSp new mod">
        <pc:chgData name="Tim Cook" userId="d1c7cfb340f2c7ab" providerId="LiveId" clId="{32BDCE47-5BA2-4BF2-8410-AA9B0C07D908}" dt="2023-04-03T01:14:39.845" v="435"/>
        <pc:sldMkLst>
          <pc:docMk/>
          <pc:sldMk cId="979898832" sldId="479"/>
        </pc:sldMkLst>
        <pc:spChg chg="mod">
          <ac:chgData name="Tim Cook" userId="d1c7cfb340f2c7ab" providerId="LiveId" clId="{32BDCE47-5BA2-4BF2-8410-AA9B0C07D908}" dt="2023-04-02T22:40:05.352" v="105" actId="20577"/>
          <ac:spMkLst>
            <pc:docMk/>
            <pc:sldMk cId="979898832" sldId="479"/>
            <ac:spMk id="2" creationId="{5AC657AC-B6FC-62E0-B273-A0827F50700F}"/>
          </ac:spMkLst>
        </pc:s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32BDCE47-5BA2-4BF2-8410-AA9B0C07D908}" dt="2023-04-03T01:14:39.845" v="435"/>
          <ac:grpSpMkLst>
            <pc:docMk/>
            <pc:sldMk cId="979898832" sldId="479"/>
            <ac:grpSpMk id="38" creationId="{1F8E99CC-D1A2-F2B0-D2E4-99907D378044}"/>
          </ac:grpSpMkLst>
        </pc:grpChg>
        <pc:inkChg chg="add del">
          <ac:chgData name="Tim Cook" userId="d1c7cfb340f2c7ab" providerId="LiveId" clId="{32BDCE47-5BA2-4BF2-8410-AA9B0C07D908}" dt="2023-04-03T01:14:20.818" v="404"/>
          <ac:inkMkLst>
            <pc:docMk/>
            <pc:sldMk cId="979898832" sldId="479"/>
            <ac:inkMk id="4" creationId="{F03D1C80-F40C-54BB-B4EF-3A02912C866C}"/>
          </ac:inkMkLst>
        </pc:inkChg>
        <pc:inkChg chg="add mod">
          <ac:chgData name="Tim Cook" userId="d1c7cfb340f2c7ab" providerId="LiveId" clId="{32BDCE47-5BA2-4BF2-8410-AA9B0C07D908}" dt="2023-04-03T01:14:20.818" v="403"/>
          <ac:inkMkLst>
            <pc:docMk/>
            <pc:sldMk cId="979898832" sldId="479"/>
            <ac:inkMk id="5" creationId="{B03A4989-411B-F6B5-EC52-DD5C4C1F442D}"/>
          </ac:inkMkLst>
        </pc:inkChg>
        <pc:inkChg chg="add del">
          <ac:chgData name="Tim Cook" userId="d1c7cfb340f2c7ab" providerId="LiveId" clId="{32BDCE47-5BA2-4BF2-8410-AA9B0C07D908}" dt="2023-04-03T01:14:20.818" v="402"/>
          <ac:inkMkLst>
            <pc:docMk/>
            <pc:sldMk cId="979898832" sldId="479"/>
            <ac:inkMk id="6" creationId="{A2A1FF10-3F11-63B9-6872-DDD88210C9D7}"/>
          </ac:inkMkLst>
        </pc:inkChg>
        <pc:inkChg chg="add del">
          <ac:chgData name="Tim Cook" userId="d1c7cfb340f2c7ab" providerId="LiveId" clId="{32BDCE47-5BA2-4BF2-8410-AA9B0C07D908}" dt="2023-04-03T01:14:20.818" v="405"/>
          <ac:inkMkLst>
            <pc:docMk/>
            <pc:sldMk cId="979898832" sldId="479"/>
            <ac:inkMk id="7" creationId="{9BBFC599-70DA-CFCA-64E2-C13853010A82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8" creationId="{EEDB11B1-A700-BC32-1C91-F1F82BD7343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9" creationId="{C854EC09-3246-03CF-44D1-B8062B09245E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0" creationId="{4FC382D6-5992-22F0-53CF-4A946CDAF16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1" creationId="{3FA051F5-9031-0439-8897-76349D42F8C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2" creationId="{2CFBB7D4-648E-C655-2B4A-ED5B5E76711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3" creationId="{06DDD93D-D999-3B8A-E00A-1DE9E441A5D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4" creationId="{D8D650D5-A00A-D9DE-BF97-49F307F8F26F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5" creationId="{2856AB72-EB67-1364-2F7E-1790529A47D8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6" creationId="{B4F21297-6D92-1C07-76AE-85B77AEF5241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7" creationId="{9FAA4E4D-B89F-7C37-1A69-9C8ADED4B64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8" creationId="{40143891-0BD8-761A-ECE1-F4C080197574}"/>
          </ac:inkMkLst>
        </pc:inkChg>
        <pc:inkChg chg="add">
          <ac:chgData name="Tim Cook" userId="d1c7cfb340f2c7ab" providerId="LiveId" clId="{32BDCE47-5BA2-4BF2-8410-AA9B0C07D908}" dt="2023-04-03T01:14:29.519" v="418" actId="9405"/>
          <ac:inkMkLst>
            <pc:docMk/>
            <pc:sldMk cId="979898832" sldId="479"/>
            <ac:inkMk id="21" creationId="{1013CA8E-9514-745B-A5A5-947B43CC04D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2" creationId="{D59A3306-82D5-D227-72BD-706073B2F639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3" creationId="{F52B4539-BB58-1F5C-937E-834257F46E2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4" creationId="{725EDB79-6C0B-7727-ACAE-5684075FB9CC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5" creationId="{9BBC8FC8-DE86-697D-B7B2-20A1E33B93F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6" creationId="{ACFEB0B5-E186-1F5C-D92A-F284C3C27D48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7" creationId="{834F8B42-6D3C-83E3-EF59-B7F63EE032D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8" creationId="{0F0B2F6A-2538-66DE-2001-588FBC3D23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9" creationId="{7018C3B6-2699-8719-AA15-0A81A1E2A11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0" creationId="{290A198F-BF7D-3EC5-6A90-4DD18F78AE2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1" creationId="{7A41CFFF-4417-B82C-7803-57833D2B6D7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2" creationId="{DC62D60C-8A4A-F88E-D27A-85CF822B4032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3" creationId="{68785AAB-B12E-CC37-59D9-A6B06989872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4" creationId="{E0C48B9D-FAC1-8A45-03D7-EF7B74B2204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5" creationId="{AB8706C9-4881-5266-1581-E64B07F9B1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6" creationId="{8EB86022-DB40-42EB-6DAF-ADFB0C4087DA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7" creationId="{65E4B1E3-07E8-F997-8CE3-A93C63601DE8}"/>
          </ac:inkMkLst>
        </pc:inkChg>
      </pc:sldChg>
      <pc:sldChg chg="del">
        <pc:chgData name="Tim Cook" userId="d1c7cfb340f2c7ab" providerId="LiveId" clId="{32BDCE47-5BA2-4BF2-8410-AA9B0C07D908}" dt="2023-04-02T22:26:20.888" v="34" actId="47"/>
        <pc:sldMkLst>
          <pc:docMk/>
          <pc:sldMk cId="2756074170" sldId="479"/>
        </pc:sldMkLst>
      </pc:sldChg>
      <pc:sldChg chg="delSp modSp new del mod">
        <pc:chgData name="Tim Cook" userId="d1c7cfb340f2c7ab" providerId="LiveId" clId="{32BDCE47-5BA2-4BF2-8410-AA9B0C07D908}" dt="2023-04-02T22:46:38.889" v="241" actId="47"/>
        <pc:sldMkLst>
          <pc:docMk/>
          <pc:sldMk cId="930206371" sldId="480"/>
        </pc:sldMkLst>
        <pc:spChg chg="mod">
          <ac:chgData name="Tim Cook" userId="d1c7cfb340f2c7ab" providerId="LiveId" clId="{32BDCE47-5BA2-4BF2-8410-AA9B0C07D908}" dt="2023-04-02T22:40:20.751" v="159" actId="20577"/>
          <ac:spMkLst>
            <pc:docMk/>
            <pc:sldMk cId="930206371" sldId="480"/>
            <ac:spMk id="2" creationId="{3F776355-1767-114A-C42D-C2AD32C5682F}"/>
          </ac:spMkLst>
        </pc:spChg>
        <pc:spChg chg="del">
          <ac:chgData name="Tim Cook" userId="d1c7cfb340f2c7ab" providerId="LiveId" clId="{32BDCE47-5BA2-4BF2-8410-AA9B0C07D908}" dt="2023-04-02T22:40:24.072" v="160" actId="478"/>
          <ac:spMkLst>
            <pc:docMk/>
            <pc:sldMk cId="930206371" sldId="480"/>
            <ac:spMk id="3" creationId="{43801230-9276-5537-5866-5E0D91CF27EB}"/>
          </ac:spMkLst>
        </pc:spChg>
      </pc:sldChg>
      <pc:sldChg chg="addSp delSp modSp new mod">
        <pc:chgData name="Tim Cook" userId="d1c7cfb340f2c7ab" providerId="LiveId" clId="{32BDCE47-5BA2-4BF2-8410-AA9B0C07D908}" dt="2023-04-03T01:17:26.821" v="611" actId="9405"/>
        <pc:sldMkLst>
          <pc:docMk/>
          <pc:sldMk cId="2512266364" sldId="481"/>
        </pc:sldMkLst>
        <pc:spChg chg="mod">
          <ac:chgData name="Tim Cook" userId="d1c7cfb340f2c7ab" providerId="LiveId" clId="{32BDCE47-5BA2-4BF2-8410-AA9B0C07D908}" dt="2023-04-02T22:45:35.023" v="205" actId="20577"/>
          <ac:spMkLst>
            <pc:docMk/>
            <pc:sldMk cId="2512266364" sldId="481"/>
            <ac:spMk id="2" creationId="{E44167BE-2039-76AC-84C4-C335763E58E9}"/>
          </ac:spMkLst>
        </pc:spChg>
        <pc:grpChg chg="del mod">
          <ac:chgData name="Tim Cook" userId="d1c7cfb340f2c7ab" providerId="LiveId" clId="{32BDCE47-5BA2-4BF2-8410-AA9B0C07D908}" dt="2023-04-03T01:15:03.248" v="452"/>
          <ac:grpSpMkLst>
            <pc:docMk/>
            <pc:sldMk cId="2512266364" sldId="481"/>
            <ac:grpSpMk id="14" creationId="{15FFA80B-0B22-A812-2850-B3F38673B154}"/>
          </ac:grpSpMkLst>
        </pc:grpChg>
        <pc:grpChg chg="del mod">
          <ac:chgData name="Tim Cook" userId="d1c7cfb340f2c7ab" providerId="LiveId" clId="{32BDCE47-5BA2-4BF2-8410-AA9B0C07D908}" dt="2023-04-03T01:15:07.029" v="464"/>
          <ac:grpSpMkLst>
            <pc:docMk/>
            <pc:sldMk cId="2512266364" sldId="481"/>
            <ac:grpSpMk id="16" creationId="{D76BE90C-5F9D-F2A5-8139-A42160CA3D29}"/>
          </ac:grpSpMkLst>
        </pc:grpChg>
        <pc:grpChg chg="del mod">
          <ac:chgData name="Tim Cook" userId="d1c7cfb340f2c7ab" providerId="LiveId" clId="{32BDCE47-5BA2-4BF2-8410-AA9B0C07D908}" dt="2023-04-03T01:15:12.304" v="473"/>
          <ac:grpSpMkLst>
            <pc:docMk/>
            <pc:sldMk cId="2512266364" sldId="481"/>
            <ac:grpSpMk id="25" creationId="{F90F577F-FF80-15DF-343F-70C5FDECB98C}"/>
          </ac:grpSpMkLst>
        </pc:grpChg>
        <pc:grpChg chg="del mod">
          <ac:chgData name="Tim Cook" userId="d1c7cfb340f2c7ab" providerId="LiveId" clId="{32BDCE47-5BA2-4BF2-8410-AA9B0C07D908}" dt="2023-04-03T01:15:13.595" v="475"/>
          <ac:grpSpMkLst>
            <pc:docMk/>
            <pc:sldMk cId="2512266364" sldId="481"/>
            <ac:grpSpMk id="27" creationId="{3EE542A6-43D8-6C82-05AE-1DE4502E033B}"/>
          </ac:grpSpMkLst>
        </pc:grpChg>
        <pc:grpChg chg="del 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29" creationId="{AE3FA223-2D09-5324-B784-B5C9912943A7}"/>
          </ac:grpSpMkLst>
        </pc:grpChg>
        <pc:grpChg chg="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36" creationId="{23E5AE31-4762-E355-CCEB-24369547F0CF}"/>
          </ac:grpSpMkLst>
        </pc:grpChg>
        <pc:grpChg chg="del 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4" creationId="{96788885-7023-86C0-B42F-7BC324240E3B}"/>
          </ac:grpSpMkLst>
        </pc:grpChg>
        <pc:grpChg chg="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8" creationId="{00E0D8C8-1CCE-6BAC-D4D2-2C7377636E82}"/>
          </ac:grpSpMkLst>
        </pc:grpChg>
        <pc:grpChg chg="mod">
          <ac:chgData name="Tim Cook" userId="d1c7cfb340f2c7ab" providerId="LiveId" clId="{32BDCE47-5BA2-4BF2-8410-AA9B0C07D908}" dt="2023-04-03T01:15:37.676" v="514"/>
          <ac:grpSpMkLst>
            <pc:docMk/>
            <pc:sldMk cId="2512266364" sldId="481"/>
            <ac:grpSpMk id="57" creationId="{DDA127D0-A44B-ECF8-0D86-98DEC3F3E57A}"/>
          </ac:grpSpMkLst>
        </pc:grpChg>
        <pc:grpChg chg="del mod">
          <ac:chgData name="Tim Cook" userId="d1c7cfb340f2c7ab" providerId="LiveId" clId="{32BDCE47-5BA2-4BF2-8410-AA9B0C07D908}" dt="2023-04-03T01:15:52.679" v="540"/>
          <ac:grpSpMkLst>
            <pc:docMk/>
            <pc:sldMk cId="2512266364" sldId="481"/>
            <ac:grpSpMk id="73" creationId="{14361B3E-25BA-098B-3838-5EB1E142A2E3}"/>
          </ac:grpSpMkLst>
        </pc:grpChg>
        <pc:grpChg chg="mod">
          <ac:chgData name="Tim Cook" userId="d1c7cfb340f2c7ab" providerId="LiveId" clId="{32BDCE47-5BA2-4BF2-8410-AA9B0C07D908}" dt="2023-04-03T01:16:43.742" v="596" actId="1076"/>
          <ac:grpSpMkLst>
            <pc:docMk/>
            <pc:sldMk cId="2512266364" sldId="481"/>
            <ac:grpSpMk id="74" creationId="{51A0974C-CE4F-42A9-AE30-E19259DD7A83}"/>
          </ac:grpSpMkLst>
        </pc:grpChg>
        <pc:grpChg chg="mod">
          <ac:chgData name="Tim Cook" userId="d1c7cfb340f2c7ab" providerId="LiveId" clId="{32BDCE47-5BA2-4BF2-8410-AA9B0C07D908}" dt="2023-04-03T01:15:55.675" v="548"/>
          <ac:grpSpMkLst>
            <pc:docMk/>
            <pc:sldMk cId="2512266364" sldId="481"/>
            <ac:grpSpMk id="78" creationId="{25C9BE2E-0619-D5DC-FAFB-A07E2D5FE3BB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3" creationId="{B36B7A73-A013-DF4C-0407-AF23DDFC727F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7" creationId="{D53E1E95-35D8-EA5F-B63B-8A9F1C2FAD7C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101" creationId="{4FCC97F5-9DDA-E582-C43D-29A0AF9AA8EF}"/>
          </ac:grpSpMkLst>
        </pc:grpChg>
        <pc:grpChg chg="del mod">
          <ac:chgData name="Tim Cook" userId="d1c7cfb340f2c7ab" providerId="LiveId" clId="{32BDCE47-5BA2-4BF2-8410-AA9B0C07D908}" dt="2023-04-03T01:17:18.613" v="608"/>
          <ac:grpSpMkLst>
            <pc:docMk/>
            <pc:sldMk cId="2512266364" sldId="481"/>
            <ac:grpSpMk id="104" creationId="{DB7F19A3-ADC3-4483-8214-B7DA926BF4AF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4" creationId="{82EAD5CB-65AB-A1A6-BBC8-DA84B15FFBB0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5" creationId="{B8D3C39F-166B-3C43-8AE2-DA3BA76D99DD}"/>
          </ac:grpSpMkLst>
        </pc:grpChg>
        <pc:grpChg chg="mod">
          <ac:chgData name="Tim Cook" userId="d1c7cfb340f2c7ab" providerId="LiveId" clId="{32BDCE47-5BA2-4BF2-8410-AA9B0C07D908}" dt="2023-04-03T01:17:24.789" v="610"/>
          <ac:grpSpMkLst>
            <pc:docMk/>
            <pc:sldMk cId="2512266364" sldId="481"/>
            <ac:grpSpMk id="118" creationId="{242C7447-B7DB-CD6B-6907-EB2E3EB8513E}"/>
          </ac:grpSpMkLst>
        </pc:grpChg>
        <pc:inkChg chg="add del">
          <ac:chgData name="Tim Cook" userId="d1c7cfb340f2c7ab" providerId="LiveId" clId="{32BDCE47-5BA2-4BF2-8410-AA9B0C07D908}" dt="2023-04-03T01:14:57.705" v="442"/>
          <ac:inkMkLst>
            <pc:docMk/>
            <pc:sldMk cId="2512266364" sldId="481"/>
            <ac:inkMk id="4" creationId="{6DC4BF52-F419-70EF-599D-F2A3247A3251}"/>
          </ac:inkMkLst>
        </pc:inkChg>
        <pc:inkChg chg="add del">
          <ac:chgData name="Tim Cook" userId="d1c7cfb340f2c7ab" providerId="LiveId" clId="{32BDCE47-5BA2-4BF2-8410-AA9B0C07D908}" dt="2023-04-03T01:14:57.705" v="443"/>
          <ac:inkMkLst>
            <pc:docMk/>
            <pc:sldMk cId="2512266364" sldId="481"/>
            <ac:inkMk id="5" creationId="{DB113D76-026B-5693-0302-1EB6B2293380}"/>
          </ac:inkMkLst>
        </pc:inkChg>
        <pc:inkChg chg="add del">
          <ac:chgData name="Tim Cook" userId="d1c7cfb340f2c7ab" providerId="LiveId" clId="{32BDCE47-5BA2-4BF2-8410-AA9B0C07D908}" dt="2023-04-03T01:14:57.705" v="440"/>
          <ac:inkMkLst>
            <pc:docMk/>
            <pc:sldMk cId="2512266364" sldId="481"/>
            <ac:inkMk id="6" creationId="{A3DAA34D-DC62-80BA-827F-0267CD93FE2D}"/>
          </ac:inkMkLst>
        </pc:inkChg>
        <pc:inkChg chg="add del">
          <ac:chgData name="Tim Cook" userId="d1c7cfb340f2c7ab" providerId="LiveId" clId="{32BDCE47-5BA2-4BF2-8410-AA9B0C07D908}" dt="2023-04-03T01:14:57.705" v="441"/>
          <ac:inkMkLst>
            <pc:docMk/>
            <pc:sldMk cId="2512266364" sldId="481"/>
            <ac:inkMk id="7" creationId="{540EF0CC-EC6E-A6FC-9961-BA1AFBAE8643}"/>
          </ac:inkMkLst>
        </pc:inkChg>
        <pc:inkChg chg="add del mod">
          <ac:chgData name="Tim Cook" userId="d1c7cfb340f2c7ab" providerId="LiveId" clId="{32BDCE47-5BA2-4BF2-8410-AA9B0C07D908}" dt="2023-04-03T01:15:07.029" v="463"/>
          <ac:inkMkLst>
            <pc:docMk/>
            <pc:sldMk cId="2512266364" sldId="481"/>
            <ac:inkMk id="8" creationId="{EEEA86CB-E804-F0A1-E9E8-52F17759C867}"/>
          </ac:inkMkLst>
        </pc:inkChg>
        <pc:inkChg chg="add del mod">
          <ac:chgData name="Tim Cook" userId="d1c7cfb340f2c7ab" providerId="LiveId" clId="{32BDCE47-5BA2-4BF2-8410-AA9B0C07D908}" dt="2023-04-03T01:15:07.029" v="464"/>
          <ac:inkMkLst>
            <pc:docMk/>
            <pc:sldMk cId="2512266364" sldId="481"/>
            <ac:inkMk id="9" creationId="{F80BDFFE-0547-509C-83A3-7EDA0267DF5E}"/>
          </ac:inkMkLst>
        </pc:inkChg>
        <pc:inkChg chg="add del mod">
          <ac:chgData name="Tim Cook" userId="d1c7cfb340f2c7ab" providerId="LiveId" clId="{32BDCE47-5BA2-4BF2-8410-AA9B0C07D908}" dt="2023-04-03T01:15:07.029" v="459"/>
          <ac:inkMkLst>
            <pc:docMk/>
            <pc:sldMk cId="2512266364" sldId="481"/>
            <ac:inkMk id="10" creationId="{88CC6E8B-886F-3DB6-A235-2BFA3014AB20}"/>
          </ac:inkMkLst>
        </pc:inkChg>
        <pc:inkChg chg="add del mod">
          <ac:chgData name="Tim Cook" userId="d1c7cfb340f2c7ab" providerId="LiveId" clId="{32BDCE47-5BA2-4BF2-8410-AA9B0C07D908}" dt="2023-04-03T01:15:07.029" v="461"/>
          <ac:inkMkLst>
            <pc:docMk/>
            <pc:sldMk cId="2512266364" sldId="481"/>
            <ac:inkMk id="11" creationId="{AF3F0BA7-2688-F487-9251-0961A5CD9649}"/>
          </ac:inkMkLst>
        </pc:inkChg>
        <pc:inkChg chg="add del mod">
          <ac:chgData name="Tim Cook" userId="d1c7cfb340f2c7ab" providerId="LiveId" clId="{32BDCE47-5BA2-4BF2-8410-AA9B0C07D908}" dt="2023-04-03T01:15:07.029" v="457"/>
          <ac:inkMkLst>
            <pc:docMk/>
            <pc:sldMk cId="2512266364" sldId="481"/>
            <ac:inkMk id="12" creationId="{CD66801A-4E78-D578-E9CD-49B8797B52A0}"/>
          </ac:inkMkLst>
        </pc:inkChg>
        <pc:inkChg chg="add del mod">
          <ac:chgData name="Tim Cook" userId="d1c7cfb340f2c7ab" providerId="LiveId" clId="{32BDCE47-5BA2-4BF2-8410-AA9B0C07D908}" dt="2023-04-03T01:15:07.029" v="465"/>
          <ac:inkMkLst>
            <pc:docMk/>
            <pc:sldMk cId="2512266364" sldId="481"/>
            <ac:inkMk id="13" creationId="{BEDAD183-FAA3-9EF2-F22A-D22D60045D13}"/>
          </ac:inkMkLst>
        </pc:inkChg>
        <pc:inkChg chg="add del mod">
          <ac:chgData name="Tim Cook" userId="d1c7cfb340f2c7ab" providerId="LiveId" clId="{32BDCE47-5BA2-4BF2-8410-AA9B0C07D908}" dt="2023-04-03T01:15:07.029" v="460"/>
          <ac:inkMkLst>
            <pc:docMk/>
            <pc:sldMk cId="2512266364" sldId="481"/>
            <ac:inkMk id="15" creationId="{5C41F740-D3E8-1DA3-19B7-8EBA01006689}"/>
          </ac:inkMkLst>
        </pc:inkChg>
        <pc:inkChg chg="add del">
          <ac:chgData name="Tim Cook" userId="d1c7cfb340f2c7ab" providerId="LiveId" clId="{32BDCE47-5BA2-4BF2-8410-AA9B0C07D908}" dt="2023-04-03T01:15:07.029" v="458"/>
          <ac:inkMkLst>
            <pc:docMk/>
            <pc:sldMk cId="2512266364" sldId="481"/>
            <ac:inkMk id="17" creationId="{974F45ED-1793-3DAE-5DC9-D9F943949DD6}"/>
          </ac:inkMkLst>
        </pc:inkChg>
        <pc:inkChg chg="add del">
          <ac:chgData name="Tim Cook" userId="d1c7cfb340f2c7ab" providerId="LiveId" clId="{32BDCE47-5BA2-4BF2-8410-AA9B0C07D908}" dt="2023-04-03T01:15:07.029" v="462"/>
          <ac:inkMkLst>
            <pc:docMk/>
            <pc:sldMk cId="2512266364" sldId="481"/>
            <ac:inkMk id="18" creationId="{3B5B0D65-364C-FEB9-8FEB-48920F38C352}"/>
          </ac:inkMkLst>
        </pc:inkChg>
        <pc:inkChg chg="add del">
          <ac:chgData name="Tim Cook" userId="d1c7cfb340f2c7ab" providerId="LiveId" clId="{32BDCE47-5BA2-4BF2-8410-AA9B0C07D908}" dt="2023-04-03T01:15:07.029" v="456"/>
          <ac:inkMkLst>
            <pc:docMk/>
            <pc:sldMk cId="2512266364" sldId="481"/>
            <ac:inkMk id="19" creationId="{0BE99873-B317-40EF-B655-E9A6196E6EA3}"/>
          </ac:inkMkLst>
        </pc:inkChg>
        <pc:inkChg chg="add del mod">
          <ac:chgData name="Tim Cook" userId="d1c7cfb340f2c7ab" providerId="LiveId" clId="{32BDCE47-5BA2-4BF2-8410-AA9B0C07D908}" dt="2023-04-03T01:15:17.279" v="484"/>
          <ac:inkMkLst>
            <pc:docMk/>
            <pc:sldMk cId="2512266364" sldId="481"/>
            <ac:inkMk id="20" creationId="{E2AE8DEA-C2CA-6082-A8D6-09EE195B7FF6}"/>
          </ac:inkMkLst>
        </pc:inkChg>
        <pc:inkChg chg="add del mod">
          <ac:chgData name="Tim Cook" userId="d1c7cfb340f2c7ab" providerId="LiveId" clId="{32BDCE47-5BA2-4BF2-8410-AA9B0C07D908}" dt="2023-04-03T01:15:17.279" v="483"/>
          <ac:inkMkLst>
            <pc:docMk/>
            <pc:sldMk cId="2512266364" sldId="481"/>
            <ac:inkMk id="21" creationId="{1BB45455-ED34-6C14-445D-7DE021D75767}"/>
          </ac:inkMkLst>
        </pc:inkChg>
        <pc:inkChg chg="add del mod">
          <ac:chgData name="Tim Cook" userId="d1c7cfb340f2c7ab" providerId="LiveId" clId="{32BDCE47-5BA2-4BF2-8410-AA9B0C07D908}" dt="2023-04-03T01:15:17.279" v="486"/>
          <ac:inkMkLst>
            <pc:docMk/>
            <pc:sldMk cId="2512266364" sldId="481"/>
            <ac:inkMk id="22" creationId="{6139C30E-F442-508D-2BBB-B660950C6EB9}"/>
          </ac:inkMkLst>
        </pc:inkChg>
        <pc:inkChg chg="add del mod">
          <ac:chgData name="Tim Cook" userId="d1c7cfb340f2c7ab" providerId="LiveId" clId="{32BDCE47-5BA2-4BF2-8410-AA9B0C07D908}" dt="2023-04-03T01:15:17.279" v="482"/>
          <ac:inkMkLst>
            <pc:docMk/>
            <pc:sldMk cId="2512266364" sldId="481"/>
            <ac:inkMk id="23" creationId="{7B81F71F-69EC-3B9A-BD7A-0FE166E1840C}"/>
          </ac:inkMkLst>
        </pc:inkChg>
        <pc:inkChg chg="add del mod">
          <ac:chgData name="Tim Cook" userId="d1c7cfb340f2c7ab" providerId="LiveId" clId="{32BDCE47-5BA2-4BF2-8410-AA9B0C07D908}" dt="2023-04-03T01:15:17.279" v="485"/>
          <ac:inkMkLst>
            <pc:docMk/>
            <pc:sldMk cId="2512266364" sldId="481"/>
            <ac:inkMk id="24" creationId="{33A89882-8221-B4E1-31A0-A2F308583A11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6" creationId="{6FF176C9-9E68-B2AD-FB40-9E25AEDFAF7B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8" creationId="{B5BD00AC-AECF-4865-97E7-C9A1285211DD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0" creationId="{DBB8D53F-7F80-37E8-F98A-B09706F3D54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1" creationId="{8F009049-0B92-8197-3042-C041F1481B0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2" creationId="{0107E501-5A6D-479A-65FD-FF07A530018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3" creationId="{C374AA36-1E2A-A0D5-7AE7-2EC2884BA19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4" creationId="{C1504051-8A3F-8D7A-8863-93376739743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5" creationId="{69125D40-7913-45DA-29B2-0D2DF04161CD}"/>
          </ac:inkMkLst>
        </pc:inkChg>
        <pc:inkChg chg="add del">
          <ac:chgData name="Tim Cook" userId="d1c7cfb340f2c7ab" providerId="LiveId" clId="{32BDCE47-5BA2-4BF2-8410-AA9B0C07D908}" dt="2023-04-03T01:15:19.889" v="489"/>
          <ac:inkMkLst>
            <pc:docMk/>
            <pc:sldMk cId="2512266364" sldId="481"/>
            <ac:inkMk id="37" creationId="{68B67129-52BB-BDC3-6239-19E17D6DB67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8" creationId="{B28FEC87-03DA-EB6F-05D4-AFDBFA49264B}"/>
          </ac:inkMkLst>
        </pc:inkChg>
        <pc:inkChg chg="add del mod">
          <ac:chgData name="Tim Cook" userId="d1c7cfb340f2c7ab" providerId="LiveId" clId="{32BDCE47-5BA2-4BF2-8410-AA9B0C07D908}" dt="2023-04-03T01:15:28.421" v="498"/>
          <ac:inkMkLst>
            <pc:docMk/>
            <pc:sldMk cId="2512266364" sldId="481"/>
            <ac:inkMk id="39" creationId="{BC787A5B-BF11-8A4F-2A2A-7DA1E027DC23}"/>
          </ac:inkMkLst>
        </pc:inkChg>
        <pc:inkChg chg="add del mod">
          <ac:chgData name="Tim Cook" userId="d1c7cfb340f2c7ab" providerId="LiveId" clId="{32BDCE47-5BA2-4BF2-8410-AA9B0C07D908}" dt="2023-04-03T01:15:28.421" v="497"/>
          <ac:inkMkLst>
            <pc:docMk/>
            <pc:sldMk cId="2512266364" sldId="481"/>
            <ac:inkMk id="40" creationId="{6BFB6DB6-DC4A-9596-1268-2F5415C018D7}"/>
          </ac:inkMkLst>
        </pc:inkChg>
        <pc:inkChg chg="add del mod">
          <ac:chgData name="Tim Cook" userId="d1c7cfb340f2c7ab" providerId="LiveId" clId="{32BDCE47-5BA2-4BF2-8410-AA9B0C07D908}" dt="2023-04-03T01:15:28.421" v="499"/>
          <ac:inkMkLst>
            <pc:docMk/>
            <pc:sldMk cId="2512266364" sldId="481"/>
            <ac:inkMk id="41" creationId="{8F2EAE92-4F4D-E187-F26E-46BBF0B14D15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2" creationId="{60ABEE22-CEC9-9F6D-2BD7-8AFAE09E7023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3" creationId="{A15039B6-280F-0081-B1D4-E0A1BC3CBC18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5" creationId="{F2CB6633-188F-2D38-700C-C8E23364F00C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6" creationId="{2FEA7BAB-0013-15D2-BC38-6138CBAADC6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7" creationId="{FCE47371-044F-9EAC-C0E7-B32D53E658E7}"/>
          </ac:inkMkLst>
        </pc:inkChg>
        <pc:inkChg chg="add del">
          <ac:chgData name="Tim Cook" userId="d1c7cfb340f2c7ab" providerId="LiveId" clId="{32BDCE47-5BA2-4BF2-8410-AA9B0C07D908}" dt="2023-04-03T01:15:33.848" v="507"/>
          <ac:inkMkLst>
            <pc:docMk/>
            <pc:sldMk cId="2512266364" sldId="481"/>
            <ac:inkMk id="49" creationId="{360EEEED-6833-5DCF-C98E-7438F309857F}"/>
          </ac:inkMkLst>
        </pc:inkChg>
        <pc:inkChg chg="add del">
          <ac:chgData name="Tim Cook" userId="d1c7cfb340f2c7ab" providerId="LiveId" clId="{32BDCE47-5BA2-4BF2-8410-AA9B0C07D908}" dt="2023-04-03T01:15:33.848" v="506"/>
          <ac:inkMkLst>
            <pc:docMk/>
            <pc:sldMk cId="2512266364" sldId="481"/>
            <ac:inkMk id="50" creationId="{E73E55B8-24FB-BAB9-CDBA-DDD0893C021A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1" creationId="{38DBC052-ABD9-6653-835C-F7A098A0F75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2" creationId="{41F4E08E-CF95-F1AC-401A-EA8EEDA183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3" creationId="{561BDE52-C982-C808-6D8A-630BB0C1A719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4" creationId="{2A28050F-9857-F45C-B5E9-FDD3699AE434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5" creationId="{B6B2F814-D9CF-1787-127A-F50ABA0BCE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6" creationId="{2427893D-6081-133F-D455-4863831DF16B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58" creationId="{456FDB1B-DF01-5F32-42C2-6A7A3EAC26EB}"/>
          </ac:inkMkLst>
        </pc:inkChg>
        <pc:inkChg chg="add del">
          <ac:chgData name="Tim Cook" userId="d1c7cfb340f2c7ab" providerId="LiveId" clId="{32BDCE47-5BA2-4BF2-8410-AA9B0C07D908}" dt="2023-04-03T01:15:43.973" v="524"/>
          <ac:inkMkLst>
            <pc:docMk/>
            <pc:sldMk cId="2512266364" sldId="481"/>
            <ac:inkMk id="59" creationId="{98ECE847-16D2-D0E6-A8BF-B93C0BE57E7C}"/>
          </ac:inkMkLst>
        </pc:inkChg>
        <pc:inkChg chg="add del">
          <ac:chgData name="Tim Cook" userId="d1c7cfb340f2c7ab" providerId="LiveId" clId="{32BDCE47-5BA2-4BF2-8410-AA9B0C07D908}" dt="2023-04-03T01:15:43.988" v="527"/>
          <ac:inkMkLst>
            <pc:docMk/>
            <pc:sldMk cId="2512266364" sldId="481"/>
            <ac:inkMk id="60" creationId="{A4093176-F6A0-3782-4BE5-899A372300A9}"/>
          </ac:inkMkLst>
        </pc:inkChg>
        <pc:inkChg chg="add del">
          <ac:chgData name="Tim Cook" userId="d1c7cfb340f2c7ab" providerId="LiveId" clId="{32BDCE47-5BA2-4BF2-8410-AA9B0C07D908}" dt="2023-04-03T01:15:43.973" v="523"/>
          <ac:inkMkLst>
            <pc:docMk/>
            <pc:sldMk cId="2512266364" sldId="481"/>
            <ac:inkMk id="61" creationId="{72DDC949-1F82-E728-018B-968493892494}"/>
          </ac:inkMkLst>
        </pc:inkChg>
        <pc:inkChg chg="add del">
          <ac:chgData name="Tim Cook" userId="d1c7cfb340f2c7ab" providerId="LiveId" clId="{32BDCE47-5BA2-4BF2-8410-AA9B0C07D908}" dt="2023-04-03T01:15:43.973" v="525"/>
          <ac:inkMkLst>
            <pc:docMk/>
            <pc:sldMk cId="2512266364" sldId="481"/>
            <ac:inkMk id="62" creationId="{6B6E7F61-C010-133D-91B5-6C69FCF27EFC}"/>
          </ac:inkMkLst>
        </pc:inkChg>
        <pc:inkChg chg="add del">
          <ac:chgData name="Tim Cook" userId="d1c7cfb340f2c7ab" providerId="LiveId" clId="{32BDCE47-5BA2-4BF2-8410-AA9B0C07D908}" dt="2023-04-03T01:15:43.973" v="522"/>
          <ac:inkMkLst>
            <pc:docMk/>
            <pc:sldMk cId="2512266364" sldId="481"/>
            <ac:inkMk id="63" creationId="{1E3AA627-91A4-95E2-0614-49D6D0F7F951}"/>
          </ac:inkMkLst>
        </pc:inkChg>
        <pc:inkChg chg="add del">
          <ac:chgData name="Tim Cook" userId="d1c7cfb340f2c7ab" providerId="LiveId" clId="{32BDCE47-5BA2-4BF2-8410-AA9B0C07D908}" dt="2023-04-03T01:15:43.988" v="526"/>
          <ac:inkMkLst>
            <pc:docMk/>
            <pc:sldMk cId="2512266364" sldId="481"/>
            <ac:inkMk id="64" creationId="{B88775B8-CD96-90E2-32DC-E00C14F4786F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5" creationId="{2FFAA569-72D0-3A3C-F2C0-A9BDD5DDE4C1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6" creationId="{426F3095-CDF5-C369-404E-455C9698057E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7" creationId="{0FB54CB6-B901-422D-7C5D-EFA11FBD5450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8" creationId="{CB34051C-53A8-13CB-FD71-27B8BCA79882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9" creationId="{A23B946A-AB35-3A00-37EC-C820C112A527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70" creationId="{1B8F3859-F619-6A11-6073-3CE44F5E66C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1" creationId="{7267F301-499C-A378-BC8C-6BF0B16712D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2" creationId="{9D246ED7-F35D-B8C7-2949-173D8993C687}"/>
          </ac:inkMkLst>
        </pc:inkChg>
        <pc:inkChg chg="add del mod">
          <ac:chgData name="Tim Cook" userId="d1c7cfb340f2c7ab" providerId="LiveId" clId="{32BDCE47-5BA2-4BF2-8410-AA9B0C07D908}" dt="2023-04-03T01:15:55.675" v="547"/>
          <ac:inkMkLst>
            <pc:docMk/>
            <pc:sldMk cId="2512266364" sldId="481"/>
            <ac:inkMk id="75" creationId="{B1D5018C-7FCC-A39B-7C69-30DEC77864FC}"/>
          </ac:inkMkLst>
        </pc:inkChg>
        <pc:inkChg chg="add del mod">
          <ac:chgData name="Tim Cook" userId="d1c7cfb340f2c7ab" providerId="LiveId" clId="{32BDCE47-5BA2-4BF2-8410-AA9B0C07D908}" dt="2023-04-03T01:15:55.675" v="546"/>
          <ac:inkMkLst>
            <pc:docMk/>
            <pc:sldMk cId="2512266364" sldId="481"/>
            <ac:inkMk id="76" creationId="{AE55972E-19B4-E69F-09D1-2F25385135CC}"/>
          </ac:inkMkLst>
        </pc:inkChg>
        <pc:inkChg chg="add del mod">
          <ac:chgData name="Tim Cook" userId="d1c7cfb340f2c7ab" providerId="LiveId" clId="{32BDCE47-5BA2-4BF2-8410-AA9B0C07D908}" dt="2023-04-03T01:15:55.675" v="548"/>
          <ac:inkMkLst>
            <pc:docMk/>
            <pc:sldMk cId="2512266364" sldId="481"/>
            <ac:inkMk id="77" creationId="{3F5715F7-60FB-9C37-74F5-DB4509E2CE0C}"/>
          </ac:inkMkLst>
        </pc:inkChg>
        <pc:inkChg chg="add del">
          <ac:chgData name="Tim Cook" userId="d1c7cfb340f2c7ab" providerId="LiveId" clId="{32BDCE47-5BA2-4BF2-8410-AA9B0C07D908}" dt="2023-04-03T01:15:55.675" v="544"/>
          <ac:inkMkLst>
            <pc:docMk/>
            <pc:sldMk cId="2512266364" sldId="481"/>
            <ac:inkMk id="79" creationId="{68C67439-7983-4F65-91F5-61C24A66ECA9}"/>
          </ac:inkMkLst>
        </pc:inkChg>
        <pc:inkChg chg="add del">
          <ac:chgData name="Tim Cook" userId="d1c7cfb340f2c7ab" providerId="LiveId" clId="{32BDCE47-5BA2-4BF2-8410-AA9B0C07D908}" dt="2023-04-03T01:15:55.675" v="549"/>
          <ac:inkMkLst>
            <pc:docMk/>
            <pc:sldMk cId="2512266364" sldId="481"/>
            <ac:inkMk id="80" creationId="{CFCDB4D2-2895-44FC-73CD-667F9DD2FE69}"/>
          </ac:inkMkLst>
        </pc:inkChg>
        <pc:inkChg chg="add del">
          <ac:chgData name="Tim Cook" userId="d1c7cfb340f2c7ab" providerId="LiveId" clId="{32BDCE47-5BA2-4BF2-8410-AA9B0C07D908}" dt="2023-04-03T01:15:55.675" v="545"/>
          <ac:inkMkLst>
            <pc:docMk/>
            <pc:sldMk cId="2512266364" sldId="481"/>
            <ac:inkMk id="81" creationId="{568B3B83-F3C2-FFD9-1282-73431528132E}"/>
          </ac:inkMkLst>
        </pc:inkChg>
        <pc:inkChg chg="add del">
          <ac:chgData name="Tim Cook" userId="d1c7cfb340f2c7ab" providerId="LiveId" clId="{32BDCE47-5BA2-4BF2-8410-AA9B0C07D908}" dt="2023-04-03T01:15:59.757" v="557"/>
          <ac:inkMkLst>
            <pc:docMk/>
            <pc:sldMk cId="2512266364" sldId="481"/>
            <ac:inkMk id="82" creationId="{20EC463A-5198-91D2-5159-71F9B8F5E083}"/>
          </ac:inkMkLst>
        </pc:inkChg>
        <pc:inkChg chg="add del">
          <ac:chgData name="Tim Cook" userId="d1c7cfb340f2c7ab" providerId="LiveId" clId="{32BDCE47-5BA2-4BF2-8410-AA9B0C07D908}" dt="2023-04-03T01:15:59.757" v="561"/>
          <ac:inkMkLst>
            <pc:docMk/>
            <pc:sldMk cId="2512266364" sldId="481"/>
            <ac:inkMk id="83" creationId="{2C399EB9-C164-6ED2-F843-D31042477982}"/>
          </ac:inkMkLst>
        </pc:inkChg>
        <pc:inkChg chg="add del">
          <ac:chgData name="Tim Cook" userId="d1c7cfb340f2c7ab" providerId="LiveId" clId="{32BDCE47-5BA2-4BF2-8410-AA9B0C07D908}" dt="2023-04-03T01:15:59.757" v="560"/>
          <ac:inkMkLst>
            <pc:docMk/>
            <pc:sldMk cId="2512266364" sldId="481"/>
            <ac:inkMk id="84" creationId="{C6EEDE25-E786-8025-BB4C-4D9FFACF1AB5}"/>
          </ac:inkMkLst>
        </pc:inkChg>
        <pc:inkChg chg="add del">
          <ac:chgData name="Tim Cook" userId="d1c7cfb340f2c7ab" providerId="LiveId" clId="{32BDCE47-5BA2-4BF2-8410-AA9B0C07D908}" dt="2023-04-03T01:15:59.757" v="556"/>
          <ac:inkMkLst>
            <pc:docMk/>
            <pc:sldMk cId="2512266364" sldId="481"/>
            <ac:inkMk id="85" creationId="{64109759-2FBE-3402-1CC4-881CB4E77BA4}"/>
          </ac:inkMkLst>
        </pc:inkChg>
        <pc:inkChg chg="add del">
          <ac:chgData name="Tim Cook" userId="d1c7cfb340f2c7ab" providerId="LiveId" clId="{32BDCE47-5BA2-4BF2-8410-AA9B0C07D908}" dt="2023-04-03T01:15:59.757" v="558"/>
          <ac:inkMkLst>
            <pc:docMk/>
            <pc:sldMk cId="2512266364" sldId="481"/>
            <ac:inkMk id="86" creationId="{5DD677CC-D92A-0D29-389F-F69D26EACDCF}"/>
          </ac:inkMkLst>
        </pc:inkChg>
        <pc:inkChg chg="add del">
          <ac:chgData name="Tim Cook" userId="d1c7cfb340f2c7ab" providerId="LiveId" clId="{32BDCE47-5BA2-4BF2-8410-AA9B0C07D908}" dt="2023-04-03T01:15:59.757" v="559"/>
          <ac:inkMkLst>
            <pc:docMk/>
            <pc:sldMk cId="2512266364" sldId="481"/>
            <ac:inkMk id="87" creationId="{8AC26DD4-2D63-D0AE-1D20-7378B10DF4C9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8" creationId="{255368B0-2550-87EC-3E03-B25547669D6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9" creationId="{9245B436-AF31-4F2C-C855-8BA8E87F4967}"/>
          </ac:inkMkLst>
        </pc:inkChg>
        <pc:inkChg chg="add del mod">
          <ac:chgData name="Tim Cook" userId="d1c7cfb340f2c7ab" providerId="LiveId" clId="{32BDCE47-5BA2-4BF2-8410-AA9B0C07D908}" dt="2023-04-03T01:16:06.121" v="570"/>
          <ac:inkMkLst>
            <pc:docMk/>
            <pc:sldMk cId="2512266364" sldId="481"/>
            <ac:inkMk id="90" creationId="{88A9EC05-7A4A-6718-CC4C-4ABBB155862D}"/>
          </ac:inkMkLst>
        </pc:inkChg>
        <pc:inkChg chg="add del mod">
          <ac:chgData name="Tim Cook" userId="d1c7cfb340f2c7ab" providerId="LiveId" clId="{32BDCE47-5BA2-4BF2-8410-AA9B0C07D908}" dt="2023-04-03T01:16:06.121" v="569"/>
          <ac:inkMkLst>
            <pc:docMk/>
            <pc:sldMk cId="2512266364" sldId="481"/>
            <ac:inkMk id="91" creationId="{A769263C-CBA2-190F-57B7-F03EED4A7A53}"/>
          </ac:inkMkLst>
        </pc:inkChg>
        <pc:inkChg chg="add del mod">
          <ac:chgData name="Tim Cook" userId="d1c7cfb340f2c7ab" providerId="LiveId" clId="{32BDCE47-5BA2-4BF2-8410-AA9B0C07D908}" dt="2023-04-03T01:16:06.105" v="568"/>
          <ac:inkMkLst>
            <pc:docMk/>
            <pc:sldMk cId="2512266364" sldId="481"/>
            <ac:inkMk id="92" creationId="{5F04C1FF-E1E2-61A5-0D04-35CCF0182FDC}"/>
          </ac:inkMkLst>
        </pc:inkChg>
        <pc:inkChg chg="add del mod">
          <ac:chgData name="Tim Cook" userId="d1c7cfb340f2c7ab" providerId="LiveId" clId="{32BDCE47-5BA2-4BF2-8410-AA9B0C07D908}" dt="2023-04-03T01:17:15.309" v="604"/>
          <ac:inkMkLst>
            <pc:docMk/>
            <pc:sldMk cId="2512266364" sldId="481"/>
            <ac:inkMk id="94" creationId="{39B0441C-06BE-6EEF-7713-F14A26666AF0}"/>
          </ac:inkMkLst>
        </pc:inkChg>
        <pc:inkChg chg="add mod">
          <ac:chgData name="Tim Cook" userId="d1c7cfb340f2c7ab" providerId="LiveId" clId="{32BDCE47-5BA2-4BF2-8410-AA9B0C07D908}" dt="2023-04-03T01:17:18.613" v="608"/>
          <ac:inkMkLst>
            <pc:docMk/>
            <pc:sldMk cId="2512266364" sldId="481"/>
            <ac:inkMk id="95" creationId="{4F0D2195-5697-B0B1-F4A8-40DD67ED3605}"/>
          </ac:inkMkLst>
        </pc:inkChg>
        <pc:inkChg chg="add del mod">
          <ac:chgData name="Tim Cook" userId="d1c7cfb340f2c7ab" providerId="LiveId" clId="{32BDCE47-5BA2-4BF2-8410-AA9B0C07D908}" dt="2023-04-03T01:17:15.309" v="605"/>
          <ac:inkMkLst>
            <pc:docMk/>
            <pc:sldMk cId="2512266364" sldId="481"/>
            <ac:inkMk id="96" creationId="{8C354CA4-7458-D171-53DD-3D264CE5A86A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8" creationId="{8EC07E83-8CE9-BE51-5248-3C628DD1B6AF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9" creationId="{AA855FE6-8C8C-ABFB-3173-9FCBC47AB5CB}"/>
          </ac:inkMkLst>
        </pc:inkChg>
        <pc:inkChg chg="add del mod">
          <ac:chgData name="Tim Cook" userId="d1c7cfb340f2c7ab" providerId="LiveId" clId="{32BDCE47-5BA2-4BF2-8410-AA9B0C07D908}" dt="2023-04-03T01:16:13.628" v="579"/>
          <ac:inkMkLst>
            <pc:docMk/>
            <pc:sldMk cId="2512266364" sldId="481"/>
            <ac:inkMk id="100" creationId="{A1F29D6F-9F0F-C583-CECF-2D623BB2FA83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2" creationId="{A2464492-4138-2455-A7E9-6131493C5DF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3" creationId="{53C46284-A51A-93D3-239F-2461C1F74AB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5" creationId="{AFBE57A5-D2CA-B4D6-5D94-C841014053A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6" creationId="{F7A8C4D5-1668-1460-9C2B-D129691043B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7" creationId="{FDF70381-A20D-00B4-C8B4-98FD8FC41B5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8" creationId="{5E72D4D1-E12E-463C-2E8E-E3D979C0C51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9" creationId="{F513438D-0F1F-F777-A995-7310C7EE36FD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0" creationId="{C1D6CA80-86D3-D2D0-2479-F168ADB936F2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1" creationId="{5878C79A-DF6F-7460-00F6-5C894794BD8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2" creationId="{094787D4-59FC-F199-F3BD-F42A61DDDAA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3" creationId="{9CE37AC5-5CFC-B880-4DFA-6A58D77E7F05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6" creationId="{0CD520B0-8ACD-21A8-D4D6-07EB1CF99CB7}"/>
          </ac:inkMkLst>
        </pc:inkChg>
        <pc:inkChg chg="add del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7" creationId="{B4124672-6905-8240-59A1-15FACABE0B98}"/>
          </ac:inkMkLst>
        </pc:inkChg>
        <pc:inkChg chg="add">
          <ac:chgData name="Tim Cook" userId="d1c7cfb340f2c7ab" providerId="LiveId" clId="{32BDCE47-5BA2-4BF2-8410-AA9B0C07D908}" dt="2023-04-03T01:17:26.821" v="611" actId="9405"/>
          <ac:inkMkLst>
            <pc:docMk/>
            <pc:sldMk cId="2512266364" sldId="481"/>
            <ac:inkMk id="119" creationId="{3FB23C70-F719-7BCF-2E3D-9A3E7B188CDB}"/>
          </ac:inkMkLst>
        </pc:inkChg>
      </pc:sldChg>
      <pc:sldChg chg="addSp delSp modSp new mod">
        <pc:chgData name="Tim Cook" userId="d1c7cfb340f2c7ab" providerId="LiveId" clId="{32BDCE47-5BA2-4BF2-8410-AA9B0C07D908}" dt="2023-04-03T01:33:38.487" v="1094" actId="9405"/>
        <pc:sldMkLst>
          <pc:docMk/>
          <pc:sldMk cId="1472492200" sldId="482"/>
        </pc:sldMkLst>
        <pc:spChg chg="mod">
          <ac:chgData name="Tim Cook" userId="d1c7cfb340f2c7ab" providerId="LiveId" clId="{32BDCE47-5BA2-4BF2-8410-AA9B0C07D908}" dt="2023-04-02T22:45:51.143" v="240" actId="20577"/>
          <ac:spMkLst>
            <pc:docMk/>
            <pc:sldMk cId="1472492200" sldId="482"/>
            <ac:spMk id="2" creationId="{D9706905-C1A7-DA5D-57BD-6751946AD3ED}"/>
          </ac:spMkLst>
        </pc:spChg>
        <pc:spChg chg="del">
          <ac:chgData name="Tim Cook" userId="d1c7cfb340f2c7ab" providerId="LiveId" clId="{32BDCE47-5BA2-4BF2-8410-AA9B0C07D908}" dt="2023-04-02T22:58:25.488" v="242" actId="478"/>
          <ac:spMkLst>
            <pc:docMk/>
            <pc:sldMk cId="1472492200" sldId="482"/>
            <ac:spMk id="3" creationId="{7FFA802B-92BA-2242-D8C0-E9E34D9AA8F8}"/>
          </ac:spMkLst>
        </pc:spChg>
        <pc:grpChg chg="del mod">
          <ac:chgData name="Tim Cook" userId="d1c7cfb340f2c7ab" providerId="LiveId" clId="{32BDCE47-5BA2-4BF2-8410-AA9B0C07D908}" dt="2023-04-03T01:32:52.107" v="1054"/>
          <ac:grpSpMkLst>
            <pc:docMk/>
            <pc:sldMk cId="1472492200" sldId="482"/>
            <ac:grpSpMk id="5" creationId="{F19B2659-DB40-3D2F-2220-E8FC950BA8EA}"/>
          </ac:grpSpMkLst>
        </pc:grpChg>
        <pc:grpChg chg="del mod">
          <ac:chgData name="Tim Cook" userId="d1c7cfb340f2c7ab" providerId="LiveId" clId="{32BDCE47-5BA2-4BF2-8410-AA9B0C07D908}" dt="2023-04-03T01:32:59.997" v="1061"/>
          <ac:grpSpMkLst>
            <pc:docMk/>
            <pc:sldMk cId="1472492200" sldId="482"/>
            <ac:grpSpMk id="9" creationId="{60A6E9FC-370F-C1B6-B12B-8D57283CAA16}"/>
          </ac:grpSpMkLst>
        </pc:grpChg>
        <pc:grpChg chg="del mod">
          <ac:chgData name="Tim Cook" userId="d1c7cfb340f2c7ab" providerId="LiveId" clId="{32BDCE47-5BA2-4BF2-8410-AA9B0C07D908}" dt="2023-04-03T01:33:07.839" v="1072"/>
          <ac:grpSpMkLst>
            <pc:docMk/>
            <pc:sldMk cId="1472492200" sldId="482"/>
            <ac:grpSpMk id="15" creationId="{C0C1705B-0C5F-BCD6-53D8-1D53D4361CAA}"/>
          </ac:grpSpMkLst>
        </pc:grpChg>
        <pc:grpChg chg="del mod">
          <ac:chgData name="Tim Cook" userId="d1c7cfb340f2c7ab" providerId="LiveId" clId="{32BDCE47-5BA2-4BF2-8410-AA9B0C07D908}" dt="2023-04-03T01:33:11.753" v="1077"/>
          <ac:grpSpMkLst>
            <pc:docMk/>
            <pc:sldMk cId="1472492200" sldId="482"/>
            <ac:grpSpMk id="17" creationId="{AC0B73A9-09A5-EE5A-E5EB-9176F7CBBCEC}"/>
          </ac:grpSpMkLst>
        </pc:grpChg>
        <pc:grpChg chg="del 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0" creationId="{1DCE7DB0-B9CE-03C8-F56F-08B0626895EC}"/>
          </ac:grpSpMkLst>
        </pc:grpChg>
        <pc:grpChg chg="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32BDCE47-5BA2-4BF2-8410-AA9B0C07D908}" dt="2023-04-03T01:33:18.829" v="1082"/>
          <ac:grpSpMkLst>
            <pc:docMk/>
            <pc:sldMk cId="1472492200" sldId="482"/>
            <ac:grpSpMk id="25" creationId="{99EF56BD-824E-9DBE-628A-5B9B3553DC79}"/>
          </ac:grpSpMkLst>
        </pc:grpChg>
        <pc:grpChg chg="del mod">
          <ac:chgData name="Tim Cook" userId="d1c7cfb340f2c7ab" providerId="LiveId" clId="{32BDCE47-5BA2-4BF2-8410-AA9B0C07D908}" dt="2023-04-03T01:33:27.521" v="1086"/>
          <ac:grpSpMkLst>
            <pc:docMk/>
            <pc:sldMk cId="1472492200" sldId="482"/>
            <ac:grpSpMk id="28" creationId="{93352823-D3AA-DB2A-0EC2-B8A39359E3F3}"/>
          </ac:grpSpMkLst>
        </pc:grpChg>
        <pc:grpChg chg="mod">
          <ac:chgData name="Tim Cook" userId="d1c7cfb340f2c7ab" providerId="LiveId" clId="{32BDCE47-5BA2-4BF2-8410-AA9B0C07D908}" dt="2023-04-03T01:33:30.172" v="1090"/>
          <ac:grpSpMkLst>
            <pc:docMk/>
            <pc:sldMk cId="1472492200" sldId="482"/>
            <ac:grpSpMk id="31" creationId="{007A2ED3-768A-2D3C-9A04-2D564AD30ACC}"/>
          </ac:grpSpMkLst>
        </pc:grpChg>
        <pc:inkChg chg="add del mod">
          <ac:chgData name="Tim Cook" userId="d1c7cfb340f2c7ab" providerId="LiveId" clId="{32BDCE47-5BA2-4BF2-8410-AA9B0C07D908}" dt="2023-04-03T01:32:53.522" v="1055"/>
          <ac:inkMkLst>
            <pc:docMk/>
            <pc:sldMk cId="1472492200" sldId="482"/>
            <ac:inkMk id="3" creationId="{24CBE1D6-9875-54A2-ECE7-FF679F19D8C8}"/>
          </ac:inkMkLst>
        </pc:inkChg>
        <pc:inkChg chg="add del mod">
          <ac:chgData name="Tim Cook" userId="d1c7cfb340f2c7ab" providerId="LiveId" clId="{32BDCE47-5BA2-4BF2-8410-AA9B0C07D908}" dt="2023-04-03T01:32:52.107" v="1054"/>
          <ac:inkMkLst>
            <pc:docMk/>
            <pc:sldMk cId="1472492200" sldId="482"/>
            <ac:inkMk id="4" creationId="{D6CD8D6C-703E-3291-78EF-6B6BE14EBFB3}"/>
          </ac:inkMkLst>
        </pc:inkChg>
        <pc:inkChg chg="add del mod">
          <ac:chgData name="Tim Cook" userId="d1c7cfb340f2c7ab" providerId="LiveId" clId="{32BDCE47-5BA2-4BF2-8410-AA9B0C07D908}" dt="2023-04-03T01:32:59.997" v="1060"/>
          <ac:inkMkLst>
            <pc:docMk/>
            <pc:sldMk cId="1472492200" sldId="482"/>
            <ac:inkMk id="6" creationId="{2C6F3896-940E-C3DE-DAFA-173ADE8E6FC5}"/>
          </ac:inkMkLst>
        </pc:inkChg>
        <pc:inkChg chg="add del mod">
          <ac:chgData name="Tim Cook" userId="d1c7cfb340f2c7ab" providerId="LiveId" clId="{32BDCE47-5BA2-4BF2-8410-AA9B0C07D908}" dt="2023-04-03T01:32:59.997" v="1062"/>
          <ac:inkMkLst>
            <pc:docMk/>
            <pc:sldMk cId="1472492200" sldId="482"/>
            <ac:inkMk id="7" creationId="{AEA597E3-95E0-7357-9163-4F108859610B}"/>
          </ac:inkMkLst>
        </pc:inkChg>
        <pc:inkChg chg="add del mod">
          <ac:chgData name="Tim Cook" userId="d1c7cfb340f2c7ab" providerId="LiveId" clId="{32BDCE47-5BA2-4BF2-8410-AA9B0C07D908}" dt="2023-04-03T01:32:59.997" v="1061"/>
          <ac:inkMkLst>
            <pc:docMk/>
            <pc:sldMk cId="1472492200" sldId="482"/>
            <ac:inkMk id="8" creationId="{FA54DCA9-2BF6-5EA4-09E4-CB771CC43116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0" creationId="{6F451D0E-EF34-5047-3D52-0C35D526ABBE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1" creationId="{40011022-F682-E286-4993-439E3870744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2" creationId="{A18EB5EA-2E4F-250B-E18D-8386A72A38BB}"/>
          </ac:inkMkLst>
        </pc:inkChg>
        <pc:inkChg chg="add del mod">
          <ac:chgData name="Tim Cook" userId="d1c7cfb340f2c7ab" providerId="LiveId" clId="{32BDCE47-5BA2-4BF2-8410-AA9B0C07D908}" dt="2023-04-03T01:33:06.066" v="1070"/>
          <ac:inkMkLst>
            <pc:docMk/>
            <pc:sldMk cId="1472492200" sldId="482"/>
            <ac:inkMk id="13" creationId="{0B8FC43A-C479-DE20-B0E6-770A172BB6E4}"/>
          </ac:inkMkLst>
        </pc:inkChg>
        <pc:inkChg chg="add del mod">
          <ac:chgData name="Tim Cook" userId="d1c7cfb340f2c7ab" providerId="LiveId" clId="{32BDCE47-5BA2-4BF2-8410-AA9B0C07D908}" dt="2023-04-03T01:33:06.050" v="1069"/>
          <ac:inkMkLst>
            <pc:docMk/>
            <pc:sldMk cId="1472492200" sldId="482"/>
            <ac:inkMk id="14" creationId="{CBDE67AF-B867-2C5F-9730-EA06E72A465E}"/>
          </ac:inkMkLst>
        </pc:inkChg>
        <pc:inkChg chg="add del mod">
          <ac:chgData name="Tim Cook" userId="d1c7cfb340f2c7ab" providerId="LiveId" clId="{32BDCE47-5BA2-4BF2-8410-AA9B0C07D908}" dt="2023-04-03T01:33:08.394" v="1073"/>
          <ac:inkMkLst>
            <pc:docMk/>
            <pc:sldMk cId="1472492200" sldId="482"/>
            <ac:inkMk id="16" creationId="{D1888E19-41FE-0D37-22FA-6234F4448BE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8" creationId="{F884F954-3548-A27A-C02A-F766D1AA40C3}"/>
          </ac:inkMkLst>
        </pc:inkChg>
        <pc:inkChg chg="add del">
          <ac:chgData name="Tim Cook" userId="d1c7cfb340f2c7ab" providerId="LiveId" clId="{32BDCE47-5BA2-4BF2-8410-AA9B0C07D908}" dt="2023-04-03T01:33:11.675" v="1076"/>
          <ac:inkMkLst>
            <pc:docMk/>
            <pc:sldMk cId="1472492200" sldId="482"/>
            <ac:inkMk id="19" creationId="{F40164EA-ABA8-04EE-1403-8449CC00F53B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21" creationId="{BC5D4CF4-F1AF-5117-9673-40577036BE8B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3" creationId="{8F53419D-4366-BF4B-37BB-69BF01FF5941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4" creationId="{926A2071-8095-19A9-10D4-6DE1CBB8DEAC}"/>
          </ac:inkMkLst>
        </pc:inkChg>
        <pc:inkChg chg="add del mod">
          <ac:chgData name="Tim Cook" userId="d1c7cfb340f2c7ab" providerId="LiveId" clId="{32BDCE47-5BA2-4BF2-8410-AA9B0C07D908}" dt="2023-04-03T01:33:27.521" v="1087"/>
          <ac:inkMkLst>
            <pc:docMk/>
            <pc:sldMk cId="1472492200" sldId="482"/>
            <ac:inkMk id="26" creationId="{217536C5-87A6-EED5-9751-31DA8B7A5752}"/>
          </ac:inkMkLst>
        </pc:inkChg>
        <pc:inkChg chg="add del mod">
          <ac:chgData name="Tim Cook" userId="d1c7cfb340f2c7ab" providerId="LiveId" clId="{32BDCE47-5BA2-4BF2-8410-AA9B0C07D908}" dt="2023-04-03T01:33:27.521" v="1086"/>
          <ac:inkMkLst>
            <pc:docMk/>
            <pc:sldMk cId="1472492200" sldId="482"/>
            <ac:inkMk id="27" creationId="{1A8374D4-DAE0-D3CC-53BD-83B69E84E47E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29" creationId="{71E91837-7CCF-4914-FA06-6E2C270FBDD3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30" creationId="{032E9631-1A12-CA94-970E-08E7A065649B}"/>
          </ac:inkMkLst>
        </pc:inkChg>
        <pc:inkChg chg="add">
          <ac:chgData name="Tim Cook" userId="d1c7cfb340f2c7ab" providerId="LiveId" clId="{32BDCE47-5BA2-4BF2-8410-AA9B0C07D908}" dt="2023-04-03T01:33:32.807" v="1091" actId="9405"/>
          <ac:inkMkLst>
            <pc:docMk/>
            <pc:sldMk cId="1472492200" sldId="482"/>
            <ac:inkMk id="32" creationId="{6ECA5FB4-0FD0-A96F-E781-C6C839D0183D}"/>
          </ac:inkMkLst>
        </pc:inkChg>
        <pc:inkChg chg="add del">
          <ac:chgData name="Tim Cook" userId="d1c7cfb340f2c7ab" providerId="LiveId" clId="{32BDCE47-5BA2-4BF2-8410-AA9B0C07D908}" dt="2023-04-03T01:33:34.947" v="1093"/>
          <ac:inkMkLst>
            <pc:docMk/>
            <pc:sldMk cId="1472492200" sldId="482"/>
            <ac:inkMk id="33" creationId="{96134DB3-68DD-1449-71DE-85321ABF209D}"/>
          </ac:inkMkLst>
        </pc:inkChg>
        <pc:inkChg chg="add">
          <ac:chgData name="Tim Cook" userId="d1c7cfb340f2c7ab" providerId="LiveId" clId="{32BDCE47-5BA2-4BF2-8410-AA9B0C07D908}" dt="2023-04-03T01:33:38.487" v="1094" actId="9405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delSp modSp new mod">
        <pc:chgData name="Tim Cook" userId="d1c7cfb340f2c7ab" providerId="LiveId" clId="{32BDCE47-5BA2-4BF2-8410-AA9B0C07D908}" dt="2023-04-03T01:42:04.006" v="1516"/>
        <pc:sldMkLst>
          <pc:docMk/>
          <pc:sldMk cId="796618182" sldId="483"/>
        </pc:sldMkLst>
        <pc:spChg chg="mod">
          <ac:chgData name="Tim Cook" userId="d1c7cfb340f2c7ab" providerId="LiveId" clId="{32BDCE47-5BA2-4BF2-8410-AA9B0C07D908}" dt="2023-04-02T22:58:39.858" v="246" actId="20577"/>
          <ac:spMkLst>
            <pc:docMk/>
            <pc:sldMk cId="796618182" sldId="483"/>
            <ac:spMk id="2" creationId="{B9733861-A0FD-E72C-3F94-0C73CA0E9BD3}"/>
          </ac:spMkLst>
        </pc:spChg>
        <pc:spChg chg="del">
          <ac:chgData name="Tim Cook" userId="d1c7cfb340f2c7ab" providerId="LiveId" clId="{32BDCE47-5BA2-4BF2-8410-AA9B0C07D908}" dt="2023-04-03T01:34:29.510" v="1095" actId="478"/>
          <ac:spMkLst>
            <pc:docMk/>
            <pc:sldMk cId="796618182" sldId="483"/>
            <ac:spMk id="3" creationId="{BB982454-8FE0-6DFC-A2D0-280C93D87D63}"/>
          </ac:spMkLst>
        </pc:spChg>
        <pc:grpChg chg="del mod">
          <ac:chgData name="Tim Cook" userId="d1c7cfb340f2c7ab" providerId="LiveId" clId="{32BDCE47-5BA2-4BF2-8410-AA9B0C07D908}" dt="2023-04-03T01:41:47.300" v="1488"/>
          <ac:grpSpMkLst>
            <pc:docMk/>
            <pc:sldMk cId="796618182" sldId="483"/>
            <ac:grpSpMk id="11" creationId="{3C2FE491-298B-322F-9D08-09D7A401801B}"/>
          </ac:grpSpMkLst>
        </pc:grpChg>
        <pc:grpChg chg="del mod">
          <ac:chgData name="Tim Cook" userId="d1c7cfb340f2c7ab" providerId="LiveId" clId="{32BDCE47-5BA2-4BF2-8410-AA9B0C07D908}" dt="2023-04-03T01:34:46.919" v="1111"/>
          <ac:grpSpMkLst>
            <pc:docMk/>
            <pc:sldMk cId="796618182" sldId="483"/>
            <ac:grpSpMk id="12" creationId="{4A754406-7D30-6889-2BE9-C9AAAE347195}"/>
          </ac:grpSpMkLst>
        </pc:grpChg>
        <pc:grpChg chg="del mod">
          <ac:chgData name="Tim Cook" userId="d1c7cfb340f2c7ab" providerId="LiveId" clId="{32BDCE47-5BA2-4BF2-8410-AA9B0C07D908}" dt="2023-04-03T01:35:10.881" v="1170"/>
          <ac:grpSpMkLst>
            <pc:docMk/>
            <pc:sldMk cId="796618182" sldId="483"/>
            <ac:grpSpMk id="19" creationId="{7FDC5D01-B68F-1C24-2CD3-568C9C96F8DE}"/>
          </ac:grpSpMkLst>
        </pc:grpChg>
        <pc:grpChg chg="del mod">
          <ac:chgData name="Tim Cook" userId="d1c7cfb340f2c7ab" providerId="LiveId" clId="{32BDCE47-5BA2-4BF2-8410-AA9B0C07D908}" dt="2023-04-03T01:34:51.493" v="1122"/>
          <ac:grpSpMkLst>
            <pc:docMk/>
            <pc:sldMk cId="796618182" sldId="483"/>
            <ac:grpSpMk id="20" creationId="{85060397-6C71-FEB6-14E1-B324DB6E2453}"/>
          </ac:grpSpMkLst>
        </pc:grpChg>
        <pc:grpChg chg="del mod">
          <ac:chgData name="Tim Cook" userId="d1c7cfb340f2c7ab" providerId="LiveId" clId="{32BDCE47-5BA2-4BF2-8410-AA9B0C07D908}" dt="2023-04-03T01:42:02.856" v="1514"/>
          <ac:grpSpMkLst>
            <pc:docMk/>
            <pc:sldMk cId="796618182" sldId="483"/>
            <ac:grpSpMk id="24" creationId="{167D29B7-8246-1234-3345-F1E9A68F8E1A}"/>
          </ac:grpSpMkLst>
        </pc:grpChg>
        <pc:grpChg chg="del 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1" creationId="{AC5950EB-4543-0EE9-D98D-54B0142BEC5B}"/>
          </ac:grpSpMkLst>
        </pc:grpChg>
        <pc:grpChg chg="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3" creationId="{318DD3A0-040F-C2D4-04F1-54DD9233A52C}"/>
          </ac:grpSpMkLst>
        </pc:grpChg>
        <pc:grpChg chg="del mod">
          <ac:chgData name="Tim Cook" userId="d1c7cfb340f2c7ab" providerId="LiveId" clId="{32BDCE47-5BA2-4BF2-8410-AA9B0C07D908}" dt="2023-04-03T01:35:06.923" v="1154"/>
          <ac:grpSpMkLst>
            <pc:docMk/>
            <pc:sldMk cId="796618182" sldId="483"/>
            <ac:grpSpMk id="34" creationId="{02CF0945-FE4A-2ACA-50F4-33250F809F88}"/>
          </ac:grpSpMkLst>
        </pc:grpChg>
        <pc:grpChg chg="del mod">
          <ac:chgData name="Tim Cook" userId="d1c7cfb340f2c7ab" providerId="LiveId" clId="{32BDCE47-5BA2-4BF2-8410-AA9B0C07D908}" dt="2023-04-03T01:35:10.881" v="1172"/>
          <ac:grpSpMkLst>
            <pc:docMk/>
            <pc:sldMk cId="796618182" sldId="483"/>
            <ac:grpSpMk id="35" creationId="{20C8FB56-3666-4F86-CAC9-25A219AC0D08}"/>
          </ac:grpSpMkLst>
        </pc:grpChg>
        <pc:grpChg chg="del mod">
          <ac:chgData name="Tim Cook" userId="d1c7cfb340f2c7ab" providerId="LiveId" clId="{32BDCE47-5BA2-4BF2-8410-AA9B0C07D908}" dt="2023-04-03T01:35:30.545" v="1193"/>
          <ac:grpSpMkLst>
            <pc:docMk/>
            <pc:sldMk cId="796618182" sldId="483"/>
            <ac:grpSpMk id="36" creationId="{FEB57F62-B063-5807-E818-9F900A558A5C}"/>
          </ac:grpSpMkLst>
        </pc:grpChg>
        <pc:grpChg chg="del mod">
          <ac:chgData name="Tim Cook" userId="d1c7cfb340f2c7ab" providerId="LiveId" clId="{32BDCE47-5BA2-4BF2-8410-AA9B0C07D908}" dt="2023-04-03T01:35:08.788" v="1165"/>
          <ac:grpSpMkLst>
            <pc:docMk/>
            <pc:sldMk cId="796618182" sldId="483"/>
            <ac:grpSpMk id="48" creationId="{31CAADB1-8B68-0EAE-F68C-5DA37548086C}"/>
          </ac:grpSpMkLst>
        </pc:grpChg>
        <pc:grpChg chg="del mod">
          <ac:chgData name="Tim Cook" userId="d1c7cfb340f2c7ab" providerId="LiveId" clId="{32BDCE47-5BA2-4BF2-8410-AA9B0C07D908}" dt="2023-04-03T01:35:20.395" v="1188"/>
          <ac:grpSpMkLst>
            <pc:docMk/>
            <pc:sldMk cId="796618182" sldId="483"/>
            <ac:grpSpMk id="63" creationId="{F089E26E-5207-50C5-CDCD-70F782EF17E9}"/>
          </ac:grpSpMkLst>
        </pc:grpChg>
        <pc:grpChg chg="del mod">
          <ac:chgData name="Tim Cook" userId="d1c7cfb340f2c7ab" providerId="LiveId" clId="{32BDCE47-5BA2-4BF2-8410-AA9B0C07D908}" dt="2023-04-03T01:35:34.808" v="1203"/>
          <ac:grpSpMkLst>
            <pc:docMk/>
            <pc:sldMk cId="796618182" sldId="483"/>
            <ac:grpSpMk id="64" creationId="{BC240720-BA83-43E8-D1D8-122928202A5E}"/>
          </ac:grpSpMkLst>
        </pc:grpChg>
        <pc:grpChg chg="del mod">
          <ac:chgData name="Tim Cook" userId="d1c7cfb340f2c7ab" providerId="LiveId" clId="{32BDCE47-5BA2-4BF2-8410-AA9B0C07D908}" dt="2023-04-03T01:35:54.389" v="1221"/>
          <ac:grpSpMkLst>
            <pc:docMk/>
            <pc:sldMk cId="796618182" sldId="483"/>
            <ac:grpSpMk id="65" creationId="{52EFD362-7C12-BF88-722F-541281251F6C}"/>
          </ac:grpSpMkLst>
        </pc:grpChg>
        <pc:grpChg chg="del mod">
          <ac:chgData name="Tim Cook" userId="d1c7cfb340f2c7ab" providerId="LiveId" clId="{32BDCE47-5BA2-4BF2-8410-AA9B0C07D908}" dt="2023-04-03T01:35:29.998" v="1190"/>
          <ac:grpSpMkLst>
            <pc:docMk/>
            <pc:sldMk cId="796618182" sldId="483"/>
            <ac:grpSpMk id="66" creationId="{002E76C5-D629-1303-1095-A59679A350D1}"/>
          </ac:grpSpMkLst>
        </pc:grpChg>
        <pc:grpChg chg="mod">
          <ac:chgData name="Tim Cook" userId="d1c7cfb340f2c7ab" providerId="LiveId" clId="{32BDCE47-5BA2-4BF2-8410-AA9B0C07D908}" dt="2023-04-03T01:35:54.389" v="1222"/>
          <ac:grpSpMkLst>
            <pc:docMk/>
            <pc:sldMk cId="796618182" sldId="483"/>
            <ac:grpSpMk id="71" creationId="{9B67B9F9-3905-67E5-1E54-0A2A38D66C32}"/>
          </ac:grpSpMkLst>
        </pc:grpChg>
        <pc:grpChg chg="del mod">
          <ac:chgData name="Tim Cook" userId="d1c7cfb340f2c7ab" providerId="LiveId" clId="{32BDCE47-5BA2-4BF2-8410-AA9B0C07D908}" dt="2023-04-03T01:35:54.389" v="1218"/>
          <ac:grpSpMkLst>
            <pc:docMk/>
            <pc:sldMk cId="796618182" sldId="483"/>
            <ac:grpSpMk id="77" creationId="{AF26184B-477F-FD3A-F867-483CCFB7F758}"/>
          </ac:grpSpMkLst>
        </pc:grpChg>
        <pc:grpChg chg="mod">
          <ac:chgData name="Tim Cook" userId="d1c7cfb340f2c7ab" providerId="LiveId" clId="{32BDCE47-5BA2-4BF2-8410-AA9B0C07D908}" dt="2023-04-03T01:35:57.527" v="1226"/>
          <ac:grpSpMkLst>
            <pc:docMk/>
            <pc:sldMk cId="796618182" sldId="483"/>
            <ac:grpSpMk id="81" creationId="{42809F15-02F4-76A6-51FA-2BCFF8F793A7}"/>
          </ac:grpSpMkLst>
        </pc:grpChg>
        <pc:grpChg chg="mod">
          <ac:chgData name="Tim Cook" userId="d1c7cfb340f2c7ab" providerId="LiveId" clId="{32BDCE47-5BA2-4BF2-8410-AA9B0C07D908}" dt="2023-04-03T01:36:01.344" v="1232"/>
          <ac:grpSpMkLst>
            <pc:docMk/>
            <pc:sldMk cId="796618182" sldId="483"/>
            <ac:grpSpMk id="87" creationId="{EA5AEB34-1673-95CC-5822-48986D8F6A70}"/>
          </ac:grpSpMkLst>
        </pc:grpChg>
        <pc:grpChg chg="mod">
          <ac:chgData name="Tim Cook" userId="d1c7cfb340f2c7ab" providerId="LiveId" clId="{32BDCE47-5BA2-4BF2-8410-AA9B0C07D908}" dt="2023-04-03T01:36:07.145" v="1238"/>
          <ac:grpSpMkLst>
            <pc:docMk/>
            <pc:sldMk cId="796618182" sldId="483"/>
            <ac:grpSpMk id="93" creationId="{BAF03526-3E60-7D10-AFAA-782170894BE6}"/>
          </ac:grpSpMkLst>
        </pc:grpChg>
        <pc:grpChg chg="del mod">
          <ac:chgData name="Tim Cook" userId="d1c7cfb340f2c7ab" providerId="LiveId" clId="{32BDCE47-5BA2-4BF2-8410-AA9B0C07D908}" dt="2023-04-03T01:36:21.196" v="1246"/>
          <ac:grpSpMkLst>
            <pc:docMk/>
            <pc:sldMk cId="796618182" sldId="483"/>
            <ac:grpSpMk id="96" creationId="{1187F434-F5D1-4288-10EE-F92798F8AD11}"/>
          </ac:grpSpMkLst>
        </pc:grpChg>
        <pc:grpChg chg="del mod">
          <ac:chgData name="Tim Cook" userId="d1c7cfb340f2c7ab" providerId="LiveId" clId="{32BDCE47-5BA2-4BF2-8410-AA9B0C07D908}" dt="2023-04-03T01:36:24.827" v="1249"/>
          <ac:grpSpMkLst>
            <pc:docMk/>
            <pc:sldMk cId="796618182" sldId="483"/>
            <ac:grpSpMk id="100" creationId="{9F879C49-86B5-1B5D-1477-393DEB30D402}"/>
          </ac:grpSpMkLst>
        </pc:grpChg>
        <pc:grpChg chg="mod">
          <ac:chgData name="Tim Cook" userId="d1c7cfb340f2c7ab" providerId="LiveId" clId="{32BDCE47-5BA2-4BF2-8410-AA9B0C07D908}" dt="2023-04-03T01:36:25.131" v="1250"/>
          <ac:grpSpMkLst>
            <pc:docMk/>
            <pc:sldMk cId="796618182" sldId="483"/>
            <ac:grpSpMk id="103" creationId="{C9A5CD98-3184-36BE-71E7-C3AABCC68796}"/>
          </ac:grpSpMkLst>
        </pc:grpChg>
        <pc:grpChg chg="mod">
          <ac:chgData name="Tim Cook" userId="d1c7cfb340f2c7ab" providerId="LiveId" clId="{32BDCE47-5BA2-4BF2-8410-AA9B0C07D908}" dt="2023-04-03T01:36:34.497" v="1259"/>
          <ac:grpSpMkLst>
            <pc:docMk/>
            <pc:sldMk cId="796618182" sldId="483"/>
            <ac:grpSpMk id="110" creationId="{F7CF58FB-A5FC-556F-A692-744B78FE91F8}"/>
          </ac:grpSpMkLst>
        </pc:grpChg>
        <pc:grpChg chg="mod">
          <ac:chgData name="Tim Cook" userId="d1c7cfb340f2c7ab" providerId="LiveId" clId="{32BDCE47-5BA2-4BF2-8410-AA9B0C07D908}" dt="2023-04-03T01:36:37.588" v="1262"/>
          <ac:grpSpMkLst>
            <pc:docMk/>
            <pc:sldMk cId="796618182" sldId="483"/>
            <ac:grpSpMk id="113" creationId="{A64F5576-A155-4F70-2DE8-6E3A9F10F453}"/>
          </ac:grpSpMkLst>
        </pc:grpChg>
        <pc:grpChg chg="del 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18" creationId="{5487F6B7-FF31-3136-7E60-83684D89F203}"/>
          </ac:grpSpMkLst>
        </pc:grpChg>
        <pc:grpChg chg="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21" creationId="{7A105630-8B4D-20D3-43D3-9A6901C48B01}"/>
          </ac:grpSpMkLst>
        </pc:grpChg>
        <pc:grpChg chg="mod">
          <ac:chgData name="Tim Cook" userId="d1c7cfb340f2c7ab" providerId="LiveId" clId="{32BDCE47-5BA2-4BF2-8410-AA9B0C07D908}" dt="2023-04-03T01:37:14.519" v="1274"/>
          <ac:grpSpMkLst>
            <pc:docMk/>
            <pc:sldMk cId="796618182" sldId="483"/>
            <ac:grpSpMk id="124" creationId="{A38D3703-B635-0A36-4DB0-EBDDAE6A1FFF}"/>
          </ac:grpSpMkLst>
        </pc:grpChg>
        <pc:grpChg chg="mod">
          <ac:chgData name="Tim Cook" userId="d1c7cfb340f2c7ab" providerId="LiveId" clId="{32BDCE47-5BA2-4BF2-8410-AA9B0C07D908}" dt="2023-04-03T01:37:17.694" v="1277"/>
          <ac:grpSpMkLst>
            <pc:docMk/>
            <pc:sldMk cId="796618182" sldId="483"/>
            <ac:grpSpMk id="127" creationId="{6A98F3EB-4A6A-C5DD-7F11-27088D646329}"/>
          </ac:grpSpMkLst>
        </pc:grpChg>
        <pc:grpChg chg="mod">
          <ac:chgData name="Tim Cook" userId="d1c7cfb340f2c7ab" providerId="LiveId" clId="{32BDCE47-5BA2-4BF2-8410-AA9B0C07D908}" dt="2023-04-03T01:37:22.129" v="1282"/>
          <ac:grpSpMkLst>
            <pc:docMk/>
            <pc:sldMk cId="796618182" sldId="483"/>
            <ac:grpSpMk id="132" creationId="{C6B3A72A-875C-D2C4-E5EB-1AAEFA24F5B2}"/>
          </ac:grpSpMkLst>
        </pc:grpChg>
        <pc:grpChg chg="mod">
          <ac:chgData name="Tim Cook" userId="d1c7cfb340f2c7ab" providerId="LiveId" clId="{32BDCE47-5BA2-4BF2-8410-AA9B0C07D908}" dt="2023-04-03T01:37:26.269" v="1288"/>
          <ac:grpSpMkLst>
            <pc:docMk/>
            <pc:sldMk cId="796618182" sldId="483"/>
            <ac:grpSpMk id="138" creationId="{C8F205BD-6868-D092-F0AF-181BB1BDE86F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6" creationId="{518561B0-49A2-0B4B-75DE-189F3A7038D3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7" creationId="{71E82CE4-D346-4D5E-5149-2E137E7D46CF}"/>
          </ac:grpSpMkLst>
        </pc:grpChg>
        <pc:grpChg chg="del mod">
          <ac:chgData name="Tim Cook" userId="d1c7cfb340f2c7ab" providerId="LiveId" clId="{32BDCE47-5BA2-4BF2-8410-AA9B0C07D908}" dt="2023-04-03T01:37:43.332" v="1322"/>
          <ac:grpSpMkLst>
            <pc:docMk/>
            <pc:sldMk cId="796618182" sldId="483"/>
            <ac:grpSpMk id="154" creationId="{DA440CFA-8104-491B-5127-9E14C6E29E7C}"/>
          </ac:grpSpMkLst>
        </pc:grpChg>
        <pc:grpChg chg="del mod">
          <ac:chgData name="Tim Cook" userId="d1c7cfb340f2c7ab" providerId="LiveId" clId="{32BDCE47-5BA2-4BF2-8410-AA9B0C07D908}" dt="2023-04-03T01:38:20.545" v="1370"/>
          <ac:grpSpMkLst>
            <pc:docMk/>
            <pc:sldMk cId="796618182" sldId="483"/>
            <ac:grpSpMk id="185" creationId="{05872382-6ED5-72A4-E678-53613B26648A}"/>
          </ac:grpSpMkLst>
        </pc:grpChg>
        <pc:grpChg chg="del 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1" creationId="{619403EF-FB1F-CF73-427B-E93CDE65D2FF}"/>
          </ac:grpSpMkLst>
        </pc:grpChg>
        <pc:grpChg chg="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8" creationId="{1F59B9DE-0018-9796-C462-CC4091818847}"/>
          </ac:grpSpMkLst>
        </pc:grpChg>
        <pc:grpChg chg="del mod">
          <ac:chgData name="Tim Cook" userId="d1c7cfb340f2c7ab" providerId="LiveId" clId="{32BDCE47-5BA2-4BF2-8410-AA9B0C07D908}" dt="2023-04-03T01:39:25.583" v="1400"/>
          <ac:grpSpMkLst>
            <pc:docMk/>
            <pc:sldMk cId="796618182" sldId="483"/>
            <ac:grpSpMk id="214" creationId="{8EB5642B-7C7A-C271-AB60-AC0652D92DF1}"/>
          </ac:grpSpMkLst>
        </pc:grpChg>
        <pc:grpChg chg="del mod">
          <ac:chgData name="Tim Cook" userId="d1c7cfb340f2c7ab" providerId="LiveId" clId="{32BDCE47-5BA2-4BF2-8410-AA9B0C07D908}" dt="2023-04-03T01:39:46.440" v="1428"/>
          <ac:grpSpMkLst>
            <pc:docMk/>
            <pc:sldMk cId="796618182" sldId="483"/>
            <ac:grpSpMk id="215" creationId="{0ACAA727-420C-3C90-CCC6-4C054677CBF5}"/>
          </ac:grpSpMkLst>
        </pc:grpChg>
        <pc:grpChg chg="del mod">
          <ac:chgData name="Tim Cook" userId="d1c7cfb340f2c7ab" providerId="LiveId" clId="{32BDCE47-5BA2-4BF2-8410-AA9B0C07D908}" dt="2023-04-03T01:39:48.498" v="1431"/>
          <ac:grpSpMkLst>
            <pc:docMk/>
            <pc:sldMk cId="796618182" sldId="483"/>
            <ac:grpSpMk id="220" creationId="{AB131B04-D318-D5E6-91F3-396D0A331964}"/>
          </ac:grpSpMkLst>
        </pc:grpChg>
        <pc:grpChg chg="del mod">
          <ac:chgData name="Tim Cook" userId="d1c7cfb340f2c7ab" providerId="LiveId" clId="{32BDCE47-5BA2-4BF2-8410-AA9B0C07D908}" dt="2023-04-03T01:40:23.688" v="1446"/>
          <ac:grpSpMkLst>
            <pc:docMk/>
            <pc:sldMk cId="796618182" sldId="483"/>
            <ac:grpSpMk id="233" creationId="{C8054929-0BA2-EA3D-9850-49EC12100F8D}"/>
          </ac:grpSpMkLst>
        </pc:grpChg>
        <pc:grpChg chg="mod">
          <ac:chgData name="Tim Cook" userId="d1c7cfb340f2c7ab" providerId="LiveId" clId="{32BDCE47-5BA2-4BF2-8410-AA9B0C07D908}" dt="2023-04-03T01:40:32.871" v="1456"/>
          <ac:grpSpMkLst>
            <pc:docMk/>
            <pc:sldMk cId="796618182" sldId="483"/>
            <ac:grpSpMk id="240" creationId="{F9FDB063-ADE6-7993-5C92-C291B22782CC}"/>
          </ac:grpSpMkLst>
        </pc:grpChg>
        <pc:grpChg chg="del mod">
          <ac:chgData name="Tim Cook" userId="d1c7cfb340f2c7ab" providerId="LiveId" clId="{32BDCE47-5BA2-4BF2-8410-AA9B0C07D908}" dt="2023-04-03T01:40:43.586" v="1467"/>
          <ac:grpSpMkLst>
            <pc:docMk/>
            <pc:sldMk cId="796618182" sldId="483"/>
            <ac:grpSpMk id="245" creationId="{2AF511B7-6CFC-BC6B-EA07-7E466C74C9C1}"/>
          </ac:grpSpMkLst>
        </pc:grpChg>
        <pc:grpChg chg="del mod">
          <ac:chgData name="Tim Cook" userId="d1c7cfb340f2c7ab" providerId="LiveId" clId="{32BDCE47-5BA2-4BF2-8410-AA9B0C07D908}" dt="2023-04-03T01:40:46.157" v="1469"/>
          <ac:grpSpMkLst>
            <pc:docMk/>
            <pc:sldMk cId="796618182" sldId="483"/>
            <ac:grpSpMk id="250" creationId="{19DB4729-A1EA-9A9C-7F96-CDB851A7B639}"/>
          </ac:grpSpMkLst>
        </pc:grpChg>
        <pc:grpChg chg="del 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2" creationId="{3413FF0B-21DA-8B85-9B6A-62246AE7A58E}"/>
          </ac:grpSpMkLst>
        </pc:grpChg>
        <pc:grpChg chg="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4" creationId="{B83A5B6A-170C-1A00-96CF-297639DAC051}"/>
          </ac:grpSpMkLst>
        </pc:grpChg>
        <pc:inkChg chg="add">
          <ac:chgData name="Tim Cook" userId="d1c7cfb340f2c7ab" providerId="LiveId" clId="{32BDCE47-5BA2-4BF2-8410-AA9B0C07D908}" dt="2023-04-03T01:41:33.532" v="1475" actId="9405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32BDCE47-5BA2-4BF2-8410-AA9B0C07D908}" dt="2023-04-03T01:34:40.562" v="1100"/>
          <ac:inkMkLst>
            <pc:docMk/>
            <pc:sldMk cId="796618182" sldId="483"/>
            <ac:inkMk id="4" creationId="{C729F3DD-B4D6-D9B5-91DC-171A63333C5C}"/>
          </ac:inkMkLst>
        </pc:inkChg>
        <pc:inkChg chg="add">
          <ac:chgData name="Tim Cook" userId="d1c7cfb340f2c7ab" providerId="LiveId" clId="{32BDCE47-5BA2-4BF2-8410-AA9B0C07D908}" dt="2023-04-03T01:41:39.909" v="1476" actId="9405"/>
          <ac:inkMkLst>
            <pc:docMk/>
            <pc:sldMk cId="796618182" sldId="483"/>
            <ac:inkMk id="4" creationId="{E86F81F5-2FFE-5FFE-6101-B913B6AC3314}"/>
          </ac:inkMkLst>
        </pc:inkChg>
        <pc:inkChg chg="add del mod">
          <ac:chgData name="Tim Cook" userId="d1c7cfb340f2c7ab" providerId="LiveId" clId="{32BDCE47-5BA2-4BF2-8410-AA9B0C07D908}" dt="2023-04-03T01:41:47.300" v="1488"/>
          <ac:inkMkLst>
            <pc:docMk/>
            <pc:sldMk cId="796618182" sldId="483"/>
            <ac:inkMk id="5" creationId="{8186AB81-37C9-969E-424C-DC0F5C350D03}"/>
          </ac:inkMkLst>
        </pc:inkChg>
        <pc:inkChg chg="add del">
          <ac:chgData name="Tim Cook" userId="d1c7cfb340f2c7ab" providerId="LiveId" clId="{32BDCE47-5BA2-4BF2-8410-AA9B0C07D908}" dt="2023-04-03T01:34:40.546" v="1099"/>
          <ac:inkMkLst>
            <pc:docMk/>
            <pc:sldMk cId="796618182" sldId="483"/>
            <ac:inkMk id="5" creationId="{9C26246E-9541-9C9A-D684-B0987A13F592}"/>
          </ac:inkMkLst>
        </pc:inkChg>
        <pc:inkChg chg="add del mod">
          <ac:chgData name="Tim Cook" userId="d1c7cfb340f2c7ab" providerId="LiveId" clId="{32BDCE47-5BA2-4BF2-8410-AA9B0C07D908}" dt="2023-04-03T01:41:47.300" v="1489"/>
          <ac:inkMkLst>
            <pc:docMk/>
            <pc:sldMk cId="796618182" sldId="483"/>
            <ac:inkMk id="6" creationId="{0F647154-8BB0-0C2D-9AFA-FE4770B1D4D9}"/>
          </ac:inkMkLst>
        </pc:inkChg>
        <pc:inkChg chg="add del">
          <ac:chgData name="Tim Cook" userId="d1c7cfb340f2c7ab" providerId="LiveId" clId="{32BDCE47-5BA2-4BF2-8410-AA9B0C07D908}" dt="2023-04-03T01:34:40.563" v="1101"/>
          <ac:inkMkLst>
            <pc:docMk/>
            <pc:sldMk cId="796618182" sldId="483"/>
            <ac:inkMk id="6" creationId="{1B57EA53-446D-F1E1-BA7A-54ED8C128A21}"/>
          </ac:inkMkLst>
        </pc:inkChg>
        <pc:inkChg chg="add del mod">
          <ac:chgData name="Tim Cook" userId="d1c7cfb340f2c7ab" providerId="LiveId" clId="{32BDCE47-5BA2-4BF2-8410-AA9B0C07D908}" dt="2023-04-03T01:41:47.300" v="1484"/>
          <ac:inkMkLst>
            <pc:docMk/>
            <pc:sldMk cId="796618182" sldId="483"/>
            <ac:inkMk id="7" creationId="{9856FDBC-F82F-F8DC-74A0-82F76B87194C}"/>
          </ac:inkMkLst>
        </pc:inkChg>
        <pc:inkChg chg="add del">
          <ac:chgData name="Tim Cook" userId="d1c7cfb340f2c7ab" providerId="LiveId" clId="{32BDCE47-5BA2-4BF2-8410-AA9B0C07D908}" dt="2023-04-03T01:34:43.512" v="1105"/>
          <ac:inkMkLst>
            <pc:docMk/>
            <pc:sldMk cId="796618182" sldId="483"/>
            <ac:inkMk id="7" creationId="{D4A08CD0-AD44-04D9-BCB7-5E093FADA028}"/>
          </ac:inkMkLst>
        </pc:inkChg>
        <pc:inkChg chg="add del">
          <ac:chgData name="Tim Cook" userId="d1c7cfb340f2c7ab" providerId="LiveId" clId="{32BDCE47-5BA2-4BF2-8410-AA9B0C07D908}" dt="2023-04-03T01:34:43.512" v="1104"/>
          <ac:inkMkLst>
            <pc:docMk/>
            <pc:sldMk cId="796618182" sldId="483"/>
            <ac:inkMk id="8" creationId="{4475982A-8023-18C9-C35E-D6968BEDCC10}"/>
          </ac:inkMkLst>
        </pc:inkChg>
        <pc:inkChg chg="add del mod">
          <ac:chgData name="Tim Cook" userId="d1c7cfb340f2c7ab" providerId="LiveId" clId="{32BDCE47-5BA2-4BF2-8410-AA9B0C07D908}" dt="2023-04-03T01:41:47.300" v="1486"/>
          <ac:inkMkLst>
            <pc:docMk/>
            <pc:sldMk cId="796618182" sldId="483"/>
            <ac:inkMk id="8" creationId="{EFF2CC35-A4E7-E8A3-5B17-9C044EB17289}"/>
          </ac:inkMkLst>
        </pc:inkChg>
        <pc:inkChg chg="add del mod">
          <ac:chgData name="Tim Cook" userId="d1c7cfb340f2c7ab" providerId="LiveId" clId="{32BDCE47-5BA2-4BF2-8410-AA9B0C07D908}" dt="2023-04-03T01:41:47.300" v="1485"/>
          <ac:inkMkLst>
            <pc:docMk/>
            <pc:sldMk cId="796618182" sldId="483"/>
            <ac:inkMk id="9" creationId="{9CADFDA3-C106-43A4-7407-994309AAA3EB}"/>
          </ac:inkMkLst>
        </pc:inkChg>
        <pc:inkChg chg="add del mod">
          <ac:chgData name="Tim Cook" userId="d1c7cfb340f2c7ab" providerId="LiveId" clId="{32BDCE47-5BA2-4BF2-8410-AA9B0C07D908}" dt="2023-04-03T01:34:46.919" v="1112"/>
          <ac:inkMkLst>
            <pc:docMk/>
            <pc:sldMk cId="796618182" sldId="483"/>
            <ac:inkMk id="9" creationId="{FAC5D966-EE2B-E8D5-3725-37DDEA78B66E}"/>
          </ac:inkMkLst>
        </pc:inkChg>
        <pc:inkChg chg="add del mod">
          <ac:chgData name="Tim Cook" userId="d1c7cfb340f2c7ab" providerId="LiveId" clId="{32BDCE47-5BA2-4BF2-8410-AA9B0C07D908}" dt="2023-04-03T01:41:47.300" v="1487"/>
          <ac:inkMkLst>
            <pc:docMk/>
            <pc:sldMk cId="796618182" sldId="483"/>
            <ac:inkMk id="10" creationId="{7A3FB9BA-5F11-83D8-32BC-3C8164A61BFD}"/>
          </ac:inkMkLst>
        </pc:inkChg>
        <pc:inkChg chg="add del mod">
          <ac:chgData name="Tim Cook" userId="d1c7cfb340f2c7ab" providerId="LiveId" clId="{32BDCE47-5BA2-4BF2-8410-AA9B0C07D908}" dt="2023-04-03T01:34:46.919" v="1111"/>
          <ac:inkMkLst>
            <pc:docMk/>
            <pc:sldMk cId="796618182" sldId="483"/>
            <ac:inkMk id="10" creationId="{D0E682AE-CB61-F058-3FED-49FCD3FCE6B2}"/>
          </ac:inkMkLst>
        </pc:inkChg>
        <pc:inkChg chg="add del mod">
          <ac:chgData name="Tim Cook" userId="d1c7cfb340f2c7ab" providerId="LiveId" clId="{32BDCE47-5BA2-4BF2-8410-AA9B0C07D908}" dt="2023-04-03T01:34:46.919" v="1110"/>
          <ac:inkMkLst>
            <pc:docMk/>
            <pc:sldMk cId="796618182" sldId="483"/>
            <ac:inkMk id="11" creationId="{B8D58D21-EF3F-5D5B-74F8-9DBBE795025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2" creationId="{791097FC-263F-E018-D90C-0A3E4519ACE7}"/>
          </ac:inkMkLst>
        </pc:inkChg>
        <pc:inkChg chg="add del mod">
          <ac:chgData name="Tim Cook" userId="d1c7cfb340f2c7ab" providerId="LiveId" clId="{32BDCE47-5BA2-4BF2-8410-AA9B0C07D908}" dt="2023-04-03T01:34:51.493" v="1121"/>
          <ac:inkMkLst>
            <pc:docMk/>
            <pc:sldMk cId="796618182" sldId="483"/>
            <ac:inkMk id="13" creationId="{4D92C971-EEE5-DC0E-FD83-DE9B240C95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3" creationId="{56A5DB6E-9548-1EE9-95FA-5F0C47444714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4" creationId="{30145085-987A-6210-93A0-6F72C633B7F3}"/>
          </ac:inkMkLst>
        </pc:inkChg>
        <pc:inkChg chg="add del mod">
          <ac:chgData name="Tim Cook" userId="d1c7cfb340f2c7ab" providerId="LiveId" clId="{32BDCE47-5BA2-4BF2-8410-AA9B0C07D908}" dt="2023-04-03T01:34:51.493" v="1120"/>
          <ac:inkMkLst>
            <pc:docMk/>
            <pc:sldMk cId="796618182" sldId="483"/>
            <ac:inkMk id="14" creationId="{54098E44-FBE1-B7C5-4C99-D188D1DC9712}"/>
          </ac:inkMkLst>
        </pc:inkChg>
        <pc:inkChg chg="add del mod">
          <ac:chgData name="Tim Cook" userId="d1c7cfb340f2c7ab" providerId="LiveId" clId="{32BDCE47-5BA2-4BF2-8410-AA9B0C07D908}" dt="2023-04-03T01:34:51.493" v="1122"/>
          <ac:inkMkLst>
            <pc:docMk/>
            <pc:sldMk cId="796618182" sldId="483"/>
            <ac:inkMk id="15" creationId="{8AFC8E0C-4951-D044-2908-0FC796F4C1BC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5" creationId="{C2E4EB4E-66EC-70FF-A5FA-E0882BE2577B}"/>
          </ac:inkMkLst>
        </pc:inkChg>
        <pc:inkChg chg="add del mod">
          <ac:chgData name="Tim Cook" userId="d1c7cfb340f2c7ab" providerId="LiveId" clId="{32BDCE47-5BA2-4BF2-8410-AA9B0C07D908}" dt="2023-04-03T01:34:51.493" v="1123"/>
          <ac:inkMkLst>
            <pc:docMk/>
            <pc:sldMk cId="796618182" sldId="483"/>
            <ac:inkMk id="16" creationId="{6484464E-FC63-6725-9D80-E2F9ADF2BB01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6" creationId="{8F7EEBAB-BF11-79C3-AEBD-6C9519C9AD0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7" creationId="{A6A53226-4908-E7A7-D2BA-5E9FA427156E}"/>
          </ac:inkMkLst>
        </pc:inkChg>
        <pc:inkChg chg="add del mod">
          <ac:chgData name="Tim Cook" userId="d1c7cfb340f2c7ab" providerId="LiveId" clId="{32BDCE47-5BA2-4BF2-8410-AA9B0C07D908}" dt="2023-04-03T01:35:10.881" v="1171"/>
          <ac:inkMkLst>
            <pc:docMk/>
            <pc:sldMk cId="796618182" sldId="483"/>
            <ac:inkMk id="17" creationId="{C8581A95-8EA3-037B-BB99-B26B3B55FB5C}"/>
          </ac:inkMkLst>
        </pc:inkChg>
        <pc:inkChg chg="add del mod">
          <ac:chgData name="Tim Cook" userId="d1c7cfb340f2c7ab" providerId="LiveId" clId="{32BDCE47-5BA2-4BF2-8410-AA9B0C07D908}" dt="2023-04-03T01:35:10.881" v="1170"/>
          <ac:inkMkLst>
            <pc:docMk/>
            <pc:sldMk cId="796618182" sldId="483"/>
            <ac:inkMk id="18" creationId="{3475A267-5ECD-4852-B14E-967DB5480007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8" creationId="{B77B9F37-CD89-C8D8-6B73-AF255CA6F21C}"/>
          </ac:inkMkLst>
        </pc:inkChg>
        <pc:inkChg chg="add del mod">
          <ac:chgData name="Tim Cook" userId="d1c7cfb340f2c7ab" providerId="LiveId" clId="{32BDCE47-5BA2-4BF2-8410-AA9B0C07D908}" dt="2023-04-03T01:41:57.445" v="1505"/>
          <ac:inkMkLst>
            <pc:docMk/>
            <pc:sldMk cId="796618182" sldId="483"/>
            <ac:inkMk id="19" creationId="{DC742B39-1679-32F6-E038-BD2BB748AC7C}"/>
          </ac:inkMkLst>
        </pc:inkChg>
        <pc:inkChg chg="add del mod">
          <ac:chgData name="Tim Cook" userId="d1c7cfb340f2c7ab" providerId="LiveId" clId="{32BDCE47-5BA2-4BF2-8410-AA9B0C07D908}" dt="2023-04-03T01:41:57.445" v="1508"/>
          <ac:inkMkLst>
            <pc:docMk/>
            <pc:sldMk cId="796618182" sldId="483"/>
            <ac:inkMk id="20" creationId="{83484AEC-469F-B1A3-FA73-833D011ED867}"/>
          </ac:inkMkLst>
        </pc:inkChg>
        <pc:inkChg chg="add del mod">
          <ac:chgData name="Tim Cook" userId="d1c7cfb340f2c7ab" providerId="LiveId" clId="{32BDCE47-5BA2-4BF2-8410-AA9B0C07D908}" dt="2023-04-03T01:35:30.545" v="1192"/>
          <ac:inkMkLst>
            <pc:docMk/>
            <pc:sldMk cId="796618182" sldId="483"/>
            <ac:inkMk id="21" creationId="{7E4C79C5-5646-E84C-B0C4-17E2FFC6C0BA}"/>
          </ac:inkMkLst>
        </pc:inkChg>
        <pc:inkChg chg="add del mod">
          <ac:chgData name="Tim Cook" userId="d1c7cfb340f2c7ab" providerId="LiveId" clId="{32BDCE47-5BA2-4BF2-8410-AA9B0C07D908}" dt="2023-04-03T01:41:57.445" v="1504"/>
          <ac:inkMkLst>
            <pc:docMk/>
            <pc:sldMk cId="796618182" sldId="483"/>
            <ac:inkMk id="21" creationId="{FCFB22A6-7206-A405-358B-7AB19C1EE68E}"/>
          </ac:inkMkLst>
        </pc:inkChg>
        <pc:inkChg chg="add del mod">
          <ac:chgData name="Tim Cook" userId="d1c7cfb340f2c7ab" providerId="LiveId" clId="{32BDCE47-5BA2-4BF2-8410-AA9B0C07D908}" dt="2023-04-03T01:41:57.445" v="1507"/>
          <ac:inkMkLst>
            <pc:docMk/>
            <pc:sldMk cId="796618182" sldId="483"/>
            <ac:inkMk id="22" creationId="{98243E02-167B-AAC6-3017-A2622FDC9793}"/>
          </ac:inkMkLst>
        </pc:inkChg>
        <pc:inkChg chg="add del mod">
          <ac:chgData name="Tim Cook" userId="d1c7cfb340f2c7ab" providerId="LiveId" clId="{32BDCE47-5BA2-4BF2-8410-AA9B0C07D908}" dt="2023-04-03T01:35:30.545" v="1193"/>
          <ac:inkMkLst>
            <pc:docMk/>
            <pc:sldMk cId="796618182" sldId="483"/>
            <ac:inkMk id="22" creationId="{A7A9C48E-9510-2D6B-85D1-B439BC5FD9C3}"/>
          </ac:inkMkLst>
        </pc:inkChg>
        <pc:inkChg chg="add del mod">
          <ac:chgData name="Tim Cook" userId="d1c7cfb340f2c7ab" providerId="LiveId" clId="{32BDCE47-5BA2-4BF2-8410-AA9B0C07D908}" dt="2023-04-03T01:35:30.545" v="1194"/>
          <ac:inkMkLst>
            <pc:docMk/>
            <pc:sldMk cId="796618182" sldId="483"/>
            <ac:inkMk id="23" creationId="{165DD98C-B476-4B41-EB01-7D70F56F9F92}"/>
          </ac:inkMkLst>
        </pc:inkChg>
        <pc:inkChg chg="add del mod">
          <ac:chgData name="Tim Cook" userId="d1c7cfb340f2c7ab" providerId="LiveId" clId="{32BDCE47-5BA2-4BF2-8410-AA9B0C07D908}" dt="2023-04-03T01:41:58.869" v="1509"/>
          <ac:inkMkLst>
            <pc:docMk/>
            <pc:sldMk cId="796618182" sldId="483"/>
            <ac:inkMk id="23" creationId="{8D578842-0D4E-AFBE-05A1-21CC95EE4926}"/>
          </ac:inkMkLst>
        </pc:inkChg>
        <pc:inkChg chg="add del mod">
          <ac:chgData name="Tim Cook" userId="d1c7cfb340f2c7ab" providerId="LiveId" clId="{32BDCE47-5BA2-4BF2-8410-AA9B0C07D908}" dt="2023-04-03T01:35:10.881" v="1168"/>
          <ac:inkMkLst>
            <pc:docMk/>
            <pc:sldMk cId="796618182" sldId="483"/>
            <ac:inkMk id="24" creationId="{A61C7BC4-3A75-C36B-693C-DC93759A008E}"/>
          </ac:inkMkLst>
        </pc:inkChg>
        <pc:inkChg chg="add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32BDCE47-5BA2-4BF2-8410-AA9B0C07D908}" dt="2023-04-03T01:41:57.445" v="1506"/>
          <ac:inkMkLst>
            <pc:docMk/>
            <pc:sldMk cId="796618182" sldId="483"/>
            <ac:inkMk id="26" creationId="{DEDA1B1C-C47C-80E9-754C-1055B0513C94}"/>
          </ac:inkMkLst>
        </pc:inkChg>
        <pc:inkChg chg="add del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6" creationId="{FF451FC4-BC69-ED30-58C2-8C4BE8D23B5A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7" creationId="{B29B17FE-1E98-363E-7FC5-9D1801DE6DFF}"/>
          </ac:inkMkLst>
        </pc:inkChg>
        <pc:inkChg chg="add del mod">
          <ac:chgData name="Tim Cook" userId="d1c7cfb340f2c7ab" providerId="LiveId" clId="{32BDCE47-5BA2-4BF2-8410-AA9B0C07D908}" dt="2023-04-03T01:35:10.881" v="1169"/>
          <ac:inkMkLst>
            <pc:docMk/>
            <pc:sldMk cId="796618182" sldId="483"/>
            <ac:inkMk id="27" creationId="{FB72DF88-D22A-2A92-206D-D3C0DD479D2F}"/>
          </ac:inkMkLst>
        </pc:inkChg>
        <pc:inkChg chg="add del mod">
          <ac:chgData name="Tim Cook" userId="d1c7cfb340f2c7ab" providerId="LiveId" clId="{32BDCE47-5BA2-4BF2-8410-AA9B0C07D908}" dt="2023-04-03T01:35:06.613" v="1151"/>
          <ac:inkMkLst>
            <pc:docMk/>
            <pc:sldMk cId="796618182" sldId="483"/>
            <ac:inkMk id="28" creationId="{0AB32F58-E4C5-EE60-FF44-8E66D70CBDE3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8" creationId="{735A285A-BBE7-0C36-5D6B-EF76AC7310E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9" creationId="{4EE47D95-2551-535B-1152-772AA5FD6F2C}"/>
          </ac:inkMkLst>
        </pc:inkChg>
        <pc:inkChg chg="add del mod">
          <ac:chgData name="Tim Cook" userId="d1c7cfb340f2c7ab" providerId="LiveId" clId="{32BDCE47-5BA2-4BF2-8410-AA9B0C07D908}" dt="2023-04-03T01:35:08.788" v="1163"/>
          <ac:inkMkLst>
            <pc:docMk/>
            <pc:sldMk cId="796618182" sldId="483"/>
            <ac:inkMk id="29" creationId="{754C72D9-48A1-1AB1-5CA5-3D7944239CD3}"/>
          </ac:inkMkLst>
        </pc:inkChg>
        <pc:inkChg chg="add del mod">
          <ac:chgData name="Tim Cook" userId="d1c7cfb340f2c7ab" providerId="LiveId" clId="{32BDCE47-5BA2-4BF2-8410-AA9B0C07D908}" dt="2023-04-03T01:35:06.923" v="1153"/>
          <ac:inkMkLst>
            <pc:docMk/>
            <pc:sldMk cId="796618182" sldId="483"/>
            <ac:inkMk id="30" creationId="{32C6A775-8FB6-88EE-377A-9C9166987A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0" creationId="{87833C8E-D50A-4893-A99F-DA7559B43D54}"/>
          </ac:inkMkLst>
        </pc:inkChg>
        <pc:inkChg chg="add del mod">
          <ac:chgData name="Tim Cook" userId="d1c7cfb340f2c7ab" providerId="LiveId" clId="{32BDCE47-5BA2-4BF2-8410-AA9B0C07D908}" dt="2023-04-03T01:35:06.923" v="1154"/>
          <ac:inkMkLst>
            <pc:docMk/>
            <pc:sldMk cId="796618182" sldId="483"/>
            <ac:inkMk id="31" creationId="{ED57272F-1E0A-11A4-5D4D-40CE96D3CCE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2" creationId="{81FF1CC9-05ED-7A5B-26FA-2A9E740FF2C6}"/>
          </ac:inkMkLst>
        </pc:inkChg>
        <pc:inkChg chg="add del mod">
          <ac:chgData name="Tim Cook" userId="d1c7cfb340f2c7ab" providerId="LiveId" clId="{32BDCE47-5BA2-4BF2-8410-AA9B0C07D908}" dt="2023-04-03T01:35:06.923" v="1152"/>
          <ac:inkMkLst>
            <pc:docMk/>
            <pc:sldMk cId="796618182" sldId="483"/>
            <ac:inkMk id="32" creationId="{A501A853-36B6-754F-AD6F-8EF244ED6BD2}"/>
          </ac:inkMkLst>
        </pc:inkChg>
        <pc:inkChg chg="add del">
          <ac:chgData name="Tim Cook" userId="d1c7cfb340f2c7ab" providerId="LiveId" clId="{32BDCE47-5BA2-4BF2-8410-AA9B0C07D908}" dt="2023-04-03T01:34:59.416" v="1137"/>
          <ac:inkMkLst>
            <pc:docMk/>
            <pc:sldMk cId="796618182" sldId="483"/>
            <ac:inkMk id="33" creationId="{ADB8A456-7D62-7D56-37CA-5293A2CCEA69}"/>
          </ac:inkMkLst>
        </pc:inkChg>
        <pc:inkChg chg="add del">
          <ac:chgData name="Tim Cook" userId="d1c7cfb340f2c7ab" providerId="LiveId" clId="{32BDCE47-5BA2-4BF2-8410-AA9B0C07D908}" dt="2023-04-03T01:35:08.788" v="1164"/>
          <ac:inkMkLst>
            <pc:docMk/>
            <pc:sldMk cId="796618182" sldId="483"/>
            <ac:inkMk id="37" creationId="{503FEC89-E076-C36F-E3E5-0A50B56BE54C}"/>
          </ac:inkMkLst>
        </pc:inkChg>
        <pc:inkChg chg="add del mod">
          <ac:chgData name="Tim Cook" userId="d1c7cfb340f2c7ab" providerId="LiveId" clId="{32BDCE47-5BA2-4BF2-8410-AA9B0C07D908}" dt="2023-04-03T01:35:08.788" v="1158"/>
          <ac:inkMkLst>
            <pc:docMk/>
            <pc:sldMk cId="796618182" sldId="483"/>
            <ac:inkMk id="38" creationId="{4676421B-2F5F-55A5-9258-E7F7D95C682E}"/>
          </ac:inkMkLst>
        </pc:inkChg>
        <pc:inkChg chg="add del mod">
          <ac:chgData name="Tim Cook" userId="d1c7cfb340f2c7ab" providerId="LiveId" clId="{32BDCE47-5BA2-4BF2-8410-AA9B0C07D908}" dt="2023-04-03T01:35:08.788" v="1161"/>
          <ac:inkMkLst>
            <pc:docMk/>
            <pc:sldMk cId="796618182" sldId="483"/>
            <ac:inkMk id="39" creationId="{32583B25-E033-6E27-4FFE-BFF1B5223988}"/>
          </ac:inkMkLst>
        </pc:inkChg>
        <pc:inkChg chg="add del mod">
          <ac:chgData name="Tim Cook" userId="d1c7cfb340f2c7ab" providerId="LiveId" clId="{32BDCE47-5BA2-4BF2-8410-AA9B0C07D908}" dt="2023-04-03T01:35:08.788" v="1166"/>
          <ac:inkMkLst>
            <pc:docMk/>
            <pc:sldMk cId="796618182" sldId="483"/>
            <ac:inkMk id="40" creationId="{EB252DEB-B790-9163-F6BE-399847E13D6F}"/>
          </ac:inkMkLst>
        </pc:inkChg>
        <pc:inkChg chg="add del mod">
          <ac:chgData name="Tim Cook" userId="d1c7cfb340f2c7ab" providerId="LiveId" clId="{32BDCE47-5BA2-4BF2-8410-AA9B0C07D908}" dt="2023-04-03T01:35:08.788" v="1162"/>
          <ac:inkMkLst>
            <pc:docMk/>
            <pc:sldMk cId="796618182" sldId="483"/>
            <ac:inkMk id="41" creationId="{1BC61706-9C58-0343-0ED5-EC696671B421}"/>
          </ac:inkMkLst>
        </pc:inkChg>
        <pc:inkChg chg="add del mod">
          <ac:chgData name="Tim Cook" userId="d1c7cfb340f2c7ab" providerId="LiveId" clId="{32BDCE47-5BA2-4BF2-8410-AA9B0C07D908}" dt="2023-04-03T01:35:08.788" v="1160"/>
          <ac:inkMkLst>
            <pc:docMk/>
            <pc:sldMk cId="796618182" sldId="483"/>
            <ac:inkMk id="42" creationId="{4980D1F9-8D5B-C9B3-5A50-C2C0B4759829}"/>
          </ac:inkMkLst>
        </pc:inkChg>
        <pc:inkChg chg="add del mod">
          <ac:chgData name="Tim Cook" userId="d1c7cfb340f2c7ab" providerId="LiveId" clId="{32BDCE47-5BA2-4BF2-8410-AA9B0C07D908}" dt="2023-04-03T01:35:08.788" v="1165"/>
          <ac:inkMkLst>
            <pc:docMk/>
            <pc:sldMk cId="796618182" sldId="483"/>
            <ac:inkMk id="43" creationId="{A2A2C874-AFB4-EE03-AF81-519EA4EBDFD9}"/>
          </ac:inkMkLst>
        </pc:inkChg>
        <pc:inkChg chg="add del mod">
          <ac:chgData name="Tim Cook" userId="d1c7cfb340f2c7ab" providerId="LiveId" clId="{32BDCE47-5BA2-4BF2-8410-AA9B0C07D908}" dt="2023-04-03T01:35:08.788" v="1155"/>
          <ac:inkMkLst>
            <pc:docMk/>
            <pc:sldMk cId="796618182" sldId="483"/>
            <ac:inkMk id="44" creationId="{52F28FD3-435C-8554-5910-5B3DC33E9ACB}"/>
          </ac:inkMkLst>
        </pc:inkChg>
        <pc:inkChg chg="add del mod">
          <ac:chgData name="Tim Cook" userId="d1c7cfb340f2c7ab" providerId="LiveId" clId="{32BDCE47-5BA2-4BF2-8410-AA9B0C07D908}" dt="2023-04-03T01:35:08.788" v="1156"/>
          <ac:inkMkLst>
            <pc:docMk/>
            <pc:sldMk cId="796618182" sldId="483"/>
            <ac:inkMk id="45" creationId="{C01B2194-BA11-BDC0-A5AB-087908C28E9F}"/>
          </ac:inkMkLst>
        </pc:inkChg>
        <pc:inkChg chg="add del mod">
          <ac:chgData name="Tim Cook" userId="d1c7cfb340f2c7ab" providerId="LiveId" clId="{32BDCE47-5BA2-4BF2-8410-AA9B0C07D908}" dt="2023-04-03T01:35:08.788" v="1159"/>
          <ac:inkMkLst>
            <pc:docMk/>
            <pc:sldMk cId="796618182" sldId="483"/>
            <ac:inkMk id="46" creationId="{247A0811-9B40-7E89-1661-537066A9DEB1}"/>
          </ac:inkMkLst>
        </pc:inkChg>
        <pc:inkChg chg="add del mod">
          <ac:chgData name="Tim Cook" userId="d1c7cfb340f2c7ab" providerId="LiveId" clId="{32BDCE47-5BA2-4BF2-8410-AA9B0C07D908}" dt="2023-04-03T01:35:08.788" v="1157"/>
          <ac:inkMkLst>
            <pc:docMk/>
            <pc:sldMk cId="796618182" sldId="483"/>
            <ac:inkMk id="47" creationId="{BF35E5FF-49B1-8B9E-9B35-CFFC6EF7A958}"/>
          </ac:inkMkLst>
        </pc:inkChg>
        <pc:inkChg chg="add del mod">
          <ac:chgData name="Tim Cook" userId="d1c7cfb340f2c7ab" providerId="LiveId" clId="{32BDCE47-5BA2-4BF2-8410-AA9B0C07D908}" dt="2023-04-03T01:35:29.998" v="1190"/>
          <ac:inkMkLst>
            <pc:docMk/>
            <pc:sldMk cId="796618182" sldId="483"/>
            <ac:inkMk id="49" creationId="{423FD9A6-DD97-1595-5C3E-5E121028AD37}"/>
          </ac:inkMkLst>
        </pc:inkChg>
        <pc:inkChg chg="add del mod">
          <ac:chgData name="Tim Cook" userId="d1c7cfb340f2c7ab" providerId="LiveId" clId="{32BDCE47-5BA2-4BF2-8410-AA9B0C07D908}" dt="2023-04-03T01:35:29.998" v="1191"/>
          <ac:inkMkLst>
            <pc:docMk/>
            <pc:sldMk cId="796618182" sldId="483"/>
            <ac:inkMk id="50" creationId="{325AD8A0-E98A-5F6B-E97C-1FD7823C0FBD}"/>
          </ac:inkMkLst>
        </pc:inkChg>
        <pc:inkChg chg="add del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1" creationId="{52D33668-FABB-A4B1-6DDA-9D09D02CB636}"/>
          </ac:inkMkLst>
        </pc:inkChg>
        <pc:inkChg chg="add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2" creationId="{C3E1915C-2291-FE12-22F8-FF7E3DB209D1}"/>
          </ac:inkMkLst>
        </pc:inkChg>
        <pc:inkChg chg="add del mod">
          <ac:chgData name="Tim Cook" userId="d1c7cfb340f2c7ab" providerId="LiveId" clId="{32BDCE47-5BA2-4BF2-8410-AA9B0C07D908}" dt="2023-04-03T01:35:54.389" v="1216"/>
          <ac:inkMkLst>
            <pc:docMk/>
            <pc:sldMk cId="796618182" sldId="483"/>
            <ac:inkMk id="53" creationId="{22D88768-9DFF-050B-50E5-6F3CFD6EA925}"/>
          </ac:inkMkLst>
        </pc:inkChg>
        <pc:inkChg chg="add del mod">
          <ac:chgData name="Tim Cook" userId="d1c7cfb340f2c7ab" providerId="LiveId" clId="{32BDCE47-5BA2-4BF2-8410-AA9B0C07D908}" dt="2023-04-03T01:35:54.389" v="1217"/>
          <ac:inkMkLst>
            <pc:docMk/>
            <pc:sldMk cId="796618182" sldId="483"/>
            <ac:inkMk id="54" creationId="{A9482C42-A0DE-E358-16F6-1B784746C9A5}"/>
          </ac:inkMkLst>
        </pc:inkChg>
        <pc:inkChg chg="add del mod">
          <ac:chgData name="Tim Cook" userId="d1c7cfb340f2c7ab" providerId="LiveId" clId="{32BDCE47-5BA2-4BF2-8410-AA9B0C07D908}" dt="2023-04-03T01:35:34.808" v="1202"/>
          <ac:inkMkLst>
            <pc:docMk/>
            <pc:sldMk cId="796618182" sldId="483"/>
            <ac:inkMk id="55" creationId="{53A56AA5-ED85-DE70-B1C7-F961F2DCCC47}"/>
          </ac:inkMkLst>
        </pc:inkChg>
        <pc:inkChg chg="add del mod">
          <ac:chgData name="Tim Cook" userId="d1c7cfb340f2c7ab" providerId="LiveId" clId="{32BDCE47-5BA2-4BF2-8410-AA9B0C07D908}" dt="2023-04-03T01:35:34.808" v="1203"/>
          <ac:inkMkLst>
            <pc:docMk/>
            <pc:sldMk cId="796618182" sldId="483"/>
            <ac:inkMk id="56" creationId="{B51D1638-6780-713F-BD48-196ED01C7B3F}"/>
          </ac:inkMkLst>
        </pc:inkChg>
        <pc:inkChg chg="add del mod">
          <ac:chgData name="Tim Cook" userId="d1c7cfb340f2c7ab" providerId="LiveId" clId="{32BDCE47-5BA2-4BF2-8410-AA9B0C07D908}" dt="2023-04-03T01:35:34.808" v="1200"/>
          <ac:inkMkLst>
            <pc:docMk/>
            <pc:sldMk cId="796618182" sldId="483"/>
            <ac:inkMk id="57" creationId="{09CE03E7-DF04-B231-7B94-FDB3B02F0215}"/>
          </ac:inkMkLst>
        </pc:inkChg>
        <pc:inkChg chg="add del mod">
          <ac:chgData name="Tim Cook" userId="d1c7cfb340f2c7ab" providerId="LiveId" clId="{32BDCE47-5BA2-4BF2-8410-AA9B0C07D908}" dt="2023-04-03T01:35:34.808" v="1204"/>
          <ac:inkMkLst>
            <pc:docMk/>
            <pc:sldMk cId="796618182" sldId="483"/>
            <ac:inkMk id="58" creationId="{79E95EBF-3820-603C-F28F-8D7283DD78AA}"/>
          </ac:inkMkLst>
        </pc:inkChg>
        <pc:inkChg chg="add del mod">
          <ac:chgData name="Tim Cook" userId="d1c7cfb340f2c7ab" providerId="LiveId" clId="{32BDCE47-5BA2-4BF2-8410-AA9B0C07D908}" dt="2023-04-03T01:35:34.792" v="1199"/>
          <ac:inkMkLst>
            <pc:docMk/>
            <pc:sldMk cId="796618182" sldId="483"/>
            <ac:inkMk id="59" creationId="{56A8E283-06A1-130C-31AE-F286E019C7C3}"/>
          </ac:inkMkLst>
        </pc:inkChg>
        <pc:inkChg chg="add del">
          <ac:chgData name="Tim Cook" userId="d1c7cfb340f2c7ab" providerId="LiveId" clId="{32BDCE47-5BA2-4BF2-8410-AA9B0C07D908}" dt="2023-04-03T01:35:34.808" v="1201"/>
          <ac:inkMkLst>
            <pc:docMk/>
            <pc:sldMk cId="796618182" sldId="483"/>
            <ac:inkMk id="60" creationId="{86AAD1AF-AD1B-D472-A888-476F10AF7BA9}"/>
          </ac:inkMkLst>
        </pc:inkChg>
        <pc:inkChg chg="add del mod">
          <ac:chgData name="Tim Cook" userId="d1c7cfb340f2c7ab" providerId="LiveId" clId="{32BDCE47-5BA2-4BF2-8410-AA9B0C07D908}" dt="2023-04-03T01:35:20.395" v="1188"/>
          <ac:inkMkLst>
            <pc:docMk/>
            <pc:sldMk cId="796618182" sldId="483"/>
            <ac:inkMk id="61" creationId="{2C696B71-82A5-089B-905B-E4E0D243CEF7}"/>
          </ac:inkMkLst>
        </pc:inkChg>
        <pc:inkChg chg="add del mod">
          <ac:chgData name="Tim Cook" userId="d1c7cfb340f2c7ab" providerId="LiveId" clId="{32BDCE47-5BA2-4BF2-8410-AA9B0C07D908}" dt="2023-04-03T01:35:20.395" v="1189"/>
          <ac:inkMkLst>
            <pc:docMk/>
            <pc:sldMk cId="796618182" sldId="483"/>
            <ac:inkMk id="62" creationId="{808BA9D6-CE30-7641-963C-2FC35083E156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7" creationId="{CB468667-486B-A875-F8D3-A6941871E1A7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8" creationId="{36F0F26E-D75A-4B43-02EE-D2392A1071C0}"/>
          </ac:inkMkLst>
        </pc:inkChg>
        <pc:inkChg chg="add del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9" creationId="{F9BF746E-AD05-756A-B1CF-4FBCA9FC7191}"/>
          </ac:inkMkLst>
        </pc:inkChg>
        <pc:inkChg chg="add del mod">
          <ac:chgData name="Tim Cook" userId="d1c7cfb340f2c7ab" providerId="LiveId" clId="{32BDCE47-5BA2-4BF2-8410-AA9B0C07D908}" dt="2023-04-03T01:35:54.389" v="1213"/>
          <ac:inkMkLst>
            <pc:docMk/>
            <pc:sldMk cId="796618182" sldId="483"/>
            <ac:inkMk id="70" creationId="{67870158-3D88-CBFB-7159-A1366825EF26}"/>
          </ac:inkMkLst>
        </pc:inkChg>
        <pc:inkChg chg="add del mod">
          <ac:chgData name="Tim Cook" userId="d1c7cfb340f2c7ab" providerId="LiveId" clId="{32BDCE47-5BA2-4BF2-8410-AA9B0C07D908}" dt="2023-04-03T01:35:54.389" v="1215"/>
          <ac:inkMkLst>
            <pc:docMk/>
            <pc:sldMk cId="796618182" sldId="483"/>
            <ac:inkMk id="72" creationId="{E48E669D-FA87-2E57-E005-A59203B03E48}"/>
          </ac:inkMkLst>
        </pc:inkChg>
        <pc:inkChg chg="add del mod">
          <ac:chgData name="Tim Cook" userId="d1c7cfb340f2c7ab" providerId="LiveId" clId="{32BDCE47-5BA2-4BF2-8410-AA9B0C07D908}" dt="2023-04-03T01:35:54.389" v="1214"/>
          <ac:inkMkLst>
            <pc:docMk/>
            <pc:sldMk cId="796618182" sldId="483"/>
            <ac:inkMk id="73" creationId="{555D6635-8AB0-AAD6-BC6F-69DAADBAB038}"/>
          </ac:inkMkLst>
        </pc:inkChg>
        <pc:inkChg chg="add del mod">
          <ac:chgData name="Tim Cook" userId="d1c7cfb340f2c7ab" providerId="LiveId" clId="{32BDCE47-5BA2-4BF2-8410-AA9B0C07D908}" dt="2023-04-03T01:35:54.389" v="1220"/>
          <ac:inkMkLst>
            <pc:docMk/>
            <pc:sldMk cId="796618182" sldId="483"/>
            <ac:inkMk id="74" creationId="{48F333E4-35A0-95ED-833A-E98B7D1A0C37}"/>
          </ac:inkMkLst>
        </pc:inkChg>
        <pc:inkChg chg="add del mod">
          <ac:chgData name="Tim Cook" userId="d1c7cfb340f2c7ab" providerId="LiveId" clId="{32BDCE47-5BA2-4BF2-8410-AA9B0C07D908}" dt="2023-04-03T01:35:54.389" v="1218"/>
          <ac:inkMkLst>
            <pc:docMk/>
            <pc:sldMk cId="796618182" sldId="483"/>
            <ac:inkMk id="75" creationId="{EB25A168-7A2F-BBB3-BD80-6DDCC8E97231}"/>
          </ac:inkMkLst>
        </pc:inkChg>
        <pc:inkChg chg="add del">
          <ac:chgData name="Tim Cook" userId="d1c7cfb340f2c7ab" providerId="LiveId" clId="{32BDCE47-5BA2-4BF2-8410-AA9B0C07D908}" dt="2023-04-03T01:35:54.389" v="1212"/>
          <ac:inkMkLst>
            <pc:docMk/>
            <pc:sldMk cId="796618182" sldId="483"/>
            <ac:inkMk id="76" creationId="{044E5F86-8B8C-1F91-E35C-E76CF0EC3BC1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8" creationId="{04A4430B-9A56-C681-2A64-9F84A8E87719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9" creationId="{2DB1B17E-B394-B6CB-33EC-0D9BE7CFEE42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80" creationId="{1B4072C7-B761-E4FF-3855-EF42382D11E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2" creationId="{E8B49EDB-63DB-C1A3-8C5B-F856A48E6837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3" creationId="{3AB98788-CCF1-8C68-1190-0973F1834CB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4" creationId="{36EA65D8-390F-E23F-3421-C5924D8D973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5" creationId="{F99ED1CE-2769-4303-4DED-DAC2E18081E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6" creationId="{1E618EAC-6D98-D769-397B-D5C42B66CEEE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8" creationId="{43CE5A13-8E3C-F07C-B65F-ACB56A59676B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89" creationId="{21612566-2576-2903-93C2-C81A95E6F72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0" creationId="{915DA6AD-9102-A8C5-C5EA-2DBD189FB24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1" creationId="{F7FFFFEF-6332-93C1-8682-4DC7CA264007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2" creationId="{2F6968AB-79AB-AE1B-B5EE-72845DCB41CD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4" creationId="{EA7DA90E-CAA5-E64A-ECF8-06496C31D08F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5" creationId="{0CC6A3DA-D852-1B07-C10D-3125A6403F15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7" creationId="{A2B87EE7-C501-B352-D930-04B6CE4AD1A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8" creationId="{07A3ABB7-3E92-6D5F-AD67-5E03ACEFB9D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9" creationId="{7AAE7BE7-E039-C455-0205-CED28753689E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1" creationId="{C51CC736-396E-4BC5-D6BC-8101A3C264EA}"/>
          </ac:inkMkLst>
        </pc:inkChg>
        <pc:inkChg chg="add del mod">
          <ac:chgData name="Tim Cook" userId="d1c7cfb340f2c7ab" providerId="LiveId" clId="{32BDCE47-5BA2-4BF2-8410-AA9B0C07D908}" dt="2023-04-03T01:36:25.131" v="1250"/>
          <ac:inkMkLst>
            <pc:docMk/>
            <pc:sldMk cId="796618182" sldId="483"/>
            <ac:inkMk id="102" creationId="{371FB229-AABC-6AB3-D671-FB624F4C059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4" creationId="{7FBE450B-BBF1-AD7C-8FE1-D9E3E1ED8CC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5" creationId="{C05A3B43-B320-71CA-49C8-E0D2A9E2C128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6" creationId="{132B7A37-A55E-E70F-822E-51F03E3174A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7" creationId="{481830B5-01F9-C2D4-C967-600BEE48340F}"/>
          </ac:inkMkLst>
        </pc:inkChg>
        <pc:inkChg chg="add del mod">
          <ac:chgData name="Tim Cook" userId="d1c7cfb340f2c7ab" providerId="LiveId" clId="{32BDCE47-5BA2-4BF2-8410-AA9B0C07D908}" dt="2023-04-03T01:36:34.497" v="1259"/>
          <ac:inkMkLst>
            <pc:docMk/>
            <pc:sldMk cId="796618182" sldId="483"/>
            <ac:inkMk id="108" creationId="{2A37154C-D466-1044-A727-D34D3254D11D}"/>
          </ac:inkMkLst>
        </pc:inkChg>
        <pc:inkChg chg="add del mod">
          <ac:chgData name="Tim Cook" userId="d1c7cfb340f2c7ab" providerId="LiveId" clId="{32BDCE47-5BA2-4BF2-8410-AA9B0C07D908}" dt="2023-04-03T01:36:34.497" v="1258"/>
          <ac:inkMkLst>
            <pc:docMk/>
            <pc:sldMk cId="796618182" sldId="483"/>
            <ac:inkMk id="109" creationId="{C464DA76-3EAA-6B0E-D367-D71404C332C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1" creationId="{240E8FD7-3553-7253-55DE-17E32B7931B1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2" creationId="{E395C382-A30C-DC8F-AFA4-59510F718C6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4" creationId="{C68DDAD2-1C7D-1C65-467F-CF17D5A135A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5" creationId="{232F28DF-C151-4CD3-F708-807D214D453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6" creationId="{E4CA4399-D880-A844-55CD-03DAD3DA92B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7" creationId="{700488FB-4AE8-D182-D9BA-DFE6F54284C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9" creationId="{0313E911-6D4A-924B-BDC2-DC619C8381B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20" creationId="{ADB44244-C582-F498-9F84-1FBA71EABBF8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2" creationId="{1D03D027-4D84-2066-EDC7-A8B48C5018B9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3" creationId="{2BCFF6BD-1526-DD00-250A-A63268996FC2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5" creationId="{035A7BAD-BEC1-4CEF-EBD3-BCAEF480CC57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6" creationId="{4C73F715-B22C-D9B8-9B93-DF2D6201FAA7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8" creationId="{4F0AF185-4B40-4698-9BA1-BF36CEDBB3DD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9" creationId="{218FA8B5-2B42-20B7-1644-61F37B1D0F34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0" creationId="{3F4C212D-C4EF-E0B0-297B-E934B07351C0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1" creationId="{E2A385E2-B77D-5768-1C45-EBD12C3E03C9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3" creationId="{409764A5-3FC8-C3D5-1A9C-C2DEEA40BF1A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4" creationId="{B6EA7189-7B6D-AFC1-9234-369FCB549B84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5" creationId="{98160D71-49D8-7A78-11EC-B508784C7373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6" creationId="{330AEE66-62EC-2F38-5574-99585912216E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7" creationId="{822207F7-1536-4DA0-3750-026E6779B5F6}"/>
          </ac:inkMkLst>
        </pc:inkChg>
        <pc:inkChg chg="add">
          <ac:chgData name="Tim Cook" userId="d1c7cfb340f2c7ab" providerId="LiveId" clId="{32BDCE47-5BA2-4BF2-8410-AA9B0C07D908}" dt="2023-04-03T01:37:26.295" v="1289" actId="9405"/>
          <ac:inkMkLst>
            <pc:docMk/>
            <pc:sldMk cId="796618182" sldId="483"/>
            <ac:inkMk id="139" creationId="{F1DE8AA9-F31B-74D8-1A57-DBF105F7E8AB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0" creationId="{E065CC53-C132-552C-C6DE-80A3D116A70C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1" creationId="{A86F6954-0153-96AE-9AB5-7E59212A227E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2" creationId="{61A97D79-1F54-5FAB-720B-F48C155D3EAF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3" creationId="{AC89D21E-4B14-E3E2-157B-058602A4EB71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4" creationId="{72DD6552-D1C1-4D8B-E9E2-972045ACA6E3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5" creationId="{41BDFBBC-CF58-2388-AF1D-084C9BA6452F}"/>
          </ac:inkMkLst>
        </pc:inkChg>
        <pc:inkChg chg="add del">
          <ac:chgData name="Tim Cook" userId="d1c7cfb340f2c7ab" providerId="LiveId" clId="{32BDCE47-5BA2-4BF2-8410-AA9B0C07D908}" dt="2023-04-03T01:37:33.782" v="1300"/>
          <ac:inkMkLst>
            <pc:docMk/>
            <pc:sldMk cId="796618182" sldId="483"/>
            <ac:inkMk id="148" creationId="{264F545E-41B8-83B9-EC88-2A7D7078711C}"/>
          </ac:inkMkLst>
        </pc:inkChg>
        <pc:inkChg chg="add del">
          <ac:chgData name="Tim Cook" userId="d1c7cfb340f2c7ab" providerId="LiveId" clId="{32BDCE47-5BA2-4BF2-8410-AA9B0C07D908}" dt="2023-04-03T01:37:33.782" v="1299"/>
          <ac:inkMkLst>
            <pc:docMk/>
            <pc:sldMk cId="796618182" sldId="483"/>
            <ac:inkMk id="149" creationId="{6DB9B467-62FE-D2A4-E4A5-2EC1310CC08C}"/>
          </ac:inkMkLst>
        </pc:inkChg>
        <pc:inkChg chg="add del mod">
          <ac:chgData name="Tim Cook" userId="d1c7cfb340f2c7ab" providerId="LiveId" clId="{32BDCE47-5BA2-4BF2-8410-AA9B0C07D908}" dt="2023-04-03T01:37:43.332" v="1319"/>
          <ac:inkMkLst>
            <pc:docMk/>
            <pc:sldMk cId="796618182" sldId="483"/>
            <ac:inkMk id="150" creationId="{985D2404-E9E5-F951-AC13-E82E24DD0008}"/>
          </ac:inkMkLst>
        </pc:inkChg>
        <pc:inkChg chg="add del mod">
          <ac:chgData name="Tim Cook" userId="d1c7cfb340f2c7ab" providerId="LiveId" clId="{32BDCE47-5BA2-4BF2-8410-AA9B0C07D908}" dt="2023-04-03T01:37:43.332" v="1321"/>
          <ac:inkMkLst>
            <pc:docMk/>
            <pc:sldMk cId="796618182" sldId="483"/>
            <ac:inkMk id="151" creationId="{9D943C43-BA60-9854-701B-2817B450D122}"/>
          </ac:inkMkLst>
        </pc:inkChg>
        <pc:inkChg chg="add del mod">
          <ac:chgData name="Tim Cook" userId="d1c7cfb340f2c7ab" providerId="LiveId" clId="{32BDCE47-5BA2-4BF2-8410-AA9B0C07D908}" dt="2023-04-03T01:37:43.332" v="1322"/>
          <ac:inkMkLst>
            <pc:docMk/>
            <pc:sldMk cId="796618182" sldId="483"/>
            <ac:inkMk id="152" creationId="{5D343024-BC61-A2B0-EE20-164101E86056}"/>
          </ac:inkMkLst>
        </pc:inkChg>
        <pc:inkChg chg="add del mod">
          <ac:chgData name="Tim Cook" userId="d1c7cfb340f2c7ab" providerId="LiveId" clId="{32BDCE47-5BA2-4BF2-8410-AA9B0C07D908}" dt="2023-04-03T01:37:43.332" v="1323"/>
          <ac:inkMkLst>
            <pc:docMk/>
            <pc:sldMk cId="796618182" sldId="483"/>
            <ac:inkMk id="153" creationId="{5617A88A-104B-672B-C265-8BAD91482CAA}"/>
          </ac:inkMkLst>
        </pc:inkChg>
        <pc:inkChg chg="add del">
          <ac:chgData name="Tim Cook" userId="d1c7cfb340f2c7ab" providerId="LiveId" clId="{32BDCE47-5BA2-4BF2-8410-AA9B0C07D908}" dt="2023-04-03T01:37:40.383" v="1313"/>
          <ac:inkMkLst>
            <pc:docMk/>
            <pc:sldMk cId="796618182" sldId="483"/>
            <ac:inkMk id="155" creationId="{61230696-6761-E203-7908-021FA77D5EF5}"/>
          </ac:inkMkLst>
        </pc:inkChg>
        <pc:inkChg chg="add del">
          <ac:chgData name="Tim Cook" userId="d1c7cfb340f2c7ab" providerId="LiveId" clId="{32BDCE47-5BA2-4BF2-8410-AA9B0C07D908}" dt="2023-04-03T01:37:40.383" v="1315"/>
          <ac:inkMkLst>
            <pc:docMk/>
            <pc:sldMk cId="796618182" sldId="483"/>
            <ac:inkMk id="156" creationId="{2600FBBE-8D71-026E-87ED-1E58C4EA2DC2}"/>
          </ac:inkMkLst>
        </pc:inkChg>
        <pc:inkChg chg="add del">
          <ac:chgData name="Tim Cook" userId="d1c7cfb340f2c7ab" providerId="LiveId" clId="{32BDCE47-5BA2-4BF2-8410-AA9B0C07D908}" dt="2023-04-03T01:37:40.383" v="1316"/>
          <ac:inkMkLst>
            <pc:docMk/>
            <pc:sldMk cId="796618182" sldId="483"/>
            <ac:inkMk id="157" creationId="{C6FDE602-1EDF-5789-089D-FD9814A07338}"/>
          </ac:inkMkLst>
        </pc:inkChg>
        <pc:inkChg chg="add del">
          <ac:chgData name="Tim Cook" userId="d1c7cfb340f2c7ab" providerId="LiveId" clId="{32BDCE47-5BA2-4BF2-8410-AA9B0C07D908}" dt="2023-04-03T01:37:40.862" v="1317"/>
          <ac:inkMkLst>
            <pc:docMk/>
            <pc:sldMk cId="796618182" sldId="483"/>
            <ac:inkMk id="158" creationId="{4507EAD0-8835-B99E-904C-58566F9B4D0C}"/>
          </ac:inkMkLst>
        </pc:inkChg>
        <pc:inkChg chg="add del">
          <ac:chgData name="Tim Cook" userId="d1c7cfb340f2c7ab" providerId="LiveId" clId="{32BDCE47-5BA2-4BF2-8410-AA9B0C07D908}" dt="2023-04-03T01:37:40.862" v="1318"/>
          <ac:inkMkLst>
            <pc:docMk/>
            <pc:sldMk cId="796618182" sldId="483"/>
            <ac:inkMk id="159" creationId="{2AA7630F-03FF-A549-A5B5-2BCA1A2FC06F}"/>
          </ac:inkMkLst>
        </pc:inkChg>
        <pc:inkChg chg="add del">
          <ac:chgData name="Tim Cook" userId="d1c7cfb340f2c7ab" providerId="LiveId" clId="{32BDCE47-5BA2-4BF2-8410-AA9B0C07D908}" dt="2023-04-03T01:37:40.383" v="1314"/>
          <ac:inkMkLst>
            <pc:docMk/>
            <pc:sldMk cId="796618182" sldId="483"/>
            <ac:inkMk id="160" creationId="{6DE27F56-4F7E-93AF-8513-0FD2D8A81121}"/>
          </ac:inkMkLst>
        </pc:inkChg>
        <pc:inkChg chg="add del mod">
          <ac:chgData name="Tim Cook" userId="d1c7cfb340f2c7ab" providerId="LiveId" clId="{32BDCE47-5BA2-4BF2-8410-AA9B0C07D908}" dt="2023-04-03T01:37:51.457" v="1338"/>
          <ac:inkMkLst>
            <pc:docMk/>
            <pc:sldMk cId="796618182" sldId="483"/>
            <ac:inkMk id="161" creationId="{21F30BD3-647E-65CA-F37C-6D026DA3406A}"/>
          </ac:inkMkLst>
        </pc:inkChg>
        <pc:inkChg chg="add del">
          <ac:chgData name="Tim Cook" userId="d1c7cfb340f2c7ab" providerId="LiveId" clId="{32BDCE47-5BA2-4BF2-8410-AA9B0C07D908}" dt="2023-04-03T01:37:51.457" v="1337"/>
          <ac:inkMkLst>
            <pc:docMk/>
            <pc:sldMk cId="796618182" sldId="483"/>
            <ac:inkMk id="162" creationId="{B7C710E3-ADBC-4A8E-233C-1CDC340241E2}"/>
          </ac:inkMkLst>
        </pc:inkChg>
        <pc:inkChg chg="add del">
          <ac:chgData name="Tim Cook" userId="d1c7cfb340f2c7ab" providerId="LiveId" clId="{32BDCE47-5BA2-4BF2-8410-AA9B0C07D908}" dt="2023-04-03T01:37:51.457" v="1340"/>
          <ac:inkMkLst>
            <pc:docMk/>
            <pc:sldMk cId="796618182" sldId="483"/>
            <ac:inkMk id="163" creationId="{0EC82885-600F-91FF-6AAD-40769FCB542D}"/>
          </ac:inkMkLst>
        </pc:inkChg>
        <pc:inkChg chg="add del">
          <ac:chgData name="Tim Cook" userId="d1c7cfb340f2c7ab" providerId="LiveId" clId="{32BDCE47-5BA2-4BF2-8410-AA9B0C07D908}" dt="2023-04-03T01:37:51.457" v="1335"/>
          <ac:inkMkLst>
            <pc:docMk/>
            <pc:sldMk cId="796618182" sldId="483"/>
            <ac:inkMk id="164" creationId="{A03FCB0E-71B6-57A7-75CE-BC66632E3F97}"/>
          </ac:inkMkLst>
        </pc:inkChg>
        <pc:inkChg chg="add del">
          <ac:chgData name="Tim Cook" userId="d1c7cfb340f2c7ab" providerId="LiveId" clId="{32BDCE47-5BA2-4BF2-8410-AA9B0C07D908}" dt="2023-04-03T01:37:51.457" v="1339"/>
          <ac:inkMkLst>
            <pc:docMk/>
            <pc:sldMk cId="796618182" sldId="483"/>
            <ac:inkMk id="165" creationId="{97C06691-0275-BE8B-7DF7-B307287ED727}"/>
          </ac:inkMkLst>
        </pc:inkChg>
        <pc:inkChg chg="add del">
          <ac:chgData name="Tim Cook" userId="d1c7cfb340f2c7ab" providerId="LiveId" clId="{32BDCE47-5BA2-4BF2-8410-AA9B0C07D908}" dt="2023-04-03T01:37:51.457" v="1334"/>
          <ac:inkMkLst>
            <pc:docMk/>
            <pc:sldMk cId="796618182" sldId="483"/>
            <ac:inkMk id="166" creationId="{DCFFF391-98BB-5BA9-A0E6-03EFC0E38C10}"/>
          </ac:inkMkLst>
        </pc:inkChg>
        <pc:inkChg chg="add del">
          <ac:chgData name="Tim Cook" userId="d1c7cfb340f2c7ab" providerId="LiveId" clId="{32BDCE47-5BA2-4BF2-8410-AA9B0C07D908}" dt="2023-04-03T01:37:51.457" v="1343"/>
          <ac:inkMkLst>
            <pc:docMk/>
            <pc:sldMk cId="796618182" sldId="483"/>
            <ac:inkMk id="167" creationId="{7ABC6705-D900-950F-6606-5F10B7BD1119}"/>
          </ac:inkMkLst>
        </pc:inkChg>
        <pc:inkChg chg="add del">
          <ac:chgData name="Tim Cook" userId="d1c7cfb340f2c7ab" providerId="LiveId" clId="{32BDCE47-5BA2-4BF2-8410-AA9B0C07D908}" dt="2023-04-03T01:37:51.457" v="1344"/>
          <ac:inkMkLst>
            <pc:docMk/>
            <pc:sldMk cId="796618182" sldId="483"/>
            <ac:inkMk id="168" creationId="{916BC9DA-A2EB-F714-46BA-FFB211C360B0}"/>
          </ac:inkMkLst>
        </pc:inkChg>
        <pc:inkChg chg="add del">
          <ac:chgData name="Tim Cook" userId="d1c7cfb340f2c7ab" providerId="LiveId" clId="{32BDCE47-5BA2-4BF2-8410-AA9B0C07D908}" dt="2023-04-03T01:37:51.457" v="1342"/>
          <ac:inkMkLst>
            <pc:docMk/>
            <pc:sldMk cId="796618182" sldId="483"/>
            <ac:inkMk id="169" creationId="{CDA5B1D8-797C-9764-5740-363CF5DD8768}"/>
          </ac:inkMkLst>
        </pc:inkChg>
        <pc:inkChg chg="add del">
          <ac:chgData name="Tim Cook" userId="d1c7cfb340f2c7ab" providerId="LiveId" clId="{32BDCE47-5BA2-4BF2-8410-AA9B0C07D908}" dt="2023-04-03T01:37:51.457" v="1336"/>
          <ac:inkMkLst>
            <pc:docMk/>
            <pc:sldMk cId="796618182" sldId="483"/>
            <ac:inkMk id="170" creationId="{D5277FD2-562A-B023-54FB-65EC67054136}"/>
          </ac:inkMkLst>
        </pc:inkChg>
        <pc:inkChg chg="add del">
          <ac:chgData name="Tim Cook" userId="d1c7cfb340f2c7ab" providerId="LiveId" clId="{32BDCE47-5BA2-4BF2-8410-AA9B0C07D908}" dt="2023-04-03T01:37:51.457" v="1341"/>
          <ac:inkMkLst>
            <pc:docMk/>
            <pc:sldMk cId="796618182" sldId="483"/>
            <ac:inkMk id="171" creationId="{7973FF49-D0AC-E70C-8A4F-16AA9B606D0D}"/>
          </ac:inkMkLst>
        </pc:inkChg>
        <pc:inkChg chg="add del mod">
          <ac:chgData name="Tim Cook" userId="d1c7cfb340f2c7ab" providerId="LiveId" clId="{32BDCE47-5BA2-4BF2-8410-AA9B0C07D908}" dt="2023-04-03T01:38:20.545" v="1366"/>
          <ac:inkMkLst>
            <pc:docMk/>
            <pc:sldMk cId="796618182" sldId="483"/>
            <ac:inkMk id="172" creationId="{9796F282-88A3-BF03-72E8-EBC9653861C4}"/>
          </ac:inkMkLst>
        </pc:inkChg>
        <pc:inkChg chg="add del mod">
          <ac:chgData name="Tim Cook" userId="d1c7cfb340f2c7ab" providerId="LiveId" clId="{32BDCE47-5BA2-4BF2-8410-AA9B0C07D908}" dt="2023-04-03T01:38:20.545" v="1363"/>
          <ac:inkMkLst>
            <pc:docMk/>
            <pc:sldMk cId="796618182" sldId="483"/>
            <ac:inkMk id="173" creationId="{44DD12F4-CEB7-A31D-B0E8-15778DE5D4FE}"/>
          </ac:inkMkLst>
        </pc:inkChg>
        <pc:inkChg chg="add del mod">
          <ac:chgData name="Tim Cook" userId="d1c7cfb340f2c7ab" providerId="LiveId" clId="{32BDCE47-5BA2-4BF2-8410-AA9B0C07D908}" dt="2023-04-03T01:38:20.545" v="1370"/>
          <ac:inkMkLst>
            <pc:docMk/>
            <pc:sldMk cId="796618182" sldId="483"/>
            <ac:inkMk id="174" creationId="{C02F20C1-E9C2-388D-6878-E20FF378815D}"/>
          </ac:inkMkLst>
        </pc:inkChg>
        <pc:inkChg chg="add del mod">
          <ac:chgData name="Tim Cook" userId="d1c7cfb340f2c7ab" providerId="LiveId" clId="{32BDCE47-5BA2-4BF2-8410-AA9B0C07D908}" dt="2023-04-03T01:38:20.545" v="1367"/>
          <ac:inkMkLst>
            <pc:docMk/>
            <pc:sldMk cId="796618182" sldId="483"/>
            <ac:inkMk id="175" creationId="{CE1AEAC9-AA83-CD67-09EE-9301C51CA1A5}"/>
          </ac:inkMkLst>
        </pc:inkChg>
        <pc:inkChg chg="add del mod">
          <ac:chgData name="Tim Cook" userId="d1c7cfb340f2c7ab" providerId="LiveId" clId="{32BDCE47-5BA2-4BF2-8410-AA9B0C07D908}" dt="2023-04-03T01:38:20.545" v="1360"/>
          <ac:inkMkLst>
            <pc:docMk/>
            <pc:sldMk cId="796618182" sldId="483"/>
            <ac:inkMk id="176" creationId="{84CAF60A-8E8F-1C92-D858-88E3CD732645}"/>
          </ac:inkMkLst>
        </pc:inkChg>
        <pc:inkChg chg="add del mod">
          <ac:chgData name="Tim Cook" userId="d1c7cfb340f2c7ab" providerId="LiveId" clId="{32BDCE47-5BA2-4BF2-8410-AA9B0C07D908}" dt="2023-04-03T01:38:20.545" v="1359"/>
          <ac:inkMkLst>
            <pc:docMk/>
            <pc:sldMk cId="796618182" sldId="483"/>
            <ac:inkMk id="177" creationId="{BD302E57-5A46-B3E5-BA71-5ADCB251D895}"/>
          </ac:inkMkLst>
        </pc:inkChg>
        <pc:inkChg chg="add del mod">
          <ac:chgData name="Tim Cook" userId="d1c7cfb340f2c7ab" providerId="LiveId" clId="{32BDCE47-5BA2-4BF2-8410-AA9B0C07D908}" dt="2023-04-03T01:38:20.545" v="1361"/>
          <ac:inkMkLst>
            <pc:docMk/>
            <pc:sldMk cId="796618182" sldId="483"/>
            <ac:inkMk id="178" creationId="{3E25F34C-B3D2-7EED-7C4B-AD6FA541138B}"/>
          </ac:inkMkLst>
        </pc:inkChg>
        <pc:inkChg chg="add del mod">
          <ac:chgData name="Tim Cook" userId="d1c7cfb340f2c7ab" providerId="LiveId" clId="{32BDCE47-5BA2-4BF2-8410-AA9B0C07D908}" dt="2023-04-03T01:38:20.545" v="1362"/>
          <ac:inkMkLst>
            <pc:docMk/>
            <pc:sldMk cId="796618182" sldId="483"/>
            <ac:inkMk id="179" creationId="{364DACB8-B248-B06B-9DDD-27E3E62583CA}"/>
          </ac:inkMkLst>
        </pc:inkChg>
        <pc:inkChg chg="add del mod">
          <ac:chgData name="Tim Cook" userId="d1c7cfb340f2c7ab" providerId="LiveId" clId="{32BDCE47-5BA2-4BF2-8410-AA9B0C07D908}" dt="2023-04-03T01:38:20.545" v="1369"/>
          <ac:inkMkLst>
            <pc:docMk/>
            <pc:sldMk cId="796618182" sldId="483"/>
            <ac:inkMk id="180" creationId="{B46D7953-01F2-E91E-F51B-2D949C7035EA}"/>
          </ac:inkMkLst>
        </pc:inkChg>
        <pc:inkChg chg="add del mod">
          <ac:chgData name="Tim Cook" userId="d1c7cfb340f2c7ab" providerId="LiveId" clId="{32BDCE47-5BA2-4BF2-8410-AA9B0C07D908}" dt="2023-04-03T01:38:20.545" v="1368"/>
          <ac:inkMkLst>
            <pc:docMk/>
            <pc:sldMk cId="796618182" sldId="483"/>
            <ac:inkMk id="181" creationId="{FDC4823C-83FF-282B-313E-58A06781F3AA}"/>
          </ac:inkMkLst>
        </pc:inkChg>
        <pc:inkChg chg="add del mod">
          <ac:chgData name="Tim Cook" userId="d1c7cfb340f2c7ab" providerId="LiveId" clId="{32BDCE47-5BA2-4BF2-8410-AA9B0C07D908}" dt="2023-04-03T01:38:20.545" v="1364"/>
          <ac:inkMkLst>
            <pc:docMk/>
            <pc:sldMk cId="796618182" sldId="483"/>
            <ac:inkMk id="182" creationId="{89A6C8C6-6EA5-89C3-D083-9327A19CA80A}"/>
          </ac:inkMkLst>
        </pc:inkChg>
        <pc:inkChg chg="add del mod">
          <ac:chgData name="Tim Cook" userId="d1c7cfb340f2c7ab" providerId="LiveId" clId="{32BDCE47-5BA2-4BF2-8410-AA9B0C07D908}" dt="2023-04-03T01:38:20.545" v="1365"/>
          <ac:inkMkLst>
            <pc:docMk/>
            <pc:sldMk cId="796618182" sldId="483"/>
            <ac:inkMk id="183" creationId="{ECBF636E-3287-7BC8-9EB1-AC0EDFB8FCAF}"/>
          </ac:inkMkLst>
        </pc:inkChg>
        <pc:inkChg chg="add del mod">
          <ac:chgData name="Tim Cook" userId="d1c7cfb340f2c7ab" providerId="LiveId" clId="{32BDCE47-5BA2-4BF2-8410-AA9B0C07D908}" dt="2023-04-03T01:38:20.545" v="1371"/>
          <ac:inkMkLst>
            <pc:docMk/>
            <pc:sldMk cId="796618182" sldId="483"/>
            <ac:inkMk id="184" creationId="{802DC249-F0C5-01DD-6700-CECEBBA07C17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6" creationId="{30720F42-3B18-69D8-1509-D819CBEBC369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7" creationId="{B5A51C9E-CBCD-CDD9-E6F8-B2388881D392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8" creationId="{4333AB6E-F4F6-ABE5-83AE-AB57D359E2B0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9" creationId="{90AD2CEB-F399-9508-10F2-1DB374B914C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0" creationId="{44E39117-EBFC-8FEA-5BE5-612E6E9F450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2" creationId="{8D45084D-20F6-1F5B-547E-EF30C3C2FC34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3" creationId="{2A4EFC06-9041-7713-3CA8-FBA2ACE86D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4" creationId="{CD397C4B-63D1-26CC-5841-535A3F24B7FF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5" creationId="{451511E2-5F85-A710-65B9-1A72EF6A463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6" creationId="{530CF551-4416-351F-9AC1-A11E76A306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7" creationId="{62DFD3DA-A0BF-DB0B-D216-363E92B8B809}"/>
          </ac:inkMkLst>
        </pc:inkChg>
        <pc:inkChg chg="add del mod">
          <ac:chgData name="Tim Cook" userId="d1c7cfb340f2c7ab" providerId="LiveId" clId="{32BDCE47-5BA2-4BF2-8410-AA9B0C07D908}" dt="2023-04-03T01:39:39.260" v="1412"/>
          <ac:inkMkLst>
            <pc:docMk/>
            <pc:sldMk cId="796618182" sldId="483"/>
            <ac:inkMk id="199" creationId="{2C02607C-DF5D-9207-A8FF-6449072E4995}"/>
          </ac:inkMkLst>
        </pc:inkChg>
        <pc:inkChg chg="add del mod">
          <ac:chgData name="Tim Cook" userId="d1c7cfb340f2c7ab" providerId="LiveId" clId="{32BDCE47-5BA2-4BF2-8410-AA9B0C07D908}" dt="2023-04-03T01:39:43.136" v="1414"/>
          <ac:inkMkLst>
            <pc:docMk/>
            <pc:sldMk cId="796618182" sldId="483"/>
            <ac:inkMk id="200" creationId="{E675F468-00FF-1BB5-6B43-7B8A1C417CB2}"/>
          </ac:inkMkLst>
        </pc:inkChg>
        <pc:inkChg chg="add del mod">
          <ac:chgData name="Tim Cook" userId="d1c7cfb340f2c7ab" providerId="LiveId" clId="{32BDCE47-5BA2-4BF2-8410-AA9B0C07D908}" dt="2023-04-03T01:39:46.440" v="1427"/>
          <ac:inkMkLst>
            <pc:docMk/>
            <pc:sldMk cId="796618182" sldId="483"/>
            <ac:inkMk id="201" creationId="{2A608965-24A9-AB50-16A6-D7815433E3FF}"/>
          </ac:inkMkLst>
        </pc:inkChg>
        <pc:inkChg chg="add del mod">
          <ac:chgData name="Tim Cook" userId="d1c7cfb340f2c7ab" providerId="LiveId" clId="{32BDCE47-5BA2-4BF2-8410-AA9B0C07D908}" dt="2023-04-03T01:39:45.165" v="1422"/>
          <ac:inkMkLst>
            <pc:docMk/>
            <pc:sldMk cId="796618182" sldId="483"/>
            <ac:inkMk id="202" creationId="{28B1CC56-FC1E-4F30-32E4-B1179EA83D2A}"/>
          </ac:inkMkLst>
        </pc:inkChg>
        <pc:inkChg chg="add del mod">
          <ac:chgData name="Tim Cook" userId="d1c7cfb340f2c7ab" providerId="LiveId" clId="{32BDCE47-5BA2-4BF2-8410-AA9B0C07D908}" dt="2023-04-03T01:39:45.165" v="1418"/>
          <ac:inkMkLst>
            <pc:docMk/>
            <pc:sldMk cId="796618182" sldId="483"/>
            <ac:inkMk id="203" creationId="{B3798F26-0AAC-CEF3-DEAC-B9BA85B01CF8}"/>
          </ac:inkMkLst>
        </pc:inkChg>
        <pc:inkChg chg="add del mod">
          <ac:chgData name="Tim Cook" userId="d1c7cfb340f2c7ab" providerId="LiveId" clId="{32BDCE47-5BA2-4BF2-8410-AA9B0C07D908}" dt="2023-04-03T01:39:45.165" v="1417"/>
          <ac:inkMkLst>
            <pc:docMk/>
            <pc:sldMk cId="796618182" sldId="483"/>
            <ac:inkMk id="204" creationId="{9DB63CE3-688A-A0EF-7F44-CD0893FAEBAA}"/>
          </ac:inkMkLst>
        </pc:inkChg>
        <pc:inkChg chg="add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05" creationId="{0570F6E8-FC35-4A49-DBD2-9C31355EF312}"/>
          </ac:inkMkLst>
        </pc:inkChg>
        <pc:inkChg chg="add del mod">
          <ac:chgData name="Tim Cook" userId="d1c7cfb340f2c7ab" providerId="LiveId" clId="{32BDCE47-5BA2-4BF2-8410-AA9B0C07D908}" dt="2023-04-03T01:39:45.165" v="1425"/>
          <ac:inkMkLst>
            <pc:docMk/>
            <pc:sldMk cId="796618182" sldId="483"/>
            <ac:inkMk id="206" creationId="{F9563D6C-2AB2-8004-C8FE-AB8B94285E9F}"/>
          </ac:inkMkLst>
        </pc:inkChg>
        <pc:inkChg chg="add del mod">
          <ac:chgData name="Tim Cook" userId="d1c7cfb340f2c7ab" providerId="LiveId" clId="{32BDCE47-5BA2-4BF2-8410-AA9B0C07D908}" dt="2023-04-03T01:39:45.165" v="1424"/>
          <ac:inkMkLst>
            <pc:docMk/>
            <pc:sldMk cId="796618182" sldId="483"/>
            <ac:inkMk id="207" creationId="{BAE3CD85-F918-8B7C-B8C9-466079E71385}"/>
          </ac:inkMkLst>
        </pc:inkChg>
        <pc:inkChg chg="add del mod">
          <ac:chgData name="Tim Cook" userId="d1c7cfb340f2c7ab" providerId="LiveId" clId="{32BDCE47-5BA2-4BF2-8410-AA9B0C07D908}" dt="2023-04-03T01:39:45.165" v="1416"/>
          <ac:inkMkLst>
            <pc:docMk/>
            <pc:sldMk cId="796618182" sldId="483"/>
            <ac:inkMk id="208" creationId="{E03D778D-E297-32A8-F6F4-B081CE0CA626}"/>
          </ac:inkMkLst>
        </pc:inkChg>
        <pc:inkChg chg="add del mod">
          <ac:chgData name="Tim Cook" userId="d1c7cfb340f2c7ab" providerId="LiveId" clId="{32BDCE47-5BA2-4BF2-8410-AA9B0C07D908}" dt="2023-04-03T01:39:45.165" v="1423"/>
          <ac:inkMkLst>
            <pc:docMk/>
            <pc:sldMk cId="796618182" sldId="483"/>
            <ac:inkMk id="209" creationId="{892FE681-5AEE-AEB4-A436-AFE411D27CFA}"/>
          </ac:inkMkLst>
        </pc:inkChg>
        <pc:inkChg chg="add del mod">
          <ac:chgData name="Tim Cook" userId="d1c7cfb340f2c7ab" providerId="LiveId" clId="{32BDCE47-5BA2-4BF2-8410-AA9B0C07D908}" dt="2023-04-03T01:39:45.165" v="1421"/>
          <ac:inkMkLst>
            <pc:docMk/>
            <pc:sldMk cId="796618182" sldId="483"/>
            <ac:inkMk id="210" creationId="{42E11898-5E75-8E8C-4DA2-1AC0C83D1ACE}"/>
          </ac:inkMkLst>
        </pc:inkChg>
        <pc:inkChg chg="add del mod">
          <ac:chgData name="Tim Cook" userId="d1c7cfb340f2c7ab" providerId="LiveId" clId="{32BDCE47-5BA2-4BF2-8410-AA9B0C07D908}" dt="2023-04-03T01:39:45.165" v="1420"/>
          <ac:inkMkLst>
            <pc:docMk/>
            <pc:sldMk cId="796618182" sldId="483"/>
            <ac:inkMk id="211" creationId="{C2B53804-A86A-FED1-5EFB-5BE6673A634B}"/>
          </ac:inkMkLst>
        </pc:inkChg>
        <pc:inkChg chg="add del mod">
          <ac:chgData name="Tim Cook" userId="d1c7cfb340f2c7ab" providerId="LiveId" clId="{32BDCE47-5BA2-4BF2-8410-AA9B0C07D908}" dt="2023-04-03T01:39:45.165" v="1419"/>
          <ac:inkMkLst>
            <pc:docMk/>
            <pc:sldMk cId="796618182" sldId="483"/>
            <ac:inkMk id="212" creationId="{A9E1C089-329E-77E1-D5D6-4172035B8624}"/>
          </ac:inkMkLst>
        </pc:inkChg>
        <pc:inkChg chg="add del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13" creationId="{16006C70-0DCC-E58C-3886-A38D291C6375}"/>
          </ac:inkMkLst>
        </pc:inkChg>
        <pc:inkChg chg="add del mod">
          <ac:chgData name="Tim Cook" userId="d1c7cfb340f2c7ab" providerId="LiveId" clId="{32BDCE47-5BA2-4BF2-8410-AA9B0C07D908}" dt="2023-04-03T01:39:48.498" v="1431"/>
          <ac:inkMkLst>
            <pc:docMk/>
            <pc:sldMk cId="796618182" sldId="483"/>
            <ac:inkMk id="216" creationId="{D6D10573-4206-3500-0CB7-3D0C54249894}"/>
          </ac:inkMkLst>
        </pc:inkChg>
        <pc:inkChg chg="add del mod">
          <ac:chgData name="Tim Cook" userId="d1c7cfb340f2c7ab" providerId="LiveId" clId="{32BDCE47-5BA2-4BF2-8410-AA9B0C07D908}" dt="2023-04-03T01:39:48.498" v="1432"/>
          <ac:inkMkLst>
            <pc:docMk/>
            <pc:sldMk cId="796618182" sldId="483"/>
            <ac:inkMk id="217" creationId="{44C12F64-5396-CF34-4E07-683BD0FEDE2C}"/>
          </ac:inkMkLst>
        </pc:inkChg>
        <pc:inkChg chg="add del mod">
          <ac:chgData name="Tim Cook" userId="d1c7cfb340f2c7ab" providerId="LiveId" clId="{32BDCE47-5BA2-4BF2-8410-AA9B0C07D908}" dt="2023-04-03T01:39:47.976" v="1429"/>
          <ac:inkMkLst>
            <pc:docMk/>
            <pc:sldMk cId="796618182" sldId="483"/>
            <ac:inkMk id="218" creationId="{860BDBC8-E815-94A8-C0E1-C5394334B304}"/>
          </ac:inkMkLst>
        </pc:inkChg>
        <pc:inkChg chg="add del mod">
          <ac:chgData name="Tim Cook" userId="d1c7cfb340f2c7ab" providerId="LiveId" clId="{32BDCE47-5BA2-4BF2-8410-AA9B0C07D908}" dt="2023-04-03T01:39:48.498" v="1430"/>
          <ac:inkMkLst>
            <pc:docMk/>
            <pc:sldMk cId="796618182" sldId="483"/>
            <ac:inkMk id="219" creationId="{BEBEF110-3736-562A-9EC0-D459F94C8878}"/>
          </ac:inkMkLst>
        </pc:inkChg>
        <pc:inkChg chg="add del">
          <ac:chgData name="Tim Cook" userId="d1c7cfb340f2c7ab" providerId="LiveId" clId="{32BDCE47-5BA2-4BF2-8410-AA9B0C07D908}" dt="2023-04-03T01:39:33.238" v="1409"/>
          <ac:inkMkLst>
            <pc:docMk/>
            <pc:sldMk cId="796618182" sldId="483"/>
            <ac:inkMk id="221" creationId="{9E24BB1C-ED99-69E2-AD1A-CC4A05941F18}"/>
          </ac:inkMkLst>
        </pc:inkChg>
        <pc:inkChg chg="add del">
          <ac:chgData name="Tim Cook" userId="d1c7cfb340f2c7ab" providerId="LiveId" clId="{32BDCE47-5BA2-4BF2-8410-AA9B0C07D908}" dt="2023-04-03T01:39:33.238" v="1408"/>
          <ac:inkMkLst>
            <pc:docMk/>
            <pc:sldMk cId="796618182" sldId="483"/>
            <ac:inkMk id="222" creationId="{07C028AD-BE1E-2F25-9448-1EE0E7FA112B}"/>
          </ac:inkMkLst>
        </pc:inkChg>
        <pc:inkChg chg="add del">
          <ac:chgData name="Tim Cook" userId="d1c7cfb340f2c7ab" providerId="LiveId" clId="{32BDCE47-5BA2-4BF2-8410-AA9B0C07D908}" dt="2023-04-03T01:39:37.705" v="1411"/>
          <ac:inkMkLst>
            <pc:docMk/>
            <pc:sldMk cId="796618182" sldId="483"/>
            <ac:inkMk id="223" creationId="{DC3E2B72-6AEB-A101-06CE-7E4B851E2F37}"/>
          </ac:inkMkLst>
        </pc:inkChg>
        <pc:inkChg chg="add del">
          <ac:chgData name="Tim Cook" userId="d1c7cfb340f2c7ab" providerId="LiveId" clId="{32BDCE47-5BA2-4BF2-8410-AA9B0C07D908}" dt="2023-04-03T01:39:43.136" v="1415"/>
          <ac:inkMkLst>
            <pc:docMk/>
            <pc:sldMk cId="796618182" sldId="483"/>
            <ac:inkMk id="224" creationId="{4A662191-2D1D-F87A-F0B3-8B5613F0DE0B}"/>
          </ac:inkMkLst>
        </pc:inkChg>
        <pc:inkChg chg="add del">
          <ac:chgData name="Tim Cook" userId="d1c7cfb340f2c7ab" providerId="LiveId" clId="{32BDCE47-5BA2-4BF2-8410-AA9B0C07D908}" dt="2023-04-03T01:40:06.230" v="1437"/>
          <ac:inkMkLst>
            <pc:docMk/>
            <pc:sldMk cId="796618182" sldId="483"/>
            <ac:inkMk id="225" creationId="{3DF45418-538B-E349-1587-3FE5D336F3E8}"/>
          </ac:inkMkLst>
        </pc:inkChg>
        <pc:inkChg chg="add del">
          <ac:chgData name="Tim Cook" userId="d1c7cfb340f2c7ab" providerId="LiveId" clId="{32BDCE47-5BA2-4BF2-8410-AA9B0C07D908}" dt="2023-04-03T01:40:00.218" v="1435"/>
          <ac:inkMkLst>
            <pc:docMk/>
            <pc:sldMk cId="796618182" sldId="483"/>
            <ac:inkMk id="226" creationId="{7084F1A8-5486-5AC2-37D5-54568E5A55EE}"/>
          </ac:inkMkLst>
        </pc:inkChg>
        <pc:inkChg chg="add del">
          <ac:chgData name="Tim Cook" userId="d1c7cfb340f2c7ab" providerId="LiveId" clId="{32BDCE47-5BA2-4BF2-8410-AA9B0C07D908}" dt="2023-04-03T01:41:25.935" v="1474"/>
          <ac:inkMkLst>
            <pc:docMk/>
            <pc:sldMk cId="796618182" sldId="483"/>
            <ac:inkMk id="227" creationId="{55B6CF05-B73C-38F2-42A7-716F8579E992}"/>
          </ac:inkMkLst>
        </pc:inkChg>
        <pc:inkChg chg="add del">
          <ac:chgData name="Tim Cook" userId="d1c7cfb340f2c7ab" providerId="LiveId" clId="{32BDCE47-5BA2-4BF2-8410-AA9B0C07D908}" dt="2023-04-03T01:41:23.756" v="1473"/>
          <ac:inkMkLst>
            <pc:docMk/>
            <pc:sldMk cId="796618182" sldId="483"/>
            <ac:inkMk id="228" creationId="{455CE9D7-174C-B635-BCE6-43FC45363B33}"/>
          </ac:inkMkLst>
        </pc:inkChg>
        <pc:inkChg chg="add del mod">
          <ac:chgData name="Tim Cook" userId="d1c7cfb340f2c7ab" providerId="LiveId" clId="{32BDCE47-5BA2-4BF2-8410-AA9B0C07D908}" dt="2023-04-03T01:40:23.688" v="1445"/>
          <ac:inkMkLst>
            <pc:docMk/>
            <pc:sldMk cId="796618182" sldId="483"/>
            <ac:inkMk id="229" creationId="{808C2350-A47E-67FA-A179-32BB331A193E}"/>
          </ac:inkMkLst>
        </pc:inkChg>
        <pc:inkChg chg="add del mod">
          <ac:chgData name="Tim Cook" userId="d1c7cfb340f2c7ab" providerId="LiveId" clId="{32BDCE47-5BA2-4BF2-8410-AA9B0C07D908}" dt="2023-04-03T01:40:23.688" v="1446"/>
          <ac:inkMkLst>
            <pc:docMk/>
            <pc:sldMk cId="796618182" sldId="483"/>
            <ac:inkMk id="230" creationId="{5B1D4DAA-C583-8D45-CEC6-88723F96504F}"/>
          </ac:inkMkLst>
        </pc:inkChg>
        <pc:inkChg chg="add del mod">
          <ac:chgData name="Tim Cook" userId="d1c7cfb340f2c7ab" providerId="LiveId" clId="{32BDCE47-5BA2-4BF2-8410-AA9B0C07D908}" dt="2023-04-03T01:40:23.688" v="1447"/>
          <ac:inkMkLst>
            <pc:docMk/>
            <pc:sldMk cId="796618182" sldId="483"/>
            <ac:inkMk id="231" creationId="{5ED8427D-4B6B-A0D3-33B6-51586F01C8CD}"/>
          </ac:inkMkLst>
        </pc:inkChg>
        <pc:inkChg chg="add del mod">
          <ac:chgData name="Tim Cook" userId="d1c7cfb340f2c7ab" providerId="LiveId" clId="{32BDCE47-5BA2-4BF2-8410-AA9B0C07D908}" dt="2023-04-03T01:40:23.688" v="1444"/>
          <ac:inkMkLst>
            <pc:docMk/>
            <pc:sldMk cId="796618182" sldId="483"/>
            <ac:inkMk id="232" creationId="{65FB1A1F-7E1D-DAF6-6CCC-B670D8816666}"/>
          </ac:inkMkLst>
        </pc:inkChg>
        <pc:inkChg chg="add del">
          <ac:chgData name="Tim Cook" userId="d1c7cfb340f2c7ab" providerId="LiveId" clId="{32BDCE47-5BA2-4BF2-8410-AA9B0C07D908}" dt="2023-04-03T01:40:28.472" v="1450"/>
          <ac:inkMkLst>
            <pc:docMk/>
            <pc:sldMk cId="796618182" sldId="483"/>
            <ac:inkMk id="234" creationId="{3C5576B2-D661-0EBF-352E-AF225EEBFB23}"/>
          </ac:inkMkLst>
        </pc:inkChg>
        <pc:inkChg chg="add del">
          <ac:chgData name="Tim Cook" userId="d1c7cfb340f2c7ab" providerId="LiveId" clId="{32BDCE47-5BA2-4BF2-8410-AA9B0C07D908}" dt="2023-04-03T01:40:28.472" v="1451"/>
          <ac:inkMkLst>
            <pc:docMk/>
            <pc:sldMk cId="796618182" sldId="483"/>
            <ac:inkMk id="235" creationId="{DB04D2A5-7A7A-EA19-14B4-35A65F838DF8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6" creationId="{60F75F28-E46C-18E7-6A6A-7EE4631054AE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7" creationId="{7CD11E52-4541-7A61-433B-3C469E1BC46A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8" creationId="{FC10B1B1-582D-7897-3E61-BFBB30B2B6E0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9" creationId="{8806BB1F-45AA-CFEE-9D79-593174145CE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1" creationId="{3BC060D1-3251-76B5-FB88-BF8DF23B47CD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2" creationId="{F58008E0-C7A0-8BD1-A7B2-7F6A655ADB70}"/>
          </ac:inkMkLst>
        </pc:inkChg>
        <pc:inkChg chg="add del mod">
          <ac:chgData name="Tim Cook" userId="d1c7cfb340f2c7ab" providerId="LiveId" clId="{32BDCE47-5BA2-4BF2-8410-AA9B0C07D908}" dt="2023-04-03T01:40:38.396" v="1462"/>
          <ac:inkMkLst>
            <pc:docMk/>
            <pc:sldMk cId="796618182" sldId="483"/>
            <ac:inkMk id="243" creationId="{13152408-95D6-2CDE-7728-84B07BBBF708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4" creationId="{DF647B81-54B7-AE8E-4DE8-90727C805DA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6" creationId="{34381DE0-4581-FC24-F090-88B92770E34F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7" creationId="{2F6A207A-263B-3D8A-4162-836FB58A4411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8" creationId="{35B4BCC1-0FF9-C0DF-603F-C41CC0E0CA20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9" creationId="{F5E3BBA3-225E-5C20-6DFA-8C5B2C951A9D}"/>
          </ac:inkMkLst>
        </pc:inkChg>
        <pc:inkChg chg="add del mod">
          <ac:chgData name="Tim Cook" userId="d1c7cfb340f2c7ab" providerId="LiveId" clId="{32BDCE47-5BA2-4BF2-8410-AA9B0C07D908}" dt="2023-04-03T01:40:46.440" v="1470"/>
          <ac:inkMkLst>
            <pc:docMk/>
            <pc:sldMk cId="796618182" sldId="483"/>
            <ac:inkMk id="251" creationId="{237FDF7F-8F63-3D4B-2134-A9B28F017419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53" creationId="{487C7B95-85E0-CBBE-C847-15F56AF20741}"/>
          </ac:inkMkLst>
        </pc:inkChg>
      </pc:sldChg>
      <pc:sldChg chg="addSp delSp modSp mod">
        <pc:chgData name="Tim Cook" userId="d1c7cfb340f2c7ab" providerId="LiveId" clId="{32BDCE47-5BA2-4BF2-8410-AA9B0C07D908}" dt="2023-04-03T01:26:27.519" v="928" actId="1076"/>
        <pc:sldMkLst>
          <pc:docMk/>
          <pc:sldMk cId="2077976016" sldId="484"/>
        </pc:sldMkLst>
        <pc:grpChg chg="del mod">
          <ac:chgData name="Tim Cook" userId="d1c7cfb340f2c7ab" providerId="LiveId" clId="{32BDCE47-5BA2-4BF2-8410-AA9B0C07D908}" dt="2023-04-03T01:26:01.522" v="88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32BDCE47-5BA2-4BF2-8410-AA9B0C07D908}" dt="2023-04-03T01:20:57.767" v="632"/>
          <ac:grpSpMkLst>
            <pc:docMk/>
            <pc:sldMk cId="2077976016" sldId="484"/>
            <ac:grpSpMk id="16" creationId="{C80B0CFA-CE39-B877-6FA6-1143E52F1FBF}"/>
          </ac:grpSpMkLst>
        </pc:grpChg>
        <pc:grpChg chg="del mod">
          <ac:chgData name="Tim Cook" userId="d1c7cfb340f2c7ab" providerId="LiveId" clId="{32BDCE47-5BA2-4BF2-8410-AA9B0C07D908}" dt="2023-04-03T01:26:01.522" v="891"/>
          <ac:grpSpMkLst>
            <pc:docMk/>
            <pc:sldMk cId="2077976016" sldId="484"/>
            <ac:grpSpMk id="20" creationId="{7AD1DAC0-58C6-3D25-78B7-C6034B8488FA}"/>
          </ac:grpSpMkLst>
        </pc:grpChg>
        <pc:grpChg chg="del mod">
          <ac:chgData name="Tim Cook" userId="d1c7cfb340f2c7ab" providerId="LiveId" clId="{32BDCE47-5BA2-4BF2-8410-AA9B0C07D908}" dt="2023-04-03T01:25:00.903" v="863"/>
          <ac:grpSpMkLst>
            <pc:docMk/>
            <pc:sldMk cId="2077976016" sldId="484"/>
            <ac:grpSpMk id="39" creationId="{598EABD4-3568-6BEC-7771-98CF0F878691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44" creationId="{31612DCD-74A5-4BB3-8758-F2D254A9046F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3" creationId="{198EEFE6-FF36-BD56-16A0-3177603F7513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5" creationId="{F1F08E7A-CAC2-8608-BE97-1A7853E282BD}"/>
          </ac:grpSpMkLst>
        </pc:grpChg>
        <pc:grpChg chg="del mod">
          <ac:chgData name="Tim Cook" userId="d1c7cfb340f2c7ab" providerId="LiveId" clId="{32BDCE47-5BA2-4BF2-8410-AA9B0C07D908}" dt="2023-04-03T01:21:25.121" v="678"/>
          <ac:grpSpMkLst>
            <pc:docMk/>
            <pc:sldMk cId="2077976016" sldId="484"/>
            <ac:grpSpMk id="86" creationId="{059CAA5F-E68C-9C12-F4B2-1C80F45BD933}"/>
          </ac:grpSpMkLst>
        </pc:grpChg>
        <pc:grpChg chg="del mod">
          <ac:chgData name="Tim Cook" userId="d1c7cfb340f2c7ab" providerId="LiveId" clId="{32BDCE47-5BA2-4BF2-8410-AA9B0C07D908}" dt="2023-04-03T01:21:45.873" v="709"/>
          <ac:grpSpMkLst>
            <pc:docMk/>
            <pc:sldMk cId="2077976016" sldId="484"/>
            <ac:grpSpMk id="90" creationId="{18E53385-C014-DB34-4C53-C917D546D8A8}"/>
          </ac:grpSpMkLst>
        </pc:grpChg>
        <pc:grpChg chg="del mod">
          <ac:chgData name="Tim Cook" userId="d1c7cfb340f2c7ab" providerId="LiveId" clId="{32BDCE47-5BA2-4BF2-8410-AA9B0C07D908}" dt="2023-04-03T01:21:40.264" v="703"/>
          <ac:grpSpMkLst>
            <pc:docMk/>
            <pc:sldMk cId="2077976016" sldId="484"/>
            <ac:grpSpMk id="127" creationId="{2F7EDF36-449D-E4D7-0197-F37C25B60585}"/>
          </ac:grpSpMkLst>
        </pc:grpChg>
        <pc:grpChg chg="mod">
          <ac:chgData name="Tim Cook" userId="d1c7cfb340f2c7ab" providerId="LiveId" clId="{32BDCE47-5BA2-4BF2-8410-AA9B0C07D908}" dt="2023-04-03T01:21:33.374" v="696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32BDCE47-5BA2-4BF2-8410-AA9B0C07D908}" dt="2023-04-03T01:22:20.817" v="712"/>
          <ac:grpSpMkLst>
            <pc:docMk/>
            <pc:sldMk cId="2077976016" sldId="484"/>
            <ac:grpSpMk id="132" creationId="{CB3B63D0-D8C1-692B-1ADE-3E45C2B612D7}"/>
          </ac:grpSpMkLst>
        </pc:grpChg>
        <pc:grpChg chg="mod">
          <ac:chgData name="Tim Cook" userId="d1c7cfb340f2c7ab" providerId="LiveId" clId="{32BDCE47-5BA2-4BF2-8410-AA9B0C07D908}" dt="2023-04-03T01:24:33.815" v="823"/>
          <ac:grpSpMkLst>
            <pc:docMk/>
            <pc:sldMk cId="2077976016" sldId="484"/>
            <ac:grpSpMk id="134" creationId="{91DE922D-501D-B514-D355-27D4BC651F99}"/>
          </ac:grpSpMkLst>
        </pc:grpChg>
        <pc:grpChg chg="mod">
          <ac:chgData name="Tim Cook" userId="d1c7cfb340f2c7ab" providerId="LiveId" clId="{32BDCE47-5BA2-4BF2-8410-AA9B0C07D908}" dt="2023-04-03T01:24:43.984" v="841"/>
          <ac:grpSpMkLst>
            <pc:docMk/>
            <pc:sldMk cId="2077976016" sldId="484"/>
            <ac:grpSpMk id="137" creationId="{360C0408-CB3D-7F15-7A08-4299EDF7E459}"/>
          </ac:grpSpMkLst>
        </pc:grpChg>
        <pc:grpChg chg="del mod">
          <ac:chgData name="Tim Cook" userId="d1c7cfb340f2c7ab" providerId="LiveId" clId="{32BDCE47-5BA2-4BF2-8410-AA9B0C07D908}" dt="2023-04-03T01:24:12.406" v="813"/>
          <ac:grpSpMkLst>
            <pc:docMk/>
            <pc:sldMk cId="2077976016" sldId="484"/>
            <ac:grpSpMk id="150" creationId="{69741A0F-E207-8641-2DD6-ACDE8B59D818}"/>
          </ac:grpSpMkLst>
        </pc:grpChg>
        <pc:grpChg chg="del mod">
          <ac:chgData name="Tim Cook" userId="d1c7cfb340f2c7ab" providerId="LiveId" clId="{32BDCE47-5BA2-4BF2-8410-AA9B0C07D908}" dt="2023-04-03T01:24:12.406" v="810"/>
          <ac:grpSpMkLst>
            <pc:docMk/>
            <pc:sldMk cId="2077976016" sldId="484"/>
            <ac:grpSpMk id="157" creationId="{D7B527CD-0FEC-CF1F-87FF-39497072AE46}"/>
          </ac:grpSpMkLst>
        </pc:grpChg>
        <pc:grpChg chg="del mod">
          <ac:chgData name="Tim Cook" userId="d1c7cfb340f2c7ab" providerId="LiveId" clId="{32BDCE47-5BA2-4BF2-8410-AA9B0C07D908}" dt="2023-04-03T01:23:59.618" v="757"/>
          <ac:grpSpMkLst>
            <pc:docMk/>
            <pc:sldMk cId="2077976016" sldId="484"/>
            <ac:grpSpMk id="163" creationId="{8CF90DCD-7F88-F892-2DC9-B26F84BFD9BA}"/>
          </ac:grpSpMkLst>
        </pc:grpChg>
        <pc:grpChg chg="del mod">
          <ac:chgData name="Tim Cook" userId="d1c7cfb340f2c7ab" providerId="LiveId" clId="{32BDCE47-5BA2-4BF2-8410-AA9B0C07D908}" dt="2023-04-03T01:24:06.237" v="778"/>
          <ac:grpSpMkLst>
            <pc:docMk/>
            <pc:sldMk cId="2077976016" sldId="484"/>
            <ac:grpSpMk id="164" creationId="{3B37CD1B-4C9F-5ACA-7AD1-43240CB434AB}"/>
          </ac:grpSpMkLst>
        </pc:grpChg>
        <pc:grpChg chg="del mod">
          <ac:chgData name="Tim Cook" userId="d1c7cfb340f2c7ab" providerId="LiveId" clId="{32BDCE47-5BA2-4BF2-8410-AA9B0C07D908}" dt="2023-04-03T01:24:12.406" v="811"/>
          <ac:grpSpMkLst>
            <pc:docMk/>
            <pc:sldMk cId="2077976016" sldId="484"/>
            <ac:grpSpMk id="182" creationId="{9261A063-0348-3747-D678-8969C6F800D0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0" creationId="{70DF6CDC-72ED-28DE-A5F1-48693151E4C1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1" creationId="{4D8BA204-E3FA-8482-A5D6-CD9A96E44C91}"/>
          </ac:grpSpMkLst>
        </pc:grpChg>
        <pc:grpChg chg="del mod">
          <ac:chgData name="Tim Cook" userId="d1c7cfb340f2c7ab" providerId="LiveId" clId="{32BDCE47-5BA2-4BF2-8410-AA9B0C07D908}" dt="2023-04-03T01:24:06.237" v="780"/>
          <ac:grpSpMkLst>
            <pc:docMk/>
            <pc:sldMk cId="2077976016" sldId="484"/>
            <ac:grpSpMk id="193" creationId="{8EC4F80B-C96A-38E2-F33F-28C479CF5D69}"/>
          </ac:grpSpMkLst>
        </pc:grpChg>
        <pc:grpChg chg="del 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198" creationId="{4510B53B-CAC6-233C-3359-EAB5D523CE0F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0" creationId="{63C83937-0A6F-DB10-6F77-8EA00E649CD5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1" creationId="{F3557333-EB07-7832-D4FF-992E892981D2}"/>
          </ac:grpSpMkLst>
        </pc:grpChg>
        <pc:grpChg chg="mod">
          <ac:chgData name="Tim Cook" userId="d1c7cfb340f2c7ab" providerId="LiveId" clId="{32BDCE47-5BA2-4BF2-8410-AA9B0C07D908}" dt="2023-04-03T01:24:54.998" v="860"/>
          <ac:grpSpMkLst>
            <pc:docMk/>
            <pc:sldMk cId="2077976016" sldId="484"/>
            <ac:grpSpMk id="217" creationId="{7443712E-7577-A2D6-2A7C-35347D29D8DB}"/>
          </ac:grpSpMkLst>
        </pc:grpChg>
        <pc:grpChg chg="del mod">
          <ac:chgData name="Tim Cook" userId="d1c7cfb340f2c7ab" providerId="LiveId" clId="{32BDCE47-5BA2-4BF2-8410-AA9B0C07D908}" dt="2023-04-03T01:25:05.306" v="870"/>
          <ac:grpSpMkLst>
            <pc:docMk/>
            <pc:sldMk cId="2077976016" sldId="484"/>
            <ac:grpSpMk id="221" creationId="{1A54F5EC-7816-544A-E789-D2001B889135}"/>
          </ac:grpSpMkLst>
        </pc:grpChg>
        <pc:grpChg chg="del mod">
          <ac:chgData name="Tim Cook" userId="d1c7cfb340f2c7ab" providerId="LiveId" clId="{32BDCE47-5BA2-4BF2-8410-AA9B0C07D908}" dt="2023-04-03T01:25:12.261" v="879"/>
          <ac:grpSpMkLst>
            <pc:docMk/>
            <pc:sldMk cId="2077976016" sldId="484"/>
            <ac:grpSpMk id="225" creationId="{8D68F53C-976F-1C2E-715C-62BA15DF0E9C}"/>
          </ac:grpSpMkLst>
        </pc:grpChg>
        <pc:grpChg chg="del mod">
          <ac:chgData name="Tim Cook" userId="d1c7cfb340f2c7ab" providerId="LiveId" clId="{32BDCE47-5BA2-4BF2-8410-AA9B0C07D908}" dt="2023-04-03T01:26:01.522" v="887"/>
          <ac:grpSpMkLst>
            <pc:docMk/>
            <pc:sldMk cId="2077976016" sldId="484"/>
            <ac:grpSpMk id="228" creationId="{07CE8473-47DF-15C7-BFA5-B2F8CF81CDE7}"/>
          </ac:grpSpMkLst>
        </pc:grpChg>
        <pc:grpChg chg="del mod">
          <ac:chgData name="Tim Cook" userId="d1c7cfb340f2c7ab" providerId="LiveId" clId="{32BDCE47-5BA2-4BF2-8410-AA9B0C07D908}" dt="2023-04-03T01:26:10.005" v="904"/>
          <ac:grpSpMkLst>
            <pc:docMk/>
            <pc:sldMk cId="2077976016" sldId="484"/>
            <ac:grpSpMk id="237" creationId="{024FF942-4F6A-9460-454A-580B45146287}"/>
          </ac:grpSpMkLst>
        </pc:grpChg>
        <pc:grpChg chg="mod">
          <ac:chgData name="Tim Cook" userId="d1c7cfb340f2c7ab" providerId="LiveId" clId="{32BDCE47-5BA2-4BF2-8410-AA9B0C07D908}" dt="2023-04-03T01:26:20.444" v="923"/>
          <ac:grpSpMkLst>
            <pc:docMk/>
            <pc:sldMk cId="2077976016" sldId="484"/>
            <ac:grpSpMk id="239" creationId="{7E3EA745-0177-8D08-F88E-A28CFEAD61D0}"/>
          </ac:grpSpMkLst>
        </pc:grpChg>
        <pc:grpChg chg="mod">
          <ac:chgData name="Tim Cook" userId="d1c7cfb340f2c7ab" providerId="LiveId" clId="{32BDCE47-5BA2-4BF2-8410-AA9B0C07D908}" dt="2023-04-03T01:26:18.135" v="921"/>
          <ac:grpSpMkLst>
            <pc:docMk/>
            <pc:sldMk cId="2077976016" sldId="484"/>
            <ac:grpSpMk id="243" creationId="{7314563E-1F06-F3E0-65F7-BB738C931A8F}"/>
          </ac:grpSpMkLst>
        </pc:grpChg>
        <pc:grpChg chg="mod">
          <ac:chgData name="Tim Cook" userId="d1c7cfb340f2c7ab" providerId="LiveId" clId="{32BDCE47-5BA2-4BF2-8410-AA9B0C07D908}" dt="2023-04-03T01:26:16.874" v="920"/>
          <ac:grpSpMkLst>
            <pc:docMk/>
            <pc:sldMk cId="2077976016" sldId="484"/>
            <ac:grpSpMk id="249" creationId="{91361C95-34D9-C680-D20B-460E3482BCAA}"/>
          </ac:grpSpMkLst>
        </pc:grpChg>
        <pc:grpChg chg="mod">
          <ac:chgData name="Tim Cook" userId="d1c7cfb340f2c7ab" providerId="LiveId" clId="{32BDCE47-5BA2-4BF2-8410-AA9B0C07D908}" dt="2023-04-03T01:26:23.011" v="927"/>
          <ac:grpSpMkLst>
            <pc:docMk/>
            <pc:sldMk cId="2077976016" sldId="484"/>
            <ac:grpSpMk id="254" creationId="{1D683C42-4D67-2EFB-9EB1-7174273AD1AB}"/>
          </ac:grpSpMkLst>
        </pc:grpChg>
        <pc:inkChg chg="add del mod">
          <ac:chgData name="Tim Cook" userId="d1c7cfb340f2c7ab" providerId="LiveId" clId="{32BDCE47-5BA2-4BF2-8410-AA9B0C07D908}" dt="2023-04-03T01:26:01.522" v="888"/>
          <ac:inkMkLst>
            <pc:docMk/>
            <pc:sldMk cId="2077976016" sldId="484"/>
            <ac:inkMk id="3" creationId="{F20498A6-694E-B0B2-A766-AB8BA798C003}"/>
          </ac:inkMkLst>
        </pc:inkChg>
        <pc:inkChg chg="add del mod">
          <ac:chgData name="Tim Cook" userId="d1c7cfb340f2c7ab" providerId="LiveId" clId="{32BDCE47-5BA2-4BF2-8410-AA9B0C07D908}" dt="2023-04-03T01:26:01.513" v="882"/>
          <ac:inkMkLst>
            <pc:docMk/>
            <pc:sldMk cId="2077976016" sldId="484"/>
            <ac:inkMk id="4" creationId="{9FA27F01-8412-898B-22D4-D47784342AD6}"/>
          </ac:inkMkLst>
        </pc:inkChg>
        <pc:inkChg chg="add del mod">
          <ac:chgData name="Tim Cook" userId="d1c7cfb340f2c7ab" providerId="LiveId" clId="{32BDCE47-5BA2-4BF2-8410-AA9B0C07D908}" dt="2023-04-03T01:26:01.521" v="885"/>
          <ac:inkMkLst>
            <pc:docMk/>
            <pc:sldMk cId="2077976016" sldId="484"/>
            <ac:inkMk id="5" creationId="{FAA838F1-52C8-7B04-C248-159F1E57639B}"/>
          </ac:inkMkLst>
        </pc:inkChg>
        <pc:inkChg chg="add del mod">
          <ac:chgData name="Tim Cook" userId="d1c7cfb340f2c7ab" providerId="LiveId" clId="{32BDCE47-5BA2-4BF2-8410-AA9B0C07D908}" dt="2023-04-03T01:26:01.522" v="889"/>
          <ac:inkMkLst>
            <pc:docMk/>
            <pc:sldMk cId="2077976016" sldId="484"/>
            <ac:inkMk id="6" creationId="{6D311E0F-EC05-163B-53F2-D7EA7CA38D3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7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0:52.305" v="620"/>
          <ac:inkMkLst>
            <pc:docMk/>
            <pc:sldMk cId="2077976016" sldId="484"/>
            <ac:inkMk id="7" creationId="{4507E3A6-4F82-4DA3-B010-3ABF29794685}"/>
          </ac:inkMkLst>
        </pc:inkChg>
        <pc:inkChg chg="add del">
          <ac:chgData name="Tim Cook" userId="d1c7cfb340f2c7ab" providerId="LiveId" clId="{32BDCE47-5BA2-4BF2-8410-AA9B0C07D908}" dt="2023-04-03T01:20:52.305" v="619"/>
          <ac:inkMkLst>
            <pc:docMk/>
            <pc:sldMk cId="2077976016" sldId="484"/>
            <ac:inkMk id="8" creationId="{58135F37-2213-0AE1-B175-8ACF5047F49A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8" creationId="{A148F607-F9C5-77B9-7661-AF48724BAB9D}"/>
          </ac:inkMkLst>
        </pc:inkChg>
        <pc:inkChg chg="add del">
          <ac:chgData name="Tim Cook" userId="d1c7cfb340f2c7ab" providerId="LiveId" clId="{32BDCE47-5BA2-4BF2-8410-AA9B0C07D908}" dt="2023-04-03T01:20:52.305" v="621"/>
          <ac:inkMkLst>
            <pc:docMk/>
            <pc:sldMk cId="2077976016" sldId="484"/>
            <ac:inkMk id="9" creationId="{5A03FF73-7A20-9686-3ABB-83BEBCDA12D3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9" creationId="{61375307-064A-03B9-210B-B0A11997A72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11" creationId="{974311E9-45CB-6791-B03B-0EB059170321}"/>
          </ac:inkMkLst>
        </pc:inkChg>
        <pc:inkChg chg="add del">
          <ac:chgData name="Tim Cook" userId="d1c7cfb340f2c7ab" providerId="LiveId" clId="{32BDCE47-5BA2-4BF2-8410-AA9B0C07D908}" dt="2023-04-03T01:20:54.465" v="626"/>
          <ac:inkMkLst>
            <pc:docMk/>
            <pc:sldMk cId="2077976016" sldId="484"/>
            <ac:inkMk id="11" creationId="{9FFB9DD8-11FB-8A20-610C-7CD3188DD38D}"/>
          </ac:inkMkLst>
        </pc:inkChg>
        <pc:inkChg chg="add del">
          <ac:chgData name="Tim Cook" userId="d1c7cfb340f2c7ab" providerId="LiveId" clId="{32BDCE47-5BA2-4BF2-8410-AA9B0C07D908}" dt="2023-04-03T01:20:54.465" v="625"/>
          <ac:inkMkLst>
            <pc:docMk/>
            <pc:sldMk cId="2077976016" sldId="484"/>
            <ac:inkMk id="12" creationId="{A7BC9247-A2FA-46C0-72D2-5C8F2FA9A850}"/>
          </ac:inkMkLst>
        </pc:inkChg>
        <pc:inkChg chg="add del mod">
          <ac:chgData name="Tim Cook" userId="d1c7cfb340f2c7ab" providerId="LiveId" clId="{32BDCE47-5BA2-4BF2-8410-AA9B0C07D908}" dt="2023-04-03T01:20:57.767" v="631"/>
          <ac:inkMkLst>
            <pc:docMk/>
            <pc:sldMk cId="2077976016" sldId="484"/>
            <ac:inkMk id="13" creationId="{628F4935-075B-DD49-2273-DE19B8A8E19F}"/>
          </ac:inkMkLst>
        </pc:inkChg>
        <pc:inkChg chg="add del mod">
          <ac:chgData name="Tim Cook" userId="d1c7cfb340f2c7ab" providerId="LiveId" clId="{32BDCE47-5BA2-4BF2-8410-AA9B0C07D908}" dt="2023-04-03T01:20:57.767" v="632"/>
          <ac:inkMkLst>
            <pc:docMk/>
            <pc:sldMk cId="2077976016" sldId="484"/>
            <ac:inkMk id="14" creationId="{4AAC251D-898B-CEF0-6A34-EC6439AF2CC8}"/>
          </ac:inkMkLst>
        </pc:inkChg>
        <pc:inkChg chg="add del mod">
          <ac:chgData name="Tim Cook" userId="d1c7cfb340f2c7ab" providerId="LiveId" clId="{32BDCE47-5BA2-4BF2-8410-AA9B0C07D908}" dt="2023-04-03T01:20:57.767" v="633"/>
          <ac:inkMkLst>
            <pc:docMk/>
            <pc:sldMk cId="2077976016" sldId="484"/>
            <ac:inkMk id="15" creationId="{38C95A3B-DFA3-AE6D-A95D-5FB15C6A92E3}"/>
          </ac:inkMkLst>
        </pc:inkChg>
        <pc:inkChg chg="add del mod">
          <ac:chgData name="Tim Cook" userId="d1c7cfb340f2c7ab" providerId="LiveId" clId="{32BDCE47-5BA2-4BF2-8410-AA9B0C07D908}" dt="2023-04-03T01:26:01.521" v="884"/>
          <ac:inkMkLst>
            <pc:docMk/>
            <pc:sldMk cId="2077976016" sldId="484"/>
            <ac:inkMk id="17" creationId="{6F70EC0D-4F6F-AD9B-D857-9FC8421350EC}"/>
          </ac:inkMkLst>
        </pc:inkChg>
        <pc:inkChg chg="add del mod">
          <ac:chgData name="Tim Cook" userId="d1c7cfb340f2c7ab" providerId="LiveId" clId="{32BDCE47-5BA2-4BF2-8410-AA9B0C07D908}" dt="2023-04-03T01:26:01.522" v="893"/>
          <ac:inkMkLst>
            <pc:docMk/>
            <pc:sldMk cId="2077976016" sldId="484"/>
            <ac:inkMk id="18" creationId="{77F712F8-9311-56F0-9375-8F9EC221AC39}"/>
          </ac:inkMkLst>
        </pc:inkChg>
        <pc:inkChg chg="add del mod">
          <ac:chgData name="Tim Cook" userId="d1c7cfb340f2c7ab" providerId="LiveId" clId="{32BDCE47-5BA2-4BF2-8410-AA9B0C07D908}" dt="2023-04-03T01:26:01.522" v="891"/>
          <ac:inkMkLst>
            <pc:docMk/>
            <pc:sldMk cId="2077976016" sldId="484"/>
            <ac:inkMk id="19" creationId="{7242E5C0-3AD2-5053-463E-BB9A6CB8FBB0}"/>
          </ac:inkMkLst>
        </pc:inkChg>
        <pc:inkChg chg="add del mod">
          <ac:chgData name="Tim Cook" userId="d1c7cfb340f2c7ab" providerId="LiveId" clId="{32BDCE47-5BA2-4BF2-8410-AA9B0C07D908}" dt="2023-04-03T01:26:01.522" v="892"/>
          <ac:inkMkLst>
            <pc:docMk/>
            <pc:sldMk cId="2077976016" sldId="484"/>
            <ac:inkMk id="21" creationId="{1BF6A853-07EF-3441-8B7D-B6C882107B93}"/>
          </ac:inkMkLst>
        </pc:inkChg>
        <pc:inkChg chg="add del">
          <ac:chgData name="Tim Cook" userId="d1c7cfb340f2c7ab" providerId="LiveId" clId="{32BDCE47-5BA2-4BF2-8410-AA9B0C07D908}" dt="2023-04-03T01:21:05.415" v="644"/>
          <ac:inkMkLst>
            <pc:docMk/>
            <pc:sldMk cId="2077976016" sldId="484"/>
            <ac:inkMk id="22" creationId="{0E029AED-1DB4-A51F-BBEC-C6D1E0398D0C}"/>
          </ac:inkMkLst>
        </pc:inkChg>
        <pc:inkChg chg="add del">
          <ac:chgData name="Tim Cook" userId="d1c7cfb340f2c7ab" providerId="LiveId" clId="{32BDCE47-5BA2-4BF2-8410-AA9B0C07D908}" dt="2023-04-03T01:21:05.415" v="642"/>
          <ac:inkMkLst>
            <pc:docMk/>
            <pc:sldMk cId="2077976016" sldId="484"/>
            <ac:inkMk id="23" creationId="{EA5280EF-255E-207A-5DCD-976AC9C2217F}"/>
          </ac:inkMkLst>
        </pc:inkChg>
        <pc:inkChg chg="add del">
          <ac:chgData name="Tim Cook" userId="d1c7cfb340f2c7ab" providerId="LiveId" clId="{32BDCE47-5BA2-4BF2-8410-AA9B0C07D908}" dt="2023-04-03T01:21:05.415" v="643"/>
          <ac:inkMkLst>
            <pc:docMk/>
            <pc:sldMk cId="2077976016" sldId="484"/>
            <ac:inkMk id="24" creationId="{2112BC06-DB1C-7A41-F590-B6C550952965}"/>
          </ac:inkMkLst>
        </pc:inkChg>
        <pc:inkChg chg="add del mod">
          <ac:chgData name="Tim Cook" userId="d1c7cfb340f2c7ab" providerId="LiveId" clId="{32BDCE47-5BA2-4BF2-8410-AA9B0C07D908}" dt="2023-04-03T01:25:00.887" v="861"/>
          <ac:inkMkLst>
            <pc:docMk/>
            <pc:sldMk cId="2077976016" sldId="484"/>
            <ac:inkMk id="25" creationId="{F08043F8-0AD9-03A2-7CD4-0FAE928AEF56}"/>
          </ac:inkMkLst>
        </pc:inkChg>
        <pc:inkChg chg="add del mod">
          <ac:chgData name="Tim Cook" userId="d1c7cfb340f2c7ab" providerId="LiveId" clId="{32BDCE47-5BA2-4BF2-8410-AA9B0C07D908}" dt="2023-04-03T01:25:00.903" v="863"/>
          <ac:inkMkLst>
            <pc:docMk/>
            <pc:sldMk cId="2077976016" sldId="484"/>
            <ac:inkMk id="27" creationId="{7910D0BA-EB96-8CAD-D335-9F19082011C2}"/>
          </ac:inkMkLst>
        </pc:inkChg>
        <pc:inkChg chg="add del mod">
          <ac:chgData name="Tim Cook" userId="d1c7cfb340f2c7ab" providerId="LiveId" clId="{32BDCE47-5BA2-4BF2-8410-AA9B0C07D908}" dt="2023-04-03T01:25:00.903" v="862"/>
          <ac:inkMkLst>
            <pc:docMk/>
            <pc:sldMk cId="2077976016" sldId="484"/>
            <ac:inkMk id="29" creationId="{49E8F4E6-BBC5-CE93-2C02-2C575EF1BE16}"/>
          </ac:inkMkLst>
        </pc:inkChg>
        <pc:inkChg chg="add del mod">
          <ac:chgData name="Tim Cook" userId="d1c7cfb340f2c7ab" providerId="LiveId" clId="{32BDCE47-5BA2-4BF2-8410-AA9B0C07D908}" dt="2023-04-03T01:25:01.826" v="864"/>
          <ac:inkMkLst>
            <pc:docMk/>
            <pc:sldMk cId="2077976016" sldId="484"/>
            <ac:inkMk id="37" creationId="{EB34D486-CC9C-44AF-7F32-3A211B2E8485}"/>
          </ac:inkMkLst>
        </pc:inkChg>
        <pc:inkChg chg="add del mod">
          <ac:chgData name="Tim Cook" userId="d1c7cfb340f2c7ab" providerId="LiveId" clId="{32BDCE47-5BA2-4BF2-8410-AA9B0C07D908}" dt="2023-04-03T01:21:42.707" v="707"/>
          <ac:inkMkLst>
            <pc:docMk/>
            <pc:sldMk cId="2077976016" sldId="484"/>
            <ac:inkMk id="40" creationId="{4D2A3BF0-DBBA-5D42-D846-4B3A33C64BCD}"/>
          </ac:inkMkLst>
        </pc:inkChg>
        <pc:inkChg chg="add del mod">
          <ac:chgData name="Tim Cook" userId="d1c7cfb340f2c7ab" providerId="LiveId" clId="{32BDCE47-5BA2-4BF2-8410-AA9B0C07D908}" dt="2023-04-03T01:21:42.707" v="706"/>
          <ac:inkMkLst>
            <pc:docMk/>
            <pc:sldMk cId="2077976016" sldId="484"/>
            <ac:inkMk id="41" creationId="{77D8FC0F-A88B-44A8-E3BD-8DBFD02B2501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49" creationId="{982AA8F8-7044-8C12-BCD3-157B25C0CFD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0" creationId="{B5D190AA-E399-2D35-6B7A-469DC057EF7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9" creationId="{F323927F-E46D-6B6F-BFB9-765DF09EBEF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0" creationId="{4DF421C0-E072-2E1A-6C78-3CDD05678118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1" creationId="{B4811C05-6C49-408D-9A21-4D8C58FE532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2" creationId="{9A490679-6F23-ECB9-EF3D-359EA571469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3" creationId="{D0886AD2-EF62-78E7-9D93-9B9E1DF2E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4" creationId="{CB04CE59-45B9-C5F8-5002-67014650F9F5}"/>
          </ac:inkMkLst>
        </pc:inkChg>
        <pc:inkChg chg="add del">
          <ac:chgData name="Tim Cook" userId="d1c7cfb340f2c7ab" providerId="LiveId" clId="{32BDCE47-5BA2-4BF2-8410-AA9B0C07D908}" dt="2023-04-03T01:21:19.615" v="669"/>
          <ac:inkMkLst>
            <pc:docMk/>
            <pc:sldMk cId="2077976016" sldId="484"/>
            <ac:inkMk id="76" creationId="{CD81B2A0-B907-FD7D-B8E1-020D9A315A91}"/>
          </ac:inkMkLst>
        </pc:inkChg>
        <pc:inkChg chg="add del">
          <ac:chgData name="Tim Cook" userId="d1c7cfb340f2c7ab" providerId="LiveId" clId="{32BDCE47-5BA2-4BF2-8410-AA9B0C07D908}" dt="2023-04-03T01:21:19.615" v="668"/>
          <ac:inkMkLst>
            <pc:docMk/>
            <pc:sldMk cId="2077976016" sldId="484"/>
            <ac:inkMk id="77" creationId="{FFD6AEF5-39FA-3C72-F8AE-EC9A7D450AE0}"/>
          </ac:inkMkLst>
        </pc:inkChg>
        <pc:inkChg chg="add del">
          <ac:chgData name="Tim Cook" userId="d1c7cfb340f2c7ab" providerId="LiveId" clId="{32BDCE47-5BA2-4BF2-8410-AA9B0C07D908}" dt="2023-04-03T01:21:19.615" v="667"/>
          <ac:inkMkLst>
            <pc:docMk/>
            <pc:sldMk cId="2077976016" sldId="484"/>
            <ac:inkMk id="79" creationId="{17C0B788-3BBC-D18C-10DA-B40B092FEF9B}"/>
          </ac:inkMkLst>
        </pc:inkChg>
        <pc:inkChg chg="add del">
          <ac:chgData name="Tim Cook" userId="d1c7cfb340f2c7ab" providerId="LiveId" clId="{32BDCE47-5BA2-4BF2-8410-AA9B0C07D908}" dt="2023-04-03T01:21:19.615" v="670"/>
          <ac:inkMkLst>
            <pc:docMk/>
            <pc:sldMk cId="2077976016" sldId="484"/>
            <ac:inkMk id="80" creationId="{3B7B233E-CF78-F62D-25F6-6D01F28334DF}"/>
          </ac:inkMkLst>
        </pc:inkChg>
        <pc:inkChg chg="add del">
          <ac:chgData name="Tim Cook" userId="d1c7cfb340f2c7ab" providerId="LiveId" clId="{32BDCE47-5BA2-4BF2-8410-AA9B0C07D908}" dt="2023-04-03T01:21:19.615" v="671"/>
          <ac:inkMkLst>
            <pc:docMk/>
            <pc:sldMk cId="2077976016" sldId="484"/>
            <ac:inkMk id="81" creationId="{80770722-0A77-7EA7-266C-AD291D304298}"/>
          </ac:inkMkLst>
        </pc:inkChg>
        <pc:inkChg chg="add del mod">
          <ac:chgData name="Tim Cook" userId="d1c7cfb340f2c7ab" providerId="LiveId" clId="{32BDCE47-5BA2-4BF2-8410-AA9B0C07D908}" dt="2023-04-03T01:24:33.815" v="822"/>
          <ac:inkMkLst>
            <pc:docMk/>
            <pc:sldMk cId="2077976016" sldId="484"/>
            <ac:inkMk id="82" creationId="{0F368EFD-4348-45F1-ED36-E7E8C405A638}"/>
          </ac:inkMkLst>
        </pc:inkChg>
        <pc:inkChg chg="add del mod">
          <ac:chgData name="Tim Cook" userId="d1c7cfb340f2c7ab" providerId="LiveId" clId="{32BDCE47-5BA2-4BF2-8410-AA9B0C07D908}" dt="2023-04-03T01:24:33.815" v="821"/>
          <ac:inkMkLst>
            <pc:docMk/>
            <pc:sldMk cId="2077976016" sldId="484"/>
            <ac:inkMk id="83" creationId="{4CA9A5FC-2A86-17CB-64E8-DEE81CEC15AD}"/>
          </ac:inkMkLst>
        </pc:inkChg>
        <pc:inkChg chg="add del mod">
          <ac:chgData name="Tim Cook" userId="d1c7cfb340f2c7ab" providerId="LiveId" clId="{32BDCE47-5BA2-4BF2-8410-AA9B0C07D908}" dt="2023-04-03T01:24:33.815" v="823"/>
          <ac:inkMkLst>
            <pc:docMk/>
            <pc:sldMk cId="2077976016" sldId="484"/>
            <ac:inkMk id="84" creationId="{5349299C-55A5-6CF5-8B13-464C428FA7D1}"/>
          </ac:inkMkLst>
        </pc:inkChg>
        <pc:inkChg chg="add del mod">
          <ac:chgData name="Tim Cook" userId="d1c7cfb340f2c7ab" providerId="LiveId" clId="{32BDCE47-5BA2-4BF2-8410-AA9B0C07D908}" dt="2023-04-03T01:24:33.815" v="820"/>
          <ac:inkMkLst>
            <pc:docMk/>
            <pc:sldMk cId="2077976016" sldId="484"/>
            <ac:inkMk id="85" creationId="{74FE73ED-EA0C-C5E4-4C62-DC3D6A173E67}"/>
          </ac:inkMkLst>
        </pc:inkChg>
        <pc:inkChg chg="add del mod">
          <ac:chgData name="Tim Cook" userId="d1c7cfb340f2c7ab" providerId="LiveId" clId="{32BDCE47-5BA2-4BF2-8410-AA9B0C07D908}" dt="2023-04-03T01:24:33.815" v="819"/>
          <ac:inkMkLst>
            <pc:docMk/>
            <pc:sldMk cId="2077976016" sldId="484"/>
            <ac:inkMk id="87" creationId="{ECB09EE7-095C-8DD9-E456-17BB32614EC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1" creationId="{9388F0CA-E042-C8E7-3C91-E98994BDE13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2" creationId="{4F46ECC5-196D-45A7-CCD0-32F8376FC273}"/>
          </ac:inkMkLst>
        </pc:inkChg>
        <pc:inkChg chg="add del mod">
          <ac:chgData name="Tim Cook" userId="d1c7cfb340f2c7ab" providerId="LiveId" clId="{32BDCE47-5BA2-4BF2-8410-AA9B0C07D908}" dt="2023-04-03T01:24:39.280" v="827"/>
          <ac:inkMkLst>
            <pc:docMk/>
            <pc:sldMk cId="2077976016" sldId="484"/>
            <ac:inkMk id="93" creationId="{5472D852-A945-62B5-3DFA-D16CB6552B2A}"/>
          </ac:inkMkLst>
        </pc:inkChg>
        <pc:inkChg chg="add del mod">
          <ac:chgData name="Tim Cook" userId="d1c7cfb340f2c7ab" providerId="LiveId" clId="{32BDCE47-5BA2-4BF2-8410-AA9B0C07D908}" dt="2023-04-03T01:24:39.280" v="826"/>
          <ac:inkMkLst>
            <pc:docMk/>
            <pc:sldMk cId="2077976016" sldId="484"/>
            <ac:inkMk id="94" creationId="{60E573D9-A5CD-7D7E-F72D-F3E07E106487}"/>
          </ac:inkMkLst>
        </pc:inkChg>
        <pc:inkChg chg="add del mod">
          <ac:chgData name="Tim Cook" userId="d1c7cfb340f2c7ab" providerId="LiveId" clId="{32BDCE47-5BA2-4BF2-8410-AA9B0C07D908}" dt="2023-04-03T01:24:39.280" v="828"/>
          <ac:inkMkLst>
            <pc:docMk/>
            <pc:sldMk cId="2077976016" sldId="484"/>
            <ac:inkMk id="96" creationId="{FDE27751-A8BF-5B3D-FC77-496B1AD18ECC}"/>
          </ac:inkMkLst>
        </pc:inkChg>
        <pc:inkChg chg="add del mod">
          <ac:chgData name="Tim Cook" userId="d1c7cfb340f2c7ab" providerId="LiveId" clId="{32BDCE47-5BA2-4BF2-8410-AA9B0C07D908}" dt="2023-04-03T01:24:42.518" v="835"/>
          <ac:inkMkLst>
            <pc:docMk/>
            <pc:sldMk cId="2077976016" sldId="484"/>
            <ac:inkMk id="97" creationId="{865377EC-F116-B686-5E0B-2D6E47B75944}"/>
          </ac:inkMkLst>
        </pc:inkChg>
        <pc:inkChg chg="add del mod">
          <ac:chgData name="Tim Cook" userId="d1c7cfb340f2c7ab" providerId="LiveId" clId="{32BDCE47-5BA2-4BF2-8410-AA9B0C07D908}" dt="2023-04-03T01:24:42.518" v="832"/>
          <ac:inkMkLst>
            <pc:docMk/>
            <pc:sldMk cId="2077976016" sldId="484"/>
            <ac:inkMk id="100" creationId="{20766EB6-B184-179C-FDC2-9A321EA5071B}"/>
          </ac:inkMkLst>
        </pc:inkChg>
        <pc:inkChg chg="add del mod">
          <ac:chgData name="Tim Cook" userId="d1c7cfb340f2c7ab" providerId="LiveId" clId="{32BDCE47-5BA2-4BF2-8410-AA9B0C07D908}" dt="2023-04-03T01:24:42.518" v="834"/>
          <ac:inkMkLst>
            <pc:docMk/>
            <pc:sldMk cId="2077976016" sldId="484"/>
            <ac:inkMk id="101" creationId="{60E9FA3C-451C-99CB-AAF1-500EF759DECB}"/>
          </ac:inkMkLst>
        </pc:inkChg>
        <pc:inkChg chg="add del mod">
          <ac:chgData name="Tim Cook" userId="d1c7cfb340f2c7ab" providerId="LiveId" clId="{32BDCE47-5BA2-4BF2-8410-AA9B0C07D908}" dt="2023-04-03T01:24:42.518" v="833"/>
          <ac:inkMkLst>
            <pc:docMk/>
            <pc:sldMk cId="2077976016" sldId="484"/>
            <ac:inkMk id="104" creationId="{4595ECA0-CDAB-8658-C233-17BDD25FD218}"/>
          </ac:inkMkLst>
        </pc:inkChg>
        <pc:inkChg chg="add del mod">
          <ac:chgData name="Tim Cook" userId="d1c7cfb340f2c7ab" providerId="LiveId" clId="{32BDCE47-5BA2-4BF2-8410-AA9B0C07D908}" dt="2023-04-03T01:21:36.798" v="699"/>
          <ac:inkMkLst>
            <pc:docMk/>
            <pc:sldMk cId="2077976016" sldId="484"/>
            <ac:inkMk id="117" creationId="{76A72B1C-806E-4944-AB2B-E01F95255D00}"/>
          </ac:inkMkLst>
        </pc:inkChg>
        <pc:inkChg chg="add del mod">
          <ac:chgData name="Tim Cook" userId="d1c7cfb340f2c7ab" providerId="LiveId" clId="{32BDCE47-5BA2-4BF2-8410-AA9B0C07D908}" dt="2023-04-03T01:24:43.984" v="840"/>
          <ac:inkMkLst>
            <pc:docMk/>
            <pc:sldMk cId="2077976016" sldId="484"/>
            <ac:inkMk id="120" creationId="{C2B2943E-A7B6-B14F-8055-1174CAA9266E}"/>
          </ac:inkMkLst>
        </pc:inkChg>
        <pc:inkChg chg="add del mod">
          <ac:chgData name="Tim Cook" userId="d1c7cfb340f2c7ab" providerId="LiveId" clId="{32BDCE47-5BA2-4BF2-8410-AA9B0C07D908}" dt="2023-04-03T01:24:43.984" v="837"/>
          <ac:inkMkLst>
            <pc:docMk/>
            <pc:sldMk cId="2077976016" sldId="484"/>
            <ac:inkMk id="121" creationId="{54EF6C52-0AB3-FC81-DA7D-DAC1E4497602}"/>
          </ac:inkMkLst>
        </pc:inkChg>
        <pc:inkChg chg="add del mod">
          <ac:chgData name="Tim Cook" userId="d1c7cfb340f2c7ab" providerId="LiveId" clId="{32BDCE47-5BA2-4BF2-8410-AA9B0C07D908}" dt="2023-04-03T01:24:43.984" v="841"/>
          <ac:inkMkLst>
            <pc:docMk/>
            <pc:sldMk cId="2077976016" sldId="484"/>
            <ac:inkMk id="122" creationId="{0603CD3B-5FA9-B81C-A059-3AA0A115BF37}"/>
          </ac:inkMkLst>
        </pc:inkChg>
        <pc:inkChg chg="add del mod">
          <ac:chgData name="Tim Cook" userId="d1c7cfb340f2c7ab" providerId="LiveId" clId="{32BDCE47-5BA2-4BF2-8410-AA9B0C07D908}" dt="2023-04-03T01:24:43.984" v="838"/>
          <ac:inkMkLst>
            <pc:docMk/>
            <pc:sldMk cId="2077976016" sldId="484"/>
            <ac:inkMk id="123" creationId="{8D9226AB-0D3D-1F73-1ABF-F631920420FC}"/>
          </ac:inkMkLst>
        </pc:inkChg>
        <pc:inkChg chg="add del mod">
          <ac:chgData name="Tim Cook" userId="d1c7cfb340f2c7ab" providerId="LiveId" clId="{32BDCE47-5BA2-4BF2-8410-AA9B0C07D908}" dt="2023-04-03T01:21:35.102" v="698"/>
          <ac:inkMkLst>
            <pc:docMk/>
            <pc:sldMk cId="2077976016" sldId="484"/>
            <ac:inkMk id="124" creationId="{5B575B5C-1D4D-6C2B-B29C-F8CAFE49F6FF}"/>
          </ac:inkMkLst>
        </pc:inkChg>
        <pc:inkChg chg="add del mod">
          <ac:chgData name="Tim Cook" userId="d1c7cfb340f2c7ab" providerId="LiveId" clId="{32BDCE47-5BA2-4BF2-8410-AA9B0C07D908}" dt="2023-04-03T01:21:35.102" v="697"/>
          <ac:inkMkLst>
            <pc:docMk/>
            <pc:sldMk cId="2077976016" sldId="484"/>
            <ac:inkMk id="125" creationId="{A4895E18-3C1A-1228-292C-759C1986C310}"/>
          </ac:inkMkLst>
        </pc:inkChg>
        <pc:inkChg chg="add del mod">
          <ac:chgData name="Tim Cook" userId="d1c7cfb340f2c7ab" providerId="LiveId" clId="{32BDCE47-5BA2-4BF2-8410-AA9B0C07D908}" dt="2023-04-03T01:24:43.984" v="839"/>
          <ac:inkMkLst>
            <pc:docMk/>
            <pc:sldMk cId="2077976016" sldId="484"/>
            <ac:inkMk id="126" creationId="{97A3F692-10F4-BE3C-25F2-F9FF75008E1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29" creationId="{BD515DD5-D5B3-423B-6FE1-996CB12B5D47}"/>
          </ac:inkMkLst>
        </pc:inkChg>
        <pc:inkChg chg="add del mod">
          <ac:chgData name="Tim Cook" userId="d1c7cfb340f2c7ab" providerId="LiveId" clId="{32BDCE47-5BA2-4BF2-8410-AA9B0C07D908}" dt="2023-04-03T01:21:40.948" v="705"/>
          <ac:inkMkLst>
            <pc:docMk/>
            <pc:sldMk cId="2077976016" sldId="484"/>
            <ac:inkMk id="130" creationId="{6B78ABA0-701D-AF47-3191-BE9C7EA0C80D}"/>
          </ac:inkMkLst>
        </pc:inkChg>
        <pc:inkChg chg="add del mod">
          <ac:chgData name="Tim Cook" userId="d1c7cfb340f2c7ab" providerId="LiveId" clId="{32BDCE47-5BA2-4BF2-8410-AA9B0C07D908}" dt="2023-04-03T01:21:40.557" v="704"/>
          <ac:inkMkLst>
            <pc:docMk/>
            <pc:sldMk cId="2077976016" sldId="484"/>
            <ac:inkMk id="131" creationId="{FDE34D57-A922-7E66-5ECA-D1B0F42CFA9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3" creationId="{55723621-3B15-A969-8C9D-62A074345C9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5" creationId="{E566A5DE-504B-A1D0-1FE0-4ACC103A4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6" creationId="{19EF81BB-FE24-1142-3FFA-E6C5E9036B7C}"/>
          </ac:inkMkLst>
        </pc:inkChg>
        <pc:inkChg chg="add del mod">
          <ac:chgData name="Tim Cook" userId="d1c7cfb340f2c7ab" providerId="LiveId" clId="{32BDCE47-5BA2-4BF2-8410-AA9B0C07D908}" dt="2023-04-03T01:24:12.406" v="813"/>
          <ac:inkMkLst>
            <pc:docMk/>
            <pc:sldMk cId="2077976016" sldId="484"/>
            <ac:inkMk id="138" creationId="{89506C1E-C635-83D0-7BB2-7A509B3E384E}"/>
          </ac:inkMkLst>
        </pc:inkChg>
        <pc:inkChg chg="add del mod">
          <ac:chgData name="Tim Cook" userId="d1c7cfb340f2c7ab" providerId="LiveId" clId="{32BDCE47-5BA2-4BF2-8410-AA9B0C07D908}" dt="2023-04-03T01:24:12.406" v="800"/>
          <ac:inkMkLst>
            <pc:docMk/>
            <pc:sldMk cId="2077976016" sldId="484"/>
            <ac:inkMk id="139" creationId="{35EB7FEF-CCAF-7F10-A868-9E083730D7D9}"/>
          </ac:inkMkLst>
        </pc:inkChg>
        <pc:inkChg chg="add del mod">
          <ac:chgData name="Tim Cook" userId="d1c7cfb340f2c7ab" providerId="LiveId" clId="{32BDCE47-5BA2-4BF2-8410-AA9B0C07D908}" dt="2023-04-03T01:24:12.406" v="803"/>
          <ac:inkMkLst>
            <pc:docMk/>
            <pc:sldMk cId="2077976016" sldId="484"/>
            <ac:inkMk id="140" creationId="{25E58449-A1CE-65C7-6227-64E8A22F5FAD}"/>
          </ac:inkMkLst>
        </pc:inkChg>
        <pc:inkChg chg="add del mod">
          <ac:chgData name="Tim Cook" userId="d1c7cfb340f2c7ab" providerId="LiveId" clId="{32BDCE47-5BA2-4BF2-8410-AA9B0C07D908}" dt="2023-04-03T01:24:12.406" v="796"/>
          <ac:inkMkLst>
            <pc:docMk/>
            <pc:sldMk cId="2077976016" sldId="484"/>
            <ac:inkMk id="141" creationId="{D05C25AF-1A77-96E8-DCF2-58018204100B}"/>
          </ac:inkMkLst>
        </pc:inkChg>
        <pc:inkChg chg="add del mod">
          <ac:chgData name="Tim Cook" userId="d1c7cfb340f2c7ab" providerId="LiveId" clId="{32BDCE47-5BA2-4BF2-8410-AA9B0C07D908}" dt="2023-04-03T01:24:12.406" v="815"/>
          <ac:inkMkLst>
            <pc:docMk/>
            <pc:sldMk cId="2077976016" sldId="484"/>
            <ac:inkMk id="142" creationId="{51F8E547-3763-DA9C-F338-ED9D5FB54DF0}"/>
          </ac:inkMkLst>
        </pc:inkChg>
        <pc:inkChg chg="add del mod">
          <ac:chgData name="Tim Cook" userId="d1c7cfb340f2c7ab" providerId="LiveId" clId="{32BDCE47-5BA2-4BF2-8410-AA9B0C07D908}" dt="2023-04-03T01:24:12.406" v="807"/>
          <ac:inkMkLst>
            <pc:docMk/>
            <pc:sldMk cId="2077976016" sldId="484"/>
            <ac:inkMk id="143" creationId="{90A72862-840E-4B2A-F8DA-A796DB19D8A2}"/>
          </ac:inkMkLst>
        </pc:inkChg>
        <pc:inkChg chg="add del mod">
          <ac:chgData name="Tim Cook" userId="d1c7cfb340f2c7ab" providerId="LiveId" clId="{32BDCE47-5BA2-4BF2-8410-AA9B0C07D908}" dt="2023-04-03T01:24:12.406" v="798"/>
          <ac:inkMkLst>
            <pc:docMk/>
            <pc:sldMk cId="2077976016" sldId="484"/>
            <ac:inkMk id="144" creationId="{E446C330-83A8-25A3-9990-9298B0836AC9}"/>
          </ac:inkMkLst>
        </pc:inkChg>
        <pc:inkChg chg="add del mod">
          <ac:chgData name="Tim Cook" userId="d1c7cfb340f2c7ab" providerId="LiveId" clId="{32BDCE47-5BA2-4BF2-8410-AA9B0C07D908}" dt="2023-04-03T01:24:12.406" v="790"/>
          <ac:inkMkLst>
            <pc:docMk/>
            <pc:sldMk cId="2077976016" sldId="484"/>
            <ac:inkMk id="145" creationId="{26B4B0DC-C874-D89C-B23A-F972525BA46B}"/>
          </ac:inkMkLst>
        </pc:inkChg>
        <pc:inkChg chg="add del mod">
          <ac:chgData name="Tim Cook" userId="d1c7cfb340f2c7ab" providerId="LiveId" clId="{32BDCE47-5BA2-4BF2-8410-AA9B0C07D908}" dt="2023-04-03T01:24:12.406" v="785"/>
          <ac:inkMkLst>
            <pc:docMk/>
            <pc:sldMk cId="2077976016" sldId="484"/>
            <ac:inkMk id="146" creationId="{99EECD78-A30F-C38F-4EB1-D54586B79A1F}"/>
          </ac:inkMkLst>
        </pc:inkChg>
        <pc:inkChg chg="add del mod">
          <ac:chgData name="Tim Cook" userId="d1c7cfb340f2c7ab" providerId="LiveId" clId="{32BDCE47-5BA2-4BF2-8410-AA9B0C07D908}" dt="2023-04-03T01:24:12.406" v="804"/>
          <ac:inkMkLst>
            <pc:docMk/>
            <pc:sldMk cId="2077976016" sldId="484"/>
            <ac:inkMk id="147" creationId="{A18DFA3B-8F5E-AA18-40E0-A3ADC572E296}"/>
          </ac:inkMkLst>
        </pc:inkChg>
        <pc:inkChg chg="add del mod">
          <ac:chgData name="Tim Cook" userId="d1c7cfb340f2c7ab" providerId="LiveId" clId="{32BDCE47-5BA2-4BF2-8410-AA9B0C07D908}" dt="2023-04-03T01:24:12.406" v="793"/>
          <ac:inkMkLst>
            <pc:docMk/>
            <pc:sldMk cId="2077976016" sldId="484"/>
            <ac:inkMk id="148" creationId="{98EAB863-D745-85C3-A07F-3B569F0C82E5}"/>
          </ac:inkMkLst>
        </pc:inkChg>
        <pc:inkChg chg="add del mod">
          <ac:chgData name="Tim Cook" userId="d1c7cfb340f2c7ab" providerId="LiveId" clId="{32BDCE47-5BA2-4BF2-8410-AA9B0C07D908}" dt="2023-04-03T01:24:12.406" v="812"/>
          <ac:inkMkLst>
            <pc:docMk/>
            <pc:sldMk cId="2077976016" sldId="484"/>
            <ac:inkMk id="149" creationId="{04EAB155-41ED-548F-C9AA-A3C037956817}"/>
          </ac:inkMkLst>
        </pc:inkChg>
        <pc:inkChg chg="add del">
          <ac:chgData name="Tim Cook" userId="d1c7cfb340f2c7ab" providerId="LiveId" clId="{32BDCE47-5BA2-4BF2-8410-AA9B0C07D908}" dt="2023-04-03T01:24:12.406" v="808"/>
          <ac:inkMkLst>
            <pc:docMk/>
            <pc:sldMk cId="2077976016" sldId="484"/>
            <ac:inkMk id="151" creationId="{0613C426-6ADF-F656-85E3-51E1AC602FF6}"/>
          </ac:inkMkLst>
        </pc:inkChg>
        <pc:inkChg chg="add del mod">
          <ac:chgData name="Tim Cook" userId="d1c7cfb340f2c7ab" providerId="LiveId" clId="{32BDCE47-5BA2-4BF2-8410-AA9B0C07D908}" dt="2023-04-03T01:24:12.406" v="810"/>
          <ac:inkMkLst>
            <pc:docMk/>
            <pc:sldMk cId="2077976016" sldId="484"/>
            <ac:inkMk id="152" creationId="{57124EFE-216C-924A-A4C8-B49F0B855EAB}"/>
          </ac:inkMkLst>
        </pc:inkChg>
        <pc:inkChg chg="add del mod">
          <ac:chgData name="Tim Cook" userId="d1c7cfb340f2c7ab" providerId="LiveId" clId="{32BDCE47-5BA2-4BF2-8410-AA9B0C07D908}" dt="2023-04-03T01:24:12.406" v="806"/>
          <ac:inkMkLst>
            <pc:docMk/>
            <pc:sldMk cId="2077976016" sldId="484"/>
            <ac:inkMk id="153" creationId="{219ADAAC-46DF-7002-661E-258E7E5B72CD}"/>
          </ac:inkMkLst>
        </pc:inkChg>
        <pc:inkChg chg="add del mod">
          <ac:chgData name="Tim Cook" userId="d1c7cfb340f2c7ab" providerId="LiveId" clId="{32BDCE47-5BA2-4BF2-8410-AA9B0C07D908}" dt="2023-04-03T01:24:12.406" v="816"/>
          <ac:inkMkLst>
            <pc:docMk/>
            <pc:sldMk cId="2077976016" sldId="484"/>
            <ac:inkMk id="154" creationId="{A179914D-D5A1-6EF5-7E8B-096D2B58426F}"/>
          </ac:inkMkLst>
        </pc:inkChg>
        <pc:inkChg chg="add del mod">
          <ac:chgData name="Tim Cook" userId="d1c7cfb340f2c7ab" providerId="LiveId" clId="{32BDCE47-5BA2-4BF2-8410-AA9B0C07D908}" dt="2023-04-03T01:24:12.406" v="784"/>
          <ac:inkMkLst>
            <pc:docMk/>
            <pc:sldMk cId="2077976016" sldId="484"/>
            <ac:inkMk id="155" creationId="{F4883AD8-716F-6B87-DD75-A4496F31CDF7}"/>
          </ac:inkMkLst>
        </pc:inkChg>
        <pc:inkChg chg="add del mod">
          <ac:chgData name="Tim Cook" userId="d1c7cfb340f2c7ab" providerId="LiveId" clId="{32BDCE47-5BA2-4BF2-8410-AA9B0C07D908}" dt="2023-04-03T01:24:12.406" v="797"/>
          <ac:inkMkLst>
            <pc:docMk/>
            <pc:sldMk cId="2077976016" sldId="484"/>
            <ac:inkMk id="156" creationId="{6E56B269-A0A8-F4BF-9F70-CCD035F7D5B8}"/>
          </ac:inkMkLst>
        </pc:inkChg>
        <pc:inkChg chg="add del mod">
          <ac:chgData name="Tim Cook" userId="d1c7cfb340f2c7ab" providerId="LiveId" clId="{32BDCE47-5BA2-4BF2-8410-AA9B0C07D908}" dt="2023-04-03T01:24:12.406" v="791"/>
          <ac:inkMkLst>
            <pc:docMk/>
            <pc:sldMk cId="2077976016" sldId="484"/>
            <ac:inkMk id="158" creationId="{A2DEC3BB-B3A6-CD47-0B04-7D8B9EE556DC}"/>
          </ac:inkMkLst>
        </pc:inkChg>
        <pc:inkChg chg="add del mod">
          <ac:chgData name="Tim Cook" userId="d1c7cfb340f2c7ab" providerId="LiveId" clId="{32BDCE47-5BA2-4BF2-8410-AA9B0C07D908}" dt="2023-04-03T01:24:06.237" v="778"/>
          <ac:inkMkLst>
            <pc:docMk/>
            <pc:sldMk cId="2077976016" sldId="484"/>
            <ac:inkMk id="159" creationId="{B0966751-BCDB-085C-81DD-602DF4783C54}"/>
          </ac:inkMkLst>
        </pc:inkChg>
        <pc:inkChg chg="add del mod">
          <ac:chgData name="Tim Cook" userId="d1c7cfb340f2c7ab" providerId="LiveId" clId="{32BDCE47-5BA2-4BF2-8410-AA9B0C07D908}" dt="2023-04-03T01:24:06.237" v="775"/>
          <ac:inkMkLst>
            <pc:docMk/>
            <pc:sldMk cId="2077976016" sldId="484"/>
            <ac:inkMk id="160" creationId="{E7744B7E-93A2-099F-14EC-F117ABF38488}"/>
          </ac:inkMkLst>
        </pc:inkChg>
        <pc:inkChg chg="add del mod">
          <ac:chgData name="Tim Cook" userId="d1c7cfb340f2c7ab" providerId="LiveId" clId="{32BDCE47-5BA2-4BF2-8410-AA9B0C07D908}" dt="2023-04-03T01:24:12.406" v="799"/>
          <ac:inkMkLst>
            <pc:docMk/>
            <pc:sldMk cId="2077976016" sldId="484"/>
            <ac:inkMk id="161" creationId="{A37D7A39-DAC5-D3F4-71DD-D12292E9BEFB}"/>
          </ac:inkMkLst>
        </pc:inkChg>
        <pc:inkChg chg="add del mod">
          <ac:chgData name="Tim Cook" userId="d1c7cfb340f2c7ab" providerId="LiveId" clId="{32BDCE47-5BA2-4BF2-8410-AA9B0C07D908}" dt="2023-04-03T01:24:12.406" v="795"/>
          <ac:inkMkLst>
            <pc:docMk/>
            <pc:sldMk cId="2077976016" sldId="484"/>
            <ac:inkMk id="162" creationId="{068BA123-353B-8B89-EA05-9244F9CC6804}"/>
          </ac:inkMkLst>
        </pc:inkChg>
        <pc:inkChg chg="add del mod">
          <ac:chgData name="Tim Cook" userId="d1c7cfb340f2c7ab" providerId="LiveId" clId="{32BDCE47-5BA2-4BF2-8410-AA9B0C07D908}" dt="2023-04-03T01:24:12.406" v="788"/>
          <ac:inkMkLst>
            <pc:docMk/>
            <pc:sldMk cId="2077976016" sldId="484"/>
            <ac:inkMk id="165" creationId="{8D5BBAF5-03DA-6BEC-D3EA-4FD92D41FD04}"/>
          </ac:inkMkLst>
        </pc:inkChg>
        <pc:inkChg chg="add del mod">
          <ac:chgData name="Tim Cook" userId="d1c7cfb340f2c7ab" providerId="LiveId" clId="{32BDCE47-5BA2-4BF2-8410-AA9B0C07D908}" dt="2023-04-03T01:24:12.406" v="811"/>
          <ac:inkMkLst>
            <pc:docMk/>
            <pc:sldMk cId="2077976016" sldId="484"/>
            <ac:inkMk id="166" creationId="{80DD856F-8362-D44B-0285-473FE23EE5AA}"/>
          </ac:inkMkLst>
        </pc:inkChg>
        <pc:inkChg chg="add del mod">
          <ac:chgData name="Tim Cook" userId="d1c7cfb340f2c7ab" providerId="LiveId" clId="{32BDCE47-5BA2-4BF2-8410-AA9B0C07D908}" dt="2023-04-03T01:24:06.222" v="769"/>
          <ac:inkMkLst>
            <pc:docMk/>
            <pc:sldMk cId="2077976016" sldId="484"/>
            <ac:inkMk id="167" creationId="{41D9D54C-BF36-A0A1-16B7-E1A599D4F800}"/>
          </ac:inkMkLst>
        </pc:inkChg>
        <pc:inkChg chg="add del mod">
          <ac:chgData name="Tim Cook" userId="d1c7cfb340f2c7ab" providerId="LiveId" clId="{32BDCE47-5BA2-4BF2-8410-AA9B0C07D908}" dt="2023-04-03T01:24:06.237" v="782"/>
          <ac:inkMkLst>
            <pc:docMk/>
            <pc:sldMk cId="2077976016" sldId="484"/>
            <ac:inkMk id="168" creationId="{BC63CFB5-FE4C-7855-F57D-759098C57A78}"/>
          </ac:inkMkLst>
        </pc:inkChg>
        <pc:inkChg chg="add del mod">
          <ac:chgData name="Tim Cook" userId="d1c7cfb340f2c7ab" providerId="LiveId" clId="{32BDCE47-5BA2-4BF2-8410-AA9B0C07D908}" dt="2023-04-03T01:24:12.406" v="801"/>
          <ac:inkMkLst>
            <pc:docMk/>
            <pc:sldMk cId="2077976016" sldId="484"/>
            <ac:inkMk id="169" creationId="{AA14A50C-87AF-6A6E-6C0F-956F6BCD6AB0}"/>
          </ac:inkMkLst>
        </pc:inkChg>
        <pc:inkChg chg="add del mod">
          <ac:chgData name="Tim Cook" userId="d1c7cfb340f2c7ab" providerId="LiveId" clId="{32BDCE47-5BA2-4BF2-8410-AA9B0C07D908}" dt="2023-04-03T01:24:12.406" v="787"/>
          <ac:inkMkLst>
            <pc:docMk/>
            <pc:sldMk cId="2077976016" sldId="484"/>
            <ac:inkMk id="170" creationId="{231F6849-8BA0-1441-536E-6CD48055C8DA}"/>
          </ac:inkMkLst>
        </pc:inkChg>
        <pc:inkChg chg="add del mod">
          <ac:chgData name="Tim Cook" userId="d1c7cfb340f2c7ab" providerId="LiveId" clId="{32BDCE47-5BA2-4BF2-8410-AA9B0C07D908}" dt="2023-04-03T01:24:12.406" v="789"/>
          <ac:inkMkLst>
            <pc:docMk/>
            <pc:sldMk cId="2077976016" sldId="484"/>
            <ac:inkMk id="171" creationId="{6879C2C0-1926-9814-ED50-D2C2742FA8AC}"/>
          </ac:inkMkLst>
        </pc:inkChg>
        <pc:inkChg chg="add del mod">
          <ac:chgData name="Tim Cook" userId="d1c7cfb340f2c7ab" providerId="LiveId" clId="{32BDCE47-5BA2-4BF2-8410-AA9B0C07D908}" dt="2023-04-03T01:24:06.237" v="783"/>
          <ac:inkMkLst>
            <pc:docMk/>
            <pc:sldMk cId="2077976016" sldId="484"/>
            <ac:inkMk id="172" creationId="{9ADCC2A6-BB54-ADB7-62EE-65B576FD88AD}"/>
          </ac:inkMkLst>
        </pc:inkChg>
        <pc:inkChg chg="add del mod">
          <ac:chgData name="Tim Cook" userId="d1c7cfb340f2c7ab" providerId="LiveId" clId="{32BDCE47-5BA2-4BF2-8410-AA9B0C07D908}" dt="2023-04-03T01:24:06.237" v="774"/>
          <ac:inkMkLst>
            <pc:docMk/>
            <pc:sldMk cId="2077976016" sldId="484"/>
            <ac:inkMk id="173" creationId="{E14CC26F-5763-3A1A-8C8A-CEA7EFB23CCF}"/>
          </ac:inkMkLst>
        </pc:inkChg>
        <pc:inkChg chg="add del mod">
          <ac:chgData name="Tim Cook" userId="d1c7cfb340f2c7ab" providerId="LiveId" clId="{32BDCE47-5BA2-4BF2-8410-AA9B0C07D908}" dt="2023-04-03T01:24:06.237" v="779"/>
          <ac:inkMkLst>
            <pc:docMk/>
            <pc:sldMk cId="2077976016" sldId="484"/>
            <ac:inkMk id="174" creationId="{EF2B656A-C01C-046E-F0DC-F586A57764ED}"/>
          </ac:inkMkLst>
        </pc:inkChg>
        <pc:inkChg chg="add del mod">
          <ac:chgData name="Tim Cook" userId="d1c7cfb340f2c7ab" providerId="LiveId" clId="{32BDCE47-5BA2-4BF2-8410-AA9B0C07D908}" dt="2023-04-03T01:24:12.406" v="794"/>
          <ac:inkMkLst>
            <pc:docMk/>
            <pc:sldMk cId="2077976016" sldId="484"/>
            <ac:inkMk id="175" creationId="{53E5BDA2-2186-D7F1-DF65-6F3DC08A3124}"/>
          </ac:inkMkLst>
        </pc:inkChg>
        <pc:inkChg chg="add del mod">
          <ac:chgData name="Tim Cook" userId="d1c7cfb340f2c7ab" providerId="LiveId" clId="{32BDCE47-5BA2-4BF2-8410-AA9B0C07D908}" dt="2023-04-03T01:24:12.406" v="814"/>
          <ac:inkMkLst>
            <pc:docMk/>
            <pc:sldMk cId="2077976016" sldId="484"/>
            <ac:inkMk id="176" creationId="{BC4314B0-8D2C-9528-87C1-646BB9BAE9C5}"/>
          </ac:inkMkLst>
        </pc:inkChg>
        <pc:inkChg chg="add del mod">
          <ac:chgData name="Tim Cook" userId="d1c7cfb340f2c7ab" providerId="LiveId" clId="{32BDCE47-5BA2-4BF2-8410-AA9B0C07D908}" dt="2023-04-03T01:24:12.406" v="792"/>
          <ac:inkMkLst>
            <pc:docMk/>
            <pc:sldMk cId="2077976016" sldId="484"/>
            <ac:inkMk id="177" creationId="{60F7CF4B-AD3D-AD17-BFF8-B987D967943F}"/>
          </ac:inkMkLst>
        </pc:inkChg>
        <pc:inkChg chg="add del mod">
          <ac:chgData name="Tim Cook" userId="d1c7cfb340f2c7ab" providerId="LiveId" clId="{32BDCE47-5BA2-4BF2-8410-AA9B0C07D908}" dt="2023-04-03T01:24:12.406" v="786"/>
          <ac:inkMkLst>
            <pc:docMk/>
            <pc:sldMk cId="2077976016" sldId="484"/>
            <ac:inkMk id="178" creationId="{1DC2E5DF-CC10-8826-CB47-16F135709449}"/>
          </ac:inkMkLst>
        </pc:inkChg>
        <pc:inkChg chg="add del mod">
          <ac:chgData name="Tim Cook" userId="d1c7cfb340f2c7ab" providerId="LiveId" clId="{32BDCE47-5BA2-4BF2-8410-AA9B0C07D908}" dt="2023-04-03T01:24:12.406" v="802"/>
          <ac:inkMkLst>
            <pc:docMk/>
            <pc:sldMk cId="2077976016" sldId="484"/>
            <ac:inkMk id="179" creationId="{B7E143F5-419A-459A-F6FE-F66AC807684C}"/>
          </ac:inkMkLst>
        </pc:inkChg>
        <pc:inkChg chg="add del mod">
          <ac:chgData name="Tim Cook" userId="d1c7cfb340f2c7ab" providerId="LiveId" clId="{32BDCE47-5BA2-4BF2-8410-AA9B0C07D908}" dt="2023-04-03T01:24:12.406" v="805"/>
          <ac:inkMkLst>
            <pc:docMk/>
            <pc:sldMk cId="2077976016" sldId="484"/>
            <ac:inkMk id="180" creationId="{C0CA28C1-EC3C-6BCE-6124-B87F997440D5}"/>
          </ac:inkMkLst>
        </pc:inkChg>
        <pc:inkChg chg="add del">
          <ac:chgData name="Tim Cook" userId="d1c7cfb340f2c7ab" providerId="LiveId" clId="{32BDCE47-5BA2-4BF2-8410-AA9B0C07D908}" dt="2023-04-03T01:23:59.337" v="756"/>
          <ac:inkMkLst>
            <pc:docMk/>
            <pc:sldMk cId="2077976016" sldId="484"/>
            <ac:inkMk id="181" creationId="{447F49DA-C7FE-089C-56AA-4AC92AFC12BC}"/>
          </ac:inkMkLst>
        </pc:inkChg>
        <pc:inkChg chg="add del mod">
          <ac:chgData name="Tim Cook" userId="d1c7cfb340f2c7ab" providerId="LiveId" clId="{32BDCE47-5BA2-4BF2-8410-AA9B0C07D908}" dt="2023-04-03T01:24:06.237" v="772"/>
          <ac:inkMkLst>
            <pc:docMk/>
            <pc:sldMk cId="2077976016" sldId="484"/>
            <ac:inkMk id="183" creationId="{12E220FE-5E02-41BC-855B-2C7B30B7B7A6}"/>
          </ac:inkMkLst>
        </pc:inkChg>
        <pc:inkChg chg="add del mod">
          <ac:chgData name="Tim Cook" userId="d1c7cfb340f2c7ab" providerId="LiveId" clId="{32BDCE47-5BA2-4BF2-8410-AA9B0C07D908}" dt="2023-04-03T01:24:06.237" v="773"/>
          <ac:inkMkLst>
            <pc:docMk/>
            <pc:sldMk cId="2077976016" sldId="484"/>
            <ac:inkMk id="184" creationId="{3DA6CCEB-B682-C329-1C68-692B96C581D0}"/>
          </ac:inkMkLst>
        </pc:inkChg>
        <pc:inkChg chg="add del mod">
          <ac:chgData name="Tim Cook" userId="d1c7cfb340f2c7ab" providerId="LiveId" clId="{32BDCE47-5BA2-4BF2-8410-AA9B0C07D908}" dt="2023-04-03T01:24:06.237" v="780"/>
          <ac:inkMkLst>
            <pc:docMk/>
            <pc:sldMk cId="2077976016" sldId="484"/>
            <ac:inkMk id="185" creationId="{13BE8439-62D0-9324-E2DD-99F0ED133BD3}"/>
          </ac:inkMkLst>
        </pc:inkChg>
        <pc:inkChg chg="add del mod">
          <ac:chgData name="Tim Cook" userId="d1c7cfb340f2c7ab" providerId="LiveId" clId="{32BDCE47-5BA2-4BF2-8410-AA9B0C07D908}" dt="2023-04-03T01:24:06.222" v="770"/>
          <ac:inkMkLst>
            <pc:docMk/>
            <pc:sldMk cId="2077976016" sldId="484"/>
            <ac:inkMk id="186" creationId="{EC72588E-1247-763B-CC85-AAE29B5A6FBB}"/>
          </ac:inkMkLst>
        </pc:inkChg>
        <pc:inkChg chg="add del mod">
          <ac:chgData name="Tim Cook" userId="d1c7cfb340f2c7ab" providerId="LiveId" clId="{32BDCE47-5BA2-4BF2-8410-AA9B0C07D908}" dt="2023-04-03T01:24:12.406" v="809"/>
          <ac:inkMkLst>
            <pc:docMk/>
            <pc:sldMk cId="2077976016" sldId="484"/>
            <ac:inkMk id="187" creationId="{D4028088-8B13-8F79-E58C-1734D2BD9678}"/>
          </ac:inkMkLst>
        </pc:inkChg>
        <pc:inkChg chg="add del mod">
          <ac:chgData name="Tim Cook" userId="d1c7cfb340f2c7ab" providerId="LiveId" clId="{32BDCE47-5BA2-4BF2-8410-AA9B0C07D908}" dt="2023-04-03T01:24:06.237" v="771"/>
          <ac:inkMkLst>
            <pc:docMk/>
            <pc:sldMk cId="2077976016" sldId="484"/>
            <ac:inkMk id="188" creationId="{64E8EFDE-ED8F-D41B-91F5-69E8E95A6F74}"/>
          </ac:inkMkLst>
        </pc:inkChg>
        <pc:inkChg chg="add del mod">
          <ac:chgData name="Tim Cook" userId="d1c7cfb340f2c7ab" providerId="LiveId" clId="{32BDCE47-5BA2-4BF2-8410-AA9B0C07D908}" dt="2023-04-03T01:24:06.222" v="768"/>
          <ac:inkMkLst>
            <pc:docMk/>
            <pc:sldMk cId="2077976016" sldId="484"/>
            <ac:inkMk id="189" creationId="{D42F1168-4D13-11AE-C762-791C89FC7B0C}"/>
          </ac:inkMkLst>
        </pc:inkChg>
        <pc:inkChg chg="add del mod">
          <ac:chgData name="Tim Cook" userId="d1c7cfb340f2c7ab" providerId="LiveId" clId="{32BDCE47-5BA2-4BF2-8410-AA9B0C07D908}" dt="2023-04-03T01:24:06.237" v="776"/>
          <ac:inkMkLst>
            <pc:docMk/>
            <pc:sldMk cId="2077976016" sldId="484"/>
            <ac:inkMk id="192" creationId="{32A0154F-9A09-C6F4-FD78-53CE8512CD64}"/>
          </ac:inkMkLst>
        </pc:inkChg>
        <pc:inkChg chg="add del">
          <ac:chgData name="Tim Cook" userId="d1c7cfb340f2c7ab" providerId="LiveId" clId="{32BDCE47-5BA2-4BF2-8410-AA9B0C07D908}" dt="2023-04-03T01:24:38.514" v="825"/>
          <ac:inkMkLst>
            <pc:docMk/>
            <pc:sldMk cId="2077976016" sldId="484"/>
            <ac:inkMk id="194" creationId="{689A4BC3-2DA6-616C-900C-92B4573CCC6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5" creationId="{08AF4E3F-909A-E496-2A55-B79D0107A3D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6" creationId="{A24C993A-8911-4F8D-7939-6970DBBCC33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7" creationId="{ED339DE1-A6F7-52C4-F360-25F5B319ECA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9" creationId="{C937DFF6-A54D-7849-B010-599267DD5E1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0" creationId="{13710A8C-94D4-903D-E576-AD5EE1E5D41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1" creationId="{CF44E1FA-C46B-A92B-9FB8-1A2B3B91851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2" creationId="{DC8D2CDA-ADD5-A506-DB7F-01138A9174D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3" creationId="{D856F5EC-2EC6-5671-A9FF-5ABC65778403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4" creationId="{DD7E7362-51A5-0CE9-2586-8C0E87373F8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5" creationId="{80B4DC99-87F5-554D-AA7B-B46E78A5119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6" creationId="{34CED099-A053-1D45-A257-E46AF2D5E00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7" creationId="{36246ED1-C1A5-6F39-BBFE-63A7F5412FB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8" creationId="{5E0A897D-CB4D-C54A-130A-166F75D12B93}"/>
          </ac:inkMkLst>
        </pc:inkChg>
        <pc:inkChg chg="add del">
          <ac:chgData name="Tim Cook" userId="d1c7cfb340f2c7ab" providerId="LiveId" clId="{32BDCE47-5BA2-4BF2-8410-AA9B0C07D908}" dt="2023-04-03T01:24:50.675" v="854"/>
          <ac:inkMkLst>
            <pc:docMk/>
            <pc:sldMk cId="2077976016" sldId="484"/>
            <ac:inkMk id="209" creationId="{F995E9EA-60A8-8111-3C79-F787FED661D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2" creationId="{A8FF05CE-D11B-ABC3-5AAA-E184E252EDA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3" creationId="{A364FF48-D6E4-9B49-4A1F-A3961D3C0DA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4" creationId="{C6977C70-14A8-F29F-5E78-8F08DF8D715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5" creationId="{5DEEE547-EF82-0388-AB2B-619413ADB53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6" creationId="{9EFC710B-6DC8-08CE-2EF8-42E6710803D3}"/>
          </ac:inkMkLst>
        </pc:inkChg>
        <pc:inkChg chg="add del mod">
          <ac:chgData name="Tim Cook" userId="d1c7cfb340f2c7ab" providerId="LiveId" clId="{32BDCE47-5BA2-4BF2-8410-AA9B0C07D908}" dt="2023-04-03T01:25:05.306" v="869"/>
          <ac:inkMkLst>
            <pc:docMk/>
            <pc:sldMk cId="2077976016" sldId="484"/>
            <ac:inkMk id="218" creationId="{F82BCF5D-103E-70F8-6388-7B5B442D65E1}"/>
          </ac:inkMkLst>
        </pc:inkChg>
        <pc:inkChg chg="add del mod">
          <ac:chgData name="Tim Cook" userId="d1c7cfb340f2c7ab" providerId="LiveId" clId="{32BDCE47-5BA2-4BF2-8410-AA9B0C07D908}" dt="2023-04-03T01:25:05.306" v="871"/>
          <ac:inkMkLst>
            <pc:docMk/>
            <pc:sldMk cId="2077976016" sldId="484"/>
            <ac:inkMk id="219" creationId="{7818AF44-DD44-2922-1DFA-C177BB9F8FB5}"/>
          </ac:inkMkLst>
        </pc:inkChg>
        <pc:inkChg chg="add del mod">
          <ac:chgData name="Tim Cook" userId="d1c7cfb340f2c7ab" providerId="LiveId" clId="{32BDCE47-5BA2-4BF2-8410-AA9B0C07D908}" dt="2023-04-03T01:25:05.306" v="870"/>
          <ac:inkMkLst>
            <pc:docMk/>
            <pc:sldMk cId="2077976016" sldId="484"/>
            <ac:inkMk id="220" creationId="{CB2EEA03-1B86-699B-EF7D-538728A9AA27}"/>
          </ac:inkMkLst>
        </pc:inkChg>
        <pc:inkChg chg="del mod">
          <ac:chgData name="Tim Cook" userId="d1c7cfb340f2c7ab" providerId="LiveId" clId="{32BDCE47-5BA2-4BF2-8410-AA9B0C07D908}" dt="2023-04-03T01:26:01.522" v="887"/>
          <ac:inkMkLst>
            <pc:docMk/>
            <pc:sldMk cId="2077976016" sldId="484"/>
            <ac:inkMk id="222" creationId="{61375307-064A-03B9-210B-B0A11997A72F}"/>
          </ac:inkMkLst>
        </pc:inkChg>
        <pc:inkChg chg="del mod">
          <ac:chgData name="Tim Cook" userId="d1c7cfb340f2c7ab" providerId="LiveId" clId="{32BDCE47-5BA2-4BF2-8410-AA9B0C07D908}" dt="2023-04-03T01:26:01.522" v="890"/>
          <ac:inkMkLst>
            <pc:docMk/>
            <pc:sldMk cId="2077976016" sldId="484"/>
            <ac:inkMk id="223" creationId="{974311E9-45CB-6791-B03B-0EB059170321}"/>
          </ac:inkMkLst>
        </pc:inkChg>
        <pc:inkChg chg="del mod">
          <ac:chgData name="Tim Cook" userId="d1c7cfb340f2c7ab" providerId="LiveId" clId="{32BDCE47-5BA2-4BF2-8410-AA9B0C07D908}" dt="2023-04-03T01:26:01.522" v="886"/>
          <ac:inkMkLst>
            <pc:docMk/>
            <pc:sldMk cId="2077976016" sldId="484"/>
            <ac:inkMk id="224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5:10.288" v="877"/>
          <ac:inkMkLst>
            <pc:docMk/>
            <pc:sldMk cId="2077976016" sldId="484"/>
            <ac:inkMk id="226" creationId="{89A7671A-7B50-8E6E-973A-305B8155B066}"/>
          </ac:inkMkLst>
        </pc:inkChg>
        <pc:inkChg chg="del mod">
          <ac:chgData name="Tim Cook" userId="d1c7cfb340f2c7ab" providerId="LiveId" clId="{32BDCE47-5BA2-4BF2-8410-AA9B0C07D908}" dt="2023-04-03T01:26:01.521" v="883"/>
          <ac:inkMkLst>
            <pc:docMk/>
            <pc:sldMk cId="2077976016" sldId="484"/>
            <ac:inkMk id="227" creationId="{A148F607-F9C5-77B9-7661-AF48724BAB9D}"/>
          </ac:inkMkLst>
        </pc:inkChg>
        <pc:inkChg chg="add del mod">
          <ac:chgData name="Tim Cook" userId="d1c7cfb340f2c7ab" providerId="LiveId" clId="{32BDCE47-5BA2-4BF2-8410-AA9B0C07D908}" dt="2023-04-03T01:26:20.444" v="923"/>
          <ac:inkMkLst>
            <pc:docMk/>
            <pc:sldMk cId="2077976016" sldId="484"/>
            <ac:inkMk id="229" creationId="{D0ECC386-16A5-E02B-9261-E0C3D0D27C6B}"/>
          </ac:inkMkLst>
        </pc:inkChg>
        <pc:inkChg chg="add del mod">
          <ac:chgData name="Tim Cook" userId="d1c7cfb340f2c7ab" providerId="LiveId" clId="{32BDCE47-5BA2-4BF2-8410-AA9B0C07D908}" dt="2023-04-03T01:26:16.532" v="919"/>
          <ac:inkMkLst>
            <pc:docMk/>
            <pc:sldMk cId="2077976016" sldId="484"/>
            <ac:inkMk id="230" creationId="{EE61BD3D-27B9-7030-995D-3CAA2182C541}"/>
          </ac:inkMkLst>
        </pc:inkChg>
        <pc:inkChg chg="add del mod">
          <ac:chgData name="Tim Cook" userId="d1c7cfb340f2c7ab" providerId="LiveId" clId="{32BDCE47-5BA2-4BF2-8410-AA9B0C07D908}" dt="2023-04-03T01:26:16.532" v="918"/>
          <ac:inkMkLst>
            <pc:docMk/>
            <pc:sldMk cId="2077976016" sldId="484"/>
            <ac:inkMk id="231" creationId="{9DD03F84-FAE5-C07E-443E-D674E257858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2" creationId="{8F854BF3-368A-F693-8052-180B3BEB554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3" creationId="{94C3DC28-30FC-B15B-B229-05371694D4AC}"/>
          </ac:inkMkLst>
        </pc:inkChg>
        <pc:inkChg chg="add del mod">
          <ac:chgData name="Tim Cook" userId="d1c7cfb340f2c7ab" providerId="LiveId" clId="{32BDCE47-5BA2-4BF2-8410-AA9B0C07D908}" dt="2023-04-03T01:26:12.490" v="911"/>
          <ac:inkMkLst>
            <pc:docMk/>
            <pc:sldMk cId="2077976016" sldId="484"/>
            <ac:inkMk id="234" creationId="{793B2F31-AB17-1B49-2E11-2E0961E14A87}"/>
          </ac:inkMkLst>
        </pc:inkChg>
        <pc:inkChg chg="add del mod">
          <ac:chgData name="Tim Cook" userId="d1c7cfb340f2c7ab" providerId="LiveId" clId="{32BDCE47-5BA2-4BF2-8410-AA9B0C07D908}" dt="2023-04-03T01:26:12.490" v="910"/>
          <ac:inkMkLst>
            <pc:docMk/>
            <pc:sldMk cId="2077976016" sldId="484"/>
            <ac:inkMk id="235" creationId="{A926A78E-48AD-E360-388B-8CCFBE1D1319}"/>
          </ac:inkMkLst>
        </pc:inkChg>
        <pc:inkChg chg="add del mod">
          <ac:chgData name="Tim Cook" userId="d1c7cfb340f2c7ab" providerId="LiveId" clId="{32BDCE47-5BA2-4BF2-8410-AA9B0C07D908}" dt="2023-04-03T01:26:12.490" v="908"/>
          <ac:inkMkLst>
            <pc:docMk/>
            <pc:sldMk cId="2077976016" sldId="484"/>
            <ac:inkMk id="236" creationId="{5CF57E0C-1011-032B-E227-7D99F26C01C2}"/>
          </ac:inkMkLst>
        </pc:inkChg>
        <pc:inkChg chg="add del mod">
          <ac:chgData name="Tim Cook" userId="d1c7cfb340f2c7ab" providerId="LiveId" clId="{32BDCE47-5BA2-4BF2-8410-AA9B0C07D908}" dt="2023-04-03T01:26:12.490" v="909"/>
          <ac:inkMkLst>
            <pc:docMk/>
            <pc:sldMk cId="2077976016" sldId="484"/>
            <ac:inkMk id="238" creationId="{6F3C0C90-A1E2-7A56-AE9A-DEFBBD4F1F0E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0" creationId="{9B5248B5-8D17-76F8-B802-02A76039AEF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1" creationId="{F77BC9D2-405B-3D4A-B4CB-A7E17880F4A1}"/>
          </ac:inkMkLst>
        </pc:inkChg>
        <pc:inkChg chg="add del mod">
          <ac:chgData name="Tim Cook" userId="d1c7cfb340f2c7ab" providerId="LiveId" clId="{32BDCE47-5BA2-4BF2-8410-AA9B0C07D908}" dt="2023-04-03T01:26:18.135" v="921"/>
          <ac:inkMkLst>
            <pc:docMk/>
            <pc:sldMk cId="2077976016" sldId="484"/>
            <ac:inkMk id="242" creationId="{68242EC6-E7E2-6EAD-A09C-B9341FD2942A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4" creationId="{6794C237-75FA-FCBE-5BA2-32FF8AD2C2E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5" creationId="{2D39B28F-74D2-D0F1-9716-49C5341E1075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6" creationId="{E747FF2C-79D9-DF05-7A31-018D9FCF23B0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7" creationId="{7D5E4353-6046-56EC-E9EF-923846859F9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8" creationId="{E367D8A9-7022-067E-7153-5344C8462F1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0" creationId="{CA1AF717-6765-A1DC-988D-8DB82F5BCC43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1" creationId="{A25A2453-9873-1D8B-1B91-16A0E905DEF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2" creationId="{AEF79CB4-D361-EE6B-332A-84E64C82DA0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3" creationId="{46A4FD08-9D6A-9FD6-2917-F10CD84DF87D}"/>
          </ac:inkMkLst>
        </pc:inkChg>
      </pc:sldChg>
      <pc:sldChg chg="addSp delSp modSp mod">
        <pc:chgData name="Tim Cook" userId="d1c7cfb340f2c7ab" providerId="LiveId" clId="{32BDCE47-5BA2-4BF2-8410-AA9B0C07D908}" dt="2023-04-03T01:28:40.596" v="1050" actId="1076"/>
        <pc:sldMkLst>
          <pc:docMk/>
          <pc:sldMk cId="3653246030" sldId="485"/>
        </pc:sldMkLst>
        <pc:grpChg chg="del mod">
          <ac:chgData name="Tim Cook" userId="d1c7cfb340f2c7ab" providerId="LiveId" clId="{32BDCE47-5BA2-4BF2-8410-AA9B0C07D908}" dt="2023-04-03T01:27:40.282" v="964"/>
          <ac:grpSpMkLst>
            <pc:docMk/>
            <pc:sldMk cId="3653246030" sldId="485"/>
            <ac:grpSpMk id="7" creationId="{E8863584-7BED-CAF5-868C-A8D9DD6404D0}"/>
          </ac:grpSpMkLst>
        </pc:grpChg>
        <pc:grpChg chg="del mod">
          <ac:chgData name="Tim Cook" userId="d1c7cfb340f2c7ab" providerId="LiveId" clId="{32BDCE47-5BA2-4BF2-8410-AA9B0C07D908}" dt="2023-04-03T01:28:02.670" v="1004"/>
          <ac:grpSpMkLst>
            <pc:docMk/>
            <pc:sldMk cId="3653246030" sldId="485"/>
            <ac:grpSpMk id="12" creationId="{2BBB27D0-74C5-696C-01A6-901A607C25D1}"/>
          </ac:grpSpMkLst>
        </pc:grpChg>
        <pc:grpChg chg="del mod">
          <ac:chgData name="Tim Cook" userId="d1c7cfb340f2c7ab" providerId="LiveId" clId="{32BDCE47-5BA2-4BF2-8410-AA9B0C07D908}" dt="2023-04-03T01:28:02.670" v="997"/>
          <ac:grpSpMkLst>
            <pc:docMk/>
            <pc:sldMk cId="3653246030" sldId="485"/>
            <ac:grpSpMk id="15" creationId="{D471C292-2F02-75E5-C147-F5EAF77C11AA}"/>
          </ac:grpSpMkLst>
        </pc:grpChg>
        <pc:grpChg chg="del mod">
          <ac:chgData name="Tim Cook" userId="d1c7cfb340f2c7ab" providerId="LiveId" clId="{32BDCE47-5BA2-4BF2-8410-AA9B0C07D908}" dt="2023-04-03T01:27:44.365" v="972"/>
          <ac:grpSpMkLst>
            <pc:docMk/>
            <pc:sldMk cId="3653246030" sldId="485"/>
            <ac:grpSpMk id="18" creationId="{36AD4AFD-1936-B040-72C0-87DC268D1681}"/>
          </ac:grpSpMkLst>
        </pc:grpChg>
        <pc:grpChg chg="del mod">
          <ac:chgData name="Tim Cook" userId="d1c7cfb340f2c7ab" providerId="LiveId" clId="{32BDCE47-5BA2-4BF2-8410-AA9B0C07D908}" dt="2023-04-03T01:27:57.224" v="986"/>
          <ac:grpSpMkLst>
            <pc:docMk/>
            <pc:sldMk cId="3653246030" sldId="485"/>
            <ac:grpSpMk id="20" creationId="{7879882C-2AC7-B0E9-A456-D9C0E3F4F1BC}"/>
          </ac:grpSpMkLst>
        </pc:grpChg>
        <pc:grpChg chg="del mod">
          <ac:chgData name="Tim Cook" userId="d1c7cfb340f2c7ab" providerId="LiveId" clId="{32BDCE47-5BA2-4BF2-8410-AA9B0C07D908}" dt="2023-04-03T01:28:02.670" v="1000"/>
          <ac:grpSpMkLst>
            <pc:docMk/>
            <pc:sldMk cId="3653246030" sldId="485"/>
            <ac:grpSpMk id="41" creationId="{B36B6FD4-06F7-CA0C-221E-9CFD7BFF18C9}"/>
          </ac:grpSpMkLst>
        </pc:grpChg>
        <pc:grpChg chg="del mod">
          <ac:chgData name="Tim Cook" userId="d1c7cfb340f2c7ab" providerId="LiveId" clId="{32BDCE47-5BA2-4BF2-8410-AA9B0C07D908}" dt="2023-04-03T01:28:12.148" v="1019"/>
          <ac:grpSpMkLst>
            <pc:docMk/>
            <pc:sldMk cId="3653246030" sldId="485"/>
            <ac:grpSpMk id="59" creationId="{CB1DB475-A0B7-54FF-1A53-E932DFABCBB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3" creationId="{644A50A3-975E-99D2-73BB-D3B04644680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9" creationId="{C97108B9-3795-ADD8-8962-9E0EEFBE23ED}"/>
          </ac:grpSpMkLst>
        </pc:grpChg>
        <pc:grpChg chg="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81" creationId="{0CF56986-3117-26B8-3F3C-606AB28F7C81}"/>
          </ac:grpSpMkLst>
        </pc:grpChg>
        <pc:grpChg chg="mod">
          <ac:chgData name="Tim Cook" userId="d1c7cfb340f2c7ab" providerId="LiveId" clId="{32BDCE47-5BA2-4BF2-8410-AA9B0C07D908}" dt="2023-04-03T01:28:23.752" v="1040"/>
          <ac:grpSpMkLst>
            <pc:docMk/>
            <pc:sldMk cId="3653246030" sldId="485"/>
            <ac:grpSpMk id="101" creationId="{CA31728F-8BE5-FF61-F852-596E6B17780D}"/>
          </ac:grpSpMkLst>
        </pc:grpChg>
        <pc:grpChg chg="del 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0" creationId="{58DEB95F-C621-F273-3523-5C141F3A80DB}"/>
          </ac:grpSpMkLst>
        </pc:grpChg>
        <pc:grpChg chg="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5" creationId="{32FBE108-2A8E-92AB-9EE3-A44239AADD37}"/>
          </ac:grpSpMkLst>
        </pc:grpChg>
        <pc:inkChg chg="add del mod">
          <ac:chgData name="Tim Cook" userId="d1c7cfb340f2c7ab" providerId="LiveId" clId="{32BDCE47-5BA2-4BF2-8410-AA9B0C07D908}" dt="2023-04-03T01:28:02.670" v="1001"/>
          <ac:inkMkLst>
            <pc:docMk/>
            <pc:sldMk cId="3653246030" sldId="485"/>
            <ac:inkMk id="3" creationId="{8BB79FBD-78F6-FFAC-858C-53EDC6ECE4CD}"/>
          </ac:inkMkLst>
        </pc:inkChg>
        <pc:inkChg chg="add del mod">
          <ac:chgData name="Tim Cook" userId="d1c7cfb340f2c7ab" providerId="LiveId" clId="{32BDCE47-5BA2-4BF2-8410-AA9B0C07D908}" dt="2023-04-03T01:28:02.670" v="990"/>
          <ac:inkMkLst>
            <pc:docMk/>
            <pc:sldMk cId="3653246030" sldId="485"/>
            <ac:inkMk id="4" creationId="{6B48D8AD-9DDA-674A-D464-F6F9DAE2B696}"/>
          </ac:inkMkLst>
        </pc:inkChg>
        <pc:inkChg chg="add del mod">
          <ac:chgData name="Tim Cook" userId="d1c7cfb340f2c7ab" providerId="LiveId" clId="{32BDCE47-5BA2-4BF2-8410-AA9B0C07D908}" dt="2023-04-03T01:28:02.670" v="1002"/>
          <ac:inkMkLst>
            <pc:docMk/>
            <pc:sldMk cId="3653246030" sldId="485"/>
            <ac:inkMk id="5" creationId="{9C7FBA48-E60C-BB0F-B9C4-1A96640E1AD2}"/>
          </ac:inkMkLst>
        </pc:inkChg>
        <pc:inkChg chg="add del mod">
          <ac:chgData name="Tim Cook" userId="d1c7cfb340f2c7ab" providerId="LiveId" clId="{32BDCE47-5BA2-4BF2-8410-AA9B0C07D908}" dt="2023-04-03T01:28:02.670" v="1004"/>
          <ac:inkMkLst>
            <pc:docMk/>
            <pc:sldMk cId="3653246030" sldId="485"/>
            <ac:inkMk id="6" creationId="{083CA933-9CCA-C5EA-BC69-52173D7404BE}"/>
          </ac:inkMkLst>
        </pc:inkChg>
        <pc:inkChg chg="add del mod">
          <ac:chgData name="Tim Cook" userId="d1c7cfb340f2c7ab" providerId="LiveId" clId="{32BDCE47-5BA2-4BF2-8410-AA9B0C07D908}" dt="2023-04-03T01:28:02.670" v="995"/>
          <ac:inkMkLst>
            <pc:docMk/>
            <pc:sldMk cId="3653246030" sldId="485"/>
            <ac:inkMk id="8" creationId="{2D401A12-ACEA-0CA6-CD23-A1A651F1C1EE}"/>
          </ac:inkMkLst>
        </pc:inkChg>
        <pc:inkChg chg="add del mod">
          <ac:chgData name="Tim Cook" userId="d1c7cfb340f2c7ab" providerId="LiveId" clId="{32BDCE47-5BA2-4BF2-8410-AA9B0C07D908}" dt="2023-04-03T01:28:02.670" v="1006"/>
          <ac:inkMkLst>
            <pc:docMk/>
            <pc:sldMk cId="3653246030" sldId="485"/>
            <ac:inkMk id="9" creationId="{998ACC87-5A77-AFEB-15F3-69B171FB6F70}"/>
          </ac:inkMkLst>
        </pc:inkChg>
        <pc:inkChg chg="add del mod">
          <ac:chgData name="Tim Cook" userId="d1c7cfb340f2c7ab" providerId="LiveId" clId="{32BDCE47-5BA2-4BF2-8410-AA9B0C07D908}" dt="2023-04-03T01:28:02.670" v="994"/>
          <ac:inkMkLst>
            <pc:docMk/>
            <pc:sldMk cId="3653246030" sldId="485"/>
            <ac:inkMk id="10" creationId="{07B1D493-0249-1674-85F0-CF3691A75007}"/>
          </ac:inkMkLst>
        </pc:inkChg>
        <pc:inkChg chg="add del mod">
          <ac:chgData name="Tim Cook" userId="d1c7cfb340f2c7ab" providerId="LiveId" clId="{32BDCE47-5BA2-4BF2-8410-AA9B0C07D908}" dt="2023-04-03T01:28:02.670" v="996"/>
          <ac:inkMkLst>
            <pc:docMk/>
            <pc:sldMk cId="3653246030" sldId="485"/>
            <ac:inkMk id="11" creationId="{7455B47F-4EE4-1279-9A99-4C89754F6A41}"/>
          </ac:inkMkLst>
        </pc:inkChg>
        <pc:inkChg chg="add del mod">
          <ac:chgData name="Tim Cook" userId="d1c7cfb340f2c7ab" providerId="LiveId" clId="{32BDCE47-5BA2-4BF2-8410-AA9B0C07D908}" dt="2023-04-03T01:28:02.670" v="1003"/>
          <ac:inkMkLst>
            <pc:docMk/>
            <pc:sldMk cId="3653246030" sldId="485"/>
            <ac:inkMk id="13" creationId="{73A3F618-9BE4-0C3E-5B06-A18FD5BB189A}"/>
          </ac:inkMkLst>
        </pc:inkChg>
        <pc:inkChg chg="add del mod">
          <ac:chgData name="Tim Cook" userId="d1c7cfb340f2c7ab" providerId="LiveId" clId="{32BDCE47-5BA2-4BF2-8410-AA9B0C07D908}" dt="2023-04-03T01:28:02.670" v="997"/>
          <ac:inkMkLst>
            <pc:docMk/>
            <pc:sldMk cId="3653246030" sldId="485"/>
            <ac:inkMk id="14" creationId="{DCB41A98-4D67-FDD7-A263-BA486F30410E}"/>
          </ac:inkMkLst>
        </pc:inkChg>
        <pc:inkChg chg="add del mod">
          <ac:chgData name="Tim Cook" userId="d1c7cfb340f2c7ab" providerId="LiveId" clId="{32BDCE47-5BA2-4BF2-8410-AA9B0C07D908}" dt="2023-04-03T01:27:57.224" v="986"/>
          <ac:inkMkLst>
            <pc:docMk/>
            <pc:sldMk cId="3653246030" sldId="485"/>
            <ac:inkMk id="16" creationId="{827983F7-7152-7945-13A5-D581564BAF8F}"/>
          </ac:inkMkLst>
        </pc:inkChg>
        <pc:inkChg chg="add del mod">
          <ac:chgData name="Tim Cook" userId="d1c7cfb340f2c7ab" providerId="LiveId" clId="{32BDCE47-5BA2-4BF2-8410-AA9B0C07D908}" dt="2023-04-03T01:27:57.239" v="987"/>
          <ac:inkMkLst>
            <pc:docMk/>
            <pc:sldMk cId="3653246030" sldId="485"/>
            <ac:inkMk id="17" creationId="{45121488-78EA-FE34-BB84-712BAFE7CD4E}"/>
          </ac:inkMkLst>
        </pc:inkChg>
        <pc:inkChg chg="add del mod">
          <ac:chgData name="Tim Cook" userId="d1c7cfb340f2c7ab" providerId="LiveId" clId="{32BDCE47-5BA2-4BF2-8410-AA9B0C07D908}" dt="2023-04-03T01:27:45.103" v="973"/>
          <ac:inkMkLst>
            <pc:docMk/>
            <pc:sldMk cId="3653246030" sldId="485"/>
            <ac:inkMk id="19" creationId="{113040A6-B2F7-4F91-B998-A2EEEE58A5C5}"/>
          </ac:inkMkLst>
        </pc:inkChg>
        <pc:inkChg chg="add del">
          <ac:chgData name="Tim Cook" userId="d1c7cfb340f2c7ab" providerId="LiveId" clId="{32BDCE47-5BA2-4BF2-8410-AA9B0C07D908}" dt="2023-04-03T01:27:47.857" v="975"/>
          <ac:inkMkLst>
            <pc:docMk/>
            <pc:sldMk cId="3653246030" sldId="485"/>
            <ac:inkMk id="21" creationId="{BD56B0D6-DB1C-2324-684A-1C914F661965}"/>
          </ac:inkMkLst>
        </pc:inkChg>
        <pc:inkChg chg="add del">
          <ac:chgData name="Tim Cook" userId="d1c7cfb340f2c7ab" providerId="LiveId" clId="{32BDCE47-5BA2-4BF2-8410-AA9B0C07D908}" dt="2023-04-03T01:27:50.562" v="977"/>
          <ac:inkMkLst>
            <pc:docMk/>
            <pc:sldMk cId="3653246030" sldId="485"/>
            <ac:inkMk id="22" creationId="{4BA33663-378C-8691-3FA6-4BB42326680E}"/>
          </ac:inkMkLst>
        </pc:inkChg>
        <pc:inkChg chg="add del mod">
          <ac:chgData name="Tim Cook" userId="d1c7cfb340f2c7ab" providerId="LiveId" clId="{32BDCE47-5BA2-4BF2-8410-AA9B0C07D908}" dt="2023-04-03T01:28:02.670" v="999"/>
          <ac:inkMkLst>
            <pc:docMk/>
            <pc:sldMk cId="3653246030" sldId="485"/>
            <ac:inkMk id="23" creationId="{408A9D54-F043-007F-5273-61412C4365A6}"/>
          </ac:inkMkLst>
        </pc:inkChg>
        <pc:inkChg chg="add del mod">
          <ac:chgData name="Tim Cook" userId="d1c7cfb340f2c7ab" providerId="LiveId" clId="{32BDCE47-5BA2-4BF2-8410-AA9B0C07D908}" dt="2023-04-03T01:28:02.670" v="992"/>
          <ac:inkMkLst>
            <pc:docMk/>
            <pc:sldMk cId="3653246030" sldId="485"/>
            <ac:inkMk id="24" creationId="{843F62DF-47C1-5728-9D9F-95FAA1A4FE41}"/>
          </ac:inkMkLst>
        </pc:inkChg>
        <pc:inkChg chg="add del mod">
          <ac:chgData name="Tim Cook" userId="d1c7cfb340f2c7ab" providerId="LiveId" clId="{32BDCE47-5BA2-4BF2-8410-AA9B0C07D908}" dt="2023-04-03T01:28:02.670" v="998"/>
          <ac:inkMkLst>
            <pc:docMk/>
            <pc:sldMk cId="3653246030" sldId="485"/>
            <ac:inkMk id="25" creationId="{80238B3C-BA8C-D8EF-2F64-C55712C8DDEA}"/>
          </ac:inkMkLst>
        </pc:inkChg>
        <pc:inkChg chg="add del mod">
          <ac:chgData name="Tim Cook" userId="d1c7cfb340f2c7ab" providerId="LiveId" clId="{32BDCE47-5BA2-4BF2-8410-AA9B0C07D908}" dt="2023-04-03T01:28:02.670" v="993"/>
          <ac:inkMkLst>
            <pc:docMk/>
            <pc:sldMk cId="3653246030" sldId="485"/>
            <ac:inkMk id="27" creationId="{D78218D1-EFB2-7721-8A2B-FDA00ED15224}"/>
          </ac:inkMkLst>
        </pc:inkChg>
        <pc:inkChg chg="add del mod">
          <ac:chgData name="Tim Cook" userId="d1c7cfb340f2c7ab" providerId="LiveId" clId="{32BDCE47-5BA2-4BF2-8410-AA9B0C07D908}" dt="2023-04-03T01:28:02.670" v="1000"/>
          <ac:inkMkLst>
            <pc:docMk/>
            <pc:sldMk cId="3653246030" sldId="485"/>
            <ac:inkMk id="29" creationId="{C3F2B1C6-5CB3-7444-8AA3-CD273C2E7629}"/>
          </ac:inkMkLst>
        </pc:inkChg>
        <pc:inkChg chg="add del">
          <ac:chgData name="Tim Cook" userId="d1c7cfb340f2c7ab" providerId="LiveId" clId="{32BDCE47-5BA2-4BF2-8410-AA9B0C07D908}" dt="2023-04-03T01:27:57.239" v="988"/>
          <ac:inkMkLst>
            <pc:docMk/>
            <pc:sldMk cId="3653246030" sldId="485"/>
            <ac:inkMk id="37" creationId="{14881649-13D6-3FE3-1075-6DF402234CCC}"/>
          </ac:inkMkLst>
        </pc:inkChg>
        <pc:inkChg chg="add del mod">
          <ac:chgData name="Tim Cook" userId="d1c7cfb340f2c7ab" providerId="LiveId" clId="{32BDCE47-5BA2-4BF2-8410-AA9B0C07D908}" dt="2023-04-03T01:28:02.670" v="991"/>
          <ac:inkMkLst>
            <pc:docMk/>
            <pc:sldMk cId="3653246030" sldId="485"/>
            <ac:inkMk id="39" creationId="{82422E31-0FDF-6FD8-7436-17D2E1396BA2}"/>
          </ac:inkMkLst>
        </pc:inkChg>
        <pc:inkChg chg="add del mod">
          <ac:chgData name="Tim Cook" userId="d1c7cfb340f2c7ab" providerId="LiveId" clId="{32BDCE47-5BA2-4BF2-8410-AA9B0C07D908}" dt="2023-04-03T01:28:02.670" v="1005"/>
          <ac:inkMkLst>
            <pc:docMk/>
            <pc:sldMk cId="3653246030" sldId="485"/>
            <ac:inkMk id="40" creationId="{9F92899B-AE41-A81F-01AC-35629C654F2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4" creationId="{B1936319-ECFB-D493-A3E8-B3D1827401A2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9" creationId="{B0998EED-3249-22D8-55C8-020B92CA54A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50" creationId="{ABDAD88D-8502-4E6F-3EE1-3A8778D7F5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0" creationId="{1B306ED6-799F-A946-F66D-6369C6BA9C3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1" creationId="{3BC69941-1846-F0F0-031C-5A08126CCC85}"/>
          </ac:inkMkLst>
        </pc:inkChg>
        <pc:inkChg chg="add del">
          <ac:chgData name="Tim Cook" userId="d1c7cfb340f2c7ab" providerId="LiveId" clId="{32BDCE47-5BA2-4BF2-8410-AA9B0C07D908}" dt="2023-04-03T01:28:11.797" v="1018"/>
          <ac:inkMkLst>
            <pc:docMk/>
            <pc:sldMk cId="3653246030" sldId="485"/>
            <ac:inkMk id="62" creationId="{B950469F-9EEC-FDA0-885A-A894567EA21D}"/>
          </ac:inkMkLst>
        </pc:inkChg>
        <pc:inkChg chg="add del">
          <ac:chgData name="Tim Cook" userId="d1c7cfb340f2c7ab" providerId="LiveId" clId="{32BDCE47-5BA2-4BF2-8410-AA9B0C07D908}" dt="2023-04-03T01:28:11.797" v="1017"/>
          <ac:inkMkLst>
            <pc:docMk/>
            <pc:sldMk cId="3653246030" sldId="485"/>
            <ac:inkMk id="63" creationId="{8E37E2BF-280A-A928-B437-D12A8D7C0A03}"/>
          </ac:inkMkLst>
        </pc:inkChg>
        <pc:inkChg chg="add del">
          <ac:chgData name="Tim Cook" userId="d1c7cfb340f2c7ab" providerId="LiveId" clId="{32BDCE47-5BA2-4BF2-8410-AA9B0C07D908}" dt="2023-04-03T01:28:11.797" v="1016"/>
          <ac:inkMkLst>
            <pc:docMk/>
            <pc:sldMk cId="3653246030" sldId="485"/>
            <ac:inkMk id="64" creationId="{813820FE-955F-5A3F-AEFB-7A697D7605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5" creationId="{AA5DDAAB-54E1-6E81-6DAD-6BCADAADFC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6" creationId="{0CCDBC7C-C424-E25B-E364-25520AB158CC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7" creationId="{B5FDA5EC-B40D-0BF1-BB79-F036D5B1BC07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0" creationId="{5664572D-1FB4-9210-CE9A-55D40252CEF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2" creationId="{1985EAB8-727F-812D-5088-0E94F725481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3" creationId="{F458FDA6-25BD-C7F1-4992-91D092A09F4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4" creationId="{74669B29-9C51-1B89-D959-AED651E440E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5" creationId="{4ECC083D-493D-A2EC-5A60-01926B16FC6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6" creationId="{25D1E42E-8677-4809-A019-6B24D2F06ED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7" creationId="{91933B02-C4BC-DEB6-8766-04DBD7816F99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0" creationId="{060D284A-B46D-FB31-3A33-BABBB821A8A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1" creationId="{C7295AF0-D92D-DCE1-DD1C-F30D48F5B9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2" creationId="{60609632-40E1-5F83-DC19-98BDFAFC635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3" creationId="{71C6A4E6-C7A8-7205-BEBA-2A2E4EE60CD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4" creationId="{5537949A-5844-2DD9-59CA-794CFB21541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6" creationId="{E552B828-91C3-ADA9-335A-353590AC5D9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7" creationId="{9C8F8CF1-C653-97B4-213D-3ABDA4E5B99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0" creationId="{EECA9667-1997-0E14-A390-6D1F31612F9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4" creationId="{37571C34-5B4A-0A57-A4C5-28259FBBCAE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17" creationId="{95DEDAF2-BA75-2EAE-F118-0DDAAD2D88EE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1" creationId="{5FF8F494-02A2-247A-B930-53F1A72D471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2" creationId="{9767B41D-3B56-BBF3-228B-C1FC56E9A2D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3" creationId="{048A702D-5E7B-A01C-10F4-A90396EE083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4" creationId="{8C804541-A57E-6998-537C-5F4D0DD571F4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2DDD4B71-7E3B-4321-A77B-B985781EE193}"/>
    <pc:docChg chg="undo custSel addSld delSld modSld">
      <pc:chgData name="Tim Cook" userId="d1c7cfb340f2c7ab" providerId="LiveId" clId="{2DDD4B71-7E3B-4321-A77B-B985781EE193}" dt="2023-03-29T03:19:46.361" v="5903" actId="20577"/>
      <pc:docMkLst>
        <pc:docMk/>
      </pc:docMkLst>
      <pc:sldChg chg="modSp mod">
        <pc:chgData name="Tim Cook" userId="d1c7cfb340f2c7ab" providerId="LiveId" clId="{2DDD4B71-7E3B-4321-A77B-B985781EE193}" dt="2023-03-29T03:12:56.473" v="5894" actId="20577"/>
        <pc:sldMkLst>
          <pc:docMk/>
          <pc:sldMk cId="1484025802" sldId="449"/>
        </pc:sldMkLst>
        <pc:spChg chg="mod">
          <ac:chgData name="Tim Cook" userId="d1c7cfb340f2c7ab" providerId="LiveId" clId="{2DDD4B71-7E3B-4321-A77B-B985781EE193}" dt="2023-03-28T21:53:08.266" v="4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2DDD4B71-7E3B-4321-A77B-B985781EE193}" dt="2023-03-29T03:12:56.473" v="589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2DDD4B71-7E3B-4321-A77B-B985781EE193}" dt="2023-03-28T21:53:13.925" v="45" actId="47"/>
        <pc:sldMkLst>
          <pc:docMk/>
          <pc:sldMk cId="3335275008" sldId="464"/>
        </pc:sldMkLst>
      </pc:sldChg>
      <pc:sldChg chg="del">
        <pc:chgData name="Tim Cook" userId="d1c7cfb340f2c7ab" providerId="LiveId" clId="{2DDD4B71-7E3B-4321-A77B-B985781EE193}" dt="2023-03-28T21:53:14.371" v="46" actId="47"/>
        <pc:sldMkLst>
          <pc:docMk/>
          <pc:sldMk cId="2594090708" sldId="465"/>
        </pc:sldMkLst>
      </pc:sldChg>
      <pc:sldChg chg="del">
        <pc:chgData name="Tim Cook" userId="d1c7cfb340f2c7ab" providerId="LiveId" clId="{2DDD4B71-7E3B-4321-A77B-B985781EE193}" dt="2023-03-28T21:53:14.802" v="47" actId="47"/>
        <pc:sldMkLst>
          <pc:docMk/>
          <pc:sldMk cId="1751585905" sldId="466"/>
        </pc:sldMkLst>
      </pc:sldChg>
      <pc:sldChg chg="del">
        <pc:chgData name="Tim Cook" userId="d1c7cfb340f2c7ab" providerId="LiveId" clId="{2DDD4B71-7E3B-4321-A77B-B985781EE193}" dt="2023-03-28T21:53:15.772" v="49" actId="47"/>
        <pc:sldMkLst>
          <pc:docMk/>
          <pc:sldMk cId="1237977900" sldId="467"/>
        </pc:sldMkLst>
      </pc:sldChg>
      <pc:sldChg chg="del">
        <pc:chgData name="Tim Cook" userId="d1c7cfb340f2c7ab" providerId="LiveId" clId="{2DDD4B71-7E3B-4321-A77B-B985781EE193}" dt="2023-03-28T21:53:20.025" v="52" actId="47"/>
        <pc:sldMkLst>
          <pc:docMk/>
          <pc:sldMk cId="1235306705" sldId="468"/>
        </pc:sldMkLst>
      </pc:sldChg>
      <pc:sldChg chg="del">
        <pc:chgData name="Tim Cook" userId="d1c7cfb340f2c7ab" providerId="LiveId" clId="{2DDD4B71-7E3B-4321-A77B-B985781EE193}" dt="2023-03-28T21:53:20.224" v="53" actId="47"/>
        <pc:sldMkLst>
          <pc:docMk/>
          <pc:sldMk cId="937315450" sldId="469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536545073" sldId="470"/>
        </pc:sldMkLst>
        <pc:spChg chg="mod">
          <ac:chgData name="Tim Cook" userId="d1c7cfb340f2c7ab" providerId="LiveId" clId="{2DDD4B71-7E3B-4321-A77B-B985781EE193}" dt="2023-03-28T21:53:50.099" v="114" actId="20577"/>
          <ac:spMkLst>
            <pc:docMk/>
            <pc:sldMk cId="1536545073" sldId="470"/>
            <ac:spMk id="2" creationId="{C2181041-9095-CBC8-519B-3E95A89E3EDA}"/>
          </ac:spMkLst>
        </pc:spChg>
        <pc:spChg chg="mod">
          <ac:chgData name="Tim Cook" userId="d1c7cfb340f2c7ab" providerId="LiveId" clId="{2DDD4B71-7E3B-4321-A77B-B985781EE193}" dt="2023-03-28T23:41:38.514" v="5771" actId="6549"/>
          <ac:spMkLst>
            <pc:docMk/>
            <pc:sldMk cId="1536545073" sldId="470"/>
            <ac:spMk id="3" creationId="{1907BED0-278B-6223-B78B-4E02D14A0EBE}"/>
          </ac:spMkLst>
        </pc:spChg>
      </pc:sldChg>
      <pc:sldChg chg="modSp new add del mod">
        <pc:chgData name="Tim Cook" userId="d1c7cfb340f2c7ab" providerId="LiveId" clId="{2DDD4B71-7E3B-4321-A77B-B985781EE193}" dt="2023-03-29T03:19:46.361" v="5903" actId="20577"/>
        <pc:sldMkLst>
          <pc:docMk/>
          <pc:sldMk cId="3398425779" sldId="471"/>
        </pc:sldMkLst>
        <pc:spChg chg="mod">
          <ac:chgData name="Tim Cook" userId="d1c7cfb340f2c7ab" providerId="LiveId" clId="{2DDD4B71-7E3B-4321-A77B-B985781EE193}" dt="2023-03-28T21:55:26.803" v="510" actId="20577"/>
          <ac:spMkLst>
            <pc:docMk/>
            <pc:sldMk cId="3398425779" sldId="471"/>
            <ac:spMk id="2" creationId="{C34B5353-90F7-820C-EB05-49134F5AFBA7}"/>
          </ac:spMkLst>
        </pc:spChg>
        <pc:spChg chg="mod">
          <ac:chgData name="Tim Cook" userId="d1c7cfb340f2c7ab" providerId="LiveId" clId="{2DDD4B71-7E3B-4321-A77B-B985781EE193}" dt="2023-03-29T03:19:46.361" v="5903" actId="20577"/>
          <ac:spMkLst>
            <pc:docMk/>
            <pc:sldMk cId="3398425779" sldId="471"/>
            <ac:spMk id="3" creationId="{EA40DFDB-1B3D-B01F-CDBC-FD4E4996C572}"/>
          </ac:spMkLst>
        </pc:spChg>
      </pc:sldChg>
      <pc:sldChg chg="del">
        <pc:chgData name="Tim Cook" userId="d1c7cfb340f2c7ab" providerId="LiveId" clId="{2DDD4B71-7E3B-4321-A77B-B985781EE193}" dt="2023-03-28T21:53:15.199" v="48" actId="47"/>
        <pc:sldMkLst>
          <pc:docMk/>
          <pc:sldMk cId="4012230917" sldId="471"/>
        </pc:sldMkLst>
      </pc:sldChg>
      <pc:sldChg chg="del">
        <pc:chgData name="Tim Cook" userId="d1c7cfb340f2c7ab" providerId="LiveId" clId="{2DDD4B71-7E3B-4321-A77B-B985781EE193}" dt="2023-03-28T21:53:16.263" v="50" actId="47"/>
        <pc:sldMkLst>
          <pc:docMk/>
          <pc:sldMk cId="1509069945" sldId="472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985909236" sldId="472"/>
        </pc:sldMkLst>
        <pc:spChg chg="mod">
          <ac:chgData name="Tim Cook" userId="d1c7cfb340f2c7ab" providerId="LiveId" clId="{2DDD4B71-7E3B-4321-A77B-B985781EE193}" dt="2023-03-28T22:03:22.951" v="991"/>
          <ac:spMkLst>
            <pc:docMk/>
            <pc:sldMk cId="1985909236" sldId="472"/>
            <ac:spMk id="2" creationId="{813A3618-94BF-C048-6FA1-EAE6B67AA26B}"/>
          </ac:spMkLst>
        </pc:spChg>
        <pc:spChg chg="mod">
          <ac:chgData name="Tim Cook" userId="d1c7cfb340f2c7ab" providerId="LiveId" clId="{2DDD4B71-7E3B-4321-A77B-B985781EE193}" dt="2023-03-28T23:05:23.960" v="5713" actId="20577"/>
          <ac:spMkLst>
            <pc:docMk/>
            <pc:sldMk cId="1985909236" sldId="472"/>
            <ac:spMk id="3" creationId="{17256862-C2B8-9B90-8D72-269D0E86D459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3222248560" sldId="473"/>
        </pc:sldMkLst>
        <pc:spChg chg="mod">
          <ac:chgData name="Tim Cook" userId="d1c7cfb340f2c7ab" providerId="LiveId" clId="{2DDD4B71-7E3B-4321-A77B-B985781EE193}" dt="2023-03-28T22:35:40.772" v="4933" actId="20577"/>
          <ac:spMkLst>
            <pc:docMk/>
            <pc:sldMk cId="3222248560" sldId="473"/>
            <ac:spMk id="2" creationId="{2CEF95B9-4D7B-65D7-EA59-7169B56D004B}"/>
          </ac:spMkLst>
        </pc:spChg>
        <pc:spChg chg="mod">
          <ac:chgData name="Tim Cook" userId="d1c7cfb340f2c7ab" providerId="LiveId" clId="{2DDD4B71-7E3B-4321-A77B-B985781EE193}" dt="2023-03-28T22:35:32.137" v="4894" actId="20577"/>
          <ac:spMkLst>
            <pc:docMk/>
            <pc:sldMk cId="3222248560" sldId="473"/>
            <ac:spMk id="3" creationId="{066264D6-649B-16D5-5285-EFC8674CE2F2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112326395" sldId="474"/>
        </pc:sldMkLst>
        <pc:spChg chg="mod">
          <ac:chgData name="Tim Cook" userId="d1c7cfb340f2c7ab" providerId="LiveId" clId="{2DDD4B71-7E3B-4321-A77B-B985781EE193}" dt="2023-03-28T22:35:44.233" v="4934"/>
          <ac:spMkLst>
            <pc:docMk/>
            <pc:sldMk cId="1112326395" sldId="474"/>
            <ac:spMk id="2" creationId="{CB0E5200-E70B-C764-F50E-8320350CC52C}"/>
          </ac:spMkLst>
        </pc:spChg>
        <pc:spChg chg="mod">
          <ac:chgData name="Tim Cook" userId="d1c7cfb340f2c7ab" providerId="LiveId" clId="{2DDD4B71-7E3B-4321-A77B-B985781EE193}" dt="2023-03-28T23:41:00.206" v="5715" actId="14100"/>
          <ac:spMkLst>
            <pc:docMk/>
            <pc:sldMk cId="1112326395" sldId="474"/>
            <ac:spMk id="3" creationId="{498D63DC-6056-9C99-DC6A-8744B4FDD328}"/>
          </ac:spMkLst>
        </pc:spChg>
      </pc:sldChg>
      <pc:sldChg chg="delSp modSp new mod">
        <pc:chgData name="Tim Cook" userId="d1c7cfb340f2c7ab" providerId="LiveId" clId="{2DDD4B71-7E3B-4321-A77B-B985781EE193}" dt="2023-03-28T22:29:53.878" v="4409" actId="478"/>
        <pc:sldMkLst>
          <pc:docMk/>
          <pc:sldMk cId="3273576346" sldId="475"/>
        </pc:sldMkLst>
        <pc:spChg chg="mod">
          <ac:chgData name="Tim Cook" userId="d1c7cfb340f2c7ab" providerId="LiveId" clId="{2DDD4B71-7E3B-4321-A77B-B985781EE193}" dt="2023-03-28T22:29:42.157" v="4408" actId="20577"/>
          <ac:spMkLst>
            <pc:docMk/>
            <pc:sldMk cId="3273576346" sldId="475"/>
            <ac:spMk id="2" creationId="{9C1EAC54-2E61-8FFC-A0AB-36337D8F87D1}"/>
          </ac:spMkLst>
        </pc:spChg>
        <pc:spChg chg="del">
          <ac:chgData name="Tim Cook" userId="d1c7cfb340f2c7ab" providerId="LiveId" clId="{2DDD4B71-7E3B-4321-A77B-B985781EE193}" dt="2023-03-28T22:29:53.878" v="4409" actId="478"/>
          <ac:spMkLst>
            <pc:docMk/>
            <pc:sldMk cId="3273576346" sldId="475"/>
            <ac:spMk id="3" creationId="{B37B6539-E1C6-55C5-B888-BB081E7226F0}"/>
          </ac:spMkLst>
        </pc:spChg>
      </pc:sldChg>
      <pc:sldChg chg="addSp delSp modSp new mod">
        <pc:chgData name="Tim Cook" userId="d1c7cfb340f2c7ab" providerId="LiveId" clId="{2DDD4B71-7E3B-4321-A77B-B985781EE193}" dt="2023-03-29T01:01:04.993" v="5889" actId="1076"/>
        <pc:sldMkLst>
          <pc:docMk/>
          <pc:sldMk cId="2799099025" sldId="476"/>
        </pc:sldMkLst>
        <pc:spChg chg="mod">
          <ac:chgData name="Tim Cook" userId="d1c7cfb340f2c7ab" providerId="LiveId" clId="{2DDD4B71-7E3B-4321-A77B-B985781EE193}" dt="2023-03-29T00:46:43.786" v="5871" actId="20577"/>
          <ac:spMkLst>
            <pc:docMk/>
            <pc:sldMk cId="2799099025" sldId="476"/>
            <ac:spMk id="2" creationId="{9ECB401D-32F5-2EE1-08E4-394ADBA3B8BF}"/>
          </ac:spMkLst>
        </pc:spChg>
        <pc:spChg chg="del">
          <ac:chgData name="Tim Cook" userId="d1c7cfb340f2c7ab" providerId="LiveId" clId="{2DDD4B71-7E3B-4321-A77B-B985781EE193}" dt="2023-03-28T22:30:11.810" v="4458" actId="478"/>
          <ac:spMkLst>
            <pc:docMk/>
            <pc:sldMk cId="2799099025" sldId="476"/>
            <ac:spMk id="3" creationId="{30C54B61-6388-31FF-B756-C11312464611}"/>
          </ac:spMkLst>
        </pc:s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17" creationId="{6BA36380-D1CE-A81E-4F1D-B81C530467B8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27" creationId="{12901F30-B094-B683-290B-9CB8728EEC4E}"/>
          </ac:grpSpMkLst>
        </pc:gr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32" creationId="{DD641DC7-B536-D226-61C5-4458FEE08317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49" creationId="{4FA2F8B1-47C5-DFB8-43B8-1C5DCAFB8889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2" creationId="{0E4C541C-95C9-AE2E-8B98-3E0A566CBE20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7" creationId="{202A6642-E61F-4CAD-41CA-973A6FB6F5B6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60" creationId="{7268547D-A0D0-8225-4F1C-736A75228449}"/>
          </ac:grpSpMkLst>
        </pc:grpChg>
        <pc:inkChg chg="mod">
          <ac:chgData name="Tim Cook" userId="d1c7cfb340f2c7ab" providerId="LiveId" clId="{2DDD4B71-7E3B-4321-A77B-B985781EE193}" dt="2023-03-29T00:54:42.428" v="5882" actId="1076"/>
          <ac:inkMkLst>
            <pc:docMk/>
            <pc:sldMk cId="2799099025" sldId="476"/>
            <ac:inkMk id="20" creationId="{D719166C-1ABD-EB1E-0F53-49C6DA58B6FD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4" creationId="{79F69174-27D7-D201-CDD0-F2FE726D85C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5" creationId="{C5CF766C-2BDE-ECF4-2321-8E42A9DCD985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6" creationId="{037DF3AA-2CE2-73E3-9748-91AFA6A2B22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7" creationId="{B3EED470-AEB0-5274-7EC5-B7733F124A28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48" creationId="{4A0EA284-3A88-796A-E32C-236C6145C162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0" creationId="{CD8A4158-9A0F-81E0-2478-F5C23D238CE3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1" creationId="{0993DA8A-AB44-D215-3377-1DACBE2FB97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3" creationId="{5FB9104D-0B23-30E1-FD2E-7E57E3F9F0D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4" creationId="{78B21C9D-A370-F6FC-D5DA-6DE84C2ED050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5" creationId="{E0DCE3E0-BA0B-E459-B463-AB0EE046C34E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6" creationId="{39CABA35-0205-7981-CEC8-1B2252C1FDC7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8" creationId="{C5B34FEA-2973-F9D5-4B2A-A122498CDB3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9" creationId="{9A469DBE-D67C-548C-347F-2A79B9B3C7C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1" creationId="{43FF145E-A248-CA36-3D58-BABDB9752CA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2" creationId="{9571C1AE-5D58-AE33-FAD7-8525361DC35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3" creationId="{D8FC41FD-EE59-B3BD-7C97-9459A45CADDA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4" creationId="{20E29CDD-0115-F1BA-68BE-B7566C53B77C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5" creationId="{CDE6F4E1-89B6-A909-63CA-AC6DAD64EA33}"/>
          </ac:inkMkLst>
        </pc:inkChg>
        <pc:cxnChg chg="add mod">
          <ac:chgData name="Tim Cook" userId="d1c7cfb340f2c7ab" providerId="LiveId" clId="{2DDD4B71-7E3B-4321-A77B-B985781EE193}" dt="2023-03-29T00:59:18.730" v="5888" actId="208"/>
          <ac:cxnSpMkLst>
            <pc:docMk/>
            <pc:sldMk cId="2799099025" sldId="476"/>
            <ac:cxnSpMk id="4" creationId="{1ED5E71F-0FDD-A6F0-A36F-91DE88C395C9}"/>
          </ac:cxnSpMkLst>
        </pc:cxnChg>
      </pc:sldChg>
      <pc:sldChg chg="addSp delSp modSp new mod">
        <pc:chgData name="Tim Cook" userId="d1c7cfb340f2c7ab" providerId="LiveId" clId="{2DDD4B71-7E3B-4321-A77B-B985781EE193}" dt="2023-03-29T01:12:35.234" v="5892" actId="1076"/>
        <pc:sldMkLst>
          <pc:docMk/>
          <pc:sldMk cId="1739644181" sldId="477"/>
        </pc:sldMkLst>
        <pc:spChg chg="mod">
          <ac:chgData name="Tim Cook" userId="d1c7cfb340f2c7ab" providerId="LiveId" clId="{2DDD4B71-7E3B-4321-A77B-B985781EE193}" dt="2023-03-29T00:47:57.431" v="5880" actId="6549"/>
          <ac:spMkLst>
            <pc:docMk/>
            <pc:sldMk cId="1739644181" sldId="477"/>
            <ac:spMk id="2" creationId="{C4C05D02-EFAB-161C-1ED5-C8AFEB3B4F35}"/>
          </ac:spMkLst>
        </pc:spChg>
        <pc:spChg chg="del">
          <ac:chgData name="Tim Cook" userId="d1c7cfb340f2c7ab" providerId="LiveId" clId="{2DDD4B71-7E3B-4321-A77B-B985781EE193}" dt="2023-03-28T22:31:00.223" v="4572" actId="478"/>
          <ac:spMkLst>
            <pc:docMk/>
            <pc:sldMk cId="1739644181" sldId="477"/>
            <ac:spMk id="3" creationId="{D48840E9-95CC-4F4E-BA1C-39E270EC73C8}"/>
          </ac:spMkLst>
        </pc:spChg>
        <pc:grpChg chg="add mod">
          <ac:chgData name="Tim Cook" userId="d1c7cfb340f2c7ab" providerId="LiveId" clId="{2DDD4B71-7E3B-4321-A77B-B985781EE193}" dt="2023-03-29T01:12:35.234" v="5892" actId="1076"/>
          <ac:grpSpMkLst>
            <pc:docMk/>
            <pc:sldMk cId="1739644181" sldId="477"/>
            <ac:grpSpMk id="3" creationId="{754DE5FF-0DBF-9C49-6A1C-B2C2FF8A74A6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4" creationId="{80D1E228-3C26-EE37-FFB4-8A790A5578FD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" creationId="{512B0F1C-B10F-8791-84A8-45017AE50156}"/>
          </ac:grpSpMkLst>
        </pc:grpChg>
        <pc:grpChg chg="add mod">
          <ac:chgData name="Tim Cook" userId="d1c7cfb340f2c7ab" providerId="LiveId" clId="{2DDD4B71-7E3B-4321-A77B-B985781EE193}" dt="2023-03-29T00:39:16.386" v="5821" actId="1076"/>
          <ac:grpSpMkLst>
            <pc:docMk/>
            <pc:sldMk cId="1739644181" sldId="477"/>
            <ac:grpSpMk id="15" creationId="{76D6C93D-BB67-EEDA-D7D6-5DE9B0613E4E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8" creationId="{250B0937-9AE3-FFDF-7ABF-22D0A48F19DA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24" creationId="{1B96D5FD-482C-EAAD-4A8A-7FC18D675415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1" creationId="{6ADF5AFD-FF17-6ED0-1D94-1679B758F6E3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6" creationId="{7C1D526E-DC14-2AB0-D8E7-28095DBFB8E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2" creationId="{7F390A0E-85B9-A41D-6AEC-FCF14FC651D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4" creationId="{D072AAC4-9648-94A5-7BAA-2440EFABF28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13" creationId="{7B75F977-3393-62BA-6E5F-C33C57080976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48" creationId="{A04C9F08-35D9-3504-6202-423E7407F515}"/>
          </ac:grpSpMkLst>
        </pc:grp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8" creationId="{D7410DC4-9C78-E4F3-EC48-9FF853FE031D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4" creationId="{429C92D5-0D10-7E45-BE4E-2EA614D50ABB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5" creationId="{6689CF58-846B-632D-3F01-23E693BACD8C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6" creationId="{652813B9-0D55-01D5-CDFA-2B529B75DF7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6" creationId="{80A0E6EE-7CE7-26D0-23B5-21207C14E93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7" creationId="{06518458-1959-ED7A-ADC2-1ED55C79038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7" creationId="{323BFC00-30D7-F6F3-28A8-CA15C088BF7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1" creationId="{351CE3D0-8788-7EA0-65DE-B4D3015B38BE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2" creationId="{51E6631F-1A56-A38F-A856-AEB8FD7EFCDF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3" creationId="{B38062A8-3617-6BC7-9AAB-EE08CDB4020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5" creationId="{32B40ED5-28AE-6F4E-3AA8-544A23ADA5F5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6" creationId="{464C01BD-6EC4-1279-02A4-2E4B6BED0906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7" creationId="{87226F57-BC74-BC31-89D1-07A622BD09C4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8" creationId="{3377A4CE-D791-D304-7564-39FD9DC7B46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9" creationId="{08F284F2-2FAF-6361-F2B9-CC25F389CE13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30" creationId="{260387B4-CEDD-350C-39EA-061A1B6D203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2" creationId="{D1B9A3E2-DDFD-BBA7-AA9D-DC4D6B493D5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3" creationId="{7A38697D-1915-4CCD-0167-36DEBD6A1648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4" creationId="{9284F155-3B7E-6BE1-207B-082892FCDEC0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5" creationId="{2E435B31-D110-3050-CA19-F673B718DC7D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7" creationId="{9DD4702E-099D-C5B3-C196-E93F4B478561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8" creationId="{206A0EB8-B7E8-4084-69A5-8A2F7133A3E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9" creationId="{23B6D162-57A4-3BAE-952F-DC1DA847B845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0" creationId="{A780F1FA-0DC5-8F81-36B5-9090F689004C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1" creationId="{83095B51-07A0-5473-83BC-2E9EF4477628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2" creationId="{8CFBDD99-9B55-8486-0DFD-DB2425957C9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3" creationId="{FFC96DE1-921F-3AC2-0FC6-409E35E15A15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4" creationId="{845A72C9-4B4F-D9FF-8BD3-35FD154B3F3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80" creationId="{94588F6A-9DC1-4817-0D51-FE2B0B27B06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0" creationId="{A8EB4658-2115-DC58-2EDF-A15B257F6D0C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14" creationId="{F10127A3-0C23-431B-59E7-353F01B534EF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31" creationId="{59048894-46FA-8193-40E0-3C890CFA6E30}"/>
          </ac:inkMkLst>
        </pc:inkChg>
        <pc:cxnChg chg="add mod">
          <ac:chgData name="Tim Cook" userId="d1c7cfb340f2c7ab" providerId="LiveId" clId="{2DDD4B71-7E3B-4321-A77B-B985781EE193}" dt="2023-03-29T00:47:30.922" v="5878" actId="1035"/>
          <ac:cxnSpMkLst>
            <pc:docMk/>
            <pc:sldMk cId="1739644181" sldId="477"/>
            <ac:cxnSpMk id="149" creationId="{EA37CD2D-5B8E-E568-DC31-AE63AB940860}"/>
          </ac:cxnSpMkLst>
        </pc:cxnChg>
      </pc:sldChg>
      <pc:sldChg chg="new del">
        <pc:chgData name="Tim Cook" userId="d1c7cfb340f2c7ab" providerId="LiveId" clId="{2DDD4B71-7E3B-4321-A77B-B985781EE193}" dt="2023-03-28T22:40:21.926" v="5382" actId="47"/>
        <pc:sldMkLst>
          <pc:docMk/>
          <pc:sldMk cId="2952569833" sldId="478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2756074170" sldId="479"/>
        </pc:sldMkLst>
        <pc:spChg chg="mod">
          <ac:chgData name="Tim Cook" userId="d1c7cfb340f2c7ab" providerId="LiveId" clId="{2DDD4B71-7E3B-4321-A77B-B985781EE193}" dt="2023-03-28T22:36:58.093" v="5129" actId="20577"/>
          <ac:spMkLst>
            <pc:docMk/>
            <pc:sldMk cId="2756074170" sldId="479"/>
            <ac:spMk id="2" creationId="{0EBCAE7A-12E0-4B86-0116-DD098593FD1A}"/>
          </ac:spMkLst>
        </pc:spChg>
        <pc:spChg chg="mod">
          <ac:chgData name="Tim Cook" userId="d1c7cfb340f2c7ab" providerId="LiveId" clId="{2DDD4B71-7E3B-4321-A77B-B985781EE193}" dt="2023-03-28T22:38:49.902" v="5381" actId="20577"/>
          <ac:spMkLst>
            <pc:docMk/>
            <pc:sldMk cId="2756074170" sldId="479"/>
            <ac:spMk id="3" creationId="{2E02F8F6-DA1C-7F12-C140-65618BDBBA7D}"/>
          </ac:spMkLst>
        </pc:sp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D2C340A7-B1F4-4E9E-ADFD-B6FCFA9C1590}"/>
    <pc:docChg chg="undo custSel addSld delSld modSld">
      <pc:chgData name="Tim Cook" userId="d1c7cfb340f2c7ab" providerId="LiveId" clId="{D2C340A7-B1F4-4E9E-ADFD-B6FCFA9C1590}" dt="2023-03-26T23:55:18.933" v="675" actId="1076"/>
      <pc:docMkLst>
        <pc:docMk/>
      </pc:docMkLst>
      <pc:sldChg chg="modSp mod">
        <pc:chgData name="Tim Cook" userId="d1c7cfb340f2c7ab" providerId="LiveId" clId="{D2C340A7-B1F4-4E9E-ADFD-B6FCFA9C1590}" dt="2023-03-26T23:12:30.631" v="84" actId="20577"/>
        <pc:sldMkLst>
          <pc:docMk/>
          <pc:sldMk cId="1484025802" sldId="449"/>
        </pc:sldMkLst>
        <pc:spChg chg="mod">
          <ac:chgData name="Tim Cook" userId="d1c7cfb340f2c7ab" providerId="LiveId" clId="{D2C340A7-B1F4-4E9E-ADFD-B6FCFA9C1590}" dt="2023-03-26T23:12:25.879" v="8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D2C340A7-B1F4-4E9E-ADFD-B6FCFA9C1590}" dt="2023-03-26T23:12:30.631" v="8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D2C340A7-B1F4-4E9E-ADFD-B6FCFA9C1590}" dt="2023-03-26T23:12:33.306" v="86" actId="47"/>
        <pc:sldMkLst>
          <pc:docMk/>
          <pc:sldMk cId="2902850203" sldId="457"/>
        </pc:sldMkLst>
      </pc:sldChg>
      <pc:sldChg chg="del">
        <pc:chgData name="Tim Cook" userId="d1c7cfb340f2c7ab" providerId="LiveId" clId="{D2C340A7-B1F4-4E9E-ADFD-B6FCFA9C1590}" dt="2023-03-26T23:12:33.550" v="87" actId="47"/>
        <pc:sldMkLst>
          <pc:docMk/>
          <pc:sldMk cId="4071529067" sldId="458"/>
        </pc:sldMkLst>
      </pc:sldChg>
      <pc:sldChg chg="del">
        <pc:chgData name="Tim Cook" userId="d1c7cfb340f2c7ab" providerId="LiveId" clId="{D2C340A7-B1F4-4E9E-ADFD-B6FCFA9C1590}" dt="2023-03-26T23:12:32.917" v="85" actId="47"/>
        <pc:sldMkLst>
          <pc:docMk/>
          <pc:sldMk cId="4048246225" sldId="459"/>
        </pc:sldMkLst>
      </pc:sldChg>
      <pc:sldChg chg="del">
        <pc:chgData name="Tim Cook" userId="d1c7cfb340f2c7ab" providerId="LiveId" clId="{D2C340A7-B1F4-4E9E-ADFD-B6FCFA9C1590}" dt="2023-03-26T23:12:33.808" v="88" actId="47"/>
        <pc:sldMkLst>
          <pc:docMk/>
          <pc:sldMk cId="21017805" sldId="460"/>
        </pc:sldMkLst>
      </pc:sldChg>
      <pc:sldChg chg="del">
        <pc:chgData name="Tim Cook" userId="d1c7cfb340f2c7ab" providerId="LiveId" clId="{D2C340A7-B1F4-4E9E-ADFD-B6FCFA9C1590}" dt="2023-03-26T23:12:34.302" v="89" actId="47"/>
        <pc:sldMkLst>
          <pc:docMk/>
          <pc:sldMk cId="365444213" sldId="461"/>
        </pc:sldMkLst>
      </pc:sldChg>
      <pc:sldChg chg="del">
        <pc:chgData name="Tim Cook" userId="d1c7cfb340f2c7ab" providerId="LiveId" clId="{D2C340A7-B1F4-4E9E-ADFD-B6FCFA9C1590}" dt="2023-03-26T23:14:58.113" v="92" actId="47"/>
        <pc:sldMkLst>
          <pc:docMk/>
          <pc:sldMk cId="1618069129" sldId="462"/>
        </pc:sldMkLst>
      </pc:sldChg>
      <pc:sldChg chg="del">
        <pc:chgData name="Tim Cook" userId="d1c7cfb340f2c7ab" providerId="LiveId" clId="{D2C340A7-B1F4-4E9E-ADFD-B6FCFA9C1590}" dt="2023-03-26T23:14:58.785" v="93" actId="47"/>
        <pc:sldMkLst>
          <pc:docMk/>
          <pc:sldMk cId="3335481930" sldId="463"/>
        </pc:sldMkLst>
      </pc:sldChg>
      <pc:sldChg chg="del">
        <pc:chgData name="Tim Cook" userId="d1c7cfb340f2c7ab" providerId="LiveId" clId="{D2C340A7-B1F4-4E9E-ADFD-B6FCFA9C1590}" dt="2023-03-26T23:12:36.062" v="90" actId="47"/>
        <pc:sldMkLst>
          <pc:docMk/>
          <pc:sldMk cId="3075272184" sldId="464"/>
        </pc:sldMkLst>
      </pc:sldChg>
      <pc:sldChg chg="add">
        <pc:chgData name="Tim Cook" userId="d1c7cfb340f2c7ab" providerId="LiveId" clId="{D2C340A7-B1F4-4E9E-ADFD-B6FCFA9C1590}" dt="2023-03-26T23:14:45.374" v="91"/>
        <pc:sldMkLst>
          <pc:docMk/>
          <pc:sldMk cId="3335275008" sldId="464"/>
        </pc:sldMkLst>
      </pc:sldChg>
      <pc:sldChg chg="addSp delSp modSp new mod">
        <pc:chgData name="Tim Cook" userId="d1c7cfb340f2c7ab" providerId="LiveId" clId="{D2C340A7-B1F4-4E9E-ADFD-B6FCFA9C1590}" dt="2023-03-26T23:33:05.842" v="413" actId="1076"/>
        <pc:sldMkLst>
          <pc:docMk/>
          <pc:sldMk cId="2594090708" sldId="465"/>
        </pc:sldMkLst>
        <pc:spChg chg="mod">
          <ac:chgData name="Tim Cook" userId="d1c7cfb340f2c7ab" providerId="LiveId" clId="{D2C340A7-B1F4-4E9E-ADFD-B6FCFA9C1590}" dt="2023-03-26T23:28:29.929" v="391" actId="1076"/>
          <ac:spMkLst>
            <pc:docMk/>
            <pc:sldMk cId="2594090708" sldId="465"/>
            <ac:spMk id="2" creationId="{5C6A5A0B-3C2A-B553-E7A9-C9541CD3D574}"/>
          </ac:spMkLst>
        </pc:spChg>
        <pc:spChg chg="del">
          <ac:chgData name="Tim Cook" userId="d1c7cfb340f2c7ab" providerId="LiveId" clId="{D2C340A7-B1F4-4E9E-ADFD-B6FCFA9C1590}" dt="2023-03-26T23:16:19.703" v="132" actId="478"/>
          <ac:spMkLst>
            <pc:docMk/>
            <pc:sldMk cId="2594090708" sldId="465"/>
            <ac:spMk id="3" creationId="{93736AE7-7C4C-A51B-9B0B-190528A7C4A2}"/>
          </ac:spMkLst>
        </pc:spChg>
        <pc:grpChg chg="mod">
          <ac:chgData name="Tim Cook" userId="d1c7cfb340f2c7ab" providerId="LiveId" clId="{D2C340A7-B1F4-4E9E-ADFD-B6FCFA9C1590}" dt="2023-03-26T23:28:27.594" v="389" actId="1076"/>
          <ac:grpSpMkLst>
            <pc:docMk/>
            <pc:sldMk cId="2594090708" sldId="465"/>
            <ac:grpSpMk id="17" creationId="{5348F145-39D3-5B04-D169-C373B685D300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7" creationId="{8058114F-1D3E-3DA4-04F9-862B49CC1F15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88" creationId="{1E82E440-BDE6-65CA-1B40-C0CD3154773C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03" creationId="{329CFABD-8122-64E5-D9F3-85C796D15BF5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18" creationId="{086E5158-C66C-6FB5-1120-59806CF33163}"/>
          </ac:grpSpMkLst>
        </pc:grp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79" creationId="{097C0692-3297-EDEF-6FE8-E60B53864376}"/>
          </ac:inkMkLst>
        </pc:ink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90" creationId="{BFF11974-A47D-E0AD-1129-9EDEEE7BC5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4" creationId="{37D98CFF-61C0-9457-5B3E-D4EB9468F0D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5" creationId="{6F85E9E8-F6B3-D16E-3D88-0AF8ECC9822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6" creationId="{68E5D3BC-5DE4-2532-8878-4F7739EE99A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7" creationId="{5DCD7A41-5921-2D69-74E9-F20F3519184A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8" creationId="{869B7EF0-D93C-FEE1-ABC0-595EAB59FFD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9" creationId="{1303EACE-0C03-37CF-C55A-55494A6FF6E8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0" creationId="{C37B1926-37D1-258E-CAB1-807D5C1697EE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1" creationId="{340CB2FA-32D2-83D2-7391-F2CC1FC21E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2" creationId="{ABA26D10-F4EF-E1F2-E730-2181C1F14A7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3" creationId="{B758BEF3-6344-4B34-F1C4-C6EF6E38BFC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4" creationId="{79C1821A-594A-8CDF-D347-3542FB1171A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5" creationId="{4604C75D-F8F4-5DD6-A00F-38EEE1ADDC8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6" creationId="{CD80E26B-B369-C7F6-76AA-920DF82C61E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7" creationId="{2D34B536-B3C7-658E-8ABE-33DA0E9D52DC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9" creationId="{943BB3FC-32BD-9DD8-7649-900B7E2413F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0" creationId="{F0C744DE-3EF7-EDF6-1AED-DAD24D859C51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1" creationId="{6A92964C-5EE6-7D7C-7F6A-A3A3195BC86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2" creationId="{50F05B34-CD76-2F8A-AE33-BD4F51558E0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3" creationId="{83C771C3-D5EC-3833-D9A9-CA488809812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4" creationId="{EC1EDEC4-9F83-6385-F298-CE84A9AB8C02}"/>
          </ac:inkMkLst>
        </pc:inkChg>
        <pc:cxnChg chg="add mod">
          <ac:chgData name="Tim Cook" userId="d1c7cfb340f2c7ab" providerId="LiveId" clId="{D2C340A7-B1F4-4E9E-ADFD-B6FCFA9C1590}" dt="2023-03-26T23:33:05.842" v="413" actId="1076"/>
          <ac:cxnSpMkLst>
            <pc:docMk/>
            <pc:sldMk cId="2594090708" sldId="465"/>
            <ac:cxnSpMk id="125" creationId="{127FF90D-DAFB-45CB-C1D5-D174BF81080D}"/>
          </ac:cxnSpMkLst>
        </pc:cxnChg>
      </pc:sldChg>
      <pc:sldChg chg="addSp delSp modSp new mod">
        <pc:chgData name="Tim Cook" userId="d1c7cfb340f2c7ab" providerId="LiveId" clId="{D2C340A7-B1F4-4E9E-ADFD-B6FCFA9C1590}" dt="2023-03-26T23:32:59.363" v="411" actId="1076"/>
        <pc:sldMkLst>
          <pc:docMk/>
          <pc:sldMk cId="1751585905" sldId="466"/>
        </pc:sldMkLst>
        <pc:spChg chg="mod">
          <ac:chgData name="Tim Cook" userId="d1c7cfb340f2c7ab" providerId="LiveId" clId="{D2C340A7-B1F4-4E9E-ADFD-B6FCFA9C1590}" dt="2023-03-26T23:17:20.430" v="179" actId="20577"/>
          <ac:spMkLst>
            <pc:docMk/>
            <pc:sldMk cId="1751585905" sldId="466"/>
            <ac:spMk id="2" creationId="{F72BDE73-DF6B-CF5A-19C3-BACFAEF595A9}"/>
          </ac:spMkLst>
        </pc:spChg>
        <pc:spChg chg="del">
          <ac:chgData name="Tim Cook" userId="d1c7cfb340f2c7ab" providerId="LiveId" clId="{D2C340A7-B1F4-4E9E-ADFD-B6FCFA9C1590}" dt="2023-03-26T23:17:25.776" v="180" actId="478"/>
          <ac:spMkLst>
            <pc:docMk/>
            <pc:sldMk cId="1751585905" sldId="466"/>
            <ac:spMk id="3" creationId="{20BC3374-582A-58C5-9400-12D350F7716D}"/>
          </ac:spMkLst>
        </pc:spChg>
        <pc:grpChg chg="mod">
          <ac:chgData name="Tim Cook" userId="d1c7cfb340f2c7ab" providerId="LiveId" clId="{D2C340A7-B1F4-4E9E-ADFD-B6FCFA9C1590}" dt="2023-03-26T23:31:32.670" v="405" actId="1076"/>
          <ac:grpSpMkLst>
            <pc:docMk/>
            <pc:sldMk cId="1751585905" sldId="466"/>
            <ac:grpSpMk id="5" creationId="{857F7256-9876-97F3-108D-034C390A4FAF}"/>
          </ac:grpSpMkLst>
        </pc:grpChg>
        <pc:grpChg chg="del">
          <ac:chgData name="Tim Cook" userId="d1c7cfb340f2c7ab" providerId="LiveId" clId="{D2C340A7-B1F4-4E9E-ADFD-B6FCFA9C1590}" dt="2023-03-26T23:31:05.248" v="402" actId="478"/>
          <ac:grpSpMkLst>
            <pc:docMk/>
            <pc:sldMk cId="1751585905" sldId="466"/>
            <ac:grpSpMk id="12" creationId="{98B04741-F8A3-ACC3-16CF-D7A776AE8856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13" creationId="{EF127255-3D93-8A98-42D7-E3B214AE3900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28" creationId="{3E4ED953-0A6A-E0D2-A4DD-339B8E2E37C0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0" creationId="{D837C3C6-09CC-F3BC-86C0-3E398A3D3451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3" creationId="{AD554C7D-CF2C-87D4-4B3A-2F215C93B4F4}"/>
          </ac:grpSpMkLst>
        </pc:grp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6" creationId="{BCBB7218-14FA-2979-1E0C-370377CAFA22}"/>
          </ac:inkMkLst>
        </pc:inkChg>
        <pc:inkChg chg="del mod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7" creationId="{FE7F5EF0-AB0B-0090-14B4-B328904EE641}"/>
          </ac:inkMkLst>
        </pc:inkChg>
        <pc:inkChg chg="del">
          <ac:chgData name="Tim Cook" userId="d1c7cfb340f2c7ab" providerId="LiveId" clId="{D2C340A7-B1F4-4E9E-ADFD-B6FCFA9C1590}" dt="2023-03-26T23:30:59.590" v="398" actId="478"/>
          <ac:inkMkLst>
            <pc:docMk/>
            <pc:sldMk cId="1751585905" sldId="466"/>
            <ac:inkMk id="8" creationId="{37AE7461-725C-CFF5-7B79-C1262A76A957}"/>
          </ac:inkMkLst>
        </pc:ink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9" creationId="{97F6A241-9223-8779-1234-2DAD2E88E4EF}"/>
          </ac:inkMkLst>
        </pc:inkChg>
        <pc:inkChg chg="del">
          <ac:chgData name="Tim Cook" userId="d1c7cfb340f2c7ab" providerId="LiveId" clId="{D2C340A7-B1F4-4E9E-ADFD-B6FCFA9C1590}" dt="2023-03-26T23:30:56.263" v="396" actId="478"/>
          <ac:inkMkLst>
            <pc:docMk/>
            <pc:sldMk cId="1751585905" sldId="466"/>
            <ac:inkMk id="10" creationId="{B7329A26-BDD6-8734-9014-DF4980872363}"/>
          </ac:inkMkLst>
        </pc:inkChg>
        <pc:inkChg chg="del">
          <ac:chgData name="Tim Cook" userId="d1c7cfb340f2c7ab" providerId="LiveId" clId="{D2C340A7-B1F4-4E9E-ADFD-B6FCFA9C1590}" dt="2023-03-26T23:30:55.231" v="395" actId="478"/>
          <ac:inkMkLst>
            <pc:docMk/>
            <pc:sldMk cId="1751585905" sldId="466"/>
            <ac:inkMk id="11" creationId="{3ED0E39C-C5E1-76D9-7637-7A7C80E964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4" creationId="{454B82BE-F661-01D1-0352-179B9AA01A50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5" creationId="{40546058-4993-CEC8-275C-B03C286B2EFF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6" creationId="{D55E6462-9D51-FF28-3751-0B1B70958C7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7" creationId="{766A2039-4755-B64F-3F3F-D5BE8D7BE14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8" creationId="{135CE973-76B0-F4EA-909B-580761DC89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9" creationId="{B50FBAF0-D5EC-6996-A905-9E58463F758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0" creationId="{1F428CC9-CA12-DCCB-3920-92D55BD748D6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1" creationId="{45931273-D57B-C31E-A7EE-DA29ADDB95D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2" creationId="{4CFE9F5F-4D61-2897-AACC-F337E37401A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3" creationId="{9C01E078-5836-E94C-7799-8BC78C538CB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4" creationId="{7153160E-9A90-1CE0-8A99-CC04495E92A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5" creationId="{9F0E2170-ED30-1FD9-01C6-3AC7A28B93D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6" creationId="{2F06DF84-FF55-31E9-DFDB-DC05C089350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7" creationId="{B6CEDE22-6DF8-275B-AC0A-9FF60E436A1D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9" creationId="{93095C45-3B5B-7CD0-81B4-974CC69258AC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0" creationId="{2C22510B-2A46-0D91-F348-F0E941E2313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1" creationId="{86F475B8-763A-B105-75C8-B7EF712D069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2" creationId="{BDD277C9-0612-79C2-EC92-0A0F98AA1549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3" creationId="{B624B404-379D-2CD8-14A3-B5C4298D367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4" creationId="{7CCF1673-40AB-993C-EEE1-6E3FDAE42689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1" creationId="{53EFD506-083E-FAE1-C71D-1CF8C6904087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2" creationId="{6918D6A1-1094-C312-E822-2EAFAA6F33F4}"/>
          </ac:inkMkLst>
        </pc:inkChg>
        <pc:cxnChg chg="add mod">
          <ac:chgData name="Tim Cook" userId="d1c7cfb340f2c7ab" providerId="LiveId" clId="{D2C340A7-B1F4-4E9E-ADFD-B6FCFA9C1590}" dt="2023-03-26T23:32:53.738" v="409"/>
          <ac:cxnSpMkLst>
            <pc:docMk/>
            <pc:sldMk cId="1751585905" sldId="466"/>
            <ac:cxnSpMk id="44" creationId="{5F8E70B7-C543-8451-3F47-D10567C2B2DA}"/>
          </ac:cxnSpMkLst>
        </pc:cxnChg>
        <pc:cxnChg chg="add mod">
          <ac:chgData name="Tim Cook" userId="d1c7cfb340f2c7ab" providerId="LiveId" clId="{D2C340A7-B1F4-4E9E-ADFD-B6FCFA9C1590}" dt="2023-03-26T23:32:59.363" v="411" actId="1076"/>
          <ac:cxnSpMkLst>
            <pc:docMk/>
            <pc:sldMk cId="1751585905" sldId="466"/>
            <ac:cxnSpMk id="45" creationId="{CD15B121-CD3E-67DC-C354-256325E318C8}"/>
          </ac:cxnSpMkLst>
        </pc:cxnChg>
      </pc:sldChg>
      <pc:sldChg chg="addSp delSp modSp new mod">
        <pc:chgData name="Tim Cook" userId="d1c7cfb340f2c7ab" providerId="LiveId" clId="{D2C340A7-B1F4-4E9E-ADFD-B6FCFA9C1590}" dt="2023-03-26T23:37:36.126" v="495" actId="20577"/>
        <pc:sldMkLst>
          <pc:docMk/>
          <pc:sldMk cId="1237977900" sldId="467"/>
        </pc:sldMkLst>
        <pc:spChg chg="mod">
          <ac:chgData name="Tim Cook" userId="d1c7cfb340f2c7ab" providerId="LiveId" clId="{D2C340A7-B1F4-4E9E-ADFD-B6FCFA9C1590}" dt="2023-03-26T23:37:36.126" v="495" actId="20577"/>
          <ac:spMkLst>
            <pc:docMk/>
            <pc:sldMk cId="1237977900" sldId="467"/>
            <ac:spMk id="2" creationId="{72CA6B6C-A6BF-967E-8915-24E43BF096A8}"/>
          </ac:spMkLst>
        </pc:spChg>
        <pc:spChg chg="del">
          <ac:chgData name="Tim Cook" userId="d1c7cfb340f2c7ab" providerId="LiveId" clId="{D2C340A7-B1F4-4E9E-ADFD-B6FCFA9C1590}" dt="2023-03-26T23:19:50.574" v="282" actId="478"/>
          <ac:spMkLst>
            <pc:docMk/>
            <pc:sldMk cId="1237977900" sldId="467"/>
            <ac:spMk id="3" creationId="{FCAB17EB-1809-1DDC-1548-BC12919FA62E}"/>
          </ac:spMkLst>
        </pc:s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4" creationId="{BE33A2A5-CCAF-7A53-9C67-476E4671734E}"/>
          </ac:grpSpMkLst>
        </pc:gr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19" creationId="{09BA3A3A-064E-5CCD-27B6-70D847ACBCB7}"/>
          </ac:grpSpMkLst>
        </pc:grp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5" creationId="{4144D976-9EBF-5D1D-8C73-BD4789A1F8D5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6" creationId="{48D16667-1211-C63B-DA60-F5570BACFBD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7" creationId="{8687846F-0DDB-248E-B433-2AD5059EC79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8" creationId="{C5A3F9FA-F7F0-6EB8-D044-420ACE9A9DF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9" creationId="{423DC447-53BC-A01F-A464-0D0A8E97102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0" creationId="{9BA5F4F9-E384-18AF-C1CA-D24D3D4CE814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1" creationId="{64F89075-05BF-C5AC-3A11-BB89FE559921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2" creationId="{78AD38D8-A8FE-64F3-0093-FCE83CC639B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3" creationId="{A0EE3651-A9A2-7525-FBED-84D02F842E1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4" creationId="{29D3C5F6-5B12-2931-C51D-99BCDD934522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5" creationId="{435137AD-24CC-8136-7D08-2C3181FCA73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6" creationId="{A8823C9A-E2DD-9ECE-0622-D6D5CF5D544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7" creationId="{75C3D3FE-2A5B-9801-5172-A2A4EE927B2C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8" creationId="{A2352983-BAB7-D046-9EF5-315EEB60AED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0" creationId="{18B8E8D1-3277-EEF5-B4D3-0B5FD927CF2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1" creationId="{70DB87C0-6E9A-2955-C665-3FD87E040B4D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2" creationId="{EBC66FD8-6701-8F17-063A-7A8BEA7DFD6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3" creationId="{CD896F2B-EE88-2841-6C6B-44A0B4E52D6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4" creationId="{39B5F9BE-848F-D447-65A1-7DA2D4180E9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5" creationId="{B0F07FAD-C536-5F4B-D169-75FF5D226926}"/>
          </ac:inkMkLst>
        </pc:inkChg>
      </pc:sldChg>
      <pc:sldChg chg="delSp modSp new mod">
        <pc:chgData name="Tim Cook" userId="d1c7cfb340f2c7ab" providerId="LiveId" clId="{D2C340A7-B1F4-4E9E-ADFD-B6FCFA9C1590}" dt="2023-03-26T23:20:11.367" v="336" actId="478"/>
        <pc:sldMkLst>
          <pc:docMk/>
          <pc:sldMk cId="1235306705" sldId="468"/>
        </pc:sldMkLst>
        <pc:spChg chg="mod">
          <ac:chgData name="Tim Cook" userId="d1c7cfb340f2c7ab" providerId="LiveId" clId="{D2C340A7-B1F4-4E9E-ADFD-B6FCFA9C1590}" dt="2023-03-26T23:20:06.302" v="335" actId="20577"/>
          <ac:spMkLst>
            <pc:docMk/>
            <pc:sldMk cId="1235306705" sldId="468"/>
            <ac:spMk id="2" creationId="{7242D19D-D32F-BABF-2C13-8ACCAEB60B2F}"/>
          </ac:spMkLst>
        </pc:spChg>
        <pc:spChg chg="del">
          <ac:chgData name="Tim Cook" userId="d1c7cfb340f2c7ab" providerId="LiveId" clId="{D2C340A7-B1F4-4E9E-ADFD-B6FCFA9C1590}" dt="2023-03-26T23:20:11.367" v="336" actId="478"/>
          <ac:spMkLst>
            <pc:docMk/>
            <pc:sldMk cId="1235306705" sldId="468"/>
            <ac:spMk id="3" creationId="{11A2005F-CECA-3EF9-C952-8389F49F7B4D}"/>
          </ac:spMkLst>
        </pc:spChg>
      </pc:sldChg>
      <pc:sldChg chg="addSp delSp modSp new mod">
        <pc:chgData name="Tim Cook" userId="d1c7cfb340f2c7ab" providerId="LiveId" clId="{D2C340A7-B1F4-4E9E-ADFD-B6FCFA9C1590}" dt="2023-03-26T23:55:18.933" v="675" actId="1076"/>
        <pc:sldMkLst>
          <pc:docMk/>
          <pc:sldMk cId="937315450" sldId="469"/>
        </pc:sldMkLst>
        <pc:spChg chg="mod">
          <ac:chgData name="Tim Cook" userId="d1c7cfb340f2c7ab" providerId="LiveId" clId="{D2C340A7-B1F4-4E9E-ADFD-B6FCFA9C1590}" dt="2023-03-26T23:20:31.239" v="386" actId="20577"/>
          <ac:spMkLst>
            <pc:docMk/>
            <pc:sldMk cId="937315450" sldId="469"/>
            <ac:spMk id="2" creationId="{43E4883E-1690-3B3E-D63A-BA2190299060}"/>
          </ac:spMkLst>
        </pc:s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" creationId="{A3C8D10C-5629-B3F6-921B-97679840628F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4" creationId="{6C528080-4394-A770-5430-D30D33C0A95D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8" creationId="{2EFE1E8B-1EC5-D164-59DB-D21E38A78288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22" creationId="{73E05CAE-0334-06DF-F2DD-806F41AEDD49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1" creationId="{000D899E-F72E-3822-B133-17DD188C9777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5" creationId="{B85741B2-707C-B514-5E8A-AE11F1F2EA91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8" creationId="{06D4A4AE-117C-4EE9-AF76-3DDD7D3F0BB3}"/>
          </ac:grpSpMkLst>
        </pc:grpChg>
        <pc:grpChg chg="mod">
          <ac:chgData name="Tim Cook" userId="d1c7cfb340f2c7ab" providerId="LiveId" clId="{D2C340A7-B1F4-4E9E-ADFD-B6FCFA9C1590}" dt="2023-03-26T23:51:29.372" v="654" actId="1076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6" creationId="{4E0789F7-EB98-7048-BAA1-10DA6085D909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85" creationId="{57E58662-3BAF-0E69-7B25-85F2EBB39CC6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92" creationId="{359FB198-F2CD-46CB-8B54-427692AE9D8C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01" creationId="{7BE35222-BE45-67BF-51D5-3D0372EB55D1}"/>
          </ac:grpSpMkLst>
        </pc:grpChg>
        <pc:grpChg chg="mod">
          <ac:chgData name="Tim Cook" userId="d1c7cfb340f2c7ab" providerId="LiveId" clId="{D2C340A7-B1F4-4E9E-ADFD-B6FCFA9C1590}" dt="2023-03-26T23:51:26.855" v="653" actId="1076"/>
          <ac:grpSpMkLst>
            <pc:docMk/>
            <pc:sldMk cId="937315450" sldId="469"/>
            <ac:grpSpMk id="102" creationId="{9F164C42-C054-2702-6479-2CC45C4C18A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14" creationId="{CCA18C96-9BB0-5937-7CD8-C499025187BA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9" creationId="{761430E7-2FF0-8469-D093-462D707039E0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6" creationId="{94DD1506-2D8E-DD4D-0286-E813D45E2AFD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7" creationId="{5F2235AE-06F0-A197-8E11-01778EC9487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35" creationId="{3CFF905C-3647-FBB2-F809-F9905CA6B4A0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0" creationId="{93190235-AB66-DCFA-C093-2EB5228C8018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9" creationId="{6ABA47B0-2F06-4518-0CB5-03F7C6960CB3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53" creationId="{7B90EB75-A3D7-6097-F110-E34D1503BF83}"/>
          </ac:grpSpMkLst>
        </pc:grp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6" creationId="{2CE83D55-C32F-A91E-1658-E26A86837C1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7" creationId="{041E31D9-9D49-515F-2BAD-9772EE1EE5C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8" creationId="{2B1300CC-5E88-FD1E-D84B-B41FE0FEDC8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9" creationId="{20786448-2B0D-2D82-FCCF-B2ED1F98588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0" creationId="{B96B66F9-A2BB-09E5-DD31-5573620E1F69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1" creationId="{E8B9B7DA-7420-16A8-696B-DE9373F6BE7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2" creationId="{3F8F1039-BDC8-E737-BE6B-C5C2344F1CD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3" creationId="{5DAD2698-C6FA-92A5-B9EA-89AE76AAEEB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5" creationId="{20B5E82D-D193-8F55-06CA-9DC27085420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6" creationId="{EC246CCC-7732-FDCF-54E9-DF842DD832F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7" creationId="{B623C169-470D-275B-049D-70D3C050EC22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9" creationId="{1A94BF17-21FD-CB65-7D9A-E4A387A5D6A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20" creationId="{4EADA3C7-21AF-0B68-2C26-E7E63EECA37D}"/>
          </ac:inkMkLst>
        </pc:inkChg>
        <pc:inkChg chg="add 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21" creationId="{5CF3EB54-E611-4CF7-DF22-1045E42372F9}"/>
          </ac:inkMkLst>
        </pc:inkChg>
        <pc:inkChg chg="mod">
          <ac:chgData name="Tim Cook" userId="d1c7cfb340f2c7ab" providerId="LiveId" clId="{D2C340A7-B1F4-4E9E-ADFD-B6FCFA9C1590}" dt="2023-03-26T23:55:18.933" v="675" actId="1076"/>
          <ac:inkMkLst>
            <pc:docMk/>
            <pc:sldMk cId="937315450" sldId="469"/>
            <ac:inkMk id="22" creationId="{E447C18A-5AB6-6815-8172-6E4B4236023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3" creationId="{212C2979-C4F3-6AF7-FC8B-013DB1F42BF3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4" creationId="{A82F6CE0-9D61-83FD-290E-ED9F9AF25839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5" creationId="{67A8BBFA-70E3-14F4-00A8-C42060D6305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6" creationId="{C6B283B7-37F6-0B9A-FF4E-A7AD3238894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7" creationId="{7139CA9A-14FF-DD55-C414-145FF6C875CA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8" creationId="{17C3485D-6118-13AD-D696-71B62067972E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9" creationId="{4E807477-3267-8212-E69C-3FEE2E59DAF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0" creationId="{517B9C63-02F2-973C-0069-486ECB68AF7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2" creationId="{91455A74-AA08-7DD7-5A2A-05AD206DD9C0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3" creationId="{8D132F53-83FA-684F-1DE8-680FC56A823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4" creationId="{CC0A7725-7BD0-203D-1C8E-E86F1610D412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6" creationId="{D8F439D1-0524-84F9-0356-6B65EA560767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7" creationId="{6A5A429A-827B-E1BE-1572-C9A479F696A5}"/>
          </ac:inkMkLst>
        </pc:inkChg>
        <pc:inkChg chg="add 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38" creationId="{440B2211-D649-1C18-77F2-A9736458CC27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41" creationId="{8B6E83C6-E82D-72EB-4E52-FE28E7ED81FF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2" creationId="{7842648E-AF63-FDC0-CA3E-4F545FA3D0BD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4" creationId="{0BCCAEBC-E068-868D-B2E6-D21F1411A30C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6" creationId="{52196C30-B8BE-8704-BA99-409F3779FC6E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7" creationId="{90443C65-9FA7-4249-4654-B0E772DF7AF4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9" creationId="{9DA2A606-D6FD-EBCB-CCFA-B7DAFCE72F8C}"/>
          </ac:inkMkLst>
        </pc:inkChg>
        <pc:inkChg chg="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07" creationId="{74E4C618-0FE5-3916-4DD3-5C3D7462629E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6" creationId="{6DC3FA97-52C5-3230-D52A-422043F53C31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7" creationId="{533BDBE2-CAEC-FE75-31C3-C0E91AC0C898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8" creationId="{EBC7F7BB-2602-5283-F7B7-C1C35D40FD7D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1" creationId="{4E3F47EF-DD34-0F58-9DEF-7041222F769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2" creationId="{4CF78346-8C96-3101-A68E-06087721AC4F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3" creationId="{9B799AD0-D9E7-8CA4-7A91-3C715EFA4E7B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4" creationId="{EDB45F46-D3A4-9A58-48CA-952E8089E1D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5" creationId="{716D5ACA-70A2-291A-02F9-0C94CC52F4C1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6" creationId="{CDFC642C-4D2C-F214-8825-E043CFD1EBBE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7" creationId="{53C6A424-98D2-71AA-DB8E-9B5018BB0CA9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8" creationId="{A6572884-1DE9-A3F9-C113-9F2309209604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0" creationId="{672D6078-EC45-6AA9-C395-307B2B48C68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1" creationId="{A9B0B3F7-F58F-77F5-FA22-E34633F5CD37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2" creationId="{3C8B9101-EDBF-4421-97EC-87F5158557A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4" creationId="{56228508-9E39-C789-50F4-5068C4FDEC2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5" creationId="{45EAA37F-28A0-D190-CC72-15690878A2E6}"/>
          </ac:inkMkLst>
        </pc:inkChg>
        <pc:inkChg chg="add mod">
          <ac:chgData name="Tim Cook" userId="d1c7cfb340f2c7ab" providerId="LiveId" clId="{D2C340A7-B1F4-4E9E-ADFD-B6FCFA9C1590}" dt="2023-03-26T23:54:25.138" v="667" actId="1076"/>
          <ac:inkMkLst>
            <pc:docMk/>
            <pc:sldMk cId="937315450" sldId="469"/>
            <ac:inkMk id="156" creationId="{A7A4AFED-5BBE-2A32-2C8A-43812709E1A4}"/>
          </ac:inkMkLst>
        </pc:inkChg>
        <pc:cxnChg chg="add mod">
          <ac:chgData name="Tim Cook" userId="d1c7cfb340f2c7ab" providerId="LiveId" clId="{D2C340A7-B1F4-4E9E-ADFD-B6FCFA9C1590}" dt="2023-03-26T23:55:16.056" v="674" actId="1076"/>
          <ac:cxnSpMkLst>
            <pc:docMk/>
            <pc:sldMk cId="937315450" sldId="469"/>
            <ac:cxnSpMk id="39" creationId="{4D6D3BC6-BF66-89DC-8F3B-05FF0B872539}"/>
          </ac:cxnSpMkLst>
        </pc:cxnChg>
      </pc:sldChg>
      <pc:sldChg chg="new del">
        <pc:chgData name="Tim Cook" userId="d1c7cfb340f2c7ab" providerId="LiveId" clId="{D2C340A7-B1F4-4E9E-ADFD-B6FCFA9C1590}" dt="2023-03-26T23:47:32.326" v="639" actId="47"/>
        <pc:sldMkLst>
          <pc:docMk/>
          <pc:sldMk cId="2931058565" sldId="470"/>
        </pc:sldMkLst>
      </pc:sldChg>
      <pc:sldChg chg="delSp modSp new mod">
        <pc:chgData name="Tim Cook" userId="d1c7cfb340f2c7ab" providerId="LiveId" clId="{D2C340A7-B1F4-4E9E-ADFD-B6FCFA9C1590}" dt="2023-03-26T23:34:40.958" v="441" actId="478"/>
        <pc:sldMkLst>
          <pc:docMk/>
          <pc:sldMk cId="4012230917" sldId="471"/>
        </pc:sldMkLst>
        <pc:spChg chg="mod">
          <ac:chgData name="Tim Cook" userId="d1c7cfb340f2c7ab" providerId="LiveId" clId="{D2C340A7-B1F4-4E9E-ADFD-B6FCFA9C1590}" dt="2023-03-26T23:34:38.199" v="440" actId="20577"/>
          <ac:spMkLst>
            <pc:docMk/>
            <pc:sldMk cId="4012230917" sldId="471"/>
            <ac:spMk id="2" creationId="{2CCF63D2-082D-19F3-3223-74985938F58B}"/>
          </ac:spMkLst>
        </pc:spChg>
        <pc:spChg chg="del">
          <ac:chgData name="Tim Cook" userId="d1c7cfb340f2c7ab" providerId="LiveId" clId="{D2C340A7-B1F4-4E9E-ADFD-B6FCFA9C1590}" dt="2023-03-26T23:34:40.958" v="441" actId="478"/>
          <ac:spMkLst>
            <pc:docMk/>
            <pc:sldMk cId="4012230917" sldId="471"/>
            <ac:spMk id="3" creationId="{A88116F6-1BF7-1D3F-0B07-66A5F760BD0E}"/>
          </ac:spMkLst>
        </pc:spChg>
      </pc:sldChg>
      <pc:sldChg chg="addSp delSp modSp new mod">
        <pc:chgData name="Tim Cook" userId="d1c7cfb340f2c7ab" providerId="LiveId" clId="{D2C340A7-B1F4-4E9E-ADFD-B6FCFA9C1590}" dt="2023-03-26T23:39:21.562" v="638"/>
        <pc:sldMkLst>
          <pc:docMk/>
          <pc:sldMk cId="1509069945" sldId="472"/>
        </pc:sldMkLst>
        <pc:spChg chg="mod">
          <ac:chgData name="Tim Cook" userId="d1c7cfb340f2c7ab" providerId="LiveId" clId="{D2C340A7-B1F4-4E9E-ADFD-B6FCFA9C1590}" dt="2023-03-26T23:38:34.982" v="636" actId="20577"/>
          <ac:spMkLst>
            <pc:docMk/>
            <pc:sldMk cId="1509069945" sldId="472"/>
            <ac:spMk id="2" creationId="{E421D4C3-4E96-DA8D-083E-0E6687752DE5}"/>
          </ac:spMkLst>
        </pc:spChg>
        <pc:spChg chg="del">
          <ac:chgData name="Tim Cook" userId="d1c7cfb340f2c7ab" providerId="LiveId" clId="{D2C340A7-B1F4-4E9E-ADFD-B6FCFA9C1590}" dt="2023-03-26T23:38:36.967" v="637" actId="478"/>
          <ac:spMkLst>
            <pc:docMk/>
            <pc:sldMk cId="1509069945" sldId="472"/>
            <ac:spMk id="3" creationId="{85A681BF-8BEC-DF58-0743-3FCF2E1EA199}"/>
          </ac:spMkLst>
        </pc:s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4" creationId="{22837CF2-8AA8-E96A-4524-5727D8AD9D51}"/>
          </ac:grpSpMkLst>
        </pc:gr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19" creationId="{3CB9BF3E-256F-15FF-4C9F-8EB03305D004}"/>
          </ac:grpSpMkLst>
        </pc:grp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5" creationId="{1D6E372C-EE5C-62AC-05FA-5B55C4301772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6" creationId="{94A32239-BDB9-FE76-3890-C541269E3DAD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7" creationId="{B85614CE-90BF-BEC0-DBA7-6FC9CE9375A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8" creationId="{BD2BCBF3-D667-F0EF-FBF9-C024FCAEC2D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9" creationId="{5FAE69D5-D6BB-8773-4BB2-4C2549F7504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0" creationId="{A47A6635-C69B-9DC5-49FC-FA17A8BD287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1" creationId="{3A8F79E5-A5E6-F345-055A-D9B2F4A00BD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2" creationId="{CAEC3411-DAE7-140C-ED45-8B3F6FEB943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3" creationId="{E6B98BCD-0A89-C789-E0AB-747E0D7C99C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4" creationId="{16EA1CC0-9BE7-E1E7-C98F-B314E09852FC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5" creationId="{E7DAD0CD-4A4D-1E3A-C283-69A5C022E7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6" creationId="{81D4C107-989F-EDFD-FF45-D90416FE91C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7" creationId="{F7E70C10-DD7E-F30F-D3B3-ADFC4FFC25F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8" creationId="{E02B3100-C7AF-394B-729E-FCDE63AA9DE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0" creationId="{FCBF05C4-1018-7BFA-B215-A4AF859B8E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1" creationId="{DA363E4E-3BC6-577F-E9EE-2F4EE925371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2" creationId="{F2A2907B-191F-D467-54B8-33CCA2095C1F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3" creationId="{562333E3-9F7C-2CBC-6C62-5C10A1A7ECE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4" creationId="{71BC79DC-8A1A-E260-F46F-3DF89389B33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5" creationId="{4E1D967B-33C6-BB20-42B5-4A9A3B3383BF}"/>
          </ac:inkMkLst>
        </pc:ink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5D615F76-CA9C-4BC0-825C-D8AAB65CC736}"/>
    <pc:docChg chg="undo redo custSel modSld">
      <pc:chgData name="Tim Cook" userId="d1c7cfb340f2c7ab" providerId="LiveId" clId="{5D615F76-CA9C-4BC0-825C-D8AAB65CC736}" dt="2023-03-27T00:32:59.158" v="964"/>
      <pc:docMkLst>
        <pc:docMk/>
      </pc:docMkLst>
      <pc:sldChg chg="addSp delSp mod">
        <pc:chgData name="Tim Cook" userId="d1c7cfb340f2c7ab" providerId="LiveId" clId="{5D615F76-CA9C-4BC0-825C-D8AAB65CC736}" dt="2023-03-26T23:25:58.617" v="1"/>
        <pc:sldMkLst>
          <pc:docMk/>
          <pc:sldMk cId="1484025802" sldId="449"/>
        </pc:sldMkLst>
        <pc:inkChg chg="add del">
          <ac:chgData name="Tim Cook" userId="d1c7cfb340f2c7ab" providerId="LiveId" clId="{5D615F76-CA9C-4BC0-825C-D8AAB65CC736}" dt="2023-03-26T23:25:58.617" v="1"/>
          <ac:inkMkLst>
            <pc:docMk/>
            <pc:sldMk cId="1484025802" sldId="449"/>
            <ac:inkMk id="4" creationId="{B6451893-A2AD-6347-1DD3-FF412EA28531}"/>
          </ac:inkMkLst>
        </pc:inkChg>
      </pc:sldChg>
      <pc:sldChg chg="addSp modSp mod">
        <pc:chgData name="Tim Cook" userId="d1c7cfb340f2c7ab" providerId="LiveId" clId="{5D615F76-CA9C-4BC0-825C-D8AAB65CC736}" dt="2023-03-27T00:32:59.158" v="964"/>
        <pc:sldMkLst>
          <pc:docMk/>
          <pc:sldMk cId="3335275008" sldId="464"/>
        </pc:sldMkLst>
        <pc:grpChg chg="mod">
          <ac:chgData name="Tim Cook" userId="d1c7cfb340f2c7ab" providerId="LiveId" clId="{5D615F76-CA9C-4BC0-825C-D8AAB65CC736}" dt="2023-03-27T00:32:59.158" v="964"/>
          <ac:grpSpMkLst>
            <pc:docMk/>
            <pc:sldMk cId="3335275008" sldId="464"/>
            <ac:grpSpMk id="11" creationId="{C2E18BDE-5A42-9CE6-2E32-29397B78A723}"/>
          </ac:grpSpMkLst>
        </pc:grpChg>
        <pc:inkChg chg="mod">
          <ac:chgData name="Tim Cook" userId="d1c7cfb340f2c7ab" providerId="LiveId" clId="{5D615F76-CA9C-4BC0-825C-D8AAB65CC736}" dt="2023-03-27T00:32:52.656" v="961" actId="1076"/>
          <ac:inkMkLst>
            <pc:docMk/>
            <pc:sldMk cId="3335275008" sldId="464"/>
            <ac:inkMk id="3" creationId="{465BF37B-DBFE-FF75-C76D-A99D08FFA841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9" creationId="{8B2FF3E8-1967-2E27-A075-41EDADFD0604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10" creationId="{A36BBE2F-0F56-DA5C-D49D-BD27EAD4E757}"/>
          </ac:inkMkLst>
        </pc:inkChg>
      </pc:sldChg>
      <pc:sldChg chg="addSp delSp modSp mod">
        <pc:chgData name="Tim Cook" userId="d1c7cfb340f2c7ab" providerId="LiveId" clId="{5D615F76-CA9C-4BC0-825C-D8AAB65CC736}" dt="2023-03-26T23:30:23.929" v="241"/>
        <pc:sldMkLst>
          <pc:docMk/>
          <pc:sldMk cId="2594090708" sldId="465"/>
        </pc:sldMkLst>
        <pc:spChg chg="mod">
          <ac:chgData name="Tim Cook" userId="d1c7cfb340f2c7ab" providerId="LiveId" clId="{5D615F76-CA9C-4BC0-825C-D8AAB65CC736}" dt="2023-03-26T23:28:04.589" v="130" actId="1076"/>
          <ac:spMkLst>
            <pc:docMk/>
            <pc:sldMk cId="2594090708" sldId="465"/>
            <ac:spMk id="2" creationId="{5C6A5A0B-3C2A-B553-E7A9-C9541CD3D574}"/>
          </ac:spMkLst>
        </pc:spChg>
        <pc:grpChg chg="mod">
          <ac:chgData name="Tim Cook" userId="d1c7cfb340f2c7ab" providerId="LiveId" clId="{5D615F76-CA9C-4BC0-825C-D8AAB65CC736}" dt="2023-03-26T23:26:29.886" v="20"/>
          <ac:grpSpMkLst>
            <pc:docMk/>
            <pc:sldMk cId="2594090708" sldId="465"/>
            <ac:grpSpMk id="17" creationId="{5348F145-39D3-5B04-D169-C373B685D300}"/>
          </ac:grpSpMkLst>
        </pc:grpChg>
        <pc:grpChg chg="del mod">
          <ac:chgData name="Tim Cook" userId="d1c7cfb340f2c7ab" providerId="LiveId" clId="{5D615F76-CA9C-4BC0-825C-D8AAB65CC736}" dt="2023-03-26T23:30:16.408" v="232"/>
          <ac:grpSpMkLst>
            <pc:docMk/>
            <pc:sldMk cId="2594090708" sldId="465"/>
            <ac:grpSpMk id="18" creationId="{CA4534AA-F05C-FB46-58FC-E8B6960BEAD2}"/>
          </ac:grpSpMkLst>
        </pc:grpChg>
        <pc:grpChg chg="del mod">
          <ac:chgData name="Tim Cook" userId="d1c7cfb340f2c7ab" providerId="LiveId" clId="{5D615F76-CA9C-4BC0-825C-D8AAB65CC736}" dt="2023-03-26T23:30:21.840" v="237"/>
          <ac:grpSpMkLst>
            <pc:docMk/>
            <pc:sldMk cId="2594090708" sldId="465"/>
            <ac:grpSpMk id="21" creationId="{A9D32316-481E-05DA-61A7-6EB50BD7EF88}"/>
          </ac:grpSpMkLst>
        </pc:grpChg>
        <pc:grpChg chg="del mod">
          <ac:chgData name="Tim Cook" userId="d1c7cfb340f2c7ab" providerId="LiveId" clId="{5D615F76-CA9C-4BC0-825C-D8AAB65CC736}" dt="2023-03-26T23:26:44.104" v="47"/>
          <ac:grpSpMkLst>
            <pc:docMk/>
            <pc:sldMk cId="2594090708" sldId="465"/>
            <ac:grpSpMk id="24" creationId="{04A805E4-C9CF-5973-CB4C-C5F7C5D84245}"/>
          </ac:grpSpMkLst>
        </pc:grpChg>
        <pc:grpChg chg="mod">
          <ac:chgData name="Tim Cook" userId="d1c7cfb340f2c7ab" providerId="LiveId" clId="{5D615F76-CA9C-4BC0-825C-D8AAB65CC736}" dt="2023-03-26T23:30:23.929" v="241"/>
          <ac:grpSpMkLst>
            <pc:docMk/>
            <pc:sldMk cId="2594090708" sldId="465"/>
            <ac:grpSpMk id="24" creationId="{40C1F07B-7CCC-635C-EE8F-711EDB676D45}"/>
          </ac:grpSpMkLst>
        </pc:grpChg>
        <pc:grpChg chg="del mod">
          <ac:chgData name="Tim Cook" userId="d1c7cfb340f2c7ab" providerId="LiveId" clId="{5D615F76-CA9C-4BC0-825C-D8AAB65CC736}" dt="2023-03-26T23:28:54.005" v="162"/>
          <ac:grpSpMkLst>
            <pc:docMk/>
            <pc:sldMk cId="2594090708" sldId="465"/>
            <ac:grpSpMk id="27" creationId="{1986A8F3-41F6-F1EE-EA08-79DC9D0A5073}"/>
          </ac:grpSpMkLst>
        </pc:grpChg>
        <pc:grpChg chg="del mod">
          <ac:chgData name="Tim Cook" userId="d1c7cfb340f2c7ab" providerId="LiveId" clId="{5D615F76-CA9C-4BC0-825C-D8AAB65CC736}" dt="2023-03-26T23:26:42.242" v="41"/>
          <ac:grpSpMkLst>
            <pc:docMk/>
            <pc:sldMk cId="2594090708" sldId="465"/>
            <ac:grpSpMk id="32" creationId="{D7EBE449-CF0D-4320-FB4B-9EB16F2044FE}"/>
          </ac:grpSpMkLst>
        </pc:grpChg>
        <pc:grpChg chg="del mod">
          <ac:chgData name="Tim Cook" userId="d1c7cfb340f2c7ab" providerId="LiveId" clId="{5D615F76-CA9C-4BC0-825C-D8AAB65CC736}" dt="2023-03-26T23:27:00.905" v="72"/>
          <ac:grpSpMkLst>
            <pc:docMk/>
            <pc:sldMk cId="2594090708" sldId="465"/>
            <ac:grpSpMk id="47" creationId="{609A02C5-6854-A4D4-E66C-5627FF50B669}"/>
          </ac:grpSpMkLst>
        </pc:grpChg>
        <pc:grpChg chg="del mod">
          <ac:chgData name="Tim Cook" userId="d1c7cfb340f2c7ab" providerId="LiveId" clId="{5D615F76-CA9C-4BC0-825C-D8AAB65CC736}" dt="2023-03-26T23:27:07.127" v="89"/>
          <ac:grpSpMkLst>
            <pc:docMk/>
            <pc:sldMk cId="2594090708" sldId="465"/>
            <ac:grpSpMk id="49" creationId="{D3677C40-9906-5E64-8D9A-B18F7E9C4C70}"/>
          </ac:grpSpMkLst>
        </pc:grpChg>
        <pc:grpChg chg="del 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7" creationId="{2D670F61-296B-245D-6E9A-1C849D517038}"/>
          </ac:grpSpMkLst>
        </pc:grpChg>
        <pc:grpChg chg="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9" creationId="{52E62F48-917C-0745-5024-09A63D6EF6A0}"/>
          </ac:grpSpMkLst>
        </pc:grpChg>
        <pc:grpChg chg="del 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1" creationId="{1EB816AC-30FA-690C-20AD-6F9AC9C43BDA}"/>
          </ac:grpSpMkLst>
        </pc:grpChg>
        <pc:grpChg chg="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5D615F76-CA9C-4BC0-825C-D8AAB65CC736}" dt="2023-03-26T23:27:14.578" v="99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5D615F76-CA9C-4BC0-825C-D8AAB65CC736}" dt="2023-03-26T23:27:19.233" v="109"/>
          <ac:grpSpMkLst>
            <pc:docMk/>
            <pc:sldMk cId="2594090708" sldId="465"/>
            <ac:grpSpMk id="77" creationId="{8058114F-1D3E-3DA4-04F9-862B49CC1F15}"/>
          </ac:grpSpMkLst>
        </pc:grpChg>
        <pc:grpChg chg="del mod">
          <ac:chgData name="Tim Cook" userId="d1c7cfb340f2c7ab" providerId="LiveId" clId="{5D615F76-CA9C-4BC0-825C-D8AAB65CC736}" dt="2023-03-26T23:27:30.733" v="118"/>
          <ac:grpSpMkLst>
            <pc:docMk/>
            <pc:sldMk cId="2594090708" sldId="465"/>
            <ac:grpSpMk id="81" creationId="{C38DA9A4-3DD6-77DE-12FF-CBAB343E6E09}"/>
          </ac:grpSpMkLst>
        </pc:grpChg>
        <pc:grpChg chg="del mod">
          <ac:chgData name="Tim Cook" userId="d1c7cfb340f2c7ab" providerId="LiveId" clId="{5D615F76-CA9C-4BC0-825C-D8AAB65CC736}" dt="2023-03-26T23:27:33.813" v="121"/>
          <ac:grpSpMkLst>
            <pc:docMk/>
            <pc:sldMk cId="2594090708" sldId="465"/>
            <ac:grpSpMk id="84" creationId="{193EB829-9DCC-BCFF-F817-D0CBE82B0580}"/>
          </ac:grpSpMkLst>
        </pc:grpChg>
        <pc:grpChg chg="del 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6" creationId="{0484745A-4A37-299D-B5C4-8D733329C692}"/>
          </ac:grpSpMkLst>
        </pc:grpChg>
        <pc:grpChg chg="del mod">
          <ac:chgData name="Tim Cook" userId="d1c7cfb340f2c7ab" providerId="LiveId" clId="{5D615F76-CA9C-4BC0-825C-D8AAB65CC736}" dt="2023-03-26T23:29:29.773" v="200"/>
          <ac:grpSpMkLst>
            <pc:docMk/>
            <pc:sldMk cId="2594090708" sldId="465"/>
            <ac:grpSpMk id="86" creationId="{B718FABC-CA85-310F-5667-732F764AFD44}"/>
          </ac:grpSpMkLst>
        </pc:grpChg>
        <pc:grpChg chg="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8" creationId="{1E82E440-BDE6-65CA-1B40-C0CD3154773C}"/>
          </ac:grpSpMkLst>
        </pc:grpChg>
        <pc:grpChg chg="del mod">
          <ac:chgData name="Tim Cook" userId="d1c7cfb340f2c7ab" providerId="LiveId" clId="{5D615F76-CA9C-4BC0-825C-D8AAB65CC736}" dt="2023-03-26T23:29:31.741" v="204"/>
          <ac:grpSpMkLst>
            <pc:docMk/>
            <pc:sldMk cId="2594090708" sldId="465"/>
            <ac:grpSpMk id="94" creationId="{E2F70BCE-8E12-7CCF-6C9C-6AE687B76C2B}"/>
          </ac:grpSpMkLst>
        </pc:grpChg>
        <pc:grpChg chg="del mod">
          <ac:chgData name="Tim Cook" userId="d1c7cfb340f2c7ab" providerId="LiveId" clId="{5D615F76-CA9C-4BC0-825C-D8AAB65CC736}" dt="2023-03-26T23:29:42.932" v="224"/>
          <ac:grpSpMkLst>
            <pc:docMk/>
            <pc:sldMk cId="2594090708" sldId="465"/>
            <ac:grpSpMk id="98" creationId="{82BE5A9B-5604-7BAB-BCA4-1E3896851F37}"/>
          </ac:grpSpMkLst>
        </pc:grpChg>
        <pc:grpChg chg="del mod">
          <ac:chgData name="Tim Cook" userId="d1c7cfb340f2c7ab" providerId="LiveId" clId="{5D615F76-CA9C-4BC0-825C-D8AAB65CC736}" dt="2023-03-26T23:29:36.450" v="208"/>
          <ac:grpSpMkLst>
            <pc:docMk/>
            <pc:sldMk cId="2594090708" sldId="465"/>
            <ac:grpSpMk id="101" creationId="{215DE41B-31A5-7767-4E82-F6303FD676E2}"/>
          </ac:grpSpMkLst>
        </pc:grpChg>
        <pc:inkChg chg="add del">
          <ac:chgData name="Tim Cook" userId="d1c7cfb340f2c7ab" providerId="LiveId" clId="{5D615F76-CA9C-4BC0-825C-D8AAB65CC736}" dt="2023-03-26T23:28:38.423" v="135"/>
          <ac:inkMkLst>
            <pc:docMk/>
            <pc:sldMk cId="2594090708" sldId="465"/>
            <ac:inkMk id="3" creationId="{02AF7164-A3AC-7A1F-E175-1BB7BB0D9C74}"/>
          </ac:inkMkLst>
        </pc:inkChg>
        <pc:inkChg chg="add del">
          <ac:chgData name="Tim Cook" userId="d1c7cfb340f2c7ab" providerId="LiveId" clId="{5D615F76-CA9C-4BC0-825C-D8AAB65CC736}" dt="2023-03-26T23:29:58.071" v="227"/>
          <ac:inkMkLst>
            <pc:docMk/>
            <pc:sldMk cId="2594090708" sldId="465"/>
            <ac:inkMk id="3" creationId="{1BD52C25-6A8C-2489-7A27-BF651F36E5DE}"/>
          </ac:inkMkLst>
        </pc:inkChg>
        <pc:inkChg chg="add del">
          <ac:chgData name="Tim Cook" userId="d1c7cfb340f2c7ab" providerId="LiveId" clId="{5D615F76-CA9C-4BC0-825C-D8AAB65CC736}" dt="2023-03-26T23:26:20.700" v="6"/>
          <ac:inkMkLst>
            <pc:docMk/>
            <pc:sldMk cId="2594090708" sldId="465"/>
            <ac:inkMk id="3" creationId="{FC89EDB0-9C0A-7B65-DE06-5C34528127C8}"/>
          </ac:inkMkLst>
        </pc:inkChg>
        <pc:inkChg chg="add del">
          <ac:chgData name="Tim Cook" userId="d1c7cfb340f2c7ab" providerId="LiveId" clId="{5D615F76-CA9C-4BC0-825C-D8AAB65CC736}" dt="2023-03-26T23:28:38.423" v="136"/>
          <ac:inkMkLst>
            <pc:docMk/>
            <pc:sldMk cId="2594090708" sldId="465"/>
            <ac:inkMk id="4" creationId="{0FBF669D-7918-4C66-C6E2-8735D8121603}"/>
          </ac:inkMkLst>
        </pc:inkChg>
        <pc:inkChg chg="add del">
          <ac:chgData name="Tim Cook" userId="d1c7cfb340f2c7ab" providerId="LiveId" clId="{5D615F76-CA9C-4BC0-825C-D8AAB65CC736}" dt="2023-03-26T23:26:20.700" v="7"/>
          <ac:inkMkLst>
            <pc:docMk/>
            <pc:sldMk cId="2594090708" sldId="465"/>
            <ac:inkMk id="4" creationId="{1CBC13CC-5205-5571-1CC5-689EA2518482}"/>
          </ac:inkMkLst>
        </pc:inkChg>
        <pc:inkChg chg="add">
          <ac:chgData name="Tim Cook" userId="d1c7cfb340f2c7ab" providerId="LiveId" clId="{5D615F76-CA9C-4BC0-825C-D8AAB65CC736}" dt="2023-03-26T23:30:01.137" v="228" actId="9405"/>
          <ac:inkMkLst>
            <pc:docMk/>
            <pc:sldMk cId="2594090708" sldId="465"/>
            <ac:inkMk id="4" creationId="{8DF53529-40E4-26B4-6412-7D335C0894BA}"/>
          </ac:inkMkLst>
        </pc:inkChg>
        <pc:inkChg chg="add del">
          <ac:chgData name="Tim Cook" userId="d1c7cfb340f2c7ab" providerId="LiveId" clId="{5D615F76-CA9C-4BC0-825C-D8AAB65CC736}" dt="2023-03-26T23:28:38.423" v="134"/>
          <ac:inkMkLst>
            <pc:docMk/>
            <pc:sldMk cId="2594090708" sldId="465"/>
            <ac:inkMk id="5" creationId="{13DD1F2A-2EF2-19E1-8454-EC555DC70DAB}"/>
          </ac:inkMkLst>
        </pc:inkChg>
        <pc:inkChg chg="add del mod">
          <ac:chgData name="Tim Cook" userId="d1c7cfb340f2c7ab" providerId="LiveId" clId="{5D615F76-CA9C-4BC0-825C-D8AAB65CC736}" dt="2023-03-26T23:30:16.412" v="233"/>
          <ac:inkMkLst>
            <pc:docMk/>
            <pc:sldMk cId="2594090708" sldId="465"/>
            <ac:inkMk id="5" creationId="{3933C18B-7B6A-5068-9BF4-500F22EC25F3}"/>
          </ac:inkMkLst>
        </pc:inkChg>
        <pc:inkChg chg="add del">
          <ac:chgData name="Tim Cook" userId="d1c7cfb340f2c7ab" providerId="LiveId" clId="{5D615F76-CA9C-4BC0-825C-D8AAB65CC736}" dt="2023-03-26T23:26:20.700" v="5"/>
          <ac:inkMkLst>
            <pc:docMk/>
            <pc:sldMk cId="2594090708" sldId="465"/>
            <ac:inkMk id="5" creationId="{FBF61022-863E-4732-D863-EBBA10BD1402}"/>
          </ac:inkMkLst>
        </pc:inkChg>
        <pc:inkChg chg="add del">
          <ac:chgData name="Tim Cook" userId="d1c7cfb340f2c7ab" providerId="LiveId" clId="{5D615F76-CA9C-4BC0-825C-D8AAB65CC736}" dt="2023-03-26T23:28:45.619" v="142"/>
          <ac:inkMkLst>
            <pc:docMk/>
            <pc:sldMk cId="2594090708" sldId="465"/>
            <ac:inkMk id="6" creationId="{5F9CD729-E133-984C-35C3-BF96AE576AE7}"/>
          </ac:inkMkLst>
        </pc:inkChg>
        <pc:inkChg chg="add del">
          <ac:chgData name="Tim Cook" userId="d1c7cfb340f2c7ab" providerId="LiveId" clId="{5D615F76-CA9C-4BC0-825C-D8AAB65CC736}" dt="2023-03-26T23:26:23.672" v="9"/>
          <ac:inkMkLst>
            <pc:docMk/>
            <pc:sldMk cId="2594090708" sldId="465"/>
            <ac:inkMk id="6" creationId="{C8807B64-FAA7-A982-94E8-0DDC61E3A5AB}"/>
          </ac:inkMkLst>
        </pc:inkChg>
        <pc:inkChg chg="add del mod">
          <ac:chgData name="Tim Cook" userId="d1c7cfb340f2c7ab" providerId="LiveId" clId="{5D615F76-CA9C-4BC0-825C-D8AAB65CC736}" dt="2023-03-26T23:30:16.408" v="232"/>
          <ac:inkMkLst>
            <pc:docMk/>
            <pc:sldMk cId="2594090708" sldId="465"/>
            <ac:inkMk id="6" creationId="{EEA16DBE-3734-EC8B-D02D-9155ADDC0E08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7" creationId="{D673B36D-CDC8-CF02-16AD-C15F100F3CD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8" creationId="{F7F2A46C-8159-7E05-AB3E-553D7EBFDB8F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9" creationId="{24C7FE00-A07D-8FF9-5735-1CA4994273C2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0" creationId="{020B05AE-26C7-C6F2-0B8A-6AC07CB40023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1" creationId="{8E3842AD-7DCF-4FB1-81DF-F4B6B4D4C92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2" creationId="{495ACC46-5A07-7604-9D7A-0CCD13FC1147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3" creationId="{E606E23D-51C6-C828-5735-6A7AE59DFD7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4" creationId="{6BEAF475-6F60-14AD-4768-B93C49F8F5F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5" creationId="{B92D18EB-02B0-1B50-0F69-35BABA204E7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6" creationId="{803FE8AC-DEEC-4A1F-2846-7F269FA8E222}"/>
          </ac:inkMkLst>
        </pc:inkChg>
        <pc:inkChg chg="add del mod">
          <ac:chgData name="Tim Cook" userId="d1c7cfb340f2c7ab" providerId="LiveId" clId="{5D615F76-CA9C-4BC0-825C-D8AAB65CC736}" dt="2023-03-26T23:26:44.088" v="43"/>
          <ac:inkMkLst>
            <pc:docMk/>
            <pc:sldMk cId="2594090708" sldId="465"/>
            <ac:inkMk id="18" creationId="{1327C9E7-D0DC-88AB-6185-2FE500CC9014}"/>
          </ac:inkMkLst>
        </pc:inkChg>
        <pc:inkChg chg="add del">
          <ac:chgData name="Tim Cook" userId="d1c7cfb340f2c7ab" providerId="LiveId" clId="{5D615F76-CA9C-4BC0-825C-D8AAB65CC736}" dt="2023-03-26T23:28:45.619" v="143"/>
          <ac:inkMkLst>
            <pc:docMk/>
            <pc:sldMk cId="2594090708" sldId="465"/>
            <ac:inkMk id="18" creationId="{355DC3B1-CF2E-3211-0239-BB5325A5515E}"/>
          </ac:inkMkLst>
        </pc:inkChg>
        <pc:inkChg chg="add del mod">
          <ac:chgData name="Tim Cook" userId="d1c7cfb340f2c7ab" providerId="LiveId" clId="{5D615F76-CA9C-4BC0-825C-D8AAB65CC736}" dt="2023-03-26T23:26:44.104" v="45"/>
          <ac:inkMkLst>
            <pc:docMk/>
            <pc:sldMk cId="2594090708" sldId="465"/>
            <ac:inkMk id="19" creationId="{A905B48D-DBFC-7CF4-D29B-114411B86E9D}"/>
          </ac:inkMkLst>
        </pc:inkChg>
        <pc:inkChg chg="add del">
          <ac:chgData name="Tim Cook" userId="d1c7cfb340f2c7ab" providerId="LiveId" clId="{5D615F76-CA9C-4BC0-825C-D8AAB65CC736}" dt="2023-03-26T23:28:45.620" v="145"/>
          <ac:inkMkLst>
            <pc:docMk/>
            <pc:sldMk cId="2594090708" sldId="465"/>
            <ac:inkMk id="19" creationId="{D4B07D40-8A27-DAF0-E199-DF921B057E04}"/>
          </ac:inkMkLst>
        </pc:inkChg>
        <pc:inkChg chg="add del mod">
          <ac:chgData name="Tim Cook" userId="d1c7cfb340f2c7ab" providerId="LiveId" clId="{5D615F76-CA9C-4BC0-825C-D8AAB65CC736}" dt="2023-03-26T23:30:21.840" v="238"/>
          <ac:inkMkLst>
            <pc:docMk/>
            <pc:sldMk cId="2594090708" sldId="465"/>
            <ac:inkMk id="19" creationId="{E467776A-5918-8E13-00F0-BF08A6B16D8B}"/>
          </ac:inkMkLst>
        </pc:inkChg>
        <pc:inkChg chg="add del mod">
          <ac:chgData name="Tim Cook" userId="d1c7cfb340f2c7ab" providerId="LiveId" clId="{5D615F76-CA9C-4BC0-825C-D8AAB65CC736}" dt="2023-03-26T23:26:45.047" v="48"/>
          <ac:inkMkLst>
            <pc:docMk/>
            <pc:sldMk cId="2594090708" sldId="465"/>
            <ac:inkMk id="20" creationId="{8F64A48D-0E1D-913D-09BA-49912A6C1146}"/>
          </ac:inkMkLst>
        </pc:inkChg>
        <pc:inkChg chg="add del mod">
          <ac:chgData name="Tim Cook" userId="d1c7cfb340f2c7ab" providerId="LiveId" clId="{5D615F76-CA9C-4BC0-825C-D8AAB65CC736}" dt="2023-03-26T23:30:21.840" v="237"/>
          <ac:inkMkLst>
            <pc:docMk/>
            <pc:sldMk cId="2594090708" sldId="465"/>
            <ac:inkMk id="20" creationId="{AF02DE05-3389-2F8F-5A8A-2A880E80DE55}"/>
          </ac:inkMkLst>
        </pc:inkChg>
        <pc:inkChg chg="add del">
          <ac:chgData name="Tim Cook" userId="d1c7cfb340f2c7ab" providerId="LiveId" clId="{5D615F76-CA9C-4BC0-825C-D8AAB65CC736}" dt="2023-03-26T23:28:45.619" v="144"/>
          <ac:inkMkLst>
            <pc:docMk/>
            <pc:sldMk cId="2594090708" sldId="465"/>
            <ac:inkMk id="20" creationId="{D03DB05A-93DC-B41D-92A7-7B58BFA581EA}"/>
          </ac:inkMkLst>
        </pc:inkChg>
        <pc:inkChg chg="add del">
          <ac:chgData name="Tim Cook" userId="d1c7cfb340f2c7ab" providerId="LiveId" clId="{5D615F76-CA9C-4BC0-825C-D8AAB65CC736}" dt="2023-03-26T23:28:45.620" v="146"/>
          <ac:inkMkLst>
            <pc:docMk/>
            <pc:sldMk cId="2594090708" sldId="465"/>
            <ac:inkMk id="21" creationId="{9C1C3FEA-33BB-970F-33A6-75D4B82EBAC0}"/>
          </ac:inkMkLst>
        </pc:inkChg>
        <pc:inkChg chg="add del mod">
          <ac:chgData name="Tim Cook" userId="d1c7cfb340f2c7ab" providerId="LiveId" clId="{5D615F76-CA9C-4BC0-825C-D8AAB65CC736}" dt="2023-03-26T23:26:44.104" v="44"/>
          <ac:inkMkLst>
            <pc:docMk/>
            <pc:sldMk cId="2594090708" sldId="465"/>
            <ac:inkMk id="21" creationId="{E8B016D6-5551-942A-8C49-9C1F17776E9C}"/>
          </ac:inkMkLst>
        </pc:inkChg>
        <pc:inkChg chg="add del mod">
          <ac:chgData name="Tim Cook" userId="d1c7cfb340f2c7ab" providerId="LiveId" clId="{5D615F76-CA9C-4BC0-825C-D8AAB65CC736}" dt="2023-03-26T23:26:44.104" v="47"/>
          <ac:inkMkLst>
            <pc:docMk/>
            <pc:sldMk cId="2594090708" sldId="465"/>
            <ac:inkMk id="22" creationId="{35BBD6F2-859E-0040-418C-9344A74887B2}"/>
          </ac:inkMkLst>
        </pc:inkChg>
        <pc:inkChg chg="add del mod">
          <ac:chgData name="Tim Cook" userId="d1c7cfb340f2c7ab" providerId="LiveId" clId="{5D615F76-CA9C-4BC0-825C-D8AAB65CC736}" dt="2023-03-26T23:28:54.005" v="159"/>
          <ac:inkMkLst>
            <pc:docMk/>
            <pc:sldMk cId="2594090708" sldId="465"/>
            <ac:inkMk id="22" creationId="{82E7B7B0-7C87-5F0C-21EC-B0A831B0320A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2" creationId="{B04346E7-F51D-9B2B-D119-A66F30AFA9D5}"/>
          </ac:inkMkLst>
        </pc:inkChg>
        <pc:inkChg chg="add del mod">
          <ac:chgData name="Tim Cook" userId="d1c7cfb340f2c7ab" providerId="LiveId" clId="{5D615F76-CA9C-4BC0-825C-D8AAB65CC736}" dt="2023-03-26T23:28:54.005" v="163"/>
          <ac:inkMkLst>
            <pc:docMk/>
            <pc:sldMk cId="2594090708" sldId="465"/>
            <ac:inkMk id="23" creationId="{1B402B89-4B9C-A95B-F832-F988474ED985}"/>
          </ac:inkMkLst>
        </pc:inkChg>
        <pc:inkChg chg="add del mod">
          <ac:chgData name="Tim Cook" userId="d1c7cfb340f2c7ab" providerId="LiveId" clId="{5D615F76-CA9C-4BC0-825C-D8AAB65CC736}" dt="2023-03-26T23:26:44.104" v="46"/>
          <ac:inkMkLst>
            <pc:docMk/>
            <pc:sldMk cId="2594090708" sldId="465"/>
            <ac:inkMk id="23" creationId="{C71958A3-D1FF-6727-7334-F511E4DAC2B5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3" creationId="{D33DCEDB-D291-BB24-E9CA-ACD3C03376D8}"/>
          </ac:inkMkLst>
        </pc:inkChg>
        <pc:inkChg chg="add del mod">
          <ac:chgData name="Tim Cook" userId="d1c7cfb340f2c7ab" providerId="LiveId" clId="{5D615F76-CA9C-4BC0-825C-D8AAB65CC736}" dt="2023-03-26T23:28:54.005" v="162"/>
          <ac:inkMkLst>
            <pc:docMk/>
            <pc:sldMk cId="2594090708" sldId="465"/>
            <ac:inkMk id="24" creationId="{7DD22FE4-9968-6F29-BC66-3D2CB7DFC666}"/>
          </ac:inkMkLst>
        </pc:inkChg>
        <pc:inkChg chg="add del mod">
          <ac:chgData name="Tim Cook" userId="d1c7cfb340f2c7ab" providerId="LiveId" clId="{5D615F76-CA9C-4BC0-825C-D8AAB65CC736}" dt="2023-03-26T23:28:54.005" v="158"/>
          <ac:inkMkLst>
            <pc:docMk/>
            <pc:sldMk cId="2594090708" sldId="465"/>
            <ac:inkMk id="25" creationId="{11A94081-9517-683A-FC39-E6B6FBA99197}"/>
          </ac:inkMkLst>
        </pc:inkChg>
        <pc:inkChg chg="add del">
          <ac:chgData name="Tim Cook" userId="d1c7cfb340f2c7ab" providerId="LiveId" clId="{5D615F76-CA9C-4BC0-825C-D8AAB65CC736}" dt="2023-03-26T23:26:40.048" v="37"/>
          <ac:inkMkLst>
            <pc:docMk/>
            <pc:sldMk cId="2594090708" sldId="465"/>
            <ac:inkMk id="25" creationId="{1DC7A574-B101-0A59-CC3E-EE6F5908F464}"/>
          </ac:inkMkLst>
        </pc:inkChg>
        <pc:inkChg chg="add del">
          <ac:chgData name="Tim Cook" userId="d1c7cfb340f2c7ab" providerId="LiveId" clId="{5D615F76-CA9C-4BC0-825C-D8AAB65CC736}" dt="2023-03-26T23:26:40.048" v="36"/>
          <ac:inkMkLst>
            <pc:docMk/>
            <pc:sldMk cId="2594090708" sldId="465"/>
            <ac:inkMk id="26" creationId="{3886D550-5C9F-3829-DE01-405A55719F8B}"/>
          </ac:inkMkLst>
        </pc:inkChg>
        <pc:inkChg chg="add del mod">
          <ac:chgData name="Tim Cook" userId="d1c7cfb340f2c7ab" providerId="LiveId" clId="{5D615F76-CA9C-4BC0-825C-D8AAB65CC736}" dt="2023-03-26T23:28:54.005" v="161"/>
          <ac:inkMkLst>
            <pc:docMk/>
            <pc:sldMk cId="2594090708" sldId="465"/>
            <ac:inkMk id="26" creationId="{C26504A8-CECA-0021-AFAC-A0A4B263948B}"/>
          </ac:inkMkLst>
        </pc:inkChg>
        <pc:inkChg chg="add del">
          <ac:chgData name="Tim Cook" userId="d1c7cfb340f2c7ab" providerId="LiveId" clId="{5D615F76-CA9C-4BC0-825C-D8AAB65CC736}" dt="2023-03-26T23:26:40.048" v="38"/>
          <ac:inkMkLst>
            <pc:docMk/>
            <pc:sldMk cId="2594090708" sldId="465"/>
            <ac:inkMk id="27" creationId="{D80ED3D9-8353-FD1F-619A-507D96692CDD}"/>
          </ac:inkMkLst>
        </pc:inkChg>
        <pc:inkChg chg="add del">
          <ac:chgData name="Tim Cook" userId="d1c7cfb340f2c7ab" providerId="LiveId" clId="{5D615F76-CA9C-4BC0-825C-D8AAB65CC736}" dt="2023-03-26T23:28:52.870" v="156"/>
          <ac:inkMkLst>
            <pc:docMk/>
            <pc:sldMk cId="2594090708" sldId="465"/>
            <ac:inkMk id="28" creationId="{B7BCFF5B-BA4D-0E0C-6B6B-293519A57B68}"/>
          </ac:inkMkLst>
        </pc:inkChg>
        <pc:inkChg chg="add del">
          <ac:chgData name="Tim Cook" userId="d1c7cfb340f2c7ab" providerId="LiveId" clId="{5D615F76-CA9C-4BC0-825C-D8AAB65CC736}" dt="2023-03-26T23:26:40.048" v="35"/>
          <ac:inkMkLst>
            <pc:docMk/>
            <pc:sldMk cId="2594090708" sldId="465"/>
            <ac:inkMk id="28" creationId="{F023953B-7185-CE0B-2D22-A2EABF69C471}"/>
          </ac:inkMkLst>
        </pc:inkChg>
        <pc:inkChg chg="add del">
          <ac:chgData name="Tim Cook" userId="d1c7cfb340f2c7ab" providerId="LiveId" clId="{5D615F76-CA9C-4BC0-825C-D8AAB65CC736}" dt="2023-03-26T23:28:54.005" v="160"/>
          <ac:inkMkLst>
            <pc:docMk/>
            <pc:sldMk cId="2594090708" sldId="465"/>
            <ac:inkMk id="29" creationId="{9213B9B8-7F5D-1B51-C9A7-47F73D873DE4}"/>
          </ac:inkMkLst>
        </pc:inkChg>
        <pc:inkChg chg="add del mod">
          <ac:chgData name="Tim Cook" userId="d1c7cfb340f2c7ab" providerId="LiveId" clId="{5D615F76-CA9C-4BC0-825C-D8AAB65CC736}" dt="2023-03-26T23:26:42.242" v="41"/>
          <ac:inkMkLst>
            <pc:docMk/>
            <pc:sldMk cId="2594090708" sldId="465"/>
            <ac:inkMk id="29" creationId="{BE528A07-1079-22FC-E6E6-CC6364E9A917}"/>
          </ac:inkMkLst>
        </pc:inkChg>
        <pc:inkChg chg="add del mod">
          <ac:chgData name="Tim Cook" userId="d1c7cfb340f2c7ab" providerId="LiveId" clId="{5D615F76-CA9C-4BC0-825C-D8AAB65CC736}" dt="2023-03-26T23:26:42.242" v="40"/>
          <ac:inkMkLst>
            <pc:docMk/>
            <pc:sldMk cId="2594090708" sldId="465"/>
            <ac:inkMk id="30" creationId="{41961572-6A90-3A52-A254-539DB51923EF}"/>
          </ac:inkMkLst>
        </pc:inkChg>
        <pc:inkChg chg="add del">
          <ac:chgData name="Tim Cook" userId="d1c7cfb340f2c7ab" providerId="LiveId" clId="{5D615F76-CA9C-4BC0-825C-D8AAB65CC736}" dt="2023-03-26T23:28:53.120" v="157"/>
          <ac:inkMkLst>
            <pc:docMk/>
            <pc:sldMk cId="2594090708" sldId="465"/>
            <ac:inkMk id="30" creationId="{6F1D239D-2387-5A4D-EC94-B4C219B03D5A}"/>
          </ac:inkMkLst>
        </pc:inkChg>
        <pc:inkChg chg="add del mod">
          <ac:chgData name="Tim Cook" userId="d1c7cfb340f2c7ab" providerId="LiveId" clId="{5D615F76-CA9C-4BC0-825C-D8AAB65CC736}" dt="2023-03-26T23:26:42.258" v="42"/>
          <ac:inkMkLst>
            <pc:docMk/>
            <pc:sldMk cId="2594090708" sldId="465"/>
            <ac:inkMk id="31" creationId="{9544C4B2-DD4C-34B0-F7D1-A1EF62551CA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1" creationId="{EAD6E33B-5A25-46A6-1597-29C5B8EA342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2" creationId="{DCB473E3-DD41-380A-63EF-3CDDD9607B8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3" creationId="{239D30F8-DA5D-53A9-7912-E6E9F24CBFAA}"/>
          </ac:inkMkLst>
        </pc:inkChg>
        <pc:inkChg chg="add del">
          <ac:chgData name="Tim Cook" userId="d1c7cfb340f2c7ab" providerId="LiveId" clId="{5D615F76-CA9C-4BC0-825C-D8AAB65CC736}" dt="2023-03-26T23:26:54.406" v="61"/>
          <ac:inkMkLst>
            <pc:docMk/>
            <pc:sldMk cId="2594090708" sldId="465"/>
            <ac:inkMk id="33" creationId="{29651BB0-B0CD-1621-31E7-FE57C6251056}"/>
          </ac:inkMkLst>
        </pc:inkChg>
        <pc:inkChg chg="add del">
          <ac:chgData name="Tim Cook" userId="d1c7cfb340f2c7ab" providerId="LiveId" clId="{5D615F76-CA9C-4BC0-825C-D8AAB65CC736}" dt="2023-03-26T23:26:54.390" v="56"/>
          <ac:inkMkLst>
            <pc:docMk/>
            <pc:sldMk cId="2594090708" sldId="465"/>
            <ac:inkMk id="34" creationId="{78D2AEBB-8956-8D61-C4B6-F2D697B3856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4" creationId="{AD050BD2-B249-A6DE-2634-F24E3276E85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5" creationId="{56C021DE-C2FF-5090-7D40-6BB23C638E99}"/>
          </ac:inkMkLst>
        </pc:inkChg>
        <pc:inkChg chg="add del">
          <ac:chgData name="Tim Cook" userId="d1c7cfb340f2c7ab" providerId="LiveId" clId="{5D615F76-CA9C-4BC0-825C-D8AAB65CC736}" dt="2023-03-26T23:26:54.390" v="59"/>
          <ac:inkMkLst>
            <pc:docMk/>
            <pc:sldMk cId="2594090708" sldId="465"/>
            <ac:inkMk id="35" creationId="{75EF7DC2-9A42-ACD6-BBDF-E80AFF394F8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6" creationId="{64BA8AD2-AD09-98A9-F6E3-C36890CEF2A3}"/>
          </ac:inkMkLst>
        </pc:inkChg>
        <pc:inkChg chg="add del">
          <ac:chgData name="Tim Cook" userId="d1c7cfb340f2c7ab" providerId="LiveId" clId="{5D615F76-CA9C-4BC0-825C-D8AAB65CC736}" dt="2023-03-26T23:26:54.390" v="57"/>
          <ac:inkMkLst>
            <pc:docMk/>
            <pc:sldMk cId="2594090708" sldId="465"/>
            <ac:inkMk id="36" creationId="{A8A02240-60DC-7B95-4196-446C6213B5AC}"/>
          </ac:inkMkLst>
        </pc:inkChg>
        <pc:inkChg chg="add del">
          <ac:chgData name="Tim Cook" userId="d1c7cfb340f2c7ab" providerId="LiveId" clId="{5D615F76-CA9C-4BC0-825C-D8AAB65CC736}" dt="2023-03-26T23:26:54.390" v="58"/>
          <ac:inkMkLst>
            <pc:docMk/>
            <pc:sldMk cId="2594090708" sldId="465"/>
            <ac:inkMk id="37" creationId="{77CB120A-FA14-5312-E82A-0D5E98146A4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7" creationId="{CD5377EB-67D6-7C99-144A-D08FAB93145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8" creationId="{108A18E0-2157-D0E0-2355-C09CA2CB1076}"/>
          </ac:inkMkLst>
        </pc:inkChg>
        <pc:inkChg chg="add del">
          <ac:chgData name="Tim Cook" userId="d1c7cfb340f2c7ab" providerId="LiveId" clId="{5D615F76-CA9C-4BC0-825C-D8AAB65CC736}" dt="2023-03-26T23:26:54.406" v="60"/>
          <ac:inkMkLst>
            <pc:docMk/>
            <pc:sldMk cId="2594090708" sldId="465"/>
            <ac:inkMk id="38" creationId="{AB37FB03-0B98-387F-1A9A-27A5E7EC48C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9" creationId="{510A9584-CA8A-560D-9BDB-5E1D3C5D0DCD}"/>
          </ac:inkMkLst>
        </pc:inkChg>
        <pc:inkChg chg="add del">
          <ac:chgData name="Tim Cook" userId="d1c7cfb340f2c7ab" providerId="LiveId" clId="{5D615F76-CA9C-4BC0-825C-D8AAB65CC736}" dt="2023-03-26T23:26:54.406" v="62"/>
          <ac:inkMkLst>
            <pc:docMk/>
            <pc:sldMk cId="2594090708" sldId="465"/>
            <ac:inkMk id="39" creationId="{E9B5EC5F-B4DC-538E-DB55-BC90A939E9E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0" creationId="{1439A016-61E0-B8E6-BD03-F82169ED0CF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1" creationId="{2B0DB939-2DDC-1D22-3806-464F18EF46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2" creationId="{EF954CF0-E9E5-DB3C-FA21-4E00F6C9519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3" creationId="{3486ECCD-F0B3-56DB-1A3C-F7B7DDF1A66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4" creationId="{3535B46C-D632-89FC-1376-E1192DE100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5" creationId="{B66B7246-2B67-93DD-73DF-C1A5F92CA16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6" creationId="{BCF16FBB-0F98-6391-67AD-D1F8EA875C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7" creationId="{B1EFCFE3-D719-FC9F-9E62-673659C39746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8" creationId="{9958A135-92E0-FBB7-8C0A-57F1AD7071A4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9" creationId="{12B51D14-36EE-687F-5F57-BA61B3651E0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0" creationId="{3838D046-28FD-9785-8B45-D903F4DBD22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1" creationId="{B4D2A666-2ADF-87BE-B535-8FB4F93179D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2" creationId="{8CB035CE-743B-DDDE-8E2F-084CBE8CAF4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3" creationId="{C79C5D0F-4BFE-757E-0501-18F556FF6B5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4" creationId="{670E944B-3E67-0103-B490-B7EC77D633EB}"/>
          </ac:inkMkLst>
        </pc:inkChg>
        <pc:inkChg chg="add del mod">
          <ac:chgData name="Tim Cook" userId="d1c7cfb340f2c7ab" providerId="LiveId" clId="{5D615F76-CA9C-4BC0-825C-D8AAB65CC736}" dt="2023-03-26T23:27:09.249" v="90"/>
          <ac:inkMkLst>
            <pc:docMk/>
            <pc:sldMk cId="2594090708" sldId="465"/>
            <ac:inkMk id="55" creationId="{1113749A-FEE6-6EC2-DDEF-0904956B1FE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5" creationId="{82C1A184-FA1F-9BB9-89DA-BDC07C95AC6D}"/>
          </ac:inkMkLst>
        </pc:inkChg>
        <pc:inkChg chg="add del">
          <ac:chgData name="Tim Cook" userId="d1c7cfb340f2c7ab" providerId="LiveId" clId="{5D615F76-CA9C-4BC0-825C-D8AAB65CC736}" dt="2023-03-26T23:27:07.081" v="88"/>
          <ac:inkMkLst>
            <pc:docMk/>
            <pc:sldMk cId="2594090708" sldId="465"/>
            <ac:inkMk id="56" creationId="{529A51F4-8801-DED1-A80E-A04BBED9947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6" creationId="{B7F70E63-C89C-9CCD-5EE7-9EE61CE19BE1}"/>
          </ac:inkMkLst>
        </pc:inkChg>
        <pc:inkChg chg="add del">
          <ac:chgData name="Tim Cook" userId="d1c7cfb340f2c7ab" providerId="LiveId" clId="{5D615F76-CA9C-4BC0-825C-D8AAB65CC736}" dt="2023-03-26T23:27:07.081" v="84"/>
          <ac:inkMkLst>
            <pc:docMk/>
            <pc:sldMk cId="2594090708" sldId="465"/>
            <ac:inkMk id="57" creationId="{5CB1ECB4-932A-D03E-05BF-9764839BE724}"/>
          </ac:inkMkLst>
        </pc:inkChg>
        <pc:inkChg chg="add del">
          <ac:chgData name="Tim Cook" userId="d1c7cfb340f2c7ab" providerId="LiveId" clId="{5D615F76-CA9C-4BC0-825C-D8AAB65CC736}" dt="2023-03-26T23:27:07.081" v="87"/>
          <ac:inkMkLst>
            <pc:docMk/>
            <pc:sldMk cId="2594090708" sldId="465"/>
            <ac:inkMk id="58" creationId="{16032AAF-4266-B4D9-91D7-7652C4D193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8" creationId="{802D4849-B5F9-8C0A-5C46-A26C7D01602C}"/>
          </ac:inkMkLst>
        </pc:inkChg>
        <pc:inkChg chg="add del">
          <ac:chgData name="Tim Cook" userId="d1c7cfb340f2c7ab" providerId="LiveId" clId="{5D615F76-CA9C-4BC0-825C-D8AAB65CC736}" dt="2023-03-26T23:27:07.081" v="85"/>
          <ac:inkMkLst>
            <pc:docMk/>
            <pc:sldMk cId="2594090708" sldId="465"/>
            <ac:inkMk id="59" creationId="{C493BB3C-138A-0C09-9DF0-0427A03C595D}"/>
          </ac:inkMkLst>
        </pc:inkChg>
        <pc:inkChg chg="add del">
          <ac:chgData name="Tim Cook" userId="d1c7cfb340f2c7ab" providerId="LiveId" clId="{5D615F76-CA9C-4BC0-825C-D8AAB65CC736}" dt="2023-03-26T23:27:07.081" v="86"/>
          <ac:inkMkLst>
            <pc:docMk/>
            <pc:sldMk cId="2594090708" sldId="465"/>
            <ac:inkMk id="60" creationId="{5132DD38-8323-4803-8D46-80D9ADBAE701}"/>
          </ac:inkMkLst>
        </pc:inkChg>
        <pc:inkChg chg="add del">
          <ac:chgData name="Tim Cook" userId="d1c7cfb340f2c7ab" providerId="LiveId" clId="{5D615F76-CA9C-4BC0-825C-D8AAB65CC736}" dt="2023-03-26T23:29:16.510" v="181"/>
          <ac:inkMkLst>
            <pc:docMk/>
            <pc:sldMk cId="2594090708" sldId="465"/>
            <ac:inkMk id="60" creationId="{54AC2C7D-73F3-1DCF-6E68-C0F9436CC0F7}"/>
          </ac:inkMkLst>
        </pc:inkChg>
        <pc:inkChg chg="add del">
          <ac:chgData name="Tim Cook" userId="d1c7cfb340f2c7ab" providerId="LiveId" clId="{5D615F76-CA9C-4BC0-825C-D8AAB65CC736}" dt="2023-03-26T23:29:22.392" v="186"/>
          <ac:inkMkLst>
            <pc:docMk/>
            <pc:sldMk cId="2594090708" sldId="465"/>
            <ac:inkMk id="61" creationId="{AB8C2C74-0124-B8DC-36C8-C3AE393CA15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2" creationId="{362AD0F4-F4E4-8A71-916E-0B4158F3FA1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4" creationId="{DB84AB34-9762-0CF4-C973-006FB8E0BC5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5" creationId="{B5B1C6AA-162A-6CDE-8B15-706A54E2CD58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6" creationId="{CF242FB7-381F-6202-BE61-3B8C1C4209F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7" creationId="{1DDFD157-1C9A-7A8A-CFAD-79E35ACEE0BC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8" creationId="{E7A07DC6-C0D1-00ED-4C62-B586007D8E6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9" creationId="{BA37005E-E453-A57E-6023-6BD7BB7C97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1" creationId="{893460D8-197A-3B43-CB69-7D498B2E9CB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2" creationId="{72D20AF5-C251-D161-D8F4-0F3A7E5EC73C}"/>
          </ac:inkMkLst>
        </pc:inkChg>
        <pc:inkChg chg="add del">
          <ac:chgData name="Tim Cook" userId="d1c7cfb340f2c7ab" providerId="LiveId" clId="{5D615F76-CA9C-4BC0-825C-D8AAB65CC736}" dt="2023-03-26T23:27:18.358" v="106"/>
          <ac:inkMkLst>
            <pc:docMk/>
            <pc:sldMk cId="2594090708" sldId="465"/>
            <ac:inkMk id="73" creationId="{49D1DE58-3D94-F825-6D50-759084A3BDEF}"/>
          </ac:inkMkLst>
        </pc:inkChg>
        <pc:inkChg chg="add del">
          <ac:chgData name="Tim Cook" userId="d1c7cfb340f2c7ab" providerId="LiveId" clId="{5D615F76-CA9C-4BC0-825C-D8AAB65CC736}" dt="2023-03-26T23:29:22.392" v="185"/>
          <ac:inkMkLst>
            <pc:docMk/>
            <pc:sldMk cId="2594090708" sldId="465"/>
            <ac:inkMk id="73" creationId="{91C99CE1-33D3-D413-D9A7-FB15C66E0317}"/>
          </ac:inkMkLst>
        </pc:inkChg>
        <pc:inkChg chg="add del">
          <ac:chgData name="Tim Cook" userId="d1c7cfb340f2c7ab" providerId="LiveId" clId="{5D615F76-CA9C-4BC0-825C-D8AAB65CC736}" dt="2023-03-26T23:27:24.753" v="112"/>
          <ac:inkMkLst>
            <pc:docMk/>
            <pc:sldMk cId="2594090708" sldId="465"/>
            <ac:inkMk id="74" creationId="{15839C4B-49D9-A05D-722F-E02B9F48FBAE}"/>
          </ac:inkMkLst>
        </pc:inkChg>
        <pc:inkChg chg="add del">
          <ac:chgData name="Tim Cook" userId="d1c7cfb340f2c7ab" providerId="LiveId" clId="{5D615F76-CA9C-4BC0-825C-D8AAB65CC736}" dt="2023-03-26T23:29:22.392" v="187"/>
          <ac:inkMkLst>
            <pc:docMk/>
            <pc:sldMk cId="2594090708" sldId="465"/>
            <ac:inkMk id="74" creationId="{24717F1A-04D8-0BF9-9518-0F4289BC18BA}"/>
          </ac:inkMkLst>
        </pc:inkChg>
        <pc:inkChg chg="add del">
          <ac:chgData name="Tim Cook" userId="d1c7cfb340f2c7ab" providerId="LiveId" clId="{5D615F76-CA9C-4BC0-825C-D8AAB65CC736}" dt="2023-03-26T23:27:18.764" v="107"/>
          <ac:inkMkLst>
            <pc:docMk/>
            <pc:sldMk cId="2594090708" sldId="465"/>
            <ac:inkMk id="75" creationId="{3B6717A6-05AD-E8D3-356F-13B442C4852A}"/>
          </ac:inkMkLst>
        </pc:inkChg>
        <pc:inkChg chg="add del mod">
          <ac:chgData name="Tim Cook" userId="d1c7cfb340f2c7ab" providerId="LiveId" clId="{5D615F76-CA9C-4BC0-825C-D8AAB65CC736}" dt="2023-03-26T23:29:42.932" v="224"/>
          <ac:inkMkLst>
            <pc:docMk/>
            <pc:sldMk cId="2594090708" sldId="465"/>
            <ac:inkMk id="75" creationId="{5EFDD95B-A14A-0CA0-CD3A-948A6AE87366}"/>
          </ac:inkMkLst>
        </pc:inkChg>
        <pc:inkChg chg="add del mod">
          <ac:chgData name="Tim Cook" userId="d1c7cfb340f2c7ab" providerId="LiveId" clId="{5D615F76-CA9C-4BC0-825C-D8AAB65CC736}" dt="2023-03-26T23:29:42.932" v="218"/>
          <ac:inkMkLst>
            <pc:docMk/>
            <pc:sldMk cId="2594090708" sldId="465"/>
            <ac:inkMk id="76" creationId="{0CD13FB9-CDA3-12B8-6BD5-5014B0242072}"/>
          </ac:inkMkLst>
        </pc:inkChg>
        <pc:inkChg chg="add del">
          <ac:chgData name="Tim Cook" userId="d1c7cfb340f2c7ab" providerId="LiveId" clId="{5D615F76-CA9C-4BC0-825C-D8AAB65CC736}" dt="2023-03-26T23:27:18.764" v="108"/>
          <ac:inkMkLst>
            <pc:docMk/>
            <pc:sldMk cId="2594090708" sldId="465"/>
            <ac:inkMk id="76" creationId="{133D7F87-1A24-0836-9C28-E1CF3645BFA5}"/>
          </ac:inkMkLst>
        </pc:inkChg>
        <pc:inkChg chg="add del">
          <ac:chgData name="Tim Cook" userId="d1c7cfb340f2c7ab" providerId="LiveId" clId="{5D615F76-CA9C-4BC0-825C-D8AAB65CC736}" dt="2023-03-26T23:27:23.516" v="111"/>
          <ac:inkMkLst>
            <pc:docMk/>
            <pc:sldMk cId="2594090708" sldId="465"/>
            <ac:inkMk id="78" creationId="{310E1A5C-B65A-2384-8881-C03E1C29CEE2}"/>
          </ac:inkMkLst>
        </pc:inkChg>
        <pc:inkChg chg="add del mod">
          <ac:chgData name="Tim Cook" userId="d1c7cfb340f2c7ab" providerId="LiveId" clId="{5D615F76-CA9C-4BC0-825C-D8AAB65CC736}" dt="2023-03-26T23:29:42.932" v="213"/>
          <ac:inkMkLst>
            <pc:docMk/>
            <pc:sldMk cId="2594090708" sldId="465"/>
            <ac:inkMk id="78" creationId="{5D9FECB5-6D11-66FC-C86A-2B957FB2825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9" creationId="{097C0692-3297-EDEF-6FE8-E60B53864376}"/>
          </ac:inkMkLst>
        </pc:inkChg>
        <pc:inkChg chg="add del mod">
          <ac:chgData name="Tim Cook" userId="d1c7cfb340f2c7ab" providerId="LiveId" clId="{5D615F76-CA9C-4BC0-825C-D8AAB65CC736}" dt="2023-03-26T23:29:42.932" v="221"/>
          <ac:inkMkLst>
            <pc:docMk/>
            <pc:sldMk cId="2594090708" sldId="465"/>
            <ac:inkMk id="80" creationId="{2194CBC1-AA15-1AF8-962D-C37C840FE12E}"/>
          </ac:inkMkLst>
        </pc:inkChg>
        <pc:inkChg chg="add del mod">
          <ac:chgData name="Tim Cook" userId="d1c7cfb340f2c7ab" providerId="LiveId" clId="{5D615F76-CA9C-4BC0-825C-D8AAB65CC736}" dt="2023-03-26T23:27:30.733" v="118"/>
          <ac:inkMkLst>
            <pc:docMk/>
            <pc:sldMk cId="2594090708" sldId="465"/>
            <ac:inkMk id="80" creationId="{ED0CE35C-9FC8-DBBF-DD96-E40B904658FB}"/>
          </ac:inkMkLst>
        </pc:inkChg>
        <pc:inkChg chg="add del mod">
          <ac:chgData name="Tim Cook" userId="d1c7cfb340f2c7ab" providerId="LiveId" clId="{5D615F76-CA9C-4BC0-825C-D8AAB65CC736}" dt="2023-03-26T23:29:42.932" v="214"/>
          <ac:inkMkLst>
            <pc:docMk/>
            <pc:sldMk cId="2594090708" sldId="465"/>
            <ac:inkMk id="81" creationId="{D764990A-9280-473C-3F5E-16F9144AB66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2" creationId="{04BE1E1A-F689-37CB-2CE5-89AEAAF283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3" creationId="{C1A4E1B4-907B-492D-8E73-9731145B8DA0}"/>
          </ac:inkMkLst>
        </pc:inkChg>
        <pc:inkChg chg="add del mod">
          <ac:chgData name="Tim Cook" userId="d1c7cfb340f2c7ab" providerId="LiveId" clId="{5D615F76-CA9C-4BC0-825C-D8AAB65CC736}" dt="2023-03-26T23:29:42.932" v="211"/>
          <ac:inkMkLst>
            <pc:docMk/>
            <pc:sldMk cId="2594090708" sldId="465"/>
            <ac:inkMk id="84" creationId="{7A13FE01-A947-CBCE-01E2-E7794958AC3E}"/>
          </ac:inkMkLst>
        </pc:inkChg>
        <pc:inkChg chg="add del mod">
          <ac:chgData name="Tim Cook" userId="d1c7cfb340f2c7ab" providerId="LiveId" clId="{5D615F76-CA9C-4BC0-825C-D8AAB65CC736}" dt="2023-03-26T23:27:35.823" v="122"/>
          <ac:inkMkLst>
            <pc:docMk/>
            <pc:sldMk cId="2594090708" sldId="465"/>
            <ac:inkMk id="85" creationId="{8BE1BE5E-1C4F-B3AD-6166-1ACB349D09D0}"/>
          </ac:inkMkLst>
        </pc:inkChg>
        <pc:inkChg chg="add del mod">
          <ac:chgData name="Tim Cook" userId="d1c7cfb340f2c7ab" providerId="LiveId" clId="{5D615F76-CA9C-4BC0-825C-D8AAB65CC736}" dt="2023-03-26T23:29:42.932" v="223"/>
          <ac:inkMkLst>
            <pc:docMk/>
            <pc:sldMk cId="2594090708" sldId="465"/>
            <ac:inkMk id="85" creationId="{D52A5444-CBD4-D395-EBE6-C0F8B8EB698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7" creationId="{A4C9F462-49B5-F337-401F-F5BDC92D8FD1}"/>
          </ac:inkMkLst>
        </pc:inkChg>
        <pc:inkChg chg="add del mod">
          <ac:chgData name="Tim Cook" userId="d1c7cfb340f2c7ab" providerId="LiveId" clId="{5D615F76-CA9C-4BC0-825C-D8AAB65CC736}" dt="2023-03-26T23:29:42.932" v="222"/>
          <ac:inkMkLst>
            <pc:docMk/>
            <pc:sldMk cId="2594090708" sldId="465"/>
            <ac:inkMk id="89" creationId="{54B0BB54-E746-8534-48E3-510112E6C6FF}"/>
          </ac:inkMkLst>
        </pc:inkChg>
        <pc:inkChg chg="add del">
          <ac:chgData name="Tim Cook" userId="d1c7cfb340f2c7ab" providerId="LiveId" clId="{5D615F76-CA9C-4BC0-825C-D8AAB65CC736}" dt="2023-03-26T23:27:42.557" v="126"/>
          <ac:inkMkLst>
            <pc:docMk/>
            <pc:sldMk cId="2594090708" sldId="465"/>
            <ac:inkMk id="89" creationId="{AA61ACC6-58B8-29A5-BACD-319541EACA1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90" creationId="{BFF11974-A47D-E0AD-1129-9EDEEE7BC5E0}"/>
          </ac:inkMkLst>
        </pc:inkChg>
        <pc:inkChg chg="add del mod">
          <ac:chgData name="Tim Cook" userId="d1c7cfb340f2c7ab" providerId="LiveId" clId="{5D615F76-CA9C-4BC0-825C-D8AAB65CC736}" dt="2023-03-26T23:29:42.932" v="217"/>
          <ac:inkMkLst>
            <pc:docMk/>
            <pc:sldMk cId="2594090708" sldId="465"/>
            <ac:inkMk id="91" creationId="{44A5A79D-61BB-3A90-178C-26F6F63DBE24}"/>
          </ac:inkMkLst>
        </pc:inkChg>
        <pc:inkChg chg="add del mod">
          <ac:chgData name="Tim Cook" userId="d1c7cfb340f2c7ab" providerId="LiveId" clId="{5D615F76-CA9C-4BC0-825C-D8AAB65CC736}" dt="2023-03-26T23:29:42.932" v="219"/>
          <ac:inkMkLst>
            <pc:docMk/>
            <pc:sldMk cId="2594090708" sldId="465"/>
            <ac:inkMk id="92" creationId="{9D965B8F-5FCD-61A0-D087-5204F98FB22E}"/>
          </ac:inkMkLst>
        </pc:inkChg>
        <pc:inkChg chg="add del mod">
          <ac:chgData name="Tim Cook" userId="d1c7cfb340f2c7ab" providerId="LiveId" clId="{5D615F76-CA9C-4BC0-825C-D8AAB65CC736}" dt="2023-03-26T23:29:42.932" v="212"/>
          <ac:inkMkLst>
            <pc:docMk/>
            <pc:sldMk cId="2594090708" sldId="465"/>
            <ac:inkMk id="93" creationId="{13466F43-A60A-6E15-F68E-3E050CA62DB6}"/>
          </ac:inkMkLst>
        </pc:inkChg>
        <pc:inkChg chg="add del mod">
          <ac:chgData name="Tim Cook" userId="d1c7cfb340f2c7ab" providerId="LiveId" clId="{5D615F76-CA9C-4BC0-825C-D8AAB65CC736}" dt="2023-03-26T23:29:42.932" v="216"/>
          <ac:inkMkLst>
            <pc:docMk/>
            <pc:sldMk cId="2594090708" sldId="465"/>
            <ac:inkMk id="95" creationId="{2E46B2CD-6E18-4D24-8E0D-3CABF2465CA7}"/>
          </ac:inkMkLst>
        </pc:inkChg>
        <pc:inkChg chg="add del mod">
          <ac:chgData name="Tim Cook" userId="d1c7cfb340f2c7ab" providerId="LiveId" clId="{5D615F76-CA9C-4BC0-825C-D8AAB65CC736}" dt="2023-03-26T23:29:42.932" v="215"/>
          <ac:inkMkLst>
            <pc:docMk/>
            <pc:sldMk cId="2594090708" sldId="465"/>
            <ac:inkMk id="96" creationId="{A186E7D5-F883-32CF-D2F5-1168864D50B5}"/>
          </ac:inkMkLst>
        </pc:inkChg>
        <pc:inkChg chg="add del mod">
          <ac:chgData name="Tim Cook" userId="d1c7cfb340f2c7ab" providerId="LiveId" clId="{5D615F76-CA9C-4BC0-825C-D8AAB65CC736}" dt="2023-03-26T23:29:42.932" v="225"/>
          <ac:inkMkLst>
            <pc:docMk/>
            <pc:sldMk cId="2594090708" sldId="465"/>
            <ac:inkMk id="97" creationId="{01F6AB90-717A-DCDC-4E54-C819F4E9A404}"/>
          </ac:inkMkLst>
        </pc:inkChg>
        <pc:inkChg chg="add del mod">
          <ac:chgData name="Tim Cook" userId="d1c7cfb340f2c7ab" providerId="LiveId" clId="{5D615F76-CA9C-4BC0-825C-D8AAB65CC736}" dt="2023-03-26T23:29:36.450" v="208"/>
          <ac:inkMkLst>
            <pc:docMk/>
            <pc:sldMk cId="2594090708" sldId="465"/>
            <ac:inkMk id="99" creationId="{25367312-2316-3E0E-7899-E93532DBE331}"/>
          </ac:inkMkLst>
        </pc:inkChg>
        <pc:inkChg chg="add del mod">
          <ac:chgData name="Tim Cook" userId="d1c7cfb340f2c7ab" providerId="LiveId" clId="{5D615F76-CA9C-4BC0-825C-D8AAB65CC736}" dt="2023-03-26T23:29:36.450" v="209"/>
          <ac:inkMkLst>
            <pc:docMk/>
            <pc:sldMk cId="2594090708" sldId="465"/>
            <ac:inkMk id="100" creationId="{6B313F12-340C-26E2-739E-93A001C7ADA8}"/>
          </ac:inkMkLst>
        </pc:inkChg>
        <pc:inkChg chg="add del">
          <ac:chgData name="Tim Cook" userId="d1c7cfb340f2c7ab" providerId="LiveId" clId="{5D615F76-CA9C-4BC0-825C-D8AAB65CC736}" dt="2023-03-26T23:29:42.932" v="220"/>
          <ac:inkMkLst>
            <pc:docMk/>
            <pc:sldMk cId="2594090708" sldId="465"/>
            <ac:inkMk id="102" creationId="{741EDB1C-1B58-6C4E-C3F5-9785E39FE4DA}"/>
          </ac:inkMkLst>
        </pc:inkChg>
      </pc:sldChg>
      <pc:sldChg chg="addSp delSp modSp mod">
        <pc:chgData name="Tim Cook" userId="d1c7cfb340f2c7ab" providerId="LiveId" clId="{5D615F76-CA9C-4BC0-825C-D8AAB65CC736}" dt="2023-03-26T23:33:23.502" v="282"/>
        <pc:sldMkLst>
          <pc:docMk/>
          <pc:sldMk cId="1751585905" sldId="466"/>
        </pc:sldMkLst>
        <pc:grpChg chg="mod">
          <ac:chgData name="Tim Cook" userId="d1c7cfb340f2c7ab" providerId="LiveId" clId="{5D615F76-CA9C-4BC0-825C-D8AAB65CC736}" dt="2023-03-26T23:30:37.245" v="245" actId="1076"/>
          <ac:grpSpMkLst>
            <pc:docMk/>
            <pc:sldMk cId="1751585905" sldId="466"/>
            <ac:grpSpMk id="5" creationId="{857F7256-9876-97F3-108D-034C390A4FAF}"/>
          </ac:grpSpMkLst>
        </pc:grpChg>
        <pc:grpChg chg="mod">
          <ac:chgData name="Tim Cook" userId="d1c7cfb340f2c7ab" providerId="LiveId" clId="{5D615F76-CA9C-4BC0-825C-D8AAB65CC736}" dt="2023-03-26T23:32:12.230" v="269"/>
          <ac:grpSpMkLst>
            <pc:docMk/>
            <pc:sldMk cId="1751585905" sldId="466"/>
            <ac:grpSpMk id="11" creationId="{B21A277B-F53C-C3A6-984D-1F42EE7A5FA2}"/>
          </ac:grpSpMkLst>
        </pc:grpChg>
        <pc:grpChg chg="mod">
          <ac:chgData name="Tim Cook" userId="d1c7cfb340f2c7ab" providerId="LiveId" clId="{5D615F76-CA9C-4BC0-825C-D8AAB65CC736}" dt="2023-03-26T23:30:42.960" v="252"/>
          <ac:grpSpMkLst>
            <pc:docMk/>
            <pc:sldMk cId="1751585905" sldId="466"/>
            <ac:grpSpMk id="12" creationId="{98B04741-F8A3-ACC3-16CF-D7A776AE8856}"/>
          </ac:grpSpMkLst>
        </pc:grpChg>
        <pc:grpChg chg="del mod">
          <ac:chgData name="Tim Cook" userId="d1c7cfb340f2c7ab" providerId="LiveId" clId="{5D615F76-CA9C-4BC0-825C-D8AAB65CC736}" dt="2023-03-26T23:31:13.005" v="258"/>
          <ac:grpSpMkLst>
            <pc:docMk/>
            <pc:sldMk cId="1751585905" sldId="466"/>
            <ac:grpSpMk id="39" creationId="{04CD679E-15B4-C9C2-5400-0AEEAC0A1A86}"/>
          </ac:grpSpMkLst>
        </pc:grpChg>
        <pc:grpChg chg="mod">
          <ac:chgData name="Tim Cook" userId="d1c7cfb340f2c7ab" providerId="LiveId" clId="{5D615F76-CA9C-4BC0-825C-D8AAB65CC736}" dt="2023-03-26T23:32:15.024" v="273"/>
          <ac:grpSpMkLst>
            <pc:docMk/>
            <pc:sldMk cId="1751585905" sldId="466"/>
            <ac:grpSpMk id="39" creationId="{050777BF-0D69-4458-9668-095AC2C0F72E}"/>
          </ac:grpSpMkLst>
        </pc:grpChg>
        <pc:grpChg chg="mod">
          <ac:chgData name="Tim Cook" userId="d1c7cfb340f2c7ab" providerId="LiveId" clId="{5D615F76-CA9C-4BC0-825C-D8AAB65CC736}" dt="2023-03-26T23:31:12.583" v="257"/>
          <ac:grpSpMkLst>
            <pc:docMk/>
            <pc:sldMk cId="1751585905" sldId="466"/>
            <ac:grpSpMk id="40" creationId="{D837C3C6-09CC-F3BC-86C0-3E398A3D3451}"/>
          </ac:grpSpMkLst>
        </pc:grpChg>
        <pc:grpChg chg="del mod">
          <ac:chgData name="Tim Cook" userId="d1c7cfb340f2c7ab" providerId="LiveId" clId="{5D615F76-CA9C-4BC0-825C-D8AAB65CC736}" dt="2023-03-26T23:33:14.472" v="274"/>
          <ac:grpSpMkLst>
            <pc:docMk/>
            <pc:sldMk cId="1751585905" sldId="466"/>
            <ac:grpSpMk id="43" creationId="{AD554C7D-CF2C-87D4-4B3A-2F215C93B4F4}"/>
          </ac:grpSpMkLst>
        </pc:grpChg>
        <pc:grpChg chg="mod">
          <ac:chgData name="Tim Cook" userId="d1c7cfb340f2c7ab" providerId="LiveId" clId="{5D615F76-CA9C-4BC0-825C-D8AAB65CC736}" dt="2023-03-26T23:33:23.502" v="282"/>
          <ac:grpSpMkLst>
            <pc:docMk/>
            <pc:sldMk cId="1751585905" sldId="466"/>
            <ac:grpSpMk id="49" creationId="{6D59D489-0FE6-70FD-109F-B5A83868C779}"/>
          </ac:grpSpMkLst>
        </pc:grp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3" creationId="{3226E27D-85DA-0349-AAAB-3F7A8C9467D1}"/>
          </ac:inkMkLst>
        </pc:ink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4" creationId="{074361DE-23A3-2BE2-84B9-AA3EC70BE90D}"/>
          </ac:inkMkLst>
        </pc:inkChg>
        <pc:inkChg chg="add del">
          <ac:chgData name="Tim Cook" userId="d1c7cfb340f2c7ab" providerId="LiveId" clId="{5D615F76-CA9C-4BC0-825C-D8AAB65CC736}" dt="2023-03-26T23:31:54.596" v="264"/>
          <ac:inkMkLst>
            <pc:docMk/>
            <pc:sldMk cId="1751585905" sldId="466"/>
            <ac:inkMk id="6" creationId="{0D6BB7D6-CD31-5814-2A54-FEB8529743B0}"/>
          </ac:inkMkLst>
        </pc:inkChg>
        <pc:inkChg chg="add del">
          <ac:chgData name="Tim Cook" userId="d1c7cfb340f2c7ab" providerId="LiveId" clId="{5D615F76-CA9C-4BC0-825C-D8AAB65CC736}" dt="2023-03-26T23:33:19.448" v="278"/>
          <ac:inkMkLst>
            <pc:docMk/>
            <pc:sldMk cId="1751585905" sldId="466"/>
            <ac:inkMk id="6" creationId="{7077281A-2EF1-E6C6-3716-1448F8D590B6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6" creationId="{BCBB7218-14FA-2979-1E0C-370377CAFA22}"/>
          </ac:inkMkLst>
        </pc:inkChg>
        <pc:inkChg chg="add">
          <ac:chgData name="Tim Cook" userId="d1c7cfb340f2c7ab" providerId="LiveId" clId="{5D615F76-CA9C-4BC0-825C-D8AAB65CC736}" dt="2023-03-26T23:31:56.462" v="265" actId="9405"/>
          <ac:inkMkLst>
            <pc:docMk/>
            <pc:sldMk cId="1751585905" sldId="466"/>
            <ac:inkMk id="7" creationId="{C5282CDE-899B-A99D-BDED-54540FA4BEDD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7" creationId="{FE7F5EF0-AB0B-0090-14B4-B328904EE641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8" creationId="{33326ABB-09B8-A7FB-5024-D45B635712D8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8" creationId="{37AE7461-725C-CFF5-7B79-C1262A76A957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9" creationId="{1B058B08-10C8-5250-3A62-21E487FA36C4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9" creationId="{97F6A241-9223-8779-1234-2DAD2E88E4EF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0" creationId="{B7329A26-BDD6-8734-9014-DF4980872363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10" creationId="{F6A77962-BBF1-63C9-6EE1-9DD9D230612A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1" creationId="{3ED0E39C-C5E1-76D9-7637-7A7C80E964C4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12" creationId="{A148D72C-AAF2-FA67-5C0D-EB699749B56F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5" creationId="{A59C8305-00B6-FA5D-0556-C1A0DACAE17A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6" creationId="{CE14F950-D728-D84A-C063-BE8B6C7F84D5}"/>
          </ac:inkMkLst>
        </pc:inkChg>
        <pc:inkChg chg="add del mod">
          <ac:chgData name="Tim Cook" userId="d1c7cfb340f2c7ab" providerId="LiveId" clId="{5D615F76-CA9C-4BC0-825C-D8AAB65CC736}" dt="2023-03-26T23:31:13.005" v="259"/>
          <ac:inkMkLst>
            <pc:docMk/>
            <pc:sldMk cId="1751585905" sldId="466"/>
            <ac:inkMk id="37" creationId="{1A161428-029E-0C97-A108-5D94778DB105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7" creationId="{27387649-405E-E0F7-9024-DD5E68599FCF}"/>
          </ac:inkMkLst>
        </pc:inkChg>
        <pc:inkChg chg="add del mod">
          <ac:chgData name="Tim Cook" userId="d1c7cfb340f2c7ab" providerId="LiveId" clId="{5D615F76-CA9C-4BC0-825C-D8AAB65CC736}" dt="2023-03-26T23:31:13.005" v="258"/>
          <ac:inkMkLst>
            <pc:docMk/>
            <pc:sldMk cId="1751585905" sldId="466"/>
            <ac:inkMk id="38" creationId="{50CC8773-0ECD-861B-E224-0DAD25E6B47F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8" creationId="{79AC15C6-1821-1067-D460-1C2690D0A28C}"/>
          </ac:inkMkLst>
        </pc:inkChg>
        <pc:inkChg chg="add del mod">
          <ac:chgData name="Tim Cook" userId="d1c7cfb340f2c7ab" providerId="LiveId" clId="{5D615F76-CA9C-4BC0-825C-D8AAB65CC736}" dt="2023-03-26T23:33:14.472" v="274"/>
          <ac:inkMkLst>
            <pc:docMk/>
            <pc:sldMk cId="1751585905" sldId="466"/>
            <ac:inkMk id="41" creationId="{53EFD506-083E-FAE1-C71D-1CF8C6904087}"/>
          </ac:inkMkLst>
        </pc:inkChg>
        <pc:inkChg chg="add del mod">
          <ac:chgData name="Tim Cook" userId="d1c7cfb340f2c7ab" providerId="LiveId" clId="{5D615F76-CA9C-4BC0-825C-D8AAB65CC736}" dt="2023-03-26T23:33:14.472" v="275"/>
          <ac:inkMkLst>
            <pc:docMk/>
            <pc:sldMk cId="1751585905" sldId="466"/>
            <ac:inkMk id="42" creationId="{6918D6A1-1094-C312-E822-2EAFAA6F33F4}"/>
          </ac:inkMkLst>
        </pc:inkChg>
        <pc:inkChg chg="add del">
          <ac:chgData name="Tim Cook" userId="d1c7cfb340f2c7ab" providerId="LiveId" clId="{5D615F76-CA9C-4BC0-825C-D8AAB65CC736}" dt="2023-03-26T23:33:19.448" v="279"/>
          <ac:inkMkLst>
            <pc:docMk/>
            <pc:sldMk cId="1751585905" sldId="466"/>
            <ac:inkMk id="46" creationId="{EB21FEB5-16B4-A9F1-1DF1-169562AB9ECB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7" creationId="{180B5839-F495-2A25-1201-CAAAEB3A10CC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8" creationId="{F5AD2BA2-0C7C-9A47-20AF-BE9E4581F888}"/>
          </ac:inkMkLst>
        </pc:inkChg>
      </pc:sldChg>
      <pc:sldChg chg="addSp delSp modSp mod">
        <pc:chgData name="Tim Cook" userId="d1c7cfb340f2c7ab" providerId="LiveId" clId="{5D615F76-CA9C-4BC0-825C-D8AAB65CC736}" dt="2023-03-26T23:44:49.975" v="547" actId="9405"/>
        <pc:sldMkLst>
          <pc:docMk/>
          <pc:sldMk cId="1237977900" sldId="467"/>
        </pc:sldMkLst>
        <pc:grpChg chg="mod">
          <ac:chgData name="Tim Cook" userId="d1c7cfb340f2c7ab" providerId="LiveId" clId="{5D615F76-CA9C-4BC0-825C-D8AAB65CC736}" dt="2023-03-26T23:44:32.578" v="516"/>
          <ac:grpSpMkLst>
            <pc:docMk/>
            <pc:sldMk cId="1237977900" sldId="467"/>
            <ac:grpSpMk id="35" creationId="{37BB42A3-9ACB-53F2-08A1-6410455D2CF1}"/>
          </ac:grpSpMkLst>
        </pc:grpChg>
        <pc:grpChg chg="del mod">
          <ac:chgData name="Tim Cook" userId="d1c7cfb340f2c7ab" providerId="LiveId" clId="{5D615F76-CA9C-4BC0-825C-D8AAB65CC736}" dt="2023-03-26T23:44:40.626" v="530"/>
          <ac:grpSpMkLst>
            <pc:docMk/>
            <pc:sldMk cId="1237977900" sldId="467"/>
            <ac:grpSpMk id="46" creationId="{E85CF8B2-E9CB-7237-6FA9-D25B56246BD9}"/>
          </ac:grpSpMkLst>
        </pc:grpChg>
        <pc:grpChg chg="mod">
          <ac:chgData name="Tim Cook" userId="d1c7cfb340f2c7ab" providerId="LiveId" clId="{5D615F76-CA9C-4BC0-825C-D8AAB65CC736}" dt="2023-03-26T23:44:38.909" v="527"/>
          <ac:grpSpMkLst>
            <pc:docMk/>
            <pc:sldMk cId="1237977900" sldId="467"/>
            <ac:grpSpMk id="47" creationId="{B1D42243-449F-E69B-3196-CAAF4278B6B3}"/>
          </ac:grpSpMkLst>
        </pc:grpChg>
        <pc:grpChg chg="del 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0" creationId="{AA3CE089-FC18-E2F0-1D02-3612F1411D9D}"/>
          </ac:grpSpMkLst>
        </pc:grpChg>
        <pc:grpChg chg="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4" creationId="{0C9EFD9E-2339-24FE-62AB-770939CEAE2B}"/>
          </ac:grpSpMkLst>
        </pc:grpChg>
        <pc:grpChg chg="mod">
          <ac:chgData name="Tim Cook" userId="d1c7cfb340f2c7ab" providerId="LiveId" clId="{5D615F76-CA9C-4BC0-825C-D8AAB65CC736}" dt="2023-03-26T23:44:48.952" v="546"/>
          <ac:grpSpMkLst>
            <pc:docMk/>
            <pc:sldMk cId="1237977900" sldId="467"/>
            <ac:grpSpMk id="65" creationId="{2F7F3BF2-7385-B74F-766B-C9C8251269B4}"/>
          </ac:grpSpMkLst>
        </pc:grpChg>
        <pc:inkChg chg="add del">
          <ac:chgData name="Tim Cook" userId="d1c7cfb340f2c7ab" providerId="LiveId" clId="{5D615F76-CA9C-4BC0-825C-D8AAB65CC736}" dt="2023-03-26T23:39:26.109" v="382"/>
          <ac:inkMkLst>
            <pc:docMk/>
            <pc:sldMk cId="1237977900" sldId="467"/>
            <ac:inkMk id="3" creationId="{1D936590-F281-5A50-8582-3B8E4A6F3965}"/>
          </ac:inkMkLst>
        </pc:inkChg>
        <pc:inkChg chg="add del">
          <ac:chgData name="Tim Cook" userId="d1c7cfb340f2c7ab" providerId="LiveId" clId="{5D615F76-CA9C-4BC0-825C-D8AAB65CC736}" dt="2023-03-26T23:44:22.279" v="502"/>
          <ac:inkMkLst>
            <pc:docMk/>
            <pc:sldMk cId="1237977900" sldId="467"/>
            <ac:inkMk id="26" creationId="{CAD17268-3EC9-B0FA-884D-5B4D9BEEEA19}"/>
          </ac:inkMkLst>
        </pc:inkChg>
        <pc:inkChg chg="add">
          <ac:chgData name="Tim Cook" userId="d1c7cfb340f2c7ab" providerId="LiveId" clId="{5D615F76-CA9C-4BC0-825C-D8AAB65CC736}" dt="2023-03-26T23:44:25.885" v="503" actId="9405"/>
          <ac:inkMkLst>
            <pc:docMk/>
            <pc:sldMk cId="1237977900" sldId="467"/>
            <ac:inkMk id="27" creationId="{2E743694-2E7E-40CB-F26B-CA50E6B08E69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8" creationId="{E21E12B7-332E-8E20-FEA3-1EA383108DF4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9" creationId="{23E65B10-7705-8BCD-AC0D-6EB134ADF29B}"/>
          </ac:inkMkLst>
        </pc:inkChg>
        <pc:inkChg chg="add del mod">
          <ac:chgData name="Tim Cook" userId="d1c7cfb340f2c7ab" providerId="LiveId" clId="{5D615F76-CA9C-4BC0-825C-D8AAB65CC736}" dt="2023-03-26T23:44:32.578" v="513"/>
          <ac:inkMkLst>
            <pc:docMk/>
            <pc:sldMk cId="1237977900" sldId="467"/>
            <ac:inkMk id="30" creationId="{0D3BB4D9-DF54-6AF5-1856-D6F939E40B93}"/>
          </ac:inkMkLst>
        </pc:inkChg>
        <pc:inkChg chg="add del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31" creationId="{6483BFE1-0D7E-921C-79E1-7AB570D35728}"/>
          </ac:inkMkLst>
        </pc:inkChg>
        <pc:inkChg chg="add del mod">
          <ac:chgData name="Tim Cook" userId="d1c7cfb340f2c7ab" providerId="LiveId" clId="{5D615F76-CA9C-4BC0-825C-D8AAB65CC736}" dt="2023-03-26T23:44:32.578" v="515"/>
          <ac:inkMkLst>
            <pc:docMk/>
            <pc:sldMk cId="1237977900" sldId="467"/>
            <ac:inkMk id="32" creationId="{5D55E3F5-E77E-29D8-DBA9-9C4C129EB85E}"/>
          </ac:inkMkLst>
        </pc:inkChg>
        <pc:inkChg chg="add del mod">
          <ac:chgData name="Tim Cook" userId="d1c7cfb340f2c7ab" providerId="LiveId" clId="{5D615F76-CA9C-4BC0-825C-D8AAB65CC736}" dt="2023-03-26T23:44:32.578" v="514"/>
          <ac:inkMkLst>
            <pc:docMk/>
            <pc:sldMk cId="1237977900" sldId="467"/>
            <ac:inkMk id="33" creationId="{BF52AF0B-CDC4-00B8-CDEB-1FAB9ADE3830}"/>
          </ac:inkMkLst>
        </pc:inkChg>
        <pc:inkChg chg="add del mod">
          <ac:chgData name="Tim Cook" userId="d1c7cfb340f2c7ab" providerId="LiveId" clId="{5D615F76-CA9C-4BC0-825C-D8AAB65CC736}" dt="2023-03-26T23:44:32.578" v="512"/>
          <ac:inkMkLst>
            <pc:docMk/>
            <pc:sldMk cId="1237977900" sldId="467"/>
            <ac:inkMk id="34" creationId="{38C51CF0-FFEC-137F-F366-DD9C09D11415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6" creationId="{980901BA-1633-4CA8-17F2-7B4ACD258BC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7" creationId="{2F249F44-1052-C80F-2167-A984075C1587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8" creationId="{A3FB1ADE-7B3D-4F64-ADA2-ACB2E583A3F4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9" creationId="{76B76864-A89C-2524-51C1-80170DD2E69B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0" creationId="{9EA2811B-DF54-75FD-45F5-D8C5E9AF0AB0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1" creationId="{9C701800-3CFE-F8C7-573D-B665E8B3678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2" creationId="{CB165C28-37E8-DF90-DD4C-194C4128BBC8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3" creationId="{8AAB5556-46DA-8379-F0DC-0F5B8E10AC9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4" creationId="{0C96D6EC-2B98-4BF2-B0F1-ED7D1F09128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5" creationId="{FFFB7C7A-4286-C505-B1F0-10706063ABFE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8" creationId="{659EA5A9-76AD-2D94-7562-FAC160780251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9" creationId="{C796DD95-42BA-C398-5076-A3C3F1893BB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1" creationId="{6C53D5BC-8CDE-AF6C-08A0-CDE1B4D0C9CA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2" creationId="{EE2D594A-FADE-9053-E69D-55DB2AEA1D5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3" creationId="{59ED0F2F-9535-7240-F09E-8577BFE419E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5" creationId="{B076AD4B-E2E4-231A-99F3-97D1751FDA4A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6" creationId="{41EEC11C-F371-738D-52A0-61DAF1E4232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7" creationId="{31448416-9E08-F115-548D-CA4E4D66FE93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8" creationId="{5CFFF5FC-66BC-5F8B-CF14-BA791D82361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9" creationId="{406A0E8A-3D41-126D-7F41-1D4AC930994B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0" creationId="{69F772A2-D641-3C9B-BE75-33F3DFB213D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1" creationId="{02430D72-507E-846E-CAD3-EC2C3CF9CDCD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2" creationId="{C739283A-73F8-16CE-0D84-F4EC5E06B79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3" creationId="{F427C1E0-AF98-2515-233A-A1DD2E67D48E}"/>
          </ac:inkMkLst>
        </pc:inkChg>
        <pc:inkChg chg="add del">
          <ac:chgData name="Tim Cook" userId="d1c7cfb340f2c7ab" providerId="LiveId" clId="{5D615F76-CA9C-4BC0-825C-D8AAB65CC736}" dt="2023-03-26T23:44:48.682" v="545"/>
          <ac:inkMkLst>
            <pc:docMk/>
            <pc:sldMk cId="1237977900" sldId="467"/>
            <ac:inkMk id="64" creationId="{4807C7F3-A7E9-7D09-16EA-22DFF3F5D38D}"/>
          </ac:inkMkLst>
        </pc:inkChg>
        <pc:inkChg chg="add">
          <ac:chgData name="Tim Cook" userId="d1c7cfb340f2c7ab" providerId="LiveId" clId="{5D615F76-CA9C-4BC0-825C-D8AAB65CC736}" dt="2023-03-26T23:44:49.975" v="547" actId="9405"/>
          <ac:inkMkLst>
            <pc:docMk/>
            <pc:sldMk cId="1237977900" sldId="467"/>
            <ac:inkMk id="66" creationId="{415D1D62-9542-D133-9BA2-684DAB54E74C}"/>
          </ac:inkMkLst>
        </pc:inkChg>
      </pc:sldChg>
      <pc:sldChg chg="addSp delSp modSp mod">
        <pc:chgData name="Tim Cook" userId="d1c7cfb340f2c7ab" providerId="LiveId" clId="{5D615F76-CA9C-4BC0-825C-D8AAB65CC736}" dt="2023-03-27T00:23:23.516" v="958"/>
        <pc:sldMkLst>
          <pc:docMk/>
          <pc:sldMk cId="1235306705" sldId="468"/>
        </pc:sldMkLst>
        <pc:grpChg chg="mod">
          <ac:chgData name="Tim Cook" userId="d1c7cfb340f2c7ab" providerId="LiveId" clId="{5D615F76-CA9C-4BC0-825C-D8AAB65CC736}" dt="2023-03-27T00:23:23.516" v="958"/>
          <ac:grpSpMkLst>
            <pc:docMk/>
            <pc:sldMk cId="1235306705" sldId="468"/>
            <ac:grpSpMk id="8" creationId="{FEB42348-60AF-1F55-978D-00C1BF8C46CD}"/>
          </ac:grpSpMkLst>
        </pc:grpChg>
        <pc:grpChg chg="del mod">
          <ac:chgData name="Tim Cook" userId="d1c7cfb340f2c7ab" providerId="LiveId" clId="{5D615F76-CA9C-4BC0-825C-D8AAB65CC736}" dt="2023-03-26T23:45:11.548" v="560"/>
          <ac:grpSpMkLst>
            <pc:docMk/>
            <pc:sldMk cId="1235306705" sldId="468"/>
            <ac:grpSpMk id="9" creationId="{A0ABEFA9-E0D8-1AC5-48D0-532943030CA0}"/>
          </ac:grpSpMkLst>
        </pc:grpChg>
        <pc:grpChg chg="del mod">
          <ac:chgData name="Tim Cook" userId="d1c7cfb340f2c7ab" providerId="LiveId" clId="{5D615F76-CA9C-4BC0-825C-D8AAB65CC736}" dt="2023-03-26T23:45:20.306" v="574"/>
          <ac:grpSpMkLst>
            <pc:docMk/>
            <pc:sldMk cId="1235306705" sldId="468"/>
            <ac:grpSpMk id="17" creationId="{90DCFF25-77BF-ACB0-CA1B-635626DB0807}"/>
          </ac:grpSpMkLst>
        </pc:grpChg>
        <pc:grpChg chg="mod">
          <ac:chgData name="Tim Cook" userId="d1c7cfb340f2c7ab" providerId="LiveId" clId="{5D615F76-CA9C-4BC0-825C-D8AAB65CC736}" dt="2023-03-26T23:45:20.635" v="576"/>
          <ac:grpSpMkLst>
            <pc:docMk/>
            <pc:sldMk cId="1235306705" sldId="468"/>
            <ac:grpSpMk id="22" creationId="{18C23F99-768A-A8A7-961F-5B95D840F9B5}"/>
          </ac:grpSpMkLst>
        </pc:grpChg>
        <pc:grpChg chg="mod">
          <ac:chgData name="Tim Cook" userId="d1c7cfb340f2c7ab" providerId="LiveId" clId="{5D615F76-CA9C-4BC0-825C-D8AAB65CC736}" dt="2023-03-26T23:45:25.903" v="584"/>
          <ac:grpSpMkLst>
            <pc:docMk/>
            <pc:sldMk cId="1235306705" sldId="468"/>
            <ac:grpSpMk id="29" creationId="{2D4EBFDF-8EF9-E569-30C4-0766D6DD8D32}"/>
          </ac:grpSpMkLst>
        </pc:grpChg>
        <pc:grpChg chg="mod">
          <ac:chgData name="Tim Cook" userId="d1c7cfb340f2c7ab" providerId="LiveId" clId="{5D615F76-CA9C-4BC0-825C-D8AAB65CC736}" dt="2023-03-26T23:45:24.965" v="583"/>
          <ac:grpSpMkLst>
            <pc:docMk/>
            <pc:sldMk cId="1235306705" sldId="468"/>
            <ac:grpSpMk id="30" creationId="{255FD238-A520-CB09-1ED8-4FD8AACDEF23}"/>
          </ac:grpSpMkLst>
        </pc:grpChg>
        <pc:grpChg chg="del mod">
          <ac:chgData name="Tim Cook" userId="d1c7cfb340f2c7ab" providerId="LiveId" clId="{5D615F76-CA9C-4BC0-825C-D8AAB65CC736}" dt="2023-03-26T23:46:03.204" v="606"/>
          <ac:grpSpMkLst>
            <pc:docMk/>
            <pc:sldMk cId="1235306705" sldId="468"/>
            <ac:grpSpMk id="45" creationId="{C0AFFDC1-2024-B521-71A3-FCFD3FE3DCF3}"/>
          </ac:grpSpMkLst>
        </pc:grpChg>
        <pc:grpChg chg="mod">
          <ac:chgData name="Tim Cook" userId="d1c7cfb340f2c7ab" providerId="LiveId" clId="{5D615F76-CA9C-4BC0-825C-D8AAB65CC736}" dt="2023-03-26T23:46:00.673" v="603"/>
          <ac:grpSpMkLst>
            <pc:docMk/>
            <pc:sldMk cId="1235306705" sldId="468"/>
            <ac:grpSpMk id="46" creationId="{5F365023-6369-C3C0-058A-5AC7CD29A379}"/>
          </ac:grpSpMkLst>
        </pc:grpChg>
        <pc:grpChg chg="del mod">
          <ac:chgData name="Tim Cook" userId="d1c7cfb340f2c7ab" providerId="LiveId" clId="{5D615F76-CA9C-4BC0-825C-D8AAB65CC736}" dt="2023-03-26T23:46:05.734" v="610"/>
          <ac:grpSpMkLst>
            <pc:docMk/>
            <pc:sldMk cId="1235306705" sldId="468"/>
            <ac:grpSpMk id="49" creationId="{2E06A76A-0B7B-EDEB-7443-0D20E507F414}"/>
          </ac:grpSpMkLst>
        </pc:grpChg>
        <pc:grpChg chg="del mod">
          <ac:chgData name="Tim Cook" userId="d1c7cfb340f2c7ab" providerId="LiveId" clId="{5D615F76-CA9C-4BC0-825C-D8AAB65CC736}" dt="2023-03-26T23:46:17.267" v="629"/>
          <ac:grpSpMkLst>
            <pc:docMk/>
            <pc:sldMk cId="1235306705" sldId="468"/>
            <ac:grpSpMk id="53" creationId="{9125A7CB-B4A2-88CF-2BDF-8C3F8615867A}"/>
          </ac:grpSpMkLst>
        </pc:grpChg>
        <pc:grpChg chg="del mod">
          <ac:chgData name="Tim Cook" userId="d1c7cfb340f2c7ab" providerId="LiveId" clId="{5D615F76-CA9C-4BC0-825C-D8AAB65CC736}" dt="2023-03-26T23:46:09.719" v="619"/>
          <ac:grpSpMkLst>
            <pc:docMk/>
            <pc:sldMk cId="1235306705" sldId="468"/>
            <ac:grpSpMk id="57" creationId="{CCF37404-5484-7717-D6CF-87E824969253}"/>
          </ac:grpSpMkLst>
        </pc:grpChg>
        <pc:grpChg chg="del mod">
          <ac:chgData name="Tim Cook" userId="d1c7cfb340f2c7ab" providerId="LiveId" clId="{5D615F76-CA9C-4BC0-825C-D8AAB65CC736}" dt="2023-03-26T23:46:23.617" v="643"/>
          <ac:grpSpMkLst>
            <pc:docMk/>
            <pc:sldMk cId="1235306705" sldId="468"/>
            <ac:grpSpMk id="64" creationId="{2F496546-D979-2794-7377-DB09B98184DE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65" creationId="{3E93529E-E0A9-BC03-7250-F010049A9431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79" creationId="{74BA54ED-47B4-E4BC-CF56-23B0613DAA40}"/>
          </ac:grpSpMkLst>
        </pc:grpChg>
        <pc:grpChg chg="mod">
          <ac:chgData name="Tim Cook" userId="d1c7cfb340f2c7ab" providerId="LiveId" clId="{5D615F76-CA9C-4BC0-825C-D8AAB65CC736}" dt="2023-03-27T00:23:18.832" v="952"/>
          <ac:grpSpMkLst>
            <pc:docMk/>
            <pc:sldMk cId="1235306705" sldId="468"/>
            <ac:grpSpMk id="81" creationId="{6A66E4A8-BDE4-82E6-B158-D6AB6A2B1A30}"/>
          </ac:grpSpMkLst>
        </pc:grp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3" creationId="{DCC444F1-A1E4-BA90-2E3E-D91AD29B4035}"/>
          </ac:inkMkLst>
        </pc:inkChg>
        <pc:inkChg chg="add del mod">
          <ac:chgData name="Tim Cook" userId="d1c7cfb340f2c7ab" providerId="LiveId" clId="{5D615F76-CA9C-4BC0-825C-D8AAB65CC736}" dt="2023-03-26T23:45:11.548" v="562"/>
          <ac:inkMkLst>
            <pc:docMk/>
            <pc:sldMk cId="1235306705" sldId="468"/>
            <ac:inkMk id="3" creationId="{E4802E1B-2628-917D-B822-274CDD4F8791}"/>
          </ac:inkMkLst>
        </pc:inkChg>
        <pc:inkChg chg="add del mod">
          <ac:chgData name="Tim Cook" userId="d1c7cfb340f2c7ab" providerId="LiveId" clId="{5D615F76-CA9C-4BC0-825C-D8AAB65CC736}" dt="2023-03-26T23:45:11.548" v="559"/>
          <ac:inkMkLst>
            <pc:docMk/>
            <pc:sldMk cId="1235306705" sldId="468"/>
            <ac:inkMk id="4" creationId="{0146DB92-2891-DCFD-A236-25D0D2E4BA47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4" creationId="{F339A5C7-D144-1E16-5470-8F676BFD77A7}"/>
          </ac:inkMkLst>
        </pc:inkChg>
        <pc:inkChg chg="add del mod">
          <ac:chgData name="Tim Cook" userId="d1c7cfb340f2c7ab" providerId="LiveId" clId="{5D615F76-CA9C-4BC0-825C-D8AAB65CC736}" dt="2023-03-26T23:45:11.532" v="557"/>
          <ac:inkMkLst>
            <pc:docMk/>
            <pc:sldMk cId="1235306705" sldId="468"/>
            <ac:inkMk id="5" creationId="{14512D5B-2D4E-AE47-A0E0-05A812D48344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5" creationId="{A7E41D8F-8B16-F9C5-613F-6202FEF488EB}"/>
          </ac:inkMkLst>
        </pc:inkChg>
        <pc:inkChg chg="add del mod">
          <ac:chgData name="Tim Cook" userId="d1c7cfb340f2c7ab" providerId="LiveId" clId="{5D615F76-CA9C-4BC0-825C-D8AAB65CC736}" dt="2023-03-26T23:45:11.548" v="560"/>
          <ac:inkMkLst>
            <pc:docMk/>
            <pc:sldMk cId="1235306705" sldId="468"/>
            <ac:inkMk id="6" creationId="{3A369793-05E0-0854-B93A-8A0C6824707C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6" creationId="{43A4E182-09F3-6E51-22E1-D484B8CD3D88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7" creationId="{4D587FAD-A631-EF65-3834-E3E8BDDFB9D8}"/>
          </ac:inkMkLst>
        </pc:inkChg>
        <pc:inkChg chg="add del mod">
          <ac:chgData name="Tim Cook" userId="d1c7cfb340f2c7ab" providerId="LiveId" clId="{5D615F76-CA9C-4BC0-825C-D8AAB65CC736}" dt="2023-03-26T23:45:11.532" v="556"/>
          <ac:inkMkLst>
            <pc:docMk/>
            <pc:sldMk cId="1235306705" sldId="468"/>
            <ac:inkMk id="7" creationId="{6FC57C38-4D93-5905-6F6E-2D72B3F86284}"/>
          </ac:inkMkLst>
        </pc:inkChg>
        <pc:inkChg chg="add del mod">
          <ac:chgData name="Tim Cook" userId="d1c7cfb340f2c7ab" providerId="LiveId" clId="{5D615F76-CA9C-4BC0-825C-D8AAB65CC736}" dt="2023-03-26T23:45:11.548" v="558"/>
          <ac:inkMkLst>
            <pc:docMk/>
            <pc:sldMk cId="1235306705" sldId="468"/>
            <ac:inkMk id="8" creationId="{FC14909C-6436-5A01-5231-2D19D339B98B}"/>
          </ac:inkMkLst>
        </pc:inkChg>
        <pc:inkChg chg="add del">
          <ac:chgData name="Tim Cook" userId="d1c7cfb340f2c7ab" providerId="LiveId" clId="{5D615F76-CA9C-4BC0-825C-D8AAB65CC736}" dt="2023-03-26T23:45:11.548" v="561"/>
          <ac:inkMkLst>
            <pc:docMk/>
            <pc:sldMk cId="1235306705" sldId="468"/>
            <ac:inkMk id="10" creationId="{C1E8577B-B1B5-2D9C-C9B8-565933C738F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1" creationId="{F9B10F6D-1860-6837-B66F-FF5ED1B3135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2" creationId="{FE5DBA39-028D-C1A2-4498-147ED74F015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3" creationId="{0D84F21A-05E1-76A7-3075-C4027628E25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4" creationId="{BEEC6B4C-DB5A-F48C-7C22-8268BBF99AF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5" creationId="{F606659B-3457-8A85-203D-D212D92B2519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6" creationId="{C5268BD2-D9F8-A4EA-D0A4-3CD4B6A0632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8" creationId="{D887853F-BBC7-60A6-CBCC-1F85AB06AA0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9" creationId="{4EE6194D-3BAC-EC9E-3389-65DE490EB4A1}"/>
          </ac:inkMkLst>
        </pc:inkChg>
        <pc:inkChg chg="add del mod">
          <ac:chgData name="Tim Cook" userId="d1c7cfb340f2c7ab" providerId="LiveId" clId="{5D615F76-CA9C-4BC0-825C-D8AAB65CC736}" dt="2023-03-26T23:45:20.635" v="575"/>
          <ac:inkMkLst>
            <pc:docMk/>
            <pc:sldMk cId="1235306705" sldId="468"/>
            <ac:inkMk id="20" creationId="{3C418716-AC22-1761-5496-966AE6871827}"/>
          </ac:inkMkLst>
        </pc:inkChg>
        <pc:inkChg chg="add del mod">
          <ac:chgData name="Tim Cook" userId="d1c7cfb340f2c7ab" providerId="LiveId" clId="{5D615F76-CA9C-4BC0-825C-D8AAB65CC736}" dt="2023-03-26T23:45:20.635" v="576"/>
          <ac:inkMkLst>
            <pc:docMk/>
            <pc:sldMk cId="1235306705" sldId="468"/>
            <ac:inkMk id="21" creationId="{C78ED966-B2B4-F443-3BAB-0DBEC108A8E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3" creationId="{48A455BE-A410-F99B-948B-A7EE6A7240E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4" creationId="{01799A22-42F3-B9E3-00F3-CFC9E8A8A3D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5" creationId="{3DE4EB53-BD11-6AC2-743F-E2D7B09EB8E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6" creationId="{CCA3C1DA-BDB2-916B-2371-3D751CAEF8F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7" creationId="{7F81EC86-8BCF-185F-87C7-A6B92BEF42A0}"/>
          </ac:inkMkLst>
        </pc:inkChg>
        <pc:inkChg chg="add del mod">
          <ac:chgData name="Tim Cook" userId="d1c7cfb340f2c7ab" providerId="LiveId" clId="{5D615F76-CA9C-4BC0-825C-D8AAB65CC736}" dt="2023-03-26T23:45:25.903" v="584"/>
          <ac:inkMkLst>
            <pc:docMk/>
            <pc:sldMk cId="1235306705" sldId="468"/>
            <ac:inkMk id="28" creationId="{D5D0A490-C364-91C6-A8C9-E97ABE0F5F48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1" creationId="{C9C8464E-FF9E-6358-3DEE-ADD45CD8B488}"/>
          </ac:inkMkLst>
        </pc:inkChg>
        <pc:inkChg chg="add del">
          <ac:chgData name="Tim Cook" userId="d1c7cfb340f2c7ab" providerId="LiveId" clId="{5D615F76-CA9C-4BC0-825C-D8AAB65CC736}" dt="2023-03-26T23:45:48.434" v="590"/>
          <ac:inkMkLst>
            <pc:docMk/>
            <pc:sldMk cId="1235306705" sldId="468"/>
            <ac:inkMk id="32" creationId="{53F53B94-F8EC-621C-47C3-1BF9265C47A7}"/>
          </ac:inkMkLst>
        </pc:inkChg>
        <pc:inkChg chg="add del">
          <ac:chgData name="Tim Cook" userId="d1c7cfb340f2c7ab" providerId="LiveId" clId="{5D615F76-CA9C-4BC0-825C-D8AAB65CC736}" dt="2023-03-26T23:46:24.667" v="644"/>
          <ac:inkMkLst>
            <pc:docMk/>
            <pc:sldMk cId="1235306705" sldId="468"/>
            <ac:inkMk id="33" creationId="{D6515A5F-77E2-9897-EFCD-C456726C0CA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4" creationId="{D99338D3-BA33-9359-5874-56C830F136D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5" creationId="{9C06115B-7716-E75D-BAC7-A23C13D4EC2B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6" creationId="{E9F770EB-E83C-AD1B-56D4-FF3E3E999C1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7" creationId="{7E239117-6015-DFD6-8ACB-FD57C36E476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8" creationId="{F4F2F5F5-76E4-998C-A5A3-61D19D62E5E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9" creationId="{3035126A-6039-E286-5426-77C9B650E497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0" creationId="{25D240DE-4216-070F-E9CF-5D9E62456E4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1" creationId="{0BF60FE8-3540-CE3D-E503-8BEB5EB9C23C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2" creationId="{3E68C7A7-1EEF-E2AE-2B22-882BDD52CD5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3" creationId="{BD6DDB70-08E0-E90C-C742-FE08B7FB1EEB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4" creationId="{C8A37756-A3AD-B91F-2735-50477A085766}"/>
          </ac:inkMkLst>
        </pc:inkChg>
        <pc:inkChg chg="add del mod">
          <ac:chgData name="Tim Cook" userId="d1c7cfb340f2c7ab" providerId="LiveId" clId="{5D615F76-CA9C-4BC0-825C-D8AAB65CC736}" dt="2023-03-26T23:46:11.866" v="621"/>
          <ac:inkMkLst>
            <pc:docMk/>
            <pc:sldMk cId="1235306705" sldId="468"/>
            <ac:inkMk id="47" creationId="{11F690BC-D89F-C55F-4AD6-4BE3078D931F}"/>
          </ac:inkMkLst>
        </pc:inkChg>
        <pc:inkChg chg="add del mod">
          <ac:chgData name="Tim Cook" userId="d1c7cfb340f2c7ab" providerId="LiveId" clId="{5D615F76-CA9C-4BC0-825C-D8AAB65CC736}" dt="2023-03-26T23:46:11.866" v="622"/>
          <ac:inkMkLst>
            <pc:docMk/>
            <pc:sldMk cId="1235306705" sldId="468"/>
            <ac:inkMk id="48" creationId="{96828702-A9F3-E330-26C5-55E844A9113B}"/>
          </ac:inkMkLst>
        </pc:inkChg>
        <pc:inkChg chg="add del mod">
          <ac:chgData name="Tim Cook" userId="d1c7cfb340f2c7ab" providerId="LiveId" clId="{5D615F76-CA9C-4BC0-825C-D8AAB65CC736}" dt="2023-03-26T23:46:06.311" v="612"/>
          <ac:inkMkLst>
            <pc:docMk/>
            <pc:sldMk cId="1235306705" sldId="468"/>
            <ac:inkMk id="50" creationId="{2A3A8FB4-1C0A-637C-6C2A-F0382124EF9C}"/>
          </ac:inkMkLst>
        </pc:inkChg>
        <pc:inkChg chg="add del mod">
          <ac:chgData name="Tim Cook" userId="d1c7cfb340f2c7ab" providerId="LiveId" clId="{5D615F76-CA9C-4BC0-825C-D8AAB65CC736}" dt="2023-03-26T23:46:06.311" v="611"/>
          <ac:inkMkLst>
            <pc:docMk/>
            <pc:sldMk cId="1235306705" sldId="468"/>
            <ac:inkMk id="51" creationId="{1BB598BA-9D5A-70FE-A142-CCA211C7A351}"/>
          </ac:inkMkLst>
        </pc:inkChg>
        <pc:inkChg chg="add del mod">
          <ac:chgData name="Tim Cook" userId="d1c7cfb340f2c7ab" providerId="LiveId" clId="{5D615F76-CA9C-4BC0-825C-D8AAB65CC736}" dt="2023-03-26T23:46:06.311" v="613"/>
          <ac:inkMkLst>
            <pc:docMk/>
            <pc:sldMk cId="1235306705" sldId="468"/>
            <ac:inkMk id="52" creationId="{7A76E4E2-2026-0945-44F0-E7CDE25AC40B}"/>
          </ac:inkMkLst>
        </pc:inkChg>
        <pc:inkChg chg="add del mod">
          <ac:chgData name="Tim Cook" userId="d1c7cfb340f2c7ab" providerId="LiveId" clId="{5D615F76-CA9C-4BC0-825C-D8AAB65CC736}" dt="2023-03-26T23:46:09.719" v="620"/>
          <ac:inkMkLst>
            <pc:docMk/>
            <pc:sldMk cId="1235306705" sldId="468"/>
            <ac:inkMk id="54" creationId="{F06785CC-E3B3-DF47-F619-13DF3E34F399}"/>
          </ac:inkMkLst>
        </pc:inkChg>
        <pc:inkChg chg="add del mod">
          <ac:chgData name="Tim Cook" userId="d1c7cfb340f2c7ab" providerId="LiveId" clId="{5D615F76-CA9C-4BC0-825C-D8AAB65CC736}" dt="2023-03-26T23:46:09.719" v="618"/>
          <ac:inkMkLst>
            <pc:docMk/>
            <pc:sldMk cId="1235306705" sldId="468"/>
            <ac:inkMk id="55" creationId="{7FBD3A6C-704B-84B6-4986-7CD934882050}"/>
          </ac:inkMkLst>
        </pc:inkChg>
        <pc:inkChg chg="add del mod">
          <ac:chgData name="Tim Cook" userId="d1c7cfb340f2c7ab" providerId="LiveId" clId="{5D615F76-CA9C-4BC0-825C-D8AAB65CC736}" dt="2023-03-26T23:46:09.719" v="619"/>
          <ac:inkMkLst>
            <pc:docMk/>
            <pc:sldMk cId="1235306705" sldId="468"/>
            <ac:inkMk id="56" creationId="{61D85E2F-41C8-AF91-F922-6E1AF73F1B93}"/>
          </ac:inkMkLst>
        </pc:inkChg>
        <pc:inkChg chg="add del mod">
          <ac:chgData name="Tim Cook" userId="d1c7cfb340f2c7ab" providerId="LiveId" clId="{5D615F76-CA9C-4BC0-825C-D8AAB65CC736}" dt="2023-03-27T00:23:18.192" v="949"/>
          <ac:inkMkLst>
            <pc:docMk/>
            <pc:sldMk cId="1235306705" sldId="468"/>
            <ac:inkMk id="58" creationId="{03939700-440A-85C0-E536-ABCD51FECDAC}"/>
          </ac:inkMkLst>
        </pc:inkChg>
        <pc:inkChg chg="add del mod">
          <ac:chgData name="Tim Cook" userId="d1c7cfb340f2c7ab" providerId="LiveId" clId="{5D615F76-CA9C-4BC0-825C-D8AAB65CC736}" dt="2023-03-27T00:23:18.192" v="950"/>
          <ac:inkMkLst>
            <pc:docMk/>
            <pc:sldMk cId="1235306705" sldId="468"/>
            <ac:inkMk id="59" creationId="{8BD380F3-901B-0B07-88E8-E15112708CD0}"/>
          </ac:inkMkLst>
        </pc:inkChg>
        <pc:inkChg chg="add del mod">
          <ac:chgData name="Tim Cook" userId="d1c7cfb340f2c7ab" providerId="LiveId" clId="{5D615F76-CA9C-4BC0-825C-D8AAB65CC736}" dt="2023-03-27T00:23:18.192" v="951"/>
          <ac:inkMkLst>
            <pc:docMk/>
            <pc:sldMk cId="1235306705" sldId="468"/>
            <ac:inkMk id="60" creationId="{721E50AF-A6C3-4656-1E64-BC9C5F101544}"/>
          </ac:inkMkLst>
        </pc:inkChg>
        <pc:inkChg chg="add del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1" creationId="{62DD039B-7BF8-4FCF-F365-F723090BE48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2" creationId="{4C945235-7153-9AA3-ED95-0E8B64CEB7FA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3" creationId="{65F2764A-9A4C-970F-D271-EC078FE9FF9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6" creationId="{B33B83EC-5865-8706-DF7A-CEED7FDDC10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7" creationId="{D9B1F13C-EEA8-3744-EC48-F851F122348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8" creationId="{49E356B8-0F60-0085-70CE-88BF2DBA6755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9" creationId="{51B245A2-6C6E-0C8E-0718-CEABE97EB5C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0" creationId="{4E915D65-7C4A-52D4-A32B-46EB4E619C3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1" creationId="{CD6A856C-6B00-688B-DF9F-6E0BFD4DD32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2" creationId="{C3A32FFF-73DD-F0C5-B10D-9287BE17D96D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3" creationId="{C4C9E32E-EC55-57C4-E866-1E7E542175FC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4" creationId="{2C0C812C-F4A8-950D-FF1D-AE15F9D2753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5" creationId="{A7592C37-D6A0-39D2-44AF-83ED592FCE4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6" creationId="{AE3D80B1-FDF9-2E2E-6904-2A37A99FBC1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7" creationId="{7FDC2B4B-B060-9975-B967-45160F30DD4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8" creationId="{F1124AA1-7556-CA5D-2A8F-B53AF8A89AB7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80" creationId="{E3631A63-F441-DC74-6454-15DB335C16AF}"/>
          </ac:inkMkLst>
        </pc:inkChg>
      </pc:sldChg>
      <pc:sldChg chg="addSp delSp modSp mod">
        <pc:chgData name="Tim Cook" userId="d1c7cfb340f2c7ab" providerId="LiveId" clId="{5D615F76-CA9C-4BC0-825C-D8AAB65CC736}" dt="2023-03-26T23:56:00.152" v="948" actId="1076"/>
        <pc:sldMkLst>
          <pc:docMk/>
          <pc:sldMk cId="937315450" sldId="469"/>
        </pc:sldMkLst>
        <pc:spChg chg="del">
          <ac:chgData name="Tim Cook" userId="d1c7cfb340f2c7ab" providerId="LiveId" clId="{5D615F76-CA9C-4BC0-825C-D8AAB65CC736}" dt="2023-03-26T23:47:38.449" v="656" actId="478"/>
          <ac:spMkLst>
            <pc:docMk/>
            <pc:sldMk cId="937315450" sldId="469"/>
            <ac:spMk id="3" creationId="{D53C816B-F8A9-24AA-5968-5E0093A8839D}"/>
          </ac:spMkLst>
        </pc:spChg>
        <pc:grpChg chg="del mod">
          <ac:chgData name="Tim Cook" userId="d1c7cfb340f2c7ab" providerId="LiveId" clId="{5D615F76-CA9C-4BC0-825C-D8AAB65CC736}" dt="2023-03-26T23:54:40.173" v="872"/>
          <ac:grpSpMkLst>
            <pc:docMk/>
            <pc:sldMk cId="937315450" sldId="469"/>
            <ac:grpSpMk id="32" creationId="{8EAD4F04-3A59-446D-A725-401A147168DF}"/>
          </ac:grpSpMkLst>
        </pc:grpChg>
        <pc:grpChg chg="del mod">
          <ac:chgData name="Tim Cook" userId="d1c7cfb340f2c7ab" providerId="LiveId" clId="{5D615F76-CA9C-4BC0-825C-D8AAB65CC736}" dt="2023-03-26T23:50:26.162" v="738"/>
          <ac:grpSpMkLst>
            <pc:docMk/>
            <pc:sldMk cId="937315450" sldId="469"/>
            <ac:grpSpMk id="40" creationId="{2DB43113-D6DA-9491-8CC0-993C86C6B62C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5D615F76-CA9C-4BC0-825C-D8AAB65CC736}" dt="2023-03-26T23:49:15.753" v="683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5D615F76-CA9C-4BC0-825C-D8AAB65CC736}" dt="2023-03-26T23:49:17.629" v="687"/>
          <ac:grpSpMkLst>
            <pc:docMk/>
            <pc:sldMk cId="937315450" sldId="469"/>
            <ac:grpSpMk id="68" creationId="{06D4A4AE-117C-4EE9-AF76-3DDD7D3F0BB3}"/>
          </ac:grpSpMkLst>
        </pc:grpChg>
        <pc:grpChg chg="del 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69" creationId="{32B96145-8604-694A-88C8-8AAC3E01183C}"/>
          </ac:grpSpMkLst>
        </pc:grpChg>
        <pc:grpChg chg="del mod">
          <ac:chgData name="Tim Cook" userId="d1c7cfb340f2c7ab" providerId="LiveId" clId="{5D615F76-CA9C-4BC0-825C-D8AAB65CC736}" dt="2023-03-26T23:51:35.412" v="763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5D615F76-CA9C-4BC0-825C-D8AAB65CC736}" dt="2023-03-26T23:49:24.902" v="698"/>
          <ac:grpSpMkLst>
            <pc:docMk/>
            <pc:sldMk cId="937315450" sldId="469"/>
            <ac:grpSpMk id="76" creationId="{4E0789F7-EB98-7048-BAA1-10DA6085D909}"/>
          </ac:grpSpMkLst>
        </pc:grpChg>
        <pc:grpChg chg="del mod">
          <ac:chgData name="Tim Cook" userId="d1c7cfb340f2c7ab" providerId="LiveId" clId="{5D615F76-CA9C-4BC0-825C-D8AAB65CC736}" dt="2023-03-26T23:49:44.857" v="707"/>
          <ac:grpSpMkLst>
            <pc:docMk/>
            <pc:sldMk cId="937315450" sldId="469"/>
            <ac:grpSpMk id="82" creationId="{E38F5135-07B0-C933-912C-9DC2B1A6F4F9}"/>
          </ac:grpSpMkLst>
        </pc:grpChg>
        <pc:grpChg chg="mod">
          <ac:chgData name="Tim Cook" userId="d1c7cfb340f2c7ab" providerId="LiveId" clId="{5D615F76-CA9C-4BC0-825C-D8AAB65CC736}" dt="2023-03-26T23:49:45.213" v="708"/>
          <ac:grpSpMkLst>
            <pc:docMk/>
            <pc:sldMk cId="937315450" sldId="469"/>
            <ac:grpSpMk id="85" creationId="{57E58662-3BAF-0E69-7B25-85F2EBB39CC6}"/>
          </ac:grpSpMkLst>
        </pc:grpChg>
        <pc:grpChg chg="del mod">
          <ac:chgData name="Tim Cook" userId="d1c7cfb340f2c7ab" providerId="LiveId" clId="{5D615F76-CA9C-4BC0-825C-D8AAB65CC736}" dt="2023-03-26T23:50:41.597" v="748"/>
          <ac:grpSpMkLst>
            <pc:docMk/>
            <pc:sldMk cId="937315450" sldId="469"/>
            <ac:grpSpMk id="88" creationId="{A85DEB4B-D7BE-0959-B993-3CB5C118E621}"/>
          </ac:grpSpMkLst>
        </pc:grpChg>
        <pc:grpChg chg="mod">
          <ac:chgData name="Tim Cook" userId="d1c7cfb340f2c7ab" providerId="LiveId" clId="{5D615F76-CA9C-4BC0-825C-D8AAB65CC736}" dt="2023-03-26T23:55:28.743" v="90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5D615F76-CA9C-4BC0-825C-D8AAB65CC736}" dt="2023-03-26T23:54:41.285" v="875"/>
          <ac:grpSpMkLst>
            <pc:docMk/>
            <pc:sldMk cId="937315450" sldId="469"/>
            <ac:grpSpMk id="92" creationId="{359FB198-F2CD-46CB-8B54-427692AE9D8C}"/>
          </ac:grpSpMkLst>
        </pc:grpChg>
        <pc:grpChg chg="del mod">
          <ac:chgData name="Tim Cook" userId="d1c7cfb340f2c7ab" providerId="LiveId" clId="{5D615F76-CA9C-4BC0-825C-D8AAB65CC736}" dt="2023-03-26T23:50:43.104" v="750"/>
          <ac:grpSpMkLst>
            <pc:docMk/>
            <pc:sldMk cId="937315450" sldId="469"/>
            <ac:grpSpMk id="93" creationId="{24BA436B-4CEB-1535-7228-31E243A84ADE}"/>
          </ac:grpSpMkLst>
        </pc:grpChg>
        <pc:grpChg chg="del mod">
          <ac:chgData name="Tim Cook" userId="d1c7cfb340f2c7ab" providerId="LiveId" clId="{5D615F76-CA9C-4BC0-825C-D8AAB65CC736}" dt="2023-03-26T23:49:53.268" v="722"/>
          <ac:grpSpMkLst>
            <pc:docMk/>
            <pc:sldMk cId="937315450" sldId="469"/>
            <ac:grpSpMk id="93" creationId="{6F8EBAF5-A37F-F91F-80FC-DAC09E3C22A9}"/>
          </ac:grpSpMkLst>
        </pc:grpChg>
        <pc:grpChg chg="del 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96" creationId="{A4822097-1EB7-B1F3-93D4-A4DD98B66EA8}"/>
          </ac:grpSpMkLst>
        </pc:grpChg>
        <pc:grpChg chg="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101" creationId="{7BE35222-BE45-67BF-51D5-3D0372EB55D1}"/>
          </ac:grpSpMkLst>
        </pc:grpChg>
        <pc:grpChg chg="del mod">
          <ac:chgData name="Tim Cook" userId="d1c7cfb340f2c7ab" providerId="LiveId" clId="{5D615F76-CA9C-4BC0-825C-D8AAB65CC736}" dt="2023-03-26T23:52:02.378" v="776"/>
          <ac:grpSpMkLst>
            <pc:docMk/>
            <pc:sldMk cId="937315450" sldId="469"/>
            <ac:grpSpMk id="102" creationId="{9F164C42-C054-2702-6479-2CC45C4C18AC}"/>
          </ac:grpSpMkLst>
        </pc:grpChg>
        <pc:grpChg chg="del mod">
          <ac:chgData name="Tim Cook" userId="d1c7cfb340f2c7ab" providerId="LiveId" clId="{5D615F76-CA9C-4BC0-825C-D8AAB65CC736}" dt="2023-03-26T23:51:39.772" v="766"/>
          <ac:grpSpMkLst>
            <pc:docMk/>
            <pc:sldMk cId="937315450" sldId="469"/>
            <ac:grpSpMk id="106" creationId="{EC178FEF-6A00-A200-8970-C967BBC9D39C}"/>
          </ac:grpSpMkLst>
        </pc:grpChg>
        <pc:grpChg chg="del mod">
          <ac:chgData name="Tim Cook" userId="d1c7cfb340f2c7ab" providerId="LiveId" clId="{5D615F76-CA9C-4BC0-825C-D8AAB65CC736}" dt="2023-03-26T23:52:33.646" v="788"/>
          <ac:grpSpMkLst>
            <pc:docMk/>
            <pc:sldMk cId="937315450" sldId="469"/>
            <ac:grpSpMk id="109" creationId="{C9B41FC8-6436-2F18-945F-1EC8C3AFBDDB}"/>
          </ac:grpSpMkLst>
        </pc:grpChg>
        <pc:grpChg chg="del 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13" creationId="{5A24616E-343E-DE4C-2102-FE9C940C25D7}"/>
          </ac:grpSpMkLst>
        </pc:grpChg>
        <pc:grpChg chg="mod">
          <ac:chgData name="Tim Cook" userId="d1c7cfb340f2c7ab" providerId="LiveId" clId="{5D615F76-CA9C-4BC0-825C-D8AAB65CC736}" dt="2023-03-26T23:52:53.630" v="802"/>
          <ac:grpSpMkLst>
            <pc:docMk/>
            <pc:sldMk cId="937315450" sldId="469"/>
            <ac:grpSpMk id="114" creationId="{CCA18C96-9BB0-5937-7CD8-C499025187BA}"/>
          </ac:grpSpMkLst>
        </pc:grpChg>
        <pc:grpChg chg="del mod">
          <ac:chgData name="Tim Cook" userId="d1c7cfb340f2c7ab" providerId="LiveId" clId="{5D615F76-CA9C-4BC0-825C-D8AAB65CC736}" dt="2023-03-26T23:55:37.005" v="924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5D615F76-CA9C-4BC0-825C-D8AAB65CC736}" dt="2023-03-26T23:54:49.430" v="894"/>
          <ac:grpSpMkLst>
            <pc:docMk/>
            <pc:sldMk cId="937315450" sldId="469"/>
            <ac:grpSpMk id="119" creationId="{761430E7-2FF0-8469-D093-462D707039E0}"/>
          </ac:grpSpMkLst>
        </pc:grpChg>
        <pc:grpChg chg="mod">
          <ac:chgData name="Tim Cook" userId="d1c7cfb340f2c7ab" providerId="LiveId" clId="{5D615F76-CA9C-4BC0-825C-D8AAB65CC736}" dt="2023-03-26T23:56:00.152" v="948" actId="1076"/>
          <ac:grpSpMkLst>
            <pc:docMk/>
            <pc:sldMk cId="937315450" sldId="469"/>
            <ac:grpSpMk id="121" creationId="{5E2C9D02-B068-C06B-1FB6-6627BC5A6689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26" creationId="{94DD1506-2D8E-DD4D-0286-E813D45E2AFD}"/>
          </ac:grpSpMkLst>
        </pc:grpChg>
        <pc:grpChg chg="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27" creationId="{5F2235AE-06F0-A197-8E11-01778EC9487C}"/>
          </ac:grpSpMkLst>
        </pc:grpChg>
        <pc:grpChg chg="del 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4" creationId="{5A2ED7E7-7FE5-5E0F-7FE4-245E2050BA14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35" creationId="{3CFF905C-3647-FBB2-F809-F9905CA6B4A0}"/>
          </ac:grpSpMkLst>
        </pc:grpChg>
        <pc:grpChg chg="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6" creationId="{B07D49A2-25BA-3719-D502-B745258E5770}"/>
          </ac:grpSpMkLst>
        </pc:grpChg>
        <pc:grpChg chg="mod">
          <ac:chgData name="Tim Cook" userId="d1c7cfb340f2c7ab" providerId="LiveId" clId="{5D615F76-CA9C-4BC0-825C-D8AAB65CC736}" dt="2023-03-26T23:55:57.116" v="947"/>
          <ac:grpSpMkLst>
            <pc:docMk/>
            <pc:sldMk cId="937315450" sldId="469"/>
            <ac:grpSpMk id="139" creationId="{AC7C7100-3CF4-A1C0-AA47-8C39B7569DBB}"/>
          </ac:grpSpMkLst>
        </pc:grpChg>
        <pc:grpChg chg="del mod">
          <ac:chgData name="Tim Cook" userId="d1c7cfb340f2c7ab" providerId="LiveId" clId="{5D615F76-CA9C-4BC0-825C-D8AAB65CC736}" dt="2023-03-26T23:53:52.330" v="844"/>
          <ac:grpSpMkLst>
            <pc:docMk/>
            <pc:sldMk cId="937315450" sldId="469"/>
            <ac:grpSpMk id="139" creationId="{D9CA6D8D-EE19-45F7-B233-630E5BDA6646}"/>
          </ac:grpSpMkLst>
        </pc:grpChg>
        <pc:inkChg chg="add del mod">
          <ac:chgData name="Tim Cook" userId="d1c7cfb340f2c7ab" providerId="LiveId" clId="{5D615F76-CA9C-4BC0-825C-D8AAB65CC736}" dt="2023-03-26T23:51:35.412" v="763"/>
          <ac:inkMkLst>
            <pc:docMk/>
            <pc:sldMk cId="937315450" sldId="469"/>
            <ac:inkMk id="3" creationId="{B53A96BE-DF92-AD04-BEE6-A1477F0A613F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3" creationId="{D23A16C2-8827-6754-BDE0-C13ADF7ADE92}"/>
          </ac:inkMkLst>
        </pc:inkChg>
        <pc:inkChg chg="add del">
          <ac:chgData name="Tim Cook" userId="d1c7cfb340f2c7ab" providerId="LiveId" clId="{5D615F76-CA9C-4BC0-825C-D8AAB65CC736}" dt="2023-03-26T23:48:27.890" v="658"/>
          <ac:inkMkLst>
            <pc:docMk/>
            <pc:sldMk cId="937315450" sldId="469"/>
            <ac:inkMk id="4" creationId="{325EE293-DE68-C2FB-50D7-7BF70EB8A53D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" creationId="{82D72DAA-4A3B-E101-66C4-9853F05B90EA}"/>
          </ac:inkMkLst>
        </pc:inkChg>
        <pc:inkChg chg="add del mod">
          <ac:chgData name="Tim Cook" userId="d1c7cfb340f2c7ab" providerId="LiveId" clId="{5D615F76-CA9C-4BC0-825C-D8AAB65CC736}" dt="2023-03-26T23:51:34.287" v="761"/>
          <ac:inkMkLst>
            <pc:docMk/>
            <pc:sldMk cId="937315450" sldId="469"/>
            <ac:inkMk id="4" creationId="{D8EC7E9D-A39F-DC73-4666-F62D431FDA2E}"/>
          </ac:inkMkLst>
        </pc:inkChg>
        <pc:inkChg chg="add del">
          <ac:chgData name="Tim Cook" userId="d1c7cfb340f2c7ab" providerId="LiveId" clId="{5D615F76-CA9C-4BC0-825C-D8AAB65CC736}" dt="2023-03-26T23:55:21.705" v="897"/>
          <ac:inkMkLst>
            <pc:docMk/>
            <pc:sldMk cId="937315450" sldId="469"/>
            <ac:inkMk id="22" creationId="{E447C18A-5AB6-6815-8172-6E4B4236023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3" creationId="{CA467FFA-6417-6C2E-7923-E4D900A8B5EF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4" creationId="{44FD3F91-D403-405D-8224-ED3426A8DB1C}"/>
          </ac:inkMkLst>
        </pc:inkChg>
        <pc:inkChg chg="add del">
          <ac:chgData name="Tim Cook" userId="d1c7cfb340f2c7ab" providerId="LiveId" clId="{5D615F76-CA9C-4BC0-825C-D8AAB65CC736}" dt="2023-03-26T23:55:25.385" v="900"/>
          <ac:inkMkLst>
            <pc:docMk/>
            <pc:sldMk cId="937315450" sldId="469"/>
            <ac:inkMk id="25" creationId="{18D57757-82D9-D055-DE13-AFC24786776C}"/>
          </ac:inkMkLst>
        </pc:inkChg>
        <pc:inkChg chg="add del mod">
          <ac:chgData name="Tim Cook" userId="d1c7cfb340f2c7ab" providerId="LiveId" clId="{5D615F76-CA9C-4BC0-825C-D8AAB65CC736}" dt="2023-03-26T23:54:35.133" v="864"/>
          <ac:inkMkLst>
            <pc:docMk/>
            <pc:sldMk cId="937315450" sldId="469"/>
            <ac:inkMk id="25" creationId="{E9A21A38-F04C-2F41-8092-4BDF8B8622C5}"/>
          </ac:inkMkLst>
        </pc:inkChg>
        <pc:inkChg chg="add del mod">
          <ac:chgData name="Tim Cook" userId="d1c7cfb340f2c7ab" providerId="LiveId" clId="{5D615F76-CA9C-4BC0-825C-D8AAB65CC736}" dt="2023-03-26T23:54:33.246" v="863"/>
          <ac:inkMkLst>
            <pc:docMk/>
            <pc:sldMk cId="937315450" sldId="469"/>
            <ac:inkMk id="26" creationId="{34086342-322E-8BA1-F60D-137DBE30216B}"/>
          </ac:inkMkLst>
        </pc:inkChg>
        <pc:inkChg chg="add del mod">
          <ac:chgData name="Tim Cook" userId="d1c7cfb340f2c7ab" providerId="LiveId" clId="{5D615F76-CA9C-4BC0-825C-D8AAB65CC736}" dt="2023-03-26T23:55:54.113" v="943"/>
          <ac:inkMkLst>
            <pc:docMk/>
            <pc:sldMk cId="937315450" sldId="469"/>
            <ac:inkMk id="26" creationId="{8E86273E-D5F5-F39E-A0C7-B70EB8EE3314}"/>
          </ac:inkMkLst>
        </pc:inkChg>
        <pc:inkChg chg="add del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7" creationId="{2E71B542-30D4-BDAE-5968-0AC826600D1A}"/>
          </ac:inkMkLst>
        </pc:inkChg>
        <pc:inkChg chg="add del mod">
          <ac:chgData name="Tim Cook" userId="d1c7cfb340f2c7ab" providerId="LiveId" clId="{5D615F76-CA9C-4BC0-825C-D8AAB65CC736}" dt="2023-03-26T23:54:33.246" v="862"/>
          <ac:inkMkLst>
            <pc:docMk/>
            <pc:sldMk cId="937315450" sldId="469"/>
            <ac:inkMk id="27" creationId="{8B0987B2-FCB2-C180-DAF4-B1B3EFF6EE4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8" creationId="{D10E1F0F-7291-0744-CCB3-9669B8142C7F}"/>
          </ac:inkMkLst>
        </pc:inkChg>
        <pc:inkChg chg="add del mod">
          <ac:chgData name="Tim Cook" userId="d1c7cfb340f2c7ab" providerId="LiveId" clId="{5D615F76-CA9C-4BC0-825C-D8AAB65CC736}" dt="2023-03-26T23:54:33.246" v="861"/>
          <ac:inkMkLst>
            <pc:docMk/>
            <pc:sldMk cId="937315450" sldId="469"/>
            <ac:inkMk id="28" creationId="{F4E24B50-BFBF-D293-46CE-D816BF1F595F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9" creationId="{346A3BD9-FA6A-D205-82A7-9EBDEA0C4D27}"/>
          </ac:inkMkLst>
        </pc:inkChg>
        <pc:inkChg chg="add del">
          <ac:chgData name="Tim Cook" userId="d1c7cfb340f2c7ab" providerId="LiveId" clId="{5D615F76-CA9C-4BC0-825C-D8AAB65CC736}" dt="2023-03-26T23:54:31.514" v="859"/>
          <ac:inkMkLst>
            <pc:docMk/>
            <pc:sldMk cId="937315450" sldId="469"/>
            <ac:inkMk id="29" creationId="{9D7AC3D3-87D0-E244-D49B-A24E700C803D}"/>
          </ac:inkMkLst>
        </pc:inkChg>
        <pc:inkChg chg="add del mod">
          <ac:chgData name="Tim Cook" userId="d1c7cfb340f2c7ab" providerId="LiveId" clId="{5D615F76-CA9C-4BC0-825C-D8AAB65CC736}" dt="2023-03-26T23:54:31.514" v="857"/>
          <ac:inkMkLst>
            <pc:docMk/>
            <pc:sldMk cId="937315450" sldId="469"/>
            <ac:inkMk id="30" creationId="{0B804384-5D60-3757-C23D-78EA46D5D3CB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0" creationId="{8283CA7A-049E-46AE-CA75-578C1193A7B5}"/>
          </ac:inkMkLst>
        </pc:inkChg>
        <pc:inkChg chg="add del">
          <ac:chgData name="Tim Cook" userId="d1c7cfb340f2c7ab" providerId="LiveId" clId="{5D615F76-CA9C-4BC0-825C-D8AAB65CC736}" dt="2023-03-26T23:54:31.514" v="858"/>
          <ac:inkMkLst>
            <pc:docMk/>
            <pc:sldMk cId="937315450" sldId="469"/>
            <ac:inkMk id="31" creationId="{4078BDD7-15BA-2FAC-5612-7C6A8E93EEE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1" creationId="{4CC9DA85-1978-5D90-F2F4-765CBC1864E9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2" creationId="{BE269A65-7D7C-EC59-6A7D-B2CA7446E9F1}"/>
          </ac:inkMkLst>
        </pc:inkChg>
        <pc:inkChg chg="add del mod">
          <ac:chgData name="Tim Cook" userId="d1c7cfb340f2c7ab" providerId="LiveId" clId="{5D615F76-CA9C-4BC0-825C-D8AAB65CC736}" dt="2023-03-26T23:55:28.743" v="902"/>
          <ac:inkMkLst>
            <pc:docMk/>
            <pc:sldMk cId="937315450" sldId="469"/>
            <ac:inkMk id="33" creationId="{574B2FD6-A917-A5B1-EB53-107117BB4D85}"/>
          </ac:inkMkLst>
        </pc:inkChg>
        <pc:inkChg chg="add del mod">
          <ac:chgData name="Tim Cook" userId="d1c7cfb340f2c7ab" providerId="LiveId" clId="{5D615F76-CA9C-4BC0-825C-D8AAB65CC736}" dt="2023-03-26T23:55:28.743" v="905"/>
          <ac:inkMkLst>
            <pc:docMk/>
            <pc:sldMk cId="937315450" sldId="469"/>
            <ac:inkMk id="34" creationId="{EED49F2D-5100-D946-430C-CEDA0AC66129}"/>
          </ac:inkMkLst>
        </pc:inkChg>
        <pc:inkChg chg="add del mod">
          <ac:chgData name="Tim Cook" userId="d1c7cfb340f2c7ab" providerId="LiveId" clId="{5D615F76-CA9C-4BC0-825C-D8AAB65CC736}" dt="2023-03-26T23:55:28.743" v="901"/>
          <ac:inkMkLst>
            <pc:docMk/>
            <pc:sldMk cId="937315450" sldId="469"/>
            <ac:inkMk id="35" creationId="{28DF0B0E-5A71-43BE-3B48-179E78B3AA9A}"/>
          </ac:inkMkLst>
        </pc:inkChg>
        <pc:inkChg chg="add del mod">
          <ac:chgData name="Tim Cook" userId="d1c7cfb340f2c7ab" providerId="LiveId" clId="{5D615F76-CA9C-4BC0-825C-D8AAB65CC736}" dt="2023-03-26T23:55:28.743" v="904"/>
          <ac:inkMkLst>
            <pc:docMk/>
            <pc:sldMk cId="937315450" sldId="469"/>
            <ac:inkMk id="36" creationId="{4D135290-8A1E-E865-BD46-C731D24BED77}"/>
          </ac:inkMkLst>
        </pc:inkChg>
        <pc:inkChg chg="add del mod">
          <ac:chgData name="Tim Cook" userId="d1c7cfb340f2c7ab" providerId="LiveId" clId="{5D615F76-CA9C-4BC0-825C-D8AAB65CC736}" dt="2023-03-26T23:55:25.385" v="899"/>
          <ac:inkMkLst>
            <pc:docMk/>
            <pc:sldMk cId="937315450" sldId="469"/>
            <ac:inkMk id="37" creationId="{08D5C9F1-C2D8-5D4D-30AF-3B6C949FCB1F}"/>
          </ac:inkMkLst>
        </pc:inkChg>
        <pc:inkChg chg="add del mod">
          <ac:chgData name="Tim Cook" userId="d1c7cfb340f2c7ab" providerId="LiveId" clId="{5D615F76-CA9C-4BC0-825C-D8AAB65CC736}" dt="2023-03-26T23:55:28.743" v="906"/>
          <ac:inkMkLst>
            <pc:docMk/>
            <pc:sldMk cId="937315450" sldId="469"/>
            <ac:inkMk id="38" creationId="{6A903A7C-9049-8F1E-F7DA-5089A149E19A}"/>
          </ac:inkMkLst>
        </pc:inkChg>
        <pc:inkChg chg="add del">
          <ac:chgData name="Tim Cook" userId="d1c7cfb340f2c7ab" providerId="LiveId" clId="{5D615F76-CA9C-4BC0-825C-D8AAB65CC736}" dt="2023-03-26T23:49:00.723" v="660"/>
          <ac:inkMkLst>
            <pc:docMk/>
            <pc:sldMk cId="937315450" sldId="469"/>
            <ac:inkMk id="40" creationId="{1F641224-8707-15CC-6E63-A1616B989BDD}"/>
          </ac:inkMkLst>
        </pc:inkChg>
        <pc:inkChg chg="add del">
          <ac:chgData name="Tim Cook" userId="d1c7cfb340f2c7ab" providerId="LiveId" clId="{5D615F76-CA9C-4BC0-825C-D8AAB65CC736}" dt="2023-03-26T23:51:51.556" v="769"/>
          <ac:inkMkLst>
            <pc:docMk/>
            <pc:sldMk cId="937315450" sldId="469"/>
            <ac:inkMk id="40" creationId="{67191BAC-5C45-FC69-262C-2BF8F1F779B3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0" creationId="{81FEAB47-41E2-A675-E787-60DFDA17873D}"/>
          </ac:inkMkLst>
        </pc:inkChg>
        <pc:inkChg chg="add">
          <ac:chgData name="Tim Cook" userId="d1c7cfb340f2c7ab" providerId="LiveId" clId="{5D615F76-CA9C-4BC0-825C-D8AAB65CC736}" dt="2023-03-26T23:49:02.609" v="661" actId="9405"/>
          <ac:inkMkLst>
            <pc:docMk/>
            <pc:sldMk cId="937315450" sldId="469"/>
            <ac:inkMk id="41" creationId="{8B6E83C6-E82D-72EB-4E52-FE28E7ED81FF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2" creationId="{A4EC69AB-6EE9-8F97-8169-2C6C9E14A10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3" creationId="{3DBC406D-2C4A-A7F2-E26E-0F4F503DBA50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4" creationId="{E81B2FB3-E146-CE0C-8BBD-DEB77ACE179C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5" creationId="{412A41D1-8309-69E5-D364-C37CA1C38C4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6" creationId="{F9CECD10-3869-9AE1-AB6E-99F94A9B6D1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7" creationId="{A951289D-287E-EC1F-E954-4ACE768335DE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8" creationId="{ACBA3278-355A-5F34-5AB5-BC1B5AC3B1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9" creationId="{37E7EC71-D9DB-BB9E-1A84-AAAA9DCFC1F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0" creationId="{F99A20DB-9BF0-18AC-0908-7912DBBC0B4A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1" creationId="{D82F4F41-1843-3362-7B9F-A0A6431E2C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2" creationId="{79FED3C3-02EA-E071-8B96-557058DB4742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5" creationId="{4F371CA1-327D-51A4-29EB-E0255FD66FF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6" creationId="{26E4BBA4-D366-540A-623C-77011AE9DBF7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7" creationId="{5A8754A6-52AC-8E86-27AA-D9D38688871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8" creationId="{EEDAE10B-2306-3A73-C3B5-E2B6E4C6C2D1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9" creationId="{056C33A1-9673-5714-8572-EEBF66963604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0" creationId="{2E13A528-C049-C347-E3E6-A78223CC98E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1" creationId="{BD5B8FBB-D176-87BB-5334-F8D4A3D5A88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2" creationId="{1B643E44-CE33-486B-979F-B591F316633B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3" creationId="{1D5E7822-0A14-DBF7-6364-8FE950058E23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5" creationId="{57859D8E-A482-EEAE-BC97-A1C9CC2534C8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6" creationId="{8462FFCD-342B-965B-7E0E-95E504929657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7" creationId="{80B81459-A95F-52FC-79FE-855ACB882B95}"/>
          </ac:inkMkLst>
        </pc:inkChg>
        <pc:inkChg chg="add del">
          <ac:chgData name="Tim Cook" userId="d1c7cfb340f2c7ab" providerId="LiveId" clId="{5D615F76-CA9C-4BC0-825C-D8AAB65CC736}" dt="2023-03-26T23:49:19.688" v="692"/>
          <ac:inkMkLst>
            <pc:docMk/>
            <pc:sldMk cId="937315450" sldId="469"/>
            <ac:inkMk id="69" creationId="{0602996F-45DD-91E5-0BD0-090C7808C16C}"/>
          </ac:inkMkLst>
        </pc:inkChg>
        <pc:inkChg chg="add del mod">
          <ac:chgData name="Tim Cook" userId="d1c7cfb340f2c7ab" providerId="LiveId" clId="{5D615F76-CA9C-4BC0-825C-D8AAB65CC736}" dt="2023-03-26T23:51:34.287" v="762"/>
          <ac:inkMkLst>
            <pc:docMk/>
            <pc:sldMk cId="937315450" sldId="469"/>
            <ac:inkMk id="69" creationId="{36E9487F-D3BE-B714-162B-E1B3C6D685E1}"/>
          </ac:inkMkLst>
        </pc:inkChg>
        <pc:inkChg chg="add del mod">
          <ac:chgData name="Tim Cook" userId="d1c7cfb340f2c7ab" providerId="LiveId" clId="{5D615F76-CA9C-4BC0-825C-D8AAB65CC736}" dt="2023-03-26T23:55:28.743" v="903"/>
          <ac:inkMkLst>
            <pc:docMk/>
            <pc:sldMk cId="937315450" sldId="469"/>
            <ac:inkMk id="69" creationId="{ADE8FBE4-7FD2-422F-7E66-38363185F8B8}"/>
          </ac:inkMkLst>
        </pc:inkChg>
        <pc:inkChg chg="add del">
          <ac:chgData name="Tim Cook" userId="d1c7cfb340f2c7ab" providerId="LiveId" clId="{5D615F76-CA9C-4BC0-825C-D8AAB65CC736}" dt="2023-03-26T23:49:21.069" v="693"/>
          <ac:inkMkLst>
            <pc:docMk/>
            <pc:sldMk cId="937315450" sldId="469"/>
            <ac:inkMk id="70" creationId="{99ACE7ED-EA6F-F64D-1C5A-817878E70165}"/>
          </ac:inkMkLst>
        </pc:inkChg>
        <pc:inkChg chg="add del mod">
          <ac:chgData name="Tim Cook" userId="d1c7cfb340f2c7ab" providerId="LiveId" clId="{5D615F76-CA9C-4BC0-825C-D8AAB65CC736}" dt="2023-03-26T23:51:35.960" v="764"/>
          <ac:inkMkLst>
            <pc:docMk/>
            <pc:sldMk cId="937315450" sldId="469"/>
            <ac:inkMk id="70" creationId="{B17041E3-4DFB-8DC2-4BB5-B8DF6B99F1A1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70" creationId="{C42F962B-4F6E-D5D0-8C2A-5193FA3A4980}"/>
          </ac:inkMkLst>
        </pc:inkChg>
        <pc:inkChg chg="add del">
          <ac:chgData name="Tim Cook" userId="d1c7cfb340f2c7ab" providerId="LiveId" clId="{5D615F76-CA9C-4BC0-825C-D8AAB65CC736}" dt="2023-03-26T23:49:19.688" v="691"/>
          <ac:inkMkLst>
            <pc:docMk/>
            <pc:sldMk cId="937315450" sldId="469"/>
            <ac:inkMk id="71" creationId="{7920F7F2-D8E1-E0B8-B1AF-F89B5E82C8AF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2" creationId="{61BCBC23-7D69-F2BA-4B5A-E36657A30DCB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3" creationId="{8A48B156-42FF-C881-B4C7-4603BA511AC2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4" creationId="{57CB2A49-0DAA-09AC-CF08-CACA8E887863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5" creationId="{4843F1BB-96B0-9A59-4333-70BEF240CDC8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7" creationId="{959B282A-65A8-76FF-FB29-AB91710B8B1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8" creationId="{C9CFD3A2-FC0C-1755-A0AE-6B88BADDB33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9" creationId="{A5500F48-4F82-D963-AB45-3FF8E94CE4D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0" creationId="{B4782C87-90D8-4F0C-BA08-AF6626A4C61C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1" creationId="{AD06ED43-FDB3-A64F-6C80-4B9A91648301}"/>
          </ac:inkMkLst>
        </pc:inkChg>
        <pc:inkChg chg="add">
          <ac:chgData name="Tim Cook" userId="d1c7cfb340f2c7ab" providerId="LiveId" clId="{5D615F76-CA9C-4BC0-825C-D8AAB65CC736}" dt="2023-03-26T23:52:29.682" v="785" actId="9405"/>
          <ac:inkMkLst>
            <pc:docMk/>
            <pc:sldMk cId="937315450" sldId="469"/>
            <ac:inkMk id="82" creationId="{7842648E-AF63-FDC0-CA3E-4F545FA3D0BD}"/>
          </ac:inkMkLst>
        </pc:inkChg>
        <pc:inkChg chg="add del mod">
          <ac:chgData name="Tim Cook" userId="d1c7cfb340f2c7ab" providerId="LiveId" clId="{5D615F76-CA9C-4BC0-825C-D8AAB65CC736}" dt="2023-03-26T23:52:02.378" v="777"/>
          <ac:inkMkLst>
            <pc:docMk/>
            <pc:sldMk cId="937315450" sldId="469"/>
            <ac:inkMk id="82" creationId="{99BDA6F1-0946-4182-AEF7-81173DA7A55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3" creationId="{907FA394-9181-1119-C329-A58587BA5FAA}"/>
          </ac:inkMkLst>
        </pc:inkChg>
        <pc:inkChg chg="add">
          <ac:chgData name="Tim Cook" userId="d1c7cfb340f2c7ab" providerId="LiveId" clId="{5D615F76-CA9C-4BC0-825C-D8AAB65CC736}" dt="2023-03-26T23:52:36.069" v="789" actId="9405"/>
          <ac:inkMkLst>
            <pc:docMk/>
            <pc:sldMk cId="937315450" sldId="469"/>
            <ac:inkMk id="84" creationId="{0BCCAEBC-E068-868D-B2E6-D21F1411A30C}"/>
          </ac:inkMkLst>
        </pc:inkChg>
        <pc:inkChg chg="add del mod">
          <ac:chgData name="Tim Cook" userId="d1c7cfb340f2c7ab" providerId="LiveId" clId="{5D615F76-CA9C-4BC0-825C-D8AAB65CC736}" dt="2023-03-26T23:51:33.600" v="759"/>
          <ac:inkMkLst>
            <pc:docMk/>
            <pc:sldMk cId="937315450" sldId="469"/>
            <ac:inkMk id="84" creationId="{2EB6769C-10FD-3ED5-3D60-0634B40881A0}"/>
          </ac:inkMkLst>
        </pc:inkChg>
        <pc:inkChg chg="add del mod">
          <ac:chgData name="Tim Cook" userId="d1c7cfb340f2c7ab" providerId="LiveId" clId="{5D615F76-CA9C-4BC0-825C-D8AAB65CC736}" dt="2023-03-26T23:49:45.213" v="708"/>
          <ac:inkMkLst>
            <pc:docMk/>
            <pc:sldMk cId="937315450" sldId="469"/>
            <ac:inkMk id="84" creationId="{59CE5C4D-461F-F9EF-1837-9CA4595074F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6" creationId="{52196C30-B8BE-8704-BA99-409F3779FC6E}"/>
          </ac:inkMkLst>
        </pc:inkChg>
        <pc:inkChg chg="add del mod">
          <ac:chgData name="Tim Cook" userId="d1c7cfb340f2c7ab" providerId="LiveId" clId="{5D615F76-CA9C-4BC0-825C-D8AAB65CC736}" dt="2023-03-26T23:49:52.878" v="720"/>
          <ac:inkMkLst>
            <pc:docMk/>
            <pc:sldMk cId="937315450" sldId="469"/>
            <ac:inkMk id="87" creationId="{2CE8F0BC-BF3A-24B2-4C2E-3B6C3EB09E27}"/>
          </ac:inkMkLst>
        </pc:inkChg>
        <pc:inkChg chg="add del">
          <ac:chgData name="Tim Cook" userId="d1c7cfb340f2c7ab" providerId="LiveId" clId="{5D615F76-CA9C-4BC0-825C-D8AAB65CC736}" dt="2023-03-26T23:50:32.366" v="742"/>
          <ac:inkMkLst>
            <pc:docMk/>
            <pc:sldMk cId="937315450" sldId="469"/>
            <ac:inkMk id="87" creationId="{6E74FD67-A934-BFFC-8017-EB183F3DA1F4}"/>
          </ac:inkMkLst>
        </pc:inkChg>
        <pc:inkChg chg="add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87" creationId="{90443C65-9FA7-4249-4654-B0E772DF7AF4}"/>
          </ac:inkMkLst>
        </pc:inkChg>
        <pc:inkChg chg="add del mod">
          <ac:chgData name="Tim Cook" userId="d1c7cfb340f2c7ab" providerId="LiveId" clId="{5D615F76-CA9C-4BC0-825C-D8AAB65CC736}" dt="2023-03-26T23:49:53.268" v="722"/>
          <ac:inkMkLst>
            <pc:docMk/>
            <pc:sldMk cId="937315450" sldId="469"/>
            <ac:inkMk id="88" creationId="{CC919F34-113B-6C7A-4CB2-B499F0F4FA72}"/>
          </ac:inkMkLst>
        </pc:inkChg>
        <pc:inkChg chg="add del mod">
          <ac:chgData name="Tim Cook" userId="d1c7cfb340f2c7ab" providerId="LiveId" clId="{5D615F76-CA9C-4BC0-825C-D8AAB65CC736}" dt="2023-03-26T23:52:31.078" v="786"/>
          <ac:inkMkLst>
            <pc:docMk/>
            <pc:sldMk cId="937315450" sldId="469"/>
            <ac:inkMk id="88" creationId="{F079A76A-6869-3AB1-E24F-CD79C3C65A6F}"/>
          </ac:inkMkLst>
        </pc:inkChg>
        <pc:inkChg chg="add del mod">
          <ac:chgData name="Tim Cook" userId="d1c7cfb340f2c7ab" providerId="LiveId" clId="{5D615F76-CA9C-4BC0-825C-D8AAB65CC736}" dt="2023-03-26T23:49:52.878" v="719"/>
          <ac:inkMkLst>
            <pc:docMk/>
            <pc:sldMk cId="937315450" sldId="469"/>
            <ac:inkMk id="89" creationId="{1D7D2FDC-29E6-A6E7-5E3B-059DB2E926AF}"/>
          </ac:inkMkLst>
        </pc:inkChg>
        <pc:inkChg chg="add del mod">
          <ac:chgData name="Tim Cook" userId="d1c7cfb340f2c7ab" providerId="LiveId" clId="{5D615F76-CA9C-4BC0-825C-D8AAB65CC736}" dt="2023-03-26T23:51:33.600" v="760"/>
          <ac:inkMkLst>
            <pc:docMk/>
            <pc:sldMk cId="937315450" sldId="469"/>
            <ac:inkMk id="89" creationId="{4414450C-6A2B-9E6A-DA1A-D7A56A5C718F}"/>
          </ac:inkMkLst>
        </pc:inkChg>
        <pc:inkChg chg="add">
          <ac:chgData name="Tim Cook" userId="d1c7cfb340f2c7ab" providerId="LiveId" clId="{5D615F76-CA9C-4BC0-825C-D8AAB65CC736}" dt="2023-03-26T23:52:39.074" v="790" actId="9405"/>
          <ac:inkMkLst>
            <pc:docMk/>
            <pc:sldMk cId="937315450" sldId="469"/>
            <ac:inkMk id="89" creationId="{9DA2A606-D6FD-EBCB-CCFA-B7DAFCE72F8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0" creationId="{6D59B3FD-77BD-7A41-CEB8-E29090FB2D08}"/>
          </ac:inkMkLst>
        </pc:inkChg>
        <pc:inkChg chg="add del mod">
          <ac:chgData name="Tim Cook" userId="d1c7cfb340f2c7ab" providerId="LiveId" clId="{5D615F76-CA9C-4BC0-825C-D8AAB65CC736}" dt="2023-03-26T23:49:52.878" v="721"/>
          <ac:inkMkLst>
            <pc:docMk/>
            <pc:sldMk cId="937315450" sldId="469"/>
            <ac:inkMk id="90" creationId="{B0073DF3-BD33-F809-AB6C-97D4E34E8581}"/>
          </ac:inkMkLst>
        </pc:inkChg>
        <pc:inkChg chg="add del mod">
          <ac:chgData name="Tim Cook" userId="d1c7cfb340f2c7ab" providerId="LiveId" clId="{5D615F76-CA9C-4BC0-825C-D8AAB65CC736}" dt="2023-03-26T23:51:33.584" v="756"/>
          <ac:inkMkLst>
            <pc:docMk/>
            <pc:sldMk cId="937315450" sldId="469"/>
            <ac:inkMk id="90" creationId="{B9E6C945-03AD-8F0C-2DF3-1D2D785F74B5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0" creationId="{FBA79244-1B3F-5950-84E0-90F93566DCA6}"/>
          </ac:inkMkLst>
        </pc:inkChg>
        <pc:inkChg chg="add del mod">
          <ac:chgData name="Tim Cook" userId="d1c7cfb340f2c7ab" providerId="LiveId" clId="{5D615F76-CA9C-4BC0-825C-D8AAB65CC736}" dt="2023-03-26T23:49:52.878" v="717"/>
          <ac:inkMkLst>
            <pc:docMk/>
            <pc:sldMk cId="937315450" sldId="469"/>
            <ac:inkMk id="91" creationId="{3A9B269F-F878-3406-E542-91D35A4F1B44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1" creationId="{49973906-EECC-44F0-5CEE-D2D412DBB982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1" creationId="{A3C7A8C8-CD5B-99A8-70F2-E4A5A8591E1F}"/>
          </ac:inkMkLst>
        </pc:inkChg>
        <pc:inkChg chg="add del mod">
          <ac:chgData name="Tim Cook" userId="d1c7cfb340f2c7ab" providerId="LiveId" clId="{5D615F76-CA9C-4BC0-825C-D8AAB65CC736}" dt="2023-03-26T23:51:33.584" v="758"/>
          <ac:inkMkLst>
            <pc:docMk/>
            <pc:sldMk cId="937315450" sldId="469"/>
            <ac:inkMk id="91" creationId="{E6E716D2-CB8A-BBB6-AE06-B19D6FB40C4A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2" creationId="{2D9620E7-A3A9-072D-A8B2-E42A7691D40A}"/>
          </ac:inkMkLst>
        </pc:inkChg>
        <pc:inkChg chg="add del mod">
          <ac:chgData name="Tim Cook" userId="d1c7cfb340f2c7ab" providerId="LiveId" clId="{5D615F76-CA9C-4BC0-825C-D8AAB65CC736}" dt="2023-03-26T23:49:52.878" v="718"/>
          <ac:inkMkLst>
            <pc:docMk/>
            <pc:sldMk cId="937315450" sldId="469"/>
            <ac:inkMk id="92" creationId="{4A1E815A-DC67-9057-E24B-305EF13887D8}"/>
          </ac:inkMkLst>
        </pc:inkChg>
        <pc:inkChg chg="add del mod">
          <ac:chgData name="Tim Cook" userId="d1c7cfb340f2c7ab" providerId="LiveId" clId="{5D615F76-CA9C-4BC0-825C-D8AAB65CC736}" dt="2023-03-26T23:51:33.584" v="757"/>
          <ac:inkMkLst>
            <pc:docMk/>
            <pc:sldMk cId="937315450" sldId="469"/>
            <ac:inkMk id="92" creationId="{834A5ECB-39B6-C88A-ACB7-F306BC594473}"/>
          </ac:inkMkLst>
        </pc:inkChg>
        <pc:inkChg chg="add del mod">
          <ac:chgData name="Tim Cook" userId="d1c7cfb340f2c7ab" providerId="LiveId" clId="{5D615F76-CA9C-4BC0-825C-D8AAB65CC736}" dt="2023-03-26T23:52:33.646" v="787"/>
          <ac:inkMkLst>
            <pc:docMk/>
            <pc:sldMk cId="937315450" sldId="469"/>
            <ac:inkMk id="93" creationId="{40CBF8E1-A868-1C39-7DF7-83979907D6FE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3" creationId="{9EFC8478-AAAC-25B1-0FBA-0DFE14F9CC6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4" creationId="{F0D0BE2B-44C3-84BF-710D-DF6DBD72B6D0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5" creationId="{2DFB14F2-0ABF-32F7-6154-5E5CA64D896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6" creationId="{311BD55A-7787-7C64-268B-7CA4CF5C50C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6" creationId="{6C6D9FD0-915C-60EB-C175-1DE1557888C2}"/>
          </ac:inkMkLst>
        </pc:inkChg>
        <pc:inkChg chg="add del mod">
          <ac:chgData name="Tim Cook" userId="d1c7cfb340f2c7ab" providerId="LiveId" clId="{5D615F76-CA9C-4BC0-825C-D8AAB65CC736}" dt="2023-03-26T23:52:02.378" v="776"/>
          <ac:inkMkLst>
            <pc:docMk/>
            <pc:sldMk cId="937315450" sldId="469"/>
            <ac:inkMk id="96" creationId="{FD3EB555-6D34-6BE2-01E3-660D464E2BF6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7" creationId="{6C537113-DE05-C701-5356-741D9CD774B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8" creationId="{BA4622E3-8B3F-A84C-3DE5-A316E6EFAAC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9" creationId="{298C7634-0050-337C-C058-521882185702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100" creationId="{6B44E6ED-B3BD-ACD7-AB0D-579681FF530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2" creationId="{28A43DA3-CCC7-14EE-654E-52BABC13490A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2" creationId="{920F1CFE-BDDD-9D73-8DCF-856DF05B5034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3" creationId="{342FCBE3-F817-6E9A-286C-F0E056D723FB}"/>
          </ac:inkMkLst>
        </pc:inkChg>
        <pc:inkChg chg="add del mod">
          <ac:chgData name="Tim Cook" userId="d1c7cfb340f2c7ab" providerId="LiveId" clId="{5D615F76-CA9C-4BC0-825C-D8AAB65CC736}" dt="2023-03-26T23:51:37.938" v="765"/>
          <ac:inkMkLst>
            <pc:docMk/>
            <pc:sldMk cId="937315450" sldId="469"/>
            <ac:inkMk id="103" creationId="{7C09E6E8-8AF0-F314-8B3F-F4B6F2C1A44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3" creationId="{8D847E4A-52A3-A0A8-F2C8-CC90029650A5}"/>
          </ac:inkMkLst>
        </pc:inkChg>
        <pc:inkChg chg="add del mod">
          <ac:chgData name="Tim Cook" userId="d1c7cfb340f2c7ab" providerId="LiveId" clId="{5D615F76-CA9C-4BC0-825C-D8AAB65CC736}" dt="2023-03-26T23:51:41.673" v="767"/>
          <ac:inkMkLst>
            <pc:docMk/>
            <pc:sldMk cId="937315450" sldId="469"/>
            <ac:inkMk id="104" creationId="{3FCE6566-5B9A-833B-A5C3-856E2CCD67E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4" creationId="{AB6196BE-585B-BA38-E765-1E6D60E475C0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4" creationId="{F9160503-F551-F8D4-11B6-2B24C7730509}"/>
          </ac:inkMkLst>
        </pc:inkChg>
        <pc:inkChg chg="add del mod">
          <ac:chgData name="Tim Cook" userId="d1c7cfb340f2c7ab" providerId="LiveId" clId="{5D615F76-CA9C-4BC0-825C-D8AAB65CC736}" dt="2023-03-26T23:51:39.772" v="766"/>
          <ac:inkMkLst>
            <pc:docMk/>
            <pc:sldMk cId="937315450" sldId="469"/>
            <ac:inkMk id="105" creationId="{7803F628-B959-EC04-BA97-1B7BBFDE71C9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5" creationId="{BECE3F49-145B-9150-C84C-4E4FAC90166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5" creationId="{E1C4A84C-3340-923E-77BE-029D485B96E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6" creationId="{455CFFE4-E178-D975-685A-7719AF2ED05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6" creationId="{B1F8A8A5-A71B-E57D-9C30-811AB8614B2B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7" creationId="{38D30805-E7CA-DE6C-D9B8-9135C2AEE6DA}"/>
          </ac:inkMkLst>
        </pc:inkChg>
        <pc:inkChg chg="add">
          <ac:chgData name="Tim Cook" userId="d1c7cfb340f2c7ab" providerId="LiveId" clId="{5D615F76-CA9C-4BC0-825C-D8AAB65CC736}" dt="2023-03-26T23:51:06.375" v="755" actId="9405"/>
          <ac:inkMkLst>
            <pc:docMk/>
            <pc:sldMk cId="937315450" sldId="469"/>
            <ac:inkMk id="107" creationId="{74E4C618-0FE5-3916-4DD3-5C3D7462629E}"/>
          </ac:inkMkLst>
        </pc:inkChg>
        <pc:inkChg chg="add del mod">
          <ac:chgData name="Tim Cook" userId="d1c7cfb340f2c7ab" providerId="LiveId" clId="{5D615F76-CA9C-4BC0-825C-D8AAB65CC736}" dt="2023-03-26T23:55:37.005" v="916"/>
          <ac:inkMkLst>
            <pc:docMk/>
            <pc:sldMk cId="937315450" sldId="469"/>
            <ac:inkMk id="108" creationId="{76737E6E-72DB-AA08-7DA3-A5F37EDB4821}"/>
          </ac:inkMkLst>
        </pc:inkChg>
        <pc:inkChg chg="add del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108" creationId="{F8933797-BC66-9001-7A7A-901135BBE905}"/>
          </ac:inkMkLst>
        </pc:inkChg>
        <pc:inkChg chg="add del mod">
          <ac:chgData name="Tim Cook" userId="d1c7cfb340f2c7ab" providerId="LiveId" clId="{5D615F76-CA9C-4BC0-825C-D8AAB65CC736}" dt="2023-03-26T23:55:37.005" v="925"/>
          <ac:inkMkLst>
            <pc:docMk/>
            <pc:sldMk cId="937315450" sldId="469"/>
            <ac:inkMk id="109" creationId="{23DA7038-2FD8-741B-95D0-4A93BC03DF27}"/>
          </ac:inkMkLst>
        </pc:inkChg>
        <pc:inkChg chg="add del mod">
          <ac:chgData name="Tim Cook" userId="d1c7cfb340f2c7ab" providerId="LiveId" clId="{5D615F76-CA9C-4BC0-825C-D8AAB65CC736}" dt="2023-03-26T23:55:37.005" v="922"/>
          <ac:inkMkLst>
            <pc:docMk/>
            <pc:sldMk cId="937315450" sldId="469"/>
            <ac:inkMk id="110" creationId="{1E9D66B5-F981-EE78-B76E-294F38C69327}"/>
          </ac:inkMkLst>
        </pc:inkChg>
        <pc:inkChg chg="add del">
          <ac:chgData name="Tim Cook" userId="d1c7cfb340f2c7ab" providerId="LiveId" clId="{5D615F76-CA9C-4BC0-825C-D8AAB65CC736}" dt="2023-03-26T23:52:18.629" v="778"/>
          <ac:inkMkLst>
            <pc:docMk/>
            <pc:sldMk cId="937315450" sldId="469"/>
            <ac:inkMk id="110" creationId="{EE99D930-1E2D-F0C9-7AFB-22BCD69137E4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1" creationId="{4990E61A-2933-BB37-DA76-8D76C95F9D77}"/>
          </ac:inkMkLst>
        </pc:inkChg>
        <pc:inkChg chg="add del mod">
          <ac:chgData name="Tim Cook" userId="d1c7cfb340f2c7ab" providerId="LiveId" clId="{5D615F76-CA9C-4BC0-825C-D8AAB65CC736}" dt="2023-03-26T23:55:37.005" v="918"/>
          <ac:inkMkLst>
            <pc:docMk/>
            <pc:sldMk cId="937315450" sldId="469"/>
            <ac:inkMk id="111" creationId="{EC6E6874-C684-4AD8-918E-329B144527E5}"/>
          </ac:inkMkLst>
        </pc:inkChg>
        <pc:inkChg chg="add del mod">
          <ac:chgData name="Tim Cook" userId="d1c7cfb340f2c7ab" providerId="LiveId" clId="{5D615F76-CA9C-4BC0-825C-D8AAB65CC736}" dt="2023-03-26T23:55:37.005" v="921"/>
          <ac:inkMkLst>
            <pc:docMk/>
            <pc:sldMk cId="937315450" sldId="469"/>
            <ac:inkMk id="112" creationId="{63F33CCD-2DD2-29E8-5B44-BA414130DD15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2" creationId="{97C72395-504E-9968-CA38-DF2440028E7A}"/>
          </ac:inkMkLst>
        </pc:inkChg>
        <pc:inkChg chg="add del mod">
          <ac:chgData name="Tim Cook" userId="d1c7cfb340f2c7ab" providerId="LiveId" clId="{5D615F76-CA9C-4BC0-825C-D8AAB65CC736}" dt="2023-03-26T23:55:37.005" v="924"/>
          <ac:inkMkLst>
            <pc:docMk/>
            <pc:sldMk cId="937315450" sldId="469"/>
            <ac:inkMk id="113" creationId="{294C038C-1408-048E-0B33-D5EBC6AC2302}"/>
          </ac:inkMkLst>
        </pc:inkChg>
        <pc:inkChg chg="add del mod">
          <ac:chgData name="Tim Cook" userId="d1c7cfb340f2c7ab" providerId="LiveId" clId="{5D615F76-CA9C-4BC0-825C-D8AAB65CC736}" dt="2023-03-26T23:55:37.005" v="923"/>
          <ac:inkMkLst>
            <pc:docMk/>
            <pc:sldMk cId="937315450" sldId="469"/>
            <ac:inkMk id="114" creationId="{4005E456-9F7E-A738-94C6-1B08E4360ADE}"/>
          </ac:inkMkLst>
        </pc:inkChg>
        <pc:inkChg chg="add del mod">
          <ac:chgData name="Tim Cook" userId="d1c7cfb340f2c7ab" providerId="LiveId" clId="{5D615F76-CA9C-4BC0-825C-D8AAB65CC736}" dt="2023-03-26T23:55:37.005" v="919"/>
          <ac:inkMkLst>
            <pc:docMk/>
            <pc:sldMk cId="937315450" sldId="469"/>
            <ac:inkMk id="115" creationId="{3CF53CE4-F79F-1DBF-FC2F-FC947698250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5" creationId="{8314615D-6BF7-DCBD-4BEC-31C5F2AA9208}"/>
          </ac:inkMkLst>
        </pc:inkChg>
        <pc:inkChg chg="add del mod">
          <ac:chgData name="Tim Cook" userId="d1c7cfb340f2c7ab" providerId="LiveId" clId="{5D615F76-CA9C-4BC0-825C-D8AAB65CC736}" dt="2023-03-26T23:55:37.005" v="920"/>
          <ac:inkMkLst>
            <pc:docMk/>
            <pc:sldMk cId="937315450" sldId="469"/>
            <ac:inkMk id="116" creationId="{0FF20AD2-F16C-1847-724A-F76D0C6D86D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6" creationId="{B7614994-A3B3-6899-814A-7E302460601F}"/>
          </ac:inkMkLst>
        </pc:inkChg>
        <pc:inkChg chg="add del mod">
          <ac:chgData name="Tim Cook" userId="d1c7cfb340f2c7ab" providerId="LiveId" clId="{5D615F76-CA9C-4BC0-825C-D8AAB65CC736}" dt="2023-03-26T23:55:37.005" v="917"/>
          <ac:inkMkLst>
            <pc:docMk/>
            <pc:sldMk cId="937315450" sldId="469"/>
            <ac:inkMk id="117" creationId="{BB98C0E0-7E56-57E6-1763-36F72A9D559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7" creationId="{CA646186-A601-976D-6F5C-F1932B54965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8" creationId="{9D95B8BF-3966-96BB-04A2-5A79747030F0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9" creationId="{B5031542-F87E-09CB-EE1F-80A3D894D5A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120" creationId="{131981FE-EB61-9308-70AC-4DAAE37ADE58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0" creationId="{A1DAB743-0C3E-CCCF-8F59-F92A9998422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1" creationId="{988195B9-6C6E-A5CE-4A72-C164208BB64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2" creationId="{5E47CE28-836C-74DE-707C-C7A28A3B4A6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2" creationId="{7CE13334-BEFA-1331-A79E-B7BEAB37C129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3" creationId="{73C0984F-0E50-D5E6-612C-800A6B0F9F7F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3" creationId="{C17974DB-F92A-0325-F907-6E4ABFF12855}"/>
          </ac:inkMkLst>
        </pc:inkChg>
        <pc:inkChg chg="add del mod">
          <ac:chgData name="Tim Cook" userId="d1c7cfb340f2c7ab" providerId="LiveId" clId="{5D615F76-CA9C-4BC0-825C-D8AAB65CC736}" dt="2023-03-26T23:53:52.330" v="841"/>
          <ac:inkMkLst>
            <pc:docMk/>
            <pc:sldMk cId="937315450" sldId="469"/>
            <ac:inkMk id="124" creationId="{50199A5A-0458-B792-A497-8D439680385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4" creationId="{60BA4DD5-EE3B-9B2F-D488-59EF2468A8AF}"/>
          </ac:inkMkLst>
        </pc:inkChg>
        <pc:inkChg chg="add del mod">
          <ac:chgData name="Tim Cook" userId="d1c7cfb340f2c7ab" providerId="LiveId" clId="{5D615F76-CA9C-4BC0-825C-D8AAB65CC736}" dt="2023-03-26T23:53:52.330" v="840"/>
          <ac:inkMkLst>
            <pc:docMk/>
            <pc:sldMk cId="937315450" sldId="469"/>
            <ac:inkMk id="125" creationId="{0F1E080B-3042-9C63-8E06-AE2C9A6981B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5" creationId="{CA8F5862-B707-4E8C-0CD1-178CCA5ED4F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6" creationId="{CBB08A53-B85D-D79B-44A0-2AC548DE8391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7" creationId="{BD1BC334-19B0-B1B1-0258-60001FFBE794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8" creationId="{176B2639-EE4B-636B-F02D-272D842B2A40}"/>
          </ac:inkMkLst>
        </pc:inkChg>
        <pc:inkChg chg="add del">
          <ac:chgData name="Tim Cook" userId="d1c7cfb340f2c7ab" providerId="LiveId" clId="{5D615F76-CA9C-4BC0-825C-D8AAB65CC736}" dt="2023-03-26T23:53:03.307" v="822"/>
          <ac:inkMkLst>
            <pc:docMk/>
            <pc:sldMk cId="937315450" sldId="469"/>
            <ac:inkMk id="128" creationId="{F2F80AD8-4746-40AC-B364-4C84FDEA555B}"/>
          </ac:inkMkLst>
        </pc:inkChg>
        <pc:inkChg chg="add del">
          <ac:chgData name="Tim Cook" userId="d1c7cfb340f2c7ab" providerId="LiveId" clId="{5D615F76-CA9C-4BC0-825C-D8AAB65CC736}" dt="2023-03-26T23:53:03.307" v="824"/>
          <ac:inkMkLst>
            <pc:docMk/>
            <pc:sldMk cId="937315450" sldId="469"/>
            <ac:inkMk id="129" creationId="{37549857-5441-8DB7-14D1-D045FF0E401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9" creationId="{9264937D-62DA-C847-300B-EC7024EDA65B}"/>
          </ac:inkMkLst>
        </pc:inkChg>
        <pc:inkChg chg="add del">
          <ac:chgData name="Tim Cook" userId="d1c7cfb340f2c7ab" providerId="LiveId" clId="{5D615F76-CA9C-4BC0-825C-D8AAB65CC736}" dt="2023-03-26T23:53:03.307" v="823"/>
          <ac:inkMkLst>
            <pc:docMk/>
            <pc:sldMk cId="937315450" sldId="469"/>
            <ac:inkMk id="130" creationId="{40DD7969-5863-B6DE-F7CB-FAB47C2C0EA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0" creationId="{FC7B1B52-C886-FE55-483F-F9DD6D6D9997}"/>
          </ac:inkMkLst>
        </pc:inkChg>
        <pc:inkChg chg="add del mod">
          <ac:chgData name="Tim Cook" userId="d1c7cfb340f2c7ab" providerId="LiveId" clId="{5D615F76-CA9C-4BC0-825C-D8AAB65CC736}" dt="2023-03-26T23:53:52.330" v="844"/>
          <ac:inkMkLst>
            <pc:docMk/>
            <pc:sldMk cId="937315450" sldId="469"/>
            <ac:inkMk id="131" creationId="{94B96716-8238-5D2F-700C-A1071EB5F1C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1" creationId="{B1E0554D-117C-47A6-D6C9-B61AC27BD157}"/>
          </ac:inkMkLst>
        </pc:inkChg>
        <pc:inkChg chg="add del mod">
          <ac:chgData name="Tim Cook" userId="d1c7cfb340f2c7ab" providerId="LiveId" clId="{5D615F76-CA9C-4BC0-825C-D8AAB65CC736}" dt="2023-03-26T23:53:52.330" v="837"/>
          <ac:inkMkLst>
            <pc:docMk/>
            <pc:sldMk cId="937315450" sldId="469"/>
            <ac:inkMk id="132" creationId="{80451D0A-0B3D-C825-2B73-E7C485D06A07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2" creationId="{F41669F3-10BA-4C42-4A2E-18A4EF9D4E41}"/>
          </ac:inkMkLst>
        </pc:inkChg>
        <pc:inkChg chg="add del">
          <ac:chgData name="Tim Cook" userId="d1c7cfb340f2c7ab" providerId="LiveId" clId="{5D615F76-CA9C-4BC0-825C-D8AAB65CC736}" dt="2023-03-26T23:55:48.543" v="939"/>
          <ac:inkMkLst>
            <pc:docMk/>
            <pc:sldMk cId="937315450" sldId="469"/>
            <ac:inkMk id="133" creationId="{3211C234-60D3-BCE2-F7B2-2211646F02B5}"/>
          </ac:inkMkLst>
        </pc:inkChg>
        <pc:inkChg chg="add del mod">
          <ac:chgData name="Tim Cook" userId="d1c7cfb340f2c7ab" providerId="LiveId" clId="{5D615F76-CA9C-4BC0-825C-D8AAB65CC736}" dt="2023-03-26T23:53:52.330" v="842"/>
          <ac:inkMkLst>
            <pc:docMk/>
            <pc:sldMk cId="937315450" sldId="469"/>
            <ac:inkMk id="133" creationId="{9C001D45-9370-FAFF-4A21-A72C75C0CBEB}"/>
          </ac:inkMkLst>
        </pc:inkChg>
        <pc:inkChg chg="add del mod">
          <ac:chgData name="Tim Cook" userId="d1c7cfb340f2c7ab" providerId="LiveId" clId="{5D615F76-CA9C-4BC0-825C-D8AAB65CC736}" dt="2023-03-26T23:53:52.330" v="845"/>
          <ac:inkMkLst>
            <pc:docMk/>
            <pc:sldMk cId="937315450" sldId="469"/>
            <ac:inkMk id="134" creationId="{F8ECD804-C853-2E4F-03CD-B57C9EE71D0B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5" creationId="{26F27606-34D5-C468-2128-62CB94C49F09}"/>
          </ac:inkMkLst>
        </pc:inkChg>
        <pc:inkChg chg="add del mod">
          <ac:chgData name="Tim Cook" userId="d1c7cfb340f2c7ab" providerId="LiveId" clId="{5D615F76-CA9C-4BC0-825C-D8AAB65CC736}" dt="2023-03-26T23:53:52.330" v="843"/>
          <ac:inkMkLst>
            <pc:docMk/>
            <pc:sldMk cId="937315450" sldId="469"/>
            <ac:inkMk id="136" creationId="{6DC3FA97-52C5-3230-D52A-422043F53C31}"/>
          </ac:inkMkLst>
        </pc:inkChg>
        <pc:inkChg chg="add del mod">
          <ac:chgData name="Tim Cook" userId="d1c7cfb340f2c7ab" providerId="LiveId" clId="{5D615F76-CA9C-4BC0-825C-D8AAB65CC736}" dt="2023-03-26T23:53:52.330" v="838"/>
          <ac:inkMkLst>
            <pc:docMk/>
            <pc:sldMk cId="937315450" sldId="469"/>
            <ac:inkMk id="137" creationId="{533BDBE2-CAEC-FE75-31C3-C0E91AC0C898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7" creationId="{E9BC12B0-7D95-C8D6-9655-88389A5184A3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8" creationId="{1A084C51-AAAE-CA1D-3695-4D370FF8F872}"/>
          </ac:inkMkLst>
        </pc:inkChg>
        <pc:inkChg chg="add del mod">
          <ac:chgData name="Tim Cook" userId="d1c7cfb340f2c7ab" providerId="LiveId" clId="{5D615F76-CA9C-4BC0-825C-D8AAB65CC736}" dt="2023-03-26T23:53:52.330" v="839"/>
          <ac:inkMkLst>
            <pc:docMk/>
            <pc:sldMk cId="937315450" sldId="469"/>
            <ac:inkMk id="138" creationId="{EBC7F7BB-2602-5283-F7B7-C1C35D40FD7D}"/>
          </ac:inkMkLst>
        </pc:inkChg>
      </pc:sldChg>
      <pc:sldChg chg="addSp delSp modSp mod">
        <pc:chgData name="Tim Cook" userId="d1c7cfb340f2c7ab" providerId="LiveId" clId="{5D615F76-CA9C-4BC0-825C-D8AAB65CC736}" dt="2023-03-26T23:36:30.027" v="380"/>
        <pc:sldMkLst>
          <pc:docMk/>
          <pc:sldMk cId="4012230917" sldId="471"/>
        </pc:sldMkLst>
        <pc:grpChg chg="del mod">
          <ac:chgData name="Tim Cook" userId="d1c7cfb340f2c7ab" providerId="LiveId" clId="{5D615F76-CA9C-4BC0-825C-D8AAB65CC736}" dt="2023-03-26T23:35:15.756" v="317"/>
          <ac:grpSpMkLst>
            <pc:docMk/>
            <pc:sldMk cId="4012230917" sldId="471"/>
            <ac:grpSpMk id="9" creationId="{9C04E8A2-4477-8E4B-34C4-D122D968BC07}"/>
          </ac:grpSpMkLst>
        </pc:grpChg>
        <pc:grpChg chg="mod">
          <ac:chgData name="Tim Cook" userId="d1c7cfb340f2c7ab" providerId="LiveId" clId="{5D615F76-CA9C-4BC0-825C-D8AAB65CC736}" dt="2023-03-26T23:34:53.229" v="292"/>
          <ac:grpSpMkLst>
            <pc:docMk/>
            <pc:sldMk cId="4012230917" sldId="471"/>
            <ac:grpSpMk id="13" creationId="{25F4BD4D-E76B-BF89-3EFD-53FE3C2F38D6}"/>
          </ac:grpSpMkLst>
        </pc:grpChg>
        <pc:grpChg chg="del mod">
          <ac:chgData name="Tim Cook" userId="d1c7cfb340f2c7ab" providerId="LiveId" clId="{5D615F76-CA9C-4BC0-825C-D8AAB65CC736}" dt="2023-03-26T23:35:04.444" v="302"/>
          <ac:grpSpMkLst>
            <pc:docMk/>
            <pc:sldMk cId="4012230917" sldId="471"/>
            <ac:grpSpMk id="20" creationId="{3FBFAABF-F9DF-4039-FD86-ADE4EF8C2C06}"/>
          </ac:grpSpMkLst>
        </pc:grpChg>
        <pc:grpChg chg="mod">
          <ac:chgData name="Tim Cook" userId="d1c7cfb340f2c7ab" providerId="LiveId" clId="{5D615F76-CA9C-4BC0-825C-D8AAB65CC736}" dt="2023-03-26T23:35:07.757" v="306"/>
          <ac:grpSpMkLst>
            <pc:docMk/>
            <pc:sldMk cId="4012230917" sldId="471"/>
            <ac:grpSpMk id="24" creationId="{65620506-0A63-E5B1-9412-54329EF020A6}"/>
          </ac:grpSpMkLst>
        </pc:grpChg>
        <pc:grpChg chg="del mod">
          <ac:chgData name="Tim Cook" userId="d1c7cfb340f2c7ab" providerId="LiveId" clId="{5D615F76-CA9C-4BC0-825C-D8AAB65CC736}" dt="2023-03-26T23:35:29.191" v="331"/>
          <ac:grpSpMkLst>
            <pc:docMk/>
            <pc:sldMk cId="4012230917" sldId="471"/>
            <ac:grpSpMk id="27" creationId="{0079FD73-23AA-D34C-15FE-F529A01C3750}"/>
          </ac:grpSpMkLst>
        </pc:grpChg>
        <pc:grpChg chg="mod">
          <ac:chgData name="Tim Cook" userId="d1c7cfb340f2c7ab" providerId="LiveId" clId="{5D615F76-CA9C-4BC0-825C-D8AAB65CC736}" dt="2023-03-26T23:35:14.189" v="313"/>
          <ac:grpSpMkLst>
            <pc:docMk/>
            <pc:sldMk cId="4012230917" sldId="471"/>
            <ac:grpSpMk id="31" creationId="{28795E80-7B9F-E7E9-1FC7-2EDE8628259E}"/>
          </ac:grpSpMkLst>
        </pc:grpChg>
        <pc:grpChg chg="mod">
          <ac:chgData name="Tim Cook" userId="d1c7cfb340f2c7ab" providerId="LiveId" clId="{5D615F76-CA9C-4BC0-825C-D8AAB65CC736}" dt="2023-03-26T23:35:23.675" v="328"/>
          <ac:grpSpMkLst>
            <pc:docMk/>
            <pc:sldMk cId="4012230917" sldId="471"/>
            <ac:grpSpMk id="39" creationId="{62C61F0A-DA9D-6882-CD04-14C2CD429E29}"/>
          </ac:grpSpMkLst>
        </pc:grpChg>
        <pc:grpChg chg="mod">
          <ac:chgData name="Tim Cook" userId="d1c7cfb340f2c7ab" providerId="LiveId" clId="{5D615F76-CA9C-4BC0-825C-D8AAB65CC736}" dt="2023-03-26T23:35:37.498" v="338"/>
          <ac:grpSpMkLst>
            <pc:docMk/>
            <pc:sldMk cId="4012230917" sldId="471"/>
            <ac:grpSpMk id="45" creationId="{BBD3A806-1ABF-2D96-BEE0-A204A0D4E7C7}"/>
          </ac:grpSpMkLst>
        </pc:grpChg>
        <pc:grpChg chg="del 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57" creationId="{F6E52B51-B21E-5C58-76BD-CA0F6441C26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2" creationId="{A532DC9E-AAD6-EA67-60E2-EC65B6B87C5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3" creationId="{CF4F83DB-D4A1-E528-87DB-AF6F01C1974A}"/>
          </ac:grpSpMkLst>
        </pc:grpChg>
        <pc:grpChg chg="del mod">
          <ac:chgData name="Tim Cook" userId="d1c7cfb340f2c7ab" providerId="LiveId" clId="{5D615F76-CA9C-4BC0-825C-D8AAB65CC736}" dt="2023-03-26T23:36:03.878" v="367"/>
          <ac:grpSpMkLst>
            <pc:docMk/>
            <pc:sldMk cId="4012230917" sldId="471"/>
            <ac:grpSpMk id="71" creationId="{06164E5E-0F1B-365D-D661-28373213B0F6}"/>
          </ac:grpSpMkLst>
        </pc:grpChg>
        <pc:grpChg chg="mod">
          <ac:chgData name="Tim Cook" userId="d1c7cfb340f2c7ab" providerId="LiveId" clId="{5D615F76-CA9C-4BC0-825C-D8AAB65CC736}" dt="2023-03-26T23:36:03.525" v="366"/>
          <ac:grpSpMkLst>
            <pc:docMk/>
            <pc:sldMk cId="4012230917" sldId="471"/>
            <ac:grpSpMk id="72" creationId="{F997F596-7192-4590-ABE7-3B21A517F53D}"/>
          </ac:grpSpMkLst>
        </pc:grpChg>
        <pc:grpChg chg="mod">
          <ac:chgData name="Tim Cook" userId="d1c7cfb340f2c7ab" providerId="LiveId" clId="{5D615F76-CA9C-4BC0-825C-D8AAB65CC736}" dt="2023-03-26T23:36:07.175" v="373"/>
          <ac:grpSpMkLst>
            <pc:docMk/>
            <pc:sldMk cId="4012230917" sldId="471"/>
            <ac:grpSpMk id="76" creationId="{CFD4D412-C41E-6041-3D92-B7C47D080D1F}"/>
          </ac:grpSpMkLst>
        </pc:grpChg>
        <pc:grpChg chg="mod">
          <ac:chgData name="Tim Cook" userId="d1c7cfb340f2c7ab" providerId="LiveId" clId="{5D615F76-CA9C-4BC0-825C-D8AAB65CC736}" dt="2023-03-26T23:36:30.027" v="380"/>
          <ac:grpSpMkLst>
            <pc:docMk/>
            <pc:sldMk cId="4012230917" sldId="471"/>
            <ac:grpSpMk id="80" creationId="{85842ADA-6986-432F-88E8-1C4D60145845}"/>
          </ac:grpSpMkLst>
        </pc:grpChg>
        <pc:inkChg chg="add del mod">
          <ac:chgData name="Tim Cook" userId="d1c7cfb340f2c7ab" providerId="LiveId" clId="{5D615F76-CA9C-4BC0-825C-D8AAB65CC736}" dt="2023-03-26T23:35:15.756" v="317"/>
          <ac:inkMkLst>
            <pc:docMk/>
            <pc:sldMk cId="4012230917" sldId="471"/>
            <ac:inkMk id="4" creationId="{B43D9A35-EE3E-A376-E223-66605159D1EF}"/>
          </ac:inkMkLst>
        </pc:inkChg>
        <pc:inkChg chg="add del mod">
          <ac:chgData name="Tim Cook" userId="d1c7cfb340f2c7ab" providerId="LiveId" clId="{5D615F76-CA9C-4BC0-825C-D8AAB65CC736}" dt="2023-03-26T23:35:15.756" v="314"/>
          <ac:inkMkLst>
            <pc:docMk/>
            <pc:sldMk cId="4012230917" sldId="471"/>
            <ac:inkMk id="5" creationId="{4738658E-A31D-5A24-8069-6F48199D9172}"/>
          </ac:inkMkLst>
        </pc:inkChg>
        <pc:inkChg chg="add del mod">
          <ac:chgData name="Tim Cook" userId="d1c7cfb340f2c7ab" providerId="LiveId" clId="{5D615F76-CA9C-4BC0-825C-D8AAB65CC736}" dt="2023-03-26T23:35:15.756" v="316"/>
          <ac:inkMkLst>
            <pc:docMk/>
            <pc:sldMk cId="4012230917" sldId="471"/>
            <ac:inkMk id="6" creationId="{C16C274A-F116-FF96-0CC9-136B80168F97}"/>
          </ac:inkMkLst>
        </pc:inkChg>
        <pc:inkChg chg="add del mod">
          <ac:chgData name="Tim Cook" userId="d1c7cfb340f2c7ab" providerId="LiveId" clId="{5D615F76-CA9C-4BC0-825C-D8AAB65CC736}" dt="2023-03-26T23:35:15.756" v="315"/>
          <ac:inkMkLst>
            <pc:docMk/>
            <pc:sldMk cId="4012230917" sldId="471"/>
            <ac:inkMk id="7" creationId="{B2FF499A-A4D0-0FB3-F080-DE1756962AB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8" creationId="{3D0CE46E-4EE1-6C57-6703-8033F2B4CAEC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0" creationId="{907FC212-AD4A-3C27-52C9-546895550F9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1" creationId="{80E2D753-9153-36FA-C11C-CB9AB0EF38F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2" creationId="{9BB41346-8460-B1B6-8BF0-8C65D1DDC8DB}"/>
          </ac:inkMkLst>
        </pc:inkChg>
        <pc:inkChg chg="add del mod">
          <ac:chgData name="Tim Cook" userId="d1c7cfb340f2c7ab" providerId="LiveId" clId="{5D615F76-CA9C-4BC0-825C-D8AAB65CC736}" dt="2023-03-26T23:36:26.428" v="376"/>
          <ac:inkMkLst>
            <pc:docMk/>
            <pc:sldMk cId="4012230917" sldId="471"/>
            <ac:inkMk id="14" creationId="{A45E2FB5-6DBD-98E1-6E53-A7551735228F}"/>
          </ac:inkMkLst>
        </pc:inkChg>
        <pc:inkChg chg="add del mod">
          <ac:chgData name="Tim Cook" userId="d1c7cfb340f2c7ab" providerId="LiveId" clId="{5D615F76-CA9C-4BC0-825C-D8AAB65CC736}" dt="2023-03-26T23:36:23.156" v="374"/>
          <ac:inkMkLst>
            <pc:docMk/>
            <pc:sldMk cId="4012230917" sldId="471"/>
            <ac:inkMk id="15" creationId="{9EBFB4F9-66CB-B54A-D71D-2959280A0F91}"/>
          </ac:inkMkLst>
        </pc:inkChg>
        <pc:inkChg chg="add del">
          <ac:chgData name="Tim Cook" userId="d1c7cfb340f2c7ab" providerId="LiveId" clId="{5D615F76-CA9C-4BC0-825C-D8AAB65CC736}" dt="2023-03-26T23:34:58.898" v="296"/>
          <ac:inkMkLst>
            <pc:docMk/>
            <pc:sldMk cId="4012230917" sldId="471"/>
            <ac:inkMk id="16" creationId="{3C908925-A16A-7616-D737-BB3006678F7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7" creationId="{155AFB8F-8715-F5CF-013F-05DCFDCC8149}"/>
          </ac:inkMkLst>
        </pc:inkChg>
        <pc:inkChg chg="add del mod">
          <ac:chgData name="Tim Cook" userId="d1c7cfb340f2c7ab" providerId="LiveId" clId="{5D615F76-CA9C-4BC0-825C-D8AAB65CC736}" dt="2023-03-26T23:35:04.444" v="301"/>
          <ac:inkMkLst>
            <pc:docMk/>
            <pc:sldMk cId="4012230917" sldId="471"/>
            <ac:inkMk id="18" creationId="{9DDB43F4-B9A5-9EA1-5560-0BC2AD21A873}"/>
          </ac:inkMkLst>
        </pc:inkChg>
        <pc:inkChg chg="add del mod">
          <ac:chgData name="Tim Cook" userId="d1c7cfb340f2c7ab" providerId="LiveId" clId="{5D615F76-CA9C-4BC0-825C-D8AAB65CC736}" dt="2023-03-26T23:35:04.444" v="302"/>
          <ac:inkMkLst>
            <pc:docMk/>
            <pc:sldMk cId="4012230917" sldId="471"/>
            <ac:inkMk id="19" creationId="{B54DD805-F3DC-29C6-ECDF-B9E97067FD85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1" creationId="{E17FBDA6-4D39-5D0D-AEF6-9CE764F8CA68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2" creationId="{0B326B7A-690D-BF72-72A0-CA66B12261CB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3" creationId="{1CD02DC2-4686-AAA0-BC21-51A208B2BBC8}"/>
          </ac:inkMkLst>
        </pc:inkChg>
        <pc:inkChg chg="add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5" creationId="{B443AA72-4B5B-267A-413A-EF4AC23523F9}"/>
          </ac:inkMkLst>
        </pc:inkChg>
        <pc:inkChg chg="add del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6" creationId="{F5AFB4DA-C96E-C205-D2C4-3B1DCDD4082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8" creationId="{CB8E0662-68AB-A8D3-D7A2-BF4742B8466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9" creationId="{67527BB1-625C-E863-56E7-753CC3B14283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0" creationId="{D4ADE394-E6A9-F633-806D-95E4CB69BA5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2" creationId="{CA0F5305-D2DE-C521-E9F3-E318E18A1676}"/>
          </ac:inkMkLst>
        </pc:inkChg>
        <pc:inkChg chg="add del">
          <ac:chgData name="Tim Cook" userId="d1c7cfb340f2c7ab" providerId="LiveId" clId="{5D615F76-CA9C-4BC0-825C-D8AAB65CC736}" dt="2023-03-26T23:35:20.626" v="322"/>
          <ac:inkMkLst>
            <pc:docMk/>
            <pc:sldMk cId="4012230917" sldId="471"/>
            <ac:inkMk id="33" creationId="{412421EA-42DD-1CED-7267-9C5FBC2C1913}"/>
          </ac:inkMkLst>
        </pc:inkChg>
        <pc:inkChg chg="add del">
          <ac:chgData name="Tim Cook" userId="d1c7cfb340f2c7ab" providerId="LiveId" clId="{5D615F76-CA9C-4BC0-825C-D8AAB65CC736}" dt="2023-03-26T23:35:20.626" v="324"/>
          <ac:inkMkLst>
            <pc:docMk/>
            <pc:sldMk cId="4012230917" sldId="471"/>
            <ac:inkMk id="34" creationId="{C6280711-2C3A-3668-AE8D-CA7A9D48693B}"/>
          </ac:inkMkLst>
        </pc:inkChg>
        <pc:inkChg chg="add del">
          <ac:chgData name="Tim Cook" userId="d1c7cfb340f2c7ab" providerId="LiveId" clId="{5D615F76-CA9C-4BC0-825C-D8AAB65CC736}" dt="2023-03-26T23:35:20.626" v="323"/>
          <ac:inkMkLst>
            <pc:docMk/>
            <pc:sldMk cId="4012230917" sldId="471"/>
            <ac:inkMk id="35" creationId="{88C76B9A-D4BF-F28D-354F-28568C13057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6" creationId="{6F3F01D8-FD3C-A25D-1785-0E828F7913F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7" creationId="{840824FD-82A8-51E9-9EA7-30D68856D91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8" creationId="{7ABEA778-C097-E660-D316-3FE6FC07E7B7}"/>
          </ac:inkMkLst>
        </pc:inkChg>
        <pc:inkChg chg="add">
          <ac:chgData name="Tim Cook" userId="d1c7cfb340f2c7ab" providerId="LiveId" clId="{5D615F76-CA9C-4BC0-825C-D8AAB65CC736}" dt="2023-03-26T23:35:30.875" v="332" actId="9405"/>
          <ac:inkMkLst>
            <pc:docMk/>
            <pc:sldMk cId="4012230917" sldId="471"/>
            <ac:inkMk id="40" creationId="{22325D9C-0A53-5F74-8068-9B495AB28311}"/>
          </ac:inkMkLst>
        </pc:inkChg>
        <pc:inkChg chg="add del">
          <ac:chgData name="Tim Cook" userId="d1c7cfb340f2c7ab" providerId="LiveId" clId="{5D615F76-CA9C-4BC0-825C-D8AAB65CC736}" dt="2023-03-26T23:35:33.298" v="334"/>
          <ac:inkMkLst>
            <pc:docMk/>
            <pc:sldMk cId="4012230917" sldId="471"/>
            <ac:inkMk id="41" creationId="{94040984-A600-98D7-25A3-0E81F4072010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2" creationId="{F295D6D7-4E8E-7A9C-EE55-59C98EC681D7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3" creationId="{03897A7F-6460-11E7-6FB5-65033D735AFD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4" creationId="{FA123080-3005-E9D8-3149-17DE360D51BE}"/>
          </ac:inkMkLst>
        </pc:inkChg>
        <pc:inkChg chg="add del">
          <ac:chgData name="Tim Cook" userId="d1c7cfb340f2c7ab" providerId="LiveId" clId="{5D615F76-CA9C-4BC0-825C-D8AAB65CC736}" dt="2023-03-26T23:35:49.671" v="342"/>
          <ac:inkMkLst>
            <pc:docMk/>
            <pc:sldMk cId="4012230917" sldId="471"/>
            <ac:inkMk id="46" creationId="{F57BF3BB-24E7-1D60-7E0B-2CD0BEB09A75}"/>
          </ac:inkMkLst>
        </pc:inkChg>
        <pc:inkChg chg="add del">
          <ac:chgData name="Tim Cook" userId="d1c7cfb340f2c7ab" providerId="LiveId" clId="{5D615F76-CA9C-4BC0-825C-D8AAB65CC736}" dt="2023-03-26T23:35:49.671" v="343"/>
          <ac:inkMkLst>
            <pc:docMk/>
            <pc:sldMk cId="4012230917" sldId="471"/>
            <ac:inkMk id="47" creationId="{31CBCD40-9E6C-61D8-FC39-FDF478D4B6A6}"/>
          </ac:inkMkLst>
        </pc:inkChg>
        <pc:inkChg chg="add del">
          <ac:chgData name="Tim Cook" userId="d1c7cfb340f2c7ab" providerId="LiveId" clId="{5D615F76-CA9C-4BC0-825C-D8AAB65CC736}" dt="2023-03-26T23:35:49.671" v="344"/>
          <ac:inkMkLst>
            <pc:docMk/>
            <pc:sldMk cId="4012230917" sldId="471"/>
            <ac:inkMk id="48" creationId="{AA5D9135-100B-72E8-2DCA-6411010B39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49" creationId="{71D7C91B-0D5E-FC29-8D9D-BD25A039ECD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0" creationId="{91A8424A-24BA-3507-C4C9-81E8C01A711A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1" creationId="{7320F931-891A-CD9F-B936-4CEDBF9465AD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2" creationId="{3A44620E-636D-B2F1-BDA0-4A729D97C9BC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3" creationId="{EB482FFD-9C67-6544-48E3-65E463F2A548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4" creationId="{7A5D6F04-4030-2690-BD98-11356D4E17E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5" creationId="{63B11879-47C9-1CD3-3002-071CB91516B5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6" creationId="{4545A0F2-144B-3020-4E69-7C2A259E74F3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8" creationId="{D466ADD5-C6CF-2FB0-72BC-BA9B8E7C454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9" creationId="{A6148E61-85AC-9E2C-3699-DC6B157B0C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0" creationId="{0B376B99-81B2-5BE7-1A7D-C4F9496C323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1" creationId="{0FCEC692-8179-C661-D00D-862C983C1E8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4" creationId="{2D46A19A-0196-B69D-C56E-15BEF9A369CD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5" creationId="{0B0DF9DC-7C3D-D89C-E24F-DC4E6C023FFC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6" creationId="{D9FD712D-CFBC-EAF7-B4CE-C2083F9AEB2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7" creationId="{31214465-1F62-1F33-F079-DB03BF7F6C5C}"/>
          </ac:inkMkLst>
        </pc:inkChg>
        <pc:inkChg chg="add del mod">
          <ac:chgData name="Tim Cook" userId="d1c7cfb340f2c7ab" providerId="LiveId" clId="{5D615F76-CA9C-4BC0-825C-D8AAB65CC736}" dt="2023-03-26T23:36:03.878" v="367"/>
          <ac:inkMkLst>
            <pc:docMk/>
            <pc:sldMk cId="4012230917" sldId="471"/>
            <ac:inkMk id="68" creationId="{26F1B2B1-63B8-C2A1-9C1D-5A1C7F22DBC2}"/>
          </ac:inkMkLst>
        </pc:inkChg>
        <pc:inkChg chg="add del mod">
          <ac:chgData name="Tim Cook" userId="d1c7cfb340f2c7ab" providerId="LiveId" clId="{5D615F76-CA9C-4BC0-825C-D8AAB65CC736}" dt="2023-03-26T23:36:03.878" v="368"/>
          <ac:inkMkLst>
            <pc:docMk/>
            <pc:sldMk cId="4012230917" sldId="471"/>
            <ac:inkMk id="69" creationId="{2D9D8F22-F534-7265-87E4-632A343FB08A}"/>
          </ac:inkMkLst>
        </pc:inkChg>
        <pc:inkChg chg="add del">
          <ac:chgData name="Tim Cook" userId="d1c7cfb340f2c7ab" providerId="LiveId" clId="{5D615F76-CA9C-4BC0-825C-D8AAB65CC736}" dt="2023-03-26T23:36:04.448" v="369"/>
          <ac:inkMkLst>
            <pc:docMk/>
            <pc:sldMk cId="4012230917" sldId="471"/>
            <ac:inkMk id="70" creationId="{F6A5ADAE-EFCC-0C85-4E35-165945BA231D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3" creationId="{A5F13795-087B-A77D-80F3-A0850674072E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4" creationId="{79F3B722-3531-0C59-CF4B-8B3C12AFE1F8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5" creationId="{0A1D50C7-FFB9-2F03-6FF8-EE31CB3E58A8}"/>
          </ac:inkMkLst>
        </pc:inkChg>
        <pc:inkChg chg="add del">
          <ac:chgData name="Tim Cook" userId="d1c7cfb340f2c7ab" providerId="LiveId" clId="{5D615F76-CA9C-4BC0-825C-D8AAB65CC736}" dt="2023-03-26T23:36:26.443" v="377"/>
          <ac:inkMkLst>
            <pc:docMk/>
            <pc:sldMk cId="4012230917" sldId="471"/>
            <ac:inkMk id="77" creationId="{0CE32E09-5780-E98D-439A-4A6992F9617A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8" creationId="{396E433C-6F16-2F09-6686-06FC7CDDD47F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9" creationId="{B7331AAD-41D7-7A27-617E-11D5FFDAE524}"/>
          </ac:inkMkLst>
        </pc:inkChg>
      </pc:sldChg>
      <pc:sldChg chg="addSp delSp modSp mod">
        <pc:chgData name="Tim Cook" userId="d1c7cfb340f2c7ab" providerId="LiveId" clId="{5D615F76-CA9C-4BC0-825C-D8AAB65CC736}" dt="2023-03-26T23:40:48.353" v="500"/>
        <pc:sldMkLst>
          <pc:docMk/>
          <pc:sldMk cId="1509069945" sldId="472"/>
        </pc:sldMkLst>
        <pc:grpChg chg="del mod">
          <ac:chgData name="Tim Cook" userId="d1c7cfb340f2c7ab" providerId="LiveId" clId="{5D615F76-CA9C-4BC0-825C-D8AAB65CC736}" dt="2023-03-26T23:39:41.259" v="406"/>
          <ac:grpSpMkLst>
            <pc:docMk/>
            <pc:sldMk cId="1509069945" sldId="472"/>
            <ac:grpSpMk id="38" creationId="{0372F432-DADB-6842-923F-02267EA43595}"/>
          </ac:grpSpMkLst>
        </pc:grpChg>
        <pc:grpChg chg="del 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39" creationId="{CCE4AC74-8B5F-6369-16F9-86AE886452F3}"/>
          </ac:grpSpMkLst>
        </pc:grpChg>
        <pc:grpChg chg="del mod">
          <ac:chgData name="Tim Cook" userId="d1c7cfb340f2c7ab" providerId="LiveId" clId="{5D615F76-CA9C-4BC0-825C-D8AAB65CC736}" dt="2023-03-26T23:39:45.309" v="414"/>
          <ac:grpSpMkLst>
            <pc:docMk/>
            <pc:sldMk cId="1509069945" sldId="472"/>
            <ac:grpSpMk id="50" creationId="{C5C6DD8A-B233-55E5-969F-166405809AFD}"/>
          </ac:grpSpMkLst>
        </pc:grpChg>
        <pc:grpChg chg="mod">
          <ac:chgData name="Tim Cook" userId="d1c7cfb340f2c7ab" providerId="LiveId" clId="{5D615F76-CA9C-4BC0-825C-D8AAB65CC736}" dt="2023-03-26T23:39:48.306" v="422"/>
          <ac:grpSpMkLst>
            <pc:docMk/>
            <pc:sldMk cId="1509069945" sldId="472"/>
            <ac:grpSpMk id="51" creationId="{3A316A69-A8C3-D52B-9DDF-F06FA8B49295}"/>
          </ac:grpSpMkLst>
        </pc:grpChg>
        <pc:grpChg chg="del mod">
          <ac:chgData name="Tim Cook" userId="d1c7cfb340f2c7ab" providerId="LiveId" clId="{5D615F76-CA9C-4BC0-825C-D8AAB65CC736}" dt="2023-03-26T23:40:44.188" v="497"/>
          <ac:grpSpMkLst>
            <pc:docMk/>
            <pc:sldMk cId="1509069945" sldId="472"/>
            <ac:grpSpMk id="59" creationId="{C47154B1-6E95-652A-2DE8-B4AF19AC134D}"/>
          </ac:grpSpMkLst>
        </pc:grpChg>
        <pc:grpChg chg="del mod">
          <ac:chgData name="Tim Cook" userId="d1c7cfb340f2c7ab" providerId="LiveId" clId="{5D615F76-CA9C-4BC0-825C-D8AAB65CC736}" dt="2023-03-26T23:39:57.655" v="436"/>
          <ac:grpSpMkLst>
            <pc:docMk/>
            <pc:sldMk cId="1509069945" sldId="472"/>
            <ac:grpSpMk id="68" creationId="{A58B29DB-CCD7-1167-0AA6-5EB09E77E4F4}"/>
          </ac:grpSpMkLst>
        </pc:grpChg>
        <pc:grpChg chg="mod">
          <ac:chgData name="Tim Cook" userId="d1c7cfb340f2c7ab" providerId="LiveId" clId="{5D615F76-CA9C-4BC0-825C-D8AAB65CC736}" dt="2023-03-26T23:39:58.669" v="439"/>
          <ac:grpSpMkLst>
            <pc:docMk/>
            <pc:sldMk cId="1509069945" sldId="472"/>
            <ac:grpSpMk id="71" creationId="{0DB625E3-45C1-8F08-FF6B-F85C9375867E}"/>
          </ac:grpSpMkLst>
        </pc:grpChg>
        <pc:grpChg chg="del mod">
          <ac:chgData name="Tim Cook" userId="d1c7cfb340f2c7ab" providerId="LiveId" clId="{5D615F76-CA9C-4BC0-825C-D8AAB65CC736}" dt="2023-03-26T23:40:27.865" v="483"/>
          <ac:grpSpMkLst>
            <pc:docMk/>
            <pc:sldMk cId="1509069945" sldId="472"/>
            <ac:grpSpMk id="75" creationId="{42462358-A9EC-1FBB-074F-BBBC3CA13BFC}"/>
          </ac:grpSpMkLst>
        </pc:grpChg>
        <pc:grpChg chg="del mod">
          <ac:chgData name="Tim Cook" userId="d1c7cfb340f2c7ab" providerId="LiveId" clId="{5D615F76-CA9C-4BC0-825C-D8AAB65CC736}" dt="2023-03-26T23:40:05.037" v="449"/>
          <ac:grpSpMkLst>
            <pc:docMk/>
            <pc:sldMk cId="1509069945" sldId="472"/>
            <ac:grpSpMk id="79" creationId="{8E685256-8DA9-9380-1556-A8C86096D088}"/>
          </ac:grpSpMkLst>
        </pc:grpChg>
        <pc:grpChg chg="mod">
          <ac:chgData name="Tim Cook" userId="d1c7cfb340f2c7ab" providerId="LiveId" clId="{5D615F76-CA9C-4BC0-825C-D8AAB65CC736}" dt="2023-03-26T23:40:05.302" v="450"/>
          <ac:grpSpMkLst>
            <pc:docMk/>
            <pc:sldMk cId="1509069945" sldId="472"/>
            <ac:grpSpMk id="81" creationId="{B447A5C5-A80D-99FE-2EDD-E70AAA56AEC2}"/>
          </ac:grpSpMkLst>
        </pc:grpChg>
        <pc:grpChg chg="del mod">
          <ac:chgData name="Tim Cook" userId="d1c7cfb340f2c7ab" providerId="LiveId" clId="{5D615F76-CA9C-4BC0-825C-D8AAB65CC736}" dt="2023-03-26T23:40:09.332" v="458"/>
          <ac:grpSpMkLst>
            <pc:docMk/>
            <pc:sldMk cId="1509069945" sldId="472"/>
            <ac:grpSpMk id="86" creationId="{C4EA8D47-E476-F9A2-34FF-6206DA8A998D}"/>
          </ac:grpSpMkLst>
        </pc:grpChg>
        <pc:grpChg chg="del mod">
          <ac:chgData name="Tim Cook" userId="d1c7cfb340f2c7ab" providerId="LiveId" clId="{5D615F76-CA9C-4BC0-825C-D8AAB65CC736}" dt="2023-03-26T23:40:12.126" v="462"/>
          <ac:grpSpMkLst>
            <pc:docMk/>
            <pc:sldMk cId="1509069945" sldId="472"/>
            <ac:grpSpMk id="89" creationId="{8A5376B4-14CA-1710-0857-4C2906C37B5F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6" creationId="{E0262FF2-E6E3-DA9F-818C-C33BE92DFA71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7" creationId="{E81D2ABC-73D9-D8CE-C357-CDF54806A08C}"/>
          </ac:grpSpMkLst>
        </pc:grpChg>
        <pc:grpChg chg="mod">
          <ac:chgData name="Tim Cook" userId="d1c7cfb340f2c7ab" providerId="LiveId" clId="{5D615F76-CA9C-4BC0-825C-D8AAB65CC736}" dt="2023-03-26T23:40:23.037" v="481"/>
          <ac:grpSpMkLst>
            <pc:docMk/>
            <pc:sldMk cId="1509069945" sldId="472"/>
            <ac:grpSpMk id="108" creationId="{4EF2C086-32F6-C4E2-D6DC-57735EAF02B6}"/>
          </ac:grpSpMkLst>
        </pc:grpChg>
        <pc:grpChg chg="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111" creationId="{F739576F-F764-A8ED-8C05-740D8B20B50C}"/>
          </ac:grpSpMkLst>
        </pc:grpChg>
        <pc:grpChg chg="mod">
          <ac:chgData name="Tim Cook" userId="d1c7cfb340f2c7ab" providerId="LiveId" clId="{5D615F76-CA9C-4BC0-825C-D8AAB65CC736}" dt="2023-03-26T23:40:41.056" v="494"/>
          <ac:grpSpMkLst>
            <pc:docMk/>
            <pc:sldMk cId="1509069945" sldId="472"/>
            <ac:grpSpMk id="116" creationId="{0249F750-3112-172D-A191-C01C06512D56}"/>
          </ac:grpSpMkLst>
        </pc:grpChg>
        <pc:grpChg chg="del 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18" creationId="{4A4CB6B4-CD00-279C-4256-51304C4F5809}"/>
          </ac:grpSpMkLst>
        </pc:grpChg>
        <pc:grpChg chg="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20" creationId="{4C93B740-A01A-0C54-AC9E-EBC7E5895D49}"/>
          </ac:grpSpMkLst>
        </pc:grpChg>
        <pc:inkChg chg="add">
          <ac:chgData name="Tim Cook" userId="d1c7cfb340f2c7ab" providerId="LiveId" clId="{5D615F76-CA9C-4BC0-825C-D8AAB65CC736}" dt="2023-03-26T23:39:29.707" v="383" actId="9405"/>
          <ac:inkMkLst>
            <pc:docMk/>
            <pc:sldMk cId="1509069945" sldId="472"/>
            <ac:inkMk id="26" creationId="{BB2418E8-7766-21D1-26B9-CF52C3522D1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7" creationId="{D7CD49AD-A293-2EC7-4EF3-8D000967B6B7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8" creationId="{A93B2485-6F9F-5BEB-AA24-A591CCB77DC8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9" creationId="{6AE2DFCD-5106-A81F-3F4E-21573F4FC5C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0" creationId="{88ED4955-D785-C5D4-434F-C248D5987F3B}"/>
          </ac:inkMkLst>
        </pc:inkChg>
        <pc:inkChg chg="add del mod">
          <ac:chgData name="Tim Cook" userId="d1c7cfb340f2c7ab" providerId="LiveId" clId="{5D615F76-CA9C-4BC0-825C-D8AAB65CC736}" dt="2023-03-26T23:40:35.005" v="486"/>
          <ac:inkMkLst>
            <pc:docMk/>
            <pc:sldMk cId="1509069945" sldId="472"/>
            <ac:inkMk id="31" creationId="{603F065C-0FC1-EBF6-43AD-558E1F547870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2" creationId="{6F2964BC-8F0E-98BE-398E-1B3F7137F85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3" creationId="{4D67AECB-1956-7FEB-A677-1003443BEB8A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4" creationId="{9245444D-ED81-E391-567F-D03B3F628BBE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5" creationId="{7C7C57A6-1558-A678-ECEF-F26E78C4CBAF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6" creationId="{2DC5B290-392E-0B47-C32E-8012FDECE023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7" creationId="{81E5CDB2-ADC6-E2C0-51A4-6857DFDFD306}"/>
          </ac:inkMkLst>
        </pc:inkChg>
        <pc:inkChg chg="add del mod">
          <ac:chgData name="Tim Cook" userId="d1c7cfb340f2c7ab" providerId="LiveId" clId="{5D615F76-CA9C-4BC0-825C-D8AAB65CC736}" dt="2023-03-26T23:39:48.306" v="421"/>
          <ac:inkMkLst>
            <pc:docMk/>
            <pc:sldMk cId="1509069945" sldId="472"/>
            <ac:inkMk id="40" creationId="{5E911745-6DD2-E99C-90BB-CE816AD6A19E}"/>
          </ac:inkMkLst>
        </pc:inkChg>
        <pc:inkChg chg="add del mod">
          <ac:chgData name="Tim Cook" userId="d1c7cfb340f2c7ab" providerId="LiveId" clId="{5D615F76-CA9C-4BC0-825C-D8AAB65CC736}" dt="2023-03-26T23:39:46.635" v="419"/>
          <ac:inkMkLst>
            <pc:docMk/>
            <pc:sldMk cId="1509069945" sldId="472"/>
            <ac:inkMk id="41" creationId="{8BFA8AC6-4C6A-C0FF-09AA-DC96B7E12AB9}"/>
          </ac:inkMkLst>
        </pc:inkChg>
        <pc:inkChg chg="add del mod">
          <ac:chgData name="Tim Cook" userId="d1c7cfb340f2c7ab" providerId="LiveId" clId="{5D615F76-CA9C-4BC0-825C-D8AAB65CC736}" dt="2023-03-26T23:39:46.635" v="416"/>
          <ac:inkMkLst>
            <pc:docMk/>
            <pc:sldMk cId="1509069945" sldId="472"/>
            <ac:inkMk id="42" creationId="{ED806EE5-1792-E136-BEBC-9FFC4E718836}"/>
          </ac:inkMkLst>
        </pc:inkChg>
        <pc:inkChg chg="add del mod">
          <ac:chgData name="Tim Cook" userId="d1c7cfb340f2c7ab" providerId="LiveId" clId="{5D615F76-CA9C-4BC0-825C-D8AAB65CC736}" dt="2023-03-26T23:39:46.635" v="418"/>
          <ac:inkMkLst>
            <pc:docMk/>
            <pc:sldMk cId="1509069945" sldId="472"/>
            <ac:inkMk id="43" creationId="{B0373967-04A4-7B32-F7E1-B48BC8530F99}"/>
          </ac:inkMkLst>
        </pc:inkChg>
        <pc:inkChg chg="add del mod">
          <ac:chgData name="Tim Cook" userId="d1c7cfb340f2c7ab" providerId="LiveId" clId="{5D615F76-CA9C-4BC0-825C-D8AAB65CC736}" dt="2023-03-26T23:39:46.635" v="417"/>
          <ac:inkMkLst>
            <pc:docMk/>
            <pc:sldMk cId="1509069945" sldId="472"/>
            <ac:inkMk id="44" creationId="{774F0A88-F516-709C-EE74-845FA5DC0F57}"/>
          </ac:inkMkLst>
        </pc:inkChg>
        <pc:inkChg chg="add del mod">
          <ac:chgData name="Tim Cook" userId="d1c7cfb340f2c7ab" providerId="LiveId" clId="{5D615F76-CA9C-4BC0-825C-D8AAB65CC736}" dt="2023-03-26T23:39:46.635" v="415"/>
          <ac:inkMkLst>
            <pc:docMk/>
            <pc:sldMk cId="1509069945" sldId="472"/>
            <ac:inkMk id="45" creationId="{79B00CB9-2E65-ECBA-9D6E-2F72DF0A3E5E}"/>
          </ac:inkMkLst>
        </pc:inkChg>
        <pc:inkChg chg="add del mod">
          <ac:chgData name="Tim Cook" userId="d1c7cfb340f2c7ab" providerId="LiveId" clId="{5D615F76-CA9C-4BC0-825C-D8AAB65CC736}" dt="2023-03-26T23:39:48.306" v="420"/>
          <ac:inkMkLst>
            <pc:docMk/>
            <pc:sldMk cId="1509069945" sldId="472"/>
            <ac:inkMk id="46" creationId="{995C265C-57CD-9AF7-22B6-8F496127F1FC}"/>
          </ac:inkMkLst>
        </pc:inkChg>
        <pc:inkChg chg="add del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47" creationId="{91DD0794-BCE9-8AC0-7768-03AC9F30334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8" creationId="{A8BC1951-8FE3-B276-2B7F-3473D0BCA0D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9" creationId="{F5EEE73A-D320-F696-9B13-53D920B16DB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2" creationId="{05DB8B5B-878F-B398-73D0-6EEC1A12D10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3" creationId="{62FE1A11-B30C-14F3-9579-96D2CF99CBDE}"/>
          </ac:inkMkLst>
        </pc:inkChg>
        <pc:inkChg chg="add del mod">
          <ac:chgData name="Tim Cook" userId="d1c7cfb340f2c7ab" providerId="LiveId" clId="{5D615F76-CA9C-4BC0-825C-D8AAB65CC736}" dt="2023-03-26T23:40:41.918" v="495"/>
          <ac:inkMkLst>
            <pc:docMk/>
            <pc:sldMk cId="1509069945" sldId="472"/>
            <ac:inkMk id="54" creationId="{95A7EE63-3E69-8530-DD66-ABCA2A0FA69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5" creationId="{60A5AA6B-A2D5-01E2-1687-3F4312A7BC3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6" creationId="{285EA3B7-0CE3-32FE-6D97-3367F5DD87DB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7" creationId="{13AC3B93-10F1-5FF3-F0E7-7BF8D796562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8" creationId="{0504261F-577F-7C3B-400E-D15E38276140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0" creationId="{2E4D52F7-20D4-4F35-FFFD-4FEE0A648E19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1" creationId="{5F717AB4-9313-592E-40EA-176C05C26ECB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2" creationId="{5DC2BE4F-6DDD-B067-3AD4-04DFD47300DA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3" creationId="{E929D7C9-F01A-FD4D-285F-9349291C5705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4" creationId="{B64BD84F-77EB-D352-7A21-FF7DD0394CA1}"/>
          </ac:inkMkLst>
        </pc:inkChg>
        <pc:inkChg chg="add del mod">
          <ac:chgData name="Tim Cook" userId="d1c7cfb340f2c7ab" providerId="LiveId" clId="{5D615F76-CA9C-4BC0-825C-D8AAB65CC736}" dt="2023-03-26T23:39:55.234" v="432"/>
          <ac:inkMkLst>
            <pc:docMk/>
            <pc:sldMk cId="1509069945" sldId="472"/>
            <ac:inkMk id="65" creationId="{D1B7A83A-BD43-B65C-43B0-BE919E3A9DC7}"/>
          </ac:inkMkLst>
        </pc:inkChg>
        <pc:inkChg chg="add del mod">
          <ac:chgData name="Tim Cook" userId="d1c7cfb340f2c7ab" providerId="LiveId" clId="{5D615F76-CA9C-4BC0-825C-D8AAB65CC736}" dt="2023-03-26T23:39:58.669" v="438"/>
          <ac:inkMkLst>
            <pc:docMk/>
            <pc:sldMk cId="1509069945" sldId="472"/>
            <ac:inkMk id="66" creationId="{8ECD6150-25C2-0FA0-5489-76AB950614BB}"/>
          </ac:inkMkLst>
        </pc:inkChg>
        <pc:inkChg chg="add del mod">
          <ac:chgData name="Tim Cook" userId="d1c7cfb340f2c7ab" providerId="LiveId" clId="{5D615F76-CA9C-4BC0-825C-D8AAB65CC736}" dt="2023-03-26T23:39:55.234" v="433"/>
          <ac:inkMkLst>
            <pc:docMk/>
            <pc:sldMk cId="1509069945" sldId="472"/>
            <ac:inkMk id="67" creationId="{13519E6B-0A1C-6524-7EBA-B3EF39905E61}"/>
          </ac:inkMkLst>
        </pc:inkChg>
        <pc:inkChg chg="add del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9" creationId="{9CA90F65-424A-0886-3813-D22ADFCDB226}"/>
          </ac:inkMkLst>
        </pc:inkChg>
        <pc:inkChg chg="add del mod">
          <ac:chgData name="Tim Cook" userId="d1c7cfb340f2c7ab" providerId="LiveId" clId="{5D615F76-CA9C-4BC0-825C-D8AAB65CC736}" dt="2023-03-26T23:39:58.669" v="437"/>
          <ac:inkMkLst>
            <pc:docMk/>
            <pc:sldMk cId="1509069945" sldId="472"/>
            <ac:inkMk id="70" creationId="{C357FCEE-52B6-A12F-5B34-1CB97BA34D19}"/>
          </ac:inkMkLst>
        </pc:inkChg>
        <pc:inkChg chg="add del mod">
          <ac:chgData name="Tim Cook" userId="d1c7cfb340f2c7ab" providerId="LiveId" clId="{5D615F76-CA9C-4BC0-825C-D8AAB65CC736}" dt="2023-03-26T23:40:27.865" v="484"/>
          <ac:inkMkLst>
            <pc:docMk/>
            <pc:sldMk cId="1509069945" sldId="472"/>
            <ac:inkMk id="72" creationId="{22734A09-0723-765F-1393-76B73C3A33DD}"/>
          </ac:inkMkLst>
        </pc:inkChg>
        <pc:inkChg chg="add del mod">
          <ac:chgData name="Tim Cook" userId="d1c7cfb340f2c7ab" providerId="LiveId" clId="{5D615F76-CA9C-4BC0-825C-D8AAB65CC736}" dt="2023-03-26T23:40:27.850" v="482"/>
          <ac:inkMkLst>
            <pc:docMk/>
            <pc:sldMk cId="1509069945" sldId="472"/>
            <ac:inkMk id="73" creationId="{841B9156-278D-E288-64F2-D1AE1C1B41BF}"/>
          </ac:inkMkLst>
        </pc:inkChg>
        <pc:inkChg chg="add del mod">
          <ac:chgData name="Tim Cook" userId="d1c7cfb340f2c7ab" providerId="LiveId" clId="{5D615F76-CA9C-4BC0-825C-D8AAB65CC736}" dt="2023-03-26T23:40:27.865" v="483"/>
          <ac:inkMkLst>
            <pc:docMk/>
            <pc:sldMk cId="1509069945" sldId="472"/>
            <ac:inkMk id="74" creationId="{476E35E8-EA80-A496-77CE-0133C291D605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6" creationId="{DCE75665-90FF-1E87-3D5F-E0913658D6A9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7" creationId="{00A72D49-6F5F-EDB7-28B9-6B797E8C4D16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8" creationId="{40D55C54-7E2E-F5FE-D7EB-9382180998F6}"/>
          </ac:inkMkLst>
        </pc:inkChg>
        <pc:inkChg chg="add del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80" creationId="{3B154970-1D7E-D296-7401-F23B607ADD25}"/>
          </ac:inkMkLst>
        </pc:inkChg>
        <pc:inkChg chg="add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2" creationId="{393D21E2-CC10-2C08-E431-2BEE12384282}"/>
          </ac:inkMkLst>
        </pc:inkChg>
        <pc:inkChg chg="add del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3" creationId="{F38FB010-45FC-5567-4038-7EE4380323C2}"/>
          </ac:inkMkLst>
        </pc:inkChg>
        <pc:inkChg chg="add del mod">
          <ac:chgData name="Tim Cook" userId="d1c7cfb340f2c7ab" providerId="LiveId" clId="{5D615F76-CA9C-4BC0-825C-D8AAB65CC736}" dt="2023-03-26T23:40:09.044" v="456"/>
          <ac:inkMkLst>
            <pc:docMk/>
            <pc:sldMk cId="1509069945" sldId="472"/>
            <ac:inkMk id="84" creationId="{3A7F01B9-F32B-BC50-E716-2DFCDD2E9DF7}"/>
          </ac:inkMkLst>
        </pc:inkChg>
        <pc:inkChg chg="add del mod">
          <ac:chgData name="Tim Cook" userId="d1c7cfb340f2c7ab" providerId="LiveId" clId="{5D615F76-CA9C-4BC0-825C-D8AAB65CC736}" dt="2023-03-26T23:40:09.044" v="457"/>
          <ac:inkMkLst>
            <pc:docMk/>
            <pc:sldMk cId="1509069945" sldId="472"/>
            <ac:inkMk id="85" creationId="{271853D7-9C08-F155-A9BB-B5771C008DCC}"/>
          </ac:inkMkLst>
        </pc:inkChg>
        <pc:inkChg chg="add del mod">
          <ac:chgData name="Tim Cook" userId="d1c7cfb340f2c7ab" providerId="LiveId" clId="{5D615F76-CA9C-4BC0-825C-D8AAB65CC736}" dt="2023-03-26T23:40:12.717" v="463"/>
          <ac:inkMkLst>
            <pc:docMk/>
            <pc:sldMk cId="1509069945" sldId="472"/>
            <ac:inkMk id="87" creationId="{31D5A49E-6A13-2F4D-32D3-FD29EBDDC41C}"/>
          </ac:inkMkLst>
        </pc:inkChg>
        <pc:inkChg chg="add del mod">
          <ac:chgData name="Tim Cook" userId="d1c7cfb340f2c7ab" providerId="LiveId" clId="{5D615F76-CA9C-4BC0-825C-D8AAB65CC736}" dt="2023-03-26T23:40:12.126" v="462"/>
          <ac:inkMkLst>
            <pc:docMk/>
            <pc:sldMk cId="1509069945" sldId="472"/>
            <ac:inkMk id="88" creationId="{D314E212-3637-7912-7688-AF63F266F37B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0" creationId="{680C7F6B-B665-1A38-A768-FA9DF31AC030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1" creationId="{2280CCB4-C34A-425B-C511-93B8698FF44D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2" creationId="{03B1A5B0-D42E-25BC-9A5D-A2CA6AA2C648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3" creationId="{65B52324-CE95-CF7C-5605-9C4E8A29293F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4" creationId="{24C2BD03-6BFB-EB53-E0DD-ADCE1E5E6854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5" creationId="{57EE47D4-66D8-28E5-E3F9-915A6806B1D1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8" creationId="{8C2E113D-FCAF-7E1C-2504-09CCA4602863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9" creationId="{EBF849A9-CAF0-9C2F-8AC4-755EDAB166DB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0" creationId="{7B94692C-9FDB-5A8F-5D8C-082F0713361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1" creationId="{3B019773-CEEC-3B57-9A28-78F272C8E84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2" creationId="{F381C368-A744-D56A-E718-67C71386ECA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3" creationId="{A9F20F44-71BB-F375-9863-397618933AC0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4" creationId="{91593EF4-14D0-82ED-9920-B23625C52072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5" creationId="{36C2B8F6-12C2-0D9C-AC70-2B99089A347D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6" creationId="{28B8A424-0AD0-523B-F587-8F6E3BCAEF6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7" creationId="{6BF7BF27-5B61-0BE7-DEA7-6601461CEDDB}"/>
          </ac:inkMkLst>
        </pc:inkChg>
        <pc:inkChg chg="add del">
          <ac:chgData name="Tim Cook" userId="d1c7cfb340f2c7ab" providerId="LiveId" clId="{5D615F76-CA9C-4BC0-825C-D8AAB65CC736}" dt="2023-03-26T23:40:35.459" v="487"/>
          <ac:inkMkLst>
            <pc:docMk/>
            <pc:sldMk cId="1509069945" sldId="472"/>
            <ac:inkMk id="109" creationId="{157D19D6-2F2C-30A9-BABE-4D6CC7006EC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110" creationId="{CC4C8F5A-D821-230E-06ED-BB434D43E9FF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2" creationId="{82B5710F-5E3A-202E-F06A-2F00B50FC3A2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3" creationId="{EDE13E13-2FC8-F8D9-B05F-D2B442EDA64E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4" creationId="{1295C8F9-6FDF-FD14-8DD7-523737295A16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5" creationId="{DE96B1D6-C817-FE4F-0B23-554B8F07640F}"/>
          </ac:inkMkLst>
        </pc:inkChg>
        <pc:inkChg chg="add del mod">
          <ac:chgData name="Tim Cook" userId="d1c7cfb340f2c7ab" providerId="LiveId" clId="{5D615F76-CA9C-4BC0-825C-D8AAB65CC736}" dt="2023-03-26T23:40:45.894" v="498"/>
          <ac:inkMkLst>
            <pc:docMk/>
            <pc:sldMk cId="1509069945" sldId="472"/>
            <ac:inkMk id="117" creationId="{0EA61189-CDBD-3BA7-B066-5139B877ECE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119" creationId="{F38B197E-FC3C-2901-7B83-8A3256CE4327}"/>
          </ac:inkMkLst>
        </pc:inkChg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5527 0 0,'-3'9'9143'0'0,"1"0"-7671"0"0,12 42 1891 0 0,-6-30-2544 0 0,3 32 0 0 0,-3 113 492 0 0,-2-75-1670 0 0,2 0 0 0 0,19 101 0 0 0,-16-164-1713 0 0,0-15-4488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90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35 208 7831 0 0,'13'-26'8545'0'0,"-18"30"-6302"0"0,-1 5-1216 0 0,0 16-593 0 0,0 0 0 0 0,2 0 0 0 0,-2 35 0 0 0,1-7-217 0 0,3-41-153 0 0,-6 83 504 0 0,19-110-296 0 0,-3-5-201 0 0,-1 0 0 0 0,1 0 0 0 0,-3-1 0 0 0,1-1 0 0 0,1-25 0 0 0,4-15-28 0 0,1 6 139 0 0,-4 1-1 0 0,2-59 0 0 0,-9 81-95 0 0,-2 29-38 0 0,-3 21-27 0 0,2 15-46 0 0,1 0-1 0 0,1 0 0 0 0,1-1 1 0 0,2 1-1 0 0,2 0 1 0 0,1-1-1 0 0,0 0 0 0 0,3 0 1 0 0,15 39-1 0 0,-17-56 42 0 0,0 0 1 0 0,18 25-1 0 0,-22-33 10 0 0,1 0 0 0 0,2-1 0 0 0,-3 1 0 0 0,3-1 0 0 0,-1-1 0 0 0,1 0 0 0 0,-1 1 0 0 0,12 5 0 0 0,-16-9 10 0 0,1 0 0 0 0,0 1 1 0 0,1-1-1 0 0,-2-1 0 0 0,0 0 1 0 0,2 0-1 0 0,-1 1 0 0 0,0-1 1 0 0,-1 0-1 0 0,1 0 0 0 0,0 0 1 0 0,0 0-1 0 0,1 0 0 0 0,-1 0 0 0 0,0 0 1 0 0,0-1-1 0 0,-1 1 0 0 0,5-1 1 0 0,-5-1 32 0 0,3 1 1 0 0,-2-1 0 0 0,1 1-1 0 0,-1-1 1 0 0,0 0-1 0 0,0 0 1 0 0,1 0 0 0 0,-2-1-1 0 0,2 1 1 0 0,-1 0-1 0 0,1-3 1 0 0,3-8 189 0 0,1 2 0 0 0,-2-2 0 0 0,0 0-1 0 0,5-17 1 0 0,-7 23-197 0 0,4-19 49 0 0,0 1 1 0 0,-2-1-1 0 0,0 0 0 0 0,0-49 0 0 0,-5 53-728 0 0,-1-1 0 0 0,-2 1-1 0 0,-7-31 1 0 0,8 41-998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2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132 111 2759 0 0,'-7'-18'584'0'0,"1"0"5966"0"0,4 10-4570 0 0,0 1 0 0 0,-7-14-1 0 0,8 20-1836 0 0,1-1 0 0 0,-1 1 0 0 0,0 0 0 0 0,0-1 0 0 0,0 1 0 0 0,0 0 0 0 0,0 0 0 0 0,0 0 0 0 0,0-1 0 0 0,-1 1 0 0 0,1 0 0 0 0,0 1 0 0 0,0-1 0 0 0,-1 0-1 0 0,1 0 1 0 0,-1 0 0 0 0,1 1 0 0 0,-1-1 0 0 0,-1 0 0 0 0,1 1-86 0 0,1 0 1 0 0,-1 0-1 0 0,0 0 0 0 0,1 1 0 0 0,-1-1 1 0 0,0 0-1 0 0,1 1 0 0 0,-1-1 0 0 0,1 1 0 0 0,-1-1 1 0 0,1 1-1 0 0,-1 0 0 0 0,1 0 0 0 0,-1-1 0 0 0,1 1 1 0 0,0 0-1 0 0,0 0 0 0 0,-1 0 0 0 0,1 1 1 0 0,0-1-1 0 0,0 0 0 0 0,0 0 0 0 0,-1 3 0 0 0,-2 2-65 0 0,0-1 0 0 0,1 1 0 0 0,0 1-1 0 0,-3 7 1 0 0,0 3 47 0 0,1-1 1 0 0,1 2-1 0 0,0-1 0 0 0,1 0 0 0 0,0 24 0 0 0,2-30-45 0 0,1 0-1 0 0,1 0 0 0 0,0 0 0 0 0,0 0 1 0 0,1 0-1 0 0,0 0 0 0 0,1 0 1 0 0,1-1-1 0 0,6 17 0 0 0,-7-22 13 0 0,-1-1 0 0 0,1 1 0 0 0,0-1 0 0 0,0 0-1 0 0,1 0 1 0 0,-1 0 0 0 0,1 0 0 0 0,0-1 0 0 0,-1 1 0 0 0,2-1 0 0 0,-1 0-1 0 0,0 0 1 0 0,1-1 0 0 0,-1 1 0 0 0,1-1 0 0 0,0 0 0 0 0,0 0 0 0 0,0-1-1 0 0,0 1 1 0 0,0-1 0 0 0,0 0 0 0 0,0 0 0 0 0,0-1 0 0 0,0 0 0 0 0,1 0-1 0 0,-1 0 1 0 0,0 0 0 0 0,0-1 0 0 0,0 0 0 0 0,0 0 0 0 0,0 0-1 0 0,0-1 1 0 0,0 1 0 0 0,0-1 0 0 0,0 0 0 0 0,0-1 0 0 0,-1 1 0 0 0,1-1-1 0 0,-1 0 1 0 0,5-4 0 0 0,0-1 112 0 0,0 0 1 0 0,-1 0-1 0 0,0-1 0 0 0,0-1 1 0 0,-1 1-1 0 0,0-1 0 0 0,-1 0 1 0 0,0-1-1 0 0,0 1 0 0 0,-1-1 0 0 0,0 0 1 0 0,2-13-1 0 0,-5 18-9 0 0,0 0 0 0 0,-1 0-1 0 0,0-1 1 0 0,0 1 0 0 0,0-1 0 0 0,-1 1 0 0 0,0-1-1 0 0,0 1 1 0 0,-1-1 0 0 0,0 1 0 0 0,0-1 0 0 0,0 1 0 0 0,-1 0-1 0 0,0 0 1 0 0,0 0 0 0 0,-1 0 0 0 0,1 0 0 0 0,-1 0-1 0 0,-1 0 1 0 0,1 1 0 0 0,-1 0 0 0 0,0-1 0 0 0,-7-6-1 0 0,0 1 67 0 0,-1 1 0 0 0,-22-15-1 0 0,27 21-125 0 0,0 1 0 0 0,0-1 0 0 0,0 1 0 0 0,0 0-1 0 0,-1 1 1 0 0,1 0 0 0 0,-11-2 0 0 0,16 4-65 0 0,-1 0-1 0 0,1 0 0 0 0,0 0 1 0 0,0 0-1 0 0,-1 1 1 0 0,1-1-1 0 0,0 1 1 0 0,0-1-1 0 0,0 1 1 0 0,-1 0-1 0 0,1 0 1 0 0,0 0-1 0 0,0 0 1 0 0,0 0-1 0 0,0 1 0 0 0,1-1 1 0 0,-1 1-1 0 0,-2 2 1 0 0,0 0-427 0 0,0 0 0 0 0,0 0 0 0 0,1 0 0 0 0,0 1 0 0 0,0-1 0 0 0,-4 9 0 0 0,0 2-1182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3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8783 0 0,'0'0'2778'0'0,"11"14"-796"0"0,17 10-473 0 0,1-1 0 0 0,1-1-1 0 0,50 27 1 0 0,-26-17-664 0 0,144 111 910 0 0,0-1-1574 0 0,-193-139-647 0 0,31 18 642 0 0,-17-15-2413 0 0,-17-6 1456 0 0,0 0 0 0 0,0 0 0 0 0,0 1 0 0 0,-1-1 1 0 0,1-1-1 0 0,0 1 0 0 0,0 0 0 0 0,2-1 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3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0,'0'0'12663'0'0,"8"2"-11535"0"0,9 4-318 0 0,-1 1 0 0 0,0 0 0 0 0,0 1-1 0 0,27 20 1 0 0,54 40 949 0 0,-7-3-773 0 0,98 52 0 0 0,-44-39-869 0 0,-132-71-309 0 0,1-1-1 0 0,26 7 1 0 0,5-3-4852 0 0,-36-9 3209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3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57 3679 0 0,'0'0'167'0'0,"-1"0"-7"0"0,-4-4 2073 0 0,1 1-995 0 0,0 1 0 0 0,1-1-1 0 0,-1 1 1 0 0,0 0 0 0 0,0 0 0 0 0,-9-3-1 0 0,11 5-1083 0 0,0 0 0 0 0,0 0 0 0 0,0 0-1 0 0,0 0 1 0 0,1 1 0 0 0,-1-1 0 0 0,0 0-1 0 0,0 1 1 0 0,0 0 0 0 0,0-1 0 0 0,0 1 0 0 0,0 0-1 0 0,1 0 1 0 0,-1 0 0 0 0,0 0 0 0 0,1 0-1 0 0,-4 3 1 0 0,2-2-22 0 0,1 1 0 0 0,-1-1-1 0 0,1 1 1 0 0,-1 0 0 0 0,1 0-1 0 0,0 0 1 0 0,0 0 0 0 0,1 0-1 0 0,-1 0 1 0 0,0 0 0 0 0,1 1-1 0 0,0-1 1 0 0,0 1 0 0 0,0-1-1 0 0,0 1 1 0 0,1-1 0 0 0,-1 8-1 0 0,1-3-11 0 0,0 1 1 0 0,0-1-1 0 0,1 0 0 0 0,0 0 0 0 0,1 0 1 0 0,0 0-1 0 0,3 8 0 0 0,-2-5-113 0 0,1 0 1 0 0,1-1-1 0 0,0 0 0 0 0,1 1 0 0 0,-1-2 0 0 0,2 1 1 0 0,0-1-1 0 0,0 0 0 0 0,0 0 0 0 0,1-1 0 0 0,0 0 1 0 0,1 0-1 0 0,0-1 0 0 0,0 0 0 0 0,1 0 0 0 0,-1-1 1 0 0,2-1-1 0 0,-1 0 0 0 0,0 0 0 0 0,1-1 0 0 0,0 0 1 0 0,0-1-1 0 0,0 0 0 0 0,13 1 0 0 0,-15-2-8 0 0,0-2 0 0 0,0 1 0 0 0,0-1 0 0 0,0-1 0 0 0,0 1 0 0 0,0-1 0 0 0,0-1 0 0 0,0 0 0 0 0,0 0 0 0 0,-1-1 0 0 0,1 0 0 0 0,-1-1 0 0 0,11-5 0 0 0,-13 6 17 0 0,-1-1 0 0 0,0 0 0 0 0,1 0 0 0 0,-1 0 0 0 0,-1-1 0 0 0,1 1 0 0 0,0-1 0 0 0,-1 0 1 0 0,0-1-1 0 0,-1 1 0 0 0,1-1 0 0 0,-1 1 0 0 0,0-1 0 0 0,0 0 0 0 0,-1 0 0 0 0,1-1 0 0 0,-1 1 0 0 0,-1 0 0 0 0,2-7 0 0 0,-3 3 112 0 0,1 1 0 0 0,-2-1 1 0 0,1 0-1 0 0,-1 1 0 0 0,-1-1 0 0 0,1 1 1 0 0,-2 0-1 0 0,1-1 0 0 0,-1 1 0 0 0,-1 0 1 0 0,1 0-1 0 0,-2 1 0 0 0,1-1 1 0 0,-1 1-1 0 0,0 0 0 0 0,-1 0 0 0 0,0 1 1 0 0,0 0-1 0 0,-14-12 0 0 0,13 13-14 0 0,0 1 0 0 0,-1 1 0 0 0,1-1 1 0 0,-1 1-1 0 0,0 0 0 0 0,0 1 0 0 0,-1 0 0 0 0,1 1 0 0 0,-1-1 0 0 0,0 2 0 0 0,1-1 0 0 0,-17 0 1 0 0,14 2-111 0 0,0 0 1 0 0,0 0-1 0 0,0 1 1 0 0,0 1-1 0 0,0 0 1 0 0,1 0 0 0 0,-1 1-1 0 0,1 0 1 0 0,-20 10-1 0 0,24-10-213 0 0,1 0 0 0 0,-1 1-1 0 0,1 0 1 0 0,-6 4-1 0 0,2 4-3113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5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26 255 7367 0 0,'-3'-3'318'0'0,"3"3"-305"0"0,-1-1 0 0 0,1 1 0 0 0,-1 0 0 0 0,1 0 0 0 0,0-1 0 0 0,-1 1 0 0 0,1 0 0 0 0,0-1 0 0 0,0 1 0 0 0,-1 0-1 0 0,1-1 1 0 0,0 1 0 0 0,0 0 0 0 0,-1-1 0 0 0,1 1 0 0 0,0-1 0 0 0,0 1 0 0 0,0 0 0 0 0,0-1 0 0 0,0 1 0 0 0,-1-1 0 0 0,1 1 0 0 0,0-1 0 0 0,0 1 0 0 0,0 0 0 0 0,0-1 0 0 0,0 1 0 0 0,0-1 0 0 0,1 1 0 0 0,-1-1 0 0 0,0 1 0 0 0,0 0 0 0 0,0-1-1 0 0,0 1 1 0 0,1-1 0 0 0,12-17 146 0 0,-13 17-73 0 0,0 1 0 0 0,0-1 0 0 0,0 0 0 0 0,0 1 0 0 0,0-1 0 0 0,0 0 0 0 0,0 1 0 0 0,0-1 0 0 0,0 0 0 0 0,0 0 0 0 0,0 1 0 0 0,0-1 0 0 0,-1 0 0 0 0,1 1 0 0 0,0-1 0 0 0,-1 1 0 0 0,1-1 0 0 0,0 0 0 0 0,-1 1 0 0 0,1-1 0 0 0,-1 1 0 0 0,1-1 0 0 0,-2 0 0 0 0,-1-4 901 0 0,1-1-674 0 0,0 1 1 0 0,1 0-1 0 0,-1-1 1 0 0,1 1 0 0 0,0-1-1 0 0,1 1 1 0 0,-1-1-1 0 0,1 1 1 0 0,0-1-1 0 0,1 1 1 0 0,-1-1-1 0 0,1 1 1 0 0,0-1 0 0 0,1 1-1 0 0,-1 0 1 0 0,4-9-1 0 0,-2 8-211 0 0,0-1-1 0 0,1 1 0 0 0,-1 0 0 0 0,1 0 0 0 0,0 0 1 0 0,1 1-1 0 0,-1-1 0 0 0,1 1 0 0 0,0 0 1 0 0,1 1-1 0 0,-1-1 0 0 0,9-5 0 0 0,-9 7-22 0 0,0 0-1 0 0,0 1 0 0 0,0-1 1 0 0,1 1-1 0 0,-1 0 1 0 0,1 1-1 0 0,6-2 0 0 0,-8 2-37 0 0,-1 1-1 0 0,1 0 0 0 0,-1 0 1 0 0,0 0-1 0 0,1 1 0 0 0,-1-1 1 0 0,0 1-1 0 0,1 0 1 0 0,-1 0-1 0 0,0 0 0 0 0,0 0 1 0 0,1 1-1 0 0,3 2 0 0 0,0 0 30 0 0,0 0-1 0 0,0 1 1 0 0,0 0-1 0 0,-1 0 1 0 0,10 10-1 0 0,-12-11-34 0 0,-1 0 1 0 0,0 1-1 0 0,0 0 0 0 0,0-1 0 0 0,-1 1 0 0 0,0 0 0 0 0,0 0 0 0 0,0 0 0 0 0,2 9 0 0 0,-2-3-1 0 0,-1 0-1 0 0,0-1 1 0 0,-1 1-1 0 0,0 0 1 0 0,0 0-1 0 0,-1-1 1 0 0,-1 1-1 0 0,-3 14 1 0 0,-2 0 5 0 0,-1-1 1 0 0,-14 32-1 0 0,4-21-40 0 0,-2 0 0 0 0,-39 52-1 0 0,54-81-24 0 0,-1 0-1 0 0,-1 1 1 0 0,1-2-1 0 0,-1 1 1 0 0,0-1-1 0 0,0 0 1 0 0,0-1-1 0 0,-1 1 1 0 0,0-1-1 0 0,-8 2 1 0 0,-3 4-31 0 0,19-10 53 0 0,-1 0 0 0 0,1 0 0 0 0,-1 0 0 0 0,0 0 0 0 0,1 0 0 0 0,-1 0 0 0 0,1 0 0 0 0,-1-1 0 0 0,1 1-1 0 0,-1 0 1 0 0,0 0 0 0 0,1 0 0 0 0,-1 0 0 0 0,1-1 0 0 0,-1 1 0 0 0,1 0 0 0 0,-1-1 0 0 0,1 1 0 0 0,-1 0 0 0 0,1-1 0 0 0,0 1 0 0 0,-1-1 0 0 0,0 0-1 0 0,-8-9-51 0 0,9 9 52 0 0,-1 0-13 0 0,1-1 0 0 0,-1 1 0 0 0,1 0 1 0 0,0-1-1 0 0,-1 1 0 0 0,1-1 1 0 0,0 1-1 0 0,0-1 0 0 0,0 1 1 0 0,0-1-1 0 0,0 1 0 0 0,0 0 0 0 0,1-1 1 0 0,-1 1-1 0 0,0-1 0 0 0,1 1 1 0 0,-1-1-1 0 0,2-1 0 0 0,-2 2 14 0 0,1-1 1 0 0,-1 1-1 0 0,1 0 0 0 0,0-1 1 0 0,-1 1-1 0 0,1 0 0 0 0,0-1 0 0 0,0 1 1 0 0,0 0-1 0 0,0 0 0 0 0,0 0 0 0 0,0 0 1 0 0,0 0-1 0 0,0 0 0 0 0,1 0 1 0 0,-1 0-1 0 0,0 1 0 0 0,1-1 0 0 0,-1 0 1 0 0,0 1-1 0 0,1-1 0 0 0,-1 1 0 0 0,1-1 1 0 0,-1 1-1 0 0,1 0 0 0 0,-1-1 1 0 0,1 1-1 0 0,-1 0 0 0 0,3 0 0 0 0,-2 0-3 0 0,9 0 45 0 0,-1 1 1 0 0,1 0-1 0 0,19 5 0 0 0,-12-2 158 0 0,1 0-149 0 0,0 1 0 0 0,0 1 0 0 0,0 1 0 0 0,-1 1 1 0 0,27 15-1 0 0,65 32-607 0 0,-62-35-5705 0 0,-33-14 532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5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10479 0 0,'0'0'950'0'0,"0"-1"-782"0"0,3-6-181 0 0,-3 5 32 0 0,1 1 0 0 0,0-1 0 0 0,-1 0-1 0 0,1 0 1 0 0,0 1 0 0 0,0-1 0 0 0,0 1 0 0 0,1-2 0 0 0,-1 2 24 0 0,-1 1 0 0 0,1-1 0 0 0,0 1 0 0 0,-1-1-1 0 0,1 1 1 0 0,0 0 0 0 0,-1-1 0 0 0,1 1 0 0 0,0 0 0 0 0,0 0 0 0 0,-1 0 0 0 0,1-1 0 0 0,0 1 0 0 0,0 0 0 0 0,-1 0 0 0 0,1 0 0 0 0,0 0 0 0 0,0 0 0 0 0,0 0 0 0 0,-1 0 0 0 0,1 1-1 0 0,0-1 1 0 0,0 0 0 0 0,0 1 0 0 0,17 5 487 0 0,0 1 0 0 0,-1 0 0 0 0,0 1-1 0 0,-1 2 1 0 0,0-1 0 0 0,0 2 0 0 0,-1 0 0 0 0,-1 1-1 0 0,22 21 1 0 0,-3 3 465 0 0,-1 2 0 0 0,39 59 0 0 0,-55-72-602 0 0,-1 1 1 0 0,0 1 0 0 0,-2 0-1 0 0,-1 1 1 0 0,-2 1-1 0 0,-1 0 1 0 0,0 0 0 0 0,-3 0-1 0 0,7 55 1 0 0,-10-40-256 0 0,-2 0 0 0 0,-1 1 0 0 0,-3-1 0 0 0,-1 0-1 0 0,-3 0 1 0 0,-1 0 0 0 0,-2-1 0 0 0,-2-1 0 0 0,-2 1 0 0 0,-28 59 0 0 0,-13 28-2186 0 0,50-114 372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2:0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65 560 2303 0 0,'0'0'9'0'0,"0"0"0"0"0,0 0 0 0 0,0 0 0 0 0,0 0 0 0 0,0 0 0 0 0,0 0 0 0 0,0 0 0 0 0,0 0 0 0 0,1 0 0 0 0,-1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0-1 0 0,0-1 1 0 0,0 1 0 0 0,0 0 0 0 0,0 0 0 0 0,0 0 0 0 0,0 0 0 0 0,0 0 0 0 0,0 0 0 0 0,0 0 0 0 0,0 0 0 0 0,0 0 0 0 0,0 0 0 0 0,0 0 0 0 0,0 0 0 0 0,0 0 0 0 0,-65 38 17810 0 0,78-45-16493 0 0,22-9-1414 0 0,47-20 901 0 0,6-2-302 0 0,-68 31-438 0 0,167-61 360 0 0,-7-15-308 0 0,61-30-40 0 0,-83 42 282 0 0,-135 60-143 0 0,-1 0 0 0 0,0-2 0 0 0,-1 0 1 0 0,-1-1-1 0 0,25-22 0 0 0,-28 14 30 0 0,-15 20-213 0 0,0-1 0 0 0,-1 0 0 0 0,1 1 0 0 0,0 0 0 0 0,0-1 0 0 0,1 1 1 0 0,-1 0-1 0 0,0 0 0 0 0,1 0 0 0 0,-1 0 0 0 0,1 1 0 0 0,0-1 0 0 0,0 1 0 0 0,-1-1 0 0 0,1 1 0 0 0,5-1 0 0 0,-7 1-39 0 0,0 1 0 0 0,0 0 0 0 0,0-1 0 0 0,0 1 0 0 0,0 0 0 0 0,0 0 0 0 0,0 0 0 0 0,1 0 0 0 0,-1 0 0 0 0,0 0 0 0 0,0 0 0 0 0,0 0 0 0 0,0 0 0 0 0,0 1 0 0 0,2-1 0 0 0,1 2 19 0 0,13 0 29 0 0,-1 1 0 0 0,0 1 0 0 0,30 11-1 0 0,46 25 238 0 0,-35-13-114 0 0,441 166 1411 0 0,-320-134-1159 0 0,-47-28-248 0 0,-83-22-542 0 0,66 23 0 0 0,-108-29-274 0 0,0-1 1 0 0,0 1-1 0 0,0 0 0 0 0,-1 1 1 0 0,1 0-1 0 0,-1 0 0 0 0,9 8 1 0 0,3 5-8069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2:0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7 593 6047 0 0,'-7'1'13459'0'0,"18"-11"-11811"0"0,18-12-1339 0 0,-11 11 90 0 0,48-29 1007 0 0,135-57 1 0 0,-46 42-1031 0 0,18-5-201 0 0,-125 40-61 0 0,68-38 1 0 0,39-38 261 0 0,-64 34 93 0 0,-87 60-437 0 0,-1 0-1 0 0,1-1 1 0 0,-1 1-1 0 0,0-1 1 0 0,4-4 0 0 0,3-4 45 0 0,4-6 174 0 0,-13 16-182 0 0,1-1-5 0 0,0 0 0 0 0,0 1 0 0 0,0-1 0 0 0,0 1-1 0 0,0-1 1 0 0,4-1 0 0 0,-5 3-63 0 0,0 0 18 0 0,1-1 0 0 0,-1 1 0 0 0,1 0 0 0 0,-1 0 0 0 0,1 0 0 0 0,-1 0 0 0 0,1 0 0 0 0,0 0 0 0 0,-1 0 0 0 0,1 0 0 0 0,1 1 0 0 0,6 0 30 0 0,2 1-12 0 0,1-1 0 0 0,-1 2 0 0 0,0-1-1 0 0,0 2 1 0 0,0-1 0 0 0,-1 2 0 0 0,1-1-1 0 0,11 8 1 0 0,1-1 8 0 0,82 46 181 0 0,-57-29-113 0 0,10 5 4 0 0,76 40 107 0 0,-117-65-221 0 0,72 33-93 0 0,166 53 0 0 0,-192-73-2261 0 0,-61-21 1489 0 0,12 2-1881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2:0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9 455 0 0,'0'-8'13386'0'0,"6"13"-11486"0"0,-3-2-1680 0 0,-1 1 1 0 0,1-1-1 0 0,-1 1 1 0 0,0-1 0 0 0,0 1-1 0 0,0-1 1 0 0,0 1-1 0 0,-1 0 1 0 0,2 4 0 0 0,7 40 802 0 0,-7-30-655 0 0,10 50 697 0 0,6 120-1 0 0,-11-81-917 0 0,-1-25-130 0 0,-5-64-469 0 0,0-1-1 0 0,1 0 0 0 0,1 0 1 0 0,1 0-1 0 0,9 21 0 0 0,-9-29-480 0 0,-1-3-945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2:0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173 126 5063 0 0,'-4'-7'44'0'0,"1"2"0"0"0,-1-1 0 0 0,-1 0 0 0 0,1 1 0 0 0,-1 0-1 0 0,0 0 1 0 0,0 0 0 0 0,0 0 0 0 0,-7-4 0 0 0,8 7 277 0 0,1 0 0 0 0,-1 0 1 0 0,1 1-1 0 0,-1-1 0 0 0,0 1 1 0 0,0 0-1 0 0,-6-2 0 0 0,7 3 381 0 0,0 0-1 0 0,0-1 0 0 0,0 1 0 0 0,0 1 1 0 0,1-1-1 0 0,-1 0 0 0 0,0 1 0 0 0,0-1 1 0 0,0 1-1 0 0,1 0 0 0 0,-5 2 0 0 0,4-2-496 0 0,0 1 1 0 0,0 0-1 0 0,1 0 0 0 0,-1 0 0 0 0,1 1 1 0 0,0-1-1 0 0,-1 0 0 0 0,1 1 0 0 0,0 0 0 0 0,1-1 1 0 0,-1 1-1 0 0,0 0 0 0 0,1 0 0 0 0,-1 0 1 0 0,1 0-1 0 0,0 0 0 0 0,-1 5 0 0 0,-1 3-45 0 0,1 0 1 0 0,0 0-1 0 0,0 20 0 0 0,2-16-140 0 0,1-1 1 0 0,0 0 0 0 0,1 0-1 0 0,1 0 1 0 0,0 0-1 0 0,1 0 1 0 0,0-1 0 0 0,1 0-1 0 0,1 0 1 0 0,10 18-1 0 0,-12-23 3 0 0,0-1-1 0 0,1 0 0 0 0,0 0 0 0 0,0 0 1 0 0,1-1-1 0 0,0 0 0 0 0,0 0 0 0 0,1 0 1 0 0,-1-1-1 0 0,1 0 0 0 0,0 0 0 0 0,0-1 1 0 0,1 1-1 0 0,0-2 0 0 0,-1 1 0 0 0,1-1 1 0 0,0 0-1 0 0,15 2 0 0 0,-17-4 68 0 0,1-1-1 0 0,0 0 1 0 0,-1-1-1 0 0,1 1 1 0 0,-1-1-1 0 0,1-1 1 0 0,-1 1-1 0 0,0-1 0 0 0,1 0 1 0 0,-1-1-1 0 0,8-3 1 0 0,-7 2 75 0 0,0 0 1 0 0,-1 0 0 0 0,1 0-1 0 0,-1 0 1 0 0,-1-1-1 0 0,1 0 1 0 0,0-1-1 0 0,-1 1 1 0 0,7-11-1 0 0,-6 7 62 0 0,0 0-1 0 0,-1 0 0 0 0,-1 0 0 0 0,0-1 0 0 0,5-13 0 0 0,-8 16-94 0 0,1 0 0 0 0,-1-1-1 0 0,-1 1 1 0 0,1 0 0 0 0,-1 0 0 0 0,0-1 0 0 0,-1 1-1 0 0,-2-12 1 0 0,1 9-1 0 0,-1-1 0 0 0,0 1-1 0 0,-1 0 1 0 0,0 0 0 0 0,0 0-1 0 0,-1 0 1 0 0,-1 1 0 0 0,0 0-1 0 0,0 0 1 0 0,-10-11 0 0 0,5 8-59 0 0,-1 1 0 0 0,0 0 0 0 0,-1 1 0 0 0,0 1 0 0 0,0 0-1 0 0,-19-10 1 0 0,23 14-86 0 0,1 1-1 0 0,-1 0 0 0 0,0 1 0 0 0,-15-5 1 0 0,20 8-334 0 0,0-1 0 0 0,1 1 1 0 0,-1 0-1 0 0,0 0 1 0 0,0 0-1 0 0,1 0 0 0 0,-1 1 1 0 0,0-1-1 0 0,1 1 1 0 0,-1 0-1 0 0,0 0 0 0 0,1 0 1 0 0,-1 1-1 0 0,-5 3 0 0 0,-5 3-8257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90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 52 10103 0 0,'0'0'919'0'0,"-1"-16"-603"0"0,-1-18 9571 0 0,2 50-8884 0 0,0-4-885 0 0,2 0-1 0 0,-1 1 0 0 0,2 0 0 0 0,-1-2 0 0 0,3 2 0 0 0,-2-1 0 0 0,2-1 1 0 0,-1 1-1 0 0,3 0 0 0 0,-2-1 0 0 0,2 0 0 0 0,12 15 0 0 0,-17-23-113 0 0,0-1-1 0 0,1 0 1 0 0,-1 0-1 0 0,1 2 1 0 0,0-3-1 0 0,0 1 1 0 0,0 0 0 0 0,0 0-1 0 0,0-1 1 0 0,0 0-1 0 0,1 0 1 0 0,-1 1-1 0 0,0-2 1 0 0,0 2-1 0 0,1-1 1 0 0,-1-1 0 0 0,4 0-1 0 0,-5 0 0 0 0,1 0 0 0 0,-1 0-1 0 0,1 0 1 0 0,0 0 0 0 0,-1-1 0 0 0,0-1 0 0 0,1 2-1 0 0,0-1 1 0 0,-2 0 0 0 0,2 0 0 0 0,-1 0 0 0 0,0-1-1 0 0,0 1 1 0 0,0 0 0 0 0,0-1 0 0 0,1 1-1 0 0,-1-2 1 0 0,-1 1 0 0 0,1 0 0 0 0,0 0 0 0 0,-1 1-1 0 0,3-5 1 0 0,1-6-33 0 0,0 0 0 0 0,-1 1 0 0 0,0-1 0 0 0,0 0-1 0 0,-3 1 1 0 0,2-2 0 0 0,-1 1 0 0 0,-1-1 0 0 0,-1 1 0 0 0,0 0-1 0 0,0-1 1 0 0,-3-15 0 0 0,2 26 30 0 0,-2-7 167 0 0,3 38 524 0 0,-1-20-549 0 0,0-1 1 0 0,1 0-1 0 0,0 1 0 0 0,1-1 1 0 0,0 9-1 0 0,0-12-105 0 0,2 1-1 0 0,-1-2 1 0 0,0 1 0 0 0,0 1-1 0 0,0-2 1 0 0,1 1-1 0 0,1-1 1 0 0,-1 1 0 0 0,0-1-1 0 0,0 0 1 0 0,0 0 0 0 0,2-1-1 0 0,-1 2 1 0 0,0-2-1 0 0,1 0 1 0 0,-1 0 0 0 0,0 0-1 0 0,8 3 1 0 0,-5-2-260 0 0,0-1-1 0 0,1-1 1 0 0,0 2 0 0 0,0-3-1 0 0,8 3 1 0 0,-9-3-795 0 0,2 0-1 0 0,-1 0 0 0 0,0-1 1 0 0,15-2-1 0 0,-7-1-4025 0 0,-2 0-1199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2:2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2759 0 0,'1'-2'367'0'0,"1"-17"13672"0"0,1 39-12883 0 0,3 18 427 0 0,13 126 1287 0 0,-10-67-2228 0 0,1 50 429 0 0,-7-79-935 0 0,-3-63-152 0 0,4 6-7057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2:2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9615 0 0,'6'-15'1040'0'0,"1"4"1527"0"0,-6 11-2433 0 0,-1 0 0 0 0,0 0 0 0 0,0 0 0 0 0,1 0 0 0 0,-1 0 0 0 0,0 0 0 0 0,0-1 0 0 0,1 1 0 0 0,-1 0 1 0 0,0 0-1 0 0,1 0 0 0 0,-1 0 0 0 0,0 0 0 0 0,0 0 0 0 0,1 0 0 0 0,-1 0 0 0 0,0 0 0 0 0,1 0 0 0 0,-1 0 1 0 0,0 0-1 0 0,0 0 0 0 0,1 0 0 0 0,-1 1 0 0 0,1-1 0 0 0,0 1 60 0 0,0 0 0 0 0,1 0 0 0 0,-1 0 0 0 0,0 1 0 0 0,0-1 0 0 0,0 0 0 0 0,0 1 0 0 0,0-1 0 0 0,0 1 0 0 0,0-1 0 0 0,0 3 0 0 0,4 7 356 0 0,-1 0-1 0 0,0 1 1 0 0,-1 0 0 0 0,3 17-1 0 0,2 52 1490 0 0,-7-61-1709 0 0,7 172 304 0 0,-6-100-745 0 0,2-49-1501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2:2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5527 0 0,'9'-31'1326'0'0,"2"13"8668"0"0,-11 18-9906 0 0,1 0 0 0 0,-1 0-1 0 0,0 0 1 0 0,1 0 0 0 0,-1 0 0 0 0,0 0-1 0 0,1 0 1 0 0,-1 0 0 0 0,1 0 0 0 0,-1 0-1 0 0,0 0 1 0 0,1 0 0 0 0,-1 0-1 0 0,0 0 1 0 0,1 1 0 0 0,-1-1 0 0 0,0 0-1 0 0,1 0 1 0 0,-1 0 0 0 0,0 0 0 0 0,0 1-1 0 0,1-1 1 0 0,-1 0 0 0 0,0 0-1 0 0,0 1 1 0 0,1-1 0 0 0,-1 0 0 0 0,0 1-1 0 0,9 7 696 0 0,-4-2-505 0 0,0 1 1 0 0,-1 0-1 0 0,0 0 0 0 0,0 1 1 0 0,0-1-1 0 0,-1 1 1 0 0,3 10-1 0 0,11 59 483 0 0,-12-54-581 0 0,13 76 124 0 0,3 17-608 0 0,-2-39-3404 0 0,-16-65 2147 0 0,0-1-209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2:2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 16559 0 0,'-19'-8'7141'0'0,"28"6"-4998"0"0,68-5-1299 0 0,-63 5-2108 0 0,25 1 0 0 0,-26 1-96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2:5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 4895 0 0,'0'0'223'0'0,"-1"-1"-16"0"0,-5-6-1715 0 0,-7 1 10860 0 0,20 9-7376 0 0,133 44 2580 0 0,-136-46-4506 0 0,136 46 1214 0 0,-24-5-770 0 0,-102-37-472 0 0,-11-4-12 0 0,130 48 724 0 0,-105-37-517 0 0,111 43 1063 0 0,-115-47-1194 0 0,0 2-1 0 0,23 12 0 0 0,-7-3 305 0 0,53 19-1 0 0,-69-29-103 0 0,-21-7-468 0 0,1-1 0 0 0,-1 1 0 0 0,1-1 0 0 0,0 0 0 0 0,0 0 0 0 0,-1 0 0 0 0,1 0 0 0 0,0-1 0 0 0,6 1-1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3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 8751 0 0,'-2'-5'148'0'0,"0"2"-26"0"0,1 0 1 0 0,-1 0-1 0 0,1 0 0 0 0,0 0 1 0 0,1 0-1 0 0,-1 0 1 0 0,-1-5 4584 0 0,3 29-2604 0 0,6 102-1408 0 0,5 0 1 0 0,30 124 0 0 0,-39-235-1106 0 0,0 0 0 0 0,1 0 0 0 0,6 11 0 0 0,2 1-5053 0 0,-7-16 472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3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8287 0 0,'11'-15'967'0'0,"-9"14"-833"0"0,0 0 0 0 0,-1 0-1 0 0,1 0 1 0 0,0 0 0 0 0,0 0-1 0 0,0 1 1 0 0,0-1 0 0 0,0 1 0 0 0,0-1-1 0 0,0 1 1 0 0,0 0 0 0 0,0 0 0 0 0,0 0-1 0 0,0 0 1 0 0,0 0 0 0 0,0 0 0 0 0,0 0-1 0 0,0 1 1 0 0,-1-1 0 0 0,5 2 0 0 0,2 0 277 0 0,0 1 1 0 0,1 1 0 0 0,9 4 0 0 0,10 10 267 0 0,0 1-1 0 0,-1 1 1 0 0,0 1 0 0 0,25 28-1 0 0,-36-33-371 0 0,-1 2 0 0 0,0 0 1 0 0,-1 1-1 0 0,-1 0 0 0 0,-1 1 0 0 0,-1 1 0 0 0,-1 0 0 0 0,0 0 0 0 0,-2 1 0 0 0,0 0 0 0 0,-2 0 0 0 0,0 1 1 0 0,4 37-1 0 0,-8-38-231 0 0,0 0 1 0 0,-1 0-1 0 0,-2 0 1 0 0,0 0-1 0 0,-1 0 1 0 0,-1-1 0 0 0,-2 1-1 0 0,0-1 1 0 0,-1 0-1 0 0,0 0 1 0 0,-2 0-1 0 0,-1-1 1 0 0,0 0 0 0 0,-20 29-1 0 0,17-33-916 0 0,-15 15 0 0 0,9-13-4326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3:1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8263 0 0,'16'-4'661'0'0,"-15"3"-645"0"0,1 1-1 0 0,-1-1 1 0 0,0 1 0 0 0,0-1 0 0 0,1 1 0 0 0,-1 0-1 0 0,0-1 1 0 0,1 1 0 0 0,-1 0 0 0 0,0 0-1 0 0,1 0 1 0 0,-1 0 0 0 0,2 1 0 0 0,17 1 249 0 0,-1 0 1 0 0,1-2-1 0 0,0 0 1 0 0,29-4-1 0 0,80-19 1638 0 0,-93 15-1775 0 0,250-35 1861 0 0,2 16-414 0 0,-274 26-1507 0 0,135-9 830 0 0,135-14 770 0 0,81-19-361 0 0,-299 36-1132 0 0,105-7 304 0 0,19-1-70 0 0,84-6 148 0 0,-198 16-234 0 0,643-25 1192 0 0,-486 25-1209 0 0,166-1 345 0 0,-163 9-527 0 0,87 0 92 0 0,79-5 96 0 0,-243 1-177 0 0,53-1-58 0 0,-60 1 0 0 0,-28 0 46 0 0,169 2 232 0 0,-120 1-256 0 0,19 0-17 0 0,-87-3-84 0 0,57-4 68 0 0,-70 2-66 0 0,-26 2 0 0 0,-10-1 0 0 0,74-6 0 0 0,-7-7 0 0 0,-115 14 0 0 0,146-8 0 0 0,-134 8-56 0 0,-13 0 28 0 0,0 1 0 0 0,-1-1 0 0 0,12 2 0 0 0,35-1-96 0 0,-36 2-22 0 0,8-1-847 0 0,-24-2 631 0 0,23 1-2942 0 0,-23 0 3243 0 0,4-1-2307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3:4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 2303 0 0,'0'0'2382'0'0,"-11"1"2076"0"0,-3-17 3953 0 0,16 23-6119 0 0,1-2-2142 0 0,0 1-1 0 0,0 0 1 0 0,1-1-1 0 0,0 0 1 0 0,0 1 0 0 0,1-2-1 0 0,8 9 1 0 0,-1-3 102 0 0,0-1 0 0 0,17 10 0 0 0,26 13 247 0 0,27 16-217 0 0,33 21-207 0 0,-97-55-62 0 0,-17-12-9 0 0,1 0-1 0 0,0 0 1 0 0,0-1 0 0 0,1 1-1 0 0,-1 0 1 0 0,0-1 0 0 0,0 0-1 0 0,1 1 1 0 0,-1-1 0 0 0,4 1 0 0 0,-4-2 1 0 0,0 1 0 0 0,0-1 1 0 0,0 1-1 0 0,-1 0 1 0 0,1 0-1 0 0,0 0 1 0 0,0 0-1 0 0,2 2 0 0 0,15 9 29 0 0,-18-11-30 0 0,0 0 0 0 0,1 0 0 0 0,-1 0 0 0 0,0 0 0 0 0,0 0 0 0 0,0 0 0 0 0,0 0 0 0 0,0 0 0 0 0,0 0 0 0 0,0 0 0 0 0,0 1 0 0 0,0 1 0 0 0,13 16 61 0 0,-12-15 6 0 0,0-1-1 0 0,0 0 1 0 0,0 0-1 0 0,-1 1 0 0 0,1-1 1 0 0,-1 0-1 0 0,0 1 0 0 0,0 0 1 0 0,0-1-1 0 0,0 1 0 0 0,-1 0 1 0 0,1-1-1 0 0,-1 1 0 0 0,0 0 1 0 0,0-1-1 0 0,-1 1 0 0 0,1 0 1 0 0,-1 0-1 0 0,1-1 0 0 0,-1 1 1 0 0,-1-1-1 0 0,-2 8 0 0 0,-3 5 221 0 0,-1-1-1 0 0,-1 0 1 0 0,-19 25-1 0 0,6-8-91 0 0,-144 197 985 0 0,162-224-1269 0 0,-17 24-2840 0 0,20-27 2505 0 0,0 0 1 0 0,1 0-1 0 0,-1 0 1 0 0,0 0 0 0 0,1 0-1 0 0,-1 0 1 0 0,1 1-1 0 0,-1-1 1 0 0,1 0-1 0 0,0 0 1 0 0,0 0-1 0 0,0 0 1 0 0,1 5 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3:5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6159 0 0,'6'-19'664'0'0,"-6"7"619"0"0,0-1 0 0 0,1 1 0 0 0,0 0 0 0 0,1 0 0 0 0,1 0-1 0 0,6-19 2001 0 0,1 40-2032 0 0,-7-4-975 0 0,-1 1 0 0 0,1-1-1 0 0,-1 1 1 0 0,0 0 0 0 0,0 0 0 0 0,1 10 0 0 0,2 39 557 0 0,-4-30-552 0 0,4 212 407 0 0,-3-18-660 0 0,-1-214-22 0 0,-1 1-1 0 0,1-1 1 0 0,0 0-1 0 0,0 0 1 0 0,1 0-1 0 0,-1 0 1 0 0,1 0-1 0 0,4 7 1 0 0,-4-9 17 0 0,-1-1 1 0 0,1 0-1 0 0,0 0 1 0 0,0 0-1 0 0,-1 0 1 0 0,1 0-1 0 0,0 0 1 0 0,1 0-1 0 0,-1-1 1 0 0,0 1-1 0 0,0-1 1 0 0,1 1-1 0 0,-1-1 1 0 0,1 0-1 0 0,-1 0 1 0 0,1 0-1 0 0,-1-1 1 0 0,4 2-1 0 0,29 2 373 0 0,1-2 0 0 0,-1-1 0 0 0,58-5 0 0 0,-41 1-140 0 0,-22 1-167 0 0,0-2 0 0 0,0 0 0 0 0,-1-2-1 0 0,36-12 1 0 0,-50 12-113 0 0,-5 3-597 0 0,0-1 0 0 0,14-2-1 0 0,6-2-3064 0 0,-21 4 1800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90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107 24 1839 0 0,'-7'-12'176'0'0,"6"11"298"0"0,0 0-1 0 0,0-1 0 0 0,-1 1 1 0 0,1 0-1 0 0,0 1 0 0 0,0-1 0 0 0,-2 0 1 0 0,2 0-1 0 0,-1 1 0 0 0,1-1 0 0 0,-1 1 1 0 0,1-1-1 0 0,-1 1 0 0 0,1 0 1 0 0,-2 0-1 0 0,2-1 0 0 0,0 1 0 0 0,-4 1 1 0 0,2-2 848 0 0,1 1-813 0 0,-1 0 1 0 0,0 0-1 0 0,1 0 0 0 0,-1 1 0 0 0,1-1 1 0 0,0 0-1 0 0,-2 1 0 0 0,3-1 0 0 0,-1 1 1 0 0,-1 0-1 0 0,0 0 0 0 0,1 0 0 0 0,0 0 1 0 0,0 0-1 0 0,-3 4 0 0 0,2-3-242 0 0,1 0 0 0 0,0 0 0 0 0,0 0-1 0 0,1 1 1 0 0,-1-2 0 0 0,1 2 0 0 0,-1 0 0 0 0,0-1-1 0 0,1 1 1 0 0,0-1 0 0 0,0 2 0 0 0,0 1-1 0 0,-1 1-110 0 0,2-1 0 0 0,-1 1 0 0 0,1 0 0 0 0,-1-1-1 0 0,1 2 1 0 0,1-2 0 0 0,-1 2 0 0 0,1-2-1 0 0,0 0 1 0 0,0 2 0 0 0,1-2 0 0 0,-1 0-1 0 0,5 6 1 0 0,-2-1-79 0 0,0-2 1 0 0,1 0-1 0 0,1 1 0 0 0,0-1 1 0 0,1 0-1 0 0,-1-1 0 0 0,0 1 1 0 0,2-2-1 0 0,-1 2 0 0 0,2-2 1 0 0,13 9-1 0 0,-15-11-46 0 0,-1 1 1 0 0,2-3-1 0 0,-2 2 1 0 0,1-1-1 0 0,0 0 0 0 0,1-1 1 0 0,0 0-1 0 0,-1 1 1 0 0,13-1-1 0 0,-15-1-174 0 0,-2-1-1 0 0,3 0 1 0 0,-2-1 0 0 0,0 1-1 0 0,2-1 1 0 0,-2 0 0 0 0,1-1 0 0 0,-2 1-1 0 0,2 0 1 0 0,0-1 0 0 0,0 0 0 0 0,-3 0-1 0 0,3 0 1 0 0,-1 0 0 0 0,0-1-1 0 0,0 1 1 0 0,4-6 0 0 0,-1-1-1568 0 0,1 2-73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0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9847 0 0,'0'0'223'0'0,"4"5"300"0"0,-2 3-453 0 0,0-1 0 0 0,0 1 1 0 0,-1 0-1 0 0,0 0 0 0 0,0 13 1 0 0,2 12 699 0 0,30 175 2322 0 0,-27-172-2874 0 0,-3-12-22 0 0,2 24 0 0 0,-1-6-26 0 0,-2-25 13 0 0,-1-15 51 0 0,-1-5 139 0 0,-4-71-258 0 0,-5-91 146 0 0,8 163-261 0 0,-8-150 0 0 0,10 130 0 0 0,0 0 0 0 0,1 0 0 0 0,1 0 0 0 0,10-38 0 0 0,-11 52 15 0 0,1-1-1 0 0,1 2 0 0 0,-1-1 0 0 0,1 0 1 0 0,0 1-1 0 0,10-13 0 0 0,-13 19-11 0 0,0-1 0 0 0,1 0 1 0 0,-1 1-1 0 0,1-1 0 0 0,0 0 0 0 0,-1 1 0 0 0,1 0 0 0 0,0-1 0 0 0,0 1 0 0 0,0 0 1 0 0,-1 0-1 0 0,1 0 0 0 0,1 0 0 0 0,-1 1 0 0 0,0-1 0 0 0,0 0 0 0 0,0 1 0 0 0,0 0 1 0 0,0-1-1 0 0,0 1 0 0 0,1 0 0 0 0,-1 0 0 0 0,0 0 0 0 0,0 0 0 0 0,0 1 0 0 0,1-1 1 0 0,-1 0-1 0 0,0 1 0 0 0,0 0 0 0 0,0-1 0 0 0,3 2 0 0 0,2 3-1 0 0,1 0 0 0 0,-1 0-1 0 0,0 0 1 0 0,0 1 0 0 0,-1 0 0 0 0,0 0-1 0 0,0 0 1 0 0,8 12 0 0 0,-1 2 28 0 0,22 40 0 0 0,45 118 874 0 0,-71-152-407 0 0,0 1 0 0 0,-2 0-1 0 0,-1 1 1 0 0,5 54 0 0 0,-11-72-342 0 0,0 1 1 0 0,-1 0-1 0 0,0-1 0 0 0,-1 1 0 0 0,0-1 0 0 0,-1 1 0 0 0,-6 16 1 0 0,-1-5 280 0 0,0 0 1 0 0,-18 26 0 0 0,25-44-368 0 0,1 0 0 0 0,-1 1-1 0 0,0-2 1 0 0,0 1 0 0 0,-1 0-1 0 0,1 0 1 0 0,-1-1 0 0 0,1 0 0 0 0,-1 0-1 0 0,0 0 1 0 0,-1 0 0 0 0,1-1-1 0 0,0 1 1 0 0,-1-1 0 0 0,1 0 0 0 0,-1-1-1 0 0,0 1 1 0 0,0-1 0 0 0,1 0-1 0 0,-1 0 1 0 0,0 0 0 0 0,0-1 0 0 0,0 0-1 0 0,0 0 1 0 0,0 0 0 0 0,0 0-1 0 0,-6-2 1 0 0,-8-2 131 0 0,-33-13 0 0 0,44 14-299 0 0,0 0 0 0 0,1-1 0 0 0,0 0 1 0 0,-1 0-1 0 0,2-1 0 0 0,-14-10 0 0 0,12 3-1440 0 0,9 4-2282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0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2 737 10655 0 0,'0'0'242'0'0,"-1"2"36"0"0,1 9 781 0 0,4-15 1534 0 0,8-19-653 0 0,18-73-76 0 0,-14 41-1398 0 0,38-161-100 0 0,-35 132-238 0 0,-2-27 75 0 0,-13 79-149 0 0,0 0 0 0 0,16-53 1 0 0,-20 84-51 0 0,0 0 1 0 0,0 1 0 0 0,1-1-1 0 0,-1 1 1 0 0,0-1 0 0 0,0 1 0 0 0,0-1-1 0 0,1 1 1 0 0,-1-1 0 0 0,0 1 0 0 0,0 0-1 0 0,1-1 1 0 0,-1 1 0 0 0,1-1 0 0 0,-1 1-1 0 0,0 0 1 0 0,1-1 0 0 0,-1 1 0 0 0,1 0-1 0 0,-1-1 1 0 0,0 1 0 0 0,1 0-1 0 0,-1 0 1 0 0,1-1 0 0 0,-1 1 0 0 0,1 0-1 0 0,0 0 1 0 0,0 0-3 0 0,0 0 0 0 0,0 0 0 0 0,0 1 0 0 0,0-1 0 0 0,0 0-1 0 0,0 1 1 0 0,-1-1 0 0 0,1 0 0 0 0,0 1 0 0 0,0-1 0 0 0,-1 1 0 0 0,1 0 0 0 0,0-1-1 0 0,1 2 1 0 0,3 4-8 0 0,0 0 0 0 0,-1 1 0 0 0,4 6 0 0 0,-6-10 16 0 0,19 35 178 0 0,-3 0 0 0 0,23 64-1 0 0,-4-6 18 0 0,-1-8-276 0 0,-7-18-540 0 0,63 115 1 0 0,-62-131-3166 0 0,-25-44 1836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0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7367 0 0,'-20'3'487'0'0,"-1"1"12306"0"0,36 8-10908 0 0,-9-8-1672 0 0,-1 0-1 0 0,1 0 1 0 0,0-1-1 0 0,0 0 1 0 0,0 0-1 0 0,10 2 1 0 0,42 10 353 0 0,-42-11-437 0 0,3 0-591 0 0,1-1 1 0 0,36 2-1 0 0,-33-5-1125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5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24 184 12439 0 0,'-2'-2'137'0'0,"-1"0"0"0"0,1 0-1 0 0,0-1 1 0 0,0 0 0 0 0,0 1-1 0 0,0-1 1 0 0,1 0 0 0 0,-1 0-1 0 0,1 0 1 0 0,0 0 0 0 0,-1 0-1 0 0,1-3 1 0 0,0 4-58 0 0,1 1 1 0 0,0-1-1 0 0,0 1 1 0 0,1-1-1 0 0,-1 0 1 0 0,0 1-1 0 0,0-1 1 0 0,1 1-1 0 0,-1-1 1 0 0,1 1-1 0 0,0-1 1 0 0,-1 1-1 0 0,1 0 1 0 0,0-1-1 0 0,0 1 1 0 0,0 0-1 0 0,0-1 1 0 0,0 1-1 0 0,0 0 1 0 0,0 0-1 0 0,0 0 1 0 0,0 0-1 0 0,0 0 0 0 0,1 0 1 0 0,-1 0-1 0 0,2-1 1 0 0,22-14 315 0 0,0 2 1 0 0,0 0-1 0 0,2 1 1 0 0,0 2-1 0 0,0 1 1 0 0,0 1-1 0 0,57-11 1 0 0,-78 19-324 0 0,1 1 0 0 0,-1-1 0 0 0,0 2 0 0 0,1-1 0 0 0,-1 0 0 0 0,11 3 0 0 0,-16-2-62 0 0,-1-1 1 0 0,1 0-1 0 0,0 1 0 0 0,0-1 1 0 0,-1 1-1 0 0,1-1 0 0 0,0 1 1 0 0,-1-1-1 0 0,1 1 0 0 0,0 0 1 0 0,-1-1-1 0 0,1 1 0 0 0,-1 0 1 0 0,1-1-1 0 0,-1 1 0 0 0,1 0 1 0 0,-1 0-1 0 0,1-1 0 0 0,-1 3 1 0 0,4 16 82 0 0,-3-16-64 0 0,-1 4-1 0 0,1 0-1 0 0,-1 0 1 0 0,-1-1 0 0 0,1 1-1 0 0,-1 0 1 0 0,0-1 0 0 0,-1 1-1 0 0,1-1 1 0 0,-1 0-1 0 0,-1 1 1 0 0,1-1 0 0 0,-1 0-1 0 0,-5 8 1 0 0,-5 7 11 0 0,-2 0 1 0 0,-20 22-1 0 0,29-36-32 0 0,0-1 10 0 0,-1 1 0 0 0,-10 7-1 0 0,12-10-12 0 0,-1 0 0 0 0,2 1-1 0 0,-1-1 1 0 0,0 1 0 0 0,-7 11-1 0 0,8-9-13 0 0,5-6 1 0 0,-1 0 1 0 0,1 1 0 0 0,-1-1 0 0 0,1 0 0 0 0,0 1 0 0 0,0-1 0 0 0,-1 0 0 0 0,1 0 0 0 0,0 0 0 0 0,0 0 0 0 0,0 0 0 0 0,0 0 0 0 0,0 0 0 0 0,0 0 0 0 0,2 1 0 0 0,-3-2 3 0 0,6 4-11 0 0,-1-1 0 0 0,1 0-1 0 0,0 0 1 0 0,1 0 0 0 0,-1-1-1 0 0,11 3 1 0 0,10 4 18 0 0,20 9-11 0 0,-21-9-16 0 0,-2 0 1 0 0,1 2 0 0 0,42 27 0 0 0,-58-32 29 0 0,4 2 266 0 0,-1 1 0 0 0,0 0 0 0 0,0 1 0 0 0,15 18 1 0 0,-25-26-165 0 0,1 1 1 0 0,-1 0 0 0 0,0 0 0 0 0,0 0 0 0 0,-1 0 0 0 0,1 1 0 0 0,-1-1 0 0 0,1 0 0 0 0,-1 1 0 0 0,0-1-1 0 0,0 1 1 0 0,-1-1 0 0 0,1 1 0 0 0,-1-1 0 0 0,1 1 0 0 0,-1 0 0 0 0,0-1 0 0 0,-1 1 0 0 0,1-1 0 0 0,-1 1 0 0 0,1-1-1 0 0,-1 1 1 0 0,0-1 0 0 0,-3 7 0 0 0,0 1 56 0 0,-1-1-1 0 0,0 0 0 0 0,-1 0 1 0 0,0-1-1 0 0,0 0 1 0 0,-1 0-1 0 0,0 0 1 0 0,-1-1-1 0 0,1 0 1 0 0,-2 0-1 0 0,-9 6 0 0 0,16-12-165 0 0,-85 49 167 0 0,77-46-254 0 0,-1 0 1 0 0,0-1-1 0 0,1 0 0 0 0,-1-1 0 0 0,0 0 1 0 0,-21 2-1 0 0,12-6-1117 0 0,18 0 136 0 0,-3-14-3011 0 0,3-1 2151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5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0,'2'1'499'0'0,"4"2"-151"0"0,-1 0-1 0 0,1 0 1 0 0,0 0-1 0 0,-1 1 1 0 0,0 0-1 0 0,0 0 1 0 0,8 9 0 0 0,8 6 1823 0 0,4 3-630 0 0,-1 0-1 0 0,-1 2 1 0 0,-1 1 0 0 0,31 45 0 0 0,-36-43-1003 0 0,-1 0 0 0 0,-1 1 0 0 0,-2 1 1 0 0,-1 0-1 0 0,-1 1 0 0 0,-1 1 0 0 0,-2-1 1 0 0,6 44-1 0 0,-10-44-215 0 0,-1-1 1 0 0,-2 1-1 0 0,-1 0 1 0 0,-6 48-1 0 0,0-37-121 0 0,-3 24-35 0 0,-21 75 0 0 0,22-115-611 0 0,-1-1-1 0 0,-20 41 1 0 0,13-28-4043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7:0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14047 0 0,'0'0'646'0'0,"3"0"-16"0"0,-3 0-622 0 0,1 0 1 0 0,-1 1-1 0 0,0-1 0 0 0,1 0 0 0 0,-1 0 1 0 0,1 0-1 0 0,-1 0 0 0 0,1 0 0 0 0,-1 0 0 0 0,0 0 1 0 0,1-1-1 0 0,-1 1 0 0 0,1 0 0 0 0,-1 0 0 0 0,0 0 1 0 0,1 0-1 0 0,-1 0 0 0 0,1-1 0 0 0,-1 1 0 0 0,0 0 1 0 0,1 0-1 0 0,-1-1 0 0 0,0 1 0 0 0,0 0 0 0 0,1 0 1 0 0,-1-1-1 0 0,0 1 0 0 0,1-1 0 0 0,1-13 6 0 0,-1-1 105 0 0,-1 14 64 0 0,0 0-1 0 0,0 0 1 0 0,0 0 0 0 0,0 0-1 0 0,1 0 1 0 0,-1 0 0 0 0,0 0 0 0 0,1 0-1 0 0,-1 0 1 0 0,0 0 0 0 0,1 0-1 0 0,-1 0 1 0 0,1 1 0 0 0,0-1-1 0 0,-1 0 1 0 0,1 0 0 0 0,0 1 0 0 0,-1-1-1 0 0,1 0 1 0 0,0 1 0 0 0,0-1-1 0 0,1 0 1 0 0,-2 1-111 0 0,1 0-1 0 0,0 0 1 0 0,0 0 0 0 0,0 0-1 0 0,-1 0 1 0 0,1 0-1 0 0,0 1 1 0 0,0-1 0 0 0,-1 0-1 0 0,1 0 1 0 0,0 1 0 0 0,0-1-1 0 0,-1 0 1 0 0,1 1-1 0 0,0-1 1 0 0,-1 1 0 0 0,1-1-1 0 0,0 1 1 0 0,-1-1 0 0 0,1 1-1 0 0,-1 0 1 0 0,1-1-1 0 0,-1 1 1 0 0,1 0 0 0 0,-1-1-1 0 0,0 1 1 0 0,1 0 0 0 0,-1-1-1 0 0,0 1 1 0 0,1 1-1 0 0,5 12 127 0 0,-1 0-1 0 0,-1 1 0 0 0,0-1 0 0 0,-1 1 1 0 0,-1 0-1 0 0,2 21 0 0 0,-2-12-71 0 0,18 312 239 0 0,-15-182-602 0 0,1-84-299 0 0,0 22-4256 0 0,-6-89 3270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7:0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8751 0 0,'0'0'674'0'0,"6"-16"6259"0"0,-6 16-6840 0 0,6 11 1513 0 0,4 17-1152 0 0,10 66 725 0 0,-9-38-908 0 0,36 222-101 0 0,-39-224-270 0 0,15 138-3218 0 0,-21-162 1788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7:0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60 15663 0 0,'0'0'719'0'0,"-1"-1"-20"0"0,-11-13-314 0 0,10 12 147 0 0,-1 0 1 0 0,1-1-1 0 0,0 0 1 0 0,0 1-1 0 0,-2-5 1 0 0,6 5-437 0 0,0 1 1 0 0,0 0 0 0 0,0 0 0 0 0,0 0 0 0 0,0 0 0 0 0,0 1 0 0 0,1-1 0 0 0,-1 0-1 0 0,3 1 1 0 0,-2-1 4 0 0,5-1-82 0 0,1 1 0 0 0,0 0-1 0 0,13 0 1 0 0,-13 1-102 0 0,0 0 0 0 0,18-4-1 0 0,-11 1-410 0 0,0 1 1 0 0,0 1-1 0 0,23 1 0 0 0,-32 0-115 0 0,18 0-1419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7:0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9671 0 0,'0'0'748'0'0,"1"0"-492"0"0,3 0 109 0 0,-1 0-1 0 0,0 0 1 0 0,0-1-1 0 0,0 1 1 0 0,0-1-1 0 0,1 0 1 0 0,-1 0-1 0 0,0 0 0 0 0,5-3 1 0 0,19-5 2248 0 0,-7 5-1330 0 0,-10 2-614 0 0,0 0-1 0 0,1 0 0 0 0,-1 1 1 0 0,20 0-1 0 0,-29 1-629 0 0,1 0 1 0 0,-1 0-1 0 0,1 0 0 0 0,-1 1 1 0 0,0-1-1 0 0,1 0 1 0 0,-1 1-1 0 0,0-1 1 0 0,1 1-1 0 0,-1-1 0 0 0,0 1 1 0 0,0 0-1 0 0,0-1 1 0 0,1 1-1 0 0,-1 0 0 0 0,0 0 1 0 0,0 0-1 0 0,0 0 1 0 0,0 0-1 0 0,0 0 1 0 0,-1 0-1 0 0,1 0 0 0 0,0 0 1 0 0,0 0-1 0 0,-1 1 1 0 0,1-1-1 0 0,-1 0 0 0 0,1 1 1 0 0,-1-1-1 0 0,1 0 1 0 0,-1 1-1 0 0,0-1 0 0 0,1 0 1 0 0,-1 1-1 0 0,0-1 1 0 0,0 0-1 0 0,0 1 1 0 0,-1 1-1 0 0,1 1-16 0 0,-1 0 0 0 0,0 0-1 0 0,0 0 1 0 0,-1 0 0 0 0,1 0 0 0 0,-1 0 0 0 0,0 0-1 0 0,0 0 1 0 0,0-1 0 0 0,-1 1 0 0 0,-2 3-1 0 0,-66 71 121 0 0,70-77-222 0 0,-1 1-679 0 0,8-2 436 0 0,16-4 184 0 0,0 1 0 0 0,1 1 0 0 0,-1 0 0 0 0,34 4 0 0 0,-47-1 217 0 0,1 0-1 0 0,-1 1 1 0 0,0 0-1 0 0,1 1 0 0 0,-1 0 1 0 0,0 0-1 0 0,0 1 1 0 0,-1 0-1 0 0,1 0 1 0 0,-1 1-1 0 0,0 1 1 0 0,0-1-1 0 0,7 8 0 0 0,-13-11 16 0 0,1 0 0 0 0,-1 1 0 0 0,0-1 0 0 0,0 0 0 0 0,0 1 0 0 0,-1 0 0 0 0,1 0 0 0 0,-1-1 0 0 0,1 1 0 0 0,-1 0 0 0 0,0 0 0 0 0,0 0 0 0 0,0 0 0 0 0,-1 0 0 0 0,1 5 0 0 0,0-3 28 0 0,-2-1 1 0 0,1 1-1 0 0,0 0 0 0 0,-1 0 1 0 0,0 0-1 0 0,0-1 0 0 0,0 1 1 0 0,-1 0-1 0 0,-2 5 0 0 0,-2 2 33 0 0,0 0 0 0 0,-2-1 0 0 0,1 1 0 0 0,-1-1-1 0 0,-1-1 1 0 0,-12 13 0 0 0,9-12-137 0 0,1-1 0 0 0,-25 16 0 0 0,29-22-108 0 0,0 1 0 0 0,-1-1 1 0 0,0-1-1 0 0,0 1 0 0 0,0-1 0 0 0,-13 3 0 0 0,20-6 2 0 0,-1 0 0 0 0,1 1-1 0 0,-1-1 1 0 0,0 0 0 0 0,1 0-1 0 0,-1 0 1 0 0,1 0-1 0 0,-1-1 1 0 0,1 1 0 0 0,-1 0-1 0 0,1-1 1 0 0,-1 1-1 0 0,1-1 1 0 0,0 1 0 0 0,-1-1-1 0 0,1 0 1 0 0,-1 1 0 0 0,1-1-1 0 0,0 0 1 0 0,0 0-1 0 0,-1 0 1 0 0,1 0 0 0 0,0 0-1 0 0,0 0 1 0 0,-1-2-1 0 0,0-1-903 0 0,0 0-1 0 0,0 1 0 0 0,0-1 0 0 0,0 0 0 0 0,1 0 0 0 0,0 0 0 0 0,0 0 0 0 0,-1-6 0 0 0,-1-12-5402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7:0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10 4143 0 0,'0'0'319'0'0,"-11"-9"4762"0"0,8 10-4327 0 0,0 0 0 0 0,0 1-1 0 0,0-1 1 0 0,0 1 0 0 0,0 0 0 0 0,0 0-1 0 0,1 0 1 0 0,-4 3 0 0 0,1 1-104 0 0,0-1 0 0 0,1 0 0 0 0,-6 10 1 0 0,1 2 147 0 0,-14 34 1 0 0,14-27-476 0 0,1 0 1 0 0,2 0 0 0 0,0 0-1 0 0,2 1 1 0 0,0 0 0 0 0,0 35 0 0 0,4-39-263 0 0,1 0 1 0 0,1 0-1 0 0,1 0 1 0 0,1 0-1 0 0,0 0 1 0 0,2-1 0 0 0,15 38-1 0 0,-17-50-42 0 0,-1 0 0 0 0,2-1-1 0 0,-1 0 1 0 0,1 0 0 0 0,0 0 0 0 0,1 0-1 0 0,-1-1 1 0 0,1 0 0 0 0,1 0 0 0 0,-1-1-1 0 0,1 1 1 0 0,0-1 0 0 0,0-1 0 0 0,1 1-1 0 0,-1-1 1 0 0,1-1 0 0 0,13 5-1 0 0,-15-7 27 0 0,-1 0-1 0 0,0 0 0 0 0,1-1 1 0 0,-1 0-1 0 0,0 0 0 0 0,1 0 0 0 0,-1 0 1 0 0,1-1-1 0 0,-1 0 0 0 0,0-1 0 0 0,0 1 1 0 0,0-1-1 0 0,1 0 0 0 0,-2 0 0 0 0,9-4 1 0 0,-7 2 22 0 0,-1 1 1 0 0,1 0 0 0 0,-1-1 0 0 0,0 0 0 0 0,-1 0-1 0 0,1-1 1 0 0,-1 1 0 0 0,1-1 0 0 0,-1 0 0 0 0,-1 0-1 0 0,1-1 1 0 0,-1 1 0 0 0,3-7 0 0 0,0 0 31 0 0,-1-1 0 0 0,-1 0 1 0 0,0 0-1 0 0,-1-1 0 0 0,-1 1 1 0 0,0-1-1 0 0,0 0 0 0 0,-2 1 1 0 0,1-1-1 0 0,-2 0 0 0 0,-2-14 1 0 0,0 12-24 0 0,-1 0 1 0 0,-1 0 0 0 0,-1 0 0 0 0,0 1-1 0 0,-1 0 1 0 0,-10-17 0 0 0,-4-1-129 0 0,-37-44 0 0 0,-29-36-4679 0 0,71 92 588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90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33 13 8207 0 0,'0'0'742'0'0,"-1"2"-517"0"0,1-2-142 0 0,0 0 1 0 0,-1 1-1 0 0,1 0 0 0 0,0 0 1 0 0,0-1-1 0 0,0 0 1 0 0,0 1-1 0 0,0 0 0 0 0,0 0 1 0 0,0-1-1 0 0,0 1 0 0 0,1-1 1 0 0,-1 1-1 0 0,0 0 0 0 0,0-1 1 0 0,1 1-1 0 0,-1-1 0 0 0,0 1 1 0 0,1-1-1 0 0,-1 1 1 0 0,0 0-1 0 0,11 14 2482 0 0,-9-12-2311 0 0,-2-3 70 0 0,-2 14 1411 0 0,1-13-1691 0 0,1-1 0 0 0,0 0 0 0 0,-1 1 0 0 0,1 0 0 0 0,-1 0 0 0 0,1-1-1 0 0,0 1 1 0 0,-1-1 0 0 0,1 0 0 0 0,-1 1 0 0 0,1 0 0 0 0,0-1 0 0 0,-1 1 0 0 0,0-1 0 0 0,1 1 0 0 0,-1-1 0 0 0,0 0 0 0 0,1 0 0 0 0,-1 0 0 0 0,0 1 0 0 0,1-1-1 0 0,0 0 1 0 0,-1 0 0 0 0,0 0 0 0 0,0 0 0 0 0,0 0 0 0 0,0 1 0 0 0,0-2 0 0 0,0 1-28 0 0,0 0 1 0 0,0 0-1 0 0,-1-1 0 0 0,2 1 1 0 0,-1 0-1 0 0,-1 0 0 0 0,1-1 1 0 0,1 0-1 0 0,-2 1 0 0 0,1-1 0 0 0,1 0 1 0 0,-1 1-1 0 0,0-1 0 0 0,-1 0 1 0 0,2 0-1 0 0,-1 0 0 0 0,0 1 1 0 0,1-1-1 0 0,0 0 0 0 0,-1 0 1 0 0,0 0-1 0 0,0-1 0 0 0,0 0-16 0 0,0 0 0 0 0,1 0 0 0 0,-1 1-1 0 0,1-1 1 0 0,-1 0 0 0 0,1-1 0 0 0,0 2-1 0 0,0-1 1 0 0,0 0 0 0 0,0 0 0 0 0,0 1-1 0 0,0-2 1 0 0,0 1 0 0 0,1 1 0 0 0,-1-1-1 0 0,1 0 1 0 0,1-3 0 0 0,-1 3-4 0 0,-1 1 0 0 0,1 0 1 0 0,0 0-1 0 0,-1 0 0 0 0,1 0 0 0 0,0 0 0 0 0,0 0 1 0 0,0 1-1 0 0,0-2 0 0 0,0 1 0 0 0,0 0 1 0 0,0 0-1 0 0,0 1 0 0 0,0 0 0 0 0,1-1 1 0 0,-1 0-1 0 0,0 1 0 0 0,1 0 0 0 0,-2 0 1 0 0,2-1-1 0 0,-1 1 0 0 0,0 0 0 0 0,1-1 1 0 0,0 1-1 0 0,-2 0 0 0 0,2 0 0 0 0,-1 0 0 0 0,0 1 1 0 0,3-1-1 0 0,-4 1 41 0 0,1-1 1 0 0,0 0-1 0 0,1 0 1 0 0,-1 0-1 0 0,-1 1 1 0 0,1 0-1 0 0,0-1 0 0 0,-1 0 1 0 0,1 1-1 0 0,0-1 1 0 0,0 1-1 0 0,0 0 1 0 0,-1 0-1 0 0,1 0 1 0 0,-1-1-1 0 0,1 1 0 0 0,-1 0 1 0 0,0-1-1 0 0,1 1 1 0 0,0 0-1 0 0,-1 1 1 0 0,1-2-1 0 0,-1 1 0 0 0,0 0 1 0 0,1 1-1 0 0,-1 0 40 0 0,1-1 0 0 0,-1 1 0 0 0,0-1 0 0 0,0 1 1 0 0,0-1-1 0 0,0 1 0 0 0,0 1 0 0 0,0-2 0 0 0,0 0 0 0 0,0 1 0 0 0,-1 0 0 0 0,1-1 0 0 0,-2 2 0 0 0,0 0-23 0 0,1-1 0 0 0,0 1 1 0 0,-1-1-1 0 0,0 0 0 0 0,0 1 0 0 0,0-1 1 0 0,0 0-1 0 0,0 0 0 0 0,-3 2 0 0 0,4-3-45 0 0,0-1 0 0 0,1 0 0 0 0,-1 1 0 0 0,0 0 0 0 0,0-1 0 0 0,-1 1 0 0 0,2-1 0 0 0,-1 0 0 0 0,-1 0 0 0 0,2 1 0 0 0,-1-1-1 0 0,-1 0 1 0 0,2 0 0 0 0,-1 0 0 0 0,-1 0 0 0 0,1 0 0 0 0,0 0 0 0 0,0 0 0 0 0,0 0 0 0 0,0 0 0 0 0,0-1 0 0 0,0 1 0 0 0,0 0 0 0 0,0 0-1 0 0,0-1 1 0 0,1 1 0 0 0,-2-1 0 0 0,-1 0 0 0 0,3 1-9 0 0,0-1 0 0 0,-1 0 0 0 0,1 0-1 0 0,-1 1 1 0 0,1-1 0 0 0,0 1 0 0 0,0-1-1 0 0,0 0 1 0 0,-1 1 0 0 0,1-1 0 0 0,0 0 0 0 0,-1 1-1 0 0,1-1 1 0 0,0 0 0 0 0,0 1 0 0 0,0-1-1 0 0,0 0 1 0 0,0 0 0 0 0,0 1 0 0 0,0-1 0 0 0,0 1-1 0 0,0-1 1 0 0,0 0 0 0 0,1 0 0 0 0,-1-1-12 0 0,0 1-3 0 0,0 0 1 0 0,1 0-1 0 0,-1 0 0 0 0,0 1 1 0 0,0-2-1 0 0,0 1 0 0 0,1 0 1 0 0,-1 0-1 0 0,1 1 0 0 0,-1-1 0 0 0,0 0 1 0 0,1 0-1 0 0,0 0 0 0 0,-1 0 1 0 0,1 0-1 0 0,0 1 0 0 0,0 0 1 0 0,-1-1-1 0 0,1 0 0 0 0,0 1 1 0 0,1-2-1 0 0,0 1 117 0 0,1 0 0 0 0,-2 0 0 0 0,2 1 0 0 0,-1 0 0 0 0,-1-1 0 0 0,2 0 0 0 0,-1 1 0 0 0,1 0 0 0 0,1 0 0 0 0,-4 1 126 0 0,2 3-816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7:0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9991 0 0,'0'0'904'0'0,"4"1"-658"0"0,11 0 219 0 0,-14-1-431 0 0,-1 0 1 0 0,1 0-1 0 0,-1 1 1 0 0,0-1-1 0 0,1 0 0 0 0,-1 0 1 0 0,0 0-1 0 0,1 1 0 0 0,-1-1 1 0 0,1 0-1 0 0,-1 1 1 0 0,0-1-1 0 0,0 0 0 0 0,1 1 1 0 0,-1-1-1 0 0,0 0 0 0 0,0 1 1 0 0,1-1-1 0 0,-1 1 1 0 0,0-1-1 0 0,0 0 0 0 0,0 1 1 0 0,0-1-1 0 0,0 1 0 0 0,0-1 1 0 0,1 1-1 0 0,-1-1 1 0 0,0 0-1 0 0,0 1 0 0 0,-1 0 1 0 0,2 0 110 0 0,31 150 3364 0 0,-20-98-3345 0 0,-5-21-450 0 0,4 48 0 0 0,-10-68-881 0 0,-1 0-361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7:0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7831 0 0,'0'0'603'0'0,"0"-2"-170"0"0,0 1-36 0 0,0 0 0 0 0,0 0-1 0 0,-1-1 1 0 0,1 1 0 0 0,0 0-1 0 0,0 0 1 0 0,1 0 0 0 0,-1 0 0 0 0,0 0-1 0 0,0-1 1 0 0,0 1 0 0 0,1 0-1 0 0,-1 0 1 0 0,1 0 0 0 0,-1 0-1 0 0,1 0 1 0 0,-1 0 0 0 0,1 0-1 0 0,0 0 1 0 0,1-1 0 0 0,-1 1 32 0 0,0 0 0 0 0,0 0 0 0 0,0 0 0 0 0,0 0 0 0 0,1 1-1 0 0,-1-1 1 0 0,0 0 0 0 0,0 1 0 0 0,3-1 0 0 0,9-2-1069 0 0,-6 3 907 0 0,4-1 212 0 0,1 1 0 0 0,14 1 0 0 0,-18-1-360 0 0,0-1 0 0 0,0 0 0 0 0,0 0 0 0 0,0 0 0 0 0,0-1 0 0 0,13-4 0 0 0,20-5 8 0 0,-39 11-103 0 0,141-17-3032 0 0,-115 16 1920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18.6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23 6911 0 0,'0'0'304'0'0,"-5"-12"64"0"0,-1 2 1552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24.0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87 129 5983 0 0,'0'-21'10347'0'0,"-1"29"-9166"0"0,-7 30-212 0 0,2-1 1 0 0,-2 45-1 0 0,-1 9-725 0 0,-44 240 199 0 0,53-330-441 0 0,0 0 0 0 0,0-1-1 0 0,-1 1 1 0 0,1-1 0 0 0,0 1 0 0 0,0 0 0 0 0,0-1 0 0 0,0 1 0 0 0,0-1 0 0 0,0 1-1 0 0,0 0 1 0 0,0-1 0 0 0,0 1 0 0 0,0-1 0 0 0,0 1 0 0 0,0 0 0 0 0,1-1-1 0 0,-1 1 1 0 0,0 0 0 0 0,7-8 60 0 0,8-19 20 0 0,-10 14-150 0 0,-1-1 0 0 0,0 1-1 0 0,4-24 1 0 0,5-17-112 0 0,31-133 21 0 0,-14 45 67 0 0,-20 106 92 0 0,22-76 0 0 0,-32 111 1 0 0,0-1 0 0 0,0 1 0 0 0,0-1 0 0 0,0 1-1 0 0,0-1 1 0 0,0 1 0 0 0,0-1 0 0 0,1 1 0 0 0,-1 0 0 0 0,0-1 0 0 0,0 1-1 0 0,0-1 1 0 0,1 1 0 0 0,-1 0 0 0 0,0-1 0 0 0,1 1 0 0 0,-1 0-1 0 0,0-1 1 0 0,1 1 0 0 0,-1 0 0 0 0,1-1 0 0 0,3 10 34 0 0,0 12-11 0 0,0 1 0 0 0,-2 1 0 0 0,0-1 0 0 0,-3 24 1 0 0,1-11 0 0 0,1 2-25 0 0,-1 9 0 0 0,2 1 0 0 0,14 83 0 0 0,-15-127 0 0 0,-1 0 0 0 0,1 0 0 0 0,0 0 0 0 0,0 0 0 0 0,0 0 0 0 0,0 0 0 0 0,1-1 0 0 0,-1 1 0 0 0,1 0 0 0 0,0-1 0 0 0,-1 1 0 0 0,5 3 0 0 0,-6-6 0 0 0,1 0 0 0 0,-1 0 0 0 0,1 0 0 0 0,0 0 0 0 0,-1 1 0 0 0,1-1 0 0 0,-1 0 0 0 0,1 0 0 0 0,-1 0 0 0 0,1 0 0 0 0,0 0 0 0 0,-1 0 0 0 0,1-1 0 0 0,-1 1 0 0 0,1 0 0 0 0,-1 0 0 0 0,1 0 0 0 0,0 0 0 0 0,-1-1 0 0 0,1 1 0 0 0,-1 0 0 0 0,1-1 0 0 0,-1 1 0 0 0,1 0 0 0 0,-1-1 0 0 0,0 1 0 0 0,1 0 0 0 0,-1-1 0 0 0,1 1 0 0 0,-1-1 0 0 0,0 1 0 0 0,1-1 0 0 0,-1 1 0 0 0,1-2 0 0 0,-1 1 0 0 0,4-4 0 0 0,1-1 1 0 0,-2 0-1 0 0,1 0 0 0 0,-1 0 0 0 0,5-14 1 0 0,9-37-13 0 0,-9 29-31 0 0,28-124-34 0 0,3-12 7 0 0,-32 145 287 0 0,16-36 0 0 0,-23 54-200 0 0,0 0 0 0 0,1 1 1 0 0,-1-1-1 0 0,0 1 0 0 0,1-1 1 0 0,-1 0-1 0 0,0 1 0 0 0,1-1 1 0 0,-1 1-1 0 0,1-1 0 0 0,-1 1 1 0 0,1-1-1 0 0,-1 1 1 0 0,1 0-1 0 0,-1-1 0 0 0,1 1 1 0 0,-1 0-1 0 0,1-1 0 0 0,0 1 1 0 0,-1 0-1 0 0,1-1 0 0 0,0 1 1 0 0,-1 0-1 0 0,2 0 1 0 0,-2 0 2 0 0,1 0 0 0 0,0 0 0 0 0,0 1 0 0 0,-1-1 0 0 0,1 0 0 0 0,0 1 0 0 0,-1-1 0 0 0,1 1 1 0 0,-1-1-1 0 0,1 0 0 0 0,0 1 0 0 0,-1-1 0 0 0,1 1 0 0 0,-1 0 0 0 0,1-1 0 0 0,-1 1 0 0 0,1 0 0 0 0,2 4 71 0 0,0 1 0 0 0,0-1-1 0 0,-1 0 1 0 0,2 7 0 0 0,9 32 632 0 0,10 74 0 0 0,3 15-60 0 0,-22-120-690 0 0,30 102 261 0 0,-26-91-647 0 0,2 0 1 0 0,20 36-1 0 0,-11-33-1723 0 0,-5-11-3970 0 0,-5-6-421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24.3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14 238 10135 0 0,'0'0'896'0'0,"1"10"-712"0"0,0-2-184 0 0,1 4 0 0 0,1 6 848 0 0,-1 1 136 0 0,4 1 24 0 0,-2-2 8 0 0,1 0-512 0 0,-2-1-104 0 0,3 1-16 0 0,0 0-8 0 0,-3-2-376 0 0,3-1 0 0 0,0-3 0 0 0,0 1-6728 0 0</inkml:trace>
  <inkml:trace contextRef="#ctx0" brushRef="#br0" timeOffset="1">33 112 5983 0 0,'-11'-22'264'0'0,"6"11"56"0"0,0-1-256 0 0,2-1-64 0 0,0 0 0 0 0,0 2 0 0 0,1 1 864 0 0,2 2 152 0 0,1 3 1088 0 0,6 0-2016 0 0,2 4-192 0 0,0 2-40 0 0,5 2-4056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24.7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140 0 12119 0 0,'-9'9'1291'0'0,"-7"5"76"0"0,0 0-1 0 0,1 0 1 0 0,0 2 0 0 0,-21 30-1 0 0,32-41-1089 0 0,0 1-1 0 0,0 1 0 0 0,1-1 1 0 0,0 0-1 0 0,0 1 0 0 0,0 0 1 0 0,1-1-1 0 0,0 1 1 0 0,1 0-1 0 0,-1 0 0 0 0,1 1 1 0 0,1-1-1 0 0,-1 0 0 0 0,1 0 1 0 0,1 0-1 0 0,-1 0 0 0 0,4 14 1 0 0,-3-17-254 0 0,0 0 1 0 0,1 0 0 0 0,0 0-1 0 0,0 0 1 0 0,0 0-1 0 0,0 0 1 0 0,0-1 0 0 0,1 1-1 0 0,0-1 1 0 0,0 1 0 0 0,0-1-1 0 0,0 0 1 0 0,4 3-1 0 0,-2-2-1 0 0,1-1 0 0 0,-1 0-1 0 0,1 0 1 0 0,0 0-1 0 0,0-1 1 0 0,0 1-1 0 0,0-1 1 0 0,9 1 0 0 0,-5-1-107 0 0,0-1 1 0 0,0 0 0 0 0,0-1 0 0 0,0 0 0 0 0,0 0 0 0 0,0-1-1 0 0,0 0 1 0 0,0-1 0 0 0,0 0 0 0 0,0-1 0 0 0,12-4-1 0 0,-14 2-599 0 0,0 1-1 0 0,0-1 0 0 0,0-1 0 0 0,-1 0 0 0 0,1 0 0 0 0,-2 0 1 0 0,1-1-1 0 0,-1 1 0 0 0,1-2 0 0 0,8-14 0 0 0,-4 5-5739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25.0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13935 0 0,'0'1'638'0'0,"3"17"-258"0"0,0 0 0 0 0,0 18 0 0 0,0 12 1142 0 0,47 277 4574 0 0,-47-300-5910 0 0,4 20 227 0 0,13 47 0 0 0,-20-90-338 0 0,10-14 47 0 0,-2-7-261 0 0,-2-1 0 0 0,0 0-1 0 0,4-29 1 0 0,-3 13-92 0 0,1-2 45 0 0,8-35-207 0 0,-13 64 371 0 0,0 1 0 0 0,0 0 0 0 0,1 0 0 0 0,0 0 0 0 0,0 0 0 0 0,8-9 0 0 0,-12 16 26 0 0,1 0 0 0 0,0 0 0 0 0,0 0 0 0 0,-1 0 0 0 0,1 0 0 0 0,0 1-1 0 0,0-1 1 0 0,0 0 0 0 0,0 0 0 0 0,0 1 0 0 0,0-1 0 0 0,0 0 0 0 0,0 1 0 0 0,1-1 0 0 0,-1 1 0 0 0,0 0-1 0 0,0-1 1 0 0,0 1 0 0 0,0 0 0 0 0,1 0 0 0 0,-1-1 0 0 0,2 1 0 0 0,-1 1 8 0 0,-1-1 1 0 0,1 1 0 0 0,0-1-1 0 0,-1 1 1 0 0,1 0-1 0 0,-1 0 1 0 0,1 0 0 0 0,-1 0-1 0 0,1 0 1 0 0,-1 0-1 0 0,0 0 1 0 0,0 0 0 0 0,1 0-1 0 0,0 2 1 0 0,4 6 38 0 0,0-1-1 0 0,0 1 1 0 0,-1 1 0 0 0,5 10 0 0 0,-8-16-60 0 0,19 42 175 0 0,32 48-1 0 0,-44-80-576 0 0,0-1 0 0 0,1 0 0 0 0,1 0-1 0 0,0-1 1 0 0,1-1 0 0 0,0 0 0 0 0,23 16 0 0 0,-30-24-45 0 0,-1 0 1 0 0,1 0 0 0 0,0-1-1 0 0,0 1 1 0 0,0-1 0 0 0,0 0-1 0 0,0-1 1 0 0,1 1 0 0 0,-1-1 0 0 0,0 0-1 0 0,1 0 1 0 0,-1-1 0 0 0,1 0-1 0 0,-1 0 1 0 0,1 0 0 0 0,-1 0 0 0 0,0-1-1 0 0,7-1 1 0 0,13-8-1544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25.4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152 97 919 0 0,'-1'-11'2006'0'0,"-1"0"0"0"0,-7-20 0 0 0,8 28-1551 0 0,0 0 1 0 0,-1 0-1 0 0,1 1 1 0 0,-1-1 0 0 0,1 0-1 0 0,-1 1 1 0 0,0-1-1 0 0,0 1 1 0 0,0-1-1 0 0,0 1 1 0 0,-1 0 0 0 0,1 0-1 0 0,-1 0 1 0 0,1 0-1 0 0,-4-1 1 0 0,5 2-277 0 0,-1 0 0 0 0,1 1 0 0 0,-1 0 1 0 0,1-1-1 0 0,0 1 0 0 0,-1 0 0 0 0,1-1 0 0 0,-1 1 0 0 0,1 0 1 0 0,-1 0-1 0 0,1 0 0 0 0,-1 0 0 0 0,1 1 0 0 0,-1-1 0 0 0,1 0 1 0 0,-1 1-1 0 0,1-1 0 0 0,-1 1 0 0 0,1-1 0 0 0,0 1 0 0 0,-1 0 1 0 0,1-1-1 0 0,0 1 0 0 0,0 0 0 0 0,-1 0 0 0 0,1 0 0 0 0,0 0 0 0 0,0 0 1 0 0,-1 2-1 0 0,-3 3 179 0 0,0 0 0 0 0,1 0 0 0 0,0 1 0 0 0,-4 8 0 0 0,7-13-264 0 0,-6 11 232 0 0,1 0 0 0 0,1 0 0 0 0,0 1 0 0 0,1 0 0 0 0,-3 17 0 0 0,6-23-264 0 0,0 0 0 0 0,0 0 0 0 0,1 0 1 0 0,0 0-1 0 0,1 0 0 0 0,0 0 0 0 0,0 0 0 0 0,0 0 0 0 0,1 0 0 0 0,5 13 0 0 0,-5-15-59 0 0,1 0-1 0 0,0 0 0 0 0,0 0 0 0 0,1 0 0 0 0,-1-1 0 0 0,8 9 0 0 0,-9-13-15 0 0,-1 1 0 0 0,1-1 0 0 0,-1 1 0 0 0,1-1 0 0 0,0 0 1 0 0,0 0-1 0 0,0 0 0 0 0,0 0 0 0 0,0 0 0 0 0,0 0 0 0 0,0 0 0 0 0,0-1 0 0 0,0 1 1 0 0,1-1-1 0 0,-1 1 0 0 0,0-1 0 0 0,0 0 0 0 0,0 0 0 0 0,1 0 0 0 0,-1 0 0 0 0,0 0 1 0 0,0 0-1 0 0,3-2 0 0 0,0 1-60 0 0,0-1 0 0 0,-1 0 0 0 0,1-1 1 0 0,-1 1-1 0 0,0-1 0 0 0,1 0 0 0 0,-1 0 0 0 0,-1 0 1 0 0,1 0-1 0 0,0-1 0 0 0,-1 1 0 0 0,0-1 0 0 0,0 0 0 0 0,0 0 1 0 0,0-1-1 0 0,0 1 0 0 0,-1 0 0 0 0,4-10 0 0 0,2-7-126 0 0,-1-1-1 0 0,8-40 0 0 0,-14 58 214 0 0,2-7 27 0 0,-1-1 0 0 0,0 1 1 0 0,0-1-1 0 0,-1 0 1 0 0,-1 1-1 0 0,0-1 1 0 0,-3-18 875 0 0,2 34-835 0 0,-1-1-1 0 0,1 1 0 0 0,0 0 0 0 0,1 0 1 0 0,-1 0-1 0 0,1-1 0 0 0,-1 1 0 0 0,1 0 1 0 0,0 0-1 0 0,1 0 0 0 0,0 5 0 0 0,1 4 23 0 0,8 24-1 0 0,-5-21-189 0 0,0 0 0 0 0,2-1-1 0 0,-1 0 1 0 0,2 0 0 0 0,0-1 0 0 0,1 0 0 0 0,0 0 0 0 0,1-1 0 0 0,13 13-1 0 0,26 28-3447 0 0,-37-42 1311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25.7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0 203 10591 0 0,'0'0'819'0'0,"5"6"1897"0"0,0-5-2349 0 0,0 1 0 0 0,0-1 0 0 0,0-1 0 0 0,0 1-1 0 0,0-1 1 0 0,0 0 0 0 0,0 0 0 0 0,0 0 0 0 0,0-1 0 0 0,0 1 0 0 0,0-1 0 0 0,0 0 0 0 0,0-1 0 0 0,0 0-1 0 0,0 1 1 0 0,7-5 0 0 0,-2 1-322 0 0,1-1 0 0 0,-1 0 0 0 0,0-1 0 0 0,-1 0 0 0 0,0 0 0 0 0,11-11 0 0 0,-16 14-20 0 0,0-1 0 0 0,-1 1 1 0 0,1-1-1 0 0,-1 0 0 0 0,0 0 1 0 0,0 0-1 0 0,-1-1 0 0 0,0 1 0 0 0,1-1 1 0 0,-2 1-1 0 0,3-10 0 0 0,-4 12-4 0 0,1 1 0 0 0,-1-1 0 0 0,0 1-1 0 0,0-1 1 0 0,0 1 0 0 0,0-1 0 0 0,-1 1-1 0 0,1-1 1 0 0,-1 1 0 0 0,0 0 0 0 0,1-1-1 0 0,-1 1 1 0 0,0 0 0 0 0,0-1 0 0 0,0 1-1 0 0,-1 0 1 0 0,1 0 0 0 0,-1 0 0 0 0,1 0-1 0 0,-1 0 1 0 0,1 0 0 0 0,-1 0 0 0 0,0 0-1 0 0,0 1 1 0 0,0-1 0 0 0,0 1 0 0 0,0 0-1 0 0,-5-3 1 0 0,4 3 11 0 0,0-1-1 0 0,0 1 1 0 0,-1 0 0 0 0,1 0-1 0 0,-1 0 1 0 0,1 0-1 0 0,-1 0 1 0 0,1 1 0 0 0,-1-1-1 0 0,0 1 1 0 0,1 0-1 0 0,-1 1 1 0 0,1-1 0 0 0,-1 0-1 0 0,0 1 1 0 0,1 0-1 0 0,-1 0 1 0 0,1 0 0 0 0,0 0-1 0 0,-1 0 1 0 0,1 1-1 0 0,0 0 1 0 0,0-1 0 0 0,0 1-1 0 0,0 1 1 0 0,0-1 0 0 0,0 0-1 0 0,0 0 1 0 0,1 1-1 0 0,-5 5 1 0 0,-1 2 174 0 0,1 0 1 0 0,1 1 0 0 0,-1-1-1 0 0,2 1 1 0 0,-1 0-1 0 0,2 1 1 0 0,-7 21-1 0 0,8-22-84 0 0,0 1 0 0 0,2 0 1 0 0,-1-1-1 0 0,1 1 0 0 0,1 0 0 0 0,0 0 0 0 0,1 0 0 0 0,0 0 1 0 0,1-1-1 0 0,0 1 0 0 0,1-1 0 0 0,7 21 0 0 0,-8-26-110 0 0,1 0-1 0 0,0 0 0 0 0,0 0 1 0 0,0-1-1 0 0,1 0 0 0 0,0 1 1 0 0,0-1-1 0 0,0-1 0 0 0,1 1 1 0 0,-1-1-1 0 0,1 1 1 0 0,0-1-1 0 0,0-1 0 0 0,1 1 1 0 0,-1-1-1 0 0,1 0 0 0 0,-1 0 1 0 0,1 0-1 0 0,0-1 0 0 0,0 0 1 0 0,1 0-1 0 0,-1-1 0 0 0,0 1 1 0 0,13 0-1 0 0,-6-2-131 0 0,-1 0 1 0 0,0-1-1 0 0,1-1 0 0 0,-1 1 1 0 0,0-2-1 0 0,0 0 0 0 0,0 0 1 0 0,-1-1-1 0 0,23-11 0 0 0,-22 8-705 0 0,-1 1-1 0 0,0-2 1 0 0,0 1-1 0 0,-1-2 1 0 0,0 1-1 0 0,0-1 1 0 0,-1-1-1 0 0,0 0 1 0 0,11-16-1 0 0,3-10-1203 0 0,-3 4-10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26.1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12439 0 0,'0'76'2623'0'0,"5"162"6034"0"0,-2-205-8209 0 0,2 0-1 0 0,0-1 1 0 0,3 0-1 0 0,0 0 1 0 0,16 35-1 0 0,3-14-3984 0 0,-16-33-4787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90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36 10 7799 0 0,'0'0'706'0'0,"14"-9"2138"0"0,-13 9-2678 0 0,-1 0 1 0 0,0 0 0 0 0,1-1 0 0 0,-1 1-1 0 0,0 0 1 0 0,0 0 0 0 0,0 0 0 0 0,1 0 0 0 0,-1 0-1 0 0,1 0 1 0 0,-1 0 0 0 0,0 0 0 0 0,1 0-1 0 0,-1 0 1 0 0,0 1 0 0 0,0-1 0 0 0,0 0-1 0 0,1 0 1 0 0,-1 0 0 0 0,0 0 0 0 0,1 1-1 0 0,-1-1 1 0 0,0 0 0 0 0,1 0 0 0 0,-1 0-1 0 0,0 0 1 0 0,1 0 0 0 0,-1 0 0 0 0,0 1 0 0 0,0-1-1 0 0,0 0 1 0 0,0 1 0 0 0,0-1 0 0 0,1 1-21 0 0,-1 0 0 0 0,0 0 0 0 0,0 0 0 0 0,0 0 0 0 0,0 0 0 0 0,0 0 0 0 0,0-1 1 0 0,0 1-1 0 0,0 0 0 0 0,0 0 0 0 0,-1 0 0 0 0,1 1 0 0 0,0 0-68 0 0,-1 0-1 0 0,0 0 1 0 0,0 0-1 0 0,0 0 0 0 0,0-1 1 0 0,0 2-1 0 0,0-1 1 0 0,-1-1-1 0 0,1 0 0 0 0,0 1 1 0 0,-3 2-1 0 0,3-4-51 0 0,-1 1 0 0 0,2-1 0 0 0,-2 1 0 0 0,1 0 0 0 0,-1-1 0 0 0,1 1-1 0 0,0-1 1 0 0,0 1 0 0 0,-1-1 0 0 0,0 0 0 0 0,1 0 0 0 0,0 0 0 0 0,-1 0 0 0 0,-1 0-1 0 0,2 0-24 0 0,0-1-1 0 0,0 1 1 0 0,0-1-1 0 0,1 1 0 0 0,-1-1 1 0 0,0 1-1 0 0,0-1 1 0 0,1 1-1 0 0,-1-1 1 0 0,0 1-1 0 0,1 0 0 0 0,-1-1 1 0 0,0 0-1 0 0,1 1 1 0 0,0-1-1 0 0,-1 1 0 0 0,1-1 1 0 0,-1 0-1 0 0,1 0 1 0 0,0 1-1 0 0,0-1 0 0 0,-1 0 1 0 0,1 1-1 0 0,0-1 1 0 0,-1 0-1 0 0,1 0 0 0 0,0-1 1 0 0,0 0-1 0 0,0 1 0 0 0,0 1 0 0 0,0 0 0 0 0,0-1 0 0 0,0 0 0 0 0,0 0 0 0 0,0 1 0 0 0,1-1 0 0 0,-1 0 0 0 0,0 0 0 0 0,1 0 0 0 0,-1 1 0 0 0,0-1 0 0 0,0 1 0 0 0,1-1 0 0 0,-1 0 0 0 0,1 1 0 0 0,-1-1 0 0 0,1-1 0 0 0,0 1 0 0 0,0 1 0 0 0,0 0 0 0 0,-1-1 0 0 0,0 0 0 0 0,1 1 0 0 0,0 0 0 0 0,0-1 0 0 0,-1 1 0 0 0,1-1 0 0 0,0 1 0 0 0,0 0 0 0 0,0-1 0 0 0,-1 1 0 0 0,1 0 0 0 0,0-1 0 0 0,0 1 0 0 0,-1 0 0 0 0,1 0 0 0 0,0 0 0 0 0,0 0 0 0 0,1 0 0 0 0,1 0 0 0 0,-1 0 25 0 0,1 0 1 0 0,-1 0-1 0 0,0 1 0 0 0,1-1 0 0 0,-1 1 0 0 0,0 0 0 0 0,3 0 1 0 0,-4 0 366 0 0,-1-1-368 0 0,0 0 0 0 0,0 1 1 0 0,0-1-1 0 0,1 0 1 0 0,-1 0-1 0 0,0 0 1 0 0,0 1-1 0 0,1-1 1 0 0,-1 1-1 0 0,0-1 0 0 0,0 0 1 0 0,0 1-1 0 0,0-1 1 0 0,0 1-1 0 0,0-1 1 0 0,0 0-1 0 0,1 0 0 0 0,-1 0 1 0 0,0 1-1 0 0,-1-1 1 0 0,1 1-1 0 0,0-1 1 0 0,0 1-1 0 0,0-1 1 0 0,0 0-1 0 0,-2 10 435 0 0,2-8-436 0 0,-2 0 0 0 0,1 0 0 0 0,-1-1-1 0 0,0 2 1 0 0,1-2 0 0 0,0 1 0 0 0,-1-1 0 0 0,0 1-1 0 0,0 0 1 0 0,1-2 0 0 0,-2 2 0 0 0,2-1 0 0 0,-1 0-1 0 0,-1 0 1 0 0,1 0 0 0 0,-1-1 0 0 0,2 1 0 0 0,-1 0-1 0 0,-5 0 1 0 0,7-1-26 0 0,-1 0 1 0 0,0 0-1 0 0,1 0 0 0 0,-1 0 1 0 0,0 0-1 0 0,1 0 0 0 0,0 0 0 0 0,-1 0 1 0 0,0 0-1 0 0,1 0 0 0 0,0 0 1 0 0,-1-1-1 0 0,1 1 0 0 0,-1 0 1 0 0,1-1-1 0 0,-1 1 0 0 0,0 0 0 0 0,1-1 1 0 0,-1 1-1 0 0,1 0 0 0 0,0 0 1 0 0,0-1-1 0 0,-1 1 0 0 0,1-1 0 0 0,0 0 1 0 0,-1 1-1 0 0,1-1 0 0 0,0 1 1 0 0,0 0-1 0 0,0-1 0 0 0,0 1 0 0 0,-1-1 1 0 0,1 1-1 0 0,0 0 0 0 0,0-2 1 0 0,0 0-35 0 0,-1 1 0 0 0,1-1 0 0 0,0 1 0 0 0,0-1 0 0 0,0 1 0 0 0,0-1 0 0 0,1 1 0 0 0,-1-1 0 0 0,1-2 0 0 0,-1 3 16 0 0,0 1 16 0 0,0-1 1 0 0,0 1-1 0 0,0-1 0 0 0,1 1 1 0 0,-1-1-1 0 0,0 1 0 0 0,1 0 1 0 0,-1 0-1 0 0,0 0 0 0 0,0-1 1 0 0,0 1-1 0 0,1-1 0 0 0,-1 1 0 0 0,1 0 1 0 0,-1-1-1 0 0,0 1 0 0 0,1 0 1 0 0,0-1-1 0 0,-1 1 0 0 0,1 0 1 0 0,-1 0-1 0 0,1 0 0 0 0,2-2-35 0 0,0 1 20 0 0,4 2 20 0 0,-6-1 2 0 0,0 0 0 0 0,0 0 0 0 0,0 0 0 0 0,0 1 1 0 0,-1-1-1 0 0,1 1 0 0 0,0-1 0 0 0,0 0 0 0 0,0 0 0 0 0,0 1 0 0 0,-1-1 0 0 0,1 1 0 0 0,0 0 0 0 0,0 0 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26.9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97 5983 0 0,'0'0'464'0'0,"-13"1"1164"0"0,12 0-1487 0 0,0-1-1 0 0,0 1 1 0 0,0 0-1 0 0,0 0 1 0 0,1 0-1 0 0,-1 0 1 0 0,0 0-1 0 0,1 0 0 0 0,-1 0 1 0 0,1 0-1 0 0,-1 1 1 0 0,1-1-1 0 0,-1 0 1 0 0,1 0-1 0 0,0 0 1 0 0,0 0-1 0 0,0 1 1 0 0,-1-1-1 0 0,1 0 0 0 0,0 0 1 0 0,0 0-1 0 0,1 1 1 0 0,-1 0-1 0 0,7 33 1498 0 0,-4-27-1369 0 0,44 151 2884 0 0,-26-92-1139 0 0,25 126 1 0 0,-43-175-1766 0 0,-2-10-142 0 0,1 1 1 0 0,-1-1 0 0 0,-1 0-1 0 0,0 15 1 0 0,0-21 105 0 0,-1-3-188 0 0,0 0 0 0 0,1 1 0 0 0,-1-1 0 0 0,0 0-1 0 0,1 1 1 0 0,-1-1 0 0 0,0 0 0 0 0,1 0 0 0 0,-1 0 0 0 0,1 0-1 0 0,0 1 1 0 0,-1-1 0 0 0,1 0 0 0 0,0 0 0 0 0,-1 0 0 0 0,1 0-1 0 0,0 0 1 0 0,0 0 0 0 0,0-2 0 0 0,-1 1 38 0 0,-6-27-25 0 0,-41-194-820 0 0,32 88-80 0 0,15 108 648 0 0,0 1-1 0 0,2 0 1 0 0,5-31-1 0 0,-5 49 191 0 0,1 0-1 0 0,0 0 1 0 0,0 1-1 0 0,1-1 1 0 0,0 1 0 0 0,0-1-1 0 0,1 1 1 0 0,0 0-1 0 0,9-12 1 0 0,-11 17 32 0 0,0-1-1 0 0,1 0 1 0 0,-1 1 0 0 0,1 0-1 0 0,0-1 1 0 0,-1 1 0 0 0,1 0-1 0 0,0 0 1 0 0,0 1 0 0 0,1-1-1 0 0,-1 1 1 0 0,0-1 0 0 0,1 1 0 0 0,-1 0-1 0 0,0 0 1 0 0,1 1 0 0 0,-1-1-1 0 0,1 1 1 0 0,-1 0 0 0 0,1 0-1 0 0,0 0 1 0 0,-1 0 0 0 0,1 0 0 0 0,4 2-1 0 0,0 0 14 0 0,0 1 0 0 0,-1 0 0 0 0,1 0-1 0 0,-1 1 1 0 0,1 0 0 0 0,-1 0 0 0 0,0 1 0 0 0,10 9 0 0 0,-2-1 131 0 0,0 1 0 0 0,18 24 0 0 0,-23-26 66 0 0,-1 0-1 0 0,0 1 1 0 0,0 1-1 0 0,-2 0 0 0 0,0 0 1 0 0,0 0-1 0 0,-1 1 1 0 0,-1 0-1 0 0,-1 0 1 0 0,5 26-1 0 0,-8-31-52 0 0,-1 0-1 0 0,0 0 0 0 0,-1 0 1 0 0,0 0-1 0 0,-1 0 1 0 0,0 0-1 0 0,0-1 1 0 0,-7 17-1 0 0,0-5 191 0 0,0 0-1 0 0,-22 33 1 0 0,15-28-91 0 0,-2-1 1 0 0,-25 27-1 0 0,33-41-241 0 0,-1-1-1 0 0,0 0 1 0 0,0-1 0 0 0,-1 0 0 0 0,0 0-1 0 0,-23 11 1 0 0,13-7-808 0 0,21-12 378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27.2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93 67 8287 0 0,'0'0'2108'0'0,"-15"6"3180"0"0,9-3-4695 0 0,1 1 1 0 0,0 0-1 0 0,0 1 0 0 0,0-1 0 0 0,0 1 0 0 0,-5 6 1 0 0,6-5-343 0 0,0 0 0 0 0,0 0 0 0 0,0 0 0 0 0,1 0 0 0 0,0 1 0 0 0,0 0 0 0 0,1 0 0 0 0,-1 0 0 0 0,0 9 0 0 0,2-11-224 0 0,0 0 0 0 0,0 0 0 0 0,1 1 0 0 0,0-1 0 0 0,0 0 0 0 0,0 1 0 0 0,1-1 0 0 0,0 0 0 0 0,0 0 1 0 0,0 0-1 0 0,1 0 0 0 0,0 0 0 0 0,-1 0 0 0 0,2 0 0 0 0,-1 0 0 0 0,1-1 0 0 0,-1 1 0 0 0,1-1 0 0 0,0 0 0 0 0,1 0 0 0 0,-1 0 0 0 0,1 0 0 0 0,7 6 0 0 0,-6-7-5 0 0,-1 0 1 0 0,0 0-1 0 0,1-1 0 0 0,-1 0 1 0 0,1 1-1 0 0,0-2 0 0 0,0 1 1 0 0,0-1-1 0 0,0 1 0 0 0,0-1 1 0 0,0-1-1 0 0,0 1 0 0 0,0-1 0 0 0,0 0 1 0 0,1 0-1 0 0,-1 0 0 0 0,0-1 1 0 0,0 1-1 0 0,0-1 0 0 0,0-1 1 0 0,0 1-1 0 0,0-1 0 0 0,0 0 1 0 0,0 0-1 0 0,-1 0 0 0 0,1 0 0 0 0,-1-1 1 0 0,0 0-1 0 0,1 0 0 0 0,-1 0 1 0 0,-1-1-1 0 0,1 1 0 0 0,0-1 1 0 0,-1 0-1 0 0,0 0 0 0 0,0 0 1 0 0,0 0-1 0 0,0-1 0 0 0,-1 1 1 0 0,4-10-1 0 0,-4 10 9 0 0,-1 1 0 0 0,0-1 0 0 0,0 0 0 0 0,0 0 0 0 0,-1 0 0 0 0,1 0 0 0 0,-1 0 0 0 0,0 0 0 0 0,0 0 0 0 0,0 0 0 0 0,-1 0 0 0 0,1 0 0 0 0,-2-6 0 0 0,0 5 33 0 0,-1-1 0 0 0,1 0-1 0 0,-1 1 1 0 0,0-1 0 0 0,0 1-1 0 0,0 0 1 0 0,-1 0-1 0 0,-4-4 1 0 0,-8-7-103 0 0,0 2-1 0 0,0 0 1 0 0,-36-22 0 0 0,42 30-175 0 0,4 1-419 0 0,1 1 1 0 0,-1-1 0 0 0,-9-9-1 0 0,13 11-129 0 0,0 1 0 0 0,0-1-1 0 0,0 1 1 0 0,1-1-1 0 0,-1 0 1 0 0,-2-5-1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28.0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58 4143 0 0,'17'31'3760'0'0,"-2"0"0"0"0,19 53 0 0 0,-7 9 2546 0 0,-12-32-5652 0 0,4 27 1354 0 0,-10-106-1672 0 0,-1-35-81 0 0,-1 2-609 0 0,3 1-1 0 0,21-66 1 0 0,-29 111 341 0 0,-1 0-1 0 0,2 0 1 0 0,-1 0 0 0 0,0 0-1 0 0,7-8 1 0 0,-9 13 13 0 0,0 0 0 0 0,1-1 0 0 0,-1 1 0 0 0,0 0 0 0 0,0 0 0 0 0,0 0 0 0 0,1 0 0 0 0,-1-1 0 0 0,0 1 0 0 0,0 0 0 0 0,1 0 0 0 0,-1 0 0 0 0,0 0 0 0 0,0 0 0 0 0,1 0 0 0 0,-1 0 0 0 0,0 0 0 0 0,0 0 0 0 0,1 0 0 0 0,-1 0 0 0 0,0 0 0 0 0,0 0 0 0 0,1 0 0 0 0,-1 0 0 0 0,0 0 0 0 0,0 0 0 0 0,1 0 0 0 0,-1 0 0 0 0,0 0 0 0 0,0 0 0 0 0,0 1 0 0 0,1-1 0 0 0,-1 0 0 0 0,0 0 0 0 0,0 0 0 0 0,1 0 0 0 0,-1 1 0 0 0,0-1 0 0 0,0 0 0 0 0,6 8 0 0 0,-6-8 0 0 0,5 9 23 0 0,0-1 0 0 0,-1 1-1 0 0,0 1 1 0 0,0-1 0 0 0,3 16 0 0 0,7 18 40 0 0,-5-23-66 0 0,0 0 1 0 0,2 0-1 0 0,0-1 0 0 0,25 32 1 0 0,-30-44-300 0 0,0 0 0 0 0,0-1 1 0 0,1 0-1 0 0,-1 0 0 0 0,1-1 1 0 0,1 1-1 0 0,-1-1 0 0 0,1-1 1 0 0,0 0-1 0 0,0 0 0 0 0,0 0 1 0 0,0-1-1 0 0,1 0 0 0 0,16 3 1 0 0,-21-6 50 0 0,1 0 1 0 0,-1 0 0 0 0,1-1 0 0 0,-1 1 0 0 0,0-1-1 0 0,1 0 1 0 0,-1 0 0 0 0,0-1 0 0 0,0 1 0 0 0,0-1 0 0 0,0 0-1 0 0,0 0 1 0 0,0 0 0 0 0,0-1 0 0 0,-1 1 0 0 0,1-1 0 0 0,-1 0-1 0 0,0 0 1 0 0,0 0 0 0 0,5-6 0 0 0,0-1-564 0 0,0 0 0 0 0,-1-1 0 0 0,0 0 0 0 0,0 0 0 0 0,8-23 0 0 0,-11 24 122 0 0,-1 0 0 0 0,4-21-1 0 0,-6 20 1105 0 0,0-1-1 0 0,0-21 0 0 0,-1 26 114 0 0,-1 0-1 0 0,0 0 1 0 0,0 0-1 0 0,0 0 1 0 0,-1 1-1 0 0,0-1 1 0 0,0 1-1 0 0,-1-1 1 0 0,1 1-1 0 0,-2 0 1 0 0,1-1-1 0 0,-1 2 1 0 0,-6-10-1 0 0,9 14-446 0 0,1 0 0 0 0,-1 1 0 0 0,0-1 0 0 0,0 0 0 0 0,1 0 0 0 0,-1 1 0 0 0,0-1 0 0 0,0 1 0 0 0,0-1 0 0 0,0 0 0 0 0,1 1 0 0 0,-1 0 0 0 0,0-1 0 0 0,0 1 0 0 0,0-1 0 0 0,0 1 0 0 0,0 0 0 0 0,0 0 0 0 0,0 0 0 0 0,0 0 0 0 0,-2 0 0 0 0,2 0-13 0 0,0 0-1 0 0,0 1 1 0 0,0-1 0 0 0,1 1 0 0 0,-1-1 0 0 0,0 1 0 0 0,0-1 0 0 0,0 1 0 0 0,1-1 0 0 0,-1 1 0 0 0,0 0 0 0 0,0 0 0 0 0,1-1 0 0 0,-1 1 0 0 0,1 0 0 0 0,-1 0 0 0 0,0 1 0 0 0,-1 4 76 0 0,-1-1 0 0 0,2 0 0 0 0,-1 1 0 0 0,1-1 0 0 0,-1 1 0 0 0,1 7 0 0 0,0 0-36 0 0,1 0-1 0 0,1 0 1 0 0,0 1 0 0 0,0-1-1 0 0,2 0 1 0 0,-1-1 0 0 0,2 1-1 0 0,0 0 1 0 0,7 14-1 0 0,-7-17-72 0 0,0-1-1 0 0,1-1 1 0 0,0 1-1 0 0,0-1 1 0 0,1 0 0 0 0,0 0-1 0 0,1-1 1 0 0,0 1-1 0 0,0-2 1 0 0,0 1-1 0 0,1-1 1 0 0,16 10-1 0 0,-21-14 22 0 0,0-1 0 0 0,0 1 0 0 0,0-1 0 0 0,0 0 0 0 0,1 1-1 0 0,-1-2 1 0 0,0 1 0 0 0,1 0 0 0 0,-1-1 0 0 0,1 1 0 0 0,-1-1 0 0 0,1 0-1 0 0,-1 0 1 0 0,1-1 0 0 0,-1 1 0 0 0,0-1 0 0 0,1 0 0 0 0,-1 1 0 0 0,1-2 0 0 0,-1 1-1 0 0,0 0 1 0 0,0 0 0 0 0,0-1 0 0 0,0 0 0 0 0,0 0 0 0 0,0 0 0 0 0,0 0 0 0 0,-1 0-1 0 0,1 0 1 0 0,-1-1 0 0 0,1 1 0 0 0,-1-1 0 0 0,0 0 0 0 0,0 0 0 0 0,0 0-1 0 0,0 0 1 0 0,-1 0 0 0 0,1 0 0 0 0,-1 0 0 0 0,0 0 0 0 0,0-1 0 0 0,0 1 0 0 0,0 0-1 0 0,0-1 1 0 0,-1-4 0 0 0,1 0 62 0 0,-2 1-1 0 0,1-1 1 0 0,-1 0-1 0 0,0 1 1 0 0,-1-1 0 0 0,0 1-1 0 0,0-1 1 0 0,-1 1-1 0 0,0 0 1 0 0,0 0-1 0 0,0 0 1 0 0,-1 0 0 0 0,0 1-1 0 0,-5-7 1 0 0,-7-6 76 0 0,0 1 1 0 0,-2 1-1 0 0,-20-16 1 0 0,18 16-227 0 0,1-1-1 0 0,-22-26 1 0 0,31 33-253 0 0,-11-17-201 0 0,20 27 174 0 0,0-1 0 0 0,0 1 0 0 0,0 0 0 0 0,1-1 0 0 0,-1 1 0 0 0,0-1 0 0 0,1 1 0 0 0,0-1 1 0 0,-1 0-1 0 0,1 1 0 0 0,0-1 0 0 0,0 1 0 0 0,0-1 0 0 0,0 0 0 0 0,0 1 0 0 0,0-1 0 0 0,1-2 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28.5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1 133 2303 0 0,'61'66'1319'0'0,"-37"-37"2890"0"0,-2 0 0 0 0,-1 2 1 0 0,28 53-1 0 0,-17-31 1411 0 0,-32-68-4805 0 0,-8-77 216 0 0,1 19-936 0 0,5-14-331 0 0,2 73 72 0 0,1 1 0 0 0,1-1 1 0 0,0 0-1 0 0,5-16 1 0 0,-6 26-17 0 0,1 1 0 0 0,-1-1 0 0 0,1 0-1 0 0,0 1 1 0 0,0-1 0 0 0,0 1 0 0 0,0-1 0 0 0,1 1 0 0 0,0 0 0 0 0,-1 0 0 0 0,1 0 0 0 0,0 1 0 0 0,0-1 0 0 0,0 1 0 0 0,1-1 0 0 0,-1 1-1 0 0,1 0 1 0 0,-1 0 0 0 0,1 1 0 0 0,0-1 0 0 0,-1 1 0 0 0,1-1 0 0 0,0 1 0 0 0,0 0 0 0 0,0 1 0 0 0,7-1 0 0 0,8 0-693 0 0,-1 2 0 0 0,0 0 1 0 0,1 1-1 0 0,29 7 0 0 0,-11-2-549 0 0,-11-3-534 0 0,53 1 1 0 0,-66-6 1746 0 0,1 0 0 0 0,-1 0 0 0 0,0-1 0 0 0,0-1 0 0 0,25-8 0 0 0,-37 10 363 0 0,0 1 0 0 0,-1 0 0 0 0,1 0 0 0 0,0-1 1 0 0,0 1-1 0 0,-1 0 0 0 0,1-1 0 0 0,0 1 0 0 0,-1-1 0 0 0,1 1 1 0 0,0-1-1 0 0,-1 1 0 0 0,1-1 0 0 0,-1 1 0 0 0,1-1 1 0 0,-1 0-1 0 0,1 1 0 0 0,-1-1 0 0 0,1 0 0 0 0,-1 1 0 0 0,1-3 1095 0 0,-8 1 775 0 0,-2 1-1420 0 0,1 1 0 0 0,0 0-1 0 0,-1 1 1 0 0,1 0 0 0 0,0 0-1 0 0,0 1 1 0 0,-15 4 0 0 0,3-1 83 0 0,-33 10 412 0 0,52-15-1097 0 0,1 1 0 0 0,-1-1 0 0 0,0 0 0 0 0,0 1 0 0 0,0-1 0 0 0,1 0 0 0 0,-1 1 0 0 0,0-1 0 0 0,0 1 0 0 0,1-1 0 0 0,-1 1 0 0 0,0-1 0 0 0,1 1 0 0 0,-1 0-1 0 0,1-1 1 0 0,-1 1 0 0 0,1 0 0 0 0,-1-1 0 0 0,1 1 0 0 0,-1 0 0 0 0,1 0 0 0 0,0 0 0 0 0,-1-1 0 0 0,1 1 0 0 0,0 0 0 0 0,0 0 0 0 0,0 0 0 0 0,0 0 0 0 0,-1 0 0 0 0,1-1 0 0 0,0 1 0 0 0,0 0 0 0 0,1 0 0 0 0,-1 0 0 0 0,0 0 0 0 0,0 0-1 0 0,0-1 1 0 0,1 1 0 0 0,-1 0 0 0 0,0 0 0 0 0,1 0 0 0 0,-1-1 0 0 0,0 1 0 0 0,2 1 0 0 0,0 1-27 0 0,1 0-1 0 0,-1 1 0 0 0,1-2 1 0 0,-1 1-1 0 0,1 0 0 0 0,0 0 1 0 0,1-1-1 0 0,-1 0 1 0 0,0 0-1 0 0,7 3 0 0 0,39 16-360 0 0,-36-16 305 0 0,20 8-102 0 0,-1 1 0 0 0,37 23 0 0 0,-53-27 236 0 0,0 0 0 0 0,-1 1 0 0 0,0 1 0 0 0,-1 1 0 0 0,23 26 0 0 0,-34-36 81 0 0,-1 0 0 0 0,0 0 0 0 0,0 0 0 0 0,0 0 0 0 0,0 0 0 0 0,-1 0 0 0 0,1 0 0 0 0,-1 1 0 0 0,0-1-1 0 0,0 1 1 0 0,0-1 0 0 0,0 1 0 0 0,-1-1 0 0 0,1 1 0 0 0,-1 0 0 0 0,0-1 0 0 0,0 1 0 0 0,0 0 0 0 0,-1-1 0 0 0,1 1 0 0 0,-1-1 0 0 0,0 1 0 0 0,0-1-1 0 0,0 1 1 0 0,0-1 0 0 0,-1 0 0 0 0,1 1 0 0 0,-1-1 0 0 0,0 0 0 0 0,0 0 0 0 0,0 0 0 0 0,0 0 0 0 0,-1 0 0 0 0,1-1 0 0 0,-1 1 0 0 0,1-1 0 0 0,-1 0 0 0 0,0 1-1 0 0,-6 2 1 0 0,-9 4 188 0 0,-1-1-1 0 0,0 0 0 0 0,0-1 1 0 0,-30 6-1 0 0,32-10-701 0 0,0-1 1 0 0,-1-1-1 0 0,1 0 1 0 0,0-1-1 0 0,-17-2 1 0 0,15-1-888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29.5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1 132 15663 0 0,'2'1'1207'0'0,"1"-1"-1155"0"0,-1 1 0 0 0,1 0-1 0 0,0 0 1 0 0,0 0 0 0 0,-1 1 0 0 0,1-1 0 0 0,0 1-1 0 0,3 2 1 0 0,8 5 11 0 0,13 4 241 0 0,1-1 0 0 0,0-2 0 0 0,0-1 0 0 0,1-1 0 0 0,51 7 0 0 0,151 1 274 0 0,531-30 1180 0 0,-40-29-1536 0 0,276-17 708 0 0,-754 48-479 0 0,1431-47 1858 0 0,-1386 55-2175 0 0,1306-29 1148 0 0,-913 21-1218 0 0,-349 20-155 0 0,-224-1-1840 0 0,-62-2-4937 0 0,-18-1-914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2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151 412 2303 0 0,'-21'-21'537'0'0,"-1"-3"2456"0"0,16 13-2718 0 0,0 0 0 0 0,0 0 1 0 0,2-1-1 0 0,-1 0 0 0 0,1 0 1 0 0,1 0-1 0 0,-3-23 0 0 0,0-31 1775 0 0,6 35 3619 0 0,-29 283-2072 0 0,5-63-2773 0 0,16-152-669 0 0,8-35-78 0 0,5-21 3 0 0,16-93-423 0 0,-14 68 230 0 0,11-91-81 0 0,0-3-115 0 0,-12 103 229 0 0,20-63-1 0 0,-24 92 71 0 0,0-1 0 0 0,1 1-1 0 0,0 0 1 0 0,0 0 0 0 0,0 0-1 0 0,5-5 1 0 0,-8 10 10 0 0,1 1 0 0 0,-1 0 0 0 0,0-1 0 0 0,0 1 0 0 0,1 0 0 0 0,-1 0 0 0 0,0-1 0 0 0,1 1 0 0 0,-1 0 0 0 0,0 0 0 0 0,1 0 0 0 0,-1-1 0 0 0,0 1 0 0 0,1 0 0 0 0,-1 0 0 0 0,0 0 0 0 0,1 0 0 0 0,-1 0 0 0 0,0 0 0 0 0,1 0 0 0 0,-1 0 0 0 0,1 0 0 0 0,-1 0 0 0 0,0 0 0 0 0,1 0 0 0 0,-1 0 0 0 0,0 0 0 0 0,1 0 0 0 0,-1 0 0 0 0,1 0 0 0 0,-1 0 0 0 0,0 0 0 0 0,1 1 0 0 0,-1-1 0 0 0,0 0 0 0 0,1 0 0 0 0,-1 0 0 0 0,0 1 0 0 0,1-1 0 0 0,-1 0 0 0 0,0 0 0 0 0,0 1 0 0 0,1-1 0 0 0,-1 0 0 0 0,0 1 0 0 0,0-1 0 0 0,0 0 0 0 0,1 1 0 0 0,-1-1 0 0 0,0 0 0 0 0,0 1 0 0 0,8 19 0 0 0,-2 14 153 0 0,-1 0 0 0 0,-1 45 0 0 0,-1-21-4 0 0,0-17-75 0 0,0 20 94 0 0,19 96 1 0 0,-21-152-152 0 0,0 1 1 0 0,1-1 0 0 0,0 0-1 0 0,0 0 1 0 0,0 0-1 0 0,4 5 1 0 0,-5-9-12 0 0,-1 0 0 0 0,0-1 0 0 0,1 1 0 0 0,-1 0 0 0 0,1 0 0 0 0,0-1 0 0 0,-1 1 0 0 0,1-1 0 0 0,-1 1 0 0 0,1-1 0 0 0,0 1 0 0 0,-1-1 0 0 0,1 1 1 0 0,0-1-1 0 0,0 1 0 0 0,-1-1 0 0 0,1 0 0 0 0,0 1 0 0 0,0-1 0 0 0,0 0 0 0 0,-1 0 0 0 0,1 0 0 0 0,0 0 0 0 0,0 0 0 0 0,0 0 0 0 0,0 0 0 0 0,-1 0 0 0 0,1 0 0 0 0,0 0 0 0 0,0 0 0 0 0,0 0 0 0 0,0 0 0 0 0,-1-1 0 0 0,1 1 1 0 0,0 0-1 0 0,0-1 0 0 0,-1 1 0 0 0,1 0 0 0 0,0-1 0 0 0,0 1 0 0 0,-1-1 0 0 0,1 0 0 0 0,-1 1 0 0 0,1-1 0 0 0,0 1 0 0 0,-1-1 0 0 0,1-1 0 0 0,7-6 51 0 0,-2-1-1 0 0,1 0 1 0 0,-1 0-1 0 0,-1-1 1 0 0,9-19-1 0 0,15-56 36 0 0,-26 75-91 0 0,47-167 74 0 0,-39 116-14 0 0,-8 45 168 0 0,0 0 1 0 0,0-1 0 0 0,2 1 0 0 0,0 0 0 0 0,8-18 0 0 0,-13 34-195 0 0,1-1 1 0 0,-1 0-1 0 0,0 0 0 0 0,1 1 1 0 0,-1-1-1 0 0,1 0 0 0 0,-1 1 1 0 0,1-1-1 0 0,-1 1 1 0 0,1-1-1 0 0,-1 1 0 0 0,1-1 1 0 0,-1 1-1 0 0,1-1 0 0 0,1 0 1 0 0,-2 1-20 0 0,0 0 0 0 0,1 0 0 0 0,-1 0 0 0 0,0 0 1 0 0,0 0-1 0 0,1 1 0 0 0,-1-1 0 0 0,0 0 0 0 0,0 0 0 0 0,1 0 0 0 0,-1 0 1 0 0,0 0-1 0 0,0 1 0 0 0,0-1 0 0 0,0 0 0 0 0,1 0 0 0 0,-1 0 0 0 0,0 1 1 0 0,0-1-1 0 0,0 0 0 0 0,0 0 0 0 0,0 1 0 0 0,0-1 0 0 0,1 0 0 0 0,-1 0 1 0 0,0 1-1 0 0,0-1 0 0 0,0 0 0 0 0,0 1 0 0 0,3 29 425 0 0,-3-25-480 0 0,3 47 173 0 0,3 59 149 0 0,16 60-2086 0 0,-16-140 925 0 0,1 0 0 0 0,2-1 0 0 0,17 42 1 0 0,-17-54-4059 0 0,0-2-1246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2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12439 0 0,'1'14'1328'0'0,"1"25"1872"0"0,2 31-546 0 0,-3-63-2666 0 0,1 0 0 0 0,-1 0 0 0 0,1 0 0 0 0,0 0 0 0 0,1 0 1 0 0,-1 0-1 0 0,6 7 0 0 0,-5-9 468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3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27 5983 0 0,'8'-5'649'0'0,"10"-13"7668"0"0,-36 15-4709 0 0,14 4-3279 0 0,0 0 0 0 0,0 1 0 0 0,0-1 0 0 0,0 1 0 0 0,1 0 0 0 0,-1 0 0 0 0,0 0 0 0 0,-4 5 0 0 0,0-1 223 0 0,0 1 0 0 0,-9 10 0 0 0,12-11-472 0 0,0 0 1 0 0,1 0 0 0 0,0 0-1 0 0,0 0 1 0 0,1 1-1 0 0,0 0 1 0 0,0-1 0 0 0,0 1-1 0 0,1 0 1 0 0,0 1-1 0 0,0-1 1 0 0,0 8-1 0 0,1-9-27 0 0,1 0 0 0 0,0 0-1 0 0,0-1 1 0 0,1 1-1 0 0,0 0 1 0 0,0 0 0 0 0,0-1-1 0 0,0 1 1 0 0,1-1 0 0 0,0 1-1 0 0,0-1 1 0 0,0 0-1 0 0,1 0 1 0 0,0 0 0 0 0,7 10-1 0 0,-5-10-295 0 0,0 1 0 0 0,1-1-1 0 0,0-1 1 0 0,0 1 0 0 0,0-1 0 0 0,0 1-1 0 0,1-2 1 0 0,0 1 0 0 0,0-1-1 0 0,0 0 1 0 0,0-1 0 0 0,0 1 0 0 0,1-1-1 0 0,10 1 1 0 0,-11-2-33 0 0,0 0-1 0 0,1 0 0 0 0,-1-1 0 0 0,1 0 1 0 0,-1 0-1 0 0,0-1 0 0 0,1 0 1 0 0,-1 0-1 0 0,0-1 0 0 0,0 0 1 0 0,0 0-1 0 0,0-1 0 0 0,0 0 1 0 0,0 0-1 0 0,6-4 0 0 0,3-7-1287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3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 14223 0 0,'0'0'654'0'0,"-2"7"211"0"0,-2 20 116 0 0,-1 31 1 0 0,0 5 1082 0 0,-12 183 2061 0 0,16-233-4006 0 0,1 0 0 0 0,1-1 0 0 0,0 1 0 0 0,1 0 0 0 0,1-1 0 0 0,-1 1 0 0 0,9 20 0 0 0,-8-28-49 0 0,-3-5-66 0 0,1 1-1 0 0,-1-1 1 0 0,1 0-1 0 0,-1 1 1 0 0,0-1-1 0 0,1 0 1 0 0,-1 1-1 0 0,1-1 1 0 0,-1 0-1 0 0,1 0 0 0 0,0 0 1 0 0,-1 0-1 0 0,1 0 1 0 0,-1 1-1 0 0,1-1 1 0 0,-1 0-1 0 0,1 0 1 0 0,-1 0-1 0 0,1 0 1 0 0,-1 0-1 0 0,1-1 1 0 0,0 1-1 0 0,-1 0 0 0 0,1 0 1 0 0,-1 0-1 0 0,1-1 1 0 0,13-6 49 0 0,-6-2-65 0 0,-1 0 1 0 0,0-1-1 0 0,-1-1 0 0 0,0 1 0 0 0,8-21 0 0 0,2-3-5 0 0,-7 13 8 0 0,14-43 0 0 0,-17 43-3 0 0,1 1 1 0 0,13-26-1 0 0,-16 40-11 0 0,-2 6-25 0 0,-1 0 45 0 0,-1 0 1 0 0,1 1-1 0 0,-1-1 0 0 0,1 0 1 0 0,-1 0-1 0 0,1 1 0 0 0,-1-1 1 0 0,1 0-1 0 0,-1 1 0 0 0,1-1 1 0 0,-1 1-1 0 0,1-1 0 0 0,-1 1 1 0 0,0-1-1 0 0,1 0 0 0 0,-1 1 1 0 0,0 0-1 0 0,1-1 0 0 0,-1 1 1 0 0,0-1-1 0 0,0 1 0 0 0,0-1 1 0 0,1 1-1 0 0,-1-1 0 0 0,0 1 1 0 0,0 0-1 0 0,0 2-10 0 0,5 13-30 0 0,-1 0 0 0 0,-1 0 0 0 0,3 26 1 0 0,-5-27 10 0 0,1 1 0 0 0,1 0 1 0 0,0-1-1 0 0,7 19 0 0 0,-6-25-311 0 0,0 0-1 0 0,1 1 0 0 0,0-2 1 0 0,0 1-1 0 0,1-1 0 0 0,0 1 1 0 0,8 7-1 0 0,-10-12-74 0 0,1 0 0 0 0,-1 0 0 0 0,1-1 0 0 0,-1 1 0 0 0,1-1 0 0 0,0 0 0 0 0,0-1 0 0 0,1 1 0 0 0,-1-1 0 0 0,0 0 0 0 0,1 0 0 0 0,-1-1 0 0 0,1 0 0 0 0,6 1 0 0 0,-4-1-121 0 0,-1 0 0 0 0,1-1 0 0 0,-1 0 0 0 0,1-1 0 0 0,9-1 0 0 0,-13 2 401 0 0,-1-1 0 0 0,0-1-1 0 0,0 1 1 0 0,0 0 0 0 0,0-1-1 0 0,0 1 1 0 0,0-1 0 0 0,-1 0-1 0 0,1 0 1 0 0,0 0 0 0 0,-1 0-1 0 0,0 0 1 0 0,1-1 0 0 0,-1 1-1 0 0,2-4 1 0 0,2-3 86 0 0,0-1 0 0 0,-1 1 0 0 0,0-1 1 0 0,0 0-1 0 0,-1-1 0 0 0,4-14 0 0 0,-6 18 465 0 0,0-1 0 0 0,-1 1 0 0 0,0-1 1 0 0,0 0-1 0 0,-1 1 0 0 0,0-1 0 0 0,0 0 0 0 0,-1 1 0 0 0,0-1 0 0 0,-2-7 0 0 0,3 13-271 0 0,0 1 0 0 0,0 0 0 0 0,-1-1-1 0 0,1 1 1 0 0,-1 0 0 0 0,1-1 0 0 0,-1 1 0 0 0,0 0-1 0 0,1 0 1 0 0,-1-1 0 0 0,0 1 0 0 0,0 0-1 0 0,0 0 1 0 0,0 0 0 0 0,0 0 0 0 0,0 0 0 0 0,0 0-1 0 0,0 0 1 0 0,0 1 0 0 0,-1-1 0 0 0,1 0 0 0 0,0 1-1 0 0,0-1 1 0 0,-1 0 0 0 0,1 1 0 0 0,0 0-1 0 0,-1-1 1 0 0,1 1 0 0 0,-1 0 0 0 0,1 0 0 0 0,0-1-1 0 0,-1 1 1 0 0,1 0 0 0 0,-3 1 0 0 0,1-1-6 0 0,1 1 1 0 0,0 0 0 0 0,-1 0-1 0 0,1 0 1 0 0,0 0 0 0 0,0 0-1 0 0,-1 1 1 0 0,1-1-1 0 0,0 1 1 0 0,0-1 0 0 0,1 1-1 0 0,-1 0 1 0 0,0 0 0 0 0,0 0-1 0 0,1 0 1 0 0,-1 0 0 0 0,1 0-1 0 0,-2 4 1 0 0,-4 7 50 0 0,1 0 1 0 0,1 0 0 0 0,1 1-1 0 0,-1-1 1 0 0,-1 18-1 0 0,5-27-154 0 0,1-1-1 0 0,-1 0 1 0 0,1 1-1 0 0,0-1 1 0 0,0 1-1 0 0,0-1 0 0 0,1 0 1 0 0,-1 1-1 0 0,1-1 1 0 0,0 0-1 0 0,0 1 0 0 0,0-1 1 0 0,0 0-1 0 0,1 0 1 0 0,-1 0-1 0 0,1 0 1 0 0,0 0-1 0 0,0 0 0 0 0,0 0 1 0 0,0-1-1 0 0,0 1 1 0 0,1-1-1 0 0,-1 1 0 0 0,1-1 1 0 0,-1 0-1 0 0,1 0 1 0 0,6 3-1 0 0,-7-4-39 0 0,1 0-1 0 0,0 0 1 0 0,0 0-1 0 0,0 0 1 0 0,0 0-1 0 0,0-1 1 0 0,0 1-1 0 0,0-1 1 0 0,0 0-1 0 0,0 0 1 0 0,1 0-1 0 0,-1 0 1 0 0,0-1-1 0 0,0 1 1 0 0,0-1-1 0 0,0 0 1 0 0,0 0-1 0 0,0 0 1 0 0,0 0-1 0 0,-1 0 1 0 0,1-1-1 0 0,0 1 1 0 0,-1-1-1 0 0,1 1 0 0 0,-1-1 1 0 0,3-3-1 0 0,2 0-16 0 0,-1-1 0 0 0,0 0 0 0 0,-1-1-1 0 0,1 1 1 0 0,-1-1 0 0 0,0 0-1 0 0,-1-1 1 0 0,5-9 0 0 0,-3 5-25 0 0,-1-1 0 0 0,3-13 0 0 0,-7 22 48 0 0,0 1 0 0 0,0-1 0 0 0,-1 1 0 0 0,1-1 1 0 0,-1 0-1 0 0,0 1 0 0 0,0-1 0 0 0,0 0 1 0 0,-1 1-1 0 0,1-1 0 0 0,-1 1 0 0 0,-2-7 0 0 0,3 9 21 0 0,0 0 0 0 0,0 1 0 0 0,0-1 0 0 0,-1 1 0 0 0,1-1 0 0 0,0 1 0 0 0,-1-1 0 0 0,1 1-1 0 0,0-1 1 0 0,-1 1 0 0 0,1-1 0 0 0,-1 1 0 0 0,1-1 0 0 0,-1 1 0 0 0,1 0 0 0 0,-1-1 0 0 0,1 1-1 0 0,-1-1 1 0 0,0 1-12 0 0,1 0 0 0 0,0 0 0 0 0,-1 0-1 0 0,1 0 1 0 0,0 1 0 0 0,-1-1 0 0 0,1 0 0 0 0,0 0-1 0 0,-1 0 1 0 0,1 0 0 0 0,0 0 0 0 0,0 0-1 0 0,-1 1 1 0 0,1-1 0 0 0,0 0 0 0 0,0 0 0 0 0,-1 0-1 0 0,1 1 1 0 0,0-1 0 0 0,0 0 0 0 0,0 0 0 0 0,-1 1-1 0 0,1-1 1 0 0,0 0 0 0 0,-7 18 123 0 0,7-18-120 0 0,-2 10-7 0 0,0 0-1 0 0,1-1 1 0 0,0 1-1 0 0,1 0 1 0 0,0 0-1 0 0,0-1 1 0 0,1 1-1 0 0,0 0 0 0 0,1 0 1 0 0,0-1-1 0 0,1 1 1 0 0,0-1-1 0 0,0 0 1 0 0,1 0-1 0 0,0 0 1 0 0,1 0-1 0 0,6 9 1 0 0,-2-5-1083 0 0,1 0 1 0 0,1 0-1 0 0,0-1 0 0 0,19 16 1 0 0,-29-27 843 0 0,-1-1 1 0 0,1 1 0 0 0,-1-1 0 0 0,1 1-1 0 0,-1-1 1 0 0,1 1 0 0 0,0-1 0 0 0,-1 0 0 0 0,1 1-1 0 0,-1-1 1 0 0,1 0 0 0 0,0 1 0 0 0,-1-1 0 0 0,1 0-1 0 0,0 0 1 0 0,0 0 0 0 0,0 0 0 0 0,0 0-550 0 0,6 1-4342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4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66 187 455 0 0,'-3'-1'288'0'0,"7"1"1080"0"0,0 1 0 0 0,-1-1-1 0 0,1 0 1 0 0,0 0-1 0 0,0 0 1 0 0,6-1 0 0 0,-3 0-432 0 0,-4 0-734 0 0,1 1 0 0 0,-1-1 0 0 0,0 0-1 0 0,0 0 1 0 0,0 0 0 0 0,0-1 0 0 0,0 1 0 0 0,0-1 0 0 0,0 1 0 0 0,0-1 0 0 0,-1 0 0 0 0,1 0 0 0 0,-1 0 0 0 0,1-1 0 0 0,-1 1 0 0 0,0-1 0 0 0,0 1 0 0 0,0-1 0 0 0,0 0 0 0 0,-1 1 0 0 0,1-1 0 0 0,-1 0 0 0 0,2-5 0 0 0,0 2 4 0 0,-1 0 0 0 0,0-1 0 0 0,0 1 0 0 0,-1-1 0 0 0,0 1 0 0 0,0-1 1 0 0,0 0-1 0 0,-1 1 0 0 0,0-1 0 0 0,-1-12 0 0 0,0 17-110 0 0,0-1 0 0 0,0 0 0 0 0,0 1-1 0 0,0 0 1 0 0,0-1 0 0 0,-1 1 0 0 0,1-1 0 0 0,-1 1-1 0 0,1 0 1 0 0,-1 0 0 0 0,0 0 0 0 0,0 0 0 0 0,0 0-1 0 0,0 0 1 0 0,0 1 0 0 0,0-1 0 0 0,-1 1 0 0 0,1-1-1 0 0,0 1 1 0 0,-1 0 0 0 0,1 0 0 0 0,-1 0 0 0 0,0 0-1 0 0,-3 0 1 0 0,1 0 8 0 0,1 0-1 0 0,-1 0 1 0 0,1 1 0 0 0,-1-1-1 0 0,0 1 1 0 0,1 0 0 0 0,-1 1-1 0 0,1-1 1 0 0,-1 1-1 0 0,1 0 1 0 0,-1 0 0 0 0,1 0-1 0 0,-1 1 1 0 0,-4 1-1 0 0,6-2-66 0 0,1 1 0 0 0,-1-1 0 0 0,0 1 0 0 0,1-1 0 0 0,-1 1 0 0 0,1 0 0 0 0,-1 0-1 0 0,1 0 1 0 0,0 0 0 0 0,0 0 0 0 0,0 0 0 0 0,0 1 0 0 0,0-1 0 0 0,0 1-1 0 0,1-1 1 0 0,-1 1 0 0 0,1 0 0 0 0,0 0 0 0 0,-1 3 0 0 0,-1 0 30 0 0,1 0 0 0 0,1 1 0 0 0,-1-1 0 0 0,1 1 1 0 0,0 0-1 0 0,0-1 0 0 0,1 1 0 0 0,0 0 0 0 0,0 0 0 0 0,2 7 1 0 0,-1-9-36 0 0,1 0 0 0 0,-1 0 0 0 0,1-1 1 0 0,0 1-1 0 0,0-1 0 0 0,0 1 0 0 0,1-1 1 0 0,0 0-1 0 0,0 0 0 0 0,0 0 0 0 0,0 0 1 0 0,0-1-1 0 0,1 1 0 0 0,7 5 0 0 0,-4-5-15 0 0,1 1 0 0 0,-1-1 0 0 0,1 0-1 0 0,0 0 1 0 0,0-1 0 0 0,0 0 0 0 0,1-1-1 0 0,-1 0 1 0 0,1 0 0 0 0,-1-1 0 0 0,1 0-1 0 0,14 0 1 0 0,-10-1-189 0 0,0-1 0 0 0,0 0 0 0 0,0-1 0 0 0,0 0 0 0 0,0-1 0 0 0,-1-1 0 0 0,22-8 0 0 0,-22 6-818 0 0,19-12 0 0 0,-4-3-3785 0 0,-13 9-1397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4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7 366 4519 0 0,'-3'-5'4828'0'0,"3"5"-4781"0"0,-1 0 0 0 0,1 0 0 0 0,0-1-1 0 0,0 1 1 0 0,-1 0 0 0 0,1 0 0 0 0,0 0 0 0 0,0-1-1 0 0,0 1 1 0 0,0 0 0 0 0,-1 0 0 0 0,1-1 0 0 0,0 1-1 0 0,0 0 1 0 0,0-1 0 0 0,0 1 0 0 0,0 0 0 0 0,0 0-1 0 0,0-1 1 0 0,0 1 0 0 0,0 0 0 0 0,-1-1-1 0 0,1 1 1 0 0,1 0 0 0 0,-1-1 0 0 0,0 1 0 0 0,0 0-1 0 0,0-1 1 0 0,0 1 0 0 0,0 0 0 0 0,0 0 0 0 0,0-1-1 0 0,0 1 1 0 0,0 0 0 0 0,0-1 0 0 0,1 1 0 0 0,-1 0-1 0 0,0 0 1 0 0,0-1 0 0 0,0 1 0 0 0,1 0 0 0 0,-1 0-1 0 0,2-1 282 0 0,0 1-1 0 0,0-1 1 0 0,0 1-1 0 0,0 0 0 0 0,0 0 1 0 0,0 0-1 0 0,0 0 1 0 0,0 1-1 0 0,0-1 0 0 0,3 1 1 0 0,5 0 405 0 0,2 0-293 0 0,0 0 0 0 0,0 1 1 0 0,-1 1-1 0 0,1 0 0 0 0,16 6 0 0 0,-13-3-117 0 0,0-2 0 0 0,23 5-1 0 0,1-4 162 0 0,1-2 0 0 0,-1-1-1 0 0,77-7 1 0 0,-68 1 66 0 0,56 2 0 0 0,42-2 79 0 0,-88 2-466 0 0,-12 1 51 0 0,68-13 642 0 0,-21 1-345 0 0,145-15 484 0 0,-156 19-755 0 0,-1 0-80 0 0,-64 8-119 0 0,52-4 46 0 0,-26 3 21 0 0,60-7 128 0 0,-7 3-123 0 0,-6-13 27 0 0,-86 18-137 0 0,0 0 0 0 0,1 1 1 0 0,-1 0-1 0 0,0-1 0 0 0,5 2 0 0 0,-5-1 4 0 0,1 0 0 0 0,-1 0 0 0 0,1-1 0 0 0,7-1-1 0 0,10-3 0 0 0,31-3 0 0 0,8-1-7 0 0,-3 4 1 0 0,-32 3 23 0 0,-20 2-13 0 0,1 0 1 0 0,0-1-1 0 0,10-2 0 0 0,5 1-10 0 0,-19 2 0 0 0,0 0 0 0 0,0 0 0 0 0,0 0 0 0 0,0 0 0 0 0,0-1 0 0 0,4 0 0 0 0,8-3 12 0 0,0 0-1 0 0,1 2 1 0 0,-1 0 0 0 0,23 0-1 0 0,-15 1-5 0 0,53 2-6 0 0,-63 0 0 0 0,-12-1 0 0 0,2 0-5 0 0,1 0-1 0 0,0 0 1 0 0,-1 0 0 0 0,1-1-1 0 0,0 1 1 0 0,-1-1 0 0 0,1 0-1 0 0,0 0 1 0 0,3-2 0 0 0,-5 3 4 0 0,-1 0 1 0 0,0-1 0 0 0,0 1-1 0 0,0-1 1 0 0,1 1 0 0 0,-1-1-1 0 0,0 0 1 0 0,0 1 0 0 0,0-1-1 0 0,0 0 1 0 0,0 0 0 0 0,0 0-1 0 0,-1 0 1 0 0,1 0 0 0 0,0 0-1 0 0,0 0 1 0 0,-1 0 0 0 0,1 0-1 0 0,0 0 1 0 0,-1 0 0 0 0,1 0-1 0 0,-1-1 1 0 0,1 1 0 0 0,-1 0-1 0 0,0 0 1 0 0,0-1 0 0 0,1 1-1 0 0,-1 0 1 0 0,0 0 0 0 0,0-1-1 0 0,0 1 1 0 0,0 0-1 0 0,-1 0 1 0 0,1-1 0 0 0,0 1-1 0 0,0 0 1 0 0,-1 0 0 0 0,0-3-1 0 0,-1-1 2 0 0,0 1-1 0 0,0-1 0 0 0,0 1 1 0 0,-1-1-1 0 0,0 1 0 0 0,0 0 1 0 0,-4-5-1 0 0,-18-14-86 0 0,0 0-1 0 0,-2 2 1 0 0,-57-35 0 0 0,89 61-59 0 0,-1 0 0 0 0,1-1 0 0 0,9 7 0 0 0,13 7-91 0 0,-1 1 1 0 0,24 22-1 0 0,-50-40 236 0 0,10 7-1 0 0,-1 0-1 0 0,0 1 1 0 0,-1 0 0 0 0,0 0-1 0 0,11 18 1 0 0,-16-23 2 0 0,-1 0 0 0 0,0 0 0 0 0,0 1 0 0 0,-1-1 0 0 0,1 1-1 0 0,-1-1 1 0 0,0 1 0 0 0,0-1 0 0 0,0 1 0 0 0,-1 0 0 0 0,1-1 0 0 0,-1 1 0 0 0,-1 0 0 0 0,1 0-1 0 0,0-1 1 0 0,-1 1 0 0 0,-3 8 0 0 0,-1-1 128 0 0,-1 1 0 0 0,0-1-1 0 0,-1-1 1 0 0,0 1 0 0 0,-1-1 0 0 0,-17 18-1 0 0,13-14 0 0 0,0 0-1 0 0,-15 25 0 0 0,23-33-585 0 0,0 0 1 0 0,0 1 0 0 0,1-1-1 0 0,0 1 1 0 0,1 0 0 0 0,-4 13-1 0 0,5-9-1135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4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14911 0 0,'0'0'1358'0'0,"0"3"-1118"0"0,6 159 5908 0 0,9-2-3382 0 0,-10-126-2198 0 0,17 68 0 0 0,-9-66-1584 0 0,1-1 0 0 0,24 44 0 0 0,-28-61-576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5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149 276 2759 0 0,'-2'-15'8740'0'0,"-3"19"-4958"0"0,2-2-3414 0 0,0 1-103 0 0,-1 1 1 0 0,1 0 0 0 0,0-1-1 0 0,0 2 1 0 0,0-1-1 0 0,1 0 1 0 0,-1 0 0 0 0,-1 6-1 0 0,-14 41 692 0 0,9-22-475 0 0,-11 29 39 0 0,-13 61-1 0 0,3-4 71 0 0,30-114-507 0 0,9-9 89 0 0,0-2-198 0 0,-2-1 0 0 0,1 0 0 0 0,-1 0 0 0 0,-1-1 0 0 0,0 0-1 0 0,7-22 1 0 0,2 0-175 0 0,11-27-348 0 0,28-93 0 0 0,-28 45 143 0 0,-17 63 266 0 0,3 0 1 0 0,24-63-1 0 0,-35 108 155 0 0,-1 0 0 0 0,0 1 0 0 0,1-1 0 0 0,-1 0 0 0 0,0 0 0 0 0,1 0 0 0 0,-1 1 0 0 0,1-1 0 0 0,-1 0 0 0 0,1 0 0 0 0,0 1 0 0 0,-1-1 0 0 0,1 1 0 0 0,0-1 0 0 0,1 0 0 0 0,-2 1-6 0 0,0 0 0 0 0,1 0 0 0 0,-1 0 0 0 0,0 0 0 0 0,1 0 0 0 0,-1 0 0 0 0,0 0 0 0 0,0 0 0 0 0,1 0 0 0 0,-1 0 0 0 0,0 0 0 0 0,1 0 0 0 0,-1 0 0 0 0,0 1 0 0 0,0-1 0 0 0,1 0 0 0 0,-1 0 0 0 0,0 0 0 0 0,0 0 0 0 0,1 1 0 0 0,-1-1 0 0 0,0 0 0 0 0,0 0 0 0 0,0 1 0 0 0,1-1 0 0 0,-1 0 0 0 0,0 0 0 0 0,0 1 0 0 0,0-1 0 0 0,2 5 66 0 0,0 0 1 0 0,0 0-1 0 0,0-1 1 0 0,0 7 0 0 0,-1-9-75 0 0,2 15 219 0 0,2 30-1 0 0,-2-13-53 0 0,3 20 68 0 0,-3-19-9 0 0,12 53 1 0 0,11 14 4 0 0,36 158-407 0 0,-56-237 5 0 0,-3-9-1511 0 0,0-1 1 0 0,1 15-1 0 0,-4-18-4365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5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26 9671 0 0,'-8'-16'2350'0'0,"9"13"-212"0"0,-1 3-2044 0 0,0 0 0 0 0,0 0 0 0 0,0 0 0 0 0,0-1 0 0 0,0 1 0 0 0,0 0 0 0 0,0 0 0 0 0,0 0 0 0 0,0-1 0 0 0,0 1 0 0 0,0 0 0 0 0,0 0 0 0 0,0 0 0 0 0,0 0 0 0 0,0-1 0 0 0,1 1 0 0 0,-1 0 0 0 0,0 0 0 0 0,0 0 0 0 0,0 0 0 0 0,0-1 0 0 0,0 1 0 0 0,0 0 0 0 0,0 0 0 0 0,1 0 0 0 0,-1 0 0 0 0,0 0 0 0 0,0-1 0 0 0,0 1 0 0 0,0 0 0 0 0,1 0 0 0 0,-1 0 0 0 0,0 0 0 0 0,0 0 0 0 0,24-1 837 0 0,-1 1 1 0 0,35 4 0 0 0,-9 0-897 0 0,4 1-304 0 0,-28-2-828 0 0,30 0-1 0 0,-35-3-575 0 0,-1 3-78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5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17 1375 0 0,'-1'-1'107'0'0,"-2"-1"560"0"0,0 0-1 0 0,0 0 1 0 0,0 1-1 0 0,0-1 1 0 0,0 1-1 0 0,0 0 1 0 0,0 0-1 0 0,-1 0 1 0 0,1 0-1 0 0,0 0 1 0 0,-1 1-1 0 0,1-1 1 0 0,-1 1-1 0 0,1 0 1 0 0,0 0-1 0 0,-1 0 0 0 0,1 1 1 0 0,-1-1-1 0 0,1 1 1 0 0,0 0-1 0 0,0 0 1 0 0,-1 0-1 0 0,1 0 1 0 0,0 0-1 0 0,0 1 1 0 0,0 0-1 0 0,-4 2 1 0 0,4-2-512 0 0,0 1 0 0 0,0 0 0 0 0,1-1 0 0 0,-1 1 1 0 0,1 0-1 0 0,-1 0 0 0 0,1 0 0 0 0,0 1 0 0 0,-3 6 0 0 0,0 2 178 0 0,0 1 0 0 0,0 0 0 0 0,2 0 0 0 0,-1 0 1 0 0,2 1-1 0 0,0-1 0 0 0,0 1 0 0 0,1 21 0 0 0,2-27-337 0 0,-1 0 0 0 0,1 0 0 0 0,1 1 0 0 0,0-1 1 0 0,0 0-1 0 0,1 0 0 0 0,-1-1 0 0 0,2 1 0 0 0,-1-1 0 0 0,1 1 0 0 0,0-1 1 0 0,1 0-1 0 0,0 0 0 0 0,0-1 0 0 0,7 8 0 0 0,-8-10-360 0 0,1 0 0 0 0,-1 0 0 0 0,1 0-1 0 0,0-1 1 0 0,0 0 0 0 0,0 0 0 0 0,0 0 0 0 0,0-1-1 0 0,0 1 1 0 0,1-1 0 0 0,0-1 0 0 0,-1 1 0 0 0,1-1-1 0 0,0 0 1 0 0,-1 0 0 0 0,1 0 0 0 0,0-1 0 0 0,0 0-1 0 0,8-1 1 0 0,6-2-1424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6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50 13103 0 0,'-1'-3'219'0'0,"0"-1"-1"0"0,0 1 0 0 0,-1 0 0 0 0,0 0 1 0 0,0 0-1 0 0,0 0 0 0 0,0 0 0 0 0,0 0 1 0 0,0 0-1 0 0,-1 1 0 0 0,1-1 1 0 0,-1 1-1 0 0,0 0 0 0 0,0-1 0 0 0,0 2 1 0 0,-5-4-1 0 0,7 5 29 0 0,-1 0-1 0 0,1 0 1 0 0,-1 1 0 0 0,1-1 0 0 0,-1 1-1 0 0,1-1 1 0 0,-1 1 0 0 0,1-1 0 0 0,0 1-1 0 0,-1 0 1 0 0,-1 1 0 0 0,1-1 97 0 0,-1 1-99 0 0,-1 1 0 0 0,0 0 0 0 0,1 0 0 0 0,0 0 0 0 0,0 0 0 0 0,0 1 0 0 0,0-1 0 0 0,0 1-1 0 0,1 0 1 0 0,-1-1 0 0 0,1 1 0 0 0,-3 9 0 0 0,0-2 83 0 0,1 0 0 0 0,1 1 0 0 0,-4 19 0 0 0,6-22-242 0 0,1-1 0 0 0,0 1 0 0 0,0 0 1 0 0,0 0-1 0 0,1-1 0 0 0,1 1 0 0 0,-1-1 0 0 0,2 1 0 0 0,-1-1 0 0 0,1 0 0 0 0,0 0 0 0 0,1 0 0 0 0,5 11 1 0 0,-6-14-74 0 0,0 0 0 0 0,1 0 1 0 0,-1 0-1 0 0,1-1 1 0 0,0 1-1 0 0,0-1 1 0 0,1 0-1 0 0,-1 0 1 0 0,1 0-1 0 0,0-1 1 0 0,0 1-1 0 0,0-1 0 0 0,1-1 1 0 0,-1 1-1 0 0,0-1 1 0 0,1 0-1 0 0,0 0 1 0 0,0 0-1 0 0,-1-1 1 0 0,9 1-1 0 0,-3-1-19 0 0,-1-1 0 0 0,1-1 0 0 0,0 0 0 0 0,0 0 0 0 0,-1-1 0 0 0,1 0 0 0 0,-1-1 0 0 0,0 0 0 0 0,0-1 0 0 0,0 0 0 0 0,10-5 0 0 0,-13 5 1 0 0,0-1 1 0 0,0 1-1 0 0,0-1 0 0 0,-1-1 0 0 0,0 1 0 0 0,0-1 1 0 0,0 0-1 0 0,-1 0 0 0 0,1 0 0 0 0,-2-1 0 0 0,1 0 1 0 0,-1 0-1 0 0,0 0 0 0 0,6-14 0 0 0,-9 17 0 0 0,1 0-1 0 0,-1 1 0 0 0,0-1 1 0 0,0 0-1 0 0,0 1 1 0 0,-1-1-1 0 0,1 0 1 0 0,-1 0-1 0 0,0 0 1 0 0,0 0-1 0 0,0 1 1 0 0,-2-8-1 0 0,2 10 6 0 0,0 0 0 0 0,0 0 0 0 0,0 0 0 0 0,0 0 0 0 0,0 0 0 0 0,-1 0 0 0 0,1 0 0 0 0,0 1 0 0 0,-1-1 0 0 0,1 0 0 0 0,-1 0 0 0 0,1 0 0 0 0,-1 0 1 0 0,1 1-1 0 0,-1-1 0 0 0,0 0 0 0 0,1 1 0 0 0,-1-1 0 0 0,-1-1 0 0 0,-1 0-12 0 0,0-1 10 0 0,1 0 0 0 0,-1 1-1 0 0,0-1 1 0 0,0 1-1 0 0,0-1 1 0 0,0 1-1 0 0,0 0 1 0 0,0 0 0 0 0,-1 1-1 0 0,1-1 1 0 0,-1 1-1 0 0,1-1 1 0 0,-1 1 0 0 0,0 0-1 0 0,1 0 1 0 0,-1 1-1 0 0,0-1 1 0 0,0 1-1 0 0,1 0 1 0 0,-1 0 0 0 0,-5 1-1 0 0,7-1 4 0 0,0 1 1 0 0,0 0-1 0 0,1 0 0 0 0,-1 0 1 0 0,0 0-1 0 0,1 0 0 0 0,-1 1 0 0 0,0-1 1 0 0,1 0-1 0 0,0 1 0 0 0,-1-1 1 0 0,1 1-1 0 0,-2 2 0 0 0,-15 25 35 0 0,16-25-30 0 0,-1 2 0 0 0,0-1-1 0 0,1 1 1 0 0,-1 0 0 0 0,1 0-1 0 0,1 0 1 0 0,-1 0-1 0 0,1 1 1 0 0,0-1 0 0 0,1 0-1 0 0,-1 0 1 0 0,1 1-1 0 0,0-1 1 0 0,1 0-1 0 0,0 1 1 0 0,0-1 0 0 0,0 0-1 0 0,1 0 1 0 0,-1 0-1 0 0,1 0 1 0 0,1 0 0 0 0,-1 0-1 0 0,1-1 1 0 0,0 1-1 0 0,6 7 1 0 0,-2-6-133 0 0,0 1 0 0 0,0-1-1 0 0,0-1 1 0 0,1 1 0 0 0,0-1 0 0 0,0-1-1 0 0,1 0 1 0 0,0 0 0 0 0,12 5 0 0 0,-14-7-628 0 0,1-1 0 0 0,0 0 0 0 0,0 0 0 0 0,0-1 0 0 0,0 0 0 0 0,0 0 0 0 0,12-1 0 0 0,-16 0 44 0 0,0-1 0 0 0,0 1 1 0 0,0-1-1 0 0,0 0 0 0 0,5-2 0 0 0,4-2-1456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0 110 3223 0 0,'0'0'519'0'0,"6"14"4890"0"0,-1-1-3753 0 0,-1-1 0 0 0,2 14-1 0 0,6 55 1088 0 0,-7-37-1631 0 0,0-13 32 0 0,-2 0 0 0 0,-1 49 1 0 0,-3-53 37 0 0,0-25-227 0 0,-5-7-815 0 0,3-1-204 0 0,0 0 1 0 0,1 0-1 0 0,0 0 0 0 0,0-1 0 0 0,0 1 0 0 0,1 0 1 0 0,0-1-1 0 0,1 1 0 0 0,-1-1 0 0 0,1-9 1 0 0,2-12-581 0 0,4-28 0 0 0,-1 23-1960 0 0,18-66 0 0 0,-20 88 2190 0 0,1 0 0 0 0,1 0 0 0 0,-1 1 1 0 0,2 0-1 0 0,0 0 0 0 0,0 0 1 0 0,1 1-1 0 0,0 0 0 0 0,14-15 1 0 0,-12 16 373 0 0,-1 1 1 0 0,1 0-1 0 0,0 1 1 0 0,19-10 0 0 0,-25 14 307 0 0,1 0 0 0 0,0 1 0 0 0,1-1 0 0 0,-1 1 0 0 0,0 0 1 0 0,0 0-1 0 0,0 0 0 0 0,1 1 0 0 0,-1-1 0 0 0,0 1 0 0 0,1 0 0 0 0,-1 1 1 0 0,0-1-1 0 0,1 1 0 0 0,3 0 0 0 0,-6 0-58 0 0,0 0 1 0 0,-1 1 0 0 0,1-1-1 0 0,-1 0 1 0 0,0 0-1 0 0,1 1 1 0 0,-1-1-1 0 0,0 1 1 0 0,0-1-1 0 0,0 1 1 0 0,0-1-1 0 0,2 4 1 0 0,-2-3 47 0 0,1 2-180 0 0,0-1 1 0 0,-1 1-1 0 0,1-1 1 0 0,-1 1 0 0 0,0 0-1 0 0,1 0 1 0 0,-2-1-1 0 0,1 1 1 0 0,0 0 0 0 0,-1 0-1 0 0,0 0 1 0 0,0 0 0 0 0,-1 6-1 0 0,0-4 137 0 0,0 0 0 0 0,-1-1-1 0 0,1 1 1 0 0,-2-1 0 0 0,1 1 0 0 0,0-1-1 0 0,-1 0 1 0 0,-5 7 0 0 0,1-2 80 0 0,0-1 0 0 0,-1 0 1 0 0,0 0-1 0 0,-1-1 0 0 0,0 0 0 0 0,0-1 1 0 0,-1 0-1 0 0,-15 9 0 0 0,-10 1-1374 0 0,32-16 934 0 0,0 0 0 0 0,0 0 0 0 0,0 0 0 0 0,0-1 0 0 0,0 1 0 0 0,0-1 0 0 0,0 1 0 0 0,0-1 0 0 0,0 0 0 0 0,-4-1-1 0 0,3-5-2639 0 0,-1-2 1245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6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11975 0 0,'0'0'923'0'0,"0"2"-602"0"0,6 27 1218 0 0,-2 1-1 0 0,-1-1 1 0 0,-1 59-1 0 0,-2-66-1160 0 0,-3 100 1386 0 0,2 65-981 0 0,2-175-787 0 0,1 151-1099 0 0,-1-152 828 0 0,-1 7-3235 0 0,-1-10 1639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7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1 151 9615 0 0,'0'-6'117'0'0,"0"1"0"0"0,0-1 0 0 0,1 1 0 0 0,0-1 0 0 0,0 1 0 0 0,0 0 0 0 0,1-1 0 0 0,0 1-1 0 0,0 0 1 0 0,0 0 0 0 0,1 0 0 0 0,-1 0 0 0 0,1 1 0 0 0,0-1 0 0 0,6-6 0 0 0,-4 7 40 0 0,0-1 0 0 0,0 1 0 0 0,0 0 0 0 0,0 1-1 0 0,1-1 1 0 0,0 1 0 0 0,0 0 0 0 0,0 0 0 0 0,0 1 0 0 0,0 0 0 0 0,0 0 0 0 0,12-2 0 0 0,105-13 342 0 0,-110 16-471 0 0,-1 1 1 0 0,1 0-1 0 0,-1 1 1 0 0,1 0-1 0 0,-1 1 1 0 0,1 1-1 0 0,20 6 1 0 0,-32-8-19 0 0,0-1 0 0 0,0 1 1 0 0,0 0-1 0 0,0 0 0 0 0,0 0 0 0 0,0-1 1 0 0,0 1-1 0 0,0 0 0 0 0,0 0 1 0 0,-1 0-1 0 0,1 0 0 0 0,0 0 1 0 0,-1 0-1 0 0,1 1 0 0 0,-1-1 0 0 0,1 0 1 0 0,-1 0-1 0 0,1 3 0 0 0,0-2 35 0 0,-1 1 0 0 0,1-1-1 0 0,-1 1 1 0 0,0-1 0 0 0,0 1 0 0 0,0-1-1 0 0,0 5 1 0 0,-14 37 807 0 0,5-18-329 0 0,-31 80 1622 0 0,37-97-1968 0 0,1 0 0 0 0,0 0 0 0 0,0 0 0 0 0,1 0 0 0 0,1 1 0 0 0,-1-1 0 0 0,3 17 0 0 0,-2-23-137 0 0,0 0-1 0 0,1 0 1 0 0,0-1-1 0 0,0 1 1 0 0,-1 0-1 0 0,1-1 1 0 0,1 1-1 0 0,-1-1 1 0 0,0 1-1 0 0,1-1 1 0 0,-1 0-1 0 0,1 1 1 0 0,0-1-1 0 0,0 0 1 0 0,0 0-1 0 0,0 0 1 0 0,0 0-1 0 0,0 0 1 0 0,0-1-1 0 0,0 1 1 0 0,1-1-1 0 0,-1 1 1 0 0,1-1-1 0 0,-1 0 1 0 0,1 0-1 0 0,0 0 1 0 0,-1 0-1 0 0,1-1 1 0 0,5 1-1 0 0,-4 0 17 0 0,0-1-1 0 0,0 0 0 0 0,0 0 1 0 0,0-1-1 0 0,0 1 0 0 0,0-1 1 0 0,0 0-1 0 0,0 0 0 0 0,-1 0 1 0 0,1 0-1 0 0,0-1 0 0 0,-1 1 1 0 0,1-1-1 0 0,-1 0 0 0 0,1 0 1 0 0,-1-1-1 0 0,0 1 0 0 0,0-1 1 0 0,0 1-1 0 0,0-1 0 0 0,4-6 1 0 0,-4 5 9 0 0,0 0 1 0 0,0 0 0 0 0,-1 0-1 0 0,1 0 1 0 0,-1-1 0 0 0,0 1 0 0 0,-1-1-1 0 0,1 1 1 0 0,-1-1 0 0 0,0 0-1 0 0,0 1 1 0 0,0-1 0 0 0,-1 0-1 0 0,1 0 1 0 0,-1 0 0 0 0,0 0-1 0 0,-2-6 1 0 0,-1-2 19 0 0,-2 0-1 0 0,1 0 1 0 0,-2 1 0 0 0,0 0-1 0 0,0 0 1 0 0,-1 0 0 0 0,-12-14-1 0 0,9 11-983 0 0,0-1 0 0 0,0 0 0 0 0,-6-17 1 0 0,9 15-4241 0 0,-1 0-1452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7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10 160 5983 0 0,'3'33'1012'0'0,"-2"57"0"0"0,-2-45 5888 0 0,1-34-5206 0 0,-1 0 0 0 0,-1 0 0 0 0,-4 15 2708 0 0,4-43-3949 0 0,1-9-374 0 0,1 1 0 0 0,0 0-1 0 0,2 0 1 0 0,7-31 0 0 0,-6 43-322 0 0,0 0 1 0 0,1 0 0 0 0,1 0-1 0 0,0 1 1 0 0,1 0-1 0 0,0 0 1 0 0,0 0 0 0 0,2 1-1 0 0,13-18 1 0 0,-16 23-215 0 0,1 0-1 0 0,-1 0 1 0 0,1 1 0 0 0,0-1-1 0 0,1 1 1 0 0,-1 0 0 0 0,1 1-1 0 0,0 0 1 0 0,0 0 0 0 0,1 0-1 0 0,-1 1 1 0 0,1 0 0 0 0,-1 1-1 0 0,10-3 1 0 0,4 1-1394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8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1 7831 0 0,'-9'0'355'0'0,"-1"0"0"0"0,1 0 0 0 0,-1 1 0 0 0,1 0-1 0 0,-1 1 1 0 0,1 0 0 0 0,-13 5 0 0 0,-61 28 4570 0 0,60-24-4214 0 0,20-10-579 0 0,0 0-1 0 0,0 1 1 0 0,1-1 0 0 0,-1 1-1 0 0,0 0 1 0 0,1 0-1 0 0,-1 0 1 0 0,1 0 0 0 0,0 0-1 0 0,0 1 1 0 0,0-1 0 0 0,-3 5-1 0 0,4-6-108 0 0,1 1-1 0 0,-1-1 0 0 0,1 1 0 0 0,-1-1 0 0 0,1 1 1 0 0,0-1-1 0 0,-1 1 0 0 0,1 0 0 0 0,0-1 0 0 0,0 1 1 0 0,0-1-1 0 0,1 1 0 0 0,-1-1 0 0 0,0 1 1 0 0,0-1-1 0 0,1 1 0 0 0,-1-1 0 0 0,1 1 0 0 0,0-1 1 0 0,-1 1-1 0 0,1-1 0 0 0,0 0 0 0 0,0 1 0 0 0,0-1 1 0 0,0 0-1 0 0,0 0 0 0 0,2 2 0 0 0,6 6-31 0 0,1 0 1 0 0,0-1-1 0 0,1 0 0 0 0,0-1 0 0 0,23 12 0 0 0,3 2-54 0 0,-17-9 31 0 0,42 28 391 0 0,-56-35-39 0 0,0 0 0 0 0,0 0 0 0 0,-1 1 0 0 0,0-1 0 0 0,0 1 0 0 0,0 0 0 0 0,5 9 0 0 0,-9-13-145 0 0,0 0 0 0 0,0 1 0 0 0,0-1 0 0 0,-1 0-1 0 0,1 1 1 0 0,0-1 0 0 0,-1 1 0 0 0,0-1 0 0 0,1 1 0 0 0,-1 0 0 0 0,0-1 0 0 0,-1 1 0 0 0,1-1 0 0 0,0 1 0 0 0,-1-1 0 0 0,1 1-1 0 0,-1-1 1 0 0,0 1 0 0 0,0-1 0 0 0,0 0 0 0 0,0 1 0 0 0,0-1 0 0 0,0 0 0 0 0,-1 0 0 0 0,-2 4 0 0 0,-1 0 136 0 0,0-1 1 0 0,0 1 0 0 0,-1-1-1 0 0,0 0 1 0 0,0 0-1 0 0,-13 8 1 0 0,-25 10-302 0 0,-1-2 0 0 0,-55 18 0 0 0,76-30-823 0 0,-18 8-3344 0 0,16-7-4403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5527 0 0,'-3'9'9143'0'0,"1"0"-7671"0"0,12 42 1891 0 0,-6-30-2544 0 0,3 32 0 0 0,-3 113 492 0 0,-2-75-1670 0 0,2 0 0 0 0,19 101 0 0 0,-16-164-1713 0 0,0-15-4488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9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53 6447 0 0,'-29'-1'249'0'0,"8"0"5228"0"0,46-10-4291 0 0,18 1-684 0 0,0 1 0 0 0,49-3-1 0 0,-80 10-378 0 0,62-3 734 0 0,1 4 0 0 0,78 8 0 0 0,23 0 67 0 0,-2-8-179 0 0,487 14 1699 0 0,-428-3-1686 0 0,67 5 364 0 0,7-5-130 0 0,-17-6-280 0 0,-218-2-608 0 0,94 5 67 0 0,-25 8-131 0 0,212 17 61 0 0,-18-11 87 0 0,-261-17-142 0 0,15 2 28 0 0,144-8-1 0 0,169-7 259 0 0,-249 11-261 0 0,50 4-71 0 0,-47 0 0 0 0,23 2 33 0 0,112-1 51 0 0,-126-14 122 0 0,103-7 106 0 0,42 12-12 0 0,-151 5 92 0 0,52 1 142 0 0,0 18-43 0 0,-114-11-248 0 0,-17-4-25 0 0,6 0-71 0 0,-69-5-439 0 0,-16-2-49 0 0,-9 5-4730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1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41 705 8287 0 0,'-2'0'37'0'0,"1"0"-1"0"0,0 0 0 0 0,0 0 1 0 0,-1 0-1 0 0,1 0 0 0 0,0 0 0 0 0,-1 1 1 0 0,1-1-1 0 0,0 0 0 0 0,-1 1 1 0 0,1-1-1 0 0,0 1 0 0 0,0-1 0 0 0,0 1 1 0 0,0 0-1 0 0,-1 0 0 0 0,1-1 1 0 0,0 1-1 0 0,0 0 0 0 0,0 0 0 0 0,1 0 1 0 0,-1 0-1 0 0,0 0 0 0 0,-12 12 7665 0 0,30-23-5578 0 0,20-9-762 0 0,-24 13-892 0 0,1-1 1 0 0,15-11-1 0 0,52-31 1000 0 0,-23 16-799 0 0,100-75-15 0 0,10-6-481 0 0,11-8-166 0 0,-151 99-4 0 0,-2-1 0 0 0,0-1 0 0 0,26-35 0 0 0,-47 53 63 0 0,0 1 1 0 0,-1-1-1 0 0,0 0 0 0 0,-1 0 0 0 0,0 0 0 0 0,0 0 1 0 0,0-1-1 0 0,-1 1 0 0 0,2-13 0 0 0,-3 17 105 0 0,-1 2-127 0 0,0 0-1 0 0,0-1 1 0 0,0 1-1 0 0,1 0 1 0 0,-1 0-1 0 0,0 0 1 0 0,1 0 0 0 0,-1 0-1 0 0,1 0 1 0 0,-1 0-1 0 0,1 0 1 0 0,0 0-1 0 0,-1 0 1 0 0,3-1-1 0 0,-3 1-43 0 0,1 1 0 0 0,-1-1 0 0 0,1 0-1 0 0,-1 1 1 0 0,1-1 0 0 0,0 1 0 0 0,-1-1 0 0 0,1 1-1 0 0,0-1 1 0 0,-1 1 0 0 0,1 0 0 0 0,0-1 0 0 0,0 1 0 0 0,0 0-1 0 0,-1 0 1 0 0,1-1 0 0 0,0 1 0 0 0,0 0 0 0 0,0 0 0 0 0,-1 0-1 0 0,1 0 1 0 0,0 0 0 0 0,0 0 0 0 0,0 0 0 0 0,0 0-1 0 0,-1 1 1 0 0,2-1 0 0 0,0 0 44 0 0,8 2 7 0 0,0-1 1 0 0,0 2-1 0 0,0-1 0 0 0,-1 1 1 0 0,1 1-1 0 0,-1 0 0 0 0,0 0 1 0 0,0 1-1 0 0,0 0 0 0 0,0 0 1 0 0,8 8-1 0 0,25 13 68 0 0,62 32 156 0 0,81 44 464 0 0,189 67 294 0 0,-330-150-900 0 0,25 7-360 0 0,1-2-1 0 0,0-3 1 0 0,141 22 0 0 0,-137-32-3124 0 0,-53-8 1773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1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19 716 455 0 0,'1'-4'9'0'0,"0"-1"-35"0"0,-21-32 19473 0 0,31 28-18741 0 0,1 0 1 0 0,-1 1-1 0 0,2 0 1 0 0,14-7-1 0 0,20-13 8 0 0,120-77 316 0 0,11-8-711 0 0,-5 13-266 0 0,-18 11-27 0 0,-111 62-26 0 0,25-18 0 0 0,61-50 876 0 0,-125 92-848 0 0,-1 1-1 0 0,0 0 1 0 0,1 0 0 0 0,-1 0-1 0 0,1 0 1 0 0,0 1 0 0 0,0 0-1 0 0,-1 0 1 0 0,1 0 0 0 0,0 1-1 0 0,0-1 1 0 0,0 1-1 0 0,0 0 1 0 0,0 1 0 0 0,0-1-1 0 0,0 1 1 0 0,7 2 0 0 0,8 3 22 0 0,0 0 1 0 0,35 18-1 0 0,-24-10-12 0 0,83 39 16 0 0,57 22 48 0 0,325 57 526 0 0,-345-97-516 0 0,-45-14-10 0 0,-59-14-1365 0 0,79 25 1 0 0,-101-20-3066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1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0,'0'0'499'0'0,"17"13"3020"0"0,-9-6-2169 0 0,-1-1-672 0 0,-1 0 0 0 0,0 1 1 0 0,0-1-1 0 0,0 1 0 0 0,-1 0 0 0 0,0 1 0 0 0,-1-1 1 0 0,1 1-1 0 0,-1 0 0 0 0,3 10 0 0 0,8 40-8 0 0,-3 1 0 0 0,-2 0 0 0 0,2 85 0 0 0,0-1 6 0 0,-6-92-1021 0 0,12 81-2443 0 0,-15-113 2133 0 0,2 0 1 0 0,0-1 0 0 0,1 0-1 0 0,14 29 1 0 0,-13-34-3597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1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6447 0 0,'11'-77'10400'0'0,"-9"78"-10206"0"0,0 1 0 0 0,0 0-1 0 0,-1-1 1 0 0,1 1-1 0 0,0 0 1 0 0,-1 0 0 0 0,1 0-1 0 0,-1 1 1 0 0,1-1 0 0 0,-1 0-1 0 0,0 0 1 0 0,0 1 0 0 0,0-1-1 0 0,0 4 1 0 0,1-4-5 0 0,5 23 257 0 0,0-1 1 0 0,-2 1 0 0 0,0 0 0 0 0,1 45-1 0 0,-1-18-70 0 0,5 33-98 0 0,31 204-724 0 0,-38-277-361 0 0,1 0-846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1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194 192 6447 0 0,'-11'-21'174'0'0,"-30"-57"1290"0"0,35 68-250 0 0,0 1 0 0 0,-1 0 0 0 0,0 0 0 0 0,-1 0 0 0 0,-12-11 0 0 0,19 19-1027 0 0,-1 0 1 0 0,1-1-1 0 0,0 1 1 0 0,-1 0 0 0 0,1 0-1 0 0,-1 0 1 0 0,0 0-1 0 0,1 1 1 0 0,-1-1-1 0 0,1 0 1 0 0,-1 1 0 0 0,0-1-1 0 0,0 1 1 0 0,1-1-1 0 0,-1 1 1 0 0,0 0-1 0 0,0 0 1 0 0,0 0 0 0 0,0 0-1 0 0,1 0 1 0 0,-5 0-1 0 0,5 1-97 0 0,-1 0-1 0 0,0 0 1 0 0,0 0-1 0 0,1 1 0 0 0,-1-1 1 0 0,1 0-1 0 0,-1 1 1 0 0,1-1-1 0 0,0 1 1 0 0,-1-1-1 0 0,1 1 0 0 0,0 0 1 0 0,0-1-1 0 0,0 1 1 0 0,0 0-1 0 0,-1 2 0 0 0,-2 8-32 0 0,0 1-1 0 0,1-1 1 0 0,0 1-1 0 0,-1 21 1 0 0,1-4-47 0 0,1-1 0 0 0,2 1 0 0 0,1-1 0 0 0,9 55 0 0 0,-8-71-3 0 0,1-1-1 0 0,0 1 0 0 0,1-1 1 0 0,1 0-1 0 0,0 0 0 0 0,0-1 0 0 0,1 1 1 0 0,1-1-1 0 0,0 0 0 0 0,0-1 1 0 0,1 0-1 0 0,1 0 0 0 0,15 15 1 0 0,-20-22 21 0 0,0 0 0 0 0,0 0 0 0 0,-1-1 0 0 0,2 1 0 0 0,-1-1 0 0 0,0 0 0 0 0,0 0 0 0 0,1 0 0 0 0,-1 0 0 0 0,1-1 0 0 0,0 0 0 0 0,-1 0 0 0 0,1 0 0 0 0,0-1 0 0 0,0 1 0 0 0,-1-1 0 0 0,1 0 0 0 0,0 0 0 0 0,0-1 0 0 0,0 0 0 0 0,-1 0 0 0 0,1 0 0 0 0,8-3 0 0 0,-7 1 74 0 0,1-1 1 0 0,-1 1 0 0 0,0-1-1 0 0,0 0 1 0 0,0-1 0 0 0,-1 0-1 0 0,0 0 1 0 0,0 0 0 0 0,0 0-1 0 0,0-1 1 0 0,-1 1 0 0 0,0-1-1 0 0,0-1 1 0 0,0 1-1 0 0,2-8 1 0 0,1-1 42 0 0,-2 0 0 0 0,1-1-1 0 0,-2 1 1 0 0,0-1 0 0 0,-1 0-1 0 0,-1 0 1 0 0,-1 0 0 0 0,0-1 0 0 0,0 1-1 0 0,-3-18 1 0 0,0 22-61 0 0,0 0 0 0 0,0 0 0 0 0,-1 0 0 0 0,-1 1 0 0 0,1-1 0 0 0,-2 1 0 0 0,0 0 0 0 0,0 0 0 0 0,-1 0 0 0 0,-1 1 0 0 0,0-1 0 0 0,0 2 0 0 0,0-1 0 0 0,-11-8 0 0 0,8 8-30 0 0,0 0 0 0 0,-1 1 0 0 0,0 1 0 0 0,-18-10-1 0 0,25 16-141 0 0,0 0 1 0 0,0 0-1 0 0,0 0 0 0 0,0 1 0 0 0,-1-1 0 0 0,1 1 0 0 0,0 0 0 0 0,-1 0 0 0 0,1 1 0 0 0,-1 0 0 0 0,1-1 0 0 0,0 2 0 0 0,-1-1 0 0 0,1 0 0 0 0,-1 1 1 0 0,1 0-1 0 0,0 0 0 0 0,-6 2 0 0 0,-11 7-1347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15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0,'4'1'10940'0'0,"-3"0"-10818"0"0,0-1-1 0 0,1 1 0 0 0,-1-1 0 0 0,0 1 1 0 0,0 0-1 0 0,0 0 0 0 0,1 0 1 0 0,-1 0-1 0 0,0 0 0 0 0,0 0 1 0 0,0 0-1 0 0,-1 0 0 0 0,1 0 0 0 0,0 0 1 0 0,0 0-1 0 0,0 0 0 0 0,0 3 1 0 0,6 29 1394 0 0,18 268 1200 0 0,-2 255-2168 0 0,-18-509-1655 0 0,3-18-6011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1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2759 0 0,'4'-5'11497'0'0,"-1"22"-7139"0"0,4 42-4897 0 0,-4-34 1910 0 0,11 253 949 0 0,-6-64-1895 0 0,-3-86 13 0 0,-1-18-2058 0 0,3-38-6826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16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61 8751 0 0,'-3'-2'296'0'0,"-1"1"-1"0"0,1 0 1 0 0,-1 0 0 0 0,1 0-1 0 0,-1 1 1 0 0,1-1-1 0 0,-1 1 1 0 0,1 0-1 0 0,-1 0 1 0 0,1 0-1 0 0,-1 0 1 0 0,0 1-1 0 0,1-1 1 0 0,-1 1-1 0 0,1 0 1 0 0,0 0-1 0 0,-1 0 1 0 0,1 0 0 0 0,0 1-1 0 0,-1 0 1 0 0,1-1-1 0 0,0 1 1 0 0,0 0-1 0 0,1 0 1 0 0,-1 1-1 0 0,0-1 1 0 0,1 1-1 0 0,-5 4 1 0 0,1 4-26 0 0,0 1 0 0 0,1 0 0 0 0,0 0 0 0 0,0 0 0 0 0,1 1 0 0 0,-3 18 0 0 0,2 0-29 0 0,-2 49 0 0 0,6-59-179 0 0,1 0 0 0 0,2 0 1 0 0,0 0-1 0 0,1 0 0 0 0,0 0 0 0 0,11 28 1 0 0,-12-42-28 0 0,0 0 1 0 0,1 0 0 0 0,0-1 0 0 0,0 1-1 0 0,1-1 1 0 0,-1 0 0 0 0,1 0 0 0 0,1 0 0 0 0,-1 0-1 0 0,1-1 1 0 0,0 0 0 0 0,0 0 0 0 0,1 0-1 0 0,-1-1 1 0 0,1 1 0 0 0,0-1 0 0 0,0-1 0 0 0,1 1-1 0 0,-1-1 1 0 0,1 0 0 0 0,0-1 0 0 0,9 3 0 0 0,-11-4 31 0 0,-1 0 0 0 0,1-1 1 0 0,0 0-1 0 0,-1 1 1 0 0,1-2-1 0 0,0 1 1 0 0,0 0-1 0 0,-1-1 0 0 0,1 0 1 0 0,-1 0-1 0 0,1-1 1 0 0,-1 1-1 0 0,7-4 0 0 0,-4 2 38 0 0,-1-1-1 0 0,0 0 0 0 0,0-1 0 0 0,0 0 0 0 0,0 0 0 0 0,-1 0 0 0 0,9-11 0 0 0,-3 3 83 0 0,-2-1 1 0 0,0-1-1 0 0,-1 0 0 0 0,0 0 0 0 0,-2 0 0 0 0,10-30 0 0 0,-9 21 78 0 0,-1-1-1 0 0,-2 0 1 0 0,0 0-1 0 0,-2 0 0 0 0,0-1 1 0 0,-4-41-1 0 0,1 56-132 0 0,-1 0-1 0 0,0 0 0 0 0,-1 1 1 0 0,0-1-1 0 0,-1 1 0 0 0,0-1 0 0 0,-10-17 1 0 0,10 22-65 0 0,0 0 1 0 0,0 0 0 0 0,-1 1-1 0 0,0-1 1 0 0,0 1 0 0 0,0 0-1 0 0,-1 0 1 0 0,0 1 0 0 0,0 0-1 0 0,0 0 1 0 0,0 0 0 0 0,-13-5-1 0 0,9 6-30 0 0,0 0-1 0 0,0 0 0 0 0,0 1 0 0 0,0 1 0 0 0,0 0 0 0 0,0 0 1 0 0,0 1-1 0 0,-1 0 0 0 0,1 0 0 0 0,0 1 0 0 0,-10 3 0 0 0,3-1-537 0 0,1 2 0 0 0,0 0 0 0 0,0 0 0 0 0,1 2-1 0 0,-29 16 1 0 0,18-7-931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2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185 228 455 0 0,'-1'0'97'0'0,"0"0"0"0"0,0 0-1 0 0,0 0 1 0 0,0 0 0 0 0,0 0-1 0 0,0 0 1 0 0,0 0-1 0 0,0 0 1 0 0,0 0 0 0 0,0-1-1 0 0,0 1 1 0 0,0 0 0 0 0,0-1-1 0 0,0 1 1 0 0,0-1-1 0 0,0 1 1 0 0,0-1 0 0 0,1 1-1 0 0,-1-1 1 0 0,0 1 0 0 0,0-1-1 0 0,0 0 1 0 0,1 0-1 0 0,-1 1 1 0 0,0-1 0 0 0,1 0-1 0 0,-1 0 1 0 0,1 0-1 0 0,-1 0 1 0 0,0-2 0 0 0,-20-41 8159 0 0,8 15-5864 0 0,10 25-1994 0 0,0-1 1 0 0,0 1-1 0 0,0 0 0 0 0,0 0 0 0 0,-1 0 0 0 0,-7-6 0 0 0,10 9-321 0 0,1 0 0 0 0,-1 1-1 0 0,0-1 1 0 0,0 0-1 0 0,0 1 1 0 0,0 0 0 0 0,0-1-1 0 0,0 1 1 0 0,-1-1-1 0 0,1 1 1 0 0,0 0 0 0 0,0 0-1 0 0,0 0 1 0 0,0 0-1 0 0,0 0 1 0 0,0 0 0 0 0,0 0-1 0 0,-1 0 1 0 0,1 0-1 0 0,0 0 1 0 0,0 1 0 0 0,0-1-1 0 0,0 0 1 0 0,0 1-1 0 0,0-1 1 0 0,0 1 0 0 0,0-1-1 0 0,0 1 1 0 0,0-1-1 0 0,0 1 1 0 0,0 0 0 0 0,1 0-1 0 0,-1-1 1 0 0,0 1-1 0 0,0 0 1 0 0,1 0 0 0 0,-1 0-1 0 0,-1 1 1 0 0,-4 8-31 0 0,-1 0 0 0 0,2 1 1 0 0,-1 0-1 0 0,1-1 0 0 0,1 2 0 0 0,0-1 1 0 0,0 0-1 0 0,2 1 0 0 0,-4 20 1 0 0,4-12 6 0 0,1 0 0 0 0,0 0 0 0 0,2 0 0 0 0,0 1 0 0 0,4 19 0 0 0,0-17-45 0 0,1 0-1 0 0,0-1 0 0 0,16 34 1 0 0,-17-44-3 0 0,0-1 0 0 0,1-1 0 0 0,0 1 0 0 0,1-1 0 0 0,0 0 0 0 0,1-1 0 0 0,0 1 0 0 0,15 12 0 0 0,-17-18 12 0 0,0 0-1 0 0,0-1 1 0 0,1 0 0 0 0,-1 0 0 0 0,1 0-1 0 0,-1-1 1 0 0,1 0 0 0 0,0 0 0 0 0,0-1 0 0 0,0 0-1 0 0,0 0 1 0 0,0 0 0 0 0,0-1 0 0 0,0 0-1 0 0,0-1 1 0 0,10-1 0 0 0,-6 0 45 0 0,1 0-1 0 0,-2-1 1 0 0,1 0-1 0 0,0-1 1 0 0,-1 0 0 0 0,1 0-1 0 0,-1-1 1 0 0,-1-1 0 0 0,16-10-1 0 0,-13 5 51 0 0,0-1 0 0 0,-1-1 0 0 0,-1 1 0 0 0,0-2 0 0 0,-1 1 0 0 0,0-1 0 0 0,-1-1 0 0 0,0 1 0 0 0,-2-1 0 0 0,0-1 0 0 0,7-23 0 0 0,-11 26-3 0 0,0 1 1 0 0,0-1-1 0 0,-1 0 0 0 0,-1 0 0 0 0,0 1 0 0 0,-1-1 0 0 0,0 0 1 0 0,-1 0-1 0 0,-1 1 0 0 0,0-1 0 0 0,0 1 0 0 0,-8-17 0 0 0,4 13-8 0 0,0 1 0 0 0,-1 1 0 0 0,-1-1 0 0 0,0 1 0 0 0,-1 1 0 0 0,0 0 0 0 0,-1 0 0 0 0,-1 1 0 0 0,-13-12 0 0 0,13 16-75 0 0,1 0-1 0 0,-1 0 0 0 0,-1 1 1 0 0,1 0-1 0 0,-1 2 0 0 0,0-1 1 0 0,-1 1-1 0 0,1 1 0 0 0,-1 1 1 0 0,0 0-1 0 0,-22-2 0 0 0,26 4-194 0 0,0 1 0 0 0,0 0-1 0 0,1 1 1 0 0,-1 0 0 0 0,0 0-1 0 0,1 1 1 0 0,-17 5 0 0 0,20-4-249 0 0,-1 0 1 0 0,1 0 0 0 0,0 0 0 0 0,0 1 0 0 0,0-1-1 0 0,1 2 1 0 0,0-1 0 0 0,-1 0 0 0 0,1 1 0 0 0,1 0-1 0 0,-8 9 1 0 0,1 3-6755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8287 0 0,'0'-5'472'0'0,"0"3"-364"0"0,0 1 1 0 0,0-1-1 0 0,0 1 1 0 0,0-1-1 0 0,0 1 1 0 0,0-1-1 0 0,0 2 1 0 0,5-9 5215 0 0,12 46-2441 0 0,6 51-1170 0 0,18 139 1 0 0,-29-142-1533 0 0,38 186-387 0 0,-24-157-3935 0 0,-22-100 2437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2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12607 0 0,'-16'17'1368'0'0,"13"-14"-1152"0"0,1 0 0 0 0,-1 1 0 0 0,1 0 0 0 0,0-1 0 0 0,0 1 0 0 0,0 0 0 0 0,1 0 0 0 0,0 0 0 0 0,-1 0 0 0 0,1 0 0 0 0,0 4 0 0 0,-5 50 2127 0 0,5-50-2168 0 0,1 30 328 0 0,1 0 1 0 0,2 0 0 0 0,1 0 0 0 0,2 0 0 0 0,2 0 0 0 0,1-1 0 0 0,2-1-1 0 0,2 0 1 0 0,19 40 0 0 0,-24-60-447 0 0,1 0-1 0 0,1 0 1 0 0,0-1-1 0 0,1 0 1 0 0,20 20-1 0 0,-21-26-178 0 0,-1 0 1 0 0,1-1-1 0 0,0 0 0 0 0,1 0 1 0 0,0-2-1 0 0,0 1 0 0 0,1-1 1 0 0,19 7-1 0 0,-29-13 22 0 0,0 1-1 0 0,0-1 1 0 0,0 1-1 0 0,0-1 0 0 0,0 0 1 0 0,0 0-1 0 0,0 0 1 0 0,-1 0-1 0 0,1 0 1 0 0,0 0-1 0 0,0-1 1 0 0,0 1-1 0 0,0-1 1 0 0,0 1-1 0 0,0-1 1 0 0,0 0-1 0 0,-1 0 1 0 0,1 0-1 0 0,3-2 0 0 0,9-7-4067 0 0,-10 7 1947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2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11 177 7831 0 0,'-10'1'10222'0'0,"39"-7"-8421"0"0,22-5-809 0 0,0-2 0 0 0,68-27 0 0 0,-45 8-796 0 0,10-4-554 0 0,-28 12-5696 0 0,-20 9-1081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3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59 225 11719 0 0,'4'-1'264'0'0,"-4"1"-248"0"0,1 0-1 0 0,0 0 0 0 0,-1 0 0 0 0,1-1 0 0 0,0 1 1 0 0,-1 0-1 0 0,1 0 0 0 0,0 0 0 0 0,-1 0 1 0 0,1 1-1 0 0,0-1 0 0 0,-1 0 0 0 0,1 0 0 0 0,0 0 1 0 0,-1 0-1 0 0,1 1 0 0 0,-1-1 0 0 0,1 0 1 0 0,0 1-1 0 0,-1-1 0 0 0,1 0 0 0 0,-1 1 0 0 0,1-1 1 0 0,-1 1-1 0 0,1-1 0 0 0,-1 1 0 0 0,1-1 1 0 0,-1 1-1 0 0,0-1 0 0 0,1 2 0 0 0,2 24 499 0 0,-3-12-494 0 0,31 280 2398 0 0,1 3-1348 0 0,-28-166-912 0 0,-19-327-698 0 0,-54-256 1182 0 0,37 279-442 0 0,-3 32 2814 0 0,62 162-2124 0 0,-17-14-706 0 0,-2-1 43 0 0,0-1-1 0 0,0 1 1 0 0,11 4-1 0 0,-16-9-178 0 0,1 0-1 0 0,-1 0 0 0 0,0 0 0 0 0,1 0 0 0 0,-1 0 0 0 0,1-1 0 0 0,-1 0 0 0 0,1 0 0 0 0,-1 0 0 0 0,1 0 0 0 0,-1 0 0 0 0,6-2 0 0 0,16-3-242 0 0,-1-1 0 0 0,0-2 0 0 0,-1 0 0 0 0,0-2 0 0 0,33-18 0 0 0,-48 23-625 0 0,13-7-1554 0 0,-6 7-3147 0 0,-5 2 38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3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15 103 7831 0 0,'0'0'356'0'0,"-15"6"8296"0"0,32 10-6996 0 0,-14-15-1572 0 0,0-1 0 0 0,0 0 1 0 0,0 1-1 0 0,1-1 0 0 0,-1-1 0 0 0,0 1 0 0 0,0 0 0 0 0,0-1 0 0 0,0 0 1 0 0,0 1-1 0 0,0-1 0 0 0,0 0 0 0 0,4-3 0 0 0,40-22 268 0 0,-34 18-282 0 0,52-35-626 0 0,-25 11-6890 0 0,-31 23 2216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3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12551 0 0,'0'0'7060'0'0,"21"5"-5322"0"0,-8-5-1314 0 0,-1-1 0 0 0,0 0 1 0 0,1 0-1 0 0,-1-1 0 0 0,22-7 1 0 0,61-26 557 0 0,-61 21-837 0 0,-18 8-165 0 0,110-45-228 0 0,-44 12-3198 0 0,-50 22-4343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3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145 170 2759 0 0,'1'-4'37'0'0,"0"1"-1"0"0,0 0 0 0 0,0 0 1 0 0,0-1-1 0 0,1 1 0 0 0,0 0 0 0 0,0 0 1 0 0,3-5-1 0 0,-3 6 258 0 0,0-1 0 0 0,0 0 0 0 0,0 1 0 0 0,0-1 0 0 0,-1 0 1 0 0,1 0-1 0 0,-1 0 0 0 0,0-1 0 0 0,0 1 0 0 0,0 0 0 0 0,0-4 0 0 0,-1 0 577 0 0,1 0 0 0 0,-2 0 0 0 0,1 0-1 0 0,-1 0 1 0 0,0 0 0 0 0,0 0 0 0 0,-1 0 0 0 0,-2-7-1 0 0,3 13-752 0 0,1-1 0 0 0,-1 1 1 0 0,0-1-1 0 0,1 1 0 0 0,-1 0 0 0 0,0-1 0 0 0,0 1 0 0 0,0 0 0 0 0,0-1 0 0 0,0 1 0 0 0,0 0 0 0 0,0 0 0 0 0,0 0 0 0 0,-1 0 0 0 0,1 0 0 0 0,0 0 0 0 0,-1 1 1 0 0,1-1-1 0 0,-1 0 0 0 0,1 1 0 0 0,0-1 0 0 0,-1 1 0 0 0,1-1 0 0 0,-1 1 0 0 0,0-1 0 0 0,1 1 0 0 0,-1 0 0 0 0,1 0 0 0 0,-1 0 0 0 0,1 0 0 0 0,-1 0 1 0 0,0 0-1 0 0,1 1 0 0 0,-1-1 0 0 0,1 1 0 0 0,-1-1 0 0 0,1 1 0 0 0,-1-1 0 0 0,1 1 0 0 0,-1 0 0 0 0,-2 1 0 0 0,-3 4 83 0 0,0 0-1 0 0,0 0 0 0 0,0 0 1 0 0,1 1-1 0 0,0 0 0 0 0,-9 14 1 0 0,8-8-137 0 0,0-1 0 0 0,1 1 0 0 0,1 1 0 0 0,0-1 0 0 0,0 1 0 0 0,-3 18 1 0 0,3-5-60 0 0,1 0 1 0 0,0 38-1 0 0,3-48-9 0 0,1 1 0 0 0,1-1-1 0 0,1 0 1 0 0,0 0 0 0 0,2 0 0 0 0,0 0-1 0 0,10 27 1 0 0,-12-38 21 0 0,1-1 0 0 0,0 1 0 0 0,0-1 0 0 0,0 0 0 0 0,1 1-1 0 0,0-2 1 0 0,0 1 0 0 0,0 0 0 0 0,0-1 0 0 0,1 0 0 0 0,0 0 0 0 0,0 0 0 0 0,0 0-1 0 0,0-1 1 0 0,0 0 0 0 0,1 0 0 0 0,0 0 0 0 0,-1-1 0 0 0,1 0 0 0 0,0 0 0 0 0,0 0 0 0 0,0-1-1 0 0,0 0 1 0 0,11 1 0 0 0,-7-2 38 0 0,1-1 0 0 0,0 1 0 0 0,0-2 0 0 0,0 1 0 0 0,0-2 0 0 0,-1 1 0 0 0,1-2 0 0 0,-1 1 0 0 0,0-1 1 0 0,0-1-1 0 0,0 0 0 0 0,-1 0 0 0 0,0-1 0 0 0,0 0 0 0 0,0-1 0 0 0,10-9 0 0 0,-6 3-15 0 0,0 0 1 0 0,-1 0 0 0 0,-1-1 0 0 0,0-1-1 0 0,-1 0 1 0 0,0 0 0 0 0,-2-1-1 0 0,1 0 1 0 0,6-21 0 0 0,-12 29 1 0 0,-1 0 0 0 0,0-1 1 0 0,-1 1-1 0 0,0-1 0 0 0,0 1 1 0 0,-1-1-1 0 0,0 0 0 0 0,0 1 0 0 0,-1-1 1 0 0,0 1-1 0 0,0-1 0 0 0,-1 1 1 0 0,-1-1-1 0 0,1 1 0 0 0,-1 0 0 0 0,0 0 1 0 0,-1 0-1 0 0,0 1 0 0 0,-7-11 1 0 0,6 10 9 0 0,-1 1 1 0 0,0 0 0 0 0,0 0 0 0 0,0 0 0 0 0,-1 1 0 0 0,0 0-1 0 0,0 0 1 0 0,-1 1 0 0 0,1 0 0 0 0,-1 0 0 0 0,0 1-1 0 0,-1 0 1 0 0,1 0 0 0 0,-1 1 0 0 0,0 0 0 0 0,1 1 0 0 0,-1 0-1 0 0,-11-1 1 0 0,16 2-117 0 0,1 1 0 0 0,0 0 0 0 0,0 1 0 0 0,0-1 0 0 0,0 1 0 0 0,0-1 0 0 0,-1 1 0 0 0,1 0 0 0 0,0 0 0 0 0,0 0 0 0 0,0 0 0 0 0,1 1 0 0 0,-1-1 0 0 0,0 1 0 0 0,0 0 0 0 0,1 0 0 0 0,-1 0 0 0 0,1 0 0 0 0,-4 4 0 0 0,4-3-269 0 0,1-1 0 0 0,-1 0 0 0 0,1 0 0 0 0,-1 0 0 0 0,1 1 0 0 0,0-1 0 0 0,0 1 0 0 0,0-1 0 0 0,0 1 0 0 0,1-1 0 0 0,-1 1 0 0 0,1 0 0 0 0,0-1 0 0 0,-1 1 0 0 0,1 4 0 0 0,2 4-1375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3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69 176 11863 0 0,'0'0'540'0'0,"5"18"208"0"0,9 73 1794 0 0,14 93 298 0 0,1 26-1870 0 0,-48-280-1178 0 0,5-8-16 0 0,-42-138 0 0 0,38 169 236 0 0,-12-38 48 0 0,28 78 77 0 0,0-1-1 0 0,1 0 0 0 0,0 1 0 0 0,0-1 0 0 0,1 0 0 0 0,0 1 0 0 0,0-1 0 0 0,3-14 1 0 0,-2 20-75 0 0,0-1 0 0 0,0 1 1 0 0,0 0-1 0 0,1-1 0 0 0,-1 1 1 0 0,1 0-1 0 0,-1 0 0 0 0,1 0 1 0 0,0 0-1 0 0,0 1 0 0 0,0-1 1 0 0,0 0-1 0 0,0 1 0 0 0,0-1 1 0 0,0 1-1 0 0,0 0 0 0 0,4-2 1 0 0,1 0 85 0 0,1 0 0 0 0,-1 0 0 0 0,1 0 0 0 0,9-1 0 0 0,10 0 241 0 0,39 0 0 0 0,-47 4-455 0 0,0-1 0 0 0,0-1 0 0 0,0-1 0 0 0,29-8 0 0 0,36-10-5639 0 0,-75 19 3802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3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10135 0 0,'0'0'778'0'0,"2"23"5754"0"0,17-24-6134 0 0,-1 0 1 0 0,1-1-1 0 0,-1 0 0 0 0,0-2 1 0 0,0 0-1 0 0,33-13 1 0 0,43-20-936 0 0,-53 22-4255 0 0,-31 11-802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3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38 7831 0 0,'-10'18'832'0'0,"7"-12"713"0"0,0 1 0 0 0,0 0-1 0 0,-3 13 1 0 0,8-17-1109 0 0,-1-1 0 0 0,1 0 0 0 0,0 1-1 0 0,0-1 1 0 0,0 0 0 0 0,0 0 0 0 0,0-1 0 0 0,1 1 0 0 0,2 1 0 0 0,1 1-246 0 0,0-2 0 0 0,0 1 0 0 0,1-1 0 0 0,-1 0 1 0 0,1 0-1 0 0,0-1 0 0 0,-1 1 0 0 0,11-1 0 0 0,56 0 985 0 0,-41-3-870 0 0,-1-1 1 0 0,0-1-1 0 0,60-17 0 0 0,-72 15-726 0 0,0-1 0 0 0,28-16 0 0 0,-33 15-803 0 0,-1-1 1 0 0,0 0-1 0 0,22-20 0 0 0,-18 13-471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3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 8751 0 0,'-13'-1'9018'0'0,"13"1"-8900"0"0,-8 9 1552 0 0,3 4-1349 0 0,1-1 0 0 0,0 1 1 0 0,1 0-1 0 0,1 1 0 0 0,0-1 1 0 0,0 19-1 0 0,1-21-162 0 0,-2 30 274 0 0,1 0 1 0 0,3 0 0 0 0,1 0 0 0 0,2 0-1 0 0,14 64 1 0 0,-14-91-418 0 0,1 0 0 0 0,0-1 0 0 0,1 0 0 0 0,0 0 0 0 0,1 0 0 0 0,0-1 0 0 0,1 0 0 0 0,1 0 1 0 0,11 12-1 0 0,-13-16-33 0 0,0-1 1 0 0,1 0 0 0 0,0 0-1 0 0,0 0 1 0 0,1-1 0 0 0,0-1-1 0 0,0 0 1 0 0,0 0 0 0 0,0 0-1 0 0,1-1 1 0 0,0-1 0 0 0,0 1-1 0 0,13 1 1 0 0,-13-4-182 0 0,-1-1-1 0 0,0 0 0 0 0,0 0 1 0 0,1-1-1 0 0,-1 0 1 0 0,0-1-1 0 0,0 0 0 0 0,0 0 1 0 0,0-1-1 0 0,12-6 1 0 0,-13 6-1271 0 0,0-1 1 0 0,-1-1 0 0 0,11-7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14279 0 0,'8'0'5931'0'0,"55"-1"-2991"0"0,-27-5-1826 0 0,45-12 1 0 0,-49 10-2080 0 0,60-9-1 0 0,-64 16-179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3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5983 0 0,'-38'20'679'0'0,"14"-8"2287"0"0,1 2 9937 0 0,37 8-11503 0 0,-9-19-1317 0 0,-1 0 0 0 0,1 0 0 0 0,0-1-1 0 0,-1 1 1 0 0,1-1 0 0 0,0-1 0 0 0,0 1 0 0 0,1-1-1 0 0,-1 1 1 0 0,8-1 0 0 0,4 1 115 0 0,-1 0-1 0 0,19-2 1 0 0,102-10 214 0 0,-113 7-976 0 0,0-1 1 0 0,24-8-1 0 0,-41 10 426 0 0,16-4-913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4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0 316 919 0 0,'1'0'11394'0'0,"7"1"-10658"0"0,135 14 5176 0 0,71-12-3043 0 0,241-12 20 0 0,-343 8-2315 0 0,266 7 1156 0 0,-246-4-1233 0 0,99-2 168 0 0,-11 1-366 0 0,47-6 11 0 0,-151 0-182 0 0,319-17 728 0 0,-153 2-475 0 0,-246 17-379 0 0,267-17 60 0 0,-193 13 8 0 0,23-1-65 0 0,-61 6 17 0 0,80 4 9 0 0,217 11 97 0 0,-132-23-65 0 0,-221 9-62 0 0,77-9-1 0 0,-47 5 0 0 0,74 0 0 0 0,-104 6 0 0 0,0-1 0 0 0,0-1 0 0 0,1 0 0 0 0,23-5 0 0 0,-39 6-3 0 0,1-1 0 0 0,-1 1 0 0 0,0 0 0 0 0,0-1 0 0 0,1 1 0 0 0,-1-1 0 0 0,0 1-1 0 0,0-1 1 0 0,0 0 0 0 0,0 0 0 0 0,0 1 0 0 0,0-1 0 0 0,0 0 0 0 0,0 0 0 0 0,0 0 0 0 0,0 0 0 0 0,0 0 0 0 0,-1 0 0 0 0,1 0 0 0 0,1-2-1 0 0,-1 0-33 0 0,0 0 0 0 0,-1 0 0 0 0,1 0-1 0 0,-1-1 1 0 0,0 1 0 0 0,0-5 0 0 0,0 7 26 0 0,0-1-69 0 0,-1 0 0 0 0,-6-6 62 0 0,1 1-1 0 0,-1-1 0 0 0,-1 1 1 0 0,1 0-1 0 0,-1 1 1 0 0,-10-7-1 0 0,-57-29-142 0 0,25 15 116 0 0,-4-13 45 0 0,48 36 0 0 0,33 11-280 0 0,-5 0-95 0 0,32 7-1 0 0,17 5-407 0 0,-63-16 697 0 0,0 0 0 0 0,0 1 0 0 0,-1 0 0 0 0,1 0 0 0 0,-1 1 0 0 0,11 9 0 0 0,-11-8 26 0 0,0 0-1 0 0,-1 0 1 0 0,0 1-1 0 0,0-1 1 0 0,-1 2-1 0 0,8 12 1 0 0,-11-16 66 0 0,-1-1 0 0 0,1 1 0 0 0,-1 0 0 0 0,0 0 0 0 0,0 0 0 0 0,0 0 0 0 0,-1 0 1 0 0,0 0-1 0 0,1 0 0 0 0,-1 0 0 0 0,-1 0 0 0 0,1 0 0 0 0,0 0 0 0 0,-1 0 0 0 0,0 0 0 0 0,-3 8 0 0 0,-2 3 227 0 0,-1-1 0 0 0,-1 0 0 0 0,0-1 0 0 0,-1 0 0 0 0,-14 18 0 0 0,1-3 137 0 0,12-16-159 0 0,-1 0 0 0 0,0-1 0 0 0,-18 14 0 0 0,-15 16 188 0 0,-6 4-391 0 0,13-12-723 0 0,32-29 88 0 0,1-1 0 0 0,-1 1-1 0 0,0-1 1 0 0,-9 5 0 0 0,2-2-917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4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15839 0 0,'0'0'1432'0'0,"8"7"-53"0"0,-2 0-929 0 0,0 2 1 0 0,0-1-1 0 0,-1 1 1 0 0,0-1 0 0 0,-1 2-1 0 0,0-1 1 0 0,5 18-1 0 0,13 73-229 0 0,-16-63-54 0 0,8 66-82 0 0,-4-15-3094 0 0,-8-80 1402 0 0,-1-2-65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4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12383 0 0,'0'0'564'0'0,"12"-3"208"0"0,-8 3-619 0 0,0 0-1 0 0,0 0 1 0 0,-1 0-1 0 0,1 1 1 0 0,0 0-1 0 0,-1-1 1 0 0,1 1-1 0 0,0 0 0 0 0,-1 1 1 0 0,1-1-1 0 0,-1 1 1 0 0,1-1-1 0 0,-1 1 1 0 0,0 0-1 0 0,0 0 1 0 0,0 1-1 0 0,5 3 1 0 0,1 3 453 0 0,-1-1 0 0 0,0 2 0 0 0,0-1 0 0 0,7 12 0 0 0,0 1 545 0 0,-1 1 0 0 0,20 47-1 0 0,-29-55-782 0 0,0 1 0 0 0,0-1 0 0 0,-2 1-1 0 0,0 0 1 0 0,-1 0 0 0 0,1 18-1 0 0,-4-7-141 0 0,0-1-1 0 0,-2 0 1 0 0,-9 40-1 0 0,1-22-259 0 0,-21 53 0 0 0,23-76-2662 0 0,-17 28 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4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0,'0'1'5913'0'0,"3"7"-4232"0"0,-1 0-13 0 0,0 0 0 0 0,1 16 0 0 0,-1 39-109 0 0,-3-27-1109 0 0,-5 111 1500 0 0,2-94-540 0 0,4 73-1 0 0,0-123-1346 0 0,0 1-1 0 0,1-1 1 0 0,-1 1-1 0 0,1-1 1 0 0,0 0-1 0 0,0 1 1 0 0,0-1-1 0 0,1 0 1 0 0,-1 0-1 0 0,1 0 1 0 0,-1 0-1 0 0,1 0 1 0 0,4 5-1 0 0,-4-7-44 0 0,-1 1 0 0 0,1-1 0 0 0,0 0 0 0 0,-1 0-1 0 0,1 0 1 0 0,0 0 0 0 0,0 0 0 0 0,0 0 0 0 0,-1-1-1 0 0,1 1 1 0 0,0-1 0 0 0,0 1 0 0 0,0-1-1 0 0,0 0 1 0 0,0 1 0 0 0,0-1 0 0 0,0 0 0 0 0,0 0-1 0 0,0-1 1 0 0,0 1 0 0 0,0 0 0 0 0,0-1-1 0 0,0 1 1 0 0,3-2 0 0 0,15-6 27 0 0,-1-1 0 0 0,0 0 0 0 0,0-2 0 0 0,28-21 0 0 0,10-5-1657 0 0,-48 32 779 0 0,-1-1-1 0 0,0 0 0 0 0,0 0 0 0 0,0-1 1 0 0,12-14-1 0 0,-7 5-953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4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10135 0 0,'1'1'778'0'0,"14"48"3965"0"0,11 56 0 0 0,-5 24-3015 0 0,-21-129-1723 0 0,1 8 49 0 0,0-1 0 0 0,0 1-1 0 0,-1-1 1 0 0,0 1 0 0 0,0 0-1 0 0,-1-1 1 0 0,1 1 0 0 0,-4 8-1 0 0,4-15 171 0 0,-2-3-206 0 0,1 0 0 0 0,0 0 0 0 0,-1 0 0 0 0,1 0 0 0 0,0 0 0 0 0,0 0 0 0 0,-1-4 0 0 0,-1-8-89 0 0,-1-1 0 0 0,2 0 0 0 0,-2-27 1 0 0,4-47-362 0 0,1 75 391 0 0,0-16-785 0 0,8-51 0 0 0,-7 70 653 0 0,1 0 0 0 0,0 0 1 0 0,0 0-1 0 0,1 1 0 0 0,1-1 0 0 0,-1 1 0 0 0,13-18 1 0 0,-12 21 197 0 0,0 1 0 0 0,0 1 0 0 0,1-1 0 0 0,0 1 0 0 0,0 0 0 0 0,0 0 1 0 0,0 1-1 0 0,1 0 0 0 0,0 0 0 0 0,0 0 0 0 0,0 1 0 0 0,0 0 0 0 0,11-3 1 0 0,-14 5 24 0 0,0 0 0 0 0,1 1 0 0 0,-1-1 1 0 0,0 1-1 0 0,1-1 0 0 0,-1 1 0 0 0,1 1 1 0 0,-1-1-1 0 0,0 1 0 0 0,1-1 0 0 0,-1 1 1 0 0,0 0-1 0 0,0 1 0 0 0,0-1 0 0 0,0 1 1 0 0,0 0-1 0 0,0 0 0 0 0,0 0 0 0 0,0 0 1 0 0,-1 1-1 0 0,1-1 0 0 0,-1 1 0 0 0,0 0 1 0 0,0 0-1 0 0,4 5 0 0 0,1 2 221 0 0,-2 1 1 0 0,1-1-1 0 0,-1 1 0 0 0,-1 1 1 0 0,0-1-1 0 0,0 1 0 0 0,-1-1 1 0 0,-1 1-1 0 0,0 0 0 0 0,0 1 0 0 0,-2-1 1 0 0,1 0-1 0 0,-2 1 0 0 0,1-1 1 0 0,-2 1-1 0 0,1-1 0 0 0,-2 0 0 0 0,0 1 1 0 0,-6 21-1 0 0,4-20-239 0 0,-1 0 0 0 0,-1 0 1 0 0,0 0-1 0 0,0-1 0 0 0,-1 0 0 0 0,-1-1 0 0 0,-1 1 1 0 0,1-1-1 0 0,-2-1 0 0 0,0 0 0 0 0,0 0 0 0 0,-1-1 1 0 0,0 0-1 0 0,-1-1 0 0 0,0 0 0 0 0,-18 10 0 0 0,27-18-324 0 0,-27 14-1429 0 0,9-8-3301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4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0 479 11055 0 0,'11'30'1639'0'0,"-10"-26"-962"0"0,-1 0-1 0 0,2 0 1 0 0,-1 0 0 0 0,0 0 0 0 0,1-1-1 0 0,0 1 1 0 0,0 0 0 0 0,0-1-1 0 0,0 0 1 0 0,4 5 0 0 0,-6-8-608 0 0,1 1 1 0 0,-1-1 0 0 0,1 0-1 0 0,0 1 1 0 0,-1-1-1 0 0,1 0 1 0 0,-1 0 0 0 0,1 0-1 0 0,0 1 1 0 0,-1-1-1 0 0,1 0 1 0 0,0 0 0 0 0,-1 0-1 0 0,1 0 1 0 0,0 0-1 0 0,-1 0 1 0 0,1 0 0 0 0,0 0-1 0 0,-1-1 1 0 0,1 1-1 0 0,0 0 1 0 0,-1 0 0 0 0,1 0-1 0 0,0-1 1 0 0,-1 1-1 0 0,1 0 1 0 0,-1-1-1 0 0,1 1 1 0 0,0-1 0 0 0,15-13 316 0 0,-7 0-249 0 0,1-2 0 0 0,-1 1 0 0 0,-2-1 0 0 0,1 0-1 0 0,-2-1 1 0 0,6-21 0 0 0,39-173-20 0 0,-15 53-53 0 0,-36 156-64 0 0,1-1 0 0 0,0 0 0 0 0,0 1 0 0 0,0-1 0 0 0,0 1 0 0 0,0-1 0 0 0,1 1 0 0 0,-1 0 0 0 0,1-1 0 0 0,0 1 0 0 0,-1 0 0 0 0,1 0 0 0 0,3-2 0 0 0,-5 4 0 0 0,0-1 1 0 0,1 1-1 0 0,-1 0 0 0 0,1 0 0 0 0,-1-1 0 0 0,0 1 0 0 0,1 0 1 0 0,-1 0-1 0 0,1 0 0 0 0,-1 0 0 0 0,1 0 0 0 0,-1 0 1 0 0,1 0-1 0 0,-1 0 0 0 0,0 0 0 0 0,1 0 0 0 0,-1 0 0 0 0,1 0 1 0 0,-1 0-1 0 0,1 0 0 0 0,-1 0 0 0 0,1 0 0 0 0,-1 0 1 0 0,0 0-1 0 0,1 1 0 0 0,-1-1 0 0 0,1 0 0 0 0,-1 0 1 0 0,0 1-1 0 0,1-1 0 0 0,-1 0 0 0 0,1 0 0 0 0,-1 1 0 0 0,0-1 1 0 0,0 0-1 0 0,1 1 0 0 0,-1-1 0 0 0,0 1 0 0 0,0-1 1 0 0,1 0-1 0 0,-1 1 0 0 0,0-1 0 0 0,0 1 0 0 0,1 1 12 0 0,12 19 76 0 0,-1 0 0 0 0,-1 2 0 0 0,-1-1 0 0 0,-2 1-1 0 0,7 26 1 0 0,8 17 37 0 0,-18-53-134 0 0,61 145-1141 0 0,-56-138 855 0 0,2 0 0 0 0,0 0 0 0 0,1-1 0 0 0,1 0 0 0 0,22 22 0 0 0,-22-31-3905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4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 15199 0 0,'0'0'118'0'0,"-4"-6"17"0"0,4 6-102 0 0,0-1 0 0 0,-1 1 0 0 0,1 0 0 0 0,0 0 0 0 0,0 0 0 0 0,0 0 0 0 0,0 0 0 0 0,0 0 0 0 0,0-1 0 0 0,0 1 0 0 0,0 0 0 0 0,-1 0 0 0 0,1 0 0 0 0,0 0 0 0 0,0 0 0 0 0,0 0 1 0 0,0 0-1 0 0,0 0 0 0 0,-1 0 0 0 0,1 0 0 0 0,0 0 0 0 0,0 0 0 0 0,0 0 0 0 0,0 0 0 0 0,-1-1 0 0 0,1 1 0 0 0,0 0 0 0 0,0 1 0 0 0,0-1 0 0 0,0 0 0 0 0,-1 0 0 0 0,1 0 0 0 0,0 0 0 0 0,0 0 0 0 0,0 0 0 0 0,0 0 0 0 0,0 0 0 0 0,-1 0 1 0 0,1 0-1 0 0,0 0 0 0 0,0 0 0 0 0,0 0 0 0 0,0 0 0 0 0,0 1 0 0 0,-1 0 1217 0 0,11 10 3240 0 0,-3-8-4215 0 0,0 1-1 0 0,0-1 1 0 0,1-1-1 0 0,-1 1 1 0 0,1-1-1 0 0,0-1 1 0 0,0 1-1 0 0,10 0 1 0 0,6 1-154 0 0,64 11-1148 0 0,-65-11-4848 0 0,0-3-2023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4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 3223 0 0,'-2'0'240'0'0,"-3"1"-232"0"0,5-1 7 0 0,-1 0 0 0 0,1 0 0 0 0,0 0-1 0 0,0 0 1 0 0,-1 0 0 0 0,1 0 0 0 0,0 0-1 0 0,-1 0 1 0 0,1 0 0 0 0,0 0 0 0 0,0 0 0 0 0,-1-1-1 0 0,1 1 1 0 0,0 0 0 0 0,2-10 8621 0 0,-1 10-8284 0 0,10-4 2186 0 0,-5 2-2142 0 0,0 1-1 0 0,0 0 1 0 0,0 0-1 0 0,0 1 1 0 0,1 0 0 0 0,10 1-1 0 0,39 8 1109 0 0,-46-7-1278 0 0,-3 0-95 0 0,1-1 0 0 0,-1 2 0 0 0,0-1 0 0 0,0 1 0 0 0,0 0 0 0 0,0 0 0 0 0,0 1 0 0 0,-1 0-1 0 0,1 0 1 0 0,10 9 0 0 0,-14-9-67 0 0,0-1 0 0 0,0 1-1 0 0,0 0 1 0 0,0-1-1 0 0,-1 1 1 0 0,1 0 0 0 0,-1 1-1 0 0,0-1 1 0 0,0 0 0 0 0,-1 1-1 0 0,1-1 1 0 0,-1 1-1 0 0,0-1 1 0 0,0 1 0 0 0,0 0-1 0 0,-1-1 1 0 0,0 1 0 0 0,0 8-1 0 0,-1-5-43 0 0,1-1 0 0 0,-2 1 0 0 0,1-1-1 0 0,-1 0 1 0 0,0 0 0 0 0,0 0 0 0 0,-1 0 0 0 0,0 0-1 0 0,0 0 1 0 0,-1-1 0 0 0,1 0 0 0 0,-2 1 0 0 0,1-1 0 0 0,0-1-1 0 0,-1 1 1 0 0,0-1 0 0 0,-1 0 0 0 0,1 0 0 0 0,-1 0-1 0 0,-9 5 1 0 0,10-6-35 0 0,-1 0-1 0 0,0 0 1 0 0,0-1-1 0 0,0 0 1 0 0,0 0-1 0 0,-1-1 1 0 0,1 1-1 0 0,-1-1 1 0 0,1-1-1 0 0,-1 1 1 0 0,0-1-1 0 0,0-1 1 0 0,0 1-1 0 0,1-1 1 0 0,-15-2-1 0 0,19 2 2 0 0,1-1 0 0 0,-1 1 0 0 0,0-1 0 0 0,0 0-1 0 0,1 0 1 0 0,-1 0 0 0 0,0 0 0 0 0,1 0 0 0 0,-1 0 0 0 0,1 0-1 0 0,-1 0 1 0 0,1-1 0 0 0,0 1 0 0 0,0-1 0 0 0,-1 1 0 0 0,1-1 0 0 0,0 1-1 0 0,0-1 1 0 0,0 0 0 0 0,1 0 0 0 0,-1 1 0 0 0,0-1 0 0 0,1 0 0 0 0,-1 0-1 0 0,1 0 1 0 0,-1-2 0 0 0,1 3 5 0 0,0-1-1 0 0,0 1 0 0 0,0-1 1 0 0,0 1-1 0 0,0-1 1 0 0,0 1-1 0 0,0 0 1 0 0,1-1-1 0 0,-1 1 1 0 0,0-1-1 0 0,1 1 1 0 0,-1 0-1 0 0,1-1 1 0 0,0 1-1 0 0,-1 0 1 0 0,1 0-1 0 0,0-1 0 0 0,0 1 1 0 0,0 0-1 0 0,0 0 1 0 0,0 0-1 0 0,0 0 1 0 0,0 0-1 0 0,0 0 1 0 0,0 0-1 0 0,0 1 1 0 0,0-1-1 0 0,1 0 1 0 0,-1 1-1 0 0,0-1 0 0 0,0 1 1 0 0,1-1-1 0 0,-1 1 1 0 0,1-1-1 0 0,1 1 1 0 0,17-1 88 0 0,-1 0 0 0 0,1 2 0 0 0,-1 0 0 0 0,1 1 0 0 0,20 6 0 0 0,-34-7-68 0 0,41 9 36 0 0,3 1-1031 0 0,-16-8-2892 0 0,-20-2-2631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4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13535 0 0,'0'0'1224'0'0,"8"2"-984"0"0,0 0-21 0 0,0 0 0 0 0,0 1 0 0 0,-1 0 0 0 0,1 0 0 0 0,-1 1 0 0 0,1 0 0 0 0,-1 0 0 0 0,11 10 0 0 0,5 6 1234 0 0,21 24 0 0 0,-22-23-1048 0 0,-3-1 165 0 0,-1 0 0 0 0,-1 1 0 0 0,0 1 0 0 0,-2 1 0 0 0,-1 0 0 0 0,0 1 0 0 0,18 45 1 0 0,-26-53-311 0 0,0 2 0 0 0,-2-1 0 0 0,0 0 0 0 0,0 1 0 0 0,-2 0 0 0 0,0-1 0 0 0,-1 1 0 0 0,-1 0 1 0 0,0 0-1 0 0,-2 0 0 0 0,0 0 0 0 0,-8 33 0 0 0,-50 129-259 0 0,25-106-4001 0 0,29-61-2077 0 0,1 0-1759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1 532 10279 0 0,'0'0'927'0'0,"0"-3"-630"0"0,2 2 156 0 0,-2-1 0 0 0,0 1 0 0 0,1-1 0 0 0,-1 0 0 0 0,2 1 0 0 0,-2-1 0 0 0,1 1 0 0 0,0-1 0 0 0,0 1-1 0 0,-1-1 1 0 0,2 2 0 0 0,-1-2 0 0 0,1 1 0 0 0,2-2 0 0 0,14-10-511 0 0,23-10 1013 0 0,61-24 0 0 0,28-14-26 0 0,77-56-368 0 0,-175 100-454 0 0,-2 0 0 0 0,-1-3 0 0 0,0 0 0 0 0,-1-2 0 0 0,0-2 0 0 0,-4 0 0 0 0,27-30 0 0 0,-30 14 1361 0 0,-20 40-1455 0 0,-1 0-1 0 0,2-2 1 0 0,-2 2-1 0 0,1 0 1 0 0,1-1-1 0 0,-1 1 1 0 0,-1-2 0 0 0,2 2-1 0 0,-2 0 1 0 0,0 0-1 0 0,2-1 1 0 0,-1 1-1 0 0,1 0 1 0 0,-2 0-1 0 0,1 0 1 0 0,1 0-1 0 0,-1 0 1 0 0,2 0 0 0 0,23 1 67 0 0,-21-1-19 0 0,4 2-8 0 0,-2-1 0 0 0,-1 1-1 0 0,1-2 1 0 0,0 3 0 0 0,0-1 0 0 0,0 1-1 0 0,13 6 1 0 0,44 34 421 0 0,-34-24-229 0 0,73 52 421 0 0,131 77 494 0 0,-165-113-882 0 0,61 34 142 0 0,-85-45 44 0 0,73 29-1 0 0,-107-48-418 0 0,30 16 163 0 0,-41-21-261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0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0,'0'0'586'0'0,"1"1"-486"0"0,7 68 9861 0 0,-2-2-5358 0 0,-2-10-3621 0 0,19 85 1 0 0,-20-123-698 0 0,3 28-1 0 0,-5-27-796 0 0,6 25 0 0 0,-6-40 28 0 0,1 1 67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1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80 6447 0 0,'0'0'499'0'0,"3"-5"-310"0"0,-9-5 1040 0 0,5 9-945 0 0,1 1 0 0 0,-1-1 0 0 0,0 0 1 0 0,1 0-1 0 0,-1 0 0 0 0,1 0 1 0 0,-1 0-1 0 0,0 0 0 0 0,1 0 1 0 0,0 0-1 0 0,-1 0 0 0 0,1 0 0 0 0,0 0 1 0 0,0 0-1 0 0,-1 0 0 0 0,1-2 1 0 0,0 1-147 0 0,1 1 0 0 0,-1-1 0 0 0,1 1 1 0 0,-1-1-1 0 0,1 1 0 0 0,-1 0 0 0 0,1-1 0 0 0,0 1 1 0 0,0 0-1 0 0,-1 0 0 0 0,1-1 0 0 0,0 1 0 0 0,0 0 1 0 0,0 0-1 0 0,1 0 0 0 0,-1 0 0 0 0,0 0 1 0 0,0 0-1 0 0,0 0 0 0 0,1 1 0 0 0,-1-1 0 0 0,1 0 1 0 0,1 0-1 0 0,5-2 171 0 0,0 0 0 0 0,0 1 0 0 0,10-1 0 0 0,-6 0 164 0 0,-4 2-193 0 0,0-1 0 0 0,1 1 0 0 0,-1 1 0 0 0,0-1 0 0 0,1 2 0 0 0,-1-1 0 0 0,13 3 0 0 0,-16-2-174 0 0,-1 0 1 0 0,0 0-1 0 0,0 0 1 0 0,0 1 0 0 0,0-1-1 0 0,0 1 1 0 0,0 0 0 0 0,0 0-1 0 0,-1 1 1 0 0,1-1-1 0 0,-1 1 1 0 0,1 0 0 0 0,-1 0-1 0 0,0 0 1 0 0,5 7-1 0 0,-7-8-65 0 0,-1 0-1 0 0,0 0 1 0 0,1 1-1 0 0,-1-1 1 0 0,0 0-1 0 0,0 1 1 0 0,0-1-1 0 0,-1 0 1 0 0,1 1-1 0 0,0-1 1 0 0,-1 0-1 0 0,0 0 1 0 0,-1 4-1 0 0,1-2-19 0 0,-2 6 1 0 0,-1 0 0 0 0,0 0-1 0 0,-1-1 1 0 0,0 1 0 0 0,-1-1-1 0 0,0 0 1 0 0,0-1 0 0 0,-9 10-1 0 0,12-15-36 0 0,2-2-65 0 0,10 8-705 0 0,6-1 584 0 0,1-1 0 0 0,26 9 0 0 0,-22-10 305 0 0,24 13 0 0 0,-38-16 97 0 0,0 0 0 0 0,-1 0 0 0 0,1 1 0 0 0,-1 0 0 0 0,0 0 0 0 0,0 0 1 0 0,0 1-1 0 0,5 6 0 0 0,-9-9-113 0 0,0-1 0 0 0,0 1 0 0 0,0-1 0 0 0,0 1 0 0 0,-1 0 0 0 0,1-1 0 0 0,0 1 0 0 0,-1 0 0 0 0,1 0 0 0 0,-1-1 0 0 0,0 1-1 0 0,1 0 1 0 0,-1 0 0 0 0,0-1 0 0 0,0 1 0 0 0,0 0 0 0 0,-1 2 0 0 0,1-1 48 0 0,-1 1-1 0 0,0-1 1 0 0,0 0-1 0 0,-1 0 0 0 0,1 1 1 0 0,-1-1-1 0 0,1 0 1 0 0,-4 4-1 0 0,-2 2 91 0 0,-1-1 0 0 0,0 1 1 0 0,0-1-1 0 0,-12 9 0 0 0,-4 1-222 0 0,0-1 0 0 0,-33 18 0 0 0,45-30-1320 0 0,12-18-6232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1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0,'0'0'83'0'0,"16"7"10"0"0,17 13 1655 0 0,-16-8 1447 0 0,-1 1 0 0 0,0 0 0 0 0,16 18 1 0 0,0 5-515 0 0,-5-4-1691 0 0,-1 1 0 0 0,-2 2 0 0 0,-1 0 0 0 0,22 49 0 0 0,-38-69-669 0 0,0 1 0 0 0,-2 1 0 0 0,0-1 0 0 0,-1 1 0 0 0,0 0 0 0 0,-2 0-1 0 0,1 18 1 0 0,-2-7-17 0 0,-2 0 0 0 0,-2 1 0 0 0,-7 40 0 0 0,-29 79-212 0 0,6-52-3687 0 0,28-81 1899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1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5983 0 0,'0'0'464'0'0,"2"-9"7332"0"0,0 11-7515 0 0,1-1 0 0 0,-1 1 0 0 0,0 0-1 0 0,1 0 1 0 0,-1 0 0 0 0,0 1 0 0 0,0-1 0 0 0,0 0-1 0 0,-1 1 1 0 0,1-1 0 0 0,-1 1 0 0 0,1 0-1 0 0,-1-1 1 0 0,0 1 0 0 0,0 0 0 0 0,2 5 0 0 0,0 6 319 0 0,0 1 0 0 0,1 17 1 0 0,-2-15-102 0 0,1 31 359 0 0,-3 80 1 0 0,-1-23-737 0 0,1-91-510 0 0,1-1-1 0 0,1 1 0 0 0,5 21 1 0 0,-7-35 268 0 0,1 1 0 0 0,-1-1 1 0 0,0 1-1 0 0,0-1 0 0 0,0 1 0 0 0,0-1 1 0 0,1 1-1 0 0,-1-1 0 0 0,0 1 0 0 0,0-1 1 0 0,1 1-1 0 0,-1-1 0 0 0,0 0 1 0 0,1 1-1 0 0,-1-1 0 0 0,0 0 0 0 0,1 1 1 0 0,-1-1-1 0 0,1 0 0 0 0,-1 1 0 0 0,1-1-20 0 0,-1 0 0 0 0,0 0 0 0 0,1 0-1 0 0,-1 0 1 0 0,0 0 0 0 0,1 0-1 0 0,-1 0 1 0 0,0 0 0 0 0,1-1 0 0 0,-1 1-1 0 0,0 0 1 0 0,0 0 0 0 0,1 0 0 0 0,-1 0-1 0 0,0-1 1 0 0,0 1 0 0 0,1 0-1 0 0,-1 0 1 0 0,0 0 0 0 0,0-1 0 0 0,1 1-1 0 0,-1 0 1 0 0,0-1 0 0 0,11-18-3390 0 0,-11 17 3786 0 0,8-18-2104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1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5983 0 0,'1'-10'-50'0'0,"4"-44"2349"0"0,-4 48-1195 0 0,1-1-1 0 0,-1 1 0 0 0,1 0 0 0 0,0 0 1 0 0,0 0-1 0 0,4-7 0 0 0,-6 13-1029 0 0,0 0 0 0 0,1 0 0 0 0,-1-1 0 0 0,0 1 0 0 0,0 0 0 0 0,0 0 0 0 0,0 0 0 0 0,0 0 0 0 0,0-1 0 0 0,0 1 0 0 0,1 0 0 0 0,-1 0 0 0 0,0 0 0 0 0,0 0 0 0 0,0 0 0 0 0,0-1 0 0 0,1 1 0 0 0,-1 0 0 0 0,0 0 0 0 0,0 0 0 0 0,0 0 0 0 0,1 0 0 0 0,-1 0 0 0 0,0 0 0 0 0,0 0 0 0 0,0 0 0 0 0,1 0 0 0 0,-1 0 0 0 0,0 0 0 0 0,0 0 0 0 0,0 0 0 0 0,1 0 0 0 0,-1 0 0 0 0,0 0 0 0 0,0 0 0 0 0,0 0 0 0 0,1 0 0 0 0,-1 0 0 0 0,0 0 0 0 0,1 1 0 0 0,6 8 983 0 0,2 14-520 0 0,16 76 116 0 0,20 152 0 0 0,-40-212-729 0 0,11 63-3256 0 0,-13-88 1274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2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66 11519 0 0,'-8'-15'5968'0'0,"7"14"-5780"0"0,1-1-1 0 0,0 1 1 0 0,0-1-1 0 0,-1 0 0 0 0,1 1 1 0 0,0-1-1 0 0,1 0 1 0 0,-1 1-1 0 0,0-1 1 0 0,0 0-1 0 0,1 1 0 0 0,-1-1 1 0 0,1 1-1 0 0,-1-1 1 0 0,1 1-1 0 0,0-1 1 0 0,0 1-1 0 0,0-1 0 0 0,-1 1 1 0 0,1 0-1 0 0,2-3 1 0 0,-1 3-66 0 0,1-1 0 0 0,-1 1 1 0 0,0-1-1 0 0,1 1 0 0 0,-1 0 0 0 0,1 0 1 0 0,-1 0-1 0 0,1 0 0 0 0,0 0 0 0 0,-1 1 1 0 0,1-1-1 0 0,2 0 0 0 0,4 1-612 0 0,-1-1 1 0 0,1 1-1 0 0,10 1 0 0 0,19 6-6033 0 0,-22-3 172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2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10135 0 0,'-4'-8'1949'0'0,"11"9"3066"0"0,8 0-3337 0 0,-9-2-1478 0 0,0 1 0 0 0,-1 0 1 0 0,1 1-1 0 0,0 0 1 0 0,-1 0-1 0 0,1 0 0 0 0,-1 0 1 0 0,1 1-1 0 0,-1 0 1 0 0,0 0-1 0 0,1 1 1 0 0,-1-1-1 0 0,0 1 0 0 0,-1 0 1 0 0,8 5-1 0 0,-11-5-107 0 0,1-1-1 0 0,-1 0 0 0 0,0 1 1 0 0,0-1-1 0 0,0 1 1 0 0,0 0-1 0 0,0-1 0 0 0,0 1 1 0 0,-1 0-1 0 0,0-1 1 0 0,1 1-1 0 0,-1 0 0 0 0,0-1 1 0 0,0 1-1 0 0,0 0 0 0 0,-1 0 1 0 0,1-1-1 0 0,-1 1 1 0 0,1 0-1 0 0,-3 4 0 0 0,-1 5 82 0 0,0 1-1 0 0,-12 21 0 0 0,8-21-175 0 0,0 0 1 0 0,0 0-1 0 0,-13 14 0 0 0,20-26-84 0 0,22 3-1685 0 0,-9-2 1692 0 0,1-1 118 0 0,0 1 1 0 0,-1 0-1 0 0,13 5 0 0 0,-21-6 55 0 0,0 1 0 0 0,-1-1 1 0 0,0 1-1 0 0,1 0 0 0 0,-1 0 1 0 0,0 0-1 0 0,0 0 0 0 0,0 1 0 0 0,0-1 1 0 0,0 1-1 0 0,-1 0 0 0 0,1-1 1 0 0,-1 1-1 0 0,4 6 0 0 0,-4-5 39 0 0,0-1 1 0 0,0 1-1 0 0,-1 0 1 0 0,1 0-1 0 0,-1 0 0 0 0,0-1 1 0 0,0 1-1 0 0,0 0 0 0 0,-1 0 1 0 0,0 0-1 0 0,1 0 1 0 0,-1 0-1 0 0,-1 1 0 0 0,1 3 1 0 0,-2-3-28 0 0,1 1 0 0 0,-1-2 0 0 0,0 1 0 0 0,0 0 0 0 0,0 0 0 0 0,-1-1 1 0 0,1 1-1 0 0,-1-1 0 0 0,0 1 0 0 0,-6 5 0 0 0,-3 3 37 0 0,0 0 0 0 0,-23 18-1 0 0,32-28-184 0 0,-1-1 0 0 0,1 0-1 0 0,0 1 1 0 0,-1-1-1 0 0,1 0 1 0 0,-1-1-1 0 0,0 1 1 0 0,1-1-1 0 0,-1 1 1 0 0,0-1-1 0 0,0 0 1 0 0,0-1-1 0 0,0 1 1 0 0,0-1-1 0 0,0 0 1 0 0,0 0 0 0 0,-8 0-1 0 0,11-1-109 0 0,0 1 0 0 0,0 0-1 0 0,1-1 1 0 0,-1 1 0 0 0,0 0-1 0 0,0-1 1 0 0,1 1 0 0 0,-1-1-1 0 0,0 1 1 0 0,1-1 0 0 0,-1 1 0 0 0,0-1-1 0 0,1 0 1 0 0,-1 1 0 0 0,1-1-1 0 0,-1 0 1 0 0,1 1 0 0 0,-1-1 0 0 0,1 0-1 0 0,0 0 1 0 0,-1 0 0 0 0,1-1-1 0 0,-2-19-3118 0 0,3 8 957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2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 10135 0 0,'0'0'778'0'0,"-15"4"1163"0"0,10-3-1159 0 0,0 1 0 0 0,0 0 0 0 0,0 0 0 0 0,1 0 0 0 0,-1 1 0 0 0,0 0 0 0 0,1 0 0 0 0,0 0 0 0 0,-1 0 0 0 0,-5 7 0 0 0,5-4-433 0 0,0 0 0 0 0,0 0 0 0 0,1 0 0 0 0,0 1 0 0 0,1-1 0 0 0,-6 14 0 0 0,3-2-264 0 0,1 1-1 0 0,1-1 1 0 0,1 1 0 0 0,0 0-1 0 0,1 23 1 0 0,2-32-54 0 0,0 0 0 0 0,1 0 0 0 0,0 0 0 0 0,1 0-1 0 0,0 0 1 0 0,0 0 0 0 0,1 0 0 0 0,1 0 0 0 0,6 13 0 0 0,-7-17-12 0 0,1 1 0 0 0,0-1 1 0 0,0 0-1 0 0,0 0 1 0 0,1 0-1 0 0,0 0 0 0 0,0-1 1 0 0,0 0-1 0 0,1 0 1 0 0,0 0-1 0 0,0-1 0 0 0,0 0 1 0 0,12 6-1 0 0,-14-8 1 0 0,0-1 0 0 0,0 1 0 0 0,0-1 0 0 0,1 0 0 0 0,-1 0 0 0 0,0-1 0 0 0,1 1 0 0 0,-1-1-1 0 0,0 0 1 0 0,1 0 0 0 0,-1 0 0 0 0,0-1 0 0 0,1 1 0 0 0,-1-1 0 0 0,6-2 0 0 0,-4 0 26 0 0,0 1 0 0 0,0-1 0 0 0,-1 0 0 0 0,1-1 0 0 0,-1 1 0 0 0,0-1 0 0 0,0 0 0 0 0,0 0 0 0 0,7-9 0 0 0,-5 4 60 0 0,0 0 1 0 0,-1-1 0 0 0,0 1-1 0 0,0-1 1 0 0,-1 0 0 0 0,0-1-1 0 0,-1 1 1 0 0,0-1 0 0 0,-1 0-1 0 0,0 0 1 0 0,2-17 0 0 0,-4 19-36 0 0,-1 0 1 0 0,0 1-1 0 0,-1-1 0 0 0,0 0 1 0 0,0 1-1 0 0,-1-1 1 0 0,0 1-1 0 0,0-1 1 0 0,-1 1-1 0 0,0 0 0 0 0,0 0 1 0 0,-1 0-1 0 0,0 0 1 0 0,0 1-1 0 0,-9-12 0 0 0,4 9-78 0 0,-1 0-1 0 0,1 1 0 0 0,-1 0 0 0 0,-1 0 0 0 0,0 1 0 0 0,0 0 0 0 0,0 1 0 0 0,-1 1 1 0 0,-17-8-1 0 0,22 11-131 0 0,-25-9-2865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2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1375 0 0,'2'-8'17615'0'0,"8"41"-16020"0"0,12 65-1 0 0,-6-19-1614 0 0,-2-24 459 0 0,-7-28-2131 0 0,0 1-6620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2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67 4143 0 0,'-6'-11'14030'0'0,"8"9"-13691"0"0,0 0 0 0 0,0 0 1 0 0,-1 0-1 0 0,1 1 0 0 0,1-1 1 0 0,-1 0-1 0 0,0 1 0 0 0,0 0 1 0 0,0-1-1 0 0,1 1 0 0 0,-1 0 1 0 0,1 0-1 0 0,2-1 0 0 0,35-8 1272 0 0,85-6-320 0 0,-79 11-4005 0 0,-33 3 1170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8287 0 0,'0'-5'472'0'0,"0"3"-364"0"0,0 1 1 0 0,0-1-1 0 0,0 1 1 0 0,0-1-1 0 0,0 1 1 0 0,0-1-1 0 0,0 2 1 0 0,5-9 5215 0 0,12 46-2441 0 0,6 51-1170 0 0,18 139 1 0 0,-29-142-1533 0 0,38 186-387 0 0,-24-157-3935 0 0,-22-100 2437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29 408 1375 0 0,'-1'-3'124'0'0,"-3"-1"-112"0"0,-3-6 3043 0 0,1 5 1770 0 0,-5 5 2541 0 0,17 3-5780 0 0,-4-3-1496 0 0,-1 0-1 0 0,1 1 1 0 0,-1-1-1 0 0,1 0 0 0 0,-1 0 1 0 0,1 0-1 0 0,-1 0 1 0 0,1-1-1 0 0,-1 1 1 0 0,1 0-1 0 0,-1-1 1 0 0,0 1-1 0 0,2-1 0 0 0,22-10 708 0 0,-18 7-592 0 0,86-44 1247 0 0,-50 25-1143 0 0,27-14-157 0 0,117-43 1 0 0,-139 61 460 0 0,89-49 1 0 0,-2-6 220 0 0,-125 70-736 0 0,-2 0 0 0 0,1 0 0 0 0,-1 1 0 0 0,13-2 0 0 0,-18 4-67 0 0,1 0-1 0 0,-1 1 0 0 0,1 0 0 0 0,1 0 0 0 0,-3 0 0 0 0,3 0 0 0 0,-2 1 1 0 0,1-1-1 0 0,0 1 0 0 0,-1 0 0 0 0,2 0 0 0 0,-3 0 0 0 0,7 3 0 0 0,17 7 159 0 0,12 7 25 0 0,53 36 766 0 0,160 67 0 0 0,-116-74-677 0 0,-28-11-113 0 0,-84-27-284 0 0,25 13 0 0 0,-40-17-972 0 0,1 0 0 0 0,-1 1 0 0 0,9 7 0 0 0,-11-7-527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0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4143 0 0,'0'0'11903'0'0,"-1"2"-11214"0"0,1 1-461 0 0,0 0-1 0 0,-1 0 1 0 0,2 0-1 0 0,-1 0 1 0 0,0 0-1 0 0,0-1 1 0 0,1 1 0 0 0,0 0-1 0 0,0 0 1 0 0,2 5-1 0 0,2 14 696 0 0,10 122 1486 0 0,-4 150 1 0 0,-9-164-1719 0 0,-5 10-4252 0 0,3-138 2680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03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1839 0 0,'0'0'12696'0'0,"3"-13"-7992"0"0,-1 12-4500 0 0,0-1 1 0 0,0 0-1 0 0,0 1 0 0 0,0-1 0 0 0,0 1 0 0 0,0-1 0 0 0,0 1 1 0 0,0 0-1 0 0,1 0 0 0 0,-1 0 0 0 0,4-1 0 0 0,14-7 922 0 0,1-3-536 0 0,-1 1-1 0 0,2 1 0 0 0,0 1 1 0 0,25-7-1 0 0,32-14-153 0 0,24-13-131 0 0,88-43 12 0 0,-114 50-199 0 0,-45 22 22 0 0,0-2 1 0 0,42-27-1 0 0,-42 22 460 0 0,-31 21-417 0 0,4-3-39 0 0,-4 2-133 0 0,-1 1 1 0 0,1 0-1 0 0,0-1 1 0 0,-1 1-1 0 0,1 0 0 0 0,0-1 1 0 0,0 1-1 0 0,-1 0 1 0 0,1 0-1 0 0,0 0 0 0 0,0 0 1 0 0,-1-1-1 0 0,1 1 0 0 0,0 0 1 0 0,0 1-1 0 0,0-1 1 0 0,-1 0-1 0 0,1 0 0 0 0,1 0 1 0 0,20 4 88 0 0,1 0 0 0 0,-1 2 0 0 0,-1 0 1 0 0,1 1-1 0 0,23 12 0 0 0,43 28 161 0 0,-28-14-75 0 0,108 42-1 0 0,-134-63-133 0 0,0 1-16 0 0,65 14 0 0 0,28-11-1916 0 0,-115-17 1313 0 0,-8 0-2073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1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57 148 2303 0 0,'0'0'102'0'0,"-2"2"-1"0"0,-5 7 374 0 0,7-8 350 0 0,-1 0 1 0 0,1 0-1 0 0,0 0 1 0 0,0 0-1 0 0,0 0 1 0 0,0 0-1 0 0,0 1 1 0 0,0-1-1 0 0,0 0 1 0 0,1 0-1 0 0,-1 0 1 0 0,0 0-1 0 0,1 0 0 0 0,-1 0 1 0 0,1 2-1 0 0,0 0-555 0 0,0 3 365 0 0,0 1 1 0 0,0 0-1 0 0,-1 0 0 0 0,0 0 1 0 0,0 0-1 0 0,-2 10 1 0 0,-12 43 38 0 0,5-21-272 0 0,5-15-207 0 0,0-2 42 0 0,-1 0 0 0 0,-9 25-1 0 0,13-46 60 0 0,1-25 137 0 0,0-23-230 0 0,22-81-79 0 0,-10 41-124 0 0,-10 64 0 0 0,1 0 0 0 0,12-44 0 0 0,-13 65 0 0 0,2 7 0 0 0,0 5 0 0 0,4 15 0 0 0,5 32 0 0 0,-4-17 0 0 0,25 81 0 0 0,-28-103 0 0 0,1 0 0 0 0,1 0 0 0 0,1-1 0 0 0,15 23 0 0 0,-21-36 84 0 0,0-1-1 0 0,-1 1 1 0 0,1-1 0 0 0,0 0-1 0 0,1 0 1 0 0,-1 0-1 0 0,0 0 1 0 0,1-1 0 0 0,-1 1-1 0 0,9 3 1 0 0,-11-6-50 0 0,1 1-1 0 0,0-1 1 0 0,-1 0 0 0 0,1 1 0 0 0,0-1 0 0 0,-1 0-1 0 0,1 0 1 0 0,-1 0 0 0 0,1 0 0 0 0,0 0 0 0 0,-1 0-1 0 0,1-1 1 0 0,0 1 0 0 0,-1 0 0 0 0,1-1 0 0 0,-1 1-1 0 0,1-1 1 0 0,-1 0 0 0 0,1 0 0 0 0,-1 1 0 0 0,1-1-1 0 0,-1 0 1 0 0,0 0 0 0 0,1 0 0 0 0,-1-1 0 0 0,0 1-1 0 0,0 0 1 0 0,0 0 0 0 0,0-1 0 0 0,0 1 0 0 0,1-3-1 0 0,3-4 98 0 0,0 0 0 0 0,-1-1 0 0 0,0 0 0 0 0,-1 0 0 0 0,0 0 0 0 0,2-11 0 0 0,8-58 623 0 0,-9 35-2571 0 0,-2 0-1 0 0,-2 0 0 0 0,-2 0 1 0 0,-12-75-1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1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21 238 9671 0 0,'0'0'82'0'0,"-1"-1"1"0"0,1 1-1 0 0,0-1 0 0 0,-1 1 0 0 0,1 0 0 0 0,-1-1 0 0 0,1 1 0 0 0,-1 0 0 0 0,1-1 0 0 0,0 1 0 0 0,-1 0 0 0 0,1 0 1 0 0,-1 0-1 0 0,1-1 0 0 0,-1 1 0 0 0,1 0 0 0 0,-1 0 0 0 0,0 0 0 0 0,1 0 0 0 0,-1 0 0 0 0,1 0 0 0 0,-1 0 0 0 0,1 0 1 0 0,-9 3 7725 0 0,17-4-6009 0 0,14-5-1060 0 0,0-1 0 0 0,0-1 0 0 0,-1 0 0 0 0,0-2 0 0 0,21-13 0 0 0,23-11 204 0 0,83-43-301 0 0,-45 21-1926 0 0,-102 55 464 0 0,8-3 744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1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1839 0 0,'0'0'83'0'0,"3"-1"364"0"0,12-8 7028 0 0,-17-2-4577 0 0,2 9-2206 0 0,1-3 9 0 0,-1 1-1 0 0,1-1 1 0 0,0 1-1 0 0,2-8 1 0 0,2-5 4452 0 0,-4 18-4982 0 0,0 1 1 0 0,0 0-1 0 0,0 0 1 0 0,0-1 0 0 0,0 1-1 0 0,-1 0 1 0 0,1 0-1 0 0,0 3 1 0 0,17 130 2679 0 0,-2-6-2254 0 0,-5-62-181 0 0,-2-12-1274 0 0,-2-18-4577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1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56 919 0 0,'4'-12'84'0'0,"-3"11"-84"0"0,-1 0-1 0 0,1 0 1 0 0,-1 0 0 0 0,1 0 0 0 0,-1 0-1 0 0,0 0 1 0 0,1 0 0 0 0,-1 0-1 0 0,0 0 1 0 0,0-1 0 0 0,0 0-1 0 0,-1-28 16932 0 0,-1 47-15398 0 0,8 260 3913 0 0,1-76-4800 0 0,-7-99-462 0 0,0-101-245 0 0,4 18-1266 0 0,-1-4-1227 0 0,-1 0 1 0 0,0 23-1 0 0,-2-35 1951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7:1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8895 0 0,'0'0'2315'0'0,"4"3"-1572"0"0,9 7 1 0 0,-12-8-623 0 0,0-1 1 0 0,1 0-1 0 0,-1 1 0 0 0,0-1 1 0 0,0 0-1 0 0,-1 1 1 0 0,1 0-1 0 0,0-1 1 0 0,0 1-1 0 0,-1-1 1 0 0,1 1-1 0 0,-1 0 0 0 0,0-1 1 0 0,1 3-1 0 0,0 0 184 0 0,5 22 2087 0 0,5 50 0 0 0,-3-10-884 0 0,5 16-359 0 0,6 159-1 0 0,-19-206-1336 0 0,0-34-76 0 0,4-9-5679 0 0,0-4-411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7:2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52 455 0 0,'0'0'9638'0'0,"0"-2"-8845"0"0,0-1-186 0 0,-1 0 0 0 0,1 0 0 0 0,-1 0 0 0 0,0 0 0 0 0,0 0 0 0 0,0 0 0 0 0,-1 0 1 0 0,1 0-1 0 0,0 1 0 0 0,-1-1 0 0 0,0 1 0 0 0,-4-6 0 0 0,5 7-561 0 0,0 0 1 0 0,-1 1-1 0 0,1-1 1 0 0,-1 0-1 0 0,1 0 0 0 0,-1 1 1 0 0,0-1-1 0 0,1 1 1 0 0,-1-1-1 0 0,1 1 1 0 0,-1 0-1 0 0,0 0 0 0 0,1 0 1 0 0,-1 0-1 0 0,0 0 1 0 0,1 0-1 0 0,-1 0 1 0 0,0 0-1 0 0,1 0 0 0 0,-1 1 1 0 0,0-1-1 0 0,1 1 1 0 0,-1 0-1 0 0,1-1 1 0 0,-1 1-1 0 0,1 0 0 0 0,-2 1 1 0 0,-2 1-25 0 0,0-1 1 0 0,0 2-1 0 0,0-1 1 0 0,1 1 0 0 0,0-1-1 0 0,0 1 1 0 0,0 0-1 0 0,0 1 1 0 0,0-1-1 0 0,1 1 1 0 0,0-1-1 0 0,0 1 1 0 0,0 0-1 0 0,-2 6 1 0 0,1 0 1 0 0,0 0 1 0 0,1 0-1 0 0,0 1 0 0 0,1-1 1 0 0,-2 23-1 0 0,3-23 3 0 0,2-1-1 0 0,-1 1 1 0 0,1 0 0 0 0,1 0-1 0 0,0-1 1 0 0,0 1 0 0 0,1-1-1 0 0,0 1 1 0 0,1-1 0 0 0,0 0-1 0 0,1-1 1 0 0,0 1 0 0 0,10 13-1 0 0,-3-4-6 0 0,2-2-1 0 0,0 0 1 0 0,1 0-1 0 0,0-1 1 0 0,21 15 0 0 0,-33-29-14 0 0,-1 0 0 0 0,1 0 1 0 0,0 0-1 0 0,0-1 0 0 0,0 0 1 0 0,0 1-1 0 0,0-1 0 0 0,0 0 1 0 0,1-1-1 0 0,-1 1 0 0 0,0 0 1 0 0,0-1-1 0 0,5 0 0 0 0,-2 0 22 0 0,-1 0-1 0 0,1-1 1 0 0,-1 0-1 0 0,1 0 1 0 0,-1-1-1 0 0,1 0 1 0 0,6-2-1 0 0,-1-2 92 0 0,1 0-1 0 0,-1-1 1 0 0,0 0-1 0 0,-1-1 1 0 0,0 0 0 0 0,11-11-1 0 0,-13 10-10 0 0,0-1-1 0 0,-1 1 0 0 0,0-1 1 0 0,-1-1-1 0 0,0 1 0 0 0,0-1 1 0 0,-1 0-1 0 0,-1 0 1 0 0,0 0-1 0 0,0-1 0 0 0,-1 0 1 0 0,-1 0-1 0 0,0 1 0 0 0,1-16 1 0 0,-3 21-39 0 0,-1 0-1 0 0,1 0 1 0 0,-1 0 0 0 0,0 1 0 0 0,0-1 0 0 0,-1 0-1 0 0,1 0 1 0 0,-2 1 0 0 0,1-1 0 0 0,0 1 0 0 0,-1-1-1 0 0,0 1 1 0 0,0 0 0 0 0,-1 0 0 0 0,1 0 0 0 0,-1 1-1 0 0,0-1 1 0 0,0 1 0 0 0,-1 0 0 0 0,1 0 0 0 0,-1 0-1 0 0,-6-3 1 0 0,0 0-3 0 0,1 1-1 0 0,-1 1 1 0 0,0-1-1 0 0,-1 2 1 0 0,1 0-1 0 0,-1 0 1 0 0,0 1-1 0 0,0 0 1 0 0,-23-1-1 0 0,28 4-65 0 0,1 0 0 0 0,-1 0 0 0 0,1 1 0 0 0,0 0 0 0 0,-1 1 0 0 0,1-1 0 0 0,0 1 0 0 0,0 1 0 0 0,0-1 0 0 0,-11 7 0 0 0,-2 2 0 0 0,-30 25 0 0 0,49-35 0 0 0,-10 7-289 0 0,2 0 1 0 0,-1 1-1 0 0,1 0 0 0 0,1 0 0 0 0,-14 21 1 0 0,3 5-6896 0 0,11-18-196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1:2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97 10591 0 0,'-11'-3'571'0'0,"10"3"-540"0"0,-1 0 1 0 0,1 0-1 0 0,0 0 1 0 0,0 0-1 0 0,0 0 0 0 0,-1 0 1 0 0,2 0-1 0 0,-1-1 1 0 0,0 1-1 0 0,0 0 0 0 0,-1-1 1 0 0,1 1-1 0 0,1-1 1 0 0,-1 1-1 0 0,0-2 0 0 0,-1 2 1 0 0,1-1-1 0 0,-1-7 59 0 0,-3-2 420 0 0,-16 4 92 0 0,-38-2 4491 0 0,84-3-3989 0 0,2 1-838 0 0,1 2 0 0 0,0 0 0 0 0,2 2 0 0 0,-2 1 0 0 0,39-2 0 0 0,-65 7-252 0 0,48 0 250 0 0,-45 0-229 0 0,0 0 1 0 0,-1 1 0 0 0,0-1 0 0 0,1 1 0 0 0,-1 1-1 0 0,1-1 1 0 0,0 0 0 0 0,4 3 0 0 0,-8-3 121 0 0,-1 2-77 0 0,1 1-53 0 0,-1 1-1 0 0,0 0 0 0 0,-1 0 1 0 0,1 0-1 0 0,-1 0 1 0 0,-1 0-1 0 0,1 0 0 0 0,0 0 1 0 0,0 0-1 0 0,-6 7 1 0 0,-1 5 5 0 0,-19 25 0 0 0,17-26-199 0 0,-13 23 0 0 0,23-38 90 0 0,-2 1 0 0 0,1-1 0 0 0,1 0 0 0 0,-1 0 0 0 0,1 1 0 0 0,-1-1 0 0 0,1 1-1 0 0,0 0 1 0 0,0-1 0 0 0,-1 0 0 0 0,1 0 0 0 0,0 0 0 0 0,0 2 0 0 0,0-2 0 0 0,0 0-1 0 0,0 3 1 0 0,1-3 13 0 0,1 0-1 0 0,-1 1 1 0 0,1-1-1 0 0,-1 0 1 0 0,0 0-1 0 0,2 1 1 0 0,-2-1 0 0 0,0 0-1 0 0,1-1 1 0 0,0 1-1 0 0,-1 1 1 0 0,4-1-1 0 0,21 10 179 0 0,-1 2-1 0 0,0 1 1 0 0,-2 1-1 0 0,1 1 1 0 0,25 23 0 0 0,-39-31 165 0 0,0 1 0 0 0,-2 0 0 0 0,0-1 0 0 0,0 2 0 0 0,-1 0 0 0 0,12 21 0 0 0,-17-26-155 0 0,1-2 0 0 0,-2 2 0 0 0,2 0 0 0 0,-2 0 0 0 0,0 0 1 0 0,0 0-1 0 0,-1 0 0 0 0,1 0 0 0 0,-1 0 0 0 0,0 0 0 0 0,0-1 0 0 0,0 1 0 0 0,-1 1 0 0 0,1-1 0 0 0,-1 0 0 0 0,0 0 0 0 0,0 0 0 0 0,-1-1 0 0 0,-4 9 0 0 0,-1 1-47 0 0,-2-1-1 0 0,-1 1 1 0 0,1-1 0 0 0,-3 0-1 0 0,3-1 1 0 0,-4-1 0 0 0,1 0-1 0 0,0-1 1 0 0,-1 0 0 0 0,0 0-1 0 0,-1-2 1 0 0,1 1 0 0 0,-2-2-1 0 0,0-1 1 0 0,-28 10 0 0 0,42-15-173 0 0,-1-1 0 0 0,1 0 1 0 0,-1 2-1 0 0,1-2 0 0 0,0 0 1 0 0,0 0-1 0 0,-2 0 0 0 0,2 1 1 0 0,0-1-1 0 0,-1-1 1 0 0,1 1-1 0 0,-1 0 0 0 0,1 0 1 0 0,-1 0-1 0 0,1-2 0 0 0,0 2 1 0 0,0 0-1 0 0,-2-1 0 0 0,2 1 1 0 0,0-1-1 0 0,-1 0 0 0 0,1 1 1 0 0,0-1-1 0 0,0-1 0 0 0,-2 1 1 0 0,2-1-635 0 0,0 0 1 0 0,0 0-1 0 0,-1 1 1 0 0,1-2-1 0 0,0 1 1 0 0,1-1-1 0 0,-1 2 0 0 0,0-1 1 0 0,1-1-1 0 0,-2-2 1 0 0,-1-12-5878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1:2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0,'1'0'707'0'0,"7"0"-419"0"0,-1 0 0 0 0,-1 0 0 0 0,1 0 0 0 0,1 1 0 0 0,-2 0 0 0 0,1 2 1 0 0,0-2-1 0 0,-1 2 0 0 0,1-1 0 0 0,-1 1 0 0 0,0-1 0 0 0,0 2 0 0 0,1-1 0 0 0,-1 1 0 0 0,-1 0 0 0 0,1 1 0 0 0,7 7 0 0 0,3 6 482 0 0,0 1 0 0 0,-1-1 0 0 0,-1 3 0 0 0,-1-1 0 0 0,-2 1 0 0 0,0 1 0 0 0,11 27-1 0 0,-7-7 135 0 0,-1-1-1 0 0,-3 1 0 0 0,6 50 0 0 0,-10-28-349 0 0,-2-1-1 0 0,-2 0 1 0 0,-5 0 0 0 0,-14 111-1 0 0,-19 4-9174 0 0,27-150 434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9503 0 0,'0'0'4452'0'0,"3"0"-3857"0"0,-3 0-557 0 0,1 0 1 0 0,-1 0-1 0 0,0 0 0 0 0,2 0 0 0 0,-2 0 1 0 0,1 0-1 0 0,-1 0 0 0 0,1 0 1 0 0,-1 0-1 0 0,0 1 0 0 0,1-1 1 0 0,-1 0-1 0 0,2 0 0 0 0,-2 0 0 0 0,0 0 1 0 0,1 2-1 0 0,-1-2 0 0 0,0 0 1 0 0,2 1-1 0 0,-2-1 0 0 0,0 0 1 0 0,1 0-1 0 0,-1 2 0 0 0,0-2 0 0 0,0 0 1 0 0,2 1-1 0 0,-2-1 0 0 0,0 1 1 0 0,0-1-1 0 0,0 0 0 0 0,0 1 1 0 0,1-1-1 0 0,-1 2 0 0 0,2 27 1309 0 0,-2-26-1288 0 0,20 342 3582 0 0,-3-126-1901 0 0,-16-190-1965 0 0,-1-16-94 0 0,0-1 0 0 0,1 1 0 0 0,1-3 0 0 0,3 23 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1:3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1375 0 0,'1'-11'2275'0'0,"13"8"1859"0"0,-8 1-968 0 0,6 14-215 0 0,-9-8-2642 0 0,-1 0 1 0 0,1-1-1 0 0,-2 1 1 0 0,1 0-1 0 0,-1 1 0 0 0,1-2 1 0 0,-1 2-1 0 0,0-1 1 0 0,-1 1-1 0 0,1-1 1 0 0,-1 0-1 0 0,0 0 1 0 0,0 6-1 0 0,-1 11 539 0 0,-5 28 0 0 0,5-40-699 0 0,-19 77 366 0 0,3-13-2659 0 0,13-58 1046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1:1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0,'0'0'3834'0'0,"0"2"-2836"0"0,1 3-627 0 0,0 0-1 0 0,1 0 0 0 0,-2 1 0 0 0,0-1 1 0 0,0 0-1 0 0,-2 9 0 0 0,2 19 474 0 0,25 129 582 0 0,-4-23-1108 0 0,-21-138-321 0 0,4 34-70 0 0,1-2 0 0 0,1 0-1 0 0,17 55 1 0 0,-12-67-809 0 0,-11-21 771 0 0,0 1 0 0 0,1-1 0 0 0,-1 2 0 0 0,2-2 0 0 0,-2 1 0 0 0,0-1 1 0 0,1 0-1 0 0,-1 1 0 0 0,1-1 0 0 0,-1 0 0 0 0,1 1 0 0 0,-1-1 0 0 0,1 0 0 0 0,1 0 0 0 0,-2 2 0 0 0,1-2 1 0 0,-1 0-1 0 0,1 0 0 0 0,-1 0 0 0 0,1 0 0 0 0,1 0 0 0 0,-2 0 0 0 0,1 0 0 0 0,-1 0 0 0 0,1 0 0 0 0,-1 0 0 0 0,1 0 1 0 0,0 0-1 0 0,8-5-1435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1:1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10223 0 0,'0'0'920'0'0,"10"0"-736"0"0,-5 2-2 0 0,0 0-1 0 0,0-1 0 0 0,-1 1 0 0 0,1 1 0 0 0,0-1 0 0 0,-1 1 1 0 0,1-1-1 0 0,-1 2 0 0 0,1-2 0 0 0,3 6 0 0 0,7 6 623 0 0,16 22-1 0 0,-14-15-331 0 0,31 32 1401 0 0,44 67 0 0 0,-80-100-1437 0 0,0 0-1 0 0,-1 0 1 0 0,1 1-1 0 0,-4 0 1 0 0,1 1 0 0 0,-2 0-1 0 0,8 35 1 0 0,-11-39-356 0 0,-2 2 1 0 0,0 0 0 0 0,0-2-1 0 0,-2 2 1 0 0,-2-1 0 0 0,1 1-1 0 0,-1 0 1 0 0,-1-2-1 0 0,0 2 1 0 0,-2-2 0 0 0,-1 1-1 0 0,-1-1 1 0 0,0 1 0 0 0,-18 31-1 0 0,14-28-377 0 0,7-12-190 0 0,-1-1-1 0 0,-2 0 1 0 0,1 0 0 0 0,-11 13 0 0 0,9-35-5724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1:1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5063 0 0,'15'-20'4363'0'0,"-14"20"-4044"0"0,1 0 1 0 0,0 0-1 0 0,-1 0 1 0 0,1 0-1 0 0,0 0 1 0 0,-1 0-1 0 0,1 0 1 0 0,-1 0-1 0 0,1 1 1 0 0,-1-1-1 0 0,1 0 1 0 0,0 1-1 0 0,-1-1 0 0 0,0 2 1 0 0,0-1-1 0 0,2-1 1 0 0,-2 1-1 0 0,3 3 1 0 0,-2-2-74 0 0,-1 1 1 0 0,2-1-1 0 0,-1 1 1 0 0,0-1-1 0 0,0 2 0 0 0,-1-2 1 0 0,2 2-1 0 0,-1 5 1 0 0,3 4 2 0 0,-1 2 0 0 0,-1-2 0 0 0,2 22 0 0 0,-5-29 75 0 0,5 45 545 0 0,-5 85 0 0 0,-1-25-194 0 0,1-98-520 0 0,0-2 0 0 0,1 1 1 0 0,2-1-1 0 0,-1 1 0 0 0,1-1 0 0 0,0 1 0 0 0,5 11 0 0 0,-7-21-126 0 0,0 0-1 0 0,0 0 0 0 0,1 0 0 0 0,-1 1 1 0 0,0-1-1 0 0,0 0 0 0 0,2 0 0 0 0,-2 1 1 0 0,0-2-1 0 0,2 0 0 0 0,-1 1 0 0 0,-1 0 1 0 0,2-1-1 0 0,-1 1 0 0 0,1 0 0 0 0,-2-1 0 0 0,1 0 1 0 0,1-1-1 0 0,-1 1 0 0 0,1 1 0 0 0,-1-2 1 0 0,1 1-1 0 0,-1-1 0 0 0,1 1 0 0 0,-1-1 1 0 0,2 0-1 0 0,-2 0 0 0 0,1 0 0 0 0,-1 0 1 0 0,1-1-1 0 0,-1 1 0 0 0,0 0 0 0 0,1-1 1 0 0,-1 1-1 0 0,1-2 0 0 0,-1 1 0 0 0,1 0 1 0 0,2-2-1 0 0,17-8 4 0 0,-1 0 0 0 0,39-29 1 0 0,-36 21-673 0 0,33-15 0 0 0,-36 23-682 0 0,5-3-1361 0 0,-8 6-2556 0 0,-4 3-549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1:1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1839 0 0,'1'0'7538'0'0,"7"6"-6121"0"0,-1 1-831 0 0,-1 1 0 0 0,0-1 0 0 0,0 2 0 0 0,1-2 0 0 0,-3 2 1 0 0,6 9-1 0 0,23 59 959 0 0,-23-52-925 0 0,9 30 336 0 0,-3 2-1 0 0,-3 0 1 0 0,11 82 0 0 0,-22-124-865 0 0,-1-11-61 0 0,0-1 1 0 0,-1 1 0 0 0,2-1 0 0 0,-2 0-1 0 0,0 1 1 0 0,0 0 0 0 0,0-1 0 0 0,0 1-1 0 0,0 0 1 0 0,-3 6 0 0 0,3-9 126 0 0,-11-5 93 0 0,7 2-239 0 0,2-2 1 0 0,0 0 0 0 0,-1 2 0 0 0,1-2-1 0 0,-1 0 1 0 0,1 1 0 0 0,1-2 0 0 0,-2 1-1 0 0,2 0 1 0 0,-2-5 0 0 0,-9-45-2 0 0,10 40-24 0 0,-12-65-391 0 0,3 1 0 0 0,1-82 0 0 0,10 124 128 0 0,6-45 0 0 0,-4 70 253 0 0,0 0 0 0 0,1 0 0 0 0,-1 0-1 0 0,2 0 1 0 0,-1 1 0 0 0,2-1 0 0 0,0 1-1 0 0,7-13 1 0 0,-9 20 28 0 0,-2 1-1 0 0,0 0 0 0 0,2 0 1 0 0,-2 0-1 0 0,2-1 0 0 0,-1 2 1 0 0,-1-1-1 0 0,2 1 0 0 0,-1-2 1 0 0,1 2-1 0 0,-1 0 1 0 0,0-1-1 0 0,1 1 0 0 0,1 0 1 0 0,-2 0-1 0 0,1-1 0 0 0,-1 1 1 0 0,7 0-1 0 0,-6 1 9 0 0,1 0-1 0 0,0 0 1 0 0,-1 1 0 0 0,1-1-1 0 0,0 1 1 0 0,-1 1 0 0 0,1-1-1 0 0,0 0 1 0 0,-1 0-1 0 0,1 1 1 0 0,0 0 0 0 0,4 3-1 0 0,4 4 84 0 0,-1-1-1 0 0,-2 1 1 0 0,1 1-1 0 0,0-1 0 0 0,-1 2 1 0 0,14 20-1 0 0,-14-19 76 0 0,-2 1 0 0 0,0 0-1 0 0,1 1 1 0 0,-2-1 0 0 0,0 1-1 0 0,-1 1 1 0 0,0-2 0 0 0,-1 2-1 0 0,-1 0 1 0 0,0-1 0 0 0,-1 1-1 0 0,-1 0 1 0 0,-1 1 0 0 0,0-1-1 0 0,0-1 1 0 0,-1 1 0 0 0,-1 1-1 0 0,-4 15 1 0 0,1-12-105 0 0,0 0-1 0 0,-1 0 1 0 0,-2 0 0 0 0,1-2-1 0 0,-2 2 1 0 0,-1-2 0 0 0,1 0-1 0 0,-3-1 1 0 0,1 0 0 0 0,-1 0-1 0 0,-25 22 1 0 0,14-17-1116 0 0,8-9-2081 0 0,-20 23-1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1:1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1 650 8287 0 0,'0'0'639'0'0,"18"3"820"0"0,-13-3-950 0 0,-1 0 0 0 0,1 0 0 0 0,0 0 0 0 0,-1 0 0 0 0,0-1 0 0 0,1 1 0 0 0,-1-1 0 0 0,1 0 0 0 0,-1 0 0 0 0,1-1 0 0 0,-2 0 0 0 0,7-2 0 0 0,-6 0-245 0 0,1 2 0 0 0,-2-2 0 0 0,1 1-1 0 0,0-1 1 0 0,-1 0 0 0 0,1 1-1 0 0,-1-1 1 0 0,0-1 0 0 0,0 1-1 0 0,4-8 1 0 0,7-19-93 0 0,-2 2 0 0 0,0-2 0 0 0,-2-1-1 0 0,10-54 1 0 0,7-134 455 0 0,-25 84-567 0 0,-2 110-54 0 0,14 63-77 0 0,7 28 152 0 0,2-1 0 0 0,4 0 0 0 0,60 102 0 0 0,-27-63-73 0 0,33 57-2399 0 0,-86-146-572 0 0,10 31 0 0 0,-17-43 1109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1:1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64 3223 0 0,'-1'-2'240'0'0,"0"2"299"0"0,1 0-1 0 0,-1 0 0 0 0,-1-1 1 0 0,1 1-1 0 0,1 0 0 0 0,-6-5 3230 0 0,6 4-3229 0 0,-1 1-1 0 0,1-1 0 0 0,-2 0 1 0 0,2 1-1 0 0,0-2 0 0 0,-1 1 1 0 0,1 0-1 0 0,0 1 0 0 0,-1-3 0 0 0,1 2-355 0 0,0 0-1 0 0,0 0 0 0 0,1 1 0 0 0,-1-1 0 0 0,0-1 0 0 0,0 2 0 0 0,1-1 0 0 0,-1 0 0 0 0,2 1 1 0 0,-2-1-1 0 0,0-1 0 0 0,1 2 0 0 0,-1-1 0 0 0,1 1 0 0 0,-1-1 0 0 0,1 1 0 0 0,1-1 0 0 0,-2 1 0 0 0,1-2 1 0 0,5-1-41 0 0,0 0 0 0 0,-1 0 0 0 0,1 0 0 0 0,11-3 0 0 0,-3 2-22 0 0,-1 2 1 0 0,1-1 0 0 0,-1 2 0 0 0,23 0 0 0 0,57 6-124 0 0,-89-4 12 0 0,11-1-555 0 0,-2 1-1 0 0,2 1 1 0 0,0 0-1 0 0,-2 2 1 0 0,1-1-1 0 0,1 1 1 0 0,22 11-1 0 0,-24-7-1193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1:1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12607 0 0,'0'0'1143'0'0,"5"-13"-918"0"0,2 2 211 0 0,1 1-1 0 0,0-1 1 0 0,1 2 0 0 0,1-1-1 0 0,17-13 1 0 0,-20 18-241 0 0,0 0 0 0 0,1 1 0 0 0,-1 1 0 0 0,1-1 0 0 0,-1 2 1 0 0,0-2-1 0 0,2 1 0 0 0,-2 2 0 0 0,2-1 0 0 0,11-1 0 0 0,-11 2-33 0 0,1 1 0 0 0,1 0 0 0 0,-1 1 0 0 0,0-1 0 0 0,0 3 0 0 0,0-2-1 0 0,-1 1 1 0 0,1 1 0 0 0,0 1 0 0 0,-1-1 0 0 0,1 1 0 0 0,14 9 0 0 0,-19-10-90 0 0,1 1 1 0 0,-1-1-1 0 0,0 2 0 0 0,0-1 1 0 0,0 1-1 0 0,-2 0 0 0 0,2 0 1 0 0,-1-1-1 0 0,0 1 0 0 0,-1 0 1 0 0,0 1-1 0 0,1 1 0 0 0,-2-2 1 0 0,1 1-1 0 0,-1 0 0 0 0,-1 0 1 0 0,2 0-1 0 0,-2 0 0 0 0,0 0 1 0 0,0 14-1 0 0,-1-6-28 0 0,-1-1 0 0 0,0 1 0 0 0,-2-1 0 0 0,1-1 0 0 0,-2 2-1 0 0,1-1 1 0 0,-2 0 0 0 0,0-1 0 0 0,-12 24 0 0 0,3-13-109 0 0,-1 0-1 0 0,-1-2 1 0 0,0 1 0 0 0,-20 19-1 0 0,22-28-49 0 0,2 0 0 0 0,-29 17-1 0 0,36-26 74 0 0,0 0 0 0 0,-1-2 0 0 0,0 2 0 0 0,0-2 0 0 0,1 1 0 0 0,-1-1 0 0 0,0 1 0 0 0,-2-2 0 0 0,2 1 0 0 0,-12 1 0 0 0,15-3 26 0 0,2 0 0 0 0,-1-1 0 0 0,0 1 0 0 0,0 0 0 0 0,1-2 0 0 0,-1 2 0 0 0,0-1 0 0 0,1 1 0 0 0,-2-1 0 0 0,2 0-1 0 0,0 1 1 0 0,0-1 0 0 0,-2-1 0 0 0,2 1 0 0 0,0 0 0 0 0,-1 0 0 0 0,1-1 0 0 0,0 1 0 0 0,0 0 0 0 0,0 0 0 0 0,-1-1 0 0 0,2 0 0 0 0,-1 1 0 0 0,0 0 0 0 0,1-2 0 0 0,-1 2-1 0 0,-1 0 1 0 0,2-2 0 0 0,0 2 0 0 0,-1-2 0 0 0,1 2 0 0 0,0-1 0 0 0,0 1 0 0 0,0-2 0 0 0,0-2 0 0 0,0 2 9 0 0,0-1 1 0 0,0 0-1 0 0,0 0 1 0 0,0 1 0 0 0,1-1-1 0 0,-1 0 1 0 0,2 1-1 0 0,-1-1 1 0 0,0 0-1 0 0,0 2 1 0 0,1-2-1 0 0,0 0 1 0 0,-1 2 0 0 0,2-2-1 0 0,-1 1 1 0 0,4-5-1 0 0,-2 6 18 0 0,0-1 0 0 0,-1 1 0 0 0,1-1 0 0 0,0 2 0 0 0,-1-1 1 0 0,1 1-1 0 0,1-1 0 0 0,-1 1 0 0 0,1 0 0 0 0,-2 0 0 0 0,1 1 0 0 0,1-2 0 0 0,-1 2 0 0 0,1 0 0 0 0,7 2 0 0 0,6 0 67 0 0,1 1 0 0 0,25 8 0 0 0,-15-4-38 0 0,211 57-811 0 0,-214-60-2373 0 0,-15-4 1288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1:1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0,'0'0'499'0'0,"10"4"-310"0"0,-2-2 374 0 0,1 2-1 0 0,-2 0 1 0 0,2-1 0 0 0,-2 1-1 0 0,1 0 1 0 0,-1 0-1 0 0,0 1 1 0 0,0 2-1 0 0,0-3 1 0 0,7 10-1 0 0,31 34 1013 0 0,-1 0-1 0 0,-2 3 0 0 0,-3 2 0 0 0,-2 1 1 0 0,-2 2-1 0 0,44 100 0 0 0,-69-127-1360 0 0,0-1 1 0 0,-1 2-1 0 0,-3 1 1 0 0,-1-2-1 0 0,0 2 0 0 0,-3 0 1 0 0,-1-2-1 0 0,-1 2 0 0 0,-1-1 1 0 0,-1 1-1 0 0,-2 0 0 0 0,-10 34 1 0 0,3-23-398 0 0,-24 57 1 0 0,32-94 88 0 0,1 0-251 0 0,1 0 0 0 0,-3 0-1 0 0,1 0 1 0 0,-4 6 0 0 0,-9 6-3825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1:4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1 444 8951 0 0,'0'0'980'0'0,"2"0"-821"0"0,10 3 124 0 0,-1 1 0 0 0,1-2 0 0 0,-1 0 0 0 0,20 0 0 0 0,50-2 1025 0 0,-75 0-1255 0 0,200-16 1709 0 0,58 0-296 0 0,203 5 471 0 0,90-25 111 0 0,-19 9-656 0 0,-186 8-328 0 0,-187 15-722 0 0,171-1 388 0 0,-2 3-298 0 0,17-8 165 0 0,84 7-157 0 0,-381 5-363 0 0,80-1 148 0 0,69-6 208 0 0,-81 4-224 0 0,180 1 199 0 0,-37 2-68 0 0,-184 1-232 0 0,171-7 234 0 0,-146-1-207 0 0,-78 1-109 0 0,2 3 0 0 0,44 2 0 0 0,-40 1 7 0 0,2-1 0 0 0,34-5 0 0 0,18-1-4 0 0,71-3 35 0 0,59 14-64 0 0,-204-6 0 0 0,-6 0 0 0 0,0 0 0 0 0,-1 0 0 0 0,0-1 0 0 0,1 1 0 0 0,-1-2 0 0 0,1 0 0 0 0,10-3 0 0 0,-16 2 0 0 0,16-5 0 0 0,-16 8 0 0 0,8-8 0 0 0,-9 8 0 0 0,-1-1 0 0 0,1 0 0 0 0,-1 1 0 0 0,2-1 0 0 0,-2 1 0 0 0,0-1 0 0 0,1-1 0 0 0,-1 2 0 0 0,0-1 0 0 0,1 0 0 0 0,-1 1 0 0 0,0-1 0 0 0,0-1 0 0 0,0 1 0 0 0,1 1 0 0 0,-1-1 0 0 0,0 0 0 0 0,0 0 0 0 0,0 1 0 0 0,0-2 0 0 0,0 1 0 0 0,0 0 0 0 0,-1 1 0 0 0,1-1 0 0 0,0-1 0 0 0,-1 0 0 0 0,-11-17 0 0 0,9 17 0 0 0,-3-5 0 0 0,-1-1 0 0 0,-1 1 0 0 0,1 1 0 0 0,-2 0 0 0 0,-10-8 0 0 0,-49-23 0 0 0,59 32 0 0 0,-54-30-19 0 0,23 14-8 0 0,-49-22 1 0 0,31 21-49 0 0,54 19 21 0 0,3 2-22 0 0,25 16-151 0 0,44 20 60 0 0,-20-10-81 0 0,-1 1 0 0 0,-3 2-1 0 0,46 36 1 0 0,-84-59 289 0 0,0 1 0 0 0,-1-1 1 0 0,1 1-1 0 0,-1 0 0 0 0,0 2 0 0 0,0-2 0 0 0,0 1 0 0 0,-2 0 0 0 0,6 9 0 0 0,-8-13-19 0 0,0 1-1 0 0,-1-2 0 0 0,2 2 0 0 0,-2-1 0 0 0,1 0 0 0 0,-1 1 0 0 0,0-1 0 0 0,0 1 0 0 0,0-2 0 0 0,0 2 0 0 0,0 0 1 0 0,-1-1-1 0 0,1 0 0 0 0,-2 1 0 0 0,1-1 0 0 0,1 0 0 0 0,-1 0 0 0 0,-2 0 0 0 0,2 1 0 0 0,0-2 0 0 0,-2 2 0 0 0,2-2 1 0 0,-1 1-1 0 0,-4 4 0 0 0,-19 19 465 0 0,-2-2 0 0 0,-39 29 0 0 0,25-21-175 0 0,19-13-168 0 0,-65 52 226 0 0,73-58-371 0 0,1 1 0 0 0,-1-1 1 0 0,-18 29-1 0 0,31-41-154 0 0,0 2 0 0 0,1-2-1 0 0,-1 1 1 0 0,-1 1-1 0 0,1-2 1 0 0,1 2-1 0 0,-1-1 1 0 0,1-1-1 0 0,0 2 1 0 0,-1-1 0 0 0,1 1-1 0 0,0-2 1 0 0,0 1-1 0 0,0 3 1 0 0,2 5-1111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2303 0 0,'-3'-6'15334'0'0,"7"32"-14108"0"0,0 0 1 0 0,-3 1-1 0 0,1 30 1 0 0,2 28 138 0 0,3 40-224 0 0,-6-75-926 0 0,15 93 0 0 0,-3-90-506 0 0,-2-20-2923 0 0,-11-33 3009 0 0,0 2 0 0 0,0-2 0 0 0,0 0 0 0 0,2 1 0 0 0,-2-1 0 0 0,0 0 0 0 0,0 1 0 0 0,1-1 0 0 0,-1 0 0 0 0,0 2 0 0 0,2-2 0 0 0,-2 0 0 0 0,0 0 0 0 0,1 1 0 0 0,-1-1 0 0 0,0 0 0 0 0,2 0 0 0 0,-2 1 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2:1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50 5063 0 0,'9'-16'172'0'0,"-7"10"-58"0"0,1 1 0 0 0,-1 0-1 0 0,0 1 1 0 0,8-10 6245 0 0,-5 35-2978 0 0,-6-1-2247 0 0,-6 30 1 0 0,2-14-795 0 0,1-14-201 0 0,-2 1 0 0 0,-9 25 1 0 0,-2 12-80 0 0,6-17-106 0 0,5-22-827 0 0,-7 34 1 0 0,11-36-1312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2:1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0 576 1839 0 0,'0'20'398'0'0,"9"18"9504"0"0,-6-36-8254 0 0,1-7-540 0 0,-3 3-1196 0 0,7-24 835 0 0,-1 0 0 0 0,8-52-1 0 0,-5-58-4 0 0,-2 26-404 0 0,-4 68-265 0 0,17-123 62 0 0,-10 129-135 0 0,-11 34-1 0 0,0 2 0 0 0,0 0 0 0 0,0-1-1 0 0,0 1 1 0 0,0 0 0 0 0,1-1 0 0 0,-1 1-1 0 0,0 0 1 0 0,0-1 0 0 0,0 1 0 0 0,1 0 0 0 0,-1-2-1 0 0,0 2 1 0 0,0 0 0 0 0,1 0 0 0 0,-1-1-1 0 0,0 1 1 0 0,2 0 0 0 0,-2 0 0 0 0,0 0-1 0 0,1-1 1 0 0,-1 1 0 0 0,0 0 0 0 0,1 0 0 0 0,-1 0-1 0 0,0 0 1 0 0,1 0 0 0 0,-1 0 0 0 0,0 0-1 0 0,2 0 1 0 0,-2 0 0 0 0,0 0 0 0 0,1 0 0 0 0,-1 0-1 0 0,1 0 1 0 0,-1 0 0 0 0,0 0 0 0 0,1 0-1 0 0,-1 0 1 0 0,0 0 0 0 0,1 0 0 0 0,-1 0-1 0 0,0 1 1 0 0,2-1 0 0 0,-2 0 0 0 0,0 0 0 0 0,1 0-1 0 0,-1 1 1 0 0,0-1 0 0 0,0 0 0 0 0,1 2-1 0 0,-1-2 1 0 0,0 0 0 0 0,1 1-13 0 0,6 4-5 0 0,-1 0 1 0 0,-1 1-1 0 0,1-1 0 0 0,-1 1 0 0 0,0 0 0 0 0,0 0 0 0 0,-2 0 1 0 0,2 2-1 0 0,2 8 0 0 0,3 1-1 0 0,187 307-132 0 0,-186-305 171 0 0,16 23 308 0 0,-2 1 0 0 0,27 66 0 0 0,-50-108-249 0 0,-1 0 0 0 0,-1 1 0 0 0,0-1 0 0 0,1 1 0 0 0,-1-1 0 0 0,0 1 0 0 0,1-1 0 0 0,-1 1 0 0 0,0 0 0 0 0,0-1 0 0 0,0 0 0 0 0,0 0-1 0 0,0 2 1 0 0,0-2 0 0 0,-1 0 0 0 0,1 0 0 0 0,0 2 0 0 0,-1-2 0 0 0,1 0 0 0 0,-1 1 0 0 0,1-1 0 0 0,-2 1 0 0 0,1 1 10 0 0,-1-2 1 0 0,0 0-1 0 0,1 0 1 0 0,0 1-1 0 0,-1-2 0 0 0,0 1 1 0 0,1 0-1 0 0,-1 0 1 0 0,0-1-1 0 0,0 2 1 0 0,1-2-1 0 0,-2 1 0 0 0,2-1 1 0 0,-5 1-1 0 0,-5 0 223 0 0,-1-1-1 0 0,-1 0 0 0 0,2 0 0 0 0,-17-3 1 0 0,28 3-302 0 0,-48-9 575 0 0,-81-25 0 0 0,33 7-815 0 0,95 25-53 0 0,7 15-2163 0 0,1-2 401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0,'0'0'964'0'0,"9"9"-633"0"0,4 3 1534 0 0,-9-9-1461 0 0,-1 0 0 0 0,1 1 1 0 0,-1 0-1 0 0,0-1 0 0 0,0 1 1 0 0,0 0-1 0 0,0 0 0 0 0,0 1 0 0 0,-1-1 1 0 0,4 10-1 0 0,12 49 482 0 0,-2 1 1 0 0,-4 1-1 0 0,9 112 0 0 0,-11 35-1180 0 0,-10-195 85 0 0,0-11-422 0 0,0 1-1 0 0,0-1 1 0 0,0 1 0 0 0,1 0-1 0 0,0-1 1 0 0,4 13 0 0 0,-2-15-925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8287 0 0,'0'0'639'0'0,"1"0"-176"0"0,1-1-1 0 0,-1 1 1 0 0,1 0-1 0 0,-1 0 1 0 0,1 0-1 0 0,-1 0 1 0 0,1 0-1 0 0,2 0 1 0 0,-1 2-154 0 0,-1 1 0 0 0,1-1 1 0 0,-1 0-1 0 0,1 1 0 0 0,-1-1 1 0 0,0 1-1 0 0,0 0 0 0 0,0-1 0 0 0,-1 1 1 0 0,1 0-1 0 0,-1 0 0 0 0,1 1 1 0 0,0 3-1 0 0,3 7 201 0 0,3 24 0 0 0,-7-32-327 0 0,59 307 2050 0 0,-53-279-2208 0 0,30 134-538 0 0,-30-142-1424 0 0,-6-17 26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 12439 0 0,'0'0'958'0'0,"-9"4"6411"0"0,108-33-3147 0 0,-19 11-5111 0 0,-57 14 253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93 1375 0 0,'0'0'7444'0'0,"-2"-6"-2938"0"0,1 3-4331 0 0,1 0 0 0 0,0 0 0 0 0,0 0 0 0 0,0 0 1 0 0,1 0-1 0 0,-1 0 0 0 0,1 0 0 0 0,0 0 0 0 0,-1 1 1 0 0,1-1-1 0 0,1 0 0 0 0,-1 0 0 0 0,0 1 0 0 0,1-1 0 0 0,-1 1 1 0 0,1-1-1 0 0,0 1 0 0 0,0-1 0 0 0,0 1 0 0 0,0 0 1 0 0,0 0-1 0 0,0 0 0 0 0,4-2 0 0 0,-2 1-60 0 0,-1 1-1 0 0,1-1 0 0 0,0 1 1 0 0,0 0-1 0 0,0 1 0 0 0,0-1 1 0 0,0 0-1 0 0,1 1 1 0 0,-1 0-1 0 0,0 0 0 0 0,1 1 1 0 0,-1-1-1 0 0,0 1 0 0 0,1 0 1 0 0,5 0-1 0 0,-9 0-101 0 0,1 1 1 0 0,0-1-1 0 0,-1 0 0 0 0,1 1 0 0 0,0 0 1 0 0,-1-1-1 0 0,1 1 0 0 0,-1 0 0 0 0,1 0 1 0 0,-1 0-1 0 0,1 0 0 0 0,-1 0 0 0 0,0 0 1 0 0,1 0-1 0 0,-1 0 0 0 0,0 0 0 0 0,0 1 1 0 0,2 2-1 0 0,-1-2 30 0 0,-1 1 1 0 0,0 0-1 0 0,0 0 1 0 0,0 0-1 0 0,0 1 1 0 0,0-1-1 0 0,0 0 0 0 0,-1 0 1 0 0,1 5-1 0 0,-1 2 56 0 0,-1 1 0 0 0,0-1 0 0 0,0 1 0 0 0,-1-1 0 0 0,-3 11 0 0 0,2-11-187 0 0,0-1 0 0 0,-1 1 0 0 0,0-1 0 0 0,-10 16 0 0 0,12-21 54 0 0,0-1 1 0 0,-1 1-1 0 0,0-1 0 0 0,0 1 1 0 0,0-1-1 0 0,0 0 0 0 0,0 0 0 0 0,-1 0 1 0 0,1-1-1 0 0,-1 1 0 0 0,0-1 1 0 0,0 0-1 0 0,-5 3 0 0 0,5-4-35 0 0,3-1 62 0 0,1-1 0 0 0,-1 1 0 0 0,1 0 0 0 0,-1 0 0 0 0,1-1 0 0 0,-1 1 0 0 0,1 0 0 0 0,-1 0 0 0 0,1-1 0 0 0,-1 1 0 0 0,1-1 0 0 0,0 1 0 0 0,-1 0 0 0 0,1-1 0 0 0,0 1 0 0 0,-1-1 0 0 0,1 1 0 0 0,0-1 0 0 0,-1 1 0 0 0,1-1 0 0 0,0 1 0 0 0,0-1 0 0 0,0 0 0 0 0,-5-13-65 0 0,5 13 68 0 0,-1 0 0 0 0,1-1 1 0 0,0 1-1 0 0,0-1 0 0 0,0 1 1 0 0,0 0-1 0 0,0-1 0 0 0,0 1 1 0 0,1-1-1 0 0,-1 1 0 0 0,0 0 1 0 0,1-1-1 0 0,-1 1 0 0 0,1 0 0 0 0,-1-1 1 0 0,1 1-1 0 0,-1 0 0 0 0,1 0 1 0 0,0 0-1 0 0,0-1 0 0 0,1 0 1 0 0,-1 1 30 0 0,1 0 0 0 0,-1 0 0 0 0,1 0 1 0 0,0 0-1 0 0,-1 0 0 0 0,1 1 1 0 0,0-1-1 0 0,0 0 0 0 0,-1 1 1 0 0,1-1-1 0 0,0 1 0 0 0,0 0 1 0 0,3-1-1 0 0,1 1 70 0 0,-1 0 1 0 0,0 1-1 0 0,0-1 0 0 0,0 1 1 0 0,0 0-1 0 0,0 1 0 0 0,0-1 1 0 0,0 1-1 0 0,0 0 0 0 0,8 4 1 0 0,7 7-293 0 0,-8-4 587 0 0,27 14 1 0 0,-35-21-792 0 0,0-1 1 0 0,-1 1 0 0 0,1-1 0 0 0,0 0 0 0 0,0 0 0 0 0,1 0 0 0 0,-1 0-1 0 0,0-1 1 0 0,0 0 0 0 0,0 1 0 0 0,8-2 0 0 0,-1-1-5765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51 6911 0 0,'0'-2'78'0'0,"0"0"0"0"0,0 0-1 0 0,0 0 1 0 0,0 0-1 0 0,0 0 1 0 0,-1 0-1 0 0,1-1 1 0 0,-1 1-1 0 0,0-2 1 0 0,0 3 297 0 0,0-1 0 0 0,0 0 0 0 0,0 1 0 0 0,0-1 0 0 0,0 0 0 0 0,0 1 0 0 0,0 0 0 0 0,0-1 0 0 0,-1 1 0 0 0,1 0 0 0 0,-1-1 0 0 0,1 1 1 0 0,-1 0-1 0 0,-2-1 0 0 0,2 1 59 0 0,0 0 0 0 0,0 0 0 0 0,0 0 0 0 0,0 1 0 0 0,-1-1 0 0 0,1 1 1 0 0,0 0-1 0 0,0-1 0 0 0,-1 1 0 0 0,1 0 0 0 0,-5 1 0 0 0,5-1-429 0 0,-1 1-1 0 0,1-1 1 0 0,-1 1-1 0 0,1 0 0 0 0,0 0 1 0 0,-1 0-1 0 0,-2 1 1 0 0,-2 3 72 0 0,0 0 1 0 0,1 1 0 0 0,-1 0-1 0 0,1 0 1 0 0,0 0-1 0 0,0 1 1 0 0,1-1-1 0 0,0 1 1 0 0,0 1 0 0 0,-7 14-1 0 0,11-19-84 0 0,0-1 0 0 0,1 0-1 0 0,-1 0 1 0 0,1 0 0 0 0,-1 1 0 0 0,1-1-1 0 0,0 0 1 0 0,0 1 0 0 0,0-1 0 0 0,0 0-1 0 0,0 0 1 0 0,1 1 0 0 0,-1-1 0 0 0,1 0-1 0 0,-1 0 1 0 0,1 1 0 0 0,0-1 0 0 0,0 0-1 0 0,0 0 1 0 0,0 0 0 0 0,0 0 0 0 0,0 0-1 0 0,1 0 1 0 0,-1 0 0 0 0,1-1 0 0 0,2 3-1 0 0,5 5-27 0 0,0-1 0 0 0,0-1 0 0 0,22 13 0 0 0,-12-7 15 0 0,48 28-62 0 0,-42-27 573 0 0,-1 2-1 0 0,29 23 1 0 0,-51-38-402 0 0,-1 0 1 0 0,1 1 0 0 0,-1-1 0 0 0,1 1 0 0 0,-1-1 0 0 0,0 1 0 0 0,1 0-1 0 0,-1 0 1 0 0,0-1 0 0 0,0 1 0 0 0,0 0 0 0 0,-1 0 0 0 0,1 0 0 0 0,0 0-1 0 0,-1 0 1 0 0,1 0 0 0 0,0 4 0 0 0,-2-2 58 0 0,1 0 0 0 0,-1-1 0 0 0,1 1 0 0 0,-1-1 0 0 0,0 1 0 0 0,-1-1 0 0 0,1 0 0 0 0,-1 1 0 0 0,-2 3 0 0 0,0 0-20 0 0,-1 0 0 0 0,1-1 0 0 0,-2 1 0 0 0,1-1 0 0 0,-1 0 0 0 0,0 0 0 0 0,0-1 0 0 0,0 0 0 0 0,-11 6 0 0 0,0 0-122 0 0,0-2-1 0 0,-33 14 1 0 0,47-22-256 0 0,0 0-1 0 0,0 0 0 0 0,0 0 1 0 0,0 0-1 0 0,0-1 1 0 0,0 1-1 0 0,0-1 1 0 0,0 0-1 0 0,0 1 1 0 0,0-1-1 0 0,-4-1 1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51 10591 0 0,'0'0'819'0'0,"-14"6"-327"0"0,10-3-112 0 0,0-1-1 0 0,0 1 1 0 0,1 0-1 0 0,-1 0 1 0 0,1 0 0 0 0,0 0-1 0 0,0 1 1 0 0,0-1-1 0 0,0 1 1 0 0,1 0-1 0 0,-1 0 1 0 0,1 0 0 0 0,0 0-1 0 0,0 0 1 0 0,1 0-1 0 0,-1 1 1 0 0,1-1 0 0 0,-1 8-1 0 0,0 0-272 0 0,0 0 0 0 0,1 0 0 0 0,0 0 0 0 0,1 0 0 0 0,3 22 1 0 0,-2-25-91 0 0,1 1 0 0 0,0-1 0 0 0,0 0 0 0 0,1 0 0 0 0,0 0 0 0 0,1 0 0 0 0,5 8 0 0 0,-7-13 9 0 0,0 0 0 0 0,1-1 0 0 0,-1 1-1 0 0,1-1 1 0 0,0 0 0 0 0,0 0 0 0 0,1 0 0 0 0,-1 0 0 0 0,0 0 0 0 0,1-1 0 0 0,0 1 0 0 0,-1-1 0 0 0,1 0 0 0 0,0 0-1 0 0,0-1 1 0 0,1 1 0 0 0,4 0 0 0 0,-3 0 28 0 0,1-1-1 0 0,-1 0 1 0 0,0-1-1 0 0,0 1 1 0 0,0-1 0 0 0,0 0-1 0 0,0-1 1 0 0,1 0-1 0 0,6-1 1 0 0,-9 0 5 0 0,1 1 1 0 0,-1-1-1 0 0,1 0 1 0 0,-1 0-1 0 0,0-1 1 0 0,0 1-1 0 0,0-1 1 0 0,0 0-1 0 0,0 0 1 0 0,-1 0-1 0 0,1 0 1 0 0,3-6-1 0 0,-3 3 73 0 0,0 1-1 0 0,-1-1 1 0 0,1 1-1 0 0,-2-1 1 0 0,1 0-1 0 0,0 0 1 0 0,-1 0-1 0 0,0 0 1 0 0,-1-1-1 0 0,0 1 1 0 0,0-1-1 0 0,0 1 1 0 0,0-1-1 0 0,-1 1 1 0 0,0-1-1 0 0,-1 1 1 0 0,1 0-1 0 0,-1-1 1 0 0,-3-8-1 0 0,2 5-35 0 0,-1 0 1 0 0,-1 1-1 0 0,0-1 0 0 0,0 1 1 0 0,-1-1-1 0 0,0 2 0 0 0,0-1 1 0 0,-1 0-1 0 0,-1 1 0 0 0,1 0 0 0 0,-11-10 1 0 0,4 7-141 0 0,0 0 0 0 0,-17-10 0 0 0,23 17-526 0 0,1 0 0 0 0,-1 1 0 0 0,1 0 0 0 0,-1 0 0 0 0,0 0 0 0 0,-1 1 0 0 0,-9-2 0 0 0,11 4-979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11519 0 0,'0'0'1158'0'0,"7"-2"2091"0"0,-6 3-3139 0 0,-1-1 0 0 0,1 1 0 0 0,0-1 1 0 0,-1 1-1 0 0,1-1 0 0 0,-1 1 0 0 0,1-1 0 0 0,-1 1 0 0 0,1 0 1 0 0,-1-1-1 0 0,1 1 0 0 0,-1 0 0 0 0,1-1 0 0 0,-1 1 0 0 0,0 0 1 0 0,0 0-1 0 0,1-1 0 0 0,-1 1 0 0 0,0 0 0 0 0,0 0 0 0 0,0-1 1 0 0,0 1-1 0 0,0 0 0 0 0,0 0 0 0 0,0 0 0 0 0,0 1 0 0 0,-5 28 1250 0 0,2-4-446 0 0,3-23-832 0 0,0 0 1 0 0,0 0-1 0 0,0-1 1 0 0,1 1-1 0 0,0 0 1 0 0,-1-1-1 0 0,1 1 1 0 0,0 0-1 0 0,0-1 1 0 0,1 1-1 0 0,-1-1 1 0 0,0 1-1 0 0,1-1 1 0 0,-1 0-1 0 0,1 1 1 0 0,0-1-1 0 0,0 0 1 0 0,0 0-1 0 0,0 0 1 0 0,0-1-1 0 0,3 3 1 0 0,1-1-29 0 0,-1-1 1 0 0,1 0-1 0 0,-1 0 1 0 0,1 0-1 0 0,-1-1 1 0 0,1 1-1 0 0,0-1 1 0 0,0-1-1 0 0,6 1 1 0 0,-3-1-83 0 0,0 0 0 0 0,0 0 0 0 0,0-1 0 0 0,0 0 0 0 0,12-4 0 0 0,21-9-6921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6447 0 0,'-2'14'688'0'0,"0"8"3865"0"0,0 34-1 0 0,12 62 711 0 0,-3-50-3903 0 0,-5-44-1172 0 0,6 63 653 0 0,-5-71-2240 0 0,7 24 1 0 0,-6-28-6234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179 115 9071 0 0,'0'0'816'0'0,"-4"-13"184"0"0,2 7-194 0 0,0 1 0 0 0,-1-1 0 0 0,0 1 0 0 0,1-1-1 0 0,-1 2 1 0 0,-1-2 0 0 0,1 2 0 0 0,-1-1 0 0 0,-6-5-1 0 0,7 8-586 0 0,1-1 0 0 0,-1 1 0 0 0,-1-1-1 0 0,1 2 1 0 0,1 0 0 0 0,-1-2-1 0 0,-2 2 1 0 0,3-1 0 0 0,-1 1-1 0 0,-1 1 1 0 0,1-2 0 0 0,-1 1-1 0 0,1 1 1 0 0,-1 0 0 0 0,1-2-1 0 0,-8 2 1 0 0,8 2-191 0 0,0-2 0 0 0,0 0 0 0 0,-2 1-1 0 0,3 1 1 0 0,-1-1 0 0 0,-1-1 0 0 0,1 2 0 0 0,0 1 0 0 0,0-2-1 0 0,1 0 1 0 0,-1 0 0 0 0,0 2 0 0 0,0-1 0 0 0,1 1-1 0 0,-1-1 1 0 0,2-1 0 0 0,-2 2 0 0 0,0 0 0 0 0,1 0 0 0 0,2 0-1 0 0,-3-1 1 0 0,1 1 0 0 0,1 1 0 0 0,-1-1 0 0 0,1-1-1 0 0,1 1 1 0 0,-2 2 0 0 0,1-2 0 0 0,0 6 0 0 0,0 1-45 0 0,-1-1 1 0 0,2 1-1 0 0,0 0 1 0 0,0-1-1 0 0,0 1 1 0 0,2 0-1 0 0,-1-1 1 0 0,0-1-1 0 0,6 16 0 0 0,-2-10 2 0 0,1-1-1 0 0,0 1 0 0 0,1 0 0 0 0,1 0 0 0 0,-1-2 0 0 0,2 1 1 0 0,-1-1-1 0 0,20 19 0 0 0,-23-27 21 0 0,0 0-1 0 0,-1 0 1 0 0,2 1 0 0 0,-1-3-1 0 0,-1 2 1 0 0,2-1 0 0 0,-1 0 0 0 0,3 0-1 0 0,-3-1 1 0 0,0-1 0 0 0,2 1-1 0 0,-1 1 1 0 0,-1-2 0 0 0,2-1 0 0 0,-2 2-1 0 0,3-2 1 0 0,-2 0 0 0 0,0 0 0 0 0,1 0-1 0 0,-2 0 1 0 0,3-2 0 0 0,-3 1-1 0 0,12-4 1 0 0,-12 4 63 0 0,-1-1 1 0 0,2 0-1 0 0,-1-1 1 0 0,1 1-1 0 0,-3-1 0 0 0,2-1 1 0 0,1 1-1 0 0,-3-1 0 0 0,2-1 1 0 0,-1 3-1 0 0,0-2 0 0 0,0-2 1 0 0,-1 2-1 0 0,1 0 0 0 0,-1-2 1 0 0,-1 2-1 0 0,1-1 0 0 0,0 1 1 0 0,0-2-1 0 0,-2 0 0 0 0,0 1 1 0 0,1-1-1 0 0,-1 1 0 0 0,1-1 1 0 0,-1 1-1 0 0,1-10 0 0 0,-2 5 57 0 0,0 0-1 0 0,0 1 0 0 0,-2-1 0 0 0,1 2 0 0 0,-1-2 0 0 0,-1 1 1 0 0,2-1-1 0 0,-3 1 0 0 0,1 0 0 0 0,-1 1 0 0 0,0-1 0 0 0,0 0 1 0 0,0 2-1 0 0,-1-2 0 0 0,-8-8 0 0 0,3 7-29 0 0,0 0-1 0 0,1 1 1 0 0,-1-1 0 0 0,-1 2-1 0 0,0 0 1 0 0,-2 0 0 0 0,3 0-1 0 0,-15-4 1 0 0,19 9-88 0 0,1 1 0 0 0,-1 0 1 0 0,1 1-1 0 0,-1-1 0 0 0,1 1 0 0 0,-2-1 1 0 0,2 2-1 0 0,-1-1 0 0 0,-1 1 0 0 0,1 0 1 0 0,1 0-1 0 0,-2 1 0 0 0,1-1 0 0 0,1 2 1 0 0,-1-1-1 0 0,0 1 0 0 0,0-1 0 0 0,1 1 1 0 0,-1 0-1 0 0,-8 7 0 0 0,-1-1-172 0 0,11-7-73 0 0,1 1 0 0 0,-1-1-1 0 0,1 1 1 0 0,-1 0 0 0 0,1 1 0 0 0,0-2 0 0 0,0 2 0 0 0,1-1 0 0 0,-5 5-1 0 0,11-1-2922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9215 0 0,'0'0'6259'0'0,"1"4"-4519"0"0,11 81 2377 0 0,-6 49-3081 0 0,-9-39-814 0 0,3 65-1480 0 0,0-159 1042 0 0,2 18-1576 0 0,3-7-3842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9215 0 0,'0'-3'166'0'0,"-1"0"0"0"0,1-1-1 0 0,-1 1 1 0 0,1-1-1 0 0,0 1 1 0 0,1-1 0 0 0,0-3-1 0 0,0-10 6721 0 0,0 20-6655 0 0,-1 0 1 0 0,1 0-1 0 0,0-1 1 0 0,-1 1-1 0 0,1 0 0 0 0,0-1 1 0 0,1 1-1 0 0,0 2 1 0 0,5 9 144 0 0,22 109 981 0 0,-20-76-1218 0 0,22 139-710 0 0,-21-106-7977 0 0,-8-65 3229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99 1839 0 0,'-5'-7'99'0'0,"1"0"-1"0"0,-1 0 0 0 0,0 1 0 0 0,0 0 0 0 0,-1 0 0 0 0,-10-9 0 0 0,5 4 8310 0 0,11 10-8195 0 0,0 1 0 0 0,0 0 1 0 0,0 0-1 0 0,-1-1 1 0 0,1 1-1 0 0,0 0 1 0 0,0 0-1 0 0,0-1 0 0 0,0 1 1 0 0,0 0-1 0 0,0 0 1 0 0,0-1-1 0 0,0 1 0 0 0,0 0 1 0 0,0-1-1 0 0,0 1 1 0 0,1 0-1 0 0,-1 0 1 0 0,0-2 1280 0 0,1 1-1281 0 0,1 0 369 0 0,0 0 0 0 0,0 0 0 0 0,0 0 0 0 0,0 0 1 0 0,0 0-1 0 0,0 0 0 0 0,0 0 0 0 0,4 0 0 0 0,9-4-1662 0 0,-8 3 1074 0 0,-1-1 0 0 0,1 2 1 0 0,0-1-1 0 0,0 1 0 0 0,0 0 0 0 0,12 0 0 0 0,43 4-1854 0 0,-45 0 193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2 123 11863 0 0,'0'0'540'0'0,"-1"-5"187"0"0,1 3-611 0 0,0 0 0 0 0,0 0 0 0 0,0 0 0 0 0,0 0 0 0 0,0 1 0 0 0,0-1 0 0 0,1 0 0 0 0,-1 0 0 0 0,1 1-1 0 0,0-1 1 0 0,-1 0 0 0 0,1 1 0 0 0,0-1 0 0 0,0 0 0 0 0,0 1 0 0 0,0-1 0 0 0,0 1 0 0 0,0 0 0 0 0,1-1 0 0 0,1-1 0 0 0,1 0 351 0 0,1-1-1 0 0,-1 1 1 0 0,1 0 0 0 0,8-3 0 0 0,-9 4-320 0 0,20-10 592 0 0,-8 3-23 0 0,1 0 0 0 0,0 2 0 0 0,0 0 1 0 0,34-9-1 0 0,-50 16-350 0 0,11 7 141 0 0,-12-6-479 0 0,1 0 0 0 0,-1 0 0 0 0,1 0 0 0 0,-1 0 0 0 0,0 0-1 0 0,1 0 1 0 0,-1 0 0 0 0,0 0 0 0 0,0 0 0 0 0,0 0 0 0 0,0 0 0 0 0,0 0 0 0 0,0 0 0 0 0,0 0-1 0 0,0 0 1 0 0,0 0 0 0 0,0 0 0 0 0,0 0 0 0 0,-1-1 0 0 0,1 1 0 0 0,0 0 0 0 0,-1 0 0 0 0,1 0-1 0 0,-1 1 1 0 0,-15 26 605 0 0,12-22-459 0 0,-5 9 215 0 0,0 1 0 0 0,1 0 0 0 0,1 1 0 0 0,-9 33-1 0 0,13-41-329 0 0,1 1 0 0 0,0-1 0 0 0,1 1 0 0 0,0 0 0 0 0,1 0 0 0 0,0-1 0 0 0,0 1-1 0 0,1 0 1 0 0,0 0 0 0 0,5 15 0 0 0,-5-22-58 0 0,0 0-1 0 0,0 0 1 0 0,0 0-1 0 0,1 0 1 0 0,-1 0-1 0 0,1 0 1 0 0,0 0 0 0 0,0 0-1 0 0,0-1 1 0 0,0 1-1 0 0,1-1 1 0 0,-1 0-1 0 0,1 1 1 0 0,-1-1-1 0 0,6 3 1 0 0,-4-3-3 0 0,0 0 0 0 0,0-1-1 0 0,0 0 1 0 0,1 1 0 0 0,-1-1-1 0 0,0-1 1 0 0,0 1 0 0 0,1-1 0 0 0,-1 1-1 0 0,0-1 1 0 0,5-1 0 0 0,3 0-141 0 0,-1-1 0 0 0,1-1 0 0 0,-1 0 0 0 0,0-1 1 0 0,0 0-1 0 0,0 0 0 0 0,0-1 0 0 0,11-8 0 0 0,-10 6-743 0 0,-1 0 0 0 0,0-1-1 0 0,0-1 1 0 0,-1 0 0 0 0,0 0-1 0 0,11-14 1 0 0,-6 3-6486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47 13791 0 0,'-5'1'254'0'0,"0"1"-1"0"0,-1 0 1 0 0,1 1-1 0 0,0-1 1 0 0,0 1-1 0 0,1 0 1 0 0,-1 0 0 0 0,1 0-1 0 0,-1 1 1 0 0,1 0-1 0 0,0 0 1 0 0,0 0-1 0 0,1 0 1 0 0,-1 0-1 0 0,1 1 1 0 0,-3 5-1 0 0,2-1 113 0 0,-1 0 0 0 0,2 1 0 0 0,0-1 0 0 0,0 1 0 0 0,0-1 0 0 0,1 1 0 0 0,1 0 0 0 0,-1 11 0 0 0,1 1-120 0 0,1 0 0 0 0,0 0 0 0 0,8 42 0 0 0,-6-54-178 0 0,0 0 0 0 0,1 0 0 0 0,0-1 0 0 0,0 1 0 0 0,1-1 0 0 0,0 0 0 0 0,1 0 0 0 0,0 0 0 0 0,1 0 0 0 0,11 13 0 0 0,-13-18-31 0 0,-1-1 0 0 0,1 0 0 0 0,0 0 0 0 0,0 0 0 0 0,0 0 0 0 0,0 0 0 0 0,0-1 1 0 0,1 0-1 0 0,-1 0 0 0 0,1 0 0 0 0,0-1 0 0 0,0 1 0 0 0,-1-1 0 0 0,1 0 0 0 0,0-1 0 0 0,0 1 0 0 0,0-1 0 0 0,0 0 0 0 0,0 0 0 0 0,0 0 0 0 0,0-1 0 0 0,7-1 0 0 0,-6 0 19 0 0,-1 0 0 0 0,1 0 0 0 0,-1 0 0 0 0,1 0 0 0 0,-1-1 0 0 0,0 0 0 0 0,0 0 0 0 0,0-1 0 0 0,0 0-1 0 0,-1 1 1 0 0,1-1 0 0 0,-1-1 0 0 0,0 1 0 0 0,0-1 0 0 0,-1 1 0 0 0,1-1 0 0 0,-1 0 0 0 0,4-8 0 0 0,-3 3 100 0 0,1 0 1 0 0,-2 0-1 0 0,1 0 1 0 0,-1 0 0 0 0,-1-1-1 0 0,0 1 1 0 0,0-1-1 0 0,-1 1 1 0 0,-1-1-1 0 0,0 0 1 0 0,0 1-1 0 0,-1-1 1 0 0,0 0 0 0 0,-1 1-1 0 0,0-1 1 0 0,-1 1-1 0 0,0 0 1 0 0,-8-19-1 0 0,-2 6-81 0 0,-1 0 0 0 0,-1 1 0 0 0,-1 0 0 0 0,-1 1 0 0 0,-26-26 0 0 0,38 42-706 0 0,0-1-1 0 0,-1 1 1 0 0,1 1 0 0 0,-10-7 0 0 0,8 8-984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5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42 612 8287 0 0,'3'-6'109'0'0,"-3"5"-57"0"0,1-1 0 0 0,0 1 0 0 0,-1 0 0 0 0,1-1 0 0 0,-1 1 0 0 0,0-1 0 0 0,1 1 0 0 0,-1 0 0 0 0,0-1 0 0 0,0-2 0 0 0,-1 5-30 0 0,-1-1 1 0 0,1 1-1 0 0,0-1 0 0 0,-1 1 1 0 0,1 0-1 0 0,0 0 0 0 0,0-1 0 0 0,-1 1 1 0 0,1 0-1 0 0,0 0 0 0 0,0 0 1 0 0,-1 2-1 0 0,-30 20 6075 0 0,47-28-5375 0 0,-1 0 0 0 0,0 0 0 0 0,0-1-1 0 0,19-12 1 0 0,50-38-172 0 0,-70 47-258 0 0,64-46 934 0 0,115-78-422 0 0,2-8-575 0 0,-173 124-223 0 0,34-27-29 0 0,45-34-34 0 0,-49 37 68 0 0,-50 40 203 0 0,0 0-137 0 0,1 0 0 0 0,-1 0-1 0 0,1 0 1 0 0,-1 0 0 0 0,1 0-1 0 0,0 1 1 0 0,-1-1 0 0 0,1 1-1 0 0,0-1 1 0 0,0 1-1 0 0,-1 0 1 0 0,1-1 0 0 0,0 1-1 0 0,0 0 1 0 0,0 0 0 0 0,0 0-1 0 0,-1 1 1 0 0,1-1-1 0 0,0 0 1 0 0,0 1 0 0 0,1 0-1 0 0,7 2-49 0 0,0 0 0 0 0,14 7-1 0 0,-19-8 64 0 0,88 44 574 0 0,106 70 0 0 0,-121-67-297 0 0,5-4 160 0 0,2-4 0 0 0,139 48 0 0 0,-100-52-158 0 0,-114-35-338 0 0,-6-1-48 0 0,0 0 0 0 0,0-1 0 0 0,0 0 0 0 0,1 0-1 0 0,-1 0 1 0 0,0 0 0 0 0,0 0 0 0 0,0-1 0 0 0,0 0 0 0 0,0 0-1 0 0,0 0 1 0 0,0-1 0 0 0,0 1 0 0 0,0-1 0 0 0,0 0-1 0 0,-1 0 1 0 0,6-4 0 0 0,102-62-52 0 0,12-9 57 0 0,-75 44 7 0 0,2 3 0 0 0,85-38 0 0 0,-7 9 15 0 0,-67 30 97 0 0,-38 15-61 0 0,-17 10-28 0 0,1-1-1 0 0,-1 1 0 0 0,1 0 0 0 0,0 1 1 0 0,10-4-1 0 0,-14 7-13 0 0,0-1 0 0 0,0 1-1 0 0,-1-1 1 0 0,1 1 0 0 0,0 0 0 0 0,0 0 0 0 0,0 0 0 0 0,0 1 0 0 0,0-1 0 0 0,0 1 0 0 0,0-1 0 0 0,3 2 0 0 0,0 0-2 0 0,21 7 46 0 0,0 1-1 0 0,-1 2 0 0 0,0 0 1 0 0,27 18-1 0 0,-13-7-7 0 0,35 16 168 0 0,1-3-1 0 0,101 32 0 0 0,-136-54-136 0 0,69 19 39 0 0,-86-27-163 0 0,30 5 103 0 0,-49-11-188 0 0,-1 0 1 0 0,1 0 0 0 0,0 0-1 0 0,-1 0 1 0 0,1 0-1 0 0,0-1 1 0 0,-1 0 0 0 0,1 0-1 0 0,4-2 1 0 0,-8 3-389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5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2303 0 0,'3'-4'13180'0'0,"1"13"-12503"0"0,0 1 0 0 0,-1 0-1 0 0,0 0 1 0 0,0 0 0 0 0,0 11 0 0 0,5 56-70 0 0,-5-34-231 0 0,17 186 24 0 0,-10-167-90 0 0,-5-38-1683 0 0,-1 1-3578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5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11599 0 0,'0'0'1054'0'0,"2"9"79"0"0,13 94 4399 0 0,-6 1-3875 0 0,14 90-1409 0 0,-22-186-693 0 0,0 0-1 0 0,1 0 0 0 0,6 14 1 0 0,-5-20-1835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5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95 8751 0 0,'-1'-1'168'0'0,"-1"-1"0"0"0,0 1 0 0 0,1 0-1 0 0,-1 0 1 0 0,0 0 0 0 0,1 0 0 0 0,-1 0-1 0 0,0 0 1 0 0,0 1 0 0 0,0-1 0 0 0,0 1 0 0 0,0-1-1 0 0,0 1 1 0 0,0 0 0 0 0,0-1 0 0 0,0 1-1 0 0,1 0 1 0 0,-1 0 0 0 0,0 1 0 0 0,0-1-1 0 0,0 0 1 0 0,0 1 0 0 0,0-1 0 0 0,0 1 0 0 0,0-1-1 0 0,0 1 1 0 0,-3 2 0 0 0,1-1 208 0 0,-1 1 1 0 0,1-1-1 0 0,0 1 1 0 0,0 0-1 0 0,0 0 1 0 0,1 1-1 0 0,-1-1 1 0 0,1 1-1 0 0,0 0 0 0 0,-4 4 1 0 0,1 3-207 0 0,1 1 0 0 0,0-1 0 0 0,0 1 0 0 0,1 0 0 0 0,0 0 0 0 0,1 0 0 0 0,1 0-1 0 0,0 1 1 0 0,0-1 0 0 0,1 1 0 0 0,1-1 0 0 0,2 21 0 0 0,-1-24-128 0 0,0 1 0 0 0,1-1 0 0 0,0 0 0 0 0,1 0 0 0 0,0 0 0 0 0,1 0 0 0 0,7 14 0 0 0,-8-18 23 0 0,1 1-1 0 0,0-1 1 0 0,0 0 0 0 0,0 0-1 0 0,0 0 1 0 0,1-1 0 0 0,0 1-1 0 0,0-1 1 0 0,0 0 0 0 0,1-1-1 0 0,9 6 1 0 0,-9-6-16 0 0,0-1-1 0 0,0 0 1 0 0,-1-1-1 0 0,1 1 1 0 0,0-1 0 0 0,1 0-1 0 0,-1 0 1 0 0,0-1-1 0 0,0 0 1 0 0,0 0-1 0 0,0-1 1 0 0,0 1-1 0 0,0-1 1 0 0,0-1 0 0 0,0 1-1 0 0,0-1 1 0 0,0 0-1 0 0,0 0 1 0 0,-1-1-1 0 0,1 1 1 0 0,7-7 0 0 0,-3 3 31 0 0,-1-1 0 0 0,-1 1 0 0 0,1-2 1 0 0,-1 1-1 0 0,-1-1 0 0 0,1-1 1 0 0,-1 1-1 0 0,-1-1 0 0 0,0 0 1 0 0,0-1-1 0 0,5-11 0 0 0,-6 10 69 0 0,0-1-1 0 0,-1 0 1 0 0,0-1-1 0 0,-1 1 0 0 0,0-1 1 0 0,-1 0-1 0 0,0 1 1 0 0,-2-1-1 0 0,1 0 1 0 0,-2-17-1 0 0,0 23-32 0 0,-1-1-1 0 0,1 0 1 0 0,-1 1-1 0 0,-1-1 0 0 0,1 1 1 0 0,-1 0-1 0 0,0 0 1 0 0,-1 0-1 0 0,0 0 1 0 0,0 1-1 0 0,0-1 1 0 0,-1 1-1 0 0,0 0 1 0 0,0 0-1 0 0,-1 1 0 0 0,1 0 1 0 0,-1 0-1 0 0,-8-6 1 0 0,3 4-45 0 0,-1 0 0 0 0,0 1 0 0 0,0 1 0 0 0,0-1 0 0 0,-1 2 0 0 0,-14-4 1 0 0,20 7-115 0 0,0-1 0 0 0,0 1 0 0 0,0 1 0 0 0,0-1 0 0 0,-12 2 1 0 0,15 0-54 0 0,0-1 0 0 0,0 1 1 0 0,1 0-1 0 0,-1 0 0 0 0,0 0 1 0 0,1 1-1 0 0,-1-1 1 0 0,1 1-1 0 0,0 0 0 0 0,-1 0 1 0 0,-3 3-1 0 0,4-3-380 0 0,1 0-1 0 0,0 1 0 0 0,0-1 1 0 0,0 1-1 0 0,0-1 1 0 0,-2 5-1 0 0,-3 6-1475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5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24 380 3223 0 0,'-16'-1'8904'0'0,"15"1"-8693"0"0,1 0-1 0 0,0-1 1 0 0,-1 1-1 0 0,1 0 1 0 0,-1 0-1 0 0,1 0 0 0 0,0-1 1 0 0,-1 1-1 0 0,1 0 1 0 0,0-1-1 0 0,-1 1 1 0 0,1 0-1 0 0,0-1 0 0 0,0 1 1 0 0,-1 0-1 0 0,1-1 1 0 0,0 1-1 0 0,0 0 1 0 0,0-1-1 0 0,-1 1 0 0 0,1-1 1 0 0,0 1-1 0 0,0 0 1 0 0,0-1-1 0 0,0 1 1 0 0,0-1-1 0 0,0 1 1 0 0,0-1-1 0 0,0 0 0 0 0,0 0-12 0 0,1 0 0 0 0,-1 0-1 0 0,0 0 1 0 0,1 0-1 0 0,0 0 1 0 0,-1 0 0 0 0,1 0-1 0 0,-1 0 1 0 0,1 0 0 0 0,0 1-1 0 0,1-2 1 0 0,2-2 145 0 0,1 0-1 0 0,-1 0 1 0 0,10-4 0 0 0,61-27 1976 0 0,-47 23-1639 0 0,32-19 0 0 0,56-45 210 0 0,-17 11-680 0 0,15-13-268 0 0,-99 69-172 0 0,-7 3-43 0 0,1 1 0 0 0,11-6 0 0 0,-16 10-612 0 0,0-1 1 0 0,0 1-1 0 0,0 0 1 0 0,8-1 0 0 0,-2 1-7038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1375 0 0,'0'0'13736'0'0,"17"-3"-11880"0"0,48-26 597 0 0,80-25-1 0 0,-99 39-1997 0 0,-9 0-180 0 0,39-21 0 0 0,-50 22-46 0 0,2 2-1 0 0,1-1 1 0 0,40-8-1 0 0,101-33 1076 0 0,-84 26-931 0 0,-48 13-614 0 0,59-31 0 0 0,-76 37-1330 0 0,-16 6-517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0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94 745 5527 0 0,'2'-1'423'0'0,"-1"-1"-754"0"0,-8 2 846 0 0,-20 2 2213 0 0,-35 6 6641 0 0,81-21-7930 0 0,54-27-103 0 0,96-70 0 0 0,-115 69-993 0 0,84-48 0 0 0,450-234-68 0 0,-551 301 147 0 0,-1-1 0 0 0,40-34-1 0 0,-68 51-219 0 0,-7 6-145 0 0,1-1-1 0 0,-1 0 0 0 0,0 0 1 0 0,0 0-1 0 0,0 1 0 0 0,0-1 1 0 0,0 0-1 0 0,0 0 0 0 0,0 0 0 0 0,1-2 1 0 0,-1 2 248 0 0,0-1-187 0 0,0 1-1 0 0,0-1 1 0 0,0 1 0 0 0,0 0-1 0 0,0 0 1 0 0,0-1-1 0 0,1 1 1 0 0,-1 0-1 0 0,3-2 1 0 0,1 3-93 0 0,1-1-1 0 0,-1 1 1 0 0,0 0-1 0 0,1 0 1 0 0,-1 1-1 0 0,0 0 1 0 0,1 0-1 0 0,-1 0 1 0 0,8 3-1 0 0,4 3 20 0 0,24 13 0 0 0,-5-2-22 0 0,70 32 65 0 0,48 22 39 0 0,147 44 234 0 0,175 53 40 0 0,-376-131-2200 0 0,50 25-5724 0 0,-133-56-616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0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12 733 2759 0 0,'-11'-3'14936'0'0,"25"-9"-14113"0"0,1 0 0 0 0,0 1-1 0 0,24-13 1 0 0,21-15 150 0 0,243-179 1579 0 0,95-75-1272 0 0,-346 256-1081 0 0,7-7-74 0 0,-52 39-140 0 0,1 0-1 0 0,-1 0 1 0 0,1 1-1 0 0,0 0 1 0 0,0 0-1 0 0,0 1 1 0 0,16-5-1 0 0,-23 8-599 0 0,11-2-3099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1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7367 0 0,'0'0'568'0'0,"2"1"-373"0"0,-1-1-165 0 0,0 1 0 0 0,-1-1-1 0 0,1 0 1 0 0,0 1 0 0 0,-1-1 0 0 0,1 0-1 0 0,-1 1 1 0 0,1-1 0 0 0,-1 1 0 0 0,1-1 0 0 0,-1 1-1 0 0,1-1 1 0 0,-1 1 0 0 0,1-1 0 0 0,-1 1-1 0 0,0 0 1 0 0,1-1 0 0 0,-1 1 0 0 0,0 0 0 0 0,1-1-1 0 0,-1 1 1 0 0,0 0 0 0 0,0-1 0 0 0,0 1 0 0 0,0 1-1 0 0,-2 23 2253 0 0,0-13-1315 0 0,-11 156 5645 0 0,10-101-5540 0 0,-24 321 61 0 0,22-321-1116 0 0,1-22-803 0 0,3 75 0 0 0,1-115 271 0 0,1-1 0 0 0,-1 1 0 0 0,1-1-1 0 0,0 1 1 0 0,1-1 0 0 0,2 8 0 0 0,1-4-1159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1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10591 0 0,'0'0'819'0'0,"-1"7"-502"0"0,-20 196 8200 0 0,15-113-5958 0 0,5-84-2510 0 0,-21 321 1333 0 0,21-253-1332 0 0,3 0 0 0 0,17 105 0 0 0,-17-168-375 0 0,0 0-1 0 0,5 12 0 0 0,-6-21-213 0 0,6-6-2458 0 0,0-4 1253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1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37 8839 0 0,'-1'-3'207'0'0,"-1"-1"-1"0"0,0 1 1 0 0,0 0 0 0 0,0 0-1 0 0,0 0 1 0 0,-1 0-1 0 0,1 1 1 0 0,-1-1-1 0 0,-3-2 1 0 0,5 4-63 0 0,0 1 1 0 0,0-1-1 0 0,0 1 0 0 0,0-1 1 0 0,0 1-1 0 0,0-1 1 0 0,0 1-1 0 0,0 0 0 0 0,0 0 1 0 0,0-1-1 0 0,0 1 1 0 0,0 0-1 0 0,-1 0 0 0 0,1 0 1 0 0,0 0-1 0 0,0 0 0 0 0,0 1 1 0 0,0-1-1 0 0,0 0 1 0 0,0 0-1 0 0,0 1 0 0 0,0-1 1 0 0,-1 0-1 0 0,1 1 0 0 0,0-1 1 0 0,0 1-1 0 0,1 0 1 0 0,-1-1-1 0 0,0 1 0 0 0,0 0 1 0 0,0 0-1 0 0,0-1 1 0 0,0 2-1 0 0,-4 3 184 0 0,1 0 0 0 0,1 1 0 0 0,-1-1 0 0 0,1 0 0 0 0,0 1 0 0 0,0 0 0 0 0,0 0 0 0 0,1 0 0 0 0,0 0 0 0 0,-1 6 0 0 0,-2 12 344 0 0,-3 30 1 0 0,8-50-593 0 0,-4 35 865 0 0,2 77 0 0 0,3-100-753 0 0,1-1 0 0 0,0 1 0 0 0,1-1 1 0 0,0 0-1 0 0,1 0 0 0 0,1 0 1 0 0,13 27-1 0 0,-14-35-132 0 0,0-1 0 0 0,0 0-1 0 0,1 0 1 0 0,0 0 0 0 0,0 0 0 0 0,0-1-1 0 0,0 0 1 0 0,1 0 0 0 0,0 0 0 0 0,0-1-1 0 0,1 0 1 0 0,-1 0 0 0 0,1 0 0 0 0,0-1 0 0 0,0 0-1 0 0,0 0 1 0 0,14 3 0 0 0,-11-5-26 0 0,-1 1 0 0 0,0-1 0 0 0,1-1 0 0 0,-1 0 1 0 0,0 0-1 0 0,0-1 0 0 0,1 0 0 0 0,-1-1 0 0 0,0 0 0 0 0,0 0 0 0 0,0-1 1 0 0,0 0-1 0 0,-1-1 0 0 0,10-5 0 0 0,2-2-37 0 0,0-2 0 0 0,-1 0 0 0 0,-1-2 0 0 0,0 0 0 0 0,-1 0 0 0 0,29-37 0 0 0,-5-4-3566 0 0,-7-4-5311 0 0,-30 51 3086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1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16 253 15919 0 0,'0'0'363'0'0,"-6"6"872"0"0,-4 3 3742 0 0,12-10-4505 0 0,41-36 1007 0 0,-4 3-1124 0 0,3 1 1 0 0,71-44-1 0 0,-101 71-600 0 0,53-33-1133 0 0,-57 33-442 0 0,0 0 1 0 0,13-14 0 0 0,-12 12-5076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1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21 186 1839 0 0,'-17'19'14958'0'0,"13"-18"-12336"0"0,9-1-2290 0 0,-1 0-1 0 0,0-1 1 0 0,0 1 0 0 0,0-1-1 0 0,1-1 1 0 0,-1 1-1 0 0,0 0 1 0 0,7-5 0 0 0,30-20 46 0 0,-18 10-5 0 0,115-72-74 0 0,-111 69-712 0 0,6-5-1765 0 0,-9 9-5032 0 0,-15 10 1300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1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14191 0 0,'0'0'1291'0'0,"0"1"-1063"0"0,0 4-76 0 0,0-4 501 0 0,12 7 1983 0 0,-7-7-2354 0 0,0-1 0 0 0,-1 0-1 0 0,1 1 1 0 0,0-2 0 0 0,0 1 0 0 0,-1 0-1 0 0,1-1 1 0 0,8-2 0 0 0,37-14 953 0 0,-49 17-1198 0 0,23-9 292 0 0,0-1-1 0 0,0-1 1 0 0,40-26 0 0 0,-29 14-372 0 0,-18 13-638 0 0,21-18-1 0 0,-31 22 59 0 0,10-9-1731 0 0,-6 4-2695 0 0,-2 0-1362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1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47 319 9215 0 0,'0'0'2136'0'0,"-2"16"1796"0"0,0 1-2928 0 0,1 0 0 0 0,0 1 0 0 0,2 26 0 0 0,1-14-544 0 0,1 286 3115 0 0,-9-410-3559 0 0,1 16-31 0 0,-17-127 14 0 0,13 148-11 0 0,8 27-42 0 0,1 23 14 0 0,0 0 1 0 0,-1 1 0 0 0,-1-10 0 0 0,15 26-177 0 0,19 46-48 0 0,9 11 229 0 0,8 11 7 0 0,-30-46 7 0 0,35 45 0 0 0,-46-67 94 0 0,0-1 0 0 0,1 0 0 0 0,0-1 0 0 0,0 0 0 0 0,1 0 0 0 0,0-1 0 0 0,1 0 0 0 0,18 9 0 0 0,-25-15 6 0 0,0 1 0 0 0,0-1-1 0 0,0 1 1 0 0,0-1 0 0 0,0 0 0 0 0,0-1-1 0 0,1 1 1 0 0,-1-1 0 0 0,0 0-1 0 0,0 0 1 0 0,0 0 0 0 0,1 0 0 0 0,-1-1-1 0 0,0 1 1 0 0,0-1 0 0 0,0-1 0 0 0,0 1-1 0 0,0 0 1 0 0,0-1 0 0 0,4-2 0 0 0,-3 1 28 0 0,-1 0 1 0 0,1-1-1 0 0,-1 1 1 0 0,0-1 0 0 0,0 0-1 0 0,0 0 1 0 0,-1-1 0 0 0,1 1-1 0 0,-1-1 1 0 0,0 0 0 0 0,0 1-1 0 0,-1-1 1 0 0,1-1-1 0 0,2-7 1 0 0,0-6 82 0 0,0 0 0 0 0,-1-1 0 0 0,-1 1 0 0 0,-1-1-1 0 0,0-21 1 0 0,-3 12-5 0 0,-1 0-1 0 0,-10-52 0 0 0,1 34-469 0 0,-3 1 0 0 0,-2 0 0 0 0,-38-78 0 0 0,47 112-1579 0 0,-13-19 0 0 0,4 11-6676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1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223 213 455 0 0,'11'-8'6096'0'0,"-6"3"-2411"0"0,-11-5-1291 0 0,2 6-1844 0 0,0 0-1 0 0,0 0 1 0 0,-1 0 0 0 0,0 0-1 0 0,0 1 1 0 0,0 0-1 0 0,-8-4 1 0 0,10 5-439 0 0,0 1 1 0 0,0 0-1 0 0,0 0 1 0 0,0 0-1 0 0,-1 0 0 0 0,1 0 1 0 0,0 1-1 0 0,-1-1 1 0 0,1 1-1 0 0,0 0 0 0 0,-1 0 1 0 0,1 0-1 0 0,0 1 0 0 0,-6 0 1 0 0,2 1-47 0 0,1 0 0 0 0,0 1 1 0 0,0-1-1 0 0,0 1 0 0 0,0 0 0 0 0,0 1 1 0 0,1-1-1 0 0,-1 1 0 0 0,1 0 0 0 0,0 1 0 0 0,0-1 1 0 0,1 1-1 0 0,-7 8 0 0 0,4-3-43 0 0,1 0 0 0 0,1 0 0 0 0,-1 0 0 0 0,2 1 0 0 0,-1 0 0 0 0,1 0 0 0 0,1 0-1 0 0,0 0 1 0 0,1 1 0 0 0,0-1 0 0 0,1 1 0 0 0,0 0 0 0 0,0-1 0 0 0,2 1 0 0 0,-1 0 0 0 0,2-1 0 0 0,-1 1-1 0 0,1 0 1 0 0,1-1 0 0 0,6 16 0 0 0,-5-19-11 0 0,1 0-1 0 0,0 0 1 0 0,0 0 0 0 0,0-1-1 0 0,1 0 1 0 0,0 0-1 0 0,1-1 1 0 0,0 1-1 0 0,0-1 1 0 0,0-1 0 0 0,0 1-1 0 0,10 4 1 0 0,-6-4 17 0 0,0 0 1 0 0,1-1-1 0 0,-1-1 1 0 0,1 1 0 0 0,0-2-1 0 0,0 0 1 0 0,0 0-1 0 0,19 1 1 0 0,-24-4-5 0 0,0-1 1 0 0,1 1-1 0 0,-1-1 0 0 0,0-1 0 0 0,0 1 1 0 0,0-1-1 0 0,0-1 0 0 0,0 1 1 0 0,-1-1-1 0 0,1 0 0 0 0,-1 0 1 0 0,0-1-1 0 0,1 0 0 0 0,-2 0 1 0 0,1-1-1 0 0,0 0 0 0 0,6-7 1 0 0,1-1 32 0 0,-1-2 1 0 0,0 0 0 0 0,-1 0-1 0 0,0-1 1 0 0,11-25 0 0 0,-16 29 43 0 0,-1-1-1 0 0,0 1 1 0 0,0-1 0 0 0,-2 0 0 0 0,0 0-1 0 0,0 0 1 0 0,-1 0 0 0 0,0-19 0 0 0,-2 24 19 0 0,0 0-1 0 0,-1 0 1 0 0,0 0 0 0 0,0 0 0 0 0,-1 1 0 0 0,0-1 0 0 0,0 0 0 0 0,-1 1 0 0 0,0-1 0 0 0,0 1 0 0 0,-1 0 0 0 0,0 0-1 0 0,0 0 1 0 0,0 1 0 0 0,-8-9 0 0 0,0 3 8 0 0,-2-1 1 0 0,1 2-1 0 0,-29-19 0 0 0,-50-23 383 0 0,75 43-491 0 0,16 10-20 0 0,-9-6-408 0 0,-1 0 0 0 0,-19-6-1 0 0,28 11 293 0 0,-1 0 0 0 0,0 0 0 0 0,0 1 0 0 0,0-1-1 0 0,0 1 1 0 0,1 0 0 0 0,-1 0 0 0 0,0 0 0 0 0,0 0-1 0 0,0 0 1 0 0,0 0 0 0 0,0 1 0 0 0,0 0 0 0 0,0-1 0 0 0,1 1-1 0 0,-6 3 1 0 0,-6 6-1444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6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35 208 7831 0 0,'13'-26'8545'0'0,"-18"30"-6302"0"0,-1 5-1216 0 0,0 16-593 0 0,0 0 0 0 0,2 0 0 0 0,-2 35 0 0 0,1-7-217 0 0,3-41-153 0 0,-6 83 504 0 0,19-110-296 0 0,-3-5-201 0 0,-1 0 0 0 0,1 0 0 0 0,-3-1 0 0 0,1-1 0 0 0,1-25 0 0 0,4-15-28 0 0,1 6 139 0 0,-4 1-1 0 0,2-59 0 0 0,-9 81-95 0 0,-2 29-38 0 0,-3 21-27 0 0,2 15-46 0 0,1 0-1 0 0,1 0 0 0 0,1-1 1 0 0,2 1-1 0 0,2 0 1 0 0,1-1-1 0 0,0 0 0 0 0,3 0 1 0 0,15 39-1 0 0,-17-56 42 0 0,0 0 1 0 0,18 25-1 0 0,-22-33 10 0 0,1 0 0 0 0,2-1 0 0 0,-3 1 0 0 0,3-1 0 0 0,-1-1 0 0 0,1 0 0 0 0,-1 1 0 0 0,12 5 0 0 0,-16-9 10 0 0,1 0 0 0 0,0 1 1 0 0,1-1-1 0 0,-2-1 0 0 0,0 0 1 0 0,2 0-1 0 0,-1 1 0 0 0,0-1 1 0 0,-1 0-1 0 0,1 0 0 0 0,0 0 1 0 0,0 0-1 0 0,1 0 0 0 0,-1 0 0 0 0,0 0 1 0 0,0-1-1 0 0,-1 1 0 0 0,5-1 1 0 0,-5-1 32 0 0,3 1 1 0 0,-2-1 0 0 0,1 1-1 0 0,-1-1 1 0 0,0 0-1 0 0,0 0 1 0 0,1 0 0 0 0,-2-1-1 0 0,2 1 1 0 0,-1 0-1 0 0,1-3 1 0 0,3-8 189 0 0,1 2 0 0 0,-2-2 0 0 0,0 0-1 0 0,5-17 1 0 0,-7 23-197 0 0,4-19 49 0 0,0 1 1 0 0,-2-1-1 0 0,0 0 0 0 0,0-49 0 0 0,-5 53-728 0 0,-1-1 0 0 0,-2 1-1 0 0,-7-31 1 0 0,8 41-998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2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5983 0 0,'1'-6'623'0'0,"0"-16"-86"0"0,-2 17-46 0 0,1 1-1 0 0,0 0 1 0 0,0 0-1 0 0,0-1 1 0 0,1 1-1 0 0,0 0 0 0 0,-1 0 1 0 0,1 0-1 0 0,1 0 1 0 0,-1 0-1 0 0,7-11 3979 0 0,-4 28-3819 0 0,0 0-1 0 0,-1 0 1 0 0,-1 0 0 0 0,2 21-1 0 0,-3 59 348 0 0,-1-34-535 0 0,5 365 487 0 0,-3-384-2027 0 0,13 78 0 0 0,-15-115 728 0 0,1-1 0 0 0,-1 1 0 0 0,1-1 0 0 0,0 0 0 0 0,0 1 0 0 0,0-1 0 0 0,0 0 0 0 0,4 5 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2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8751 0 0,'6'-27'369'0'0,"-2"10"1139"0"0,-1 6 2930 0 0,6 20-2449 0 0,-6-6-1732 0 0,-1 1 0 0 0,1 0 0 0 0,-1-1-1 0 0,1 1 1 0 0,-1 0 0 0 0,0 0 0 0 0,-1 1 0 0 0,3 5-1 0 0,6 39 1033 0 0,-6-27-894 0 0,38 296 1953 0 0,4 22-2804 0 0,-27-257-1688 0 0,-4-30-3395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2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 14623 0 0,'0'0'671'0'0,"-7"5"224"0"0,5-3-804 0 0,-1 1 0 0 0,1-1 0 0 0,0 1 0 0 0,-1 0 0 0 0,1 0 0 0 0,0 0 0 0 0,0 0 0 0 0,-3 8 4299 0 0,20 3-2465 0 0,-13-13-1858 0 0,1 0-1 0 0,-1 1 0 0 0,1-1 0 0 0,-1 0 0 0 0,1-1 0 0 0,0 1 0 0 0,-1 0 0 0 0,1-1 0 0 0,0 1 0 0 0,0-1 0 0 0,-1 0 0 0 0,1 0 0 0 0,0 0 0 0 0,0 0 0 0 0,-1-1 0 0 0,6 0 0 0 0,1-2-3 0 0,0 0 1 0 0,0-1-1 0 0,13-7 1 0 0,8-3-6 0 0,9-1-979 0 0,-13 6-5028 0 0,-1 0-1705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0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18 946 9991 0 0,'0'0'456'0'0,"1"1"-428"0"0,-1-1-1 0 0,0 0 1 0 0,0 1 0 0 0,0-1-1 0 0,0 1 1 0 0,0-1-1 0 0,0 0 1 0 0,0 1 0 0 0,0-1-1 0 0,0 0 1 0 0,0 1-1 0 0,0-1 1 0 0,0 1-1 0 0,0-1 1 0 0,0 0 0 0 0,0 1-1 0 0,0-1 1 0 0,0 0-1 0 0,0 1 1 0 0,0-1-1 0 0,-1 1 1 0 0,-11 10 1125 0 0,7-8 1438 0 0,9-9-1230 0 0,6-3-909 0 0,0 1 0 0 0,0 0 1 0 0,1 0-1 0 0,0 1 0 0 0,24-11 0 0 0,5-4 259 0 0,145-91 1489 0 0,-134 85-1698 0 0,81-32 0 0 0,-26 14-113 0 0,278-122-9 0 0,-44 22-324 0 0,-166 77-3 0 0,-45 20-31 0 0,3-2 110 0 0,40-17 104 0 0,-162 63-94 0 0,1-1-1 0 0,15-13 0 0 0,-5 5 220 0 0,-3-1 166 0 0,-15 12-470 0 0,-1 1-1 0 0,1 0 1 0 0,0-1 0 0 0,0 1-1 0 0,-1 0 1 0 0,1 1 0 0 0,0-1-1 0 0,1 1 1 0 0,-1-1 0 0 0,0 1-1 0 0,6-2 1 0 0,-7 3-45 0 0,1-1-1 0 0,-1 1 0 0 0,0 0 1 0 0,0-1-1 0 0,1 1 1 0 0,-1 0-1 0 0,0 0 1 0 0,1 1-1 0 0,-1-1 0 0 0,0 0 1 0 0,1 1-1 0 0,-1-1 1 0 0,0 1-1 0 0,0 0 1 0 0,3 1-1 0 0,2 1 35 0 0,78 32 212 0 0,22 6 123 0 0,389 135 881 0 0,-438-155-1160 0 0,205 70 151 0 0,181 75 214 0 0,-315-115-760 0 0,-47-19 74 0 0,-64-24-954 0 0,-1 0 1 0 0,-1 1-1 0 0,22 16 0 0 0,-21-8-2909 0 0,-12-7-3257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0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10223 0 0,'0'0'1614'0'0,"1"3"-1065"0"0,6 23 717 0 0,-1-6-62 0 0,0 1 0 0 0,2 24-1 0 0,27 472 4688 0 0,-7-65-4438 0 0,-15-208-1080 0 0,-9-129-236 0 0,-3-48-91 0 0,-4 32-96 0 0,2-87-61 0 0,2 11 138 0 0,0-16-2830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0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0,'2'2'5339'0'0,"45"25"-355"0"0,31 9-2059 0 0,-22-10-1382 0 0,-36-16-1151 0 0,41 20 805 0 0,82 27 0 0 0,106 28-3 0 0,114 34-205 0 0,-46-37-120 0 0,-194-52-442 0 0,102 15 179 0 0,-84-19-273 0 0,-42-8-206 0 0,-40-9-8 0 0,63 20 0 0 0,-71-18-1393 0 0,-40-10 633 0 0,0 1-1 0 0,0 1 0 0 0,0 0 1 0 0,0 1-1 0 0,19 8 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0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1 674 3223 0 0,'1'-16'15407'0'0,"0"16"-15279"0"0,1 1 1 0 0,-1-1 0 0 0,0 0-1 0 0,0 0 1 0 0,1 0-1 0 0,-1 0 1 0 0,0 0-1 0 0,1-1 1 0 0,-1 1-1 0 0,0 0 1 0 0,2-1 0 0 0,89-38 2549 0 0,26-9-1485 0 0,3 11-501 0 0,244-77 490 0 0,-241 76-1066 0 0,46-15-7 0 0,97-28 288 0 0,-147 48 7 0 0,15-11 114 0 0,-101 34-407 0 0,-1-1 1 0 0,0-1-1 0 0,-1-2 1 0 0,0-1 0 0 0,37-25-1 0 0,-42 25-706 0 0,1 1-1 0 0,40-15 0 0 0,-57 24-449 0 0,-5 1-1765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0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4143 0 0,'2'-7'428'0'0,"-2"-1"6679"0"0,-1 19-3326 0 0,1-6-5043 0 0,26 323 6642 0 0,-20-265-5022 0 0,52 492 930 0 0,-27-127-312 0 0,-27-105-161 0 0,-4-223-611 0 0,8 34-256 0 0,-8-132-128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1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4143 0 0,'0'-1'319'0'0,"2"-14"-296"0"0,-1 7 1333 0 0,0 0-1 0 0,1 0 0 0 0,4-13 2984 0 0,-5 21-4249 0 0,0 0 0 0 0,0 1 0 0 0,0-1 0 0 0,0 1 0 0 0,0-1 0 0 0,0 1 0 0 0,-1-1 0 0 0,1 1 0 0 0,0-1 0 0 0,0 1 0 0 0,0 0 0 0 0,-1-1 0 0 0,1 1 0 0 0,0 0 0 0 0,0 1 0 0 0,9 14 613 0 0,-3 4 43 0 0,-1-1 0 0 0,0 1 0 0 0,-2 1 1 0 0,4 40-1 0 0,-8-57-631 0 0,57 484 3637 0 0,-45-288-3571 0 0,-5-60-114 0 0,-6-61-639 0 0,-1-52-37 0 0,0-1 0 0 0,8 44 1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1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0,'0'0'8970'0'0,"0"2"-8348"0"0,9 145 3860 0 0,2 33-1882 0 0,-5-51-1666 0 0,-1-58-485 0 0,-1-8-87 0 0,2 0 1 0 0,17 68-1 0 0,-5-38-332 0 0,9 27-200 0 0,-19-93-104 0 0,-4-10-741 0 0,1 0 0 0 0,1-1 1 0 0,9 18-1 0 0,-5-14-2117 0 0,-7-13 1161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7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4 52 10103 0 0,'0'0'919'0'0,"-1"-16"-603"0"0,-1-18 9571 0 0,2 50-8884 0 0,0-4-885 0 0,2 0-1 0 0,-1 1 0 0 0,2 0 0 0 0,-1-2 0 0 0,3 2 0 0 0,-2-1 0 0 0,2-1 1 0 0,-1 1-1 0 0,3 0 0 0 0,-2-1 0 0 0,2 0 0 0 0,12 15 0 0 0,-17-23-113 0 0,0-1-1 0 0,1 0 1 0 0,-1 0-1 0 0,1 2 1 0 0,0-3-1 0 0,0 1 1 0 0,0 0 0 0 0,0 0-1 0 0,0-1 1 0 0,0 0-1 0 0,1 0 1 0 0,-1 1-1 0 0,0-2 1 0 0,0 2-1 0 0,1-1 1 0 0,-1-1 0 0 0,4 0-1 0 0,-5 0 0 0 0,1 0 0 0 0,-1 0-1 0 0,1 0 1 0 0,0 0 0 0 0,-1-1 0 0 0,0-1 0 0 0,1 2-1 0 0,0-1 1 0 0,-2 0 0 0 0,2 0 0 0 0,-1 0 0 0 0,0-1-1 0 0,0 1 1 0 0,0 0 0 0 0,0-1 0 0 0,1 1-1 0 0,-1-2 1 0 0,-1 1 0 0 0,1 0 0 0 0,0 0 0 0 0,-1 1-1 0 0,3-5 1 0 0,1-6-33 0 0,0 0 0 0 0,-1 1 0 0 0,0-1 0 0 0,0 0-1 0 0,-3 1 1 0 0,2-2 0 0 0,-1 1 0 0 0,-1-1 0 0 0,-1 1 0 0 0,0 0-1 0 0,0-1 1 0 0,-3-15 0 0 0,2 26 30 0 0,-2-7 167 0 0,3 38 524 0 0,-1-20-549 0 0,0-1 1 0 0,1 0-1 0 0,0 1 0 0 0,1-1 1 0 0,0 9-1 0 0,0-12-105 0 0,2 1-1 0 0,-1-2 1 0 0,0 1 0 0 0,0 1-1 0 0,0-2 1 0 0,1 1-1 0 0,1-1 1 0 0,-1 1 0 0 0,0-1-1 0 0,0 0 1 0 0,0 0 0 0 0,2-1-1 0 0,-1 2 1 0 0,0-2-1 0 0,1 0 1 0 0,-1 0 0 0 0,0 0-1 0 0,8 3 1 0 0,-5-2-260 0 0,0-1-1 0 0,1-1 1 0 0,0 2 0 0 0,0-3-1 0 0,8 3 1 0 0,-9-3-795 0 0,2 0-1 0 0,-1 0 0 0 0,0-1 1 0 0,15-2-1 0 0,-7-1-4025 0 0,-2 0-1199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1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412 163 10911 0 0,'-20'-25'1027'0'0,"12"16"-538"0"0,1 0 0 0 0,-2 0 0 0 0,1 0 0 0 0,-1 1 0 0 0,-11-8 1 0 0,8 8-24 0 0,0 0 1 0 0,-1 1 0 0 0,1 1 0 0 0,-2 0 0 0 0,1 1-1 0 0,0 1 1 0 0,-1-1 0 0 0,0 2 0 0 0,0 0-1 0 0,-26-1 1 0 0,34 4-382 0 0,0 0 0 0 0,1 1 0 0 0,-1 0-1 0 0,0 0 1 0 0,1 1 0 0 0,-1-1 0 0 0,1 1-1 0 0,0 0 1 0 0,-1 1 0 0 0,1-1 0 0 0,0 1 0 0 0,0 0-1 0 0,1 0 1 0 0,-1 1 0 0 0,1 0 0 0 0,-1-1-1 0 0,1 1 1 0 0,0 1 0 0 0,1-1 0 0 0,-4 6 0 0 0,0 0-37 0 0,1 0 0 0 0,0 0 1 0 0,1 0-1 0 0,0 1 1 0 0,1 0-1 0 0,0 0 0 0 0,1 1 1 0 0,-4 20-1 0 0,4-7-48 0 0,1-1 0 0 0,1 1 0 0 0,1 0 0 0 0,1 0 0 0 0,2 0 0 0 0,0-1 0 0 0,2 1 0 0 0,0-1 0 0 0,2 0 0 0 0,0 0 0 0 0,2-1 0 0 0,19 36 0 0 0,-23-49 13 0 0,1-1-1 0 0,1 0 1 0 0,0 0-1 0 0,0 0 1 0 0,1-1 0 0 0,0-1-1 0 0,0 1 1 0 0,1-1-1 0 0,0 0 1 0 0,0-1 0 0 0,1 0-1 0 0,-1-1 1 0 0,1 0-1 0 0,1 0 1 0 0,18 5 0 0 0,-20-8 33 0 0,0 0 1 0 0,0 0 0 0 0,0-1-1 0 0,0 0 1 0 0,0-1 0 0 0,0 0 0 0 0,0 0-1 0 0,0-1 1 0 0,0 0 0 0 0,0 0 0 0 0,0-1-1 0 0,0-1 1 0 0,0 1 0 0 0,-1-2-1 0 0,1 1 1 0 0,-1-1 0 0 0,0 0 0 0 0,0-1-1 0 0,12-8 1 0 0,-5 0 52 0 0,0-1 0 0 0,-1 0 0 0 0,-1-1-1 0 0,0 0 1 0 0,-1-1 0 0 0,0 0 0 0 0,-2-1 0 0 0,13-25 0 0 0,-9 12 84 0 0,-2-1 1 0 0,-1 0 0 0 0,-1-1-1 0 0,7-41 1 0 0,-15 60-90 0 0,-1 0 0 0 0,0 0 0 0 0,-1-1 0 0 0,0 1 1 0 0,0 0-1 0 0,-2 0 0 0 0,0 0 0 0 0,-4-15 0 0 0,4 19-21 0 0,-1 1-1 0 0,0 0 1 0 0,0 0 0 0 0,-1 0-1 0 0,0 0 1 0 0,-1 0-1 0 0,1 1 1 0 0,-1 0 0 0 0,-1 0-1 0 0,1 0 1 0 0,-1 1 0 0 0,-1-1-1 0 0,-8-6 1 0 0,9 10-45 0 0,1-1 0 0 0,-1 1 0 0 0,0 0 0 0 0,-1 0 0 0 0,1 1 0 0 0,0 0 0 0 0,-1 0-1 0 0,0 0 1 0 0,1 1 0 0 0,-1 0 0 0 0,0 0 0 0 0,1 1 0 0 0,-1-1 0 0 0,-7 2 0 0 0,6 0-31 0 0,0 0 0 0 0,0 0 0 0 0,1 1 0 0 0,-1 0 0 0 0,0 0 0 0 0,1 1 1 0 0,0 0-1 0 0,-1 0 0 0 0,1 1 0 0 0,1 0 0 0 0,-12 7 0 0 0,8-3-371 0 0,0 1-1 0 0,1 0 1 0 0,0 0 0 0 0,1 1-1 0 0,0 0 1 0 0,0 0 0 0 0,1 1-1 0 0,0 0 1 0 0,1 0 0 0 0,0 1-1 0 0,1 0 1 0 0,-4 12-1 0 0,1 8-1598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1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1839 0 0,'0'-14'427'0'0,"1"3"5561"0"0,3 19-733 0 0,2 20-2017 0 0,14 278 3974 0 0,1 0-5468 0 0,2-59-1297 0 0,0 5-403 0 0,-21-227-191 0 0,-1-14-207 0 0,0 0 1 0 0,1 0 0 0 0,4 16 0 0 0,-2-21-3306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1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1 701 11719 0 0,'0'0'1060'0'0,"2"2"-869"0"0,1 2-128 0 0,0-1-1 0 0,1 0 1 0 0,-1 0-1 0 0,1-1 1 0 0,0 1-1 0 0,-1-1 1 0 0,1 0 0 0 0,0 0-1 0 0,1 0 1 0 0,-1-1-1 0 0,0 1 1 0 0,0-1 0 0 0,1 0-1 0 0,-1 0 1 0 0,1 0-1 0 0,7-1 1 0 0,125-3 3034 0 0,-31-1-1539 0 0,442-23 2988 0 0,-139 3-3110 0 0,-394 24-1390 0 0,777-35 1771 0 0,-395 17-1264 0 0,-193 18-199 0 0,-85 1-132 0 0,-60-1-115 0 0,165-3 382 0 0,97-10 33 0 0,-101 5-293 0 0,103-30 70 0 0,-289 32-270 0 0,90-9 78 0 0,38-8-5 0 0,178-21 158 0 0,-244 40-163 0 0,-50 3-58 0 0,144 4 77 0 0,-46 1-93 0 0,-35 0 30 0 0,100 6-25 0 0,-68 0 8 0 0,-1-11-36 0 0,-4 0 0 0 0,24 1 64 0 0,-4-12-64 0 0,-49 1 0 0 0,62-4 0 0 0,-80 7 0 0 0,55-3 0 0 0,-122 10 0 0 0,36-7 0 0 0,-48 6 0 0 0,1 0 0 0 0,-1-2 0 0 0,0 1 0 0 0,0-1 0 0 0,14-7 0 0 0,-19 8-23 0 0,0-1 0 0 0,0 1 0 0 0,0-1-1 0 0,-1 0 1 0 0,1-1 0 0 0,-1 1 0 0 0,0-1 0 0 0,0 1 0 0 0,-1-1 0 0 0,1 0-1 0 0,-1-1 1 0 0,0 1 0 0 0,3-8 0 0 0,-5 9 6 0 0,0 1 0 0 0,1-1 0 0 0,-2 0 0 0 0,1-1 0 0 0,0 1 0 0 0,-1 0 0 0 0,0 0 0 0 0,0 0 0 0 0,0 0 1 0 0,0 0-1 0 0,-1 0 0 0 0,1 0 0 0 0,-1-1 0 0 0,0 1 0 0 0,0 1 0 0 0,-1-1 0 0 0,1 0 0 0 0,-1 0 0 0 0,0 0 0 0 0,-4-5 0 0 0,-2-1-19 0 0,-1 0 1 0 0,0 1-1 0 0,0 0 1 0 0,-1 0-1 0 0,-1 1 1 0 0,-18-11-1 0 0,-11-10-27 0 0,14 10 16 0 0,0 1 0 0 0,-1 1 0 0 0,-1 1 0 0 0,0 2 0 0 0,-2 1 0 0 0,1 1 1 0 0,-1 1-1 0 0,-1 2 0 0 0,-33-6 0 0 0,53 14-20 0 0,9 0-20 0 0,5 2-197 0 0,0 0 240 0 0,0 0 1 0 0,0 0-1 0 0,0 1 1 0 0,-1-1-1 0 0,6 4 1 0 0,4 2-46 0 0,163 65-926 0 0,-37 1 332 0 0,-113-57 620 0 0,-1 1 0 0 0,-1 0-1 0 0,28 28 1 0 0,-47-41 94 0 0,1 1 1 0 0,-1 0-1 0 0,0 0 0 0 0,-1 0 1 0 0,1 1-1 0 0,-1-1 0 0 0,0 1 1 0 0,0 0-1 0 0,-1 0 0 0 0,1 0 1 0 0,-1 0-1 0 0,-1 0 0 0 0,2 9 1 0 0,-2-7 64 0 0,-1 0 0 0 0,0 0 1 0 0,0 0-1 0 0,-1-1 0 0 0,0 1 1 0 0,0 0-1 0 0,-1 0 1 0 0,0-1-1 0 0,-1 1 0 0 0,-5 11 1 0 0,-3 3 176 0 0,0 0 0 0 0,-2-1 0 0 0,-17 22 0 0 0,-52 56 342 0 0,-18 25-165 0 0,39-46-305 0 0,40-53-578 0 0,-25 36 1 0 0,19-15-312 0 0,14-23-1309 0 0,-2 2-4432 0 0,0-3-2009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1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3679 0 0,'0'0'284'0'0,"0"-7"134"0"0,4-14 13044 0 0,1 25-12587 0 0,-1 0-702 0 0,-1 1 1 0 0,0-1 0 0 0,-1 1-1 0 0,1 0 1 0 0,-1-1 0 0 0,0 1-1 0 0,0 0 1 0 0,2 8-1 0 0,7 45 583 0 0,-10-48-611 0 0,9 80 478 0 0,-2 113 1 0 0,-4-60-722 0 0,-4-137 58 0 0,1 17-537 0 0,0 1-1 0 0,2 0 1 0 0,10 41 0 0 0,-13-64-575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1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2303 0 0,'7'-5'200'0'0,"-4"2"409"0"0,0 1-1 0 0,0 0 1 0 0,0-1-1 0 0,1 2 1 0 0,5-4-1 0 0,-7 4-329 0 0,0 1 0 0 0,-1 0-1 0 0,1 0 1 0 0,0-1-1 0 0,0 1 1 0 0,-1 0-1 0 0,1 0 1 0 0,0 1-1 0 0,0-1 1 0 0,-1 0 0 0 0,1 0-1 0 0,0 1 1 0 0,-1-1-1 0 0,1 1 1 0 0,3 1-1 0 0,16 9 513 0 0,0 1-1 0 0,-1 1 1 0 0,0 1-1 0 0,-1 0 1 0 0,-1 1 0 0 0,0 2-1 0 0,31 35 1 0 0,-17-12 466 0 0,-2 2 0 0 0,42 76 0 0 0,-47-69-326 0 0,-1 0-1 0 0,-3 2 0 0 0,16 58 1 0 0,-27-72-631 0 0,-2 0 0 0 0,-1 1 0 0 0,-2 0 0 0 0,-2 0 1 0 0,-1 49-1 0 0,-6-25-264 0 0,-12 65 0 0 0,-1-47-8767 0 0,14-64 1151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1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184 119 10591 0 0,'3'-14'1134'0'0,"-1"2"-1346"0"0,1 4 973 0 0,-2 0 0 0 0,1 0-1 0 0,-1 0 1 0 0,0 0 0 0 0,-1 0-1 0 0,0-1 1 0 0,0 1 0 0 0,-2-8-1 0 0,1 15-669 0 0,1 1-1 0 0,0-1 1 0 0,-1 1-1 0 0,1-1 1 0 0,-1 0 0 0 0,1 1-1 0 0,-1-1 1 0 0,0 1-1 0 0,1 0 1 0 0,-1-1-1 0 0,1 1 1 0 0,-1-1 0 0 0,0 1-1 0 0,1 0 1 0 0,-1-1-1 0 0,0 1 1 0 0,0 0-1 0 0,1 0 1 0 0,-2-1-1 0 0,-13-1 787 0 0,10 2-725 0 0,0 1 1 0 0,1 0-1 0 0,-1-1 0 0 0,1 2 0 0 0,-1-1 1 0 0,1 1-1 0 0,0-1 0 0 0,-1 1 0 0 0,1 0 1 0 0,0 1-1 0 0,0-1 0 0 0,0 1 0 0 0,1 0 1 0 0,-1-1-1 0 0,1 2 0 0 0,-6 4 0 0 0,2 1-7 0 0,0 0 0 0 0,0 0-1 0 0,1 0 1 0 0,0 1-1 0 0,-8 18 1 0 0,5-7 3 0 0,1 2 0 0 0,2-1 0 0 0,0 1-1 0 0,1 0 1 0 0,-2 29 0 0 0,4-1 97 0 0,4 68-1 0 0,0-103-223 0 0,0 0 0 0 0,1-1 0 0 0,1 1 0 0 0,1-1 0 0 0,0 1-1 0 0,1-1 1 0 0,10 22 0 0 0,-11-28-13 0 0,1-1-1 0 0,1 1 1 0 0,-1-1-1 0 0,1 0 1 0 0,1 0-1 0 0,-1-1 1 0 0,1 0-1 0 0,1 0 1 0 0,-1-1-1 0 0,1 0 1 0 0,0 0-1 0 0,1 0 1 0 0,8 4-1 0 0,-9-6-47 0 0,1-1-1 0 0,-1 1 0 0 0,0-1 1 0 0,1-1-1 0 0,0 1 1 0 0,0-1-1 0 0,0-1 1 0 0,0 0-1 0 0,0 0 1 0 0,0-1-1 0 0,0 0 1 0 0,0 0-1 0 0,0-1 0 0 0,0 0 1 0 0,0-1-1 0 0,10-3 1 0 0,-1-1-650 0 0,-1 0 0 0 0,-1-1 0 0 0,18-11 0 0 0,-26 13 3 0 0,-1 0 0 0 0,1 0-1 0 0,-1-1 1 0 0,0 0-1 0 0,-1-1 1 0 0,1 0-1 0 0,-1 0 1 0 0,5-8-1 0 0,1-5-981 0 0,-1 0-10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1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39 455 0 0,'6'-38'12336'0'0,"1"60"-8992"0"0,-3 3-2352 0 0,-1 0 1 0 0,-2 1-1 0 0,-1 0 0 0 0,-5 42 0 0 0,1 4-298 0 0,4-63-662 0 0,0 128 523 0 0,1-107-1431 0 0,2-1-1 0 0,10 49 0 0 0,-12-74 312 0 0,1 1 0 0 0,-1-1 0 0 0,0 1 0 0 0,5 7 0 0 0,0-4-1006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1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31 7367 0 0,'7'-31'7235'0'0,"-6"33"-6979"0"0,0-1-1 0 0,0 0 1 0 0,0 1-1 0 0,0-1 1 0 0,-1 1 0 0 0,1-1-1 0 0,0 1 1 0 0,-1 0-1 0 0,1 1 1 0 0,-1-2-32 0 0,55 190 2521 0 0,17 101-2995 0 0,-61-245 83 0 0,12 55-3198 0 0,-17-74 1643 0 0</inkml:trace>
  <inkml:trace contextRef="#ctx0" brushRef="#br0" timeOffset="1">31 583 9671 0 0,'-4'-6'875'0'0,"-20"-25"-460"0"0,24 30-225 0 0,-1 1 1 0 0,1-1 0 0 0,0 0-1 0 0,0 0 1 0 0,-1 1 0 0 0,1-1 0 0 0,0 0-1 0 0,0 1 1 0 0,0-1 0 0 0,0 0-1 0 0,0 0 1 0 0,0 1 0 0 0,0-1-1 0 0,0 0 1 0 0,0 1 0 0 0,0-1-1 0 0,1 0 1 0 0,-1 0 0 0 0,0 1 0 0 0,0-1-1 0 0,1 0 1 0 0,-1 1 0 0 0,0-1-1 0 0,1 1 1 0 0,-1-1 0 0 0,1 0-1 0 0,-1 1 1 0 0,1-1 0 0 0,-1 1-1 0 0,1-1 1 0 0,0 0 0 0 0,1-1-17 0 0,0 1-1 0 0,0-1 1 0 0,1 1 0 0 0,-1-1 0 0 0,0 1-1 0 0,4-2 1 0 0,13-2-228 0 0,1 0 1 0 0,-1 1-1 0 0,1 1 0 0 0,32-1 1 0 0,-6 1-2533 0 0,-21 1-3096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1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 12839 0 0,'0'0'1934'0'0,"0"-1"-1845"0"0,0 1 0 0 0,0-1 1 0 0,0 1-1 0 0,1 0 1 0 0,-1-1-1 0 0,0 1 0 0 0,0 0 1 0 0,1-1-1 0 0,-1 1 1 0 0,0 0-1 0 0,0-1 0 0 0,1 1 1 0 0,-1 0-1 0 0,1 0 1 0 0,-1-1-1 0 0,0 1 0 0 0,1 0 1 0 0,-1 0-1 0 0,1-1 1 0 0,31 1 726 0 0,-18-1-530 0 0,0 1 0 0 0,0 0-1 0 0,0 1 1 0 0,22 4 0 0 0,-34-4-162 0 0,1-1 0 0 0,-1 1 0 0 0,1 0 0 0 0,-1 0 0 0 0,0 0 0 0 0,1 1 0 0 0,-1-1 0 0 0,0 0 1 0 0,0 1-1 0 0,0 0 0 0 0,0-1 0 0 0,0 1 0 0 0,-1 0 0 0 0,1 0 0 0 0,0 0 0 0 0,2 4 0 0 0,-2-2 75 0 0,0 0 1 0 0,-1 0-1 0 0,1 0 0 0 0,-1 1 1 0 0,0-1-1 0 0,0 0 0 0 0,0 1 0 0 0,0 8 1 0 0,-1-1 13 0 0,0 0 1 0 0,-1-1 0 0 0,-1 1-1 0 0,0-1 1 0 0,0 1 0 0 0,-7 17-1 0 0,5-19-213 0 0,-1 1 0 0 0,0-1 0 0 0,0 1 0 0 0,-1-2 0 0 0,0 1-1 0 0,-8 9 1 0 0,13-18-96 0 0,2-2-862 0 0,-1-1 939 0 0,1 0 0 0 0,0 0-1 0 0,0 1 1 0 0,0-1 0 0 0,0 1-1 0 0,0-1 1 0 0,0 1 0 0 0,0-1-1 0 0,1 1 1 0 0,-1 0 0 0 0,1-1 0 0 0,-1 1-1 0 0,1 0 1 0 0,-1 0 0 0 0,1 0-1 0 0,-1 0 1 0 0,1 1 0 0 0,0-1-1 0 0,0 0 1 0 0,-1 1 0 0 0,4-1-1 0 0,0 0 40 0 0,1 1-1 0 0,0 0 1 0 0,-1 0-1 0 0,1 1 0 0 0,0-1 1 0 0,-1 1-1 0 0,1 1 0 0 0,-1-1 1 0 0,1 1-1 0 0,-1 0 0 0 0,0 0 1 0 0,1 0-1 0 0,-1 1 0 0 0,0 0 1 0 0,-1 0-1 0 0,1 0 0 0 0,-1 1 1 0 0,1-1-1 0 0,-1 1 0 0 0,5 6 1 0 0,-5-6 103 0 0,-1 0 0 0 0,0 0 0 0 0,0 0 0 0 0,0 1-1 0 0,-1-1 1 0 0,1 1 0 0 0,-1-1 0 0 0,0 1 0 0 0,0 0 0 0 0,-1 0 0 0 0,1 0 0 0 0,-1 0 0 0 0,0 0 0 0 0,-1 0 0 0 0,1 0 0 0 0,-1 0 0 0 0,0 1 0 0 0,0-1 0 0 0,-1 0 0 0 0,1 0 0 0 0,-1 0 0 0 0,-3 8 0 0 0,0-3 6 0 0,0-1-1 0 0,-1 0 1 0 0,0 0-1 0 0,0 0 1 0 0,-1-1-1 0 0,0 0 1 0 0,-14 15-1 0 0,7-13-189 0 0,-1 1 0 0 0,0-2 0 0 0,-1 0 0 0 0,0-1 0 0 0,-18 8-1 0 0,14-9-600 0 0,0-1 0 0 0,-26 6 0 0 0,34-10-1473 0 0,0-1-1 0 0,0 0 1 0 0,-12 0 0 0 0,-4-3-4823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2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14047 0 0,'-10'7'320'0'0,"0"0"-1"0"0,0 0 1 0 0,1 1 0 0 0,0 1-1 0 0,0-1 1 0 0,1 1-1 0 0,0 1 1 0 0,0-1-1 0 0,1 1 1 0 0,1 1 0 0 0,0-1-1 0 0,0 1 1 0 0,-5 14-1 0 0,-4 17 607 0 0,1 0-1 0 0,-9 55 1 0 0,22-91-944 0 0,-34 145 701 0 0,-31 148 657 0 0,63-281-1285 0 0,1 0-1 0 0,0 1 1 0 0,2-1 0 0 0,0 0-1 0 0,1 1 1 0 0,0-1 0 0 0,2 0-1 0 0,0 0 1 0 0,1 0-1 0 0,8 22 1 0 0,-8-29-257 0 0,1-1 1 0 0,0 1-1 0 0,0-1 0 0 0,1 0 1 0 0,0-1-1 0 0,1 0 0 0 0,0 0 1 0 0,0 0-1 0 0,1-1 0 0 0,0 0 1 0 0,1 0-1 0 0,0-1 0 0 0,0 0 1 0 0,0-1-1 0 0,1 0 0 0 0,0 0 1 0 0,17 6-1 0 0,8 1-4891 0 0,2-2-1465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8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107 24 1839 0 0,'-7'-12'176'0'0,"6"11"298"0"0,0 0-1 0 0,0-1 0 0 0,-1 1 1 0 0,1 0-1 0 0,0 1 0 0 0,0-1 0 0 0,-2 0 1 0 0,2 0-1 0 0,-1 1 0 0 0,1-1 0 0 0,-1 1 1 0 0,1-1-1 0 0,-1 1 0 0 0,1 0 1 0 0,-2 0-1 0 0,2-1 0 0 0,0 1 0 0 0,-4 1 1 0 0,2-2 848 0 0,1 1-813 0 0,-1 0 1 0 0,0 0-1 0 0,1 0 0 0 0,-1 1 0 0 0,1-1 1 0 0,0 0-1 0 0,-2 1 0 0 0,3-1 0 0 0,-1 1 1 0 0,-1 0-1 0 0,0 0 0 0 0,1 0 0 0 0,0 0 1 0 0,0 0-1 0 0,-3 4 0 0 0,2-3-242 0 0,1 0 0 0 0,0 0 0 0 0,0 0-1 0 0,1 1 1 0 0,-1-2 0 0 0,1 2 0 0 0,-1 0 0 0 0,0-1-1 0 0,1 1 1 0 0,0-1 0 0 0,0 2 0 0 0,0 1-1 0 0,-1 1-110 0 0,2-1 0 0 0,-1 1 0 0 0,1 0 0 0 0,-1-1-1 0 0,1 2 1 0 0,1-2 0 0 0,-1 2 0 0 0,1-2-1 0 0,0 0 1 0 0,0 2 0 0 0,1-2 0 0 0,-1 0-1 0 0,5 6 1 0 0,-2-1-79 0 0,0-2 1 0 0,1 0-1 0 0,1 1 0 0 0,0-1 1 0 0,1 0-1 0 0,-1-1 0 0 0,0 1 1 0 0,2-2-1 0 0,-1 2 0 0 0,2-2 1 0 0,13 9-1 0 0,-15-11-46 0 0,-1 1 1 0 0,2-3-1 0 0,-2 2 1 0 0,1-1-1 0 0,0 0 0 0 0,1-1 1 0 0,0 0-1 0 0,-1 1 1 0 0,13-1-1 0 0,-15-1-174 0 0,-2-1-1 0 0,3 0 1 0 0,-2-1 0 0 0,0 1-1 0 0,2-1 1 0 0,-2 0 0 0 0,1-1 0 0 0,-2 1-1 0 0,2 0 1 0 0,0-1 0 0 0,0 0 0 0 0,-3 0-1 0 0,3 0 1 0 0,-1 0 0 0 0,0-1-1 0 0,0 1 1 0 0,4-6 0 0 0,-1-1-1568 0 0,1 2-73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2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58 108 2759 0 0,'-34'-62'389'0'0,"17"38"3762"0"0,16 23-3716 0 0,1 0 0 0 0,-1-1 0 0 0,0 1 0 0 0,1 0 0 0 0,-1 0 0 0 0,1 0 0 0 0,-1-1 0 0 0,1 1 0 0 0,-1-3 0 0 0,1-3 4111 0 0,12 15-3458 0 0,14 11-460 0 0,-1 1 1 0 0,-1 0-1 0 0,-1 2 0 0 0,35 45 0 0 0,68 109 1459 0 0,-102-137-1429 0 0,-2 0 1 0 0,30 72-1 0 0,-42-82-402 0 0,0 0-1 0 0,-2 0 1 0 0,-2 1-1 0 0,0-1 1 0 0,1 33-1 0 0,-4-16-595 0 0,-3 0 0 0 0,-1 0-1 0 0,-3 0 1 0 0,-12 62 0 0 0,1-30-5573 0 0,11-64-941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2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7831 0 0,'1'-1'4810'0'0,"5"-2"-4361"0"0,0 1 0 0 0,0-1 0 0 0,1 1 1 0 0,-1 1-1 0 0,0-1 0 0 0,1 1 0 0 0,-1 0 1 0 0,0 0-1 0 0,1 1 0 0 0,-1 0 0 0 0,1 0 1 0 0,-1 1-1 0 0,1-1 0 0 0,-1 1 0 0 0,12 4 1 0 0,-6-2-128 0 0,-2 1 0 0 0,1 0 0 0 0,0 0 0 0 0,-1 1 0 0 0,0 1 0 0 0,0-1 0 0 0,-1 2 0 0 0,14 10 0 0 0,-16-11-167 0 0,-1 1 0 0 0,1 1 0 0 0,-1-1 0 0 0,-1 1 0 0 0,1 0 0 0 0,-1 0 0 0 0,0 1 0 0 0,-1 0 0 0 0,0 0-1 0 0,-1 0 1 0 0,0 0 0 0 0,0 0 0 0 0,-1 1 0 0 0,0-1 0 0 0,0 1 0 0 0,-1-1 0 0 0,-1 1 0 0 0,1 0 0 0 0,-3 17 0 0 0,0-16-180 0 0,0 0 0 0 0,-1-1 1 0 0,-1 1-1 0 0,1-1 0 0 0,-1 0 1 0 0,-1 0-1 0 0,-9 14 0 0 0,11-20-39 0 0,-1 0-1 0 0,1 0 0 0 0,-1 0 0 0 0,0-1 1 0 0,-1 0-1 0 0,1 0 0 0 0,-1 0 0 0 0,1 0 1 0 0,-1 0-1 0 0,0-1 0 0 0,0 0 0 0 0,0 0 1 0 0,0-1-1 0 0,0 1 0 0 0,0-1 0 0 0,-1 0 0 0 0,1 0 1 0 0,0-1-1 0 0,-1 0 0 0 0,1 0 0 0 0,0 0 1 0 0,-1 0-1 0 0,1-1 0 0 0,0 0 0 0 0,-1 0 1 0 0,1 0-1 0 0,-8-4 0 0 0,10 3 28 0 0,0-1 0 0 0,0 1 0 0 0,0-1 0 0 0,0 1 1 0 0,0-1-1 0 0,1 0 0 0 0,-1 0 0 0 0,1 0 0 0 0,0-1 0 0 0,0 1 0 0 0,0 0 0 0 0,0-1 0 0 0,1 1 0 0 0,-2-5 0 0 0,2 4 5 0 0,-1-1 0 0 0,1 1 0 0 0,0-1 0 0 0,0 1-1 0 0,0-1 1 0 0,0 1 0 0 0,1-1 0 0 0,0 0 0 0 0,0 1 0 0 0,0-1-1 0 0,2-6 1 0 0,-2 10 36 0 0,0 0 0 0 0,1 0 0 0 0,-1-1 0 0 0,1 1 0 0 0,-1 0 0 0 0,1 0 0 0 0,0 0 0 0 0,-1 0 0 0 0,1 0 0 0 0,0-1-1 0 0,0 2 1 0 0,0-1 0 0 0,0 0 0 0 0,0 0 0 0 0,0 0 0 0 0,0 0 0 0 0,0 0 0 0 0,0 1 0 0 0,0-1 0 0 0,2 0 0 0 0,-1 0 15 0 0,0 1 0 0 0,1-1 0 0 0,-1 1 0 0 0,0 0-1 0 0,0 0 1 0 0,1-1 0 0 0,-1 2 0 0 0,0-1 0 0 0,0 0 0 0 0,1 0 0 0 0,1 2 0 0 0,7 1 111 0 0,0 1 0 0 0,-1 0 1 0 0,19 11-1 0 0,-23-12-85 0 0,7 4 68 0 0,9 5-8 0 0,0-1 0 0 0,31 11 0 0 0,17 5-131 0 0,-42-15-1728 0 0,1-1-3819 0 0,-6-3-1670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2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97 9007 0 0,'0'0'414'0'0,"1"-2"-12"0"0,2-6-90 0 0,-1 0-1 0 0,0 1 0 0 0,1-16 0 0 0,-3 19 146 0 0,0 0-1 0 0,0 0 0 0 0,0 0 0 0 0,-1 0 1 0 0,1 0-1 0 0,-1 0 0 0 0,0 1 0 0 0,0-1 1 0 0,0 0-1 0 0,-2-4 0 0 0,2 7 352 0 0,-1 1-614 0 0,0 0 0 0 0,0 0 0 0 0,0 0 0 0 0,0 0-1 0 0,0 1 1 0 0,0-1 0 0 0,0 0 0 0 0,0 1 0 0 0,0 0 0 0 0,0-1-1 0 0,0 1 1 0 0,0 0 0 0 0,0 0 0 0 0,0 0 0 0 0,0 0 0 0 0,1 0-1 0 0,-1 1 1 0 0,0-1 0 0 0,1 0 0 0 0,-3 3 0 0 0,-8 10 198 0 0,1 0-1 0 0,0 0 1 0 0,1 1 0 0 0,1 0-1 0 0,0 0 1 0 0,1 1 0 0 0,1 1-1 0 0,0-1 1 0 0,-5 20 0 0 0,-3 23 207 0 0,-11 77 1 0 0,25-128-539 0 0,-2 17 79 0 0,0-1-1 0 0,1 1 0 0 0,2 0 1 0 0,1 0-1 0 0,0-1 1 0 0,10 45-1 0 0,-7-56-93 0 0,0-1 0 0 0,0 1 0 0 0,1-1 0 0 0,1 0 0 0 0,0 0 0 0 0,1 0 0 0 0,0-1-1 0 0,1 0 1 0 0,0 0 0 0 0,1-1 0 0 0,0 0 0 0 0,1-1 0 0 0,0 0 0 0 0,0 0 0 0 0,13 7 0 0 0,-13-9-80 0 0,1-1-1 0 0,0 0 1 0 0,0-1 0 0 0,1 0-1 0 0,-1-1 1 0 0,1 0 0 0 0,0-1 0 0 0,0 0-1 0 0,0-1 1 0 0,1 0 0 0 0,-1-1-1 0 0,0 0 1 0 0,1-1 0 0 0,-1-1 0 0 0,1 0-1 0 0,17-4 1 0 0,-9-1-1029 0 0,1-2 1 0 0,-2 0-1 0 0,1-1 0 0 0,-1-1 1 0 0,35-24-1 0 0,-47 28 315 0 0,-1 0-1 0 0,1-1 0 0 0,-1 1 1 0 0,-1-1-1 0 0,9-12 0 0 0,1-1-967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2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15 4143 0 0,'-5'-6'428'0'0,"5"5"-231"0"0,-1 0-1 0 0,0 1 1 0 0,1-1-1 0 0,-1 0 1 0 0,0 1-1 0 0,0-1 1 0 0,0 1-1 0 0,1-1 1 0 0,-1 1-1 0 0,0-1 1 0 0,0 1-1 0 0,0-1 1 0 0,0 1-1 0 0,0 0 1 0 0,0 0-1 0 0,0-1 1 0 0,0 1-1 0 0,0 0 1 0 0,0 0-1 0 0,0 0 1 0 0,0 0-1 0 0,0 0 1 0 0,0 0-1 0 0,0 1 1 0 0,-1-1-1 0 0,0 1 125 0 0,1 0 1 0 0,-1 0-1 0 0,0 0 0 0 0,1 0 0 0 0,-1 0 1 0 0,1 0-1 0 0,-1 0 0 0 0,1 1 0 0 0,0-1 1 0 0,0 1-1 0 0,-1-1 0 0 0,0 3 0 0 0,-2 2 249 0 0,1 1 0 0 0,-1-1 0 0 0,1 1-1 0 0,1 0 1 0 0,-1 0 0 0 0,-1 8 0 0 0,1 4 20 0 0,1 0 0 0 0,0 1 0 0 0,1-1 0 0 0,1 1 0 0 0,4 31 0 0 0,-2-41-469 0 0,-1 0-1 0 0,2 0 1 0 0,-1 0-1 0 0,2 0 1 0 0,-1-1-1 0 0,1 1 1 0 0,0-1-1 0 0,1 0 0 0 0,0 0 1 0 0,1-1-1 0 0,0 1 1 0 0,10 11-1 0 0,-11-16-89 0 0,-1 0 0 0 0,1 0-1 0 0,0 0 1 0 0,0 0 0 0 0,1-1-1 0 0,-1 0 1 0 0,1 0 0 0 0,-1 0-1 0 0,1-1 1 0 0,0 0 0 0 0,0 0-1 0 0,0 0 1 0 0,0-1 0 0 0,0 0-1 0 0,8 1 1 0 0,-9-2-27 0 0,0-1 1 0 0,0 1-1 0 0,0-1 0 0 0,0 1 0 0 0,-1-1 1 0 0,1-1-1 0 0,0 1 0 0 0,0-1 0 0 0,-1 0 1 0 0,1 0-1 0 0,-1 0 0 0 0,1-1 0 0 0,-1 1 1 0 0,0-1-1 0 0,0 0 0 0 0,0 0 0 0 0,-1 0 1 0 0,1-1-1 0 0,4-5 0 0 0,2-5-4 0 0,-2 0 0 0 0,1-1 0 0 0,-2 0 0 0 0,0 0 0 0 0,5-18 0 0 0,0 4 0 0 0,-2 5 0 0 0,-4 10 4 0 0,0 1-1 0 0,3-14 1 0 0,-7 20 64 0 0,2 26 341 0 0,-1 4-214 0 0,7 33 0 0 0,0-6 7 0 0,-8-39-246 0 0,1 0 0 0 0,0-1 0 0 0,0 1 0 0 0,1-1 0 0 0,9 18 0 0 0,-10-23-237 0 0,-1 0 1 0 0,1 0-1 0 0,1-1 0 0 0,-1 1 0 0 0,1-1 1 0 0,-1 0-1 0 0,1 0 0 0 0,1 0 0 0 0,-1-1 1 0 0,0 1-1 0 0,1-1 0 0 0,0 0 0 0 0,7 4 1 0 0,0-4-1476 0 0,1-3-62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2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13 2759 0 0,'0'-13'8476'0'0,"-7"22"-3624"0"0,2-3-4053 0 0,-2 7-99 0 0,1 0 0 0 0,1 1 0 0 0,0-1 0 0 0,1 1 0 0 0,0 0 0 0 0,-3 22 0 0 0,4-17-249 0 0,-11 42 531 0 0,-9 57 562 0 0,19-94-1124 0 0,2 0 0 0 0,1 47 0 0 0,1-60-313 0 0,2 0-1 0 0,-1 0 1 0 0,1 0-1 0 0,1 0 0 0 0,0-1 1 0 0,1 1-1 0 0,0-1 1 0 0,1 0-1 0 0,-1 0 1 0 0,11 14-1 0 0,-11-18-76 0 0,-1-1 0 0 0,2 0 1 0 0,-1-1-1 0 0,0 1 0 0 0,1-1 0 0 0,0 0 0 0 0,0 0 0 0 0,0 0 0 0 0,1-1 0 0 0,-1 0 0 0 0,1 0 1 0 0,0 0-1 0 0,0-1 0 0 0,0 1 0 0 0,0-1 0 0 0,0-1 0 0 0,0 1 0 0 0,1-1 0 0 0,9 0 0 0 0,-2-1 0 0 0,0 0-1 0 0,0-1 1 0 0,0-1-1 0 0,0 0 1 0 0,-1-1 0 0 0,21-7-1 0 0,23-6 4 0 0,30-11-1271 0 0,-72 22 271 0 0,0 1 0 0 0,0 0 0 0 0,17-2 0 0 0,-14 3-1332 0 0,0 0-5325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2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172 339 15775 0 0,'0'1'727'0'0,"-5"13"-163"0"0,2-6-204 0 0,0 0 0 0 0,0 0 0 0 0,1 1 0 0 0,0-1 0 0 0,1 1 0 0 0,0-1 0 0 0,0 1 0 0 0,1 12 0 0 0,0-20 412 0 0,1 1-749 0 0,1 1 347 0 0,0 0-1615 0 0</inkml:trace>
  <inkml:trace contextRef="#ctx0" brushRef="#br0" timeOffset="1">79 51 1839 0 0,'-26'-22'-47'0'0,"8"8"2855"0"0,1 6 2426 0 0,-1 2 6295 0 0,20 7-11444 0 0,-1 1-1 0 0,1 0 1 0 0,0 0-1 0 0,0-1 1 0 0,0 1-1 0 0,0-1 1 0 0,0 1-1 0 0,2 0 0 0 0,-2-1-105 0 0,48 30-2083 0 0,-35-20 1281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3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9847 0 0,'0'0'448'0'0,"2"-3"-6"0"0,-1 2-384 0 0,-1 1-51 0 0,1-1-1 0 0,-1 1 1 0 0,1-1 0 0 0,-1 0 0 0 0,0 1 0 0 0,1-1 0 0 0,-1 1 0 0 0,0-1-1 0 0,1 0 1 0 0,-1 1 0 0 0,0-1 0 0 0,0 0 0 0 0,1 0 0 0 0,-1 1-1 0 0,0-1 1 0 0,0 0 0 0 0,0 1 0 0 0,0-1 0 0 0,0 0 0 0 0,0 0-1 0 0,0 1 1 0 0,0-1 0 0 0,-1 0 0 0 0,1 1 0 0 0,0-2 0 0 0,-1 0 62 0 0,1 0 1 0 0,0 0 0 0 0,0 0-1 0 0,0 1 1 0 0,0-1 0 0 0,1 0-1 0 0,-1 0 1 0 0,0 0 0 0 0,1 0-1 0 0,-1 1 1 0 0,1-1 0 0 0,0 0-1 0 0,-1 0 1 0 0,1 1 0 0 0,0-1-1 0 0,0 1 1 0 0,0-1 0 0 0,0 0-1 0 0,3-2 1 0 0,3-2 348 0 0,-1 0 0 0 0,15-11 0 0 0,-11 10-31 0 0,0-1-156 0 0,0 2 0 0 0,1-1 0 0 0,0 2 0 0 0,0-1 0 0 0,0 1 1 0 0,0 1-1 0 0,1 0 0 0 0,-1 1 0 0 0,1 0 0 0 0,22-2 0 0 0,-13 3-4 0 0,0 1-1 0 0,0 1 1 0 0,0 2 0 0 0,0 0 0 0 0,29 6 0 0 0,-38-5-108 0 0,0 0 0 0 0,0 1 0 0 0,0 1 0 0 0,-1-1 0 0 0,1 2-1 0 0,-1 0 1 0 0,-1 0 0 0 0,13 9 0 0 0,-18-11-63 0 0,0 0 1 0 0,-1 0-1 0 0,1 1 0 0 0,-1-1 0 0 0,0 1 0 0 0,0 0 0 0 0,-1 0 1 0 0,0 0-1 0 0,0 0 0 0 0,0 1 0 0 0,0-1 0 0 0,-1 1 0 0 0,0 0 0 0 0,0 0 1 0 0,0 0-1 0 0,-1 0 0 0 0,0 0 0 0 0,1 8 0 0 0,-2-4 4 0 0,0 0 1 0 0,0 0-1 0 0,-1 0 0 0 0,0 0 0 0 0,-1 0 1 0 0,0 0-1 0 0,0 0 0 0 0,-1-1 0 0 0,-1 1 1 0 0,-7 15-1 0 0,-11 11 4 0 0,-1 0 0 0 0,-2-2 1 0 0,-1-1-1 0 0,-44 43 0 0 0,63-69-101 0 0,0 0 0 0 0,0-1 0 0 0,-1 0 0 0 0,0 0-1 0 0,0 0 1 0 0,-13 6 0 0 0,19-11 12 0 0,0 0 0 0 0,0 0 0 0 0,0 0 1 0 0,0-1-1 0 0,-1 1 0 0 0,1 0 0 0 0,0-1 0 0 0,0 0 0 0 0,-1 1 0 0 0,1-1 0 0 0,0 0 0 0 0,-1 0 0 0 0,1 0 1 0 0,0-1-1 0 0,0 1 0 0 0,-1 0 0 0 0,1-1 0 0 0,0 0 0 0 0,0 1 0 0 0,0-1 0 0 0,0 0 0 0 0,0 0 0 0 0,0 0 1 0 0,0 0-1 0 0,0-1 0 0 0,0 1 0 0 0,0 0 0 0 0,0-1 0 0 0,1 0 0 0 0,-1 1 0 0 0,1-1 0 0 0,-1 0 0 0 0,-1-2 1 0 0,0-2-25 0 0,-1 1 0 0 0,1-1 1 0 0,0 0-1 0 0,1-1 1 0 0,0 1-1 0 0,0 0 1 0 0,0-1-1 0 0,1 1 1 0 0,-1-1-1 0 0,2 0 1 0 0,-1 1-1 0 0,1-1 0 0 0,0 0 1 0 0,0 0-1 0 0,1 1 1 0 0,0-1-1 0 0,0 1 1 0 0,0-1-1 0 0,1 1 1 0 0,0-1-1 0 0,6-11 1 0 0,-6 13 37 0 0,1 0 1 0 0,0 0 0 0 0,0 1 0 0 0,1-1-1 0 0,-1 1 1 0 0,1 0 0 0 0,0 0 0 0 0,0 0 0 0 0,0 0-1 0 0,0 1 1 0 0,1 0 0 0 0,0 0 0 0 0,0 0-1 0 0,5-3 1 0 0,0 2 58 0 0,0-1-1 0 0,0 2 1 0 0,0-1 0 0 0,0 1-1 0 0,1 1 1 0 0,-1 0-1 0 0,1 0 1 0 0,0 1 0 0 0,-1 0-1 0 0,1 1 1 0 0,0 0-1 0 0,14 3 1 0 0,-2 0 61 0 0,0 1-1 0 0,-1 2 1 0 0,0 0 0 0 0,0 1 0 0 0,25 12 0 0 0,-36-13-57 0 0,1 0 0 0 0,-1 0 1 0 0,-1 2-1 0 0,1-1 1 0 0,-1 1-1 0 0,0 1 0 0 0,-1-1 1 0 0,0 2-1 0 0,0-1 1 0 0,12 20-1 0 0,8 26-498 0 0,-24-42 127 0 0,1-1-1 0 0,1 0 1 0 0,0 0-1 0 0,17 21 0 0 0,-23-31-148 0 0,1-1 0 0 0,-1 1 0 0 0,1-1 0 0 0,0 1-1 0 0,-1-1 1 0 0,1 0 0 0 0,3 2 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3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9215 0 0,'1'-1'707'0'0,"2"0"-573"0"0,0-1 0 0 0,1 1 0 0 0,-1 0 0 0 0,1 0 0 0 0,-1 0 0 0 0,1 0 0 0 0,0 1 0 0 0,-1-1 0 0 0,1 1 1 0 0,0 0-1 0 0,-1 0 0 0 0,1 1 0 0 0,-1-1 0 0 0,1 1 0 0 0,0-1 0 0 0,-1 1 0 0 0,1 0 0 0 0,-1 0 0 0 0,0 1 0 0 0,1-1 0 0 0,-1 1 0 0 0,6 3 0 0 0,5 4 465 0 0,0 1-1 0 0,-1 0 1 0 0,20 20-1 0 0,-2 1 141 0 0,-1 2 0 0 0,-2 1-1 0 0,-1 2 1 0 0,-2 0 0 0 0,24 45-1 0 0,-17-18 432 0 0,-3 1-1 0 0,32 102 0 0 0,-51-128-765 0 0,-1 1 1 0 0,-2 0-1 0 0,-1 0 0 0 0,-3 1 1 0 0,-1 0-1 0 0,-6 69 0 0 0,-3-39-355 0 0,-4-2 1 0 0,-3 1-1 0 0,-22 66 0 0 0,21-90-981 0 0,4-14-1702 0 0,5-10-2961 0 0,1-4-1835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6 633 13183 0 0,'0'0'1195'0'0,"-1"1"-982"0"0,-4 3 1875 0 0,16-14-1546 0 0,-1 2 0 0 0,1-1 0 0 0,1 2 0 0 0,-1-1 0 0 0,20-8 0 0 0,66-23 249 0 0,-94 38-736 0 0,218-93 1815 0 0,104-52-1718 0 0,-232 108-83 0 0,145-83 1 0 0,-219 110 191 0 0,0 0 0 0 0,-1-1 1 0 0,30-28-1 0 0,-41 32-103 0 0,0 0 1 0 0,-1 0-1 0 0,7-13 0 0 0,-12 20-15 0 0,14-8 433 0 0,6 5-163 0 0,-12 2-330 0 0,0 0 0 0 0,0 1 0 0 0,0 0 0 0 0,1 0 0 0 0,-1 1 0 0 0,0 0 0 0 0,0 1 0 0 0,13 2 0 0 0,114 41 362 0 0,-34-9-135 0 0,106 46 401 0 0,-46-16-598 0 0,-81-36-146 0 0,120 38-49 0 0,-74-30-3583 0 0,5 1-3768 0 0,-121-35 147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3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10591 0 0,'1'-21'7719'0'0,"2"48"-5930"0"0,13 47 0 0 0,-9-40-1475 0 0,8 34-58 0 0,-2 2-145 0 0,39 111-1 0 0,-38-139-1057 0 0,9 47 0 0 0,-15-43-2151 0 0,-7-24 1314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9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33 13 8207 0 0,'0'0'742'0'0,"-1"2"-517"0"0,1-2-142 0 0,0 0 1 0 0,-1 1-1 0 0,1 0 0 0 0,0 0 1 0 0,0-1-1 0 0,0 0 1 0 0,0 1-1 0 0,0 0 0 0 0,0 0 1 0 0,0-1-1 0 0,0 1 0 0 0,1-1 1 0 0,-1 1-1 0 0,0 0 0 0 0,0-1 1 0 0,1 1-1 0 0,-1-1 0 0 0,0 1 1 0 0,1-1-1 0 0,-1 1 1 0 0,0 0-1 0 0,11 14 2482 0 0,-9-12-2311 0 0,-2-3 70 0 0,-2 14 1411 0 0,1-13-1691 0 0,1-1 0 0 0,0 0 0 0 0,-1 1 0 0 0,1 0 0 0 0,-1 0 0 0 0,1-1-1 0 0,0 1 1 0 0,-1-1 0 0 0,1 0 0 0 0,-1 1 0 0 0,1 0 0 0 0,0-1 0 0 0,-1 1 0 0 0,0-1 0 0 0,1 1 0 0 0,-1-1 0 0 0,0 0 0 0 0,1 0 0 0 0,-1 0 0 0 0,0 1 0 0 0,1-1-1 0 0,0 0 1 0 0,-1 0 0 0 0,0 0 0 0 0,0 0 0 0 0,0 0 0 0 0,0 1 0 0 0,0-2 0 0 0,0 1-28 0 0,0 0 1 0 0,0 0-1 0 0,-1-1 0 0 0,2 1 1 0 0,-1 0-1 0 0,-1 0 0 0 0,1-1 1 0 0,1 0-1 0 0,-2 1 0 0 0,1-1 0 0 0,1 0 1 0 0,-1 1-1 0 0,0-1 0 0 0,-1 0 1 0 0,2 0-1 0 0,-1 0 0 0 0,0 1 1 0 0,1-1-1 0 0,0 0 0 0 0,-1 0 1 0 0,0 0-1 0 0,0-1 0 0 0,0 0-16 0 0,0 0 0 0 0,1 0 0 0 0,-1 1-1 0 0,1-1 1 0 0,-1 0 0 0 0,1-1 0 0 0,0 2-1 0 0,0-1 1 0 0,0 0 0 0 0,0 0 0 0 0,0 1-1 0 0,0-2 1 0 0,0 1 0 0 0,1 1 0 0 0,-1-1-1 0 0,1 0 1 0 0,1-3 0 0 0,-1 3-4 0 0,-1 1 0 0 0,1 0 1 0 0,0 0-1 0 0,-1 0 0 0 0,1 0 0 0 0,0 0 0 0 0,0 0 1 0 0,0 1-1 0 0,0-2 0 0 0,0 1 0 0 0,0 0 1 0 0,0 0-1 0 0,0 1 0 0 0,0 0 0 0 0,1-1 1 0 0,-1 0-1 0 0,0 1 0 0 0,1 0 0 0 0,-2 0 1 0 0,2-1-1 0 0,-1 1 0 0 0,0 0 0 0 0,1-1 1 0 0,0 1-1 0 0,-2 0 0 0 0,2 0 0 0 0,-1 0 0 0 0,0 1 1 0 0,3-1-1 0 0,-4 1 41 0 0,1-1 1 0 0,0 0-1 0 0,1 0 1 0 0,-1 0-1 0 0,-1 1 1 0 0,1 0-1 0 0,0-1 0 0 0,-1 0 1 0 0,1 1-1 0 0,0-1 1 0 0,0 1-1 0 0,0 0 1 0 0,-1 0-1 0 0,1 0 1 0 0,-1-1-1 0 0,1 1 0 0 0,-1 0 1 0 0,0-1-1 0 0,1 1 1 0 0,0 0-1 0 0,-1 1 1 0 0,1-2-1 0 0,-1 1 0 0 0,0 0 1 0 0,1 1-1 0 0,-1 0 40 0 0,1-1 0 0 0,-1 1 0 0 0,0-1 0 0 0,0 1 1 0 0,0-1-1 0 0,0 1 0 0 0,0 1 0 0 0,0-2 0 0 0,0 0 0 0 0,0 1 0 0 0,-1 0 0 0 0,1-1 0 0 0,-2 2 0 0 0,0 0-23 0 0,1-1 0 0 0,0 1 1 0 0,-1-1-1 0 0,0 0 0 0 0,0 1 0 0 0,0-1 1 0 0,0 0-1 0 0,0 0 0 0 0,-3 2 0 0 0,4-3-45 0 0,0-1 0 0 0,1 0 0 0 0,-1 1 0 0 0,0 0 0 0 0,0-1 0 0 0,-1 1 0 0 0,2-1 0 0 0,-1 0 0 0 0,-1 0 0 0 0,2 1 0 0 0,-1-1-1 0 0,-1 0 1 0 0,2 0 0 0 0,-1 0 0 0 0,-1 0 0 0 0,1 0 0 0 0,0 0 0 0 0,0 0 0 0 0,0 0 0 0 0,0 0 0 0 0,0-1 0 0 0,0 1 0 0 0,0 0 0 0 0,0 0-1 0 0,0-1 1 0 0,1 1 0 0 0,-2-1 0 0 0,-1 0 0 0 0,3 1-9 0 0,0-1 0 0 0,-1 0 0 0 0,1 0-1 0 0,-1 1 1 0 0,1-1 0 0 0,0 1 0 0 0,0-1-1 0 0,0 0 1 0 0,-1 1 0 0 0,1-1 0 0 0,0 0 0 0 0,-1 1-1 0 0,1-1 1 0 0,0 0 0 0 0,0 1 0 0 0,0-1-1 0 0,0 0 1 0 0,0 0 0 0 0,0 1 0 0 0,0-1 0 0 0,0 1-1 0 0,0-1 1 0 0,0 0 0 0 0,1 0 0 0 0,-1-1-12 0 0,0 1-3 0 0,0 0 1 0 0,1 0-1 0 0,-1 0 0 0 0,0 1 1 0 0,0-2-1 0 0,0 1 0 0 0,1 0 1 0 0,-1 0-1 0 0,1 1 0 0 0,-1-1 0 0 0,0 0 1 0 0,1 0-1 0 0,0 0 0 0 0,-1 0 1 0 0,1 0-1 0 0,0 1 0 0 0,0 0 1 0 0,-1-1-1 0 0,1 0 0 0 0,0 1 1 0 0,1-2-1 0 0,0 1 117 0 0,1 0 0 0 0,-2 0 0 0 0,2 1 0 0 0,-1 0 0 0 0,-1-1 0 0 0,2 0 0 0 0,-1 1 0 0 0,1 0 0 0 0,1 0 0 0 0,-4 1 126 0 0,2 3-816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3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11975 0 0,'0'0'2880'0'0,"6"-5"771"0"0,5-2-2188 0 0,0 0-1 0 0,19-7 1 0 0,54-16 245 0 0,-79 29-1567 0 0,22-7 233 0 0,-1 2 0 0 0,48-4 0 0 0,56 3-200 0 0,-20 2-1962 0 0,-96 4 1138 0 0,-6 0-439 0 0,1 1 0 0 0,0-1 0 0 0,-1-1 0 0 0,1 1 0 0 0,11-5 0 0 0,-12 2-5307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3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36 12439 0 0,'-6'-4'160'0'0,"5"3"-90"0"0,0 0 0 0 0,0 0 0 0 0,-1 0-1 0 0,1 0 1 0 0,-1 1 0 0 0,1-1-1 0 0,0 0 1 0 0,-1 1 0 0 0,1-1-1 0 0,-1 1 1 0 0,1-1 0 0 0,-1 1 0 0 0,0 0-1 0 0,1-1 1 0 0,-1 1 0 0 0,1 0-1 0 0,-1 0 1 0 0,0 0 0 0 0,1 0 0 0 0,-4 1 3394 0 0,21 3 986 0 0,-5-2-3819 0 0,41 0 1212 0 0,-1-2-875 0 0,187 2 1056 0 0,-153-4-1692 0 0,82-7-367 0 0,-58-5-3350 0 0,-70 6-5430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3:09.8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71 539 1839 0 0,'-10'10'283'0'0,"9"-9"-157"0"0,-3 2 635 0 0,0 1 0 0 0,0-1-1 0 0,0-1 1 0 0,0 1 0 0 0,-1 0-1 0 0,0-1 1 0 0,1 0-1 0 0,-1 0 1 0 0,0-1 0 0 0,-10 3 3094 0 0,33-10-3135 0 0,1-3-57 0 0,26-17 0 0 0,-27 14-261 0 0,29-12-1 0 0,126-68 713 0 0,-50 23-622 0 0,16-1-335 0 0,-117 60-113 0 0,-6 3-2 0 0,-1 0 0 0 0,28-8 1 0 0,-26 10 13 0 0,1-1 1 0 0,-1-1-1 0 0,0-1 1 0 0,23-14-1 0 0,6-5 119 0 0,-9 6-60 0 0,49-38-1 0 0,-69 46-258 0 0,1 0 0 0 0,0 1 0 0 0,1 0 0 0 0,31-13 0 0 0,-42 23-826 0 0,0 2-56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3:02.1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38 993 6447 0 0,'-3'2'100'0'0,"0"-1"-1"0"0,0 1 0 0 0,0 0 0 0 0,0 0 0 0 0,0 0 0 0 0,-4 5 1 0 0,-5 3 4157 0 0,20-10-3027 0 0,0-2-967 0 0,1 0 1 0 0,-1-1 0 0 0,0 1-1 0 0,0-2 1 0 0,0 1 0 0 0,9-6-1 0 0,44-31 696 0 0,40-36 523 0 0,56-37 118 0 0,280-157 556 0 0,-313 199-1833 0 0,36-22-158 0 0,-154 89-166 0 0,181-118 162 0 0,34-20-794 0 0,-123 90-6074 0 0,-73 39 679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3:02.9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68 3223 0 0,'1'-16'2284'0'0,"6"-36"6111"0"0,-7 67-7142 0 0,-11 196 2735 0 0,-13 305-1068 0 0,17-277-2143 0 0,-7 62-362 0 0,12-280-694 0 0,-4 24-1 0 0,2-27-258 0 0,-1 36-1 0 0,7-34-2762 0 0,-1-14 1566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3:03.6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0 7511 0 0,'-5'4'-539'0'0,"4"-4"659"0"0,1 0-1 0 0,0 0 1 0 0,-1 1 0 0 0,1-1-1 0 0,0 0 1 0 0,-1 0 0 0 0,1 0-1 0 0,0 0 1 0 0,-1 1 0 0 0,1-1 0 0 0,0 0-1 0 0,-1 0 1 0 0,1 1 0 0 0,0-1-1 0 0,-1 0 1 0 0,1 0 0 0 0,0 1-1 0 0,0-1 1 0 0,0 0 0 0 0,-1 1-1 0 0,1-1 1 0 0,0 0 0 0 0,0 1-1 0 0,0-1 1 0 0,0 1 0 0 0,-1-1 0 0 0,1 0-1 0 0,0 1 1 0 0,0-1 0 0 0,0 1-1 0 0,0-1 1 0 0,0 0 0 0 0,0 1-1 0 0,0-1 1 0 0,0 0 0 0 0,0 1-1 0 0,0-1 1 0 0,1 1 0 0 0,-1-1-1 0 0,0 0 1 0 0,0 1 0 0 0,0-1 0 0 0,0 0-1 0 0,1 1 1 0 0,-1-1 0 0 0,0 0-1 0 0,0 1 1 0 0,1 0 0 0 0,3 2 146 0 0,0 1 1 0 0,0 0 0 0 0,0-1 0 0 0,1 0-1 0 0,0 0 1 0 0,-1 0 0 0 0,8 3-1 0 0,39 12 1120 0 0,-1-1-223 0 0,200 126 2250 0 0,-84-44-2298 0 0,240 99 361 0 0,-33-20-120 0 0,-323-150-1228 0 0,67 50 0 0 0,-109-73-186 0 0,1-1-1 0 0,-1 1 1 0 0,1-2 0 0 0,-1 1-1 0 0,14 3 1 0 0,-7-2-45 0 0,11 6-849 0 0,-25-11 212 0 0,15-3-3607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3:14.3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58 2759 0 0,'-1'-9'106'0'0,"1"5"-28"0"0,0 1 1 0 0,0 0-1 0 0,-1 0 1 0 0,1 0 0 0 0,-1 0-1 0 0,0 0 1 0 0,0 0-1 0 0,0 0 1 0 0,0 0-1 0 0,-1 0 1 0 0,1 0 0 0 0,-8-9 8770 0 0,21 31-7587 0 0,-4-7-979 0 0,0-1 0 0 0,1 0 0 0 0,1-1 0 0 0,0 0 0 0 0,0-1-1 0 0,1 0 1 0 0,0 0 0 0 0,0-1 0 0 0,1-1 0 0 0,0 0 0 0 0,0 0 0 0 0,1-2-1 0 0,25 9 1 0 0,13-1 323 0 0,-39-11-364 0 0,1 1 0 0 0,-1 1-1 0 0,1 0 1 0 0,22 11 0 0 0,3 4 423 0 0,51 19 1 0 0,-12-13 149 0 0,20 8-427 0 0,-73-23-344 0 0,102 48 587 0 0,-100-43-413 0 0,76 48 359 0 0,-62-41-426 0 0,-26-16-131 0 0,24 16 1 0 0,-23-11 55 0 0,0-1-1 0 0,1-1 1 0 0,1-1 0 0 0,17 7-1 0 0,36 18 340 0 0,-7-4-135 0 0,-36-20-166 0 0,-8-3-74 0 0,20 9-1 0 0,-33-12-422 0 0,-1 0-1 0 0,0 0 0 0 0,0 0 0 0 0,0 0 1 0 0,0 1-1 0 0,-1 0 0 0 0,0 0 0 0 0,1 0 1 0 0,-2 0-1 0 0,1 1 0 0 0,4 7 0 0 0,-4-6-1808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3:1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2303 0 0,'1'-1'167'0'0,"8"-30"569"0"0,3-1 8528 0 0,-9 33-7718 0 0,-2-1-1426 0 0,0 0 0 0 0,0 0 0 0 0,-1 0 0 0 0,1 0 0 0 0,0 0 0 0 0,-1 1 0 0 0,1-1 0 0 0,0 0 0 0 0,-1 0 0 0 0,1 1 0 0 0,-1-1-1 0 0,1 1 1 0 0,0-1 0 0 0,0 1 0 0 0,5 9 393 0 0,-1 1 0 0 0,-1-1 0 0 0,0 1 0 0 0,0-1 0 0 0,-1 1 0 0 0,3 16 0 0 0,6 74 932 0 0,-8-54-999 0 0,25 294 152 0 0,-29-330-618 0 0,15 182-3021 0 0,-8-161-3178 0 0,-6-21 763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3:1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84 8287 0 0,'-38'-18'9775'0'0,"55"28"-7703"0"0,-5-7-1687 0 0,0-1 0 0 0,0 1 0 0 0,0-2 0 0 0,1 0 0 0 0,-1 0 0 0 0,21-3 0 0 0,-17 2-87 0 0,51-5 307 0 0,1-4 0 0 0,85-20 0 0 0,-64 10-861 0 0,34 2-2446 0 0,-94 12 773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3:29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9215 0 0,'11'-7'728'0'0,"-10"7"-727"0"0,-1 0 0 0 0,0 0 1 0 0,0 0-1 0 0,0 0 0 0 0,1 0 1 0 0,-1 0-1 0 0,0 0 1 0 0,0 0-1 0 0,0 0 0 0 0,1 0 1 0 0,-1 0-1 0 0,0 0 0 0 0,0 0 1 0 0,1 0-1 0 0,-1 0 0 0 0,0 0 1 0 0,0 0-1 0 0,0 0 0 0 0,1 1 1 0 0,-1-1-1 0 0,0 0 1 0 0,0 0-1 0 0,0 0 0 0 0,0 0 1 0 0,1 0-1 0 0,-1 0 0 0 0,0 1 1 0 0,0-1-1 0 0,1 2 19 0 0,-1 0 0 0 0,1-1-1 0 0,-1 1 1 0 0,0 0 0 0 0,1 0 0 0 0,-1 0 0 0 0,0 0-1 0 0,0 0 1 0 0,-1 1 0 0 0,2 23 2921 0 0,26 188 4382 0 0,0 109-5757 0 0,-18-211-769 0 0,6 190-552 0 0,12 125-251 0 0,-25-411-243 0 0,0 4 2 0 0,5 19-1 0 0,-6-34-522 0 0,1 1-1 0 0,-1-1 1 0 0,1 0-1 0 0,5 9 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5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36 10 7799 0 0,'0'0'706'0'0,"14"-9"2138"0"0,-13 9-2678 0 0,-1 0 1 0 0,0 0 0 0 0,1-1 0 0 0,-1 1-1 0 0,0 0 1 0 0,0 0 0 0 0,0 0 0 0 0,1 0 0 0 0,-1 0-1 0 0,1 0 1 0 0,-1 0 0 0 0,0 0 0 0 0,1 0-1 0 0,-1 0 1 0 0,0 1 0 0 0,0-1 0 0 0,0 0-1 0 0,1 0 1 0 0,-1 0 0 0 0,0 0 0 0 0,1 1-1 0 0,-1-1 1 0 0,0 0 0 0 0,1 0 0 0 0,-1 0-1 0 0,0 0 1 0 0,1 0 0 0 0,-1 0 0 0 0,0 1 0 0 0,0-1-1 0 0,0 0 1 0 0,0 1 0 0 0,0-1 0 0 0,1 1-21 0 0,-1 0 0 0 0,0 0 0 0 0,0 0 0 0 0,0 0 0 0 0,0 0 0 0 0,0 0 0 0 0,0-1 1 0 0,0 1-1 0 0,0 0 0 0 0,0 0 0 0 0,-1 0 0 0 0,1 1 0 0 0,0 0-68 0 0,-1 0-1 0 0,0 0 1 0 0,0 0-1 0 0,0 0 0 0 0,0-1 1 0 0,0 2-1 0 0,0-1 1 0 0,-1-1-1 0 0,1 0 0 0 0,0 1 1 0 0,-3 2-1 0 0,3-4-51 0 0,-1 1 0 0 0,2-1 0 0 0,-2 1 0 0 0,1 0 0 0 0,-1-1 0 0 0,1 1-1 0 0,0-1 1 0 0,0 1 0 0 0,-1-1 0 0 0,0 0 0 0 0,1 0 0 0 0,0 0 0 0 0,-1 0 0 0 0,-1 0-1 0 0,2 0-24 0 0,0-1-1 0 0,0 1 1 0 0,0-1-1 0 0,1 1 0 0 0,-1-1 1 0 0,0 1-1 0 0,0-1 1 0 0,1 1-1 0 0,-1-1 1 0 0,0 1-1 0 0,1 0 0 0 0,-1-1 1 0 0,0 0-1 0 0,1 1 1 0 0,0-1-1 0 0,-1 1 0 0 0,1-1 1 0 0,-1 0-1 0 0,1 0 1 0 0,0 1-1 0 0,0-1 0 0 0,-1 0 1 0 0,1 1-1 0 0,0-1 1 0 0,-1 0-1 0 0,1 0 0 0 0,0-1 1 0 0,0 0-1 0 0,0 1 0 0 0,0 1 0 0 0,0 0 0 0 0,0-1 0 0 0,0 0 0 0 0,0 0 0 0 0,0 1 0 0 0,1-1 0 0 0,-1 0 0 0 0,0 0 0 0 0,1 0 0 0 0,-1 1 0 0 0,0-1 0 0 0,0 1 0 0 0,1-1 0 0 0,-1 0 0 0 0,1 1 0 0 0,-1-1 0 0 0,1-1 0 0 0,0 1 0 0 0,0 1 0 0 0,0 0 0 0 0,-1-1 0 0 0,0 0 0 0 0,1 1 0 0 0,0 0 0 0 0,0-1 0 0 0,-1 1 0 0 0,1-1 0 0 0,0 1 0 0 0,0 0 0 0 0,0-1 0 0 0,-1 1 0 0 0,1 0 0 0 0,0-1 0 0 0,0 1 0 0 0,-1 0 0 0 0,1 0 0 0 0,0 0 0 0 0,0 0 0 0 0,1 0 0 0 0,1 0 0 0 0,-1 0 25 0 0,1 0 1 0 0,-1 0-1 0 0,0 1 0 0 0,1-1 0 0 0,-1 1 0 0 0,0 0 0 0 0,3 0 1 0 0,-4 0 366 0 0,-1-1-368 0 0,0 0 0 0 0,0 1 1 0 0,0-1-1 0 0,1 0 1 0 0,-1 0-1 0 0,0 0 1 0 0,0 1-1 0 0,1-1 1 0 0,-1 1-1 0 0,0-1 0 0 0,0 0 1 0 0,0 1-1 0 0,0-1 1 0 0,0 1-1 0 0,0-1 1 0 0,0 0-1 0 0,1 0 0 0 0,-1 0 1 0 0,0 1-1 0 0,-1-1 1 0 0,1 1-1 0 0,0-1 1 0 0,0 1-1 0 0,0-1 1 0 0,0 0-1 0 0,-2 10 435 0 0,2-8-436 0 0,-2 0 0 0 0,1 0 0 0 0,-1-1-1 0 0,0 2 1 0 0,1-2 0 0 0,0 1 0 0 0,-1-1 0 0 0,0 1-1 0 0,0 0 1 0 0,1-2 0 0 0,-2 2 0 0 0,2-1 0 0 0,-1 0-1 0 0,-1 0 1 0 0,1 0 0 0 0,-1-1 0 0 0,2 1 0 0 0,-1 0-1 0 0,-5 0 1 0 0,7-1-26 0 0,-1 0 1 0 0,0 0-1 0 0,1 0 0 0 0,-1 0 1 0 0,0 0-1 0 0,1 0 0 0 0,0 0 0 0 0,-1 0 1 0 0,0 0-1 0 0,1 0 0 0 0,0 0 1 0 0,-1-1-1 0 0,1 1 0 0 0,-1 0 1 0 0,1-1-1 0 0,-1 1 0 0 0,0 0 0 0 0,1-1 1 0 0,-1 1-1 0 0,1 0 0 0 0,0 0 1 0 0,0-1-1 0 0,-1 1 0 0 0,1-1 0 0 0,0 0 1 0 0,-1 1-1 0 0,1-1 0 0 0,0 1 1 0 0,0 0-1 0 0,0-1 0 0 0,0 1 0 0 0,-1-1 1 0 0,1 1-1 0 0,0 0 0 0 0,0-2 1 0 0,0 0-35 0 0,-1 1 0 0 0,1-1 0 0 0,0 1 0 0 0,0-1 0 0 0,0 1 0 0 0,0-1 0 0 0,1 1 0 0 0,-1-1 0 0 0,1-2 0 0 0,-1 3 16 0 0,0 1 16 0 0,0-1 1 0 0,0 1-1 0 0,0-1 0 0 0,1 1 1 0 0,-1-1-1 0 0,0 1 0 0 0,1 0 1 0 0,-1 0-1 0 0,0 0 0 0 0,0-1 1 0 0,0 1-1 0 0,1-1 0 0 0,-1 1 0 0 0,1 0 1 0 0,-1-1-1 0 0,0 1 0 0 0,1 0 1 0 0,0-1-1 0 0,-1 1 0 0 0,1 0 1 0 0,-1 0-1 0 0,1 0 0 0 0,2-2-35 0 0,0 1 20 0 0,4 2 20 0 0,-6-1 2 0 0,0 0 0 0 0,0 0 0 0 0,0 0 0 0 0,0 1 1 0 0,-1-1-1 0 0,1 1 0 0 0,0-1 0 0 0,0 0 0 0 0,0 0 0 0 0,0 1 0 0 0,-1-1 0 0 0,1 1 0 0 0,0 0 0 0 0,0 0 0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3:29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24 9671 0 0,'-1'-3'55'0'0,"-6"-13"1097"0"0,4 11-229 0 0,4 10 81 0 0,14 44 3135 0 0,24 98-876 0 0,1 162-255 0 0,-26-116-1864 0 0,22 279-451 0 0,12-204-1651 0 0,-43-249-1379 0 0,9 25-1 0 0,-7-28-4858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3:3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7367 0 0,'0'0'568'0'0,"3"0"-308"0"0,-1 0-135 0 0,0 0-1 0 0,0 0 1 0 0,0 0 0 0 0,0 1-1 0 0,-1-1 1 0 0,1 0-1 0 0,0 1 1 0 0,0 0-1 0 0,3 1 1 0 0,-1 0 20 0 0,-1-1 1 0 0,1 1 0 0 0,0-1 0 0 0,0 0-1 0 0,0 0 1 0 0,0 0 0 0 0,0 0 0 0 0,0-1 0 0 0,0 0-1 0 0,7 0 1 0 0,5-1 308 0 0,21-5 0 0 0,-20 3-191 0 0,36-6 1072 0 0,79-23 0 0 0,-108 26-798 0 0,1 1 0 0 0,-1 2 1 0 0,1 0-1 0 0,40 1 0 0 0,-32 1-157 0 0,38 5 357 0 0,-51-2-502 0 0,0-1-1 0 0,23-1 0 0 0,223-26 1566 0 0,112 5-192 0 0,-332 18-1454 0 0,10-1 165 0 0,91 4 0 0 0,14 3 162 0 0,-66-4-298 0 0,-69 1-146 0 0,333 16 137 0 0,-273-11-36 0 0,162-9 1 0 0,-49 3 80 0 0,3 1-97 0 0,-6-15-36 0 0,54-16 335 0 0,-132 14-244 0 0,37-8 78 0 0,-106 16-94 0 0,72-5 0 0 0,-22 4-35 0 0,1 1 141 0 0,105 5-1 0 0,-14 11-180 0 0,-82-2-33 0 0,51-2 11 0 0,-138-3-61 0 0,12-1 22 0 0,34 5 0 0 0,-56-3-18 0 0,23-1 0 0 0,0-1-10 0 0,-12 2 3 0 0,17 4 0 0 0,-36-6-16 0 0,-3 1 11 0 0,0 0 1 0 0,0-1 0 0 0,0 1 0 0 0,0 0-1 0 0,0 0 1 0 0,0 0 0 0 0,0 0 0 0 0,0 0 0 0 0,0 0-1 0 0,0 0 1 0 0,1 1 0 0 0,-1-1 0 0 0,0 0-1 0 0,1 1 1 0 0,4-1 552 0 0,-1 1-2602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3:3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 9671 0 0,'-8'0'1004'0'0,"2"-1"-1079"0"0,2 0 523 0 0,0 1-1 0 0,0-1 0 0 0,0 1 0 0 0,0 0 0 0 0,0 0 0 0 0,0 0 0 0 0,-8 2 1565 0 0,11 6-557 0 0,1-5-1340 0 0,1 1 1 0 0,0-1 0 0 0,-1 0-1 0 0,1 0 1 0 0,1 1 0 0 0,-1-1-1 0 0,0 0 1 0 0,1 0 0 0 0,-1 0-1 0 0,1 0 1 0 0,0 0 0 0 0,0-1 0 0 0,0 1-1 0 0,4 3 1 0 0,4 4 150 0 0,23 17-1 0 0,186 125 650 0 0,-95-70-814 0 0,-116-77-107 0 0,9 7 43 0 0,0 0 1 0 0,-1 0 0 0 0,0 2-1 0 0,14 16 1 0 0,-26-27 54 0 0,-1 2 0 0 0,0-1-1 0 0,0 0 1 0 0,0 0 0 0 0,-1 1 0 0 0,1 0 0 0 0,-1-1-1 0 0,0 1 1 0 0,0 0 0 0 0,-1 0 0 0 0,1 0 0 0 0,-1 1-1 0 0,0-1 1 0 0,-1 0 0 0 0,1 0 0 0 0,-1 0 0 0 0,0 1-1 0 0,0-1 1 0 0,-1 0 0 0 0,0 0 0 0 0,-1 7-1 0 0,-2 2 229 0 0,-1-1 0 0 0,-1 0 0 0 0,0 0-1 0 0,-1 0 1 0 0,-12 18 0 0 0,-49 57 875 0 0,35-47-742 0 0,-76 87 547 0 0,-12 15-832 0 0,116-136-462 0 0,0 1 0 0 0,1-1 0 0 0,-1 1 0 0 0,2 0 0 0 0,-1 0 0 0 0,1 0 0 0 0,1 0 0 0 0,-3 11-1 0 0,1 0-1066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4:54.5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5 455 0 0,'-4'-5'8960'0'0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5:14.0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1 919 0 0,'0'0'80'0'0,"-2"7"-80"0"0,-1-2 0 0 0,3 1 3104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5:3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12319 0 0,'-1'-14'-259'0'0,"0"-3"4740"0"0,1 17-4451 0 0,0 0 1 0 0,0 0-1 0 0,0 0 1 0 0,0 0 0 0 0,0 0-1 0 0,0 0 1 0 0,0 0 0 0 0,0 0-1 0 0,0 0 1 0 0,0-1-1 0 0,0 1 1 0 0,0 0 0 0 0,0 0-1 0 0,0 0 1 0 0,0 0-1 0 0,0 0 1 0 0,0 0 0 0 0,0 0-1 0 0,0 0 1 0 0,0 0 0 0 0,0 0-1 0 0,0 0 1 0 0,0 0-1 0 0,0 0 1 0 0,0 0 0 0 0,1 0-1 0 0,-1 0 1 0 0,0 0 0 0 0,0 0-1 0 0,0 0 1 0 0,0 0-1 0 0,0 0 1 0 0,0 0 0 0 0,0 0-1 0 0,0 0 1 0 0,0 0 0 0 0,0 0-1 0 0,0 0 1 0 0,0 0-1 0 0,0 0 1 0 0,0 0 0 0 0,0 0-1 0 0,0 0 1 0 0,0 0-1 0 0,0 0 1 0 0,0 0 0 0 0,0 0-1 0 0,1 0 1 0 0,-1 0 0 0 0,0 0-1 0 0,0 0 1 0 0,0 0-1 0 0,0 0 1 0 0,0 0 0 0 0,0 0-1 0 0,0 0 1 0 0,0 0 0 0 0,0 0-1 0 0,0 0 1 0 0,0 0-1 0 0,0 0 1 0 0,0 0 0 0 0,0 0-1 0 0,0 0 1 0 0,0 0-1 0 0,0 0 1 0 0,6 9 546 0 0,-3-1-458 0 0,0 0 1 0 0,0 0 0 0 0,-1 1 0 0 0,0-1 0 0 0,1 10 0 0 0,3 46 303 0 0,-4-43-320 0 0,8 486 277 0 0,-11-365-1636 0 0,4-94-1769 0 0,-2-32 1271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5:3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496 207 12439 0 0,'-2'-11'306'0'0,"0"-10"-18"0"0,-1-1 0 0 0,-1 1 1 0 0,-10-30-1 0 0,12 46-133 0 0,0 0 1 0 0,0 1-1 0 0,0-1 0 0 0,0 1 0 0 0,-1-1 1 0 0,1 1-1 0 0,-1 0 0 0 0,0 0 0 0 0,-1 0 0 0 0,1 0 1 0 0,-1 1-1 0 0,0-1 0 0 0,1 1 0 0 0,-1 0 1 0 0,-1 0-1 0 0,1 1 0 0 0,0-1 0 0 0,-1 1 0 0 0,1 0 1 0 0,-8-3-1 0 0,7 4-41 0 0,1 1 0 0 0,-1-1-1 0 0,0 1 1 0 0,0 0 0 0 0,1 0 0 0 0,-1 1 0 0 0,0-1 0 0 0,0 1-1 0 0,1 0 1 0 0,-1 0 0 0 0,1 0 0 0 0,-1 1 0 0 0,1 0 0 0 0,-1 0-1 0 0,1 0 1 0 0,0 0 0 0 0,-7 6 0 0 0,0 0 22 0 0,0 1-1 0 0,1 0 1 0 0,0 0-1 0 0,0 1 1 0 0,-8 12 0 0 0,-1 5 52 0 0,1 1 0 0 0,0 1 0 0 0,-23 56 0 0 0,-25 101 117 0 0,46-112-231 0 0,3 1-1 0 0,3 1 1 0 0,-4 78 0 0 0,15-93-15 0 0,2 1 1 0 0,3-1 0 0 0,3 0-1 0 0,16 77 1 0 0,-16-113-52 0 0,1 0 0 0 0,2-1 0 0 0,0 0 0 0 0,2-1 0 0 0,0 0-1 0 0,2 0 1 0 0,18 26 0 0 0,-22-37-2 0 0,0-1-1 0 0,1-1 1 0 0,0 0 0 0 0,1 0-1 0 0,0-1 1 0 0,1 0-1 0 0,0-1 1 0 0,0 0-1 0 0,1-1 1 0 0,0 0 0 0 0,0 0-1 0 0,1-2 1 0 0,0 1-1 0 0,25 5 1 0 0,-21-7 14 0 0,0-2 0 0 0,0 0 1 0 0,0-1-1 0 0,0 0 0 0 0,0-2 1 0 0,0 0-1 0 0,0-1 0 0 0,0 0 1 0 0,0-2-1 0 0,29-9 0 0 0,-25 6 29 0 0,-1-2 0 0 0,0 0 0 0 0,-1-2 0 0 0,1 0 0 0 0,-2-1 0 0 0,0 0 0 0 0,32-30-1 0 0,-23 15 52 0 0,-2-1-1 0 0,0-1 1 0 0,-2 0-1 0 0,-1-2 1 0 0,-1-1-1 0 0,-2-1 0 0 0,-2-1 1 0 0,18-43-1 0 0,-23 44 50 0 0,0 0-1 0 0,-3-1 1 0 0,0 0-1 0 0,6-69 0 0 0,-14 87-60 0 0,0 0-1 0 0,-2 0 1 0 0,0 0-1 0 0,0 0 1 0 0,-2 1-1 0 0,0-1 1 0 0,-1 0-1 0 0,0 1 1 0 0,-2 0-1 0 0,1 0 0 0 0,-2 0 1 0 0,0 1-1 0 0,-11-17 1 0 0,-3 2 23 0 0,-2 1 0 0 0,-1 0-1 0 0,-2 2 1 0 0,0 1 0 0 0,-34-25 0 0 0,40 35-908 0 0,-1 1-1 0 0,0 1 1 0 0,-1 1 0 0 0,-27-11 0 0 0,18 11-7241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5:5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7367 0 0,'0'1'7633'0'0,"-3"12"-6099"0"0,6 74 1861 0 0,-1-45-2429 0 0,8 552 2618 0 0,-12-509-11030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5:5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18 173 10591 0 0,'0'0'819'0'0,"-17"-10"8585"0"0,18 7-9218 0 0,0-1 0 0 0,0 1 0 0 0,1 0 0 0 0,-1-1 1 0 0,1 1-1 0 0,0 0 0 0 0,0 0 0 0 0,0 0 0 0 0,0 0 0 0 0,0 0 0 0 0,1 0 0 0 0,-1 1 1 0 0,1-1-1 0 0,0 1 0 0 0,0 0 0 0 0,0 0 0 0 0,0 0 0 0 0,0 0 0 0 0,0 0 1 0 0,7-2-1 0 0,2 0 129 0 0,0-1 0 0 0,0 2 1 0 0,0 0-1 0 0,22-3 0 0 0,57-1-13 0 0,-50 4-79 0 0,69-12 0 0 0,-74 7-255 0 0,111-28-368 0 0,-132 32-256 0 0,0 1-1 0 0,0 0 1 0 0,17 0 0 0 0,-24 3-1007 0 0,1 0-1 0 0,-1 0 1 0 0,17 4 0 0 0,-16-2-4851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5:5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0,'1'2'8498'0'0,"2"11"-3956"0"0,28 130 2932 0 0,-15 4-4978 0 0,-14 146-1535 0 0,-2-289-978 0 0,-12 183 402 0 0,37-340-873 0 0,-21 127 462 0 0,1 0 1 0 0,2 0-1 0 0,0 0 1 0 0,1 1-1 0 0,15-30 0 0 0,-21 51 18 0 0,0 1-1 0 0,0-1 0 0 0,0 1 0 0 0,1 0 1 0 0,-1 0-1 0 0,1 0 0 0 0,0 0 0 0 0,-1 0 1 0 0,7-4-1 0 0,-8 7 12 0 0,0-1 1 0 0,0 1-1 0 0,0-1 1 0 0,1 1-1 0 0,-1-1 1 0 0,0 1-1 0 0,1 0 1 0 0,-1 0-1 0 0,0-1 0 0 0,1 1 1 0 0,-1 0-1 0 0,0 0 1 0 0,1 0-1 0 0,-1 1 1 0 0,0-1-1 0 0,0 0 1 0 0,1 0-1 0 0,-1 1 0 0 0,0-1 1 0 0,1 1-1 0 0,-1-1 1 0 0,0 1-1 0 0,0-1 1 0 0,0 1-1 0 0,0 0 0 0 0,0 0 1 0 0,0 0-1 0 0,0-1 1 0 0,0 1-1 0 0,0 0 1 0 0,1 2-1 0 0,4 3 51 0 0,-1 1 0 0 0,-1-1 0 0 0,0 1 0 0 0,6 12 0 0 0,1 1 28 0 0,68 126 315 0 0,-73-134-372 0 0,0 0 0 0 0,0-1 0 0 0,1 0 0 0 0,1 0 0 0 0,8 10 0 0 0,-13-17-19 0 0,0-2 1 0 0,0 1 0 0 0,0 0-1 0 0,1-1 1 0 0,-1 1 0 0 0,1-1-1 0 0,-1 0 1 0 0,1 0 0 0 0,0 0-1 0 0,0-1 1 0 0,0 1 0 0 0,0-1-1 0 0,0 0 1 0 0,0 0 0 0 0,0 0-1 0 0,0-1 1 0 0,0 1 0 0 0,0-1-1 0 0,9-1 1 0 0,0 0 6 0 0,0-1 0 0 0,0-1 0 0 0,0 0 0 0 0,0-1 0 0 0,0 0 0 0 0,-1-1 0 0 0,0 0 0 0 0,1-1 0 0 0,-2 0 0 0 0,1-1 0 0 0,-1-1 0 0 0,0 1 0 0 0,-1-2 0 0 0,0 0 0 0 0,15-16 0 0 0,-14 13-5 0 0,-2 0 0 0 0,1 0 0 0 0,12-23 0 0 0,-20 30-6 0 0,0 1 0 0 0,0-1 0 0 0,0 1 0 0 0,-1-1 0 0 0,1 0 0 0 0,-1 0 0 0 0,0 0 0 0 0,0 1 0 0 0,-1-1 0 0 0,0 0 0 0 0,0 0 0 0 0,0 0 0 0 0,0 0 0 0 0,-1 0 0 0 0,-1-6 0 0 0,1 8 5 0 0,0 0-1 0 0,0 0 1 0 0,0 0-1 0 0,-1 0 1 0 0,1 1-1 0 0,-1-1 1 0 0,0 0 0 0 0,0 1-1 0 0,0-1 1 0 0,0 1-1 0 0,0 0 1 0 0,0 0-1 0 0,-1 0 1 0 0,1 0-1 0 0,-1 0 1 0 0,1 0 0 0 0,-1 0-1 0 0,0 1 1 0 0,0 0-1 0 0,0-1 1 0 0,0 1-1 0 0,0 0 1 0 0,0 1-1 0 0,0-1 1 0 0,0 0 0 0 0,0 1-1 0 0,0 0 1 0 0,0-1-1 0 0,-1 1 1 0 0,-2 1-1 0 0,2-1 6 0 0,-1 0 0 0 0,1 1 0 0 0,0 0 0 0 0,0-1 0 0 0,-1 1 0 0 0,1 1 0 0 0,0-1 0 0 0,0 1 0 0 0,0 0 0 0 0,0 0 0 0 0,0 0 0 0 0,1 0 0 0 0,-1 1 0 0 0,1-1 0 0 0,-1 1 0 0 0,1 0 0 0 0,0 0 0 0 0,0 0 0 0 0,0 0 0 0 0,0 1 0 0 0,-3 5 0 0 0,3-3 35 0 0,0 1 0 0 0,0 0 0 0 0,1 0 0 0 0,0 0 0 0 0,0 0 0 0 0,0 0 0 0 0,1 0 0 0 0,0 1 0 0 0,1-1 0 0 0,0 0 0 0 0,0 1 0 0 0,0-1 0 0 0,1 0 0 0 0,0 1 0 0 0,0-1 0 0 0,1 0 0 0 0,0 0 0 0 0,0 0 0 0 0,1 0 0 0 0,0 0 0 0 0,0-1 0 0 0,0 1 0 0 0,1-1 0 0 0,0 0 0 0 0,0 0 0 0 0,1 0 0 0 0,0 0 0 0 0,0-1 0 0 0,0 0 0 0 0,0 0 0 0 0,1 0 0 0 0,0-1 0 0 0,0 0 0 0 0,0 0 0 0 0,1 0 0 0 0,-1-1 0 0 0,14 5 0 0 0,-6-4 4 0 0,0-1-1 0 0,0 0 0 0 0,0-1 0 0 0,0 0 0 0 0,1-2 0 0 0,-1 1 0 0 0,23-4 1 0 0,-10 0-25 0 0,-1-2 1 0 0,1-1 0 0 0,28-11-1 0 0,-33 7-1024 0 0,0 0-1 0 0,-1-1 0 0 0,39-28 0 0 0,-53 34 389 0 0,13-9-1618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14279 0 0,'8'0'5931'0'0,"55"-1"-2991"0"0,-27-5-1826 0 0,45-12 1 0 0,-49 10-2080 0 0,60-9-1 0 0,-64 16-179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7 366 4519 0 0,'-3'-5'4828'0'0,"3"5"-4781"0"0,-1 0 0 0 0,1 0 0 0 0,0-1-1 0 0,0 1 1 0 0,-1 0 0 0 0,1 0 0 0 0,0 0 0 0 0,0-1-1 0 0,0 1 1 0 0,0 0 0 0 0,-1 0 0 0 0,1-1 0 0 0,0 1-1 0 0,0 0 1 0 0,0-1 0 0 0,0 1 0 0 0,0 0 0 0 0,0 0-1 0 0,0-1 1 0 0,0 1 0 0 0,0 0 0 0 0,-1-1-1 0 0,1 1 1 0 0,1 0 0 0 0,-1-1 0 0 0,0 1 0 0 0,0 0-1 0 0,0-1 1 0 0,0 1 0 0 0,0 0 0 0 0,0 0 0 0 0,0-1-1 0 0,0 1 1 0 0,0 0 0 0 0,0-1 0 0 0,1 1 0 0 0,-1 0-1 0 0,0 0 1 0 0,0-1 0 0 0,0 1 0 0 0,1 0 0 0 0,-1 0-1 0 0,2-1 282 0 0,0 1-1 0 0,0-1 1 0 0,0 1-1 0 0,0 0 0 0 0,0 0 1 0 0,0 0-1 0 0,0 0 1 0 0,0 1-1 0 0,0-1 0 0 0,3 1 1 0 0,5 0 405 0 0,2 0-293 0 0,0 0 0 0 0,0 1 1 0 0,-1 1-1 0 0,1 0 0 0 0,16 6 0 0 0,-13-3-117 0 0,0-2 0 0 0,23 5-1 0 0,1-4 162 0 0,1-2 0 0 0,-1-1-1 0 0,77-7 1 0 0,-68 1 66 0 0,56 2 0 0 0,42-2 79 0 0,-88 2-466 0 0,-12 1 51 0 0,68-13 642 0 0,-21 1-345 0 0,145-15 484 0 0,-156 19-755 0 0,-1 0-80 0 0,-64 8-119 0 0,52-4 46 0 0,-26 3 21 0 0,60-7 128 0 0,-7 3-123 0 0,-6-13 27 0 0,-86 18-137 0 0,0 0 0 0 0,1 1 1 0 0,-1 0-1 0 0,0-1 0 0 0,5 2 0 0 0,-5-1 4 0 0,1 0 0 0 0,-1 0 0 0 0,1-1 0 0 0,7-1-1 0 0,10-3 0 0 0,31-3 0 0 0,8-1-7 0 0,-3 4 1 0 0,-32 3 23 0 0,-20 2-13 0 0,1 0 1 0 0,0-1-1 0 0,10-2 0 0 0,5 1-10 0 0,-19 2 0 0 0,0 0 0 0 0,0 0 0 0 0,0 0 0 0 0,0 0 0 0 0,0-1 0 0 0,4 0 0 0 0,8-3 12 0 0,0 0-1 0 0,1 2 1 0 0,-1 0 0 0 0,23 0-1 0 0,-15 1-5 0 0,53 2-6 0 0,-63 0 0 0 0,-12-1 0 0 0,2 0-5 0 0,1 0-1 0 0,0 0 1 0 0,-1 0 0 0 0,1-1-1 0 0,0 1 1 0 0,-1-1 0 0 0,1 0-1 0 0,0 0 1 0 0,3-2 0 0 0,-5 3 4 0 0,-1 0 1 0 0,0-1 0 0 0,0 1-1 0 0,0-1 1 0 0,1 1 0 0 0,-1-1-1 0 0,0 0 1 0 0,0 1 0 0 0,0-1-1 0 0,0 0 1 0 0,0 0 0 0 0,0 0-1 0 0,-1 0 1 0 0,1 0 0 0 0,0 0-1 0 0,0 0 1 0 0,-1 0 0 0 0,1 0-1 0 0,0 0 1 0 0,-1 0 0 0 0,1 0-1 0 0,-1-1 1 0 0,1 1 0 0 0,-1 0-1 0 0,0 0 1 0 0,0-1 0 0 0,1 1-1 0 0,-1 0 1 0 0,0 0 0 0 0,0-1-1 0 0,0 1 1 0 0,0 0-1 0 0,-1 0 1 0 0,1-1 0 0 0,0 1-1 0 0,0 0 1 0 0,-1 0 0 0 0,0-3-1 0 0,-1-1 2 0 0,0 1-1 0 0,0-1 0 0 0,0 1 1 0 0,-1-1-1 0 0,0 1 0 0 0,0 0 1 0 0,-4-5-1 0 0,-18-14-86 0 0,0 0-1 0 0,-2 2 1 0 0,-57-35 0 0 0,89 61-59 0 0,-1 0 0 0 0,1-1 0 0 0,9 7 0 0 0,13 7-91 0 0,-1 1 1 0 0,24 22-1 0 0,-50-40 236 0 0,10 7-1 0 0,-1 0-1 0 0,0 1 1 0 0,-1 0 0 0 0,0 0-1 0 0,11 18 1 0 0,-16-23 2 0 0,-1 0 0 0 0,0 0 0 0 0,0 1 0 0 0,-1-1 0 0 0,1 1-1 0 0,-1-1 1 0 0,0 1 0 0 0,0-1 0 0 0,0 1 0 0 0,-1 0 0 0 0,1-1 0 0 0,-1 1 0 0 0,-1 0 0 0 0,1 0-1 0 0,0-1 1 0 0,-1 1 0 0 0,-3 8 0 0 0,-1-1 128 0 0,-1 1 0 0 0,0-1-1 0 0,-1-1 1 0 0,0 1 0 0 0,-1-1 0 0 0,-17 18-1 0 0,13-14 0 0 0,0 0-1 0 0,-15 25 0 0 0,23-33-585 0 0,0 0 1 0 0,0 1 0 0 0,1-1-1 0 0,0 1 1 0 0,1 0 0 0 0,-4 13-1 0 0,5-9-1135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5:5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0,'1'1'4979'0'0,"2"0"-4617"0"0,-1 0 0 0 0,1 0 1 0 0,-1 1-1 0 0,0-1 0 0 0,0 1 0 0 0,1 0 0 0 0,-1-1 1 0 0,0 1-1 0 0,-1 0 0 0 0,1 0 0 0 0,0 0 0 0 0,0 1 1 0 0,-1-1-1 0 0,1 0 0 0 0,-1 0 0 0 0,0 1 0 0 0,0-1 1 0 0,0 1-1 0 0,0-1 0 0 0,0 1 0 0 0,-1 0 0 0 0,1 3 1 0 0,2 9 278 0 0,-1 0 1 0 0,0 27 0 0 0,-1-35-295 0 0,-8 131 1359 0 0,7-132-1690 0 0,-4 28 137 0 0,-11 43 1 0 0,65-268-499 0 0,-48 184 343 0 0,6-22-3 0 0,11-39-31 0 0,-16 62 34 0 0,-1-1-1 0 0,1 1 0 0 0,1-1 0 0 0,-1 1 0 0 0,1 0 0 0 0,0 1 0 0 0,8-10 0 0 0,0 5 19 0 0,-11 10-5 0 0,0 0 0 0 0,0 0 0 0 0,0 0 0 0 0,-1 1 0 0 0,1-1 0 0 0,0 0 0 0 0,0 1 0 0 0,0-1 0 0 0,0 1 0 0 0,-1-1 0 0 0,1 1 0 0 0,0-1 0 0 0,0 1 0 0 0,-1-1 0 0 0,1 1 0 0 0,-1 0 0 0 0,1-1 0 0 0,0 1 0 0 0,-1 0 0 0 0,1 0 0 0 0,1 3 7 0 0,0-1-1 0 0,-1 1 1 0 0,1-1 0 0 0,-1 1 0 0 0,0 0-1 0 0,0 0 1 0 0,0-1 0 0 0,-1 1 0 0 0,1 0-1 0 0,-1 0 1 0 0,0 4 0 0 0,2 13 58 0 0,0 5-21 0 0,0 0-1 0 0,-2 0 1 0 0,0 0 0 0 0,-2 0-1 0 0,-6 33 1 0 0,6-20 32 0 0,3-37-15 0 0,1 2 6 0 0,8-15 49 0 0,-5 3-112 0 0,0-1 0 0 0,-1 0 0 0 0,5-15 0 0 0,2-5 1 0 0,-4 10 6 0 0,10-38 0 0 0,-5 12-2 0 0,-1 1 101 0 0,-8 29-25 0 0,1 0 0 0 0,1 1 0 0 0,7-18 0 0 0,-11 30 364 0 0,-1 12-310 0 0,1 0-1 0 0,3 13 0 0 0,1 6-10 0 0,11 79 12 0 0,-13-94-166 0 0,1-1 0 0 0,0 0 0 0 0,1 0 0 0 0,0-1 0 0 0,14 24 0 0 0,-16-32-249 0 0,0 0 0 0 0,0-1-1 0 0,0 1 1 0 0,0-1 0 0 0,0 0-1 0 0,1 0 1 0 0,6 5 0 0 0,-8-7-150 0 0,0 0 1 0 0,0 1-1 0 0,0-1 1 0 0,1 0 0 0 0,-1-1-1 0 0,0 1 1 0 0,0 0-1 0 0,1-1 1 0 0,-1 1 0 0 0,0-1-1 0 0,1 1 1 0 0,-1-1-1 0 0,1 0 1 0 0,-1 0 0 0 0,0 0-1 0 0,5-1 1 0 0,2-2-5482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5:5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 4607 0 0,'0'-4'-2146'0'0,"-2"-21"14712"0"0,1 32-10908 0 0,0 24-581 0 0,2-1 0 0 0,1 1 1 0 0,9 44-1 0 0,-10-70-1004 0 0,1 1 0 0 0,-1-1 0 0 0,1 0 1 0 0,0 0-1 0 0,1 0 0 0 0,-1 0 0 0 0,1 0 1 0 0,0 0-1 0 0,0-1 0 0 0,5 6 0 0 0,-7-9-60 0 0,0 0 0 0 0,0 0-1 0 0,0 0 1 0 0,1 0 0 0 0,-1 0-1 0 0,0 0 1 0 0,0 0 0 0 0,1 0 0 0 0,-1 0-1 0 0,1-1 1 0 0,-1 1 0 0 0,1 0-1 0 0,-1-1 1 0 0,1 1 0 0 0,-1-1 0 0 0,1 0-1 0 0,-1 0 1 0 0,1 1 0 0 0,0-1 0 0 0,-1 0-1 0 0,1 0 1 0 0,-1-1 0 0 0,1 1-1 0 0,0 0 1 0 0,-1 0 0 0 0,1-1 0 0 0,-1 1-1 0 0,1-1 1 0 0,-1 1 0 0 0,1-1-1 0 0,-1 0 1 0 0,1 0 0 0 0,-1 1 0 0 0,0-1-1 0 0,1 0 1 0 0,-1 0 0 0 0,0 0-1 0 0,2-2 1 0 0,6-6 16 0 0,-1-1 1 0 0,0 0-1 0 0,0 0 0 0 0,-1 0 1 0 0,7-13-1 0 0,25-59 130 0 0,-36 75-158 0 0,3-6 9 0 0,-2 1 0 0 0,0-1 0 0 0,0 0 1 0 0,-1 0-1 0 0,-1 0 0 0 0,1-15 0 0 0,-3 27 431 0 0,-7 21 39 0 0,5-10-403 0 0,0 1 0 0 0,0-1 0 0 0,1 1 0 0 0,1 0 0 0 0,0-1 0 0 0,0 1 0 0 0,3 16 0 0 0,1-7-66 0 0,0 0 1 0 0,15 39 0 0 0,-17-53-154 0 0,0-1 0 0 0,1 1 1 0 0,0-1-1 0 0,0 0 0 0 0,1 0 0 0 0,0 0 0 0 0,0 0 1 0 0,0 0-1 0 0,6 5 0 0 0,-7-8-394 0 0,1 1-1 0 0,-1-1 1 0 0,0 0-1 0 0,1 0 1 0 0,-1 0-1 0 0,1 0 1 0 0,0-1-1 0 0,-1 0 1 0 0,7 2-1 0 0,3-1-6027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5:5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22 8751 0 0,'-7'-3'794'0'0,"-29"-7"-173"0"0,0 5 4463 0 0,18 2-1753 0 0,16 3-3254 0 0,1 0 0 0 0,0 0 1 0 0,0 0-1 0 0,0 0 1 0 0,-1 0-1 0 0,1 0 1 0 0,0 0-1 0 0,0 0 1 0 0,0 1-1 0 0,-1-1 0 0 0,1 0 1 0 0,0 1-1 0 0,0-1 1 0 0,0 1-1 0 0,0-1 1 0 0,0 1-1 0 0,0 0 1 0 0,0-1-1 0 0,0 1 0 0 0,0 0 1 0 0,0 0-1 0 0,0 0 1 0 0,-1 1-1 0 0,2-1-76 0 0,0 0-1 0 0,0 0 1 0 0,0-1-1 0 0,0 1 0 0 0,1 0 1 0 0,-1 0-1 0 0,0 0 1 0 0,0-1-1 0 0,1 1 1 0 0,-1 0-1 0 0,0 0 1 0 0,1-1-1 0 0,-1 1 1 0 0,1 0-1 0 0,-1 0 1 0 0,1-1-1 0 0,-1 1 0 0 0,1-1 1 0 0,-1 1-1 0 0,1 0 1 0 0,0-1-1 0 0,-1 1 1 0 0,1-1-1 0 0,0 1 1 0 0,-1-1-1 0 0,1 0 1 0 0,1 1-1 0 0,-1 0-6 0 0,22 15-39 0 0,0-2-1 0 0,1 0 1 0 0,28 11 0 0 0,-24-12 149 0 0,50 31 0 0 0,-74-41 84 0 0,0 1 0 0 0,0-1 0 0 0,0 0 0 0 0,-1 1 1 0 0,1 0-1 0 0,-1 0 0 0 0,0 0 0 0 0,0 0 1 0 0,3 6-1 0 0,-5-9-71 0 0,0 1 0 0 0,0 0 0 0 0,-1-1 0 0 0,1 1 0 0 0,-1 0 0 0 0,1-1 0 0 0,-1 1-1 0 0,0 0 1 0 0,0 0 0 0 0,1-1 0 0 0,-1 1 0 0 0,0 0 0 0 0,-1 0 0 0 0,1-1 0 0 0,0 1 0 0 0,0 0 0 0 0,-1-1 0 0 0,1 1 0 0 0,-1 0 0 0 0,0-1 0 0 0,1 1 0 0 0,-1 0 0 0 0,0-1-1 0 0,0 1 1 0 0,0-1 0 0 0,0 1 0 0 0,0-1 0 0 0,0 0 0 0 0,-2 2 0 0 0,-23 20 350 0 0,0-1 0 0 0,-1-2 1 0 0,-1 0-1 0 0,-44 22 0 0 0,39-21-2171 0 0,32-20 1005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5:5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15407 0 0,'3'-8'395'0'0,"0"0"-46"0"0,0 0 0 0 0,0 1 1 0 0,8-14 1523 0 0,-10 21-1769 0 0,0 0 1 0 0,-1 0-1 0 0,1 1 0 0 0,-1-1 0 0 0,1 0 0 0 0,0 1 0 0 0,-1-1 1 0 0,1 0-1 0 0,-1 1 0 0 0,1-1 0 0 0,-1 1 0 0 0,1-1 0 0 0,-1 1 0 0 0,0-1 1 0 0,1 1-1 0 0,-1-1 0 0 0,1 1 0 0 0,-1-1 0 0 0,0 1 0 0 0,1 1 1 0 0,5 13 99 0 0,-5-13-74 0 0,10 36 135 0 0,-2 1 1 0 0,-1 1 0 0 0,3 49 0 0 0,2 11 33 0 0,22 149-1661 0 0,-32-215-227 0 0,0 0-4428 0 0,1-15 121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0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17855 0 0,'0'0'1618'0'0,"0"-1"-1332"0"0,0 0-260 0 0,0 1-1 0 0,1-1 1 0 0,-1 0-1 0 0,1 1 1 0 0,-1-1-1 0 0,1 0 1 0 0,-1 1-1 0 0,1-1 0 0 0,0 0 1 0 0,-1 1-1 0 0,1-1 1 0 0,0 1-1 0 0,-1-1 1 0 0,1 1-1 0 0,0 0 1 0 0,-1-1-1 0 0,1 1 1 0 0,0 0-1 0 0,0-1 1 0 0,1 1-1 0 0,0-1 318 0 0,13-5 524 0 0,0 1 0 0 0,1 1 0 0 0,-1 0 0 0 0,1 1 0 0 0,31-2 0 0 0,3-1-92 0 0,151-39-1105 0 0,-172 38-907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0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12239 0 0,'0'0'1407'0'0,"2"0"-828"0"0,1 1-429 0 0,-1 0 0 0 0,0 0 0 0 0,0-1 0 0 0,0 2 0 0 0,-1-1 0 0 0,1 0 1 0 0,0 0-1 0 0,0 0 0 0 0,-1 1 0 0 0,1-1 0 0 0,0 1 0 0 0,-1 0 0 0 0,0-1 0 0 0,1 1 1 0 0,-1 0-1 0 0,0 0 0 0 0,0 0 0 0 0,2 3 0 0 0,3 8 53 0 0,8 21-1 0 0,-14-33-186 0 0,29 85 1287 0 0,-4 2 0 0 0,17 108 0 0 0,-40-184-1255 0 0,-1 1-1 0 0,0-1 0 0 0,0 1 1 0 0,-3 13-1 0 0,2-20-40 0 0,-1 0 0 0 0,0-1 0 0 0,0 1-1 0 0,-1 0 1 0 0,0-1 0 0 0,0 0 0 0 0,0 1 0 0 0,0-1 0 0 0,-1 0-1 0 0,-6 10 1 0 0,8-15 7 0 0,1 0 0 0 0,0 1-1 0 0,-1-1 1 0 0,1 0 0 0 0,-1 0-1 0 0,1 1 1 0 0,0-1 0 0 0,-1 0-1 0 0,1 0 1 0 0,-1 0 0 0 0,1 0-1 0 0,-1 1 1 0 0,1-1 0 0 0,-1 0-1 0 0,1 0 1 0 0,-1 0 0 0 0,1 0-1 0 0,-1 0 1 0 0,1 0 0 0 0,-1 0-1 0 0,1 0 1 0 0,-1 0 0 0 0,1 0-1 0 0,-1-1 1 0 0,1 1 0 0 0,-1 0-1 0 0,1 0 1 0 0,0 0 0 0 0,-1-1-1 0 0,1 1 1 0 0,-1 0 0 0 0,1 0-1 0 0,0-1 1 0 0,-1 1 0 0 0,1 0-1 0 0,-1-1 1 0 0,-9-10 384 0 0,8 6-428 0 0,0 1-1 0 0,0-1 1 0 0,1 0-1 0 0,0 1 1 0 0,0-1-1 0 0,0 0 1 0 0,0 0-1 0 0,1 0 1 0 0,0 0 0 0 0,0 0-1 0 0,0 0 1 0 0,2-7-1 0 0,0 0-58 0 0,1 1 1 0 0,-1 0-1 0 0,2 1 0 0 0,6-17 0 0 0,-7 21 57 0 0,1-1-1 0 0,0 0 1 0 0,0 1-1 0 0,1-1 1 0 0,0 1-1 0 0,0 0 1 0 0,0 1-1 0 0,1-1 1 0 0,-1 1-1 0 0,1 0 1 0 0,1 1-1 0 0,-1-1 0 0 0,9-3 1 0 0,-11 6 22 0 0,0 0 0 0 0,0 0 0 0 0,0 1 0 0 0,1 0 0 0 0,-1 0-1 0 0,0 0 1 0 0,1 0 0 0 0,-1 1 0 0 0,1-1 0 0 0,0 1 0 0 0,-1 0 0 0 0,1 0 0 0 0,-1 1 0 0 0,1 0 0 0 0,-1 0 0 0 0,0 0-1 0 0,1 0 1 0 0,-1 0 0 0 0,0 1 0 0 0,0 0 0 0 0,1 0 0 0 0,-2 0 0 0 0,8 5 0 0 0,-7-4 79 0 0,0-1 0 0 0,-1 1 0 0 0,1 1 1 0 0,-1-1-1 0 0,0 0 0 0 0,0 1 0 0 0,0 0 0 0 0,0 0 1 0 0,-1 0-1 0 0,0 0 0 0 0,1 0 0 0 0,-1 0 0 0 0,2 7 1 0 0,-3-8 40 0 0,-1 0 1 0 0,1 0-1 0 0,-1 0 1 0 0,0 0 0 0 0,0 0-1 0 0,0 0 1 0 0,0 0 0 0 0,0 0-1 0 0,-1 0 1 0 0,0 0 0 0 0,1 0-1 0 0,-1-1 1 0 0,0 1-1 0 0,0 0 1 0 0,0 0 0 0 0,-1-1-1 0 0,1 1 1 0 0,-1 0 0 0 0,1-1-1 0 0,-1 0 1 0 0,0 1-1 0 0,-3 2 1 0 0,-20 20 380 0 0,-1-1-1 0 0,-1-1 1 0 0,-1-1 0 0 0,0-1-1 0 0,-55 28 1 0 0,82-49-543 0 0,1 1-1 0 0,0-1 1 0 0,-1 0 0 0 0,1 0-1 0 0,-1 1 1 0 0,1-1 0 0 0,-1 0-1 0 0,1 0 1 0 0,-1 1 0 0 0,1-1-1 0 0,-1 0 1 0 0,1 0 0 0 0,-1 0-1 0 0,1 0 1 0 0,-1 0 0 0 0,1 0-1 0 0,-1 0 1 0 0,0 0 0 0 0,1 0-1 0 0,-1 0 1 0 0,1 0 0 0 0,-1 0-1 0 0,4-9-1195 0 0,17-14-1108 0 0,-15 19 1879 0 0,1-1 0 0 0,-1 1 0 0 0,1 0 0 0 0,0 0 0 0 0,1 1 0 0 0,11-5 0 0 0,-5 3 281 0 0,1 0-1 0 0,20-3 1 0 0,-21 7 185 0 0,0 0-1 0 0,-1 1 0 0 0,1 0 1 0 0,0 1-1 0 0,0 1 0 0 0,0 0 1 0 0,18 5-1 0 0,-14-3 121 0 0,-1 0 1 0 0,1-2-1 0 0,29 2 0 0 0,-32-5 48 0 0,-1 0-1 0 0,1-1 0 0 0,0-1 1 0 0,-1 0-1 0 0,1 0 0 0 0,-1-2 1 0 0,0 1-1 0 0,0-2 0 0 0,14-8 1 0 0,-22 11-53 0 0,1 0 0 0 0,-1 0 0 0 0,0-1 0 0 0,0 0 1 0 0,0 0-1 0 0,-1 0 0 0 0,1-1 0 0 0,-1 1 0 0 0,0-1 1 0 0,0 0-1 0 0,-1-1 0 0 0,0 1 0 0 0,0 0 0 0 0,0-1 1 0 0,0 0-1 0 0,-1 0 0 0 0,0 0 0 0 0,0 0 0 0 0,0 0 1 0 0,-1 0-1 0 0,0 0 0 0 0,0-10 0 0 0,-1 14-42 0 0,0-1-1 0 0,0 1 1 0 0,0-1 0 0 0,-1 1-1 0 0,1 0 1 0 0,-1-1 0 0 0,1 1-1 0 0,-1 0 1 0 0,0 0 0 0 0,0 0-1 0 0,0-1 1 0 0,0 1 0 0 0,0 0-1 0 0,-1 0 1 0 0,1 0 0 0 0,-1 1-1 0 0,1-1 1 0 0,-1 0 0 0 0,0 0-1 0 0,1 1 1 0 0,-1-1 0 0 0,0 1-1 0 0,0 0 1 0 0,0 0 0 0 0,0-1-1 0 0,-1 1 1 0 0,1 0 0 0 0,0 1-1 0 0,0-1 1 0 0,0 0 0 0 0,-1 1-1 0 0,1-1 1 0 0,0 1 0 0 0,-1 0-1 0 0,1-1 1 0 0,-1 1 0 0 0,-2 1-1 0 0,2-1 4 0 0,-1 0 0 0 0,0 0 0 0 0,1 0 0 0 0,-1 1 0 0 0,1 0 0 0 0,-1 0 0 0 0,1 0 0 0 0,0 0 0 0 0,-1 0 0 0 0,1 1 0 0 0,0-1 0 0 0,0 1 0 0 0,0 0 0 0 0,0 0 0 0 0,0 0 0 0 0,0 0 0 0 0,1 1 0 0 0,-1-1 0 0 0,1 1 0 0 0,-1-1 0 0 0,1 1 0 0 0,0 0 0 0 0,0 0 0 0 0,-3 5 0 0 0,4-3-17 0 0,-1 0-1 0 0,1 0 1 0 0,-1 0-1 0 0,1 0 1 0 0,1 1-1 0 0,-1-1 1 0 0,1 0-1 0 0,0 0 0 0 0,0 1 1 0 0,1-1-1 0 0,-1 0 1 0 0,1 0-1 0 0,0 0 1 0 0,3 8-1 0 0,-1-6-11 0 0,0 0-1 0 0,0-1 1 0 0,1 1-1 0 0,0-1 1 0 0,1 1-1 0 0,-1-1 1 0 0,1-1-1 0 0,0 1 1 0 0,7 6-1 0 0,1-2-2 0 0,0 0-1 0 0,1-1 1 0 0,0 0-1 0 0,0-1 1 0 0,1-1-1 0 0,0 0 1 0 0,0-1 0 0 0,27 7-1 0 0,-17-8-16 0 0,1-1 1 0 0,0 0-1 0 0,0-3 0 0 0,51-1 1 0 0,-40-4-1080 0 0,-1-1 0 0 0,71-19 0 0 0,-71 14-638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05.1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314 424 11775 0 0,'-6'-14'1259'0'0,"3"9"-1007"0"0,0 0 1 0 0,-1 0-1 0 0,1 0 0 0 0,-1 1 0 0 0,0-1 1 0 0,-1 1-1 0 0,1 0 0 0 0,-1 0 1 0 0,0 0-1 0 0,0 1 0 0 0,0 0 0 0 0,0 0 1 0 0,-1 0-1 0 0,1 0 0 0 0,-1 1 1 0 0,0 0-1 0 0,1 0 0 0 0,-1 1 0 0 0,0-1 1 0 0,0 1-1 0 0,-12 0 0 0 0,11 1-161 0 0,0 0-1 0 0,0 0 1 0 0,1 1-1 0 0,-1 0 1 0 0,0 0 0 0 0,0 0-1 0 0,1 1 1 0 0,-1 0-1 0 0,1 1 1 0 0,-1-1-1 0 0,1 1 1 0 0,0 1-1 0 0,0-1 1 0 0,1 1-1 0 0,-1 0 1 0 0,1 0 0 0 0,-1 0-1 0 0,1 1 1 0 0,-5 6-1 0 0,3-1-102 0 0,0 0 0 0 0,0 0 0 0 0,1 0 0 0 0,1 1 0 0 0,0 0 0 0 0,0 0 0 0 0,1 1 0 0 0,1-1 0 0 0,0 1 0 0 0,0 0 0 0 0,1 0 0 0 0,1 0 0 0 0,0 0 0 0 0,0 0 0 0 0,1 0 0 0 0,1 0 0 0 0,0 0 0 0 0,5 22 0 0 0,-4-29 12 0 0,-1-1 0 0 0,1 0 1 0 0,0 1-1 0 0,0-1 0 0 0,0 0 0 0 0,1 0 0 0 0,-1-1 0 0 0,1 1 0 0 0,0 0 0 0 0,0-1 1 0 0,0 0-1 0 0,5 4 0 0 0,-5-5 14 0 0,-1-1 0 0 0,0 1 0 0 0,0-1 0 0 0,1 0 0 0 0,-1 0 1 0 0,0 0-1 0 0,1 0 0 0 0,-1 0 0 0 0,1 0 0 0 0,-1-1 0 0 0,1 0 0 0 0,0 1 1 0 0,-1-1-1 0 0,1 0 0 0 0,0 0 0 0 0,-1 0 0 0 0,1 0 0 0 0,-1-1 0 0 0,1 1 0 0 0,-1-1 1 0 0,1 1-1 0 0,4-3 0 0 0,3-2 46 0 0,0 0-1 0 0,-1-1 1 0 0,0 0 0 0 0,0-1 0 0 0,0 1 0 0 0,-1-2-1 0 0,0 1 1 0 0,0-1 0 0 0,-1-1 0 0 0,0 1 0 0 0,0-1-1 0 0,7-13 1 0 0,-4 4-1 0 0,-1 0 0 0 0,-1-1-1 0 0,0 0 1 0 0,-1 0 0 0 0,7-37-1 0 0,-9 22-5 0 0,-3 0 0 0 0,0 1-1 0 0,-5-50 1 0 0,2 62-48 0 0,-4-44 27 0 0,-18-96 0 0 0,22 154 37 0 0,4 18 88 0 0,6 19 136 0 0,16 133 865 0 0,18 80-150 0 0,-34-206-1152 0 0,18 65 604 0 0,-23-90-894 0 0,1 0 0 0 0,0-1 1 0 0,1 1-1 0 0,0-1 0 0 0,0-1 0 0 0,11 13 0 0 0,-17-23 118 0 0,1 1 0 0 0,-1-1 0 0 0,1 0 0 0 0,-1 1-1 0 0,1-1 1 0 0,-1 0 0 0 0,1 0 0 0 0,-1 1 0 0 0,1-1 0 0 0,-1 0 0 0 0,1 0-1 0 0,0 0 1 0 0,-1 0 0 0 0,1 0 0 0 0,-1 0 0 0 0,1 0 0 0 0,0 0-1 0 0,-1 0 1 0 0,1 0 0 0 0,-1 0 0 0 0,1 0 0 0 0,-1-1 0 0 0,1 1 0 0 0,0 0-1 0 0,0-1 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05.5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9 118 5983 0 0,'2'-4'4139'0'0,"3"11"-415"0"0,0 5-3007 0 0,0-1 0 0 0,0 1 0 0 0,-2 1 0 0 0,6 24 0 0 0,0 4-133 0 0,5 15-615 0 0,-7-24-4780 0 0,-2-13-843 0 0</inkml:trace>
  <inkml:trace contextRef="#ctx0" brushRef="#br0" timeOffset="1">31 151 1375 0 0,'-6'-17'64'0'0,"2"10"8"0"0,0-2-72 0 0,0 0 0 0 0,-2-2 0 0 0,3 0 0 0 0,1-1 2696 0 0,0 1 528 0 0,2 1 104 0 0,2 1 16 0 0,0-2-2456 0 0,1 2-496 0 0,1 1-96 0 0,2 3-16 0 0,-1 0-728 0 0,2 2-136 0 0,0 0-32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05.9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65 206 6911 0 0,'9'9'736'0'0,"-8"-8"-589"0"0,0 0-1 0 0,0 0 0 0 0,1 0 0 0 0,-1 0 0 0 0,1 0 0 0 0,-1-1 0 0 0,1 1 0 0 0,-1 0 0 0 0,1-1 1 0 0,0 1-1 0 0,-1-1 0 0 0,1 0 0 0 0,0 1 0 0 0,-1-1 0 0 0,1 0 0 0 0,0 0 0 0 0,-1 0 1 0 0,1 0-1 0 0,0 0 0 0 0,-1-1 0 0 0,1 1 0 0 0,0 0 0 0 0,-1-1 0 0 0,1 1 0 0 0,-1-1 1 0 0,1 0-1 0 0,-1 1 0 0 0,1-1 0 0 0,-1 0 0 0 0,1 0 0 0 0,-1 0 0 0 0,0 0 0 0 0,1 0 1 0 0,1-2-1 0 0,0 0 338 0 0,1-1 1 0 0,-1 0 0 0 0,0 1 0 0 0,0-1-1 0 0,0-1 1 0 0,0 1 0 0 0,-1 0 0 0 0,0-1-1 0 0,1 1 1 0 0,1-9 0 0 0,-2 4-106 0 0,0 0-1 0 0,0-1 1 0 0,-1 1 0 0 0,0-1-1 0 0,-1 1 1 0 0,-2-19 0 0 0,2 24-267 0 0,-1 1 1 0 0,1-1 0 0 0,-1 0-1 0 0,0 1 1 0 0,0-1 0 0 0,-1 1-1 0 0,1-1 1 0 0,-1 1 0 0 0,0 0 0 0 0,0-1-1 0 0,0 1 1 0 0,0 0 0 0 0,0 0-1 0 0,0 1 1 0 0,-1-1 0 0 0,0 0-1 0 0,1 1 1 0 0,-1-1 0 0 0,0 1-1 0 0,-5-3 1 0 0,6 4-40 0 0,-1 0 0 0 0,1 0 0 0 0,0 0 0 0 0,0 0 0 0 0,0 1 0 0 0,0-1-1 0 0,-1 1 1 0 0,1 0 0 0 0,0-1 0 0 0,0 1 0 0 0,-1 0 0 0 0,1 0 0 0 0,0 1 0 0 0,0-1 0 0 0,-1 0 0 0 0,1 1-1 0 0,-4 1 1 0 0,2-1 1 0 0,1 1 0 0 0,0 0-1 0 0,0 0 1 0 0,0 0 0 0 0,0 0-1 0 0,1 0 1 0 0,-1 1 0 0 0,1-1-1 0 0,-1 1 1 0 0,-2 4 0 0 0,-2 2 48 0 0,2 1 0 0 0,-1 0-1 0 0,1 0 1 0 0,1 0 0 0 0,0 1 0 0 0,-3 13 0 0 0,4-15-80 0 0,1 0 1 0 0,1 0-1 0 0,0 0 0 0 0,0 0 1 0 0,1 1-1 0 0,0-1 0 0 0,0 0 1 0 0,1 0-1 0 0,1 1 0 0 0,-1-1 1 0 0,1 0-1 0 0,1 0 0 0 0,0-1 0 0 0,0 1 1 0 0,1 0-1 0 0,0-1 0 0 0,0 0 1 0 0,1 0-1 0 0,0 0 0 0 0,0-1 1 0 0,1 1-1 0 0,0-1 0 0 0,0 0 1 0 0,1-1-1 0 0,0 0 0 0 0,0 0 1 0 0,0 0-1 0 0,1-1 0 0 0,15 8 0 0 0,-11-8-185 0 0,0 0 0 0 0,0-1 0 0 0,23 5 0 0 0,-28-7-461 0 0,0-1 1 0 0,0-1-1 0 0,-1 0 0 0 0,1 0 0 0 0,0 0 0 0 0,0 0 0 0 0,0-1 1 0 0,12-3-1 0 0,-18 3 240 0 0,1 0 1 0 0,0 0-1 0 0,0 0 1 0 0,0 0-1 0 0,0 0 1 0 0,-1 0-1 0 0,1 0 1 0 0,-1 0-1 0 0,1-1 1 0 0,2-2-1 0 0,5-11-5942 0 0,-5 6 1500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06.5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87 5527 0 0,'1'1'7706'0'0,"3"9"-6313"0"0,-1 0 0 0 0,-1 0 0 0 0,1 0 0 0 0,1 20 0 0 0,0 43 650 0 0,-4-70-1913 0 0,4 142 2525 0 0,-3-121-2457 0 0,4-50-192 0 0,-3 14-110 0 0,40-244-2271 0 0,-41 246 2278 0 0,1 0 1 0 0,0 1-1 0 0,0-1 0 0 0,1 0 0 0 0,1 1 0 0 0,-1 0 1 0 0,1 0-1 0 0,1 0 0 0 0,6-9 0 0 0,-11 17 97 0 0,1 1-1 0 0,-1-1 0 0 0,1 1 1 0 0,-1-1-1 0 0,1 1 1 0 0,-1 0-1 0 0,1-1 0 0 0,-1 1 1 0 0,1 0-1 0 0,0-1 1 0 0,-1 1-1 0 0,1 0 0 0 0,-1 0 1 0 0,1 0-1 0 0,0-1 1 0 0,-1 1-1 0 0,1 0 0 0 0,0 0 1 0 0,0 0-1 0 0,0 0 1 0 0,-1 0 0 0 0,1 0-1 0 0,-1 0 1 0 0,1 0 0 0 0,-1 0 0 0 0,1 0-1 0 0,-1 0 1 0 0,1 0 0 0 0,-1 1-1 0 0,1-1 1 0 0,-1 0 0 0 0,1 0 0 0 0,-1 0-1 0 0,1 0 1 0 0,-1 1 0 0 0,1-1 0 0 0,-1 0-1 0 0,0 1 1 0 0,1-1 0 0 0,-1 0 0 0 0,1 1-1 0 0,-1-1 1 0 0,0 0 0 0 0,1 1-1 0 0,-1-1 1 0 0,0 1 0 0 0,0-1 0 0 0,1 0-1 0 0,-1 1 1 0 0,0-1 0 0 0,0 1 0 0 0,1 0-1 0 0,-1 0 3 0 0,6 11 127 0 0,0 0 0 0 0,0 1-1 0 0,-2-1 1 0 0,1 1-1 0 0,3 22 1 0 0,5 12 318 0 0,-6-27-280 0 0,0-1-1 0 0,1 0 1 0 0,1 0 0 0 0,1-1-1 0 0,1 0 1 0 0,0-1 0 0 0,26 30-1 0 0,-33-42-139 0 0,1 0-1 0 0,-1-1 0 0 0,1 0 0 0 0,0 0 0 0 0,0 0 0 0 0,10 6 0 0 0,-11-9-3 0 0,0 1 0 0 0,0-1 0 0 0,0 0 0 0 0,0 0 0 0 0,0 0 0 0 0,0-1 0 0 0,0 1 0 0 0,1-1 0 0 0,-1 0 0 0 0,0 0 0 0 0,6-1 0 0 0,-3 0-2 0 0,-1-1 0 0 0,0 0 0 0 0,1 0-1 0 0,-1 0 1 0 0,0-1 0 0 0,-1 1 0 0 0,1-1 0 0 0,0-1-1 0 0,8-7 1 0 0,-1 1 38 0 0,-1-1-1 0 0,19-21 1 0 0,-27 27-55 0 0,1-1 1 0 0,-1 0-1 0 0,-1 0 0 0 0,1 0 0 0 0,-1 0 1 0 0,0 0-1 0 0,0-1 0 0 0,0 0 1 0 0,-1 1-1 0 0,0-1 0 0 0,-1 0 0 0 0,0 0 1 0 0,0 0-1 0 0,0-11 0 0 0,-1 15 13 0 0,0-1-1 0 0,-1 1 1 0 0,0 0-1 0 0,1-1 1 0 0,-1 1-1 0 0,-1-1 1 0 0,1 1 0 0 0,0 0-1 0 0,-1 0 1 0 0,1 0-1 0 0,-1 0 1 0 0,0 0-1 0 0,0 0 1 0 0,0 0 0 0 0,-1 1-1 0 0,1-1 1 0 0,-1 1-1 0 0,1-1 1 0 0,-1 1-1 0 0,0 0 1 0 0,0 0-1 0 0,0 0 1 0 0,0 1 0 0 0,0-1-1 0 0,0 1 1 0 0,-1 0-1 0 0,-3-2 1 0 0,4 2 1 0 0,0 0 0 0 0,0 1 0 0 0,0-1 0 0 0,0 1 0 0 0,1-1 0 0 0,-1 1 0 0 0,0 0 0 0 0,0 0 0 0 0,0 0 0 0 0,0 0 0 0 0,0 1 0 0 0,0-1 0 0 0,0 1 0 0 0,0 0 0 0 0,0 0 0 0 0,0 0 0 0 0,1 0 0 0 0,-1 0 0 0 0,0 1 0 0 0,1-1 0 0 0,-1 1 0 0 0,1 0 0 0 0,0 0 0 0 0,-1-1 0 0 0,1 2 0 0 0,0-1 0 0 0,0 0-1 0 0,0 0 1 0 0,1 1 0 0 0,-1-1 0 0 0,0 1 0 0 0,-1 2 0 0 0,0 4 104 0 0,-1 0 0 0 0,2 0-1 0 0,-1 0 1 0 0,1 0-1 0 0,0 0 1 0 0,1 1 0 0 0,0-1-1 0 0,1 0 1 0 0,0 1 0 0 0,0-1-1 0 0,1 1 1 0 0,0-1-1 0 0,1 0 1 0 0,3 14 0 0 0,-2-15-80 0 0,-1 0 0 0 0,2-1 1 0 0,-1 1-1 0 0,1-1 1 0 0,0 0-1 0 0,0 0 1 0 0,0-1-1 0 0,1 1 0 0 0,0-1 1 0 0,1 0-1 0 0,0 0 1 0 0,0 0-1 0 0,0-1 1 0 0,0 0-1 0 0,1 0 1 0 0,-1-1-1 0 0,9 4 0 0 0,-4-3-7 0 0,1 0 0 0 0,-1-1 0 0 0,1 0 0 0 0,0-1-1 0 0,0-1 1 0 0,1 0 0 0 0,-1 0 0 0 0,23-1 0 0 0,-16-2-303 0 0,0-1 0 0 0,1-1 1 0 0,-1-1-1 0 0,35-11 0 0 0,-28 6-2155 0 0,0 0-6798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0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10823 0 0,'0'0'2558'0'0,"-1"0"-2508"0"0,1 0 1 0 0,0 0 0 0 0,0 0-1 0 0,0 0 1 0 0,0 0 0 0 0,0 0-1 0 0,-1 1 1 0 0,1-1 0 0 0,0 0-1 0 0,0 0 1 0 0,0 0 0 0 0,0 0-1 0 0,-1 0 1 0 0,1 0 0 0 0,0 0-1 0 0,0 0 1 0 0,0 0 0 0 0,0 0-1 0 0,-1 0 1 0 0,1 0 0 0 0,0 0-1 0 0,0 0 1 0 0,0 0 0 0 0,-1 0-1 0 0,1 0 1 0 0,0 0 0 0 0,0 0-1 0 0,0 0 1 0 0,-1 0 0 0 0,2-3 413 0 0,-1 2-338 0 0,0 1 0 0 0,0-1 1 0 0,0 1-1 0 0,0-1 1 0 0,0 1-1 0 0,0-1 1 0 0,0 1-1 0 0,0-1 1 0 0,0 1-1 0 0,0-1 0 0 0,0 1 1 0 0,0-1-1 0 0,1 1 1 0 0,-1-1-1 0 0,0 1 1 0 0,0-1-1 0 0,1 1 1 0 0,-1-1-1 0 0,0 1 0 0 0,1-1 1 0 0,-1 1-1 0 0,0 0 1 0 0,2-1-1 0 0,2 4-85 0 0,0 1 0 0 0,0-1 0 0 0,0 1 0 0 0,-1 0 0 0 0,1 0 0 0 0,-1 1 0 0 0,0-1 0 0 0,0 1 0 0 0,0 0 0 0 0,-1-1 0 0 0,0 1 0 0 0,1 0 0 0 0,1 8 0 0 0,2 9 10 0 0,5 45 0 0 0,-5-29 17 0 0,2 11-89 0 0,-6-28-396 0 0,2-1 0 0 0,0 1 0 0 0,13 35 0 0 0,-6-31-2003 0 0,-3-18 1033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16.7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24 230 9903 0 0,'0'0'455'0'0,"-9"-1"145"0"0,7 1-583 0 0,-11 2 7107 0 0,21-9-5688 0 0,12-8-1373 0 0,2 5 899 0 0,43-13 0 0 0,-28 11-309 0 0,30-8 836 0 0,131-21 0 0 0,-181 38-1403 0 0,194-26 294 0 0,-208 28-379 0 0,59-4 40 0 0,0-3 0 0 0,94-24 0 0 0,-134 26-192 0 0,0 2 1 0 0,40-3-1 0 0,-28 4-36 0 0,41 0-1542 0 0,-63 2 967 0 0,-1 0 1 0 0,18 2-1 0 0,6 0-2801 0 0,-22-3 1539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17.5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69 261 4607 0 0,'-12'2'488'0'0,"1"-1"1249"0"0,1 0-1 0 0,0 1 0 0 0,-16 4 5149 0 0,37-7-6020 0 0,363-53 4605 0 0,-200 23-4420 0 0,71-12-377 0 0,10-14-362 0 0,-173 37-214 0 0,-18 4 15 0 0,140-28 64 0 0,-186 40-296 0 0,-16 4-144 0 0,1-1 0 0 0,0 0 0 0 0,0 1 0 0 0,0-1 0 0 0,0 1 0 0 0,0 0 0 0 0,0 0 0 0 0,0 0 0 0 0,0 1 0 0 0,0-1 0 0 0,4 1 0 0 0,1 2-1360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19.2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 50 919 0 0,'0'0'10488'0'0,"0"0"-10468"0"0,1-1 0 0 0,-1 1 0 0 0,0 0 0 0 0,0 0 0 0 0,0 0-1 0 0,0-1 1 0 0,0 1 0 0 0,0 0 0 0 0,0 0 0 0 0,1-1 0 0 0,-1 1-1 0 0,0 0 1 0 0,0 0 0 0 0,0 0 0 0 0,0-1 0 0 0,0 1 0 0 0,0 0-1 0 0,0 0 1 0 0,0-1 0 0 0,0 1 0 0 0,0 0 0 0 0,0 0 0 0 0,-1-1-1 0 0,1 1 1 0 0,-12-7 599 0 0,10 7-432 0 0,0-1 0 0 0,0 1-1 0 0,0-1 1 0 0,0 0-1 0 0,0 0 1 0 0,0 0 0 0 0,-2-2-1 0 0,2 2-42 0 0,1-1-1 0 0,0 1 1 0 0,0 0-1 0 0,-1 0 1 0 0,1-1-1 0 0,0 1 0 0 0,0-1 1 0 0,0 1-1 0 0,1-1 1 0 0,-1 1-1 0 0,0-1 1 0 0,0 1-1 0 0,1-1 1 0 0,-1 0-1 0 0,1 1 0 0 0,-1-4 1 0 0,3 4-58 0 0,0 1 1 0 0,0 0-1 0 0,0 0 0 0 0,0 0 1 0 0,0 1-1 0 0,0-1 0 0 0,0 0 1 0 0,0 1-1 0 0,0 0 0 0 0,0-1 1 0 0,3 2-1 0 0,-4-1-55 0 0,-1-1 0 0 0,1 0-1 0 0,0 1 1 0 0,0-1 0 0 0,0 1 0 0 0,-1-1 0 0 0,1 1-1 0 0,0-1 1 0 0,0 1 0 0 0,-1-1 0 0 0,1 1 0 0 0,-1 0-1 0 0,1-1 1 0 0,0 1 0 0 0,-1 0 0 0 0,1-1 0 0 0,-1 1-1 0 0,0 0 1 0 0,1 0 0 0 0,-1 0 0 0 0,0 0 0 0 0,1-1-1 0 0,-1 1 1 0 0,0 0 0 0 0,0 0 0 0 0,0 0 0 0 0,0 0 0 0 0,1 0-1 0 0,-1 0 1 0 0,-1-1 0 0 0,1 1 0 0 0,0 0 0 0 0,0 0-1 0 0,0 0 1 0 0,0 0 0 0 0,-1 0 0 0 0,1 0 0 0 0,0-1-1 0 0,-1 1 1 0 0,1 0 0 0 0,0 0 0 0 0,-1 0 0 0 0,1-1-1 0 0,-1 1 1 0 0,0 0 0 0 0,0 0 0 0 0,0 0 110 0 0,-12 5-1 0 0,12-6-135 0 0,0 0 0 0 0,0 0-1 0 0,0 0 1 0 0,0 0 0 0 0,-1 0-1 0 0,1 0 1 0 0,0-1 0 0 0,0 1-1 0 0,0 0 1 0 0,0 0 0 0 0,0-1-1 0 0,0 1 1 0 0,0-1 0 0 0,0 1-1 0 0,0-1 1 0 0,0 0 0 0 0,0 1-1 0 0,0-1 1 0 0,1 0 0 0 0,-1 1-1 0 0,-1-2 1 0 0,1 0-37 0 0,0-2 9 0 0,1 3-57 0 0,10 4-2100 0 0,0-1 588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19.8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7 110 10911 0 0,'0'0'498'0'0,"-1"1"-9"0"0,-5 1 3911 0 0,22 8-2263 0 0,-6-7-1748 0 0,0 0 0 0 0,0-1 0 0 0,0 0-1 0 0,1-1 1 0 0,-1 0 0 0 0,0 0 0 0 0,1-1-1 0 0,13-2 1 0 0,8 1 327 0 0,59-3 669 0 0,143-25 0 0 0,-159 15-1249 0 0,76-25 0 0 0,-126 31-107 0 0,0 0-40 0 0,0 1 0 0 0,30-4-1 0 0,-35 8-112 0 0,11-1-711 0 0,35 0 1 0 0,-46 3-416 0 0,-12 1 282 0 0,1 0 1 0 0,0 0-1 0 0,11 2 1 0 0,-3 1-984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20.4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1 153 10623 0 0,'0'0'6008'0'0,"16"4"-4012"0"0,-8-3-1581 0 0,0-1-1 0 0,1 0 0 0 0,-1 0 1 0 0,0-1-1 0 0,0 0 1 0 0,9-2-1 0 0,21-3 601 0 0,-14 5-451 0 0,5 0 419 0 0,53-11 1 0 0,123-30 605 0 0,-30 10-1210 0 0,-84 16-297 0 0,176-24-71 0 0,-251 38-227 0 0,-1 1 0 0 0,0 1 0 0 0,1 1 0 0 0,14 2 0 0 0,2 8-3240 0 0,-23-8 1752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22.8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9847 0 0,'0'0'2082'0'0,"1"2"-1530"0"0,0 1-313 0 0,0 0 0 0 0,1 1 1 0 0,0-1-1 0 0,0 0 1 0 0,0 0-1 0 0,0 0 1 0 0,0-1-1 0 0,0 1 0 0 0,1-1 1 0 0,3 4-1 0 0,33 25 1137 0 0,-33-27-1116 0 0,80 65 2532 0 0,9 7-1048 0 0,4 2-31 0 0,33 21-643 0 0,-49-40-428 0 0,61 47 305 0 0,-99-74-1052 0 0,1-2 0 0 0,56 26 0 0 0,-74-42-3776 0 0,-19-9-776 0 0,-1-1 2851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26.9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1 413 455 0 0,'0'0'13599'0'0,"3"2"-13224"0"0,15 9 1035 0 0,0-18-198 0 0,4-5 50 0 0,7-3-281 0 0,-15 10-326 0 0,20-11-1 0 0,-6 2 149 0 0,11-5-197 0 0,-16 8-216 0 0,29-11-1 0 0,-16 8-117 0 0,0-2 0 0 0,-2-2 0 0 0,38-24 0 0 0,10 1-100 0 0,-31 15-100 0 0,20-5 25 0 0,-44 19-65 0 0,-1 0 0 0 0,26-17 0 0 0,-45 25-28 0 0,1 1-1 0 0,-1-1 0 0 0,14-3 1 0 0,12-7-7 0 0,-9 3 3 0 0,-17 8 0 0 0,0 0 0 0 0,0 0 0 0 0,5-5 0 0 0,-10 8-282 0 0,-1-1 0 0 0,0 1 0 0 0,0-1 0 0 0,0 1 0 0 0,0 0 0 0 0,1-1 1 0 0,-1 1-1 0 0,0 0 0 0 0,0 0 0 0 0,1 0 0 0 0,-1 0 0 0 0,0 0 0 0 0,0 0 0 0 0,1 0 0 0 0,-1 0 0 0 0,0 1 0 0 0,0-1 0 0 0,0 0 0 0 0,1 1 0 0 0,-1-1 0 0 0,0 1 0 0 0,0-1 0 0 0,2 2 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29.7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8 747 7831 0 0,'0'0'603'0'0,"2"-1"-255"0"0,5 0 75 0 0,-6 4 165 0 0,-11 8 1121 0 0,3-5 2843 0 0,13-7-4285 0 0,0 0 1 0 0,-1-1-1 0 0,1 1 1 0 0,0-2-1 0 0,-1 1 1 0 0,1-1-1 0 0,-1 1 1 0 0,6-5-1 0 0,-1 1 98 0 0,17-10 832 0 0,47-38 0 0 0,-22 14-370 0 0,159-112 1193 0 0,-50 34-1470 0 0,-95 67-491 0 0,-50 39-55 0 0,167-119-17 0 0,-122 87-177 0 0,17-12-488 0 0,-58 44 389 0 0,38-22-1546 0 0,-19 17-2138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30.2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31 733 6447 0 0,'-5'10'174'0'0,"1"0"0"0"0,-2 0 0 0 0,-9 23 7260 0 0,15-33-7280 0 0,0 0 0 0 0,15 1 1624 0 0,17-6-1268 0 0,20-14 996 0 0,0-2 1 0 0,83-47-1 0 0,97-77 447 0 0,-12-18-1329 0 0,-175 129-571 0 0,152-121 30 0 0,-39 28-436 0 0,-105 91-1399 0 0,-31 23-896 0 0,-7 3-4527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30.9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23 5983 0 0,'0'0'2662'0'0,"7"-6"-500"0"0,-4 4-1941 0 0,-1 0-1 0 0,1 0 0 0 0,0 1 1 0 0,0-1-1 0 0,0 1 0 0 0,0-1 1 0 0,0 1-1 0 0,0 0 0 0 0,0 0 1 0 0,1 1-1 0 0,-1-1 0 0 0,0 1 1 0 0,0-1-1 0 0,1 1 0 0 0,-1 0 1 0 0,0 0-1 0 0,1 0 0 0 0,-1 1 1 0 0,5 0-1 0 0,6 3 363 0 0,0 0-1 0 0,-1 0 1 0 0,17 9-1 0 0,-16-7-97 0 0,379 196 4748 0 0,-218-104-3824 0 0,-135-76-1137 0 0,215 105 976 0 0,106 10 101 0 0,-206-96-1088 0 0,-51-15-734 0 0,-77-20-858 0 0,1-1-881 0 0,-10 2-2050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0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9183 0 0,'0'0'831'0'0,"1"1"-602"0"0,12 6 765 0 0,0-1 0 0 0,0-1 0 0 0,19 5 0 0 0,-13-4 104 0 0,21 10 0 0 0,-29-12-754 0 0,-1 1 0 0 0,0 0 0 0 0,0 1 0 0 0,0 0 0 0 0,-1 0-1 0 0,0 1 1 0 0,0 0 0 0 0,-1 1 0 0 0,15 17 0 0 0,-15-14-172 0 0,-2 0-1 0 0,1 0 1 0 0,-1 0 0 0 0,-1 1 0 0 0,0 0-1 0 0,0 0 1 0 0,-1 1 0 0 0,-1-1 0 0 0,0 1-1 0 0,-1 0 1 0 0,0 0 0 0 0,-1 0 0 0 0,-1 0 0 0 0,0 0-1 0 0,-1-1 1 0 0,-3 24 0 0 0,-3 2 18 0 0,-16 74 440 0 0,16-89-1105 0 0,0 1 0 0 0,-16 34 1 0 0,10-34-3846 0 0,10-19 1909 0 0,-4 7-4245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36.1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0 748 1839 0 0,'0'0'9768'0'0,"1"3"-9168"0"0,1 0-243 0 0,4 7 4558 0 0,-6-10-4885 0 0,0 0 0 0 0,1 0 0 0 0,-1 1 0 0 0,1-1 0 0 0,-1 0 0 0 0,1 0 0 0 0,-1 0 0 0 0,0 0 0 0 0,1 0 0 0 0,-1 0 0 0 0,1 0 0 0 0,-1 0 0 0 0,1 0 0 0 0,-1 0 0 0 0,1 0 0 0 0,-1 0 0 0 0,1 0 0 0 0,-1 0 0 0 0,1 0-1 0 0,-1 0 1 0 0,0-1 0 0 0,1 1 0 0 0,-1 0 0 0 0,1 0 0 0 0,-1-1 0 0 0,13-7 342 0 0,-11 7-259 0 0,30-17 673 0 0,5-4-162 0 0,17-21 483 0 0,66-71 0 0 0,35-28-148 0 0,43-24-470 0 0,-31 27-364 0 0,-153 126-110 0 0,20-24 0 0 0,-24 25-103 0 0,0 0 0 0 0,24-20 0 0 0,-28 29-269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37.0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0 704 7167 0 0,'0'0'8272'0'0,"8"-12"-6624"0"0,37-22 623 0 0,-24 19-1330 0 0,35-31-1 0 0,91-92 1406 0 0,-40 41-1399 0 0,-55 47-829 0 0,176-153 487 0 0,-192 175-942 0 0,-9 6-913 0 0,55-33 1 0 0,-76 52-375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40.4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8 748 2303 0 0,'2'7'1566'0'0,"-12"-3"6163"0"0,16-9-6456 0 0,91-56 2218 0 0,22-15-910 0 0,39-21-705 0 0,8-6-833 0 0,-61 24-645 0 0,-53 38-359 0 0,3 2-1 0 0,82-45 0 0 0,92-44-1766 0 0,-177 102 49 0 0,-29 15-2190 0 0,-16 8 1665 0 0,4-2-3356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41.0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11 710 9383 0 0,'0'0'431'0'0,"-1"1"-10"0"0,-3 1-273 0 0,-1 2 3279 0 0,16-6-2294 0 0,4-3-534 0 0,0-1 0 0 0,18-9-1 0 0,1-2 128 0 0,51-24 1215 0 0,128-85 0 0 0,13-7-465 0 0,43-15-1165 0 0,-229 125-302 0 0,116-74-41 0 0,-135 84-104 0 0,2-3-165 0 0,0 2-1 0 0,35-16 1 0 0,-35 19-105 0 0,-3 1-1525 0 0,-5 4-2500 0 0,3 3-2161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41.7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7687 0 0,'0'0'696'0'0,"9"2"-464"0"0,34 2 2524 0 0,-27-4-1483 0 0,25 6 0 0 0,41 16 1378 0 0,95 38 1 0 0,-21-5-1430 0 0,201 72 615 0 0,-183-69-1134 0 0,-39-15-207 0 0,-14-3-188 0 0,-79-27-198 0 0,65 12 0 0 0,-7-2-941 0 0,-58-13-1638 0 0,-14-5-4623 0 0,-16-3 1197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42.5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1 641 7399 0 0,'0'0'4480'0'0,"8"2"-3032"0"0,18-6-281 0 0,0-2 0 0 0,-1-1 0 0 0,0-1 0 0 0,0-2 0 0 0,33-16-1 0 0,114-76 968 0 0,-60 33-1277 0 0,140-73 599 0 0,-221 122-1308 0 0,-16 10-101 0 0,1 1 0 0 0,22-11-1 0 0,-13 8-6 0 0,42-25 0 0 0,-57 32-40 0 0,1 0-1 0 0,0 0 1 0 0,1 1-1 0 0,12-3 1 0 0,27-10 13 0 0,109-56-13 0 0,-57 34-3317 0 0,-90 33 1431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43.5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5527 0 0,'0'0'3962'0'0,"3"2"-3261"0"0,3 1-267 0 0,-1 0 0 0 0,1-1 0 0 0,-1 0 1 0 0,1 0-1 0 0,0 0 0 0 0,0-1 0 0 0,11 2 0 0 0,5 1 337 0 0,0 0 0 0 0,0 2 1 0 0,0 0-1 0 0,-1 2 0 0 0,0 0 0 0 0,0 1 0 0 0,-1 1 0 0 0,36 25 0 0 0,218 139 1653 0 0,-110-71-1396 0 0,125 62 424 0 0,-106-63-1000 0 0,-107-56-387 0 0,22 14 17 0 0,-64-40-21 0 0,-22-12-56 0 0,1-1 1 0 0,14 7-1 0 0,5-4-453 0 0,-31-9-231 0 0,7-4-3819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44.2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3679 0 0,'7'6'11267'0'0,"28"15"-9649"0"0,-10-5-468 0 0,117 63 1891 0 0,147 85-321 0 0,-129-64-1788 0 0,-55-34-374 0 0,-52-32-133 0 0,74 37 0 0 0,19-13-163 0 0,-125-51-233 0 0,20 8 8 0 0,-39-14-112 0 0,12 10-2853 0 0,-10-5 1358 0 0,0 1-57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1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7367 0 0,'0'0'2516'0'0,"3"2"-1566"0"0,-2-2-898 0 0,-1 1 1 0 0,1-1-1 0 0,0 1 1 0 0,0-1 0 0 0,-1 0-1 0 0,1 1 1 0 0,0-1-1 0 0,0 0 1 0 0,-1 0 0 0 0,1 1-1 0 0,0-1 1 0 0,0 0-1 0 0,0 0 1 0 0,-1 0-1 0 0,1 0 1 0 0,0 0 0 0 0,0 0-1 0 0,1 0 1 0 0,14-11 901 0 0,-10 7-767 0 0,3-2 57 0 0,2-1 0 0 0,-1 2 1 0 0,1-1-1 0 0,0 1 0 0 0,0 1 1 0 0,0 0-1 0 0,1 1 0 0 0,-1 0 0 0 0,1 1 1 0 0,0 0-1 0 0,17-1 0 0 0,-12 3 8 0 0,0 0 0 0 0,0 1 0 0 0,0 1 0 0 0,-1 0 0 0 0,1 1 0 0 0,0 1-1 0 0,24 10 1 0 0,-34-12-119 0 0,0 1 0 0 0,0 1 0 0 0,-1-1-1 0 0,0 1 1 0 0,1 0 0 0 0,-1 1 0 0 0,-1-1-1 0 0,1 1 1 0 0,-1 0 0 0 0,8 10 0 0 0,-9-10-53 0 0,-1 0 1 0 0,0 0 0 0 0,0 1 0 0 0,0-1-1 0 0,-1 1 1 0 0,0 0 0 0 0,0 0-1 0 0,0 0 1 0 0,-1 0 0 0 0,0 0 0 0 0,0 0-1 0 0,0 0 1 0 0,-1 7 0 0 0,0-3-15 0 0,-1-1 1 0 0,-1 0-1 0 0,0 1 0 0 0,0-1 1 0 0,0 0-1 0 0,-1 0 0 0 0,-1 0 1 0 0,-6 12-1 0 0,-4 6 28 0 0,-24 32 0 0 0,22-38-80 0 0,0-1-1 0 0,-2 0 0 0 0,-1-1 1 0 0,0 0-1 0 0,-37 26 0 0 0,45-37-13 0 0,-1-1 0 0 0,0 0 0 0 0,0 0 0 0 0,-18 5 0 0 0,24-9 0 0 0,0-1 0 0 0,-1-1 0 0 0,1 1 0 0 0,0-1 0 0 0,-1 0 0 0 0,1-1 0 0 0,-1 1 0 0 0,1-1 0 0 0,-1-1 0 0 0,1 1 0 0 0,-9-3 0 0 0,13 3-7 0 0,1-1 1 0 0,-1 1-1 0 0,1-1 0 0 0,0 0 0 0 0,-1 1 1 0 0,1-1-1 0 0,0 0 0 0 0,-1 0 0 0 0,1 0 0 0 0,0 0 1 0 0,0 0-1 0 0,0 0 0 0 0,0-1 0 0 0,0 1 1 0 0,0 0-1 0 0,0-1 0 0 0,0 1 0 0 0,0 0 0 0 0,1-1 1 0 0,-1 1-1 0 0,1-1 0 0 0,-1 1 0 0 0,1-1 1 0 0,-1 1-1 0 0,1-1 0 0 0,0 1 0 0 0,0-1 0 0 0,0 1 1 0 0,0-1-1 0 0,0-2 0 0 0,0 0-22 0 0,0-1 1 0 0,1 1-1 0 0,-1 0 0 0 0,1-1 0 0 0,0 1 1 0 0,1-1-1 0 0,-1 1 0 0 0,1 0 1 0 0,2-5-1 0 0,-1 3 5 0 0,0 0 1 0 0,1 0-1 0 0,0 1 1 0 0,0 0-1 0 0,0-1 0 0 0,0 1 1 0 0,1 1-1 0 0,0-1 1 0 0,0 1-1 0 0,0 0 0 0 0,0 0 1 0 0,1 0-1 0 0,0 1 1 0 0,-1-1-1 0 0,13-3 1 0 0,-5 3 22 0 0,-1 1 0 0 0,0 1 0 0 0,1 0 0 0 0,-1 0 0 0 0,1 1 0 0 0,0 1 0 0 0,19 2 0 0 0,-4 1 74 0 0,1 2 0 0 0,33 10 1 0 0,-43-9-27 0 0,-1 0 1 0 0,0 2 0 0 0,0 0 0 0 0,-1 0 0 0 0,0 2 0 0 0,-1 0 0 0 0,0 1-1 0 0,0 1 1 0 0,16 15 0 0 0,-26-20-88 0 0,1-1 0 0 0,-1 1 0 0 0,-1 1 0 0 0,8 11 0 0 0,-12-17-229 0 0,3 11-2404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1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726 239 7831 0 0,'-17'-18'717'0'0,"0"1"-1"0"0,-1 0 0 0 0,-1 1 0 0 0,-26-17 0 0 0,30 24-67 0 0,-1 0 0 0 0,0 1 0 0 0,0 1 0 0 0,-1 0 0 0 0,0 1 0 0 0,-27-6 0 0 0,31 9-457 0 0,0 1-1 0 0,-1 0 1 0 0,1 1 0 0 0,0 0-1 0 0,-1 1 1 0 0,1 1-1 0 0,0 0 1 0 0,-1 0 0 0 0,1 2-1 0 0,0 0 1 0 0,0 0 0 0 0,0 1-1 0 0,1 0 1 0 0,-1 1-1 0 0,1 1 1 0 0,-12 7 0 0 0,11-4-75 0 0,0 0 1 0 0,1 1-1 0 0,0 0 1 0 0,1 1-1 0 0,0 0 1 0 0,1 1 0 0 0,-13 19-1 0 0,5-5 15 0 0,2 2 1 0 0,-21 48-1 0 0,25-46-113 0 0,1 0 0 0 0,2 1 0 0 0,1 0 0 0 0,1 0 0 0 0,2 1 0 0 0,-2 61 1 0 0,7-54-5 0 0,2-1 0 0 0,2 1 0 0 0,1-1 1 0 0,2 0-1 0 0,17 53 0 0 0,-15-63-5 0 0,1 1 0 0 0,1-2 1 0 0,2 1-1 0 0,19 30 0 0 0,-26-47-5 0 0,1-1-1 0 0,1 0 1 0 0,0-1 0 0 0,0 0 0 0 0,1-1-1 0 0,0 1 1 0 0,1-1 0 0 0,0-1 0 0 0,0 0-1 0 0,0-1 1 0 0,1 0 0 0 0,0 0 0 0 0,13 4 0 0 0,-10-5 9 0 0,0-1 0 0 0,0 0 0 0 0,1-1 0 0 0,-1-1 0 0 0,1-1 0 0 0,0 0 0 0 0,-1 0 0 0 0,20-3 0 0 0,-16 0 13 0 0,1-1 1 0 0,-1-1-1 0 0,1-1 1 0 0,-1-1-1 0 0,31-14 1 0 0,-17 3 36 0 0,-1-1 0 0 0,0-1 0 0 0,-2-2 0 0 0,0-1 0 0 0,-2-2 0 0 0,33-34 0 0 0,-37 33 114 0 0,-2 0-1 0 0,0-1 0 0 0,-2-1 0 0 0,-1-1 0 0 0,-1 0 0 0 0,-1-2 0 0 0,-2 0 0 0 0,-1 0 0 0 0,16-55 0 0 0,-24 57 87 0 0,-1-1-1 0 0,-1 0 1 0 0,-1 1-1 0 0,-2-1 1 0 0,-1 0-1 0 0,-1 0 1 0 0,-1 0 0 0 0,-2 1-1 0 0,0 0 1 0 0,-3 0-1 0 0,-10-29 1 0 0,7 32-154 0 0,-1 0 1 0 0,-2 1-1 0 0,0 1 1 0 0,-1 0-1 0 0,-2 1 1 0 0,-29-32-1 0 0,36 43-78 0 0,-1 1 0 0 0,0 1 0 0 0,0-1 0 0 0,-1 2 0 0 0,0 0 0 0 0,0 0 0 0 0,-19-8 0 0 0,24 14-168 0 0,0-1 1 0 0,0 1-1 0 0,0 0 0 0 0,-1 0 0 0 0,1 1 1 0 0,-15-1-1 0 0,17 2-252 0 0,-1 1 0 0 0,1-1 1 0 0,0 1-1 0 0,-1 0 0 0 0,1 0 0 0 0,0 1 0 0 0,0-1 1 0 0,0 1-1 0 0,0 1 0 0 0,-7 3 0 0 0,-10 9-7840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6911 0 0,'0'0'2470'0'0,"2"-1"-1514"0"0,7-1-433 0 0,-1 0 0 0 0,1 1 0 0 0,0 0 0 0 0,-1 0 0 0 0,1 1 0 0 0,0 0 0 0 0,0 1 0 0 0,8 1 1 0 0,0 1-179 0 0,0 0 0 0 0,-1 1 0 0 0,22 9 0 0 0,-35-12-277 0 0,0 1 0 0 0,0-1 0 0 0,0 1 0 0 0,0 0 0 0 0,0 0 0 0 0,-1 0 0 0 0,1 0 1 0 0,-1 0-1 0 0,1 0 0 0 0,-1 1 0 0 0,0-1 0 0 0,0 1 0 0 0,0 0 0 0 0,0-1 0 0 0,-1 1 0 0 0,1 0 1 0 0,-1 0-1 0 0,1 0 0 0 0,-1 0 0 0 0,0 0 0 0 0,0 1 0 0 0,-1-1 0 0 0,1 0 0 0 0,-1 0 0 0 0,1 1 1 0 0,-1-1-1 0 0,0 0 0 0 0,0 1 0 0 0,-1 3 0 0 0,0 4 13 0 0,-1-1 0 0 0,0 0 0 0 0,-1 0 0 0 0,0-1 0 0 0,-1 1 0 0 0,0-1 0 0 0,0 1 0 0 0,-7 10 0 0 0,5-13-96 0 0,1-1 1 0 0,-1 0 0 0 0,1 0 0 0 0,-2 0 0 0 0,1-1 0 0 0,-1 0 0 0 0,1 0-1 0 0,-1-1 1 0 0,-10 5 0 0 0,2-4-203 0 0,14-5 57 0 0,-1-1-167 0 0,1 0 312 0 0,0 0 0 0 0,-1 0 1 0 0,1 0-1 0 0,0 0 0 0 0,0 0 0 0 0,-1 0 0 0 0,1 0 0 0 0,0 0 0 0 0,0-1 0 0 0,0 1 0 0 0,0 0 0 0 0,1-1 0 0 0,-1 1 1 0 0,0 0-1 0 0,1-1 0 0 0,-1 1 0 0 0,1-1 0 0 0,-1 0 0 0 0,1 1 0 0 0,-1-1 0 0 0,1 1 0 0 0,0-1 0 0 0,0 0 1 0 0,0 1-1 0 0,0-1 0 0 0,0 1 0 0 0,0-1 0 0 0,1 0 0 0 0,-1 1 0 0 0,0-1 0 0 0,1 1 0 0 0,-1-1 0 0 0,2-2 1 0 0,-1 3 13 0 0,-1 1 1 0 0,0-1 0 0 0,0 1 0 0 0,0 0 0 0 0,0-1 0 0 0,1 1 0 0 0,-1-1-1 0 0,0 1 1 0 0,0-1 0 0 0,1 1 0 0 0,-1 0 0 0 0,0-1 0 0 0,1 1-1 0 0,-1 0 1 0 0,0-1 0 0 0,1 1 0 0 0,-1 0 0 0 0,0 0 0 0 0,1-1 0 0 0,-1 1-1 0 0,1 0 1 0 0,-1 0 0 0 0,1 0 0 0 0,-1-1 0 0 0,1 1 0 0 0,-1 0 0 0 0,1 0-1 0 0,-1 0 1 0 0,0 0 0 0 0,1 0 0 0 0,-1 0 0 0 0,1 0 0 0 0,-1 0 0 0 0,1 0-1 0 0,-1 0 1 0 0,1 0 0 0 0,0 1 3 0 0,4-2 24 0 0,0 1 0 0 0,0 1 1 0 0,0-1-1 0 0,0 1 0 0 0,0 0 1 0 0,0 0-1 0 0,0 0 0 0 0,0 0 0 0 0,0 1 1 0 0,0 0-1 0 0,-1 0 0 0 0,6 4 1 0 0,5 3 15 0 0,-1 1 0 0 0,16 16 0 0 0,-19-17-354 0 0,-1 0-1 0 0,1-1 1 0 0,1 0-1 0 0,12 7 1 0 0,-10-8-872 0 0,0 1-52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1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8031 0 0,'0'-14'858'0'0,"2"-12"-214"0"0,6 2 7622 0 0,-5 30-6822 0 0,0-1-1112 0 0,0 1 0 0 0,-1 0 0 0 0,0 0 0 0 0,0 0 0 0 0,0 0 0 0 0,-1 0-1 0 0,1 8 1 0 0,1 46 792 0 0,-3-34-779 0 0,3 148 501 0 0,5 92-1357 0 0,-6-247-2002 0 0,6 26-1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1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26 231 15663 0 0,'-5'-3'360'0'0,"3"2"-226"0"0,0 0 0 0 0,1 0-1 0 0,-1 0 1 0 0,0 0 0 0 0,1-1-1 0 0,-1 1 1 0 0,1 0 0 0 0,0-1-1 0 0,-1 1 1 0 0,0-2 0 0 0,2 2-32 0 0,-1 1-1 0 0,1-1 1 0 0,0 1 0 0 0,-1-1 0 0 0,1 0 0 0 0,0 1-1 0 0,0-1 1 0 0,0 1 0 0 0,-1-1 0 0 0,1 0 0 0 0,0 1-1 0 0,0-1 1 0 0,0 1 0 0 0,0-1 0 0 0,0 0 0 0 0,0 1-1 0 0,0-1 1 0 0,0 0 0 0 0,1 1 0 0 0,-1-1 0 0 0,0 1-1 0 0,0-1 1 0 0,0 0 0 0 0,1 1 0 0 0,-1-1 0 0 0,0 1-1 0 0,1-1 1 0 0,-1 1 0 0 0,0-1 0 0 0,1 1 0 0 0,-1-1-1 0 0,1 1 1 0 0,-1-1 0 0 0,1 1 0 0 0,-1-1 0 0 0,1 1-1 0 0,-1 0 1 0 0,1-1 0 0 0,-1 1 0 0 0,1 0 0 0 0,0 0-1 0 0,0-1 1 0 0,5-2 349 0 0,0 1 0 0 0,0 0-1 0 0,8-2 1 0 0,-8 2-142 0 0,39-10 843 0 0,-20 6-761 0 0,36-15-1 0 0,-40 13-368 0 0,1 1 0 0 0,27-5 0 0 0,-32 9-468 0 0,0-1 0 0 0,0-1 0 0 0,-1 0 0 0 0,28-14 0 0 0,-38 16 216 0 0,0-1-1 0 0,0 1 0 0 0,-1-1 1 0 0,0-1-1 0 0,0 1 0 0 0,0-1 1 0 0,0 0-1 0 0,-1 0 0 0 0,1 0 1 0 0,5-9-1 0 0,-7 9 165 0 0,-2 4 66 0 0,-1 0 1 0 0,1 0 0 0 0,0 0-1 0 0,0 0 1 0 0,0 0 0 0 0,0 0 0 0 0,-1 0-1 0 0,1 1 1 0 0,0-1 0 0 0,1 0 0 0 0,-1 1-1 0 0,0-1 1 0 0,0 0 0 0 0,2 0 0 0 0,-2 1 8 0 0,0 0 1 0 0,-1 0 0 0 0,1 0 0 0 0,-1 0 0 0 0,1 0 0 0 0,0 0 0 0 0,-1 0 0 0 0,1 0 0 0 0,-1 1 0 0 0,1-1 0 0 0,0 0 0 0 0,-1 0 0 0 0,1 1-1 0 0,-1-1 1 0 0,1 0 0 0 0,-1 1 0 0 0,1-1 0 0 0,-1 0 0 0 0,1 1 0 0 0,0 0 0 0 0,1 1 55 0 0,0 1 1 0 0,-1-1-1 0 0,1 1 0 0 0,-1-1 0 0 0,1 1 1 0 0,-1 0-1 0 0,1 3 0 0 0,-1-5-49 0 0,5 18 362 0 0,-1 1 1 0 0,-1-1-1 0 0,4 34 0 0 0,-2 62 552 0 0,-5-77-672 0 0,-15 231 726 0 0,-1-167-871 0 0,4-28-99 0 0,10-73-108 0 0,2-5-814 0 0,0-1 717 0 0,0 1-1 0 0,0 0 1 0 0,0 0 0 0 0,2-5-1 0 0,2-6-96 0 0,10-62-534 0 0,2-5 635 0 0,-14 69 166 0 0,1 1-1 0 0,1 0 1 0 0,0 0 0 0 0,9-15-1 0 0,-13 24 22 0 0,1 1 0 0 0,-1 0-1 0 0,1-1 1 0 0,0 1 0 0 0,-1 0-1 0 0,1 0 1 0 0,0 1 0 0 0,0-1-1 0 0,1 0 1 0 0,-1 1 0 0 0,0-1-1 0 0,4-1 1 0 0,-5 2 16 0 0,1 1 0 0 0,-1 0-1 0 0,0-1 1 0 0,1 1 0 0 0,-1 0-1 0 0,0 0 1 0 0,0 0 0 0 0,1 0 0 0 0,-1 0-1 0 0,0 0 1 0 0,1 0 0 0 0,-1 0-1 0 0,0 1 1 0 0,1-1 0 0 0,-1 0 0 0 0,0 1-1 0 0,0-1 1 0 0,0 1 0 0 0,1 0-1 0 0,-1-1 1 0 0,0 1 0 0 0,0 0 0 0 0,0 0-1 0 0,0-1 1 0 0,0 1 0 0 0,0 0-1 0 0,1 2 1 0 0,30 38 532 0 0,-9-8-273 0 0,-5-10-138 0 0,48 53 191 0 0,-58-68-297 0 0,2 1 0 0 0,-1-2 0 0 0,1 1-1 0 0,0-1 1 0 0,1-1 0 0 0,13 7 0 0 0,-17-10-5 0 0,1 0 0 0 0,-1 0 0 0 0,1-1 0 0 0,0 0 0 0 0,0 0 0 0 0,0-1 0 0 0,0 0 0 0 0,0 0 0 0 0,11-1 0 0 0,-14 0-9 0 0,-1-1-1 0 0,1 0 1 0 0,0 0 0 0 0,0 0-1 0 0,-1-1 1 0 0,1 1 0 0 0,-1-1 0 0 0,1 0-1 0 0,-1-1 1 0 0,0 1 0 0 0,0-1 0 0 0,0 1-1 0 0,0-1 1 0 0,0 0 0 0 0,-1-1-1 0 0,7-6 1 0 0,-3 1-15 0 0,-1 0 0 0 0,1 0 0 0 0,-1-1 0 0 0,-1 0 0 0 0,0 0 0 0 0,0-1 0 0 0,-1 1 0 0 0,5-23 0 0 0,-8 28-3 0 0,0-1 1 0 0,0 1 0 0 0,0-1 0 0 0,-1 1 0 0 0,0-1 0 0 0,0 1 0 0 0,0-1 0 0 0,-1 1 0 0 0,0-1 0 0 0,0 1 0 0 0,0-1 0 0 0,-1 1 0 0 0,0 0 0 0 0,0 0 0 0 0,0 0-1 0 0,-1 0 1 0 0,1 0 0 0 0,-1 0 0 0 0,0 1 0 0 0,-5-6 0 0 0,7 8 8 0 0,-1 1 1 0 0,1 0-1 0 0,0 0 0 0 0,0 0 0 0 0,-1 0 1 0 0,1 0-1 0 0,-1 0 0 0 0,1 0 0 0 0,-1 0 1 0 0,1 0-1 0 0,-1 1 0 0 0,0-1 0 0 0,1 0 1 0 0,-1 1-1 0 0,0 0 0 0 0,1-1 0 0 0,-1 1 1 0 0,0 0-1 0 0,0 0 0 0 0,1 0 0 0 0,-1 0 1 0 0,0 0-1 0 0,0 0 0 0 0,1 1 0 0 0,-1-1 1 0 0,0 1-1 0 0,1-1 0 0 0,-1 1 1 0 0,0-1-1 0 0,1 1 0 0 0,-1 0 0 0 0,1 0 1 0 0,-3 2-1 0 0,0-1 37 0 0,1 1 0 0 0,0 0 1 0 0,-1 0-1 0 0,1 0 0 0 0,1 0 0 0 0,-1 1 1 0 0,0-1-1 0 0,1 1 0 0 0,0 0 1 0 0,0-1-1 0 0,0 1 0 0 0,-2 7 0 0 0,1-3 35 0 0,1 1-1 0 0,1-1 0 0 0,-1 1 0 0 0,2 0 0 0 0,-1-1 1 0 0,1 1-1 0 0,0 0 0 0 0,1 0 0 0 0,0 0 0 0 0,0-1 0 0 0,1 1 1 0 0,0-1-1 0 0,1 1 0 0 0,0-1 0 0 0,0 0 0 0 0,8 15 1 0 0,-7-16-40 0 0,1-1 0 0 0,-1 1 0 0 0,1-1 0 0 0,0 0 0 0 0,1 0 0 0 0,-1-1 0 0 0,1 1 0 0 0,0-1 0 0 0,1-1 0 0 0,-1 1 0 0 0,1-1 0 0 0,0 0 0 0 0,0 0 0 0 0,0-1 0 0 0,0 0 0 0 0,1-1 0 0 0,-1 1 0 0 0,16 2 0 0 0,-1-3 18 0 0,0-1 0 0 0,0-1 0 0 0,0-1 0 0 0,44-7 0 0 0,84-30-2705 0 0,-125 30 25 0 0,-2 0-5775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19.9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180 503 8551 0 0,'0'0'390'0'0,"1"0"-8"0"0,1-2-338 0 0,-1 1 0 0 0,0 0 1 0 0,0 0-1 0 0,0-1 0 0 0,0 1 0 0 0,0-1 0 0 0,0 1 0 0 0,0-1 0 0 0,0 1 0 0 0,0-1 0 0 0,-1 0 0 0 0,1 1 0 0 0,-1-1 0 0 0,1 0 0 0 0,-1 1 0 0 0,0-1 1 0 0,1 0-1 0 0,-1 1 0 0 0,0-1 0 0 0,-1-3 0 0 0,2-1 530 0 0,-1 0 0 0 0,0 0 0 0 0,-1 0 1 0 0,1-1-1 0 0,-3-7 0 0 0,1 8-193 0 0,0 0 1 0 0,-1 1-1 0 0,1-1 1 0 0,-1 0-1 0 0,0 1 0 0 0,-1 0 1 0 0,1 0-1 0 0,-1 0 1 0 0,-8-8-1 0 0,11 12-316 0 0,-1-1 0 0 0,0 1-1 0 0,0-1 1 0 0,1 1 0 0 0,-1 0 0 0 0,0-1 0 0 0,-1 1-1 0 0,1 0 1 0 0,0 1 0 0 0,0-1 0 0 0,0 0 0 0 0,-1 1-1 0 0,1-1 1 0 0,0 1 0 0 0,0-1 0 0 0,-1 1 0 0 0,1 0-1 0 0,0 0 1 0 0,-1 0 0 0 0,1 0 0 0 0,0 1 0 0 0,-1-1-1 0 0,1 1 1 0 0,0-1 0 0 0,0 1 0 0 0,-1 0 0 0 0,1 0-1 0 0,-3 2 1 0 0,-1 1-60 0 0,0 0 1 0 0,1 0-1 0 0,0 1 0 0 0,0-1 1 0 0,0 1-1 0 0,0 1 0 0 0,1-1 0 0 0,0 1 1 0 0,0-1-1 0 0,0 1 0 0 0,1 0 0 0 0,0 1 1 0 0,0-1-1 0 0,-3 14 0 0 0,0-2 3 0 0,2 1-1 0 0,0 0 0 0 0,1 0 1 0 0,0 22-1 0 0,2-29-11 0 0,1 1 1 0 0,1-1-1 0 0,0 0 0 0 0,4 16 1 0 0,-4-22 0 0 0,1 0 0 0 0,-1-1 0 0 0,2 0 0 0 0,-1 0 0 0 0,0 1 0 0 0,1-1 0 0 0,0 0 0 0 0,0-1 1 0 0,0 1-1 0 0,1-1 0 0 0,6 7 0 0 0,-9-10 12 0 0,1 1 0 0 0,-1-1 1 0 0,1 1-1 0 0,0-1 0 0 0,0 0 0 0 0,-1 0 0 0 0,1 0 1 0 0,0 0-1 0 0,0 0 0 0 0,0 0 0 0 0,0 0 0 0 0,0-1 1 0 0,0 1-1 0 0,0-1 0 0 0,0 0 0 0 0,1 1 1 0 0,-1-1-1 0 0,0 0 0 0 0,0 0 0 0 0,0 0 0 0 0,0 0 1 0 0,0-1-1 0 0,0 1 0 0 0,1-1 0 0 0,-1 1 0 0 0,0-1 1 0 0,0 0-1 0 0,0 0 0 0 0,0 1 0 0 0,-1-2 1 0 0,1 1-1 0 0,0 0 0 0 0,0 0 0 0 0,-1 0 0 0 0,1-1 1 0 0,0 1-1 0 0,1-3 0 0 0,3-2 79 0 0,0-1 0 0 0,0-1 0 0 0,-1 1 0 0 0,0-1 0 0 0,0 0-1 0 0,-1 0 1 0 0,5-11 0 0 0,3-15 8 0 0,-1-1-1 0 0,-2 0 0 0 0,-2-1 1 0 0,-1 0-1 0 0,-2 0 0 0 0,-1-1 1 0 0,-3-60-1 0 0,-1 64-81 0 0,-11-153 89 0 0,11 168-92 0 0,1 13-1 0 0,0-1 0 0 0,-1 0 0 0 0,1 1-1 0 0,-1-1 1 0 0,-1 1 0 0 0,-2-11 0 0 0,2 42 166 0 0,3 18-147 0 0,2-1-1 0 0,2 0 1 0 0,1 0-1 0 0,3 0 1 0 0,1-1-1 0 0,19 47 1 0 0,-16-56-1308 0 0,2 0 1 0 0,22 36-1 0 0,-23-48-3301 0 0,0-2-1220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0.3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 6447 0 0,'-3'-1'8816'0'0,"5"16"-6799"0"0,6 22-1948 0 0,22 36-1359 0 0,-24-59 470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0.6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51 919 0 0,'-3'-5'10102'0'0,"5"3"-10089"0"0,-1 1 0 0 0,1 0 0 0 0,-1 0-1 0 0,1 0 1 0 0,-1 1 0 0 0,1-1 0 0 0,0 0 0 0 0,0 0 0 0 0,-1 1 0 0 0,1-1 0 0 0,0 1 0 0 0,0 0 0 0 0,0 0 0 0 0,-1-1 0 0 0,1 1 0 0 0,0 0 0 0 0,0 1 0 0 0,0-1 0 0 0,-1 0 0 0 0,1 0 0 0 0,2 1 0 0 0,6 2-151 0 0,0 0 1 0 0,16 8-1 0 0,-6-3 88 0 0,31 13-29 0 0,-33-13 268 0 0,0 0 1 0 0,1-2 0 0 0,24 6 0 0 0,-38-11-72 0 0,0 0 0 0 0,0 0 0 0 0,-1-1 0 0 0,2 1 1 0 0,-1-1-1 0 0,0-1 0 0 0,0 1 0 0 0,-1-1 0 0 0,1 0 1 0 0,0 0-1 0 0,0 0 0 0 0,0-1 0 0 0,0 1 0 0 0,-1-1 0 0 0,1 0 1 0 0,-1-1-1 0 0,8-4 0 0 0,-10 5 53 0 0,1 0 0 0 0,0-1 0 0 0,-1 1 0 0 0,0-1 0 0 0,0 0 0 0 0,0 1 0 0 0,0-1 0 0 0,0 0 0 0 0,0 0 0 0 0,-1 0 0 0 0,3-7 0 0 0,-3 8-61 0 0,-1 1 0 0 0,1-1 0 0 0,-1 0 1 0 0,0 0-1 0 0,0 1 0 0 0,1-1 0 0 0,-1 0 0 0 0,0 0 1 0 0,-1 1-1 0 0,1-1 0 0 0,0 0 0 0 0,0 0 0 0 0,-1 1 1 0 0,1-1-1 0 0,-1 0 0 0 0,1 1 0 0 0,-1-1 1 0 0,0 0-1 0 0,0 1 0 0 0,0-1 0 0 0,0 1 0 0 0,0-1 1 0 0,0 1-1 0 0,0 0 0 0 0,-1-2 0 0 0,0 1 5 0 0,0 1-1 0 0,0-1 1 0 0,0 1-1 0 0,0 0 0 0 0,0 0 1 0 0,0-1-1 0 0,0 1 1 0 0,0 0-1 0 0,0 1 1 0 0,-1-1-1 0 0,1 0 0 0 0,0 1 1 0 0,0-1-1 0 0,-1 1 1 0 0,1 0-1 0 0,-1-1 1 0 0,1 1-1 0 0,0 0 0 0 0,-1 1 1 0 0,1-1-1 0 0,0 0 1 0 0,-1 1-1 0 0,1-1 0 0 0,0 1 1 0 0,0 0-1 0 0,-1 0 1 0 0,1-1-1 0 0,0 2 1 0 0,-3 0-1 0 0,2 1 21 0 0,-1 0 1 0 0,0 0-1 0 0,1 0 1 0 0,-1 0-1 0 0,1 0 0 0 0,0 1 1 0 0,0-1-1 0 0,0 1 0 0 0,0 0 1 0 0,1 0-1 0 0,0 0 0 0 0,0 0 1 0 0,-3 9-1 0 0,2-5-61 0 0,1 0 0 0 0,1 0 1 0 0,0 1-1 0 0,0-1 0 0 0,0 1 0 0 0,1-1 0 0 0,1 0 0 0 0,-1 1 0 0 0,1-1 1 0 0,1 1-1 0 0,0-1 0 0 0,0 0 0 0 0,0 0 0 0 0,1 0 0 0 0,0 0 1 0 0,1-1-1 0 0,-1 1 0 0 0,2-1 0 0 0,-1 0 0 0 0,7 9 0 0 0,-5-8-170 0 0,1-1-1 0 0,0 1 1 0 0,1-1-1 0 0,-1-1 1 0 0,1 1-1 0 0,0-1 1 0 0,11 6-1 0 0,-11-8-357 0 0,1 1-1 0 0,-1-2 0 0 0,1 1 0 0 0,-1-2 0 0 0,1 1 1 0 0,0-1-1 0 0,0 0 0 0 0,12 1 0 0 0,-16-3-348 0 0,0 0 0 0 0,0 0 0 0 0,0-1-1 0 0,7-1 1 0 0,3-2-5425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1.1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13 11919 0 0,'0'0'1083'0'0,"-1"15"-738"0"0,-3 117 6449 0 0,1-79-5276 0 0,4 9 91 0 0,10-85-1569 0 0,12-64-1311 0 0,-15 49 340 0 0,25-67 0 0 0,-32 102 920 0 0,1 1 0 0 0,-1-1 1 0 0,0 1-1 0 0,1-1 0 0 0,-1 1 0 0 0,4-4 0 0 0,-4 6 7 0 0,0 0 1 0 0,0 0-1 0 0,0 0 0 0 0,0 0 1 0 0,0 0-1 0 0,0 1 0 0 0,0-1 0 0 0,-1 0 1 0 0,1 1-1 0 0,0-1 0 0 0,0 0 1 0 0,0 1-1 0 0,0-1 0 0 0,-1 1 0 0 0,1 0 1 0 0,0-1-1 0 0,1 2 0 0 0,-2-2-1 0 0,8 8 46 0 0,0 0-1 0 0,-1 1 1 0 0,0 0-1 0 0,0 0 1 0 0,-1 1-1 0 0,8 15 0 0 0,10 15 337 0 0,-14-25-322 0 0,8 11 456 0 0,36 41 0 0 0,-48-60-446 0 0,0-1 0 0 0,1 0 0 0 0,-1 0 0 0 0,1-1 0 0 0,1 0-1 0 0,-1 0 1 0 0,1-1 0 0 0,0 0 0 0 0,0 0 0 0 0,0 0 0 0 0,9 1 0 0 0,-14-4-62 0 0,0 0 0 0 0,0-1 0 0 0,0 0-1 0 0,0 1 1 0 0,0-1 0 0 0,0 0 0 0 0,0 0-1 0 0,0-1 1 0 0,0 1 0 0 0,0-1 0 0 0,0 1 0 0 0,0-1-1 0 0,0 0 1 0 0,0 0 0 0 0,-1 0 0 0 0,1-1 0 0 0,3-1-1 0 0,-2 0 8 0 0,-1 0 0 0 0,1 0 0 0 0,-1 0 0 0 0,1 0 0 0 0,-1-1 0 0 0,0 1 0 0 0,-1-1-1 0 0,1 0 1 0 0,0 0 0 0 0,2-6 0 0 0,-2 2 1 0 0,0 1 0 0 0,0-1 0 0 0,0 0 0 0 0,-1 0-1 0 0,0-1 1 0 0,-1 1 0 0 0,0 0 0 0 0,0-1 0 0 0,-1 1 0 0 0,0-1-1 0 0,-1 1 1 0 0,-1-10 0 0 0,0 8-37 0 0,-1 0-1 0 0,0 1 0 0 0,0-1 1 0 0,-1 1-1 0 0,-7-12 1 0 0,9 18 22 0 0,0-1 0 0 0,0 1 0 0 0,0 0 0 0 0,-1 0 0 0 0,1 0 0 0 0,-1 0 1 0 0,0 1-1 0 0,0-1 0 0 0,0 1 0 0 0,0 0 0 0 0,0-1 0 0 0,0 1 0 0 0,-1 1 0 0 0,1-1 1 0 0,-1 0-1 0 0,-7-1 0 0 0,10 3 24 0 0,0-1 0 0 0,-1 1-1 0 0,1 0 1 0 0,0 0 0 0 0,-1 0 0 0 0,1 0 0 0 0,-1 0 0 0 0,1 0-1 0 0,0 1 1 0 0,-1-1 0 0 0,1 0 0 0 0,0 1 0 0 0,-1-1 0 0 0,1 1-1 0 0,0-1 1 0 0,-1 1 0 0 0,1 0 0 0 0,0 0 0 0 0,0-1 0 0 0,0 1-1 0 0,0 0 1 0 0,0 0 0 0 0,0 0 0 0 0,0 0 0 0 0,0 0 0 0 0,0 0-1 0 0,0 0 1 0 0,1 1 0 0 0,-1-1 0 0 0,0 0 0 0 0,1 0 0 0 0,-1 1-1 0 0,1-1 1 0 0,-1 0 0 0 0,1 1 0 0 0,0-1 0 0 0,-1 2 0 0 0,0 4 152 0 0,0 0 1 0 0,0 0 0 0 0,0 0 0 0 0,1 1 0 0 0,1 12-1 0 0,0-9-8 0 0,1 0-1 0 0,0 1 1 0 0,1-1-1 0 0,0 0 1 0 0,1-1-1 0 0,0 1 1 0 0,1-1-1 0 0,0 0 1 0 0,1 0-1 0 0,7 11 0 0 0,-7-13-111 0 0,0-1-1 0 0,0 0 0 0 0,1-1 0 0 0,-1 1 0 0 0,1-1 0 0 0,1-1 0 0 0,-1 1 0 0 0,1-1 1 0 0,0 0-1 0 0,0-1 0 0 0,0 0 0 0 0,17 5 0 0 0,-8-4-111 0 0,-1-2 0 0 0,1 0 0 0 0,-1-1 0 0 0,1-1 0 0 0,18 0 0 0 0,44-7-3448 0 0,-44 1-4880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10591 0 0,'0'0'819'0'0,"3"0"-534"0"0,-2 0-257 0 0,-1 1 0 0 0,1-1 0 0 0,0 0 0 0 0,-1 0-1 0 0,1 0 1 0 0,-1 0 0 0 0,1 1 0 0 0,-1-1 0 0 0,1 0-1 0 0,-1 1 1 0 0,1-1 0 0 0,-1 0 0 0 0,1 1-1 0 0,-1-1 1 0 0,1 1 0 0 0,-1-1 0 0 0,1 1 0 0 0,-1-1-1 0 0,0 1 1 0 0,1-1 0 0 0,-1 1 0 0 0,0-1 0 0 0,0 1-1 0 0,1 0 1 0 0,1 19 2273 0 0,-2-9-1486 0 0,12 166 3850 0 0,-9-152-4353 0 0,-3-24-226 0 0,12-58 168 0 0,-6 21-271 0 0,14-48-1 0 0,-5 22-24 0 0,-13 56 29 0 0,-1 0 0 0 0,2 0 0 0 0,-1 0-1 0 0,0 0 1 0 0,7-9 0 0 0,-9 15 12 0 0,0-1-1 0 0,0 1 1 0 0,0 0 0 0 0,0 0-1 0 0,1 0 1 0 0,-1-1 0 0 0,0 1-1 0 0,0 0 1 0 0,0 0-1 0 0,1 0 1 0 0,-1 0 0 0 0,0-1-1 0 0,0 1 1 0 0,0 0 0 0 0,1 0-1 0 0,-1 0 1 0 0,0 0 0 0 0,0 0-1 0 0,1 0 1 0 0,-1 0-1 0 0,0 0 1 0 0,0 0 0 0 0,1 0-1 0 0,-1 0 1 0 0,0 0 0 0 0,0 0-1 0 0,1 0 1 0 0,-1 0-1 0 0,0 0 1 0 0,0 0 0 0 0,1 0-1 0 0,-1 0 1 0 0,0 0 0 0 0,0 0-1 0 0,1 0 1 0 0,-1 1-1 0 0,0-1 1 0 0,0 0 0 0 0,1 0-1 0 0,-1 0 1 0 0,0 0 0 0 0,0 0-1 0 0,0 1 1 0 0,0-1-1 0 0,1 0 1 0 0,-1 0 0 0 0,0 1-1 0 0,6 8 28 0 0,-5-9-24 0 0,4 13 101 0 0,1 1 0 0 0,-1 0 1 0 0,-1 0-1 0 0,-1 0 1 0 0,4 29-1 0 0,-2-16 17 0 0,2 21-90 0 0,-4-24 12 0 0,1 0-1 0 0,8 28 0 0 0,-11-51 18 0 0,12-7 18 0 0,-10 4-70 0 0,0-1-1 0 0,-1 1 0 0 0,1-1 1 0 0,-1 0-1 0 0,1 0 0 0 0,-1 0 1 0 0,0 0-1 0 0,0-1 0 0 0,2-5 1 0 0,11-35-6 0 0,-9 22 48 0 0,20-61-39 0 0,-2-4 1 0 0,-16 99 42 0 0,10 66-53 0 0,-11-44 0 0 0,-4-20-162 0 0,0-1 0 0 0,2 0-1 0 0,6 16 1 0 0,-9-25 94 0 0,0 0 1 0 0,0 0-1 0 0,0 0 1 0 0,1 0-1 0 0,-1 0 1 0 0,1-1-1 0 0,0 1 1 0 0,0-1-1 0 0,1 1 1 0 0,-1-1-1 0 0,1 0 1 0 0,-1-1-1 0 0,7 5 1 0 0,-8-7-121 0 0,0 1 0 0 0,-1 0 0 0 0,1 0 0 0 0,0-1 1 0 0,0 1-1 0 0,0-1 0 0 0,0 1 0 0 0,0-1 0 0 0,0 0 1 0 0,0 0-1 0 0,0 0 0 0 0,0 0 0 0 0,0 0 0 0 0,0 0 1 0 0,0-1-1 0 0,0 1 0 0 0,0-1 0 0 0,0 1 0 0 0,0-1 1 0 0,1-1-1 0 0,0 0-136 0 0,0 0 1 0 0,0 0-1 0 0,-1 0 1 0 0,1 0-1 0 0,-1 0 1 0 0,1-1-1 0 0,-1 1 1 0 0,0-1-1 0 0,0 0 1 0 0,0 0-1 0 0,1-3 0 0 0,2-4-304 0 0,-1 0-1 0 0,0-1 1 0 0,0 0-1 0 0,-1 0 0 0 0,0 0 1 0 0,1-14-1 0 0,-2 7 1613 0 0,-1 0-1 0 0,0-1 1 0 0,-2 1 0 0 0,-3-32 0 0 0,4 60 2733 0 0,2 37-2285 0 0,1-27-1111 0 0,2 0 0 0 0,0 0 0 0 0,1 0 0 0 0,0-1 0 0 0,2 0 0 0 0,17 32 0 0 0,-24-50-311 0 0,-1 0-7 0 0,0-1 0 0 0,0 1 0 0 0,0 0 1 0 0,1-1-1 0 0,-1 1 0 0 0,0-1 0 0 0,0 1 0 0 0,1-1 1 0 0,-1 1-1 0 0,0-1 0 0 0,1 0 0 0 0,-1 1 1 0 0,1-1-1 0 0,-1 1 0 0 0,0-1 0 0 0,1 0 0 0 0,-1 1 1 0 0,1-1-1 0 0,-1 0 0 0 0,1 1 0 0 0,-1-1 1 0 0,1 0-1 0 0,-1 0 0 0 0,2 1 0 0 0,-1-1-2 0 0,-1 0 0 0 0,1 1 0 0 0,0-1 0 0 0,0 1 0 0 0,0-1 0 0 0,0 0 0 0 0,0 0 1 0 0,0 1-1 0 0,0-1 0 0 0,-1 0 0 0 0,1 0 0 0 0,0 0 0 0 0,0 0 0 0 0,0 0 0 0 0,0 0 0 0 0,0 0 0 0 0,0 0 0 0 0,0-1 0 0 0,0 1 0 0 0,0 0 0 0 0,0-1 0 0 0,-1 1 0 0 0,1 0 0 0 0,1-2 0 0 0,0 1 2 0 0,1-1 0 0 0,-2 1 0 0 0,1-1 0 0 0,0 0 0 0 0,0 0 0 0 0,-1 0-1 0 0,1 0 1 0 0,2-5 0 0 0,0-2 4 0 0,1 0 0 0 0,-2 0 0 0 0,5-17 0 0 0,11-63-3 0 0,-18 74-8 0 0,0 1 1 0 0,0 0 0 0 0,-1-1-1 0 0,-5-25 1 0 0,0 77-136 0 0,5-25 90 0 0,1 0 0 0 0,0 0 0 0 0,1 0 0 0 0,0 0 1 0 0,1 0-1 0 0,0-1 0 0 0,9 19 0 0 0,-8-21-523 0 0,0-1 1 0 0,1 0 0 0 0,0 0 0 0 0,1 0-1 0 0,0-1 1 0 0,7 9 0 0 0,-2-6-1159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60 6911 0 0,'0'0'528'0'0,"-12"-9"-101"0"0,-7-12 4327 0 0,13 15-3914 0 0,1 1 0 0 0,-1-1 0 0 0,-9-6-1 0 0,15 11-761 0 0,1 4-61 0 0,0 0 0 0 0,1 0 0 0 0,-1-1 1 0 0,1 1-1 0 0,0-1 0 0 0,-1 1 0 0 0,1-1 1 0 0,1 0-1 0 0,-1 0 0 0 0,2 3 0 0 0,-1-3 32 0 0,57 50 1019 0 0,-42-38-227 0 0,-1 0 0 0 0,0 1 0 0 0,16 21 0 0 0,-32-34-707 0 0,1-1-1 0 0,-1 1 1 0 0,0 0-1 0 0,0-1 0 0 0,-1 1 1 0 0,1 0-1 0 0,0 0 1 0 0,-1-1-1 0 0,1 1 1 0 0,-1 0-1 0 0,1 0 1 0 0,-1 0-1 0 0,0 0 1 0 0,0 0-1 0 0,0 0 0 0 0,0 0 1 0 0,0 2-1 0 0,-1 0 9 0 0,0-1 0 0 0,0 0 0 0 0,0 1-1 0 0,0-1 1 0 0,-1 0 0 0 0,1 0 0 0 0,-1 0-1 0 0,0 0 1 0 0,-2 3 0 0 0,-4 3 135 0 0,1-1 1 0 0,-2 0 0 0 0,1 0-1 0 0,-18 12 1 0 0,17-14-341 0 0,0 1 1 0 0,0-1-1 0 0,-1-1 0 0 0,0 0 1 0 0,0 0-1 0 0,0-1 0 0 0,-11 4 1 0 0,19-8-665 0 0,8-14-4018 0 0,-1 4 3046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14767 0 0,'-2'6'1343'0'0,"0"8"-1052"0"0,1-1 0 0 0,1 1-1 0 0,0 0 1 0 0,1-1 0 0 0,0 1 0 0 0,7 24 0 0 0,-3-9 422 0 0,43 193 1283 0 0,-1-8-6034 0 0,-43-195-256 0 0,0-2-1118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11055 0 0,'0'-1'97'0'0,"0"-1"-1"0"0,-1 1 0 0 0,1-1 0 0 0,0 1 0 0 0,1-1 1 0 0,-1 1-1 0 0,0-1 0 0 0,0 1 0 0 0,0-1 1 0 0,1 1-1 0 0,-1-1 0 0 0,1 1 0 0 0,-1 0 1 0 0,1-1-1 0 0,0 1 0 0 0,-1 0 0 0 0,3-3 0 0 0,-1 3 320 0 0,-1-1-1 0 0,1 1 0 0 0,0 0 0 0 0,0 0 0 0 0,0 0 0 0 0,0 0 0 0 0,0 0 0 0 0,0 0 0 0 0,0 0 0 0 0,1 1 0 0 0,2-2 1 0 0,0 1 22 0 0,65-15 2870 0 0,36-1-3072 0 0,-80 15-1390 0 0,-10 1-5989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11599 0 0,'0'0'1054'0'0,"2"0"-865"0"0,0-1-169 0 0,2 0-30 0 0,13 6 155 0 0,-12-2 170 0 0,-1 0 0 0 0,1 0 1 0 0,0 0-1 0 0,-1 1 0 0 0,0-1 1 0 0,1 1-1 0 0,-1 0 1 0 0,-1 0-1 0 0,1 1 0 0 0,-1-1 1 0 0,0 1-1 0 0,0 0 0 0 0,0 0 1 0 0,0 0-1 0 0,2 7 1 0 0,3 9 491 0 0,-1 1 0 0 0,6 31 0 0 0,-12-48-754 0 0,10 55 811 0 0,-4 1 0 0 0,0 83 1 0 0,-6-103-910 0 0,-2 0 1 0 0,-2 0-1 0 0,-2-1 1 0 0,-10 41-1 0 0,9-64-907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13735 0 0,'-13'5'1464'0'0,"5"-4"-994"0"0,1 1-1 0 0,-1 0 1 0 0,1 1 0 0 0,0 0-1 0 0,-10 5 1 0 0,14-7-204 0 0,1 1 0 0 0,-1 0-1 0 0,0 0 1 0 0,1 0 0 0 0,-1 0 0 0 0,1 1 0 0 0,-1-1 0 0 0,1 0-1 0 0,0 1 1 0 0,0 0 0 0 0,0 0 0 0 0,1-1 0 0 0,-1 1 0 0 0,-2 6-1 0 0,4-8-289 0 0,-1 0-1 0 0,1 0 1 0 0,0 0-1 0 0,0 0 0 0 0,-1 0 1 0 0,1 0-1 0 0,0 0 0 0 0,0 0 1 0 0,0 0-1 0 0,0 0 1 0 0,0 0-1 0 0,0 0 0 0 0,0 0 1 0 0,1-1-1 0 0,-1 1 0 0 0,0 0 1 0 0,0 0-1 0 0,1 0 1 0 0,-1 0-1 0 0,0 0 0 0 0,1 0 1 0 0,0 1-1 0 0,0 0-322 0 0,4 6-857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0,'0'0'2034'0'0,"3"12"2690"0"0,13 79-1366 0 0,3 103 1 0 0,-12-105-2364 0 0,-6 1-462 0 0,-2-46-402 0 0,1-36 17 0 0,1-18-222 0 0,2-12-198 0 0,2 1 3 0 0,-1 3 118 0 0,0 1 1 0 0,2 0-1 0 0,0 0 0 0 0,10-19 0 0 0,-15 33 134 0 0,1 0-1 0 0,0 0 1 0 0,0 0-1 0 0,0 0 1 0 0,0 0-1 0 0,0 0 1 0 0,1 1-1 0 0,-1-1 0 0 0,1 1 1 0 0,0-1-1 0 0,0 1 1 0 0,0 0-1 0 0,0 0 1 0 0,0 0-1 0 0,0 1 1 0 0,1-1-1 0 0,-1 1 1 0 0,0 0-1 0 0,1 0 1 0 0,-1 0-1 0 0,1 0 1 0 0,0 0-1 0 0,-1 1 1 0 0,1 0-1 0 0,-1-1 1 0 0,7 2-1 0 0,-8-1 48 0 0,0 0 0 0 0,0 1 0 0 0,0-1 0 0 0,0 1 0 0 0,0-1 0 0 0,0 1-1 0 0,0 0 1 0 0,0 0 0 0 0,0 0 0 0 0,0 0 0 0 0,-1 0 0 0 0,1 0 0 0 0,0 0 0 0 0,-1 0-1 0 0,1 1 1 0 0,-1-1 0 0 0,0 1 0 0 0,1-1 0 0 0,-1 1 0 0 0,0 0 0 0 0,0-1 0 0 0,0 1 0 0 0,0 0-1 0 0,0 0 1 0 0,0 0 0 0 0,0 0 0 0 0,-1-1 0 0 0,1 1 0 0 0,-1 0 0 0 0,1 0 0 0 0,-1 4-1 0 0,0-2 62 0 0,0 0-1 0 0,0-1 0 0 0,0 1 1 0 0,0-1-1 0 0,-1 1 1 0 0,0-1-1 0 0,0 1 0 0 0,0-1 1 0 0,0 1-1 0 0,0-1 0 0 0,-1 0 1 0 0,1 0-1 0 0,-1 0 0 0 0,0 1 1 0 0,0-2-1 0 0,0 1 0 0 0,-5 5 1 0 0,-21 17 267 0 0,-2-1-1 0 0,-35 22 1 0 0,64-45-359 0 0,-1 0 1 0 0,0 0-1 0 0,0 0 0 0 0,0 0 1 0 0,0 0-1 0 0,1-1 0 0 0,-1 1 1 0 0,-3 0-1 0 0,0 0-8 0 0,4-1-65 0 0,13 4-304 0 0,-3-2 335 0 0,1-1-1 0 0,-1 0 0 0 0,0-1 0 0 0,1 0 0 0 0,17-3 1 0 0,-1 1 44 0 0,0 0-16 0 0,0 0 0 0 0,50-13 0 0 0,-67 13 8 0 0,0-1-1 0 0,-1 0 0 0 0,0-1 1 0 0,1 1-1 0 0,-1-1 0 0 0,-1-1 1 0 0,1 0-1 0 0,-1 0 1 0 0,0 0-1 0 0,0-1 0 0 0,0 0 1 0 0,8-10-1 0 0,-12 12-21 0 0,0 0 1 0 0,-1 0-1 0 0,0 0 0 0 0,0 0 1 0 0,0 0-1 0 0,0 0 0 0 0,0-1 1 0 0,-1 1-1 0 0,0-1 0 0 0,0 1 1 0 0,0-1-1 0 0,0-8 0 0 0,-1 12 25 0 0,0-1 0 0 0,-1 0 0 0 0,1 0-1 0 0,0 1 1 0 0,0-1 0 0 0,-1 0-1 0 0,1 1 1 0 0,-1-1 0 0 0,0 0-1 0 0,1 1 1 0 0,-1-1 0 0 0,0 0-1 0 0,0 1 1 0 0,0-1 0 0 0,0 1-1 0 0,0 0 1 0 0,0-1 0 0 0,0 1-1 0 0,-1 0 1 0 0,1 0 0 0 0,0 0 0 0 0,-1 0-1 0 0,1 0 1 0 0,-1 0 0 0 0,1 0-1 0 0,-1 0 1 0 0,0 0 0 0 0,1 1-1 0 0,-1-1 1 0 0,0 1 0 0 0,1-1-1 0 0,-1 1 1 0 0,0 0 0 0 0,0 0-1 0 0,-2 0 1 0 0,2-1 21 0 0,0 1 0 0 0,0 0-1 0 0,0 0 1 0 0,0 0 0 0 0,0 0-1 0 0,0 1 1 0 0,0-1 0 0 0,0 0-1 0 0,0 1 1 0 0,0 0 0 0 0,0-1-1 0 0,0 1 1 0 0,0 0 0 0 0,1 0-1 0 0,-1 0 1 0 0,0 0 0 0 0,1 0-1 0 0,-1 0 1 0 0,1 1 0 0 0,-1-1-1 0 0,1 0 1 0 0,-1 1 0 0 0,-1 3 0 0 0,2-3 40 0 0,0 0 0 0 0,0 0 1 0 0,0 1-1 0 0,0-1 0 0 0,0 1 1 0 0,1-1-1 0 0,-1 1 1 0 0,1-1-1 0 0,0 1 0 0 0,-1-1 1 0 0,1 1-1 0 0,1-1 1 0 0,-1 1-1 0 0,0-1 0 0 0,0 1 1 0 0,1-1-1 0 0,0 0 0 0 0,1 5 1 0 0,2 3 103 0 0,0 1 0 0 0,1-1 0 0 0,1 1 0 0 0,0-2 0 0 0,0 1 0 0 0,1-1 0 0 0,0 0 0 0 0,1 0 0 0 0,-1 0 0 0 0,2-1 0 0 0,-1-1 0 0 0,13 9 0 0 0,-13-11-342 0 0,-1 0 0 0 0,1-1 0 0 0,1 0 0 0 0,-1 0 0 0 0,0-1 0 0 0,1 0 0 0 0,0 0 0 0 0,0-1 0 0 0,-1 0 0 0 0,1-1 1 0 0,1 0-1 0 0,-1 0 0 0 0,0-1 0 0 0,0 0 0 0 0,0-1 0 0 0,10-2 0 0 0,13-4-7863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5527 0 0,'0'0'423'0'0,"-12"1"9468"0"0,10 1-9598 0 0,1 1 1 0 0,-1-1-1 0 0,1 1 1 0 0,0 0 0 0 0,0 0-1 0 0,0-1 1 0 0,1 1 0 0 0,-1 0-1 0 0,1 0 1 0 0,-1 0 0 0 0,1 0-1 0 0,0 0 1 0 0,0 0-1 0 0,1 0 1 0 0,-1 0 0 0 0,1 5-1 0 0,2 4-184 0 0,0-1 0 0 0,8 22 0 0 0,2-15-1835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10135 0 0,'0'0'1080'0'0,"-4"0"1632"0"0,8 9-2568 0 0,1-1-144 0 0,2-1 0 0 0,2-1 0 0 0,0 0-248 0 0,2 0-72 0 0,0-1-24 0 0,4-1-3208 0 0,1 0-648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3679 0 0,'2'11'277'0'0,"0"0"-1"0"0,0 0 1 0 0,0 14-1 0 0,-6 64 11175 0 0,3-68-9658 0 0,1-21-1748 0 0,0 1 0 0 0,0-1 0 0 0,0 0 0 0 0,0 0 0 0 0,0 0 0 0 0,0 1 1 0 0,0-1-1 0 0,0 0 0 0 0,0 0 0 0 0,0 1 0 0 0,0-1 0 0 0,0 0 0 0 0,0 0 0 0 0,0 0 1 0 0,0 1-1 0 0,0-1 0 0 0,0 0 0 0 0,0 0 0 0 0,0 0 0 0 0,0 1 0 0 0,1-1 1 0 0,-1 0-1 0 0,0 0 0 0 0,0 0 0 0 0,0 1 0 0 0,0-1 0 0 0,0 0 0 0 0,1 0 0 0 0,-1 0 1 0 0,0 0-1 0 0,0 0 0 0 0,0 0 0 0 0,1 1 0 0 0,-1-1 0 0 0,0 0 0 0 0,0 0 1 0 0,1 0-1 0 0,-1 0 0 0 0,0 0 0 0 0,0 0 0 0 0,12-4 310 0 0,-9 2-365 0 0,0 1 0 0 0,0-1-1 0 0,0-1 1 0 0,-1 1 0 0 0,1 0 0 0 0,2-4 0 0 0,27-46 109 0 0,-22 35-91 0 0,0 0 0 0 0,1 0 1 0 0,18-21-1 0 0,-24 34-12 0 0,-1-1 67 0 0,-1 1 1 0 0,2 0-1 0 0,-1 0 1 0 0,0 1-1 0 0,8-5 1 0 0,-11 7-2 0 0,0 0-1 0 0,0 1 1 0 0,1-1 0 0 0,-1 1 0 0 0,0 0 0 0 0,0-1 0 0 0,0 1 0 0 0,1 0 0 0 0,-1 0-1 0 0,0-1 1 0 0,1 1 0 0 0,-1 0 0 0 0,0 0 0 0 0,0 1 0 0 0,1-1 0 0 0,-1 0 0 0 0,0 0-1 0 0,0 1 1 0 0,1-1 0 0 0,-1 0 0 0 0,0 1 0 0 0,0-1 0 0 0,0 1 0 0 0,1 0 0 0 0,-1-1-1 0 0,0 1 1 0 0,0 0 0 0 0,0 0 0 0 0,0 0 0 0 0,1 1 0 0 0,7 9 343 0 0,-1 0 0 0 0,0 0 0 0 0,-1 1 0 0 0,0 0 0 0 0,-1 0 0 0 0,5 16 0 0 0,10 17-295 0 0,10 15-3309 0 0,-22-47-4906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0,'0'0'1386'0'0,"1"8"336"0"0,15 138 3437 0 0,8-2-3724 0 0,6 40-2923 0 0,-28-164-1758 0 0,-1-13 1358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26 135 1839 0 0,'-26'-38'17891'0'0,"27"36"-17282"0"0,3 0-368 0 0,1 1 0 0 0,0-1 1 0 0,0 1-1 0 0,0 0 0 0 0,1 1 0 0 0,8-1 0 0 0,11-1-415 0 0,-15 0-45 0 0,0-1 0 0 0,0 1 0 0 0,-1-1 0 0 0,1-1 0 0 0,-1 0 0 0 0,0 0 0 0 0,9-6 0 0 0,-10 5-1529 0 0,-1-1 0 0 0,0 1 0 0 0,0-1 0 0 0,11-13 0 0 0,-8 7-3190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0,'4'13'224'0'0,"0"2"1939"0"0,-2 0 0 0 0,2 27-1 0 0,-2-16 274 0 0,2 72 3785 0 0,-3-64-4999 0 0,-1 24 391 0 0,2 45 327 0 0,-1-88-1709 0 0,0-5-123 0 0,0 0 0 0 0,1-1 0 0 0,2 12 0 0 0,-3-20-67 0 0,9-16-336 0 0,-4 2 59 0 0,-1-1 0 0 0,0 0 0 0 0,-1 0 0 0 0,4-22-1 0 0,7-26-44 0 0,-13 55 255 0 0,1 1-1 0 0,-1-1 1 0 0,2 1 0 0 0,-1-1-1 0 0,1 1 1 0 0,7-9 0 0 0,-10 14 19 0 0,-1 0 4 0 0,0 0-1 0 0,1 1 1 0 0,-1-1-1 0 0,1 0 1 0 0,-1 1-1 0 0,1-1 0 0 0,0 1 1 0 0,-1-1-1 0 0,1 1 1 0 0,0-1-1 0 0,-1 1 1 0 0,1-1-1 0 0,0 1 0 0 0,-1 0 1 0 0,1-1-1 0 0,0 1 1 0 0,0 0-1 0 0,-1 0 1 0 0,1-1-1 0 0,0 1 0 0 0,0 0 1 0 0,0 0-1 0 0,-1 0 1 0 0,1 0-1 0 0,0 0 0 0 0,0 0 1 0 0,0 0-1 0 0,-1 0 1 0 0,1 1-1 0 0,0-1 1 0 0,0 0-1 0 0,0 0 0 0 0,1 1 1 0 0,2 2 2 0 0,-1 0 0 0 0,1 1 0 0 0,0-1 1 0 0,-1 1-1 0 0,0-1 0 0 0,0 1 0 0 0,0 0 0 0 0,0 0 1 0 0,-1 0-1 0 0,1 1 0 0 0,1 4 0 0 0,6 8 104 0 0,-1-2-37 0 0,2 0 0 0 0,0-1 0 0 0,0 0-1 0 0,1-1 1 0 0,1-1 0 0 0,19 16 0 0 0,-23-22-41 0 0,1 1-1 0 0,0-1 1 0 0,0 0 0 0 0,1-1-1 0 0,-1 0 1 0 0,1-1 0 0 0,0 0-1 0 0,0-1 1 0 0,1 0 0 0 0,20 2-1 0 0,-26-4-16 0 0,0-1 0 0 0,-1 0 0 0 0,1 0 0 0 0,0 0 0 0 0,0-1 0 0 0,0 0-1 0 0,0 0 1 0 0,11-4 0 0 0,-13 3-4 0 0,0 0 0 0 0,-1 0 0 0 0,1 0 0 0 0,0-1 1 0 0,-1 1-1 0 0,1-1 0 0 0,-1 0 0 0 0,0 0 0 0 0,0 0 0 0 0,0-1 0 0 0,0 1 0 0 0,3-7 0 0 0,-3 5-4 0 0,-1 1 1 0 0,1-1-1 0 0,-1 1 0 0 0,0-1 0 0 0,-1 0 0 0 0,1 0 0 0 0,-1 0 1 0 0,0 0-1 0 0,0 0 0 0 0,-1 0 0 0 0,1 0 0 0 0,-1 0 1 0 0,0 0-1 0 0,-1 0 0 0 0,-1-9 0 0 0,2 11 5 0 0,-1-1 0 0 0,0 1 0 0 0,-1 0 0 0 0,1 0 0 0 0,-1-1 0 0 0,1 1 0 0 0,-1 0 0 0 0,0 0 1 0 0,0 0-1 0 0,0 1 0 0 0,-1-1 0 0 0,1 0 0 0 0,-1 1 0 0 0,1 0 0 0 0,-1-1 0 0 0,0 1 0 0 0,0 0 0 0 0,0 0 0 0 0,0 1 0 0 0,0-1 0 0 0,0 1 0 0 0,-1-1 0 0 0,-3 0 0 0 0,5 2 44 0 0,1-1 0 0 0,0 1-1 0 0,-1 0 1 0 0,1 0 0 0 0,-1 0 0 0 0,1 0-1 0 0,0 0 1 0 0,-1 0 0 0 0,1 0 0 0 0,0 1-1 0 0,-1-1 1 0 0,1 0 0 0 0,0 1 0 0 0,-1-1-1 0 0,1 1 1 0 0,0-1 0 0 0,-1 1 0 0 0,1 0-1 0 0,0 0 1 0 0,0-1 0 0 0,0 1 0 0 0,0 0-1 0 0,0 0 1 0 0,0 0 0 0 0,0 0 0 0 0,0 0-1 0 0,0 0 1 0 0,1 1 0 0 0,-1-1 0 0 0,-1 2-1 0 0,1 0 65 0 0,-1 0-1 0 0,1 0 0 0 0,0 0 1 0 0,0 0-1 0 0,0 0 1 0 0,0 0-1 0 0,0 0 0 0 0,1 1 1 0 0,-1-1-1 0 0,1 0 0 0 0,0 0 1 0 0,1 4-1 0 0,0 1-4 0 0,0 0 0 0 0,1 0-1 0 0,1-1 1 0 0,0 1 0 0 0,0-1-1 0 0,0 1 1 0 0,0-1 0 0 0,1 0-1 0 0,1 0 1 0 0,-1-1 0 0 0,8 9 0 0 0,-9-11-98 0 0,1 0 1 0 0,0 0 0 0 0,1-1 0 0 0,-1 1 0 0 0,1-1-1 0 0,-1 0 1 0 0,1 0 0 0 0,0 0 0 0 0,0-1 0 0 0,0 0-1 0 0,0 0 1 0 0,1 0 0 0 0,-1 0 0 0 0,1-1-1 0 0,-1 0 1 0 0,11 1 0 0 0,1-2-139 0 0,30-3-1 0 0,-38 2-2355 0 0,1-1-1 0 0,12-4 1 0 0,4-4-5642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8:2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66 5527 0 0,'0'0'423'0'0,"4"-11"721"0"0,-2 4 2483 0 0,-2 5-3293 0 0,0 0 1 0 0,0 0-1 0 0,0 1 1 0 0,0-1 0 0 0,0 0-1 0 0,0 0 1 0 0,0 0-1 0 0,0 0 1 0 0,-1 1 0 0 0,1-1-1 0 0,-1 0 1 0 0,1 0-1 0 0,-1 1 1 0 0,0-1 0 0 0,0 0-1 0 0,0 1 1 0 0,0-1-1 0 0,-2-2 1 0 0,2 3-169 0 0,0 0 0 0 0,0 0 0 0 0,-1 0 0 0 0,1 0 0 0 0,0 0 0 0 0,-1 0 0 0 0,1 0 0 0 0,-1 1 0 0 0,1-1 0 0 0,-1 0 0 0 0,0 1 0 0 0,1-1 0 0 0,-1 1 0 0 0,1 0 1 0 0,-1-1-1 0 0,0 1 0 0 0,0 0 0 0 0,1 0 0 0 0,-1 0 0 0 0,0 0 0 0 0,1 0 0 0 0,-1 1 0 0 0,0-1 0 0 0,1 0 0 0 0,-1 1 0 0 0,1 0 0 0 0,-1-1 0 0 0,1 1 0 0 0,-1 0 0 0 0,1-1 0 0 0,-3 2 0 0 0,-3 4 138 0 0,0-1 1 0 0,0 1-1 0 0,0 0 0 0 0,1 0 0 0 0,0 1 1 0 0,0 0-1 0 0,0 0 0 0 0,-8 15 0 0 0,8-11-174 0 0,1 0 0 0 0,0 0 0 0 0,0 0 0 0 0,1 1 0 0 0,1-1 0 0 0,-3 14 0 0 0,6-20-115 0 0,-1-1 1 0 0,1 1-1 0 0,0-1 0 0 0,0 1 0 0 0,0 0 0 0 0,1-1 1 0 0,0 1-1 0 0,0-1 0 0 0,0 1 0 0 0,0-1 1 0 0,1 0-1 0 0,-1 1 0 0 0,1-1 0 0 0,0 0 1 0 0,1 0-1 0 0,-1 0 0 0 0,1-1 0 0 0,-1 1 0 0 0,1 0 1 0 0,0-1-1 0 0,1 0 0 0 0,-1 0 0 0 0,0 0 1 0 0,1 0-1 0 0,6 4 0 0 0,-1-2-40 0 0,1 1 0 0 0,-1-1 0 0 0,1-1 0 0 0,1 0 0 0 0,-1 0 0 0 0,0-1 0 0 0,1 0 0 0 0,0-1 0 0 0,18 2-1 0 0,-20-4-220 0 0,-1 0-1 0 0,0 0 0 0 0,1-1 0 0 0,-1 0 0 0 0,0 0 0 0 0,0-1 0 0 0,0 0 0 0 0,0 0 1 0 0,0-1-1 0 0,0 0 0 0 0,-1-1 0 0 0,13-7 0 0 0,6-7-722 0 0,-16 12 549 0 0,0-1-1 0 0,-1 0 1 0 0,17-16 0 0 0,-15 11 115 0 0,-6 7 240 0 0,0 0 0 0 0,0-1 0 0 0,0 1 0 0 0,-1-1 0 0 0,0 0 0 0 0,-1 0 0 0 0,1 0 0 0 0,2-7 0 0 0,-3 6 48 0 0,0-1 93 0 0,-1 0-1 0 0,1 0 1 0 0,1-11-1 0 0,-4 18-12 0 0,1-1 0 0 0,-1 1-1 0 0,0 0 1 0 0,0 0 0 0 0,0-1-1 0 0,0 1 1 0 0,0 0-1 0 0,0 0 1 0 0,0-1 0 0 0,0 1-1 0 0,0 0 1 0 0,-1 0 0 0 0,1-1-1 0 0,0 1 1 0 0,-1 0-1 0 0,1 0 1 0 0,-1 0 0 0 0,0 0-1 0 0,1 0 1 0 0,-1 0 0 0 0,0 0-1 0 0,0 0 1 0 0,1 0-1 0 0,-1 0 1 0 0,0 0 0 0 0,0 0-1 0 0,0 0 1 0 0,0 1 0 0 0,-2-2-1 0 0,1 1 9 0 0,1 1 1 0 0,-1-1-1 0 0,0 1 0 0 0,0 0 1 0 0,1 0-1 0 0,-1 0 0 0 0,0 0 1 0 0,0 0-1 0 0,1 0 0 0 0,-1 0 1 0 0,0 1-1 0 0,1-1 0 0 0,-1 1 1 0 0,0-1-1 0 0,1 1 0 0 0,-1-1 1 0 0,1 1-1 0 0,-1 0 0 0 0,1 0 0 0 0,-1 0 1 0 0,1 0-1 0 0,-1 0 0 0 0,1 0 1 0 0,0 0-1 0 0,-2 2 0 0 0,-1 2-2 0 0,0-1 0 0 0,0 1 0 0 0,1 0 0 0 0,-1-1-1 0 0,1 2 1 0 0,-2 4 0 0 0,2-3-41 0 0,0 0 1 0 0,0 0-1 0 0,1 0 1 0 0,0 0-1 0 0,0 0 0 0 0,1 1 1 0 0,0-1-1 0 0,0 1 0 0 0,1-1 1 0 0,0 12-1 0 0,1-16-27 0 0,-1 1 0 0 0,1-1 0 0 0,0 1 0 0 0,0-1 0 0 0,0 0 0 0 0,1 0 0 0 0,-1 0 0 0 0,1 0 0 0 0,-1 0 0 0 0,1 0 0 0 0,0 0 0 0 0,0 0 0 0 0,0 0 0 0 0,1-1 0 0 0,-1 1 0 0 0,1-1 0 0 0,-1 0 1 0 0,1 0-1 0 0,0 0 0 0 0,0 0 0 0 0,0 0 0 0 0,0-1 0 0 0,0 1 0 0 0,0-1 0 0 0,3 1 0 0 0,-2 0 23 0 0,0-1 0 0 0,1 0 0 0 0,-1-1 0 0 0,0 1 0 0 0,0-1 0 0 0,0 0 0 0 0,0 0 0 0 0,0 0 1 0 0,0 0-1 0 0,1-1 0 0 0,-1 1 0 0 0,0-1 0 0 0,0 0 0 0 0,0-1 0 0 0,0 1 0 0 0,-1-1 0 0 0,1 1 0 0 0,0-1 0 0 0,-1 0 0 0 0,1-1 1 0 0,-1 1-1 0 0,1-1 0 0 0,-1 1 0 0 0,0-1 0 0 0,0 0 0 0 0,-1 0 0 0 0,1 0 0 0 0,0-1 0 0 0,-1 1 0 0 0,0-1 0 0 0,0 1 0 0 0,0-1 0 0 0,0 0 1 0 0,0 1-1 0 0,-1-1 0 0 0,0 0 0 0 0,0 0 0 0 0,0 0 0 0 0,0 0 0 0 0,-1-1 0 0 0,1 1 0 0 0,-1 0 0 0 0,0 0 0 0 0,0 0 0 0 0,-1 0 1 0 0,1 0-1 0 0,-1 0 0 0 0,-2-7 0 0 0,0 3 50 0 0,0 1 1 0 0,0 0-1 0 0,-1 0 1 0 0,0 0-1 0 0,0 0 1 0 0,-8-9-1 0 0,-35-34-271 0 0,32 37-605 0 0,1 1-3336 0 0,28 14-7053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8:2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7567 0 0,'13'4'811'0'0,"-8"-1"-286"0"0,1-1 0 0 0,-1 1 0 0 0,1 0 0 0 0,-1 1 1 0 0,0-1-1 0 0,0 1 0 0 0,0 0 0 0 0,-1 0 0 0 0,1 1 0 0 0,-1-1 0 0 0,0 1 0 0 0,-1 0 0 0 0,1 0 1 0 0,-1 0-1 0 0,0 1 0 0 0,5 9 0 0 0,-1 5 786 0 0,-1-1 1 0 0,-1 1 0 0 0,5 33-1 0 0,-10-52-847 0 0,2-2-441 0 0,-1-1 0 0 0,0 1 1 0 0,0-1-1 0 0,0 0 0 0 0,0 0 0 0 0,0 1 0 0 0,0-1 0 0 0,-1 0 0 0 0,1 0 0 0 0,0-2 1 0 0,0 2 1 0 0,24-79 39 0 0,-16 47-250 0 0,2 0 1 0 0,23-49-1 0 0,-33 81 182 0 0,1-1 1 0 0,0 0-1 0 0,0 1 0 0 0,-1-1 1 0 0,1 1-1 0 0,1-1 1 0 0,-1 1-1 0 0,0 0 0 0 0,1 0 1 0 0,-1 0-1 0 0,1 0 0 0 0,5-3 1 0 0,-8 5 12 0 0,1 0 1 0 0,0-1-1 0 0,0 1 1 0 0,0 0-1 0 0,0 0 1 0 0,0 0-1 0 0,0-1 1 0 0,0 1 0 0 0,0 0-1 0 0,0 0 1 0 0,0 0-1 0 0,0 1 1 0 0,0-1-1 0 0,0 0 1 0 0,0 0-1 0 0,0 0 1 0 0,1 1-1 0 0,0 0 14 0 0,-1 0-1 0 0,0 0 1 0 0,0 0-1 0 0,0 0 1 0 0,1 0-1 0 0,-1 0 0 0 0,0 0 1 0 0,-1 0-1 0 0,1 1 1 0 0,0-1-1 0 0,0 0 1 0 0,0 0-1 0 0,-1 1 1 0 0,2 2-1 0 0,7 22 261 0 0,-2 0 0 0 0,5 28 0 0 0,6 23-257 0 0,-15-70-504 0 0,12 35 769 0 0,-3-23-2757 0 0,-11-18 1515 0 0,1 1 0 0 0,-1 0 0 0 0,1-1 0 0 0,0 1 0 0 0,-1-1 0 0 0,1 0 0 0 0,3 2 0 0 0,3 0-5063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0,'0'0'706'0'0,"22"2"898"0"0,-20-1-1025 0 0,0 0 0 0 0,0 0 0 0 0,-1 0 0 0 0,1 0 0 0 0,0 1 1 0 0,0-1-1 0 0,-1 1 0 0 0,3 2 0 0 0,11 18 1256 0 0,-11-13-1564 0 0,0 0 0 0 0,0 0-1 0 0,3 14 1 0 0,1 19 145 0 0,-2 1 1 0 0,0 43-1 0 0,-3-48-363 0 0,-1 22-56 0 0,-1-28-1618 0 0,4 32 1 0 0,-3-54 154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8:2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227 130 6447 0 0,'1'-4'459'0'0,"0"-1"0"0"0,0 1-1 0 0,0 0 1 0 0,-1 0-1 0 0,0-1 1 0 0,0 1 0 0 0,0 0-1 0 0,0 0 1 0 0,-1-1-1 0 0,1 1 1 0 0,-1 0 0 0 0,0 0-1 0 0,0 0 1 0 0,-1 0-1 0 0,1 0 1 0 0,-1 0 0 0 0,0 0-1 0 0,0 0 1 0 0,-1 1-1 0 0,1-1 1 0 0,-1 1 0 0 0,1-1-1 0 0,-1 1 1 0 0,0 0-1 0 0,0 0 1 0 0,-7-4 0 0 0,7 4-309 0 0,0 1 0 0 0,0 0 1 0 0,-1 0-1 0 0,1 0 1 0 0,-1 0-1 0 0,1 1 1 0 0,-1-1-1 0 0,0 1 1 0 0,1 0-1 0 0,-1 0 1 0 0,0 0-1 0 0,0 1 0 0 0,0-1 1 0 0,0 1-1 0 0,0 0 1 0 0,1 0-1 0 0,-1 1 1 0 0,0-1-1 0 0,0 1 1 0 0,0 0-1 0 0,0-1 1 0 0,1 2-1 0 0,-1-1 0 0 0,0 0 1 0 0,1 1-1 0 0,-1 0 1 0 0,1 0-1 0 0,-1 0 1 0 0,-3 3-1 0 0,0 1-78 0 0,2 1-1 0 0,-1-1 1 0 0,1 1-1 0 0,0 0 1 0 0,0 0-1 0 0,1 0 1 0 0,0 1 0 0 0,0 0-1 0 0,1 0 1 0 0,0 0-1 0 0,0 0 1 0 0,-1 10-1 0 0,-2 8 15 0 0,2 1-1 0 0,-2 42 1 0 0,5-33-72 0 0,1 1-1 0 0,2-1 1 0 0,2 0 0 0 0,1 0 0 0 0,20 67 0 0 0,-15-71-1544 0 0,26 51 1 0 0,-31-72-168 0 0,-1-1-65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8:2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4 129 13935 0 0,'0'-1'105'0'0,"-1"-1"-1"0"0,0 1 1 0 0,1 0-1 0 0,0 0 0 0 0,-1-1 1 0 0,1 1-1 0 0,0 0 1 0 0,0-1-1 0 0,-1 1 0 0 0,1 0 1 0 0,0-1-1 0 0,0 1 1 0 0,1 0-1 0 0,-1-1 0 0 0,0 1 1 0 0,0 0-1 0 0,1 0 1 0 0,-1-1-1 0 0,1 1 0 0 0,-1 0 1 0 0,1 0-1 0 0,0-2 1 0 0,1 1 90 0 0,-1 0 1 0 0,1 1 0 0 0,-1-1 0 0 0,1 1-1 0 0,0-1 1 0 0,0 1 0 0 0,0 0 0 0 0,0 0 0 0 0,0 0-1 0 0,0 0 1 0 0,0 0 0 0 0,3-1 0 0 0,4 0 75 0 0,1-1-1 0 0,-1 2 1 0 0,1-1 0 0 0,0 1 0 0 0,10 1 0 0 0,75 4-204 0 0,28-1 6 0 0,-114-3-74 0 0,-6 0 3 0 0,1 0-1 0 0,0 0 0 0 0,0-1 1 0 0,0 1-1 0 0,-1-1 1 0 0,1 0-1 0 0,0 0 1 0 0,-1 0-1 0 0,5-2 803 0 0,-19 11-124 0 0,6-2-557 0 0,0-1-1 0 0,0 1 0 0 0,0 0 1 0 0,0 0-1 0 0,1 1 1 0 0,0-1-1 0 0,1 1 0 0 0,-6 13 1 0 0,8-16-111 0 0,0 0 0 0 0,0 0 0 0 0,0 1 1 0 0,1-1-1 0 0,-1 0 0 0 0,1 1 0 0 0,0-1 1 0 0,0 0-1 0 0,1 1 0 0 0,-1-1 0 0 0,1 0 0 0 0,0 1 1 0 0,0-1-1 0 0,1 0 0 0 0,-1 0 0 0 0,5 7 0 0 0,-4-7 0 0 0,0 0-1 0 0,0-1 1 0 0,1 0-1 0 0,-1 1 1 0 0,1-1-1 0 0,0 0 0 0 0,0 0 1 0 0,0 0-1 0 0,1-1 1 0 0,-1 1-1 0 0,1-1 1 0 0,-1 0-1 0 0,1 0 0 0 0,0 0 1 0 0,-1 0-1 0 0,1-1 1 0 0,0 1-1 0 0,0-1 1 0 0,1 0-1 0 0,-1-1 1 0 0,0 1-1 0 0,0 0 0 0 0,0-1 1 0 0,0 0-1 0 0,7-1 1 0 0,-6 1 37 0 0,1-1 0 0 0,-1 0-1 0 0,1 0 1 0 0,-1-1 0 0 0,0 1 0 0 0,1-1 0 0 0,-1 0 0 0 0,0-1 0 0 0,0 1 0 0 0,0-1 0 0 0,-1 0 0 0 0,1 0 0 0 0,-1-1 0 0 0,1 1-1 0 0,-1-1 1 0 0,0 0 0 0 0,0 0 0 0 0,5-7 0 0 0,-7 6 24 0 0,1 1-1 0 0,0-1 1 0 0,-1 1-1 0 0,0-1 1 0 0,0 0 0 0 0,0 0-1 0 0,-1 0 1 0 0,0 0-1 0 0,0 0 1 0 0,0 0 0 0 0,0-1-1 0 0,-1 1 1 0 0,0 0-1 0 0,0 0 1 0 0,0 0 0 0 0,-1-1-1 0 0,0 1 1 0 0,0 0-1 0 0,0 0 1 0 0,0 0-1 0 0,-1 0 1 0 0,0 0 0 0 0,0 1-1 0 0,0-1 1 0 0,-1 0-1 0 0,0 1 1 0 0,0-1 0 0 0,0 1-1 0 0,0 0 1 0 0,0 0-1 0 0,-1 1 1 0 0,0-1-1 0 0,-6-4 1 0 0,0 1 17 0 0,0 0-1 0 0,-21-9 1 0 0,21 12-558 0 0,0-1 1 0 0,0-1 0 0 0,-9-7 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8:2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3223 0 0,'1'1'240'0'0,"9"17"3095"0"0,19 37 4885 0 0,-23-43-6794 0 0,-1 1-1 0 0,6 22 1 0 0,6 26 3651 0 0,-27-78-4386 0 0,7 2-519 0 0,1 1 0 0 0,1 0 0 0 0,0 0 0 0 0,2-29 0 0 0,0 34-151 0 0,1-1 0 0 0,0 1 0 0 0,0-1 0 0 0,0 1 0 0 0,1 0 0 0 0,1-1-1 0 0,0 2 1 0 0,6-12 0 0 0,-7 15 23 0 0,0 1 0 0 0,0-1-1 0 0,1 1 1 0 0,0 0 0 0 0,0 0-1 0 0,0 0 1 0 0,0 1 0 0 0,0-1 0 0 0,1 1-1 0 0,7-4 1 0 0,-9 6-37 0 0,-1 0 0 0 0,1-1 0 0 0,0 1 0 0 0,0 0 0 0 0,0 1-1 0 0,0-1 1 0 0,0 0 0 0 0,0 1 0 0 0,0 0 0 0 0,0 0 0 0 0,1 0 0 0 0,-1 0 0 0 0,0 0-1 0 0,0 1 1 0 0,0-1 0 0 0,0 1 0 0 0,0 0 0 0 0,0 0 0 0 0,5 2 0 0 0,24 11-4186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8:2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47 1839 0 0,'-2'3'160'0'0,"-6"9"2946"0"0,0 2 4262 0 0,6-1-6174 0 0,1 1 1 0 0,0 0-1 0 0,0-1 1 0 0,3 22 0 0 0,-1-18-469 0 0,0 1-1 0 0,-3 16 1 0 0,2-31-653 0 0,0-1 1 0 0,1 0-1 0 0,-1 1 0 0 0,0-1 1 0 0,1 0-1 0 0,-1 0 0 0 0,2 4 1 0 0,1 4 146 0 0,-3-9 81 0 0,9-12-217 0 0,33-76-664 0 0,-25 48 367 0 0,-8 20 169 0 0,-5 8 27 0 0,1 2 1 0 0,-1-1-1 0 0,2 0 1 0 0,-1 1 0 0 0,14-16-1 0 0,2 0 28 0 0,-20 25 226 0 0,7 74 371 0 0,-11 5-240 0 0,5-68-341 0 0,-1-11 190 0 0,10-4 3 0 0,-8 1-196 0 0,0 0 0 0 0,0 0 0 0 0,0 0 1 0 0,-1 0-1 0 0,1-1 0 0 0,-1 1 0 0 0,4-8 0 0 0,12-29 186 0 0,-14 31-197 0 0,32-69 70 0 0,-35 77-66 0 0,-1 0 1 0 0,1 0-1 0 0,0 0 1 0 0,-1 0-1 0 0,1 0 1 0 0,0 1-1 0 0,-1-1 1 0 0,1 0-1 0 0,0 0 1 0 0,0 1-1 0 0,0-1 1 0 0,1 0-1 0 0,-2 1-5 0 0,1-1-1 0 0,-1 1 0 0 0,0 0 1 0 0,0 0-1 0 0,1 0 0 0 0,-1 0 1 0 0,0 0-1 0 0,1 0 1 0 0,-1 0-1 0 0,0 0 0 0 0,1 0 1 0 0,-1 0-1 0 0,0 0 0 0 0,1 0 1 0 0,-1 1-1 0 0,0-1 1 0 0,1 0-1 0 0,-1 0 0 0 0,0 0 1 0 0,0 0-1 0 0,1 0 0 0 0,-1 1 1 0 0,0-1-1 0 0,0 0 1 0 0,1 0-1 0 0,-1 0 0 0 0,0 1 1 0 0,2 1 20 0 0,0 1 1 0 0,-1-1 0 0 0,0 1-1 0 0,1-1 1 0 0,-1 1 0 0 0,0 0-1 0 0,0 0 1 0 0,0 2 0 0 0,9 39 46 0 0,-8-31-109 0 0,1 1-1 0 0,0-1 1 0 0,1 1 0 0 0,1-1 0 0 0,0 0 0 0 0,8 12 0 0 0,-12-22-133 0 0,1-1 0 0 0,0 0 0 0 0,-1 1 0 0 0,1-1 1 0 0,0 0-1 0 0,1 0 0 0 0,-1-1 0 0 0,0 1 0 0 0,1 0 0 0 0,3 1 0 0 0,-3-1-321 0 0,0-1-1 0 0,1 0 0 0 0,-1 0 1 0 0,0 0-1 0 0,1 0 0 0 0,-1-1 0 0 0,0 1 1 0 0,1-1-1 0 0,-1 0 0 0 0,1 0 1 0 0,-1 0-1 0 0,0-1 0 0 0,7 0 1 0 0,3-3-1194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8:2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28 5527 0 0,'0'0'250'0'0,"-7"-13"100"0"0,6 12-81 0 0,0 0-1 0 0,0 0 1 0 0,0 0-1 0 0,0 0 1 0 0,0 0-1 0 0,0 0 1 0 0,-1 0-1 0 0,1 0 1 0 0,0 0-1 0 0,0 1 0 0 0,-1-1 1 0 0,1 0-1 0 0,0 1 1 0 0,-1-1-1 0 0,1 1 1 0 0,0 0-1 0 0,-1-1 1 0 0,1 1-1 0 0,-1 0 1 0 0,1 0-1 0 0,-3 0 0 0 0,2 0 96 0 0,0 1 0 0 0,-1-1 0 0 0,1 1-1 0 0,0 0 1 0 0,-1 0 0 0 0,1 0-1 0 0,0 0 1 0 0,0 0 0 0 0,0 1 0 0 0,-1-1-1 0 0,-2 3 1 0 0,-1 1 83 0 0,1 1 0 0 0,-1 0 0 0 0,1 0-1 0 0,0 1 1 0 0,0-1 0 0 0,-6 13 0 0 0,7-11-281 0 0,1 0 0 0 0,0 0 0 0 0,0 0 0 0 0,-4 16-1 0 0,7-22-139 0 0,-1 1-1 0 0,1 0 0 0 0,0-1 0 0 0,0 1 0 0 0,0-1 1 0 0,0 1-1 0 0,0-1 0 0 0,1 1 0 0 0,-1-1 0 0 0,1 1 1 0 0,-1-1-1 0 0,1 1 0 0 0,0-1 0 0 0,0 0 0 0 0,0 1 1 0 0,0-1-1 0 0,1 0 0 0 0,-1 0 0 0 0,0 0 0 0 0,3 3 1 0 0,-2-4-16 0 0,1-1 0 0 0,-1 1 0 0 0,0-1 0 0 0,0 0 0 0 0,0 1 1 0 0,0-1-1 0 0,1 0 0 0 0,-1 0 0 0 0,0 0 0 0 0,0-1 1 0 0,0 1-1 0 0,0-1 0 0 0,3 0 0 0 0,-2 1 5 0 0,1-2-29 0 0,0 1 0 0 0,1-1 1 0 0,-1 1-1 0 0,0-1 0 0 0,0 0 0 0 0,0-1 0 0 0,0 1 1 0 0,-1-1-1 0 0,1 0 0 0 0,0 0 0 0 0,-1 0 1 0 0,0 0-1 0 0,6-7 0 0 0,-1-2 3 0 0,0 0 0 0 0,0 0 0 0 0,6-14 0 0 0,-10 11 2832 0 0,-5 22-2460 0 0,1 1-363 0 0,0 1 1 0 0,0-1-1 0 0,1 0 0 0 0,0 1 0 0 0,0-1 1 0 0,1 0-1 0 0,0 0 0 0 0,0 0 1 0 0,7 15-1 0 0,-8-22-121 0 0,0 1 0 0 0,0 0 0 0 0,0-1 0 0 0,0 1 0 0 0,0 0 0 0 0,1-1 0 0 0,-1 0 1 0 0,1 1-1 0 0,-1-1 0 0 0,4 2 0 0 0,5 1-3256 0 0,-3-4 1603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8:2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1375 0 0,'1'-5'1142'0'0,"1"-16"15086"0"0,15 129-12611 0 0,-6-29-3423 0 0,29 77-598 0 0,-20-90-4461 0 0,-17-57 3081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8:2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83 10799 0 0,'-6'-11'820'0'0,"-7"-15"-361"0"0,12 24-99 0 0,0 0 0 0 0,0 1-1 0 0,1-1 1 0 0,-1 0-1 0 0,1 0 1 0 0,0 0 0 0 0,-1 1-1 0 0,1-1 1 0 0,0 0 0 0 0,0 0-1 0 0,0-3 825 0 0,16-6 1137 0 0,26 7-1597 0 0,-33 2-672 0 0,0 0-1 0 0,0 1 0 0 0,1 0 1 0 0,-1 1-1 0 0,1 0 0 0 0,17 3 1 0 0,15 5-1842 0 0,-2 2-5725 0 0,-32-8 2604 0 0</inkml:trace>
  <inkml:trace contextRef="#ctx0" brushRef="#br0" timeOffset="1">294 71 4143 0 0,'0'0'368'0'0,"1"6"-296"0"0,0-1-72 0 0,0 2 0 0 0,0 0 1616 0 0,2 0 304 0 0,-2 0 64 0 0,2 0 16 0 0,-1 1-1264 0 0,0-2-256 0 0,0 0-56 0 0,1 1-8 0 0,-1-2-296 0 0,0 2-120 0 0,0-1 88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8:2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70 2303 0 0,'-14'-32'1321'0'0,"4"8"9548"0"0,10 23-10451 0 0,1 0-481 0 0,-1 0 1 0 0,1 0-1 0 0,0 1 0 0 0,-1-1 0 0 0,1 0 1 0 0,0 0-1 0 0,0 1 0 0 0,0-1 0 0 0,0 1 0 0 0,-1-1 1 0 0,1 1-1 0 0,0-1 0 0 0,0 1 0 0 0,0-1 0 0 0,0 1 1 0 0,0 0-1 0 0,0-1 0 0 0,0 1 0 0 0,0 0 0 0 0,1 0 1 0 0,-1 0-1 0 0,1 0 0 0 0,1-1-667 0 0,3 0-584 0 0</inkml:trace>
  <inkml:trace contextRef="#ctx0" brushRef="#br0" timeOffset="1">108 53 9991 0 0,'-2'9'904'0'0,"-1"-1"-659"0"0,-1 10 904 0 0,0 0 1 0 0,0 0-1 0 0,-1 33 1 0 0,5-46-1034 0 0,0-1 0 0 0,0 1 0 0 0,1 0 0 0 0,0-1 0 0 0,-1 1 0 0 0,1-1 0 0 0,1 1 0 0 0,-1-1 1 0 0,1 1-1 0 0,0-1 0 0 0,0 0 0 0 0,0 0 0 0 0,0 0 0 0 0,1 0 0 0 0,-1 0 0 0 0,1 0 0 0 0,0-1 0 0 0,0 1 0 0 0,1-1 0 0 0,5 5 0 0 0,-7-7-60 0 0,0 0 1 0 0,1 1-1 0 0,-1-1 0 0 0,0 0 0 0 0,1 0 1 0 0,-1 0-1 0 0,1-1 0 0 0,-1 1 1 0 0,1 0-1 0 0,-1-1 0 0 0,1 0 0 0 0,0 1 1 0 0,-1-1-1 0 0,1 0 0 0 0,0-1 0 0 0,-1 1 1 0 0,1 0-1 0 0,-1-1 0 0 0,1 1 0 0 0,-1-1 1 0 0,1 0-1 0 0,-1 0 0 0 0,1 0 0 0 0,2-1 1 0 0,-2 0 99 0 0,1-1 1 0 0,-1 1 0 0 0,0 0 0 0 0,1-1 0 0 0,-1 0 0 0 0,0 0 0 0 0,0 0 0 0 0,-1 0 0 0 0,1 0 0 0 0,-1-1 0 0 0,1 1-1 0 0,-1-1 1 0 0,0 1 0 0 0,2-8 0 0 0,-2 7-57 0 0,-1-1-1 0 0,0 0 1 0 0,-1 1 0 0 0,1-1-1 0 0,-1 0 1 0 0,0 1 0 0 0,0-1-1 0 0,0 0 1 0 0,-1 0-1 0 0,1 1 1 0 0,-1-1 0 0 0,0 1-1 0 0,-1-1 1 0 0,1 1 0 0 0,-1-1-1 0 0,0 1 1 0 0,0 0-1 0 0,0 0 1 0 0,-1-1 0 0 0,-3-4-1 0 0,2 3-192 0 0,-1 1 0 0 0,0-1 0 0 0,0 1-1 0 0,-1 0 1 0 0,0 0 0 0 0,1 0 0 0 0,-2 1-1 0 0,1 0 1 0 0,0 0 0 0 0,-1 0 0 0 0,-13-4-1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8:2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6911 0 0,'4'4'297'0'0,"6"4"1978"0"0,0 1-1 0 0,14 18 0 0 0,-21-24-1793 0 0,-1 1-1 0 0,0 0 1 0 0,1-1-1 0 0,-2 1 1 0 0,1 0-1 0 0,0 1 1 0 0,-1-1-1 0 0,0 0 1 0 0,0 0-1 0 0,1 9 1 0 0,0 24 1415 0 0,-2-26-1331 0 0,0-1-1 0 0,1 1 1 0 0,3 14-1 0 0,-4-25-28 0 0,1-8-408 0 0,1-8-97 0 0,1 0 0 0 0,1 0 1 0 0,11-29-1 0 0,-7 21-356 0 0,-3 11 86 0 0,0 1-1 0 0,1 0 1 0 0,1 0 0 0 0,0 0-1 0 0,15-19 1 0 0,-21 29 236 0 0,1 1-1 0 0,-1-1 1 0 0,0 1 0 0 0,1-1-1 0 0,-1 1 1 0 0,1 0 0 0 0,0 0-1 0 0,-1 0 1 0 0,1 0 0 0 0,0 0-1 0 0,0 0 1 0 0,0 0 0 0 0,-1 1-1 0 0,1-1 1 0 0,0 1 0 0 0,0-1-1 0 0,0 1 1 0 0,0 0 0 0 0,4-1-1 0 0,-5 1 131 0 0,8 10 326 0 0,-3-1-110 0 0,0 1 0 0 0,-1-1-1 0 0,0 1 1 0 0,-1 0-1 0 0,0 1 1 0 0,0-1-1 0 0,2 14 1 0 0,3 8 551 0 0,-4-18-567 0 0,0 0-1 0 0,10 18 1 0 0,-12-27-361 0 0,0 0 0 0 0,1 0 0 0 0,-1 0 0 0 0,1 0 0 0 0,0-1 0 0 0,1 1 0 0 0,-1-1-1 0 0,7 5 1 0 0,-6-5-2359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9:21.4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108 8 6767 0 0,'0'0'728'0'0,"8"-7"-808"0"0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29 7367 0 0,'0'-2'334'0'0,"1"0"-207"0"0,0-22 6464 0 0,7 34-5113 0 0,-1 0-1272 0 0,0 1 0 0 0,-1 0 0 0 0,-1 0 0 0 0,1 0 0 0 0,-2 1 1 0 0,0-1-1 0 0,5 22 0 0 0,3 8-86 0 0,21 72-36 0 0,4 12-443 0 0,-24-74-1942 0 0,-10-35-759 0 0,2 6-2115 0 0</inkml:trace>
  <inkml:trace contextRef="#ctx0" brushRef="#br0" timeOffset="1">48 348 9671 0 0,'-12'15'440'0'0,"12"-14"-424"0"0,-1-1 0 0 0,1 0 0 0 0,0 0 0 0 0,-1 0 0 0 0,1 1 0 0 0,0-1 0 0 0,-1 0 0 0 0,1 0 0 0 0,0 0 0 0 0,-1 0 0 0 0,1 0 0 0 0,0 0 0 0 0,-1 0 0 0 0,1 0 0 0 0,-1 0-1 0 0,1 0 1 0 0,0 0 0 0 0,-1 0 0 0 0,1 0 0 0 0,0 0 0 0 0,-1 0 0 0 0,1 0 0 0 0,-1 0 0 0 0,1 0 0 0 0,0 0 0 0 0,-1 0 0 0 0,1-1 0 0 0,0 1 0 0 0,-1 0 0 0 0,1 0 0 0 0,0 0 0 0 0,-1-1 0 0 0,1 1 0 0 0,0 0-1 0 0,-1-1 1 0 0,-9-12-6 0 0,9 11 14 0 0,-11-12 6898 0 0,14 14-6662 0 0,11-4-378 0 0,0 2 1 0 0,0 0 0 0 0,1 0-1 0 0,-1 2 1 0 0,18 0 0 0 0,-12 0-1403 0 0,-2 0-4174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0:29.9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0 773 4143 0 0,'2'1'9984'0'0,"5"-4"-10057"0"0,27-11 985 0 0,70-34 841 0 0,-34 10-1125 0 0,-2 3 106 0 0,121-86 0 0 0,-23-17-544 0 0,-125 103-156 0 0,97-77 38 0 0,-108 88-72 0 0,22-22 0 0 0,-9 9-3 0 0,-29 26 37 0 0,24-23-1 0 0,-24 17 37 0 0,-4 6 199 0 0,17-17 0 0 0,-25 26-201 0 0,1 0 0 0 0,0-1 1 0 0,0 1-1 0 0,-1 1 0 0 0,2-1 1 0 0,-1 0-1 0 0,0 1 0 0 0,0-1 1 0 0,0 1-1 0 0,1 0 0 0 0,-1 0 1 0 0,4-1-1 0 0,-3 2 0 0 0,0 1-1 0 0,-1-1 1 0 0,1 0-1 0 0,0 1 1 0 0,0 0-1 0 0,-1 0 1 0 0,1 0-1 0 0,0 0 1 0 0,-1 0-1 0 0,1 1 1 0 0,-1 0-1 0 0,6 3 1 0 0,4 4 215 0 0,21 18 1 0 0,-27-20-201 0 0,39 33 373 0 0,95 78 710 0 0,-107-92-822 0 0,2-2 1 0 0,51 27 0 0 0,-13-17-116 0 0,1-3 1 0 0,131 36-1 0 0,-164-57-429 0 0,-23-6-185 0 0,1 1-1 0 0,22 9 1 0 0,-38-12-123 0 0,0 0 0 0 0,0 0-1 0 0,0 0 1 0 0,5 5 0 0 0,5 7-5427 0 0,-5-4-849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0:31.0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0 299 7743 0 0,'0'0'4098'0'0,"1"2"-3589"0"0,17 28 962 0 0,0-1 0 0 0,2-1 0 0 0,29 31 0 0 0,-11-14-298 0 0,10 12 103 0 0,68 64 0 0 0,-71-79-852 0 0,124 122 840 0 0,-166-161-1241 0 0,163 181 986 0 0,-125-139-641 0 0,10 14 112 0 0,-25-27-37 0 0,-25-31-390 0 0,0 0 11 0 0,3 2 0 0 0,-2-2-51 0 0,0-1 0 0 0,0 0 1 0 0,0 1-1 0 0,0-1 0 0 0,0 0 0 0 0,0 0 0 0 0,0 0 1 0 0,0 0-1 0 0,-1 0 0 0 0,4-1 0 0 0,-1 1-1 0 0,8-2 6 0 0,0-1 0 0 0,0 1 0 0 0,20-9 0 0 0,-21 7-7 0 0,0 0 1 0 0,0 1 0 0 0,0 1 0 0 0,22-3 0 0 0,14 4-12 0 0,-11 0 0 0 0,44-6 0 0 0,-35 3 0 0 0,72 1 0 0 0,6 0 0 0 0,104-8 128 0 0,-186 9-120 0 0,40-1 131 0 0,-78 3-127 0 0,1 0 1 0 0,-1 0-1 0 0,1 1 1 0 0,0-1 0 0 0,-1 1-1 0 0,4 1 1 0 0,-5-2 40 0 0,0 1-25 0 0,-1 0 0 0 0,1-1 1 0 0,0 1-1 0 0,0-1 0 0 0,-1 1 0 0 0,1-1 0 0 0,0 0 0 0 0,2 0 0 0 0,8-13-26 0 0,0-2 0 0 0,0 1 0 0 0,-2-1-1 0 0,11-18 1 0 0,30-71 86 0 0,-22 45 70 0 0,-7 7 76 0 0,-2-1 1 0 0,24-103-1 0 0,-29 98-109 0 0,62-248 320 0 0,-64 246-407 0 0,6-75-1 0 0,-19 75-398 0 0,0 58 162 0 0,-3-5-762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0:31.6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1 3223 0 0,'-1'0'240'0'0,"-33"1"10847"0"0,35 1-10906 0 0,0 0 0 0 0,1 0 0 0 0,-1 0-1 0 0,0 0 1 0 0,1 0 0 0 0,-1-1 0 0 0,1 1 0 0 0,2 1 0 0 0,0 1 119 0 0,15 17 580 0 0,66 65 1713 0 0,3 6-1069 0 0,-69-69-1343 0 0,2 0 0 0 0,0-2-1 0 0,1 0 1 0 0,36 24 0 0 0,-45-37-453 0 0,111 68 587 0 0,-82-53-2845 0 0,2-4-3519 0 0,-26-12 69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0:32.1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236 0 11543 0 0,'0'0'1047'0'0,"0"3"-859"0"0,-6 25 1814 0 0,-1 0 0 0 0,-1-1 0 0 0,-22 49 0 0 0,10-26-962 0 0,-17 38 123 0 0,-8 23-201 0 0,23-53-837 0 0,-17 50 316 0 0,33-88-1293 0 0,1 0 1 0 0,1 0-1 0 0,-2 31 0 0 0,5-36-731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0:34.7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1 598 10535 0 0,'0'0'3464'0'0,"2"0"-2666"0"0,0 0-643 0 0,1-1 1 0 0,-1 0-1 0 0,1 0 1 0 0,-1 0 0 0 0,0 0-1 0 0,1 0 1 0 0,-1 0-1 0 0,0-1 1 0 0,0 1-1 0 0,3-3 1 0 0,12-7 502 0 0,53-20 1174 0 0,93-27 1 0 0,30-14-625 0 0,-112 38-914 0 0,66-32-16 0 0,-113 48-247 0 0,0-1 1 0 0,36-28 0 0 0,-18 7 91 0 0,-3-1 1 0 0,71-77-1 0 0,-118 115-89 0 0,1 1-1 0 0,0-1 0 0 0,-1 1 1 0 0,1 0-1 0 0,0 0 0 0 0,0 0 1 0 0,0 0-1 0 0,1 0 0 0 0,-1 1 0 0 0,0-1 1 0 0,1 1-1 0 0,4-1 0 0 0,-2 1 8 0 0,0 0 0 0 0,0 0 0 0 0,0 1 0 0 0,1 0 0 0 0,-1 0 0 0 0,11 2-1 0 0,-1 2 48 0 0,0 0-1 0 0,0 1 0 0 0,-1 1 0 0 0,24 12 0 0 0,136 78 730 0 0,-71-37-301 0 0,-33-17-177 0 0,106 53 311 0 0,-119-68-562 0 0,69 23 1 0 0,-23-21-335 0 0,-50-10-1631 0 0,-20-4-3301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0:35.8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1 258 7223 0 0,'0'0'1484'0'0,"8"-16"2183"0"0,-6 15-3515 0 0,0 0-1 0 0,0 0 1 0 0,0 0 0 0 0,0 0 0 0 0,0 1-1 0 0,0-1 1 0 0,0 1 0 0 0,0-1 0 0 0,0 1-1 0 0,1 0 1 0 0,-1 0 0 0 0,0 0 0 0 0,0 0-1 0 0,0 0 1 0 0,0 0 0 0 0,1 1-1 0 0,2 0 1 0 0,-1 0 51 0 0,0 1 0 0 0,0 0 0 0 0,0 0 0 0 0,0 0 0 0 0,0 0-1 0 0,0 1 1 0 0,0 0 0 0 0,3 3 0 0 0,2 3 226 0 0,1 1 1 0 0,-1 1-1 0 0,-1-1 1 0 0,14 23-1 0 0,38 75 1435 0 0,36 57 109 0 0,-53-99-1011 0 0,75 87 0 0 0,-94-125-698 0 0,0 2 0 0 0,-2 1 0 0 0,-2 0 0 0 0,-1 2 0 0 0,20 46 0 0 0,-18-30-21 0 0,-20-46-166 0 0,-1 5 3 0 0,1-1 0 0 0,0-6-69 0 0,0 0 0 0 0,0 0-1 0 0,0 0 1 0 0,0 0 0 0 0,0 0 0 0 0,0 0-1 0 0,1-1 1 0 0,-1 1 0 0 0,0 0-1 0 0,0-1 1 0 0,1 1 0 0 0,-1-1 0 0 0,0 1-1 0 0,1-1 1 0 0,-1 1 0 0 0,0-1 0 0 0,2 0-1 0 0,-2 0 2 0 0,14 0 11 0 0,0-2 0 0 0,16-3 0 0 0,16-2 44 0 0,320-2 227 0 0,-105 6-133 0 0,-249 3-153 0 0,345-10 471 0 0,-355 10-437 0 0,3-1-20 0 0,-5 0-17 0 0,0 0 0 0 0,1 0 0 0 0,-1 0 0 0 0,0 0 0 0 0,1 0 0 0 0,-1 0 0 0 0,0 0 0 0 0,0 0 0 0 0,0 0 0 0 0,0-1 0 0 0,0 1 0 0 0,0 0 0 0 0,0-1 0 0 0,-1 1 0 0 0,1-1 0 0 0,-1 1 0 0 0,1-1 0 0 0,0-1 0 0 0,5-9 17 0 0,-5 11-22 0 0,65-89 0 0 0,-56 76 0 0 0,-1 1 0 0 0,10-22 0 0 0,-7 13 0 0 0,8-18 0 0 0,-2-2 0 0 0,-2 0 0 0 0,13-52 0 0 0,-10 30 0 0 0,23-101 40 0 0,-14 46-16 0 0,-9 49-138 0 0,3 1 1 0 0,32-73-1 0 0,-36 104-545 0 0,-17 36 291 0 0,2 19-12520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0:36.8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150 38 7055 0 0,'0'0'638'0'0,"5"-6"-516"0"0,-2 2-143 0 0,-2 1 336 0 0,1 1 0 0 0,-1 0 0 0 0,1 0-1 0 0,-1 0 1 0 0,1 0 0 0 0,0 0 0 0 0,0 1 0 0 0,0-1 0 0 0,0 1-1 0 0,0-1 1 0 0,0 1 0 0 0,0-1 0 0 0,0 1 0 0 0,1 0-1 0 0,3-1 2865 0 0,-3 5-2274 0 0,-2-3-799 0 0,-1 1 0 0 0,1-1 0 0 0,-1 1 0 0 0,1-1 0 0 0,-1 1 1 0 0,0-1-1 0 0,1 1 0 0 0,-1 0 0 0 0,1-1 0 0 0,-1 1 0 0 0,0-1 1 0 0,0 1-1 0 0,1 0 0 0 0,-1-1 0 0 0,0 1 0 0 0,0 0 0 0 0,0-1 1 0 0,0 1-1 0 0,1 0 0 0 0,-1-1 0 0 0,-1 2 0 0 0,1 12 431 0 0,-1-1-1 0 0,-1 1 0 0 0,-1-1 1 0 0,0 1-1 0 0,-1-1 0 0 0,-6 17 1 0 0,5-16-232 0 0,-136 324 2219 0 0,128-310-2652 0 0,2 5-1053 0 0,6-11-5400 0 0,3-8-1009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0:40.6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306 0 2759 0 0,'0'0'8090'0'0,"-2"4"-7468"0"0,-6 13 1 0 0,6-13 1818 0 0,-6 24 79 0 0,-1-8-1556 0 0,7-16-785 0 0,0-1-1 0 0,0 1 1 0 0,0 0 0 0 0,1-1-1 0 0,-1 1 1 0 0,1 0 0 0 0,-1 8 0 0 0,0 2 206 0 0,-1 0 0 0 0,0 0 0 0 0,-1 0 0 0 0,-7 14 1 0 0,2-2 98 0 0,-40 95 1346 0 0,20-54-1336 0 0,5-20-286 0 0,15-30-133 0 0,-8 19-1 0 0,-33 83 9 0 0,15-47-6407 0 0,17-37 3623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0:41.3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3223 0 0,'0'0'9031'0'0,"2"1"-8363"0"0,9 2-111 0 0,-1 0 0 0 0,1 1 0 0 0,0 1 0 0 0,-1 0 0 0 0,18 11 0 0 0,-8-4 58 0 0,104 66 2315 0 0,-29-17-1372 0 0,-50-35-923 0 0,0-2-1 0 0,53 20 1 0 0,-59-27-310 0 0,0 2-1 0 0,-1 2 1 0 0,60 44 0 0 0,-7 6-312 0 0,-90-70-253 0 0,1 0-600 0 0,-1 1 583 0 0,1-1 1 0 0,0 0 0 0 0,0 1-1 0 0,1-1 1 0 0,-1 0 0 0 0,2 1-1 0 0,-3-2 23 0 0,2 1-171 0 0,0 1-8 0 0,2-1-2714 0 0,3 0 1261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0:42.0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1 343 7111 0 0,'0'0'5272'0'0,"2"-1"-4570"0"0,22-7 1097 0 0,-7 1-531 0 0,-1 2-1 0 0,21-4 1 0 0,-15 3-519 0 0,0 0 0 0 0,-1-1 0 0 0,0-1-1 0 0,32-18 1 0 0,16-6 235 0 0,-12 10-445 0 0,49-21 258 0 0,-86 36-667 0 0,0 0 1 0 0,21-4-1 0 0,0 0 39 0 0,7-1-98 0 0,17-5 70 0 0,-57 14-128 0 0,0 0 0 0 0,0-1-1 0 0,-1 0 1 0 0,1 0 0 0 0,10-8-1 0 0,-15 10-7 0 0,0 0-1 0 0,-1 0 1 0 0,1 0-1 0 0,0 1 1 0 0,0-1 0 0 0,0 1-1 0 0,0 0 1 0 0,1 0-1 0 0,-1 0 1 0 0,0 0-1 0 0,0 0 1 0 0,1 1 0 0 0,6-1-1 0 0,-4 0-73 0 0,0 0 0 0 0,0-1 0 0 0,0 1 0 0 0,6-4-1 0 0,15-3-296 0 0,-20 7-168 0 0,-6 1 277 0 0,0 0 1 0 0,0-1-1 0 0,0 1 0 0 0,0 0 0 0 0,0 0 1 0 0,0-1-1 0 0,0 1 0 0 0,0 0 0 0 0,0-1 1 0 0,0 1-1 0 0,0-1 0 0 0,0 1 0 0 0,0-1 1 0 0,-1 1-1 0 0,1-1 0 0 0,0 0 0 0 0,0 1 1 0 0,-1-1-1 0 0,1 0 0 0 0,-1 0 0 0 0,2-1 1 0 0,9-9-7000 0 0,-4 4 2270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9215 0 0,'0'0'1154'0'0,"8"-6"2807"0"0,-2 2-2968 0 0,-4 3-836 0 0,1-1 0 0 0,-1 0-1 0 0,1 1 1 0 0,0-1 0 0 0,-1 1-1 0 0,1 0 1 0 0,0 0 0 0 0,0 0-1 0 0,0 0 1 0 0,0 0 0 0 0,0 1-1 0 0,0-1 1 0 0,0 1 0 0 0,0 0-1 0 0,4 0 1 0 0,34 5 332 0 0,-40-5-175 0 0,0 1-132 0 0,0 0-155 0 0,1 0 0 0 0,-1 0-1 0 0,0 0 1 0 0,0 0 0 0 0,0 0-1 0 0,0 0 1 0 0,0 0 0 0 0,0 0-1 0 0,0 1 1 0 0,0-1 0 0 0,0 0-1 0 0,0 1 1 0 0,-1-1 0 0 0,1 0-1 0 0,0 1 1 0 0,-1-1 0 0 0,0 1-1 0 0,1-1 1 0 0,-1 1 0 0 0,0 0-1 0 0,1 1 1 0 0,-2 3-11 0 0,1-1-1 0 0,0 1 1 0 0,-1-1 0 0 0,0 1-1 0 0,-1-1 1 0 0,1 1 0 0 0,-4 7-1 0 0,-6 17-124 0 0,10-28-50 0 0,12 14-1101 0 0,-4-10 1260 0 0,37 2-28 0 0,-34-6 281 0 0,1 2-1 0 0,-1-1 0 0 0,0 2 1 0 0,0-1-1 0 0,0 1 0 0 0,-1 1 1 0 0,10 6-1 0 0,-16-10-141 0 0,0 1 0 0 0,-1-1 0 0 0,1 1 0 0 0,-1 0 0 0 0,1 0 0 0 0,-1 0 0 0 0,0 0 0 0 0,0 0 0 0 0,0 0 0 0 0,-1 0 0 0 0,1 1 0 0 0,-1-1 0 0 0,1 1 0 0 0,-1-1 0 0 0,0 1 0 0 0,-1-1 0 0 0,1 1 0 0 0,-1 0 0 0 0,1 0 0 0 0,-1-1 0 0 0,0 1 0 0 0,0 0 0 0 0,-1-1 0 0 0,0 6-1 0 0,-1-3-46 0 0,0 0-1 0 0,0 0 0 0 0,0 0 0 0 0,-1-1 0 0 0,0 1 1 0 0,0-1-1 0 0,0 1 0 0 0,-1-1 0 0 0,0 0 0 0 0,0 0 1 0 0,-6 5-1 0 0,7-7-125 0 0,0 0 1 0 0,0 0-1 0 0,0 0 0 0 0,-1 0 1 0 0,1-1-1 0 0,-1 0 1 0 0,0 0-1 0 0,0 0 0 0 0,0 0 1 0 0,0 0-1 0 0,0-1 0 0 0,0 0 1 0 0,0 0-1 0 0,0 0 1 0 0,0 0-1 0 0,-1-1 0 0 0,-5 1 1 0 0,-8-6-2570 0 0,8-2-2410 0 0,3-2-1326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0:42.8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367 1158 1375 0 0,'0'0'66'0'0,"0"-2"-8"0"0,0-18 8978 0 0,0 19-8588 0 0,-2-13 98 0 0,2 7-206 0 0,-1 0-1 0 0,0 0 1 0 0,-1 0-1 0 0,0 0 0 0 0,-3-8 1 0 0,5 14 229 0 0,-4-7 591 0 0,-29-84 2530 0 0,30 80-3347 0 0,-1-1 0 0 0,-2-18 0 0 0,-1-5 82 0 0,-78-274 2726 0 0,69 255-2647 0 0,-33-72 0 0 0,33 88-375 0 0,-44-96 383 0 0,49 113-464 0 0,0-1 0 0 0,2 0 0 0 0,1-1 0 0 0,-11-48 0 0 0,9 30-261 0 0,10 41-119 0 0,-2-4-102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0:48.3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212 22 455 0 0,'28'-21'18432'0'0,"-38"46"-16208"0"0,4-15-1907 0 0,0 0 0 0 0,1 0-1 0 0,-4 13 1 0 0,4-11 82 0 0,-12 23-1 0 0,12-26-277 0 0,1 0-1 0 0,0 1 0 0 0,1 0 1 0 0,-4 13-1 0 0,-2 8 51 0 0,-29 92 240 0 0,-9 34-272 0 0,16-44-78 0 0,21-87-143 0 0,5-13-77 0 0,-5 24 0 0 0,7-25-174 0 0,-2 23-3372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1:33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 6271 0 0,'0'0'1787'0'0,"0"2"-1180"0"0,-5 24 421 0 0,2 0 1 0 0,1 0-1 0 0,1 0 1 0 0,4 37-1 0 0,-3-52-715 0 0,-1 0 0 0 0,-2 15-1 0 0,-1 17 337 0 0,1 3-177 0 0,1-32-305 0 0,1 1-1 0 0,2 23 1 0 0,4 169 465 0 0,-3-54-343 0 0,1 20 79 0 0,-5-26-107 0 0,-1-45-140 0 0,-1-39-46 0 0,1 18 60 0 0,1 201 275 0 0,2-279-404 0 0,5 502 440 0 0,1-258-192 0 0,-5-225-208 0 0,9 134 216 0 0,-5-49-97 0 0,-1-12-74 0 0,23 251 203 0 0,-20-174-199 0 0,2 24 24 0 0,0-48-54 0 0,-3-34-46 0 0,-4 137 188 0 0,-3-217-142 0 0,2 199 271 0 0,-1 13-12 0 0,-1-111-114 0 0,3-56-151 0 0,-1 37 20 0 0,-3 54 72 0 0,2-115-113 0 0,6 91 91 0 0,-3-20-61 0 0,0 21 79 0 0,1 99 248 0 0,-4-128-238 0 0,3 44 59 0 0,4 41 67 0 0,-6-115-107 0 0,-1-9-48 0 0,1-27-106 0 0,-1-28-1 0 0,4 32 0 0 0,6 61 66 0 0,-7-74-57 0 0,1 123 34 0 0,0 13 76 0 0,-3-44-9 0 0,-2-92-94 0 0,1-27-17 0 0,2 32-1 0 0,1 24-19 0 0,-1-13 0 0 0,3 90 11 0 0,-5-116 9 0 0,1-13-9 0 0,-1 0 0 0 0,-3 20 0 0 0,1-22-11 0 0,1 26 0 0 0,0 12 0 0 0,-2 42 53 0 0,0-16-42 0 0,3 7-11 0 0,0-63 0 0 0,1-15 0 0 0,-1-1 0 0 0,-1 15 0 0 0,1-19 7 0 0,0 0-1 0 0,0 0 0 0 0,0 0 1 0 0,1 0-1 0 0,2 9 0 0 0,2 19 20 0 0,1 41-26 0 0,0 1 0 0 0,0-11 0 0 0,-4-28 0 0 0,-2-29-164 0 0,1 0 1 0 0,0 0-1 0 0,4 10 1 0 0,-4-12 29 0 0,1 0 0 0 0,-1 0 1 0 0,0 0-1 0 0,0 0 0 0 0,-1 0 0 0 0,0 0 1 0 0,0 6-1 0 0,-1-10-111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1:39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1409 2959 0 0,'0'0'1620'0'0,"-1"-3"-1297"0"0,-3-8-10 0 0,4 8 542 0 0,12-15 538 0 0,-11 16-1301 0 0,0 1-1 0 0,0-1 1 0 0,0 0-1 0 0,0 0 1 0 0,0 0-1 0 0,0 0 1 0 0,0 0-1 0 0,-1 0 1 0 0,1 0-1 0 0,-1 0 1 0 0,1-5-1 0 0,0-2 131 0 0,-1 8 426 0 0,1-2-450 0 0,-1-3-27 0 0,1-1 1 0 0,-1 1 0 0 0,0 0 0 0 0,-3-13-1 0 0,2 8-65 0 0,1 9 228 0 0,0-1-223 0 0,1-15 212 0 0,0 13-273 0 0,-1 0 1 0 0,0 0-1 0 0,0 0 1 0 0,0 1-1 0 0,-1-1 1 0 0,0 0-1 0 0,1 0 1 0 0,-4-8-1 0 0,3 11 174 0 0,0-5-73 0 0,1 5-139 0 0,-1 1 1 0 0,1-1-1 0 0,0 1 0 0 0,0-1 0 0 0,0 1 0 0 0,0-1 1 0 0,0 1-1 0 0,0-1 0 0 0,0 1 0 0 0,0-1 0 0 0,1 1 0 0 0,0-3 1 0 0,8-39 168 0 0,-8 15-132 0 0,-2-3 22 0 0,7-1 158 0 0,-6 16-61 0 0,0 0-1 0 0,-4-29 1 0 0,4 43-103 0 0,0-10 63 0 0,0 8-74 0 0,1-5-32 0 0,2-37 92 0 0,-3 3 184 0 0,0 14 8 0 0,0 27-281 0 0,0-1 0 0 0,0 0 0 0 0,0 0 0 0 0,0 0 0 0 0,0 0-1 0 0,-2-4 1 0 0,1-2 85 0 0,1-1-16 0 0,0 9-89 0 0,0-1-1 0 0,0 1 0 0 0,0 0 1 0 0,0-1-1 0 0,-1 1 0 0 0,1-1 1 0 0,-1 1-1 0 0,1 0 0 0 0,-1-1 1 0 0,1 1-1 0 0,-1 0 0 0 0,0 0 1 0 0,0 0-1 0 0,-1-2 0 0 0,2 3-1 0 0,0 0 0 0 0,0-1 0 0 0,-1 1 0 0 0,1-1 0 0 0,0 1 0 0 0,0 0-1 0 0,-1-1 1 0 0,1 1 0 0 0,0-1 0 0 0,0 1 0 0 0,0-1 0 0 0,0 1 0 0 0,-1-1 0 0 0,1 1 0 0 0,0-1 0 0 0,0 1-1 0 0,0-1 1 0 0,0 1 0 0 0,0 0 0 0 0,0-1 0 0 0,0 1 0 0 0,1-1 0 0 0,-1 1 0 0 0,0-1 0 0 0,0-36 82 0 0,0 33-33 0 0,0-1 1 0 0,0 0-1 0 0,0 1 1 0 0,0-1-1 0 0,-1 1 1 0 0,0-1-1 0 0,-2-6 1 0 0,1 6 12 0 0,2 2 162 0 0,-1 2-168 0 0,0-7-37 0 0,1 7 37 0 0,1-2-4 0 0,4-6-34 0 0,7 2 35 0 0,75-28 431 0 0,-61 23-310 0 0,-22 9-141 0 0,1 1 1 0 0,-1 0 0 0 0,1-1-1 0 0,8-1 1 0 0,93-28 550 0 0,-99 30-560 0 0,70-14 268 0 0,-48 7-240 0 0,1 1-1 0 0,39-6 1 0 0,-22 4-2 0 0,-34 7-37 0 0,0 0 0 0 0,0 1 0 0 0,15-1 0 0 0,14 1 120 0 0,66-13-1 0 0,-86 12-33 0 0,25-1 0 0 0,-25 3-7 0 0,29-5-1 0 0,-31 3-48 0 0,33 0 1 0 0,-36 2-31 0 0,0 0-1 0 0,-1-1 1 0 0,23-5 0 0 0,24-5 56 0 0,-44 10-52 0 0,1-2 0 0 0,18-6 0 0 0,3-1 108 0 0,1 2-1 0 0,0 1 0 0 0,70-3 1 0 0,-69 9-93 0 0,-26 2 3 0 0,0 0 0 0 0,0-2-1 0 0,31-7 1 0 0,28-11 76 0 0,70-21 42 0 0,-125 35-127 0 0,1 0 0 0 0,37-4 0 0 0,19-4 22 0 0,32-12 44 0 0,155-17 0 0 0,-197 35-72 0 0,53-6 98 0 0,-90 11-99 0 0,32-9 1 0 0,-39 6-13 0 0,1 2-1 0 0,43-2 1 0 0,-28 5 19 0 0,147 8 6 0 0,-60-4 48 0 0,-37-2-6 0 0,12-1-115 0 0,18 2-12 0 0,51 3 104 0 0,-73-6 56 0 0,-12 0-26 0 0,30 2 27 0 0,-21-2 66 0 0,-47 0-32 0 0,68-10-1 0 0,1 0-113 0 0,-5 7-42 0 0,-18 2 209 0 0,131-20-1 0 0,-131 8 32 0 0,106-1 0 0 0,97 15-135 0 0,-22 1-39 0 0,-144-2-46 0 0,-32 9-9 0 0,-33-1 0 0 0,123 13 0 0 0,-100-9 5 0 0,126 0 1 0 0,-197-11 11 0 0,24 4 0 0 0,-24-2-7 0 0,25 1-1 0 0,85 3-9 0 0,-53 1 0 0 0,159 11 0 0 0,-152-10 0 0 0,78 4 0 0 0,9-14 53 0 0,-14 9 89 0 0,21-1-121 0 0,103-13 90 0 0,57-3 34 0 0,-153-7 24 0 0,-115 9-114 0 0,102-14 116 0 0,-88 11-66 0 0,65-5 110 0 0,233-14 3 0 0,-138 8-108 0 0,113 8 67 0 0,-248 10-125 0 0,49-1 52 0 0,81 0-4 0 0,-2-1 0 0 0,-152 11-68 0 0,12-1 8 0 0,4-1-6 0 0,-17 0 7 0 0,93 2-6 0 0,-2 1-17 0 0,-14-9 73 0 0,88 2 90 0 0,-210 2-193 0 0,41 3-75 0 0,-76-4-46 0 0,-1 0 130 0 0,-1 0 0 0 0,0 0 1 0 0,0 0-1 0 0,1 0 0 0 0,-1 0 0 0 0,0 1 0 0 0,1-1 0 0 0,-1 0 0 0 0,0 0 0 0 0,0 0 1 0 0,1 0-1 0 0,-1 0 0 0 0,0 0 0 0 0,0 0 0 0 0,1 0 0 0 0,-1 1 0 0 0,0-1 0 0 0,0 0 1 0 0,0 0-1 0 0,1 0 0 0 0,-1 1 0 0 0,0-1 0 0 0,0 0 0 0 0,0 0 0 0 0,1 1 0 0 0,-1-1-98 0 0,0 0-1 0 0,0 1 0 0 0,0-1 1 0 0,1 0-1 0 0,-1 0 1 0 0,0 1-1 0 0,0-1 0 0 0,1 0 1 0 0,-1 0-1 0 0,0 0 0 0 0,0 1 1 0 0,1-1-1 0 0,-1 0 1 0 0,0 0-1 0 0,1 0 0 0 0,-1 0 1 0 0,0 0-1 0 0,0 1 0 0 0,1-1 1 0 0,-1 0-1 0 0,1 0 1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1:50.1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116 124 9791 0 0,'0'-4'144'0'0,"1"0"-1"0"0,-1 0 0 0 0,1 1 0 0 0,0-1 1 0 0,1 0-1 0 0,2-5 0 0 0,3-12 534 0 0,-6 19-406 0 0,-1-1-1 0 0,0 0 1 0 0,1 0 0 0 0,-1 0-1 0 0,0 0 1 0 0,0 0-1 0 0,0 0 1 0 0,-1 0-1 0 0,1 1 1 0 0,-1-1-1 0 0,0 0 1 0 0,0 0 0 0 0,0 0-1 0 0,0 1 1 0 0,0-1-1 0 0,-3-4 1 0 0,3 6-141 0 0,0-1 0 0 0,0 1 0 0 0,0 0 1 0 0,-1-1-1 0 0,1 1 0 0 0,0 0 0 0 0,-1 0 0 0 0,1 0 1 0 0,-1 0-1 0 0,0 0 0 0 0,1 0 0 0 0,-1 0 0 0 0,0 1 1 0 0,1-1-1 0 0,-1 0 0 0 0,0 1 0 0 0,0 0 0 0 0,0-1 1 0 0,1 1-1 0 0,-1 0 0 0 0,0 0 0 0 0,0 0 0 0 0,0 0 1 0 0,0 0-1 0 0,1 1 0 0 0,-1-1 0 0 0,-2 1 1 0 0,-2 0-13 0 0,0 1 0 0 0,0 0 0 0 0,1 0 0 0 0,-1 0 0 0 0,1 1 0 0 0,0 0 0 0 0,-7 5 0 0 0,10-7-124 0 0,0 1 0 0 0,0 0 0 0 0,0-1 0 0 0,0 1 0 0 0,0 0 1 0 0,1 0-1 0 0,-1 1 0 0 0,1-1 0 0 0,0 0 0 0 0,-1 0 0 0 0,1 1 0 0 0,0-1 0 0 0,0 1 0 0 0,1-1 1 0 0,-1 1-1 0 0,0-1 0 0 0,1 1 0 0 0,0-1 0 0 0,-1 6 0 0 0,2-5-18 0 0,-1 0 0 0 0,1-1 0 0 0,-1 1 0 0 0,1 0 0 0 0,0 0 0 0 0,0-1 0 0 0,0 1 0 0 0,1-1-1 0 0,-1 1 1 0 0,1-1 0 0 0,-1 1 0 0 0,1-1 0 0 0,0 0 0 0 0,0 0 0 0 0,2 3 0 0 0,7 4-163 0 0,19 16 1 0 0,-23-20 128 0 0,9 7 54 0 0,3 1-108 0 0,23 22 0 0 0,-38-31 179 0 0,0 0 0 0 0,-1 1 0 0 0,1-1 0 0 0,-1 0 0 0 0,1 1-1 0 0,-1 0 1 0 0,-1 0 0 0 0,1 0 0 0 0,-1 0 0 0 0,1 0 0 0 0,0 6 0 0 0,-3-8 53 0 0,1-1 0 0 0,-1 1 0 0 0,0-1 0 0 0,0 0 0 0 0,-1 1 0 0 0,1-1 0 0 0,0 1 1 0 0,-1-1-1 0 0,1 0 0 0 0,-1 0 0 0 0,0 1 0 0 0,0-1 0 0 0,0 0 0 0 0,0 0 0 0 0,0 0 0 0 0,0 0 0 0 0,-1 0 0 0 0,1 0 1 0 0,-1 0-1 0 0,1 0 0 0 0,-4 3 0 0 0,-4 3 211 0 0,-1-1 0 0 0,1 1 0 0 0,-13 6-1 0 0,5-4-142 0 0,-13 6-413 0 0,30-16-63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1:50.6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51 7367 0 0,'0'1'568'0'0,"57"136"8623"0"0,-56-134-8968 0 0,1 1 0 0 0,-1 0 0 0 0,0-1 1 0 0,0 1-1 0 0,0 0 0 0 0,-1 0 0 0 0,1 0 0 0 0,-1 0 1 0 0,0-1-1 0 0,0 1 0 0 0,0 0 0 0 0,-1 0 0 0 0,0 0 0 0 0,1 0 1 0 0,-1 0-1 0 0,0-1 0 0 0,-4 8 0 0 0,5-10 49 0 0,0-1-255 0 0,0 0-1 0 0,-1 0 1 0 0,1 1 0 0 0,0-1-1 0 0,0 0 1 0 0,-1 0 0 0 0,1 0-1 0 0,0 0 1 0 0,0 1-1 0 0,-1-1 1 0 0,1 0 0 0 0,0 0-1 0 0,0 0 1 0 0,-1 0 0 0 0,1 0-1 0 0,0 0 1 0 0,0 0 0 0 0,-1 0-1 0 0,1 0 1 0 0,0 0-1 0 0,-1 0 1 0 0,1 0 0 0 0,0 0-1 0 0,-1 0 1 0 0,1 0 0 0 0,0 0-1 0 0,0 0 1 0 0,-1 0-1 0 0,1 0 1 0 0,0 0 0 0 0,0-1-1 0 0,-1 1 1 0 0,1 0 0 0 0,0 0-1 0 0,0 0 1 0 0,-1 0-1 0 0,1-1 1 0 0,0 1 0 0 0,-1 0-1 0 0,-9-8 91 0 0,7 4-121 0 0,-1-1-1 0 0,1-1 1 0 0,0 1-1 0 0,0 0 1 0 0,0-1-1 0 0,1 1 1 0 0,-1-1-1 0 0,1 0 1 0 0,1 0-1 0 0,-1 0 1 0 0,1 0-1 0 0,0-8 1 0 0,-1-8-343 0 0,2 0-1 0 0,2-23 1 0 0,-2 40 296 0 0,0 1 1 0 0,1-1-1 0 0,0 1 0 0 0,0 0 1 0 0,0-1-1 0 0,0 1 0 0 0,1 0 0 0 0,0 0 1 0 0,0 0-1 0 0,0 0 0 0 0,0 0 1 0 0,0 0-1 0 0,1 1 0 0 0,3-4 0 0 0,-4 4 66 0 0,0 1-1 0 0,1 0 0 0 0,0 0 1 0 0,-1 0-1 0 0,1 1 0 0 0,0-1 1 0 0,0 1-1 0 0,0-1 0 0 0,0 1 1 0 0,0 0-1 0 0,0 0 0 0 0,0 0 1 0 0,0 1-1 0 0,1-1 0 0 0,-1 1 1 0 0,0 0-1 0 0,0-1 1 0 0,1 1-1 0 0,5 1 0 0 0,-7-1 60 0 0,0 1 0 0 0,0-1 0 0 0,0 0 0 0 0,1 1 0 0 0,-1 0 0 0 0,0-1 0 0 0,0 1 0 0 0,0 0 0 0 0,0 0 0 0 0,0 0 0 0 0,0 0 0 0 0,0 0 0 0 0,-1 1 0 0 0,1-1 0 0 0,0 0 0 0 0,-1 1 0 0 0,1 0 0 0 0,-1-1 0 0 0,2 3 0 0 0,-2-2 19 0 0,0-1 0 0 0,-1 1 0 0 0,1 0 0 0 0,0 0 1 0 0,-1-1-1 0 0,0 1 0 0 0,1 0 0 0 0,-1 0 0 0 0,0 0 0 0 0,0 0 0 0 0,0 0 0 0 0,0 0 0 0 0,-1-1 0 0 0,1 1 0 0 0,0 0 0 0 0,-1 0 0 0 0,1 0 0 0 0,-1-1 1 0 0,0 1-1 0 0,0 0 0 0 0,1 0 0 0 0,-3 2 0 0 0,-5 9 104 0 0,0-1 0 0 0,-1 1 0 0 0,-13 14 0 0 0,12-18-1706 0 0,1 0 0 0 0,-12 8 1 0 0,17-17-2633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1:51.0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 72 8519 0 0,'0'0'772'0'0,"13"-16"3472"0"0,-11 14-3749 0 0,0-1 0 0 0,0 1 0 0 0,-1-1-1 0 0,1 1 1 0 0,-1-1 0 0 0,0 1 0 0 0,1-1-1 0 0,-1 0 1 0 0,-1 0 0 0 0,1 0 0 0 0,0-3 0 0 0,0 5-66 0 0,-1 1-374 0 0,0-1 0 0 0,0 1 0 0 0,0-1 1 0 0,0 1-1 0 0,0-1 0 0 0,0 1 0 0 0,0 0 0 0 0,0-1 0 0 0,0 1 1 0 0,0-1-1 0 0,0 1 0 0 0,-1-1 0 0 0,1 1 0 0 0,0 0 1 0 0,0-1-1 0 0,0 1 0 0 0,0 0 0 0 0,-1-1 0 0 0,1 1 0 0 0,0-1 1 0 0,0 1-1 0 0,-1 0 0 0 0,1-1 0 0 0,0 1 0 0 0,-1 0 1 0 0,1 0-1 0 0,0-1 0 0 0,-1 1 0 0 0,1 0 0 0 0,0 0 0 0 0,-2-1 1 0 0,-11-5 1187 0 0,11 5-1158 0 0,0 1 1 0 0,0 0-1 0 0,0-1 0 0 0,-1 1 0 0 0,1 0 0 0 0,0 0 1 0 0,0 0-1 0 0,0 1 0 0 0,0-1 0 0 0,-1 1 0 0 0,1-1 1 0 0,0 1-1 0 0,0-1 0 0 0,0 1 0 0 0,0 0 1 0 0,0 0-1 0 0,0 0 0 0 0,0 0 0 0 0,0 1 0 0 0,1-1 1 0 0,-1 0-1 0 0,0 1 0 0 0,1-1 0 0 0,-1 1 0 0 0,1-1 1 0 0,-1 1-1 0 0,1 0 0 0 0,0 0 0 0 0,-2 2 0 0 0,1 0-21 0 0,0-1-1 0 0,0 1 0 0 0,1-1 0 0 0,-1 1 0 0 0,1 0 0 0 0,0 0 0 0 0,0 0 1 0 0,0 0-1 0 0,0 0 0 0 0,1 0 0 0 0,-1 0 0 0 0,1 0 0 0 0,0 0 0 0 0,0 0 1 0 0,2 5-1 0 0,-1-5-54 0 0,0 0 1 0 0,0 0-1 0 0,0 0 1 0 0,1 0-1 0 0,0-1 1 0 0,0 1-1 0 0,0 0 1 0 0,0-1-1 0 0,0 0 1 0 0,1 1-1 0 0,0-1 1 0 0,-1 0-1 0 0,1 0 0 0 0,0 0 1 0 0,1-1-1 0 0,-1 1 1 0 0,0-1-1 0 0,1 0 1 0 0,-1 0-1 0 0,1 0 1 0 0,0 0-1 0 0,0 0 1 0 0,0-1-1 0 0,0 0 1 0 0,0 0-1 0 0,6 1 1 0 0,8 0-692 0 0,-1-1 0 0 0,1-1 0 0 0,-1-1 0 0 0,35-5 0 0 0,-24 3-1824 0 0,-15 1 687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1:51.4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119 9 5527 0 0,'0'-9'10983'0'0,"-5"10"-10567"0"0,1-1 0 0 0,-1 1 0 0 0,1 0 0 0 0,0 0 0 0 0,-1 0 0 0 0,1 1 0 0 0,0-1 1 0 0,0 1-1 0 0,0 0 0 0 0,0 0 0 0 0,0 0 0 0 0,-4 4 0 0 0,2-1 79 0 0,0 0 0 0 0,0 0 0 0 0,0 1-1 0 0,1 0 1 0 0,-1 0 0 0 0,-4 7 0 0 0,8-9-405 0 0,1-1 1 0 0,-1 0-1 0 0,0 0 0 0 0,1 1 1 0 0,0-1-1 0 0,-1 1 0 0 0,1-1 0 0 0,1 1 1 0 0,-1-1-1 0 0,0 1 0 0 0,1 0 1 0 0,0-1-1 0 0,0 1 0 0 0,0 0 0 0 0,1 5 1 0 0,-1-7-87 0 0,1 0 0 0 0,0 1 0 0 0,-1-1 0 0 0,1 0 0 0 0,0 0 1 0 0,0 1-1 0 0,0-1 0 0 0,1 0 0 0 0,-1 0 0 0 0,0 0 0 0 0,1 0 0 0 0,-1-1 0 0 0,1 1 1 0 0,0 0-1 0 0,0-1 0 0 0,-1 1 0 0 0,1-1 0 0 0,0 1 0 0 0,0-1 0 0 0,0 0 1 0 0,1 0-1 0 0,-1 0 0 0 0,0 0 0 0 0,3 1 0 0 0,2-1-111 0 0,0 1 0 0 0,1-1-1 0 0,-1 0 1 0 0,1-1 0 0 0,-1 0 0 0 0,13-1 0 0 0,46-9-2417 0 0,-50 6 1325 0 0,8-2-1894 0 0,-9 1-2430 0 0,-4 0-472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1:51.7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56 140 10967 0 0,'0'0'480'0'0,"2"7"232"0"0,-2-2-712 0 0,2 3 0 0 0,0-2 0 0 0,2-1 600 0 0,4 2-1232 0 0,0-2-152 0 0,-1-2-32 0 0</inkml:trace>
  <inkml:trace contextRef="#ctx0" brushRef="#br0" timeOffset="1">100 87 919 0 0,'-17'-20'-187'0'0,"-35"-23"13109"0"0,26 23-11361 0 0,22 17-1741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1:52.1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106 0 8287 0 0,'0'0'639'0'0,"-10"4"-160"0"0,-31 13 7212 0 0,36-14-7191 0 0,-1 1-1 0 0,1-1 0 0 0,0 1 1 0 0,0 0-1 0 0,-6 7 1 0 0,9-9-470 0 0,0 0 0 0 0,0 0 1 0 0,1 1-1 0 0,-1-1 1 0 0,1 0-1 0 0,-1 1 0 0 0,1-1 1 0 0,0 1-1 0 0,0 0 0 0 0,0-1 1 0 0,1 1-1 0 0,-1 0 1 0 0,0 5-1 0 0,1-5-32 0 0,0 1 1 0 0,1-1-1 0 0,-1 0 1 0 0,1 1-1 0 0,0-1 1 0 0,0 0-1 0 0,0 1 1 0 0,0-1-1 0 0,1 0 1 0 0,-1 0-1 0 0,1 0 1 0 0,0 0-1 0 0,0 0 1 0 0,2 3-1 0 0,-2-4-10 0 0,0 0-1 0 0,-1 0 1 0 0,1 0-1 0 0,0 0 1 0 0,0-1 0 0 0,0 1-1 0 0,0 0 1 0 0,0-1-1 0 0,0 0 1 0 0,1 1 0 0 0,-1-1-1 0 0,1 0 1 0 0,-1 0-1 0 0,0 0 1 0 0,1 0-1 0 0,0-1 1 0 0,-1 1 0 0 0,1-1-1 0 0,-1 0 1 0 0,1 1-1 0 0,0-1 1 0 0,-1 0-1 0 0,1 0 1 0 0,-1-1 0 0 0,1 1-1 0 0,0-1 1 0 0,-1 1-1 0 0,1-1 1 0 0,-1 0-1 0 0,1 0 1 0 0,-1 0 0 0 0,0 0-1 0 0,1 0 1 0 0,-1 0-1 0 0,0-1 1 0 0,0 1 0 0 0,0-1-1 0 0,0 0 1 0 0,0 1-1 0 0,3-5 1 0 0,1-1-66 0 0,-4 5 67 0 0,-1 1 1 0 0,0-1-1 0 0,0 1 0 0 0,1 0 1 0 0,-1-1-1 0 0,0 0 0 0 0,-1 1 1 0 0,1-1-1 0 0,0 0 0 0 0,0 1 1 0 0,-1-1-1 0 0,1 0 1 0 0,-1 0-1 0 0,1 0 0 0 0,-1 1 1 0 0,0-1-1 0 0,0 0 0 0 0,0 0 1 0 0,0 0-1 0 0,0 0 0 0 0,0 0 1 0 0,-1-2-1 0 0,-4-24 89 0 0,6 47 41 0 0,-1-17-106 0 0,-1 1 1 0 0,1-1-1 0 0,0 1 0 0 0,1-1 1 0 0,-1 1-1 0 0,0-1 1 0 0,1 3-1 0 0,0-1-211 0 0,1-1 0 0 0,-1 0-1 0 0,1 1 1 0 0,-1-1 0 0 0,1 0 0 0 0,0 0-1 0 0,0 0 1 0 0,0 0 0 0 0,1-1 0 0 0,-1 1 0 0 0,1 0-1 0 0,-1-1 1 0 0,1 0 0 0 0,0 1 0 0 0,0-1-1 0 0,0 0 1 0 0,0-1 0 0 0,5 3 0 0 0,1-2-5780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8751 0 0,'0'0'674'0'0,"-2"1"-438"0"0,-5 2 350 0 0,1 0 1 0 0,0 0 0 0 0,-1 1 0 0 0,1 0-1 0 0,0 1 1 0 0,1-1 0 0 0,-1 1 0 0 0,1 0-1 0 0,0 0 1 0 0,0 1 0 0 0,1-1 0 0 0,0 1-1 0 0,-1 0 1 0 0,-3 9 0 0 0,5-6-418 0 0,-1 0-1 0 0,1 0 1 0 0,0 0 0 0 0,1 1-1 0 0,0-1 1 0 0,1 1 0 0 0,0 0 0 0 0,0 10-1 0 0,2 2-84 0 0,1 0 0 0 0,6 33-1 0 0,-5-45-81 0 0,0-1 0 0 0,0 1-1 0 0,1 0 1 0 0,0-1 0 0 0,0 0 0 0 0,1 0-1 0 0,0 0 1 0 0,1-1 0 0 0,8 10 0 0 0,-9-12-3 0 0,1 1 1 0 0,0-1 0 0 0,0-1 0 0 0,0 1 0 0 0,1-1 0 0 0,0 0 0 0 0,0-1 0 0 0,0 1 0 0 0,0-1-1 0 0,1-1 1 0 0,12 5 0 0 0,-16-7 10 0 0,-1-1-1 0 0,1 1 0 0 0,0-1 1 0 0,-1 0-1 0 0,1 0 1 0 0,-1 0-1 0 0,1-1 0 0 0,-1 1 1 0 0,1-1-1 0 0,-1 0 1 0 0,1 0-1 0 0,-1 0 0 0 0,1 0 1 0 0,-1 0-1 0 0,0-1 0 0 0,0 0 1 0 0,0 1-1 0 0,0-1 1 0 0,0 0-1 0 0,5-5 0 0 0,-5 4 108 0 0,0 0 0 0 0,0 0 0 0 0,0-1 0 0 0,0 1 0 0 0,0-1-1 0 0,-1 0 1 0 0,1 1 0 0 0,-1-1 0 0 0,0-1 0 0 0,0 1 0 0 0,-1 0-1 0 0,1 0 1 0 0,-1-1 0 0 0,0 1 0 0 0,1-9 0 0 0,-2-1 71 0 0,-1-1 0 0 0,0 1 0 0 0,-1 0 0 0 0,0 0 0 0 0,-1 0 0 0 0,-1 0 1 0 0,-1 0-1 0 0,-5-13 0 0 0,-7-10-432 0 0,-34-54 0 0 0,28 60-900 0 0,18 24 79 0 0,0 1 1 0 0,0-1 0 0 0,0-1 0 0 0,-5-10 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1:52.4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12439 0 0,'2'4'437'0'0,"1"-1"-1"0"0,-1 1 0 0 0,-1 0 0 0 0,1 1 1 0 0,0-1-1 0 0,-1 0 0 0 0,0 0 1 0 0,0 1-1 0 0,1 7 0 0 0,0 4 1052 0 0,17 74 3133 0 0,11 44-1176 0 0,-24-114-3418 0 0,0-1-1 0 0,2 0 1 0 0,0 0-1 0 0,19 29 0 0 0,-15-30-743 0 0,2-3-39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2:00.9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237 25 6447 0 0,'0'0'499'0'0,"-7"-12"4410"0"0,6 11-4560 0 0,0 0-1 0 0,1 0 1 0 0,-1 1-1 0 0,0-1 1 0 0,0 0-1 0 0,0 0 0 0 0,0 0 1 0 0,0 0-1 0 0,0 1 1 0 0,0-1-1 0 0,0 0 1 0 0,0 1-1 0 0,-1-1 1 0 0,1 1-1 0 0,0 0 0 0 0,0-1 1 0 0,0 1-1 0 0,-1 0 1 0 0,1 0-1 0 0,-2-1 1 0 0,0 2-76 0 0,0-1 0 0 0,0 0 1 0 0,1 1-1 0 0,-1-1 0 0 0,0 1 1 0 0,1 0-1 0 0,-1 0 1 0 0,1 0-1 0 0,-4 2 0 0 0,-3 3 126 0 0,-1 0 0 0 0,1 1 0 0 0,-12 12 1 0 0,20-19-336 0 0,-10 11 245 0 0,1 1-1 0 0,0 0 0 0 0,0 0 1 0 0,1 1-1 0 0,-15 27 0 0 0,13-17-45 0 0,1 1 0 0 0,-13 45 0 0 0,21-63-257 0 0,0 1 0 0 0,1-1 1 0 0,0 0-1 0 0,1 0 0 0 0,-1 1 1 0 0,1-1-1 0 0,0 0 0 0 0,0 1 1 0 0,1-1-1 0 0,0 0 0 0 0,0 0 0 0 0,1 1 1 0 0,0-1-1 0 0,0 0 0 0 0,0 0 1 0 0,0-1-1 0 0,1 1 0 0 0,0 0 1 0 0,0-1-1 0 0,1 0 0 0 0,0 1 0 0 0,0-2 1 0 0,0 1-1 0 0,0 0 0 0 0,1-1 1 0 0,-1 0-1 0 0,1 0 0 0 0,0 0 1 0 0,1 0-1 0 0,-1-1 0 0 0,1 0 0 0 0,11 5 1 0 0,-10-6-86 0 0,1 0 1 0 0,-1 0-1 0 0,1 0 0 0 0,-1-1 1 0 0,1-1-1 0 0,0 1 1 0 0,0-1-1 0 0,-1 0 1 0 0,16-3-1 0 0,3-2-1664 0 0,39-13-1 0 0,-40 10-543 0 0,-17 5 1367 0 0,-1 0 0 0 0,1-1 0 0 0,-1 0-1 0 0,1 0 1 0 0,-1 0 0 0 0,-1-1 0 0 0,9-7 0 0 0,41-43-5531 0 0,-54 53 6258 0 0,1-2 90 0 0,0 0 1 0 0,0 0-1 0 0,0-1 1 0 0,0 1 0 0 0,-1-1-1 0 0,1 0 1 0 0,-1 1-1 0 0,1-7 1 0 0,-2 10 396 0 0,0-1 0 0 0,-1 0 0 0 0,1 0 0 0 0,-1 0 0 0 0,0 0 0 0 0,1 0 0 0 0,-1 0 0 0 0,0 0 0 0 0,0 0 0 0 0,0 0 0 0 0,-1 0 0 0 0,1 1 0 0 0,0-1 0 0 0,-1 0 0 0 0,1 0 0 0 0,-1 0 0 0 0,0 0 0 0 0,1 0 0 0 0,-1 1 0 0 0,0-1 0 0 0,0 0 0 0 0,0 1 0 0 0,0-1 0 0 0,-3-2 0 0 0,3 3-117 0 0,-1 0 0 0 0,1 1 0 0 0,0-1 0 0 0,-1 0 0 0 0,1 1 0 0 0,0-1 0 0 0,-1 1 1 0 0,1-1-1 0 0,-1 1 0 0 0,1-1 0 0 0,-1 1 0 0 0,1 0 0 0 0,-1 0 0 0 0,1 0 0 0 0,-1 0 1 0 0,1 0-1 0 0,-1 0 0 0 0,1 0 0 0 0,-1 1 0 0 0,1-1 0 0 0,-1 1 0 0 0,1-1 0 0 0,-1 1 1 0 0,1-1-1 0 0,0 1 0 0 0,-1 0 0 0 0,1-1 0 0 0,0 1 0 0 0,0 0 0 0 0,-2 1 0 0 0,-1 2 157 0 0,-1-1 1 0 0,1 1-1 0 0,0 0 0 0 0,0 0 0 0 0,0 0 0 0 0,-5 9 0 0 0,6-8-146 0 0,-1 1 0 0 0,1 0 0 0 0,1 0 1 0 0,-1 0-1 0 0,1 0 0 0 0,-3 9 0 0 0,5-12-155 0 0,-1-1 0 0 0,1 1-1 0 0,0-1 1 0 0,0 1 0 0 0,0-1 0 0 0,0 1-1 0 0,0-1 1 0 0,1 1 0 0 0,-1-1 0 0 0,1 0 0 0 0,-1 1-1 0 0,1-1 1 0 0,0 1 0 0 0,0-1 0 0 0,0 0-1 0 0,0 0 1 0 0,0 1 0 0 0,1-1 0 0 0,-1 0-1 0 0,2 2 1 0 0,-1-3-32 0 0,-1 1 1 0 0,1-1-1 0 0,-1 1 0 0 0,1-1 0 0 0,-1 0 1 0 0,1 0-1 0 0,0 1 0 0 0,-1-1 1 0 0,1-1-1 0 0,0 1 0 0 0,0 0 0 0 0,0 0 1 0 0,0-1-1 0 0,0 1 0 0 0,2 0 0 0 0,2 0 33 0 0,-4-1-34 0 0,-1 1 1 0 0,1-1 0 0 0,0 0 0 0 0,0 0 0 0 0,-1 0-1 0 0,1 0 1 0 0,0 0 0 0 0,0 0 0 0 0,-1-1 0 0 0,1 1-1 0 0,0-1 1 0 0,0 1 0 0 0,-1-1 0 0 0,1 1 0 0 0,0-1-1 0 0,2-2 1 0 0,23-19-99 0 0,-15 11-39 0 0,-10 9 124 0 0,0 0-1 0 0,0 0 1 0 0,0 0-1 0 0,0-1 0 0 0,0 1 1 0 0,-1 0-1 0 0,1-1 1 0 0,-1 0-1 0 0,1 1 1 0 0,-1-1-1 0 0,0 0 0 0 0,0 0 1 0 0,0 0-1 0 0,-1 0 1 0 0,1 0-1 0 0,-1 1 1 0 0,1-1-1 0 0,-1 0 1 0 0,0 0-1 0 0,0 0 0 0 0,0 0 1 0 0,-1 0-1 0 0,0-5 1 0 0,1 8 16 0 0,0-1 0 0 0,0 1 0 0 0,0-1 0 0 0,0 1-1 0 0,0 0 1 0 0,0-1 0 0 0,-1 1 0 0 0,1-1 0 0 0,0 1 0 0 0,0 0 0 0 0,0-1 0 0 0,-1 1 0 0 0,1 0 0 0 0,0-1 0 0 0,0 1 0 0 0,-1 0 0 0 0,1-1 0 0 0,0 1-1 0 0,-1 0 1 0 0,1 0 0 0 0,0-1 0 0 0,-1 1 0 0 0,-4 5 125 0 0,-1 15 50 0 0,6-15-292 0 0,-1 0 0 0 0,1 0 0 0 0,1-1 0 0 0,-1 1 0 0 0,1 0 0 0 0,0 0 0 0 0,0-1 0 0 0,0 1 0 0 0,0-1 0 0 0,1 1 0 0 0,0-1 0 0 0,0 1 0 0 0,0-1 0 0 0,0 0 0 0 0,1 0 0 0 0,0 0 0 0 0,0 0 0 0 0,0 0 0 0 0,0-1 0 0 0,0 0 0 0 0,1 1 0 0 0,0-1 0 0 0,-1 0 0 0 0,1-1 0 0 0,0 1 0 0 0,5 2 0 0 0,2-2-1320 0 0,-1-1-222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2:01.5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72 4 6447 0 0,'-19'-3'2826'0'0,"-1"3"3935"0"0,-1 7-3562 0 0,20-6-3176 0 0,0-1-1 0 0,1 1 1 0 0,-1-1 0 0 0,0 1 0 0 0,0-1 0 0 0,1 1 0 0 0,-1 0 0 0 0,0 0-1 0 0,1-1 1 0 0,-1 1 0 0 0,1 0 0 0 0,-1 0 0 0 0,1 0 0 0 0,-1 0-1 0 0,1-1 1 0 0,-1 1 0 0 0,1 0 0 0 0,0 0 0 0 0,0 0 0 0 0,-1 0 0 0 0,1 0-1 0 0,0 0 1 0 0,0 0 0 0 0,0 0 0 0 0,0 0 0 0 0,0 0 0 0 0,0 0-1 0 0,0 0 1 0 0,1 0 0 0 0,-1 0 0 0 0,0 0 0 0 0,0 0 0 0 0,1 0 0 0 0,-1 0-1 0 0,1-1 1 0 0,-1 1 0 0 0,1 0 0 0 0,-1 0 0 0 0,1 0 0 0 0,-1 0-1 0 0,1-1 1 0 0,1 2 0 0 0,4 5-56 0 0,0 0-1 0 0,1 0 1 0 0,0 0-1 0 0,12 8 1 0 0,16 16 244 0 0,-31-28-46 0 0,-1 1 0 0 0,0 0 0 0 0,0 0 0 0 0,-1 0 0 0 0,1 0 0 0 0,-1 0 0 0 0,0 0 0 0 0,0 1-1 0 0,-1-1 1 0 0,1 1 0 0 0,-1-1 0 0 0,0 1 0 0 0,1 4 0 0 0,-2-6-86 0 0,0-1 1 0 0,0 0-1 0 0,0 1 1 0 0,0-1-1 0 0,-1 0 1 0 0,1 0-1 0 0,-1 1 0 0 0,1-1 1 0 0,-1 0-1 0 0,0 0 1 0 0,0 0-1 0 0,0 0 0 0 0,0 0 1 0 0,0 0-1 0 0,-1 0 1 0 0,1 0-1 0 0,0 0 1 0 0,-1 0-1 0 0,0-1 0 0 0,1 1 1 0 0,-1 0-1 0 0,0-1 1 0 0,0 0-1 0 0,0 1 0 0 0,0-1 1 0 0,0 0-1 0 0,0 0 1 0 0,-4 1-1 0 0,3 0-50 0 0,2-1-19 0 0,0-1 0 0 0,0 0 1 0 0,-1 1-1 0 0,1-1 0 0 0,0 0 0 0 0,0 1 0 0 0,0-1 0 0 0,-1 0 1 0 0,1 0-1 0 0,0 0 0 0 0,0 0 0 0 0,-1 0 0 0 0,1 0 0 0 0,-1-1 0 0 0,0 1-11 0 0,1 0-1 0 0,0 0 0 0 0,0 0 1 0 0,0 0-1 0 0,0 0 0 0 0,0-1 1 0 0,0 1-1 0 0,-1 0 0 0 0,1-1 1 0 0,0 1-1 0 0,0-1 0 0 0,-2 0 1 0 0,3 0-18 0 0,0 1 0 0 0,0 0 1 0 0,0 0-1 0 0,0 0 0 0 0,-1-1 1 0 0,1 1-1 0 0,0 0 1 0 0,0 0-1 0 0,0-1 0 0 0,0 1 1 0 0,0 0-1 0 0,0-1 0 0 0,0 1 1 0 0,0 0-1 0 0,0 0 0 0 0,0-1 1 0 0,0 1-1 0 0,0 0 1 0 0,0 0-1 0 0,0-1 0 0 0,0 1 1 0 0,0 0-1 0 0,0 0 0 0 0,0-1 1 0 0,0 1-1 0 0,0 0 0 0 0,0 0 1 0 0,1-1-1 0 0,-1 1 0 0 0,0-1 1 0 0,1 0-44 0 0,0 0-1 0 0,1-1 1 0 0,-1 1 0 0 0,0 0 0 0 0,0 0 0 0 0,1 0-1 0 0,-1 0 1 0 0,1 0 0 0 0,-1 0 0 0 0,3-1-1 0 0,-1 1 30 0 0,1 1 0 0 0,-1-1 0 0 0,1 1 0 0 0,0 0-1 0 0,-1 0 1 0 0,1 0 0 0 0,-1 0 0 0 0,6 1-1 0 0,16 1-28 0 0,27-4 45 0 0,-31 2 3 0 0,1-1 1 0 0,-1-1-1 0 0,24-6 0 0 0,-40 6 4 0 0,1 0 0 0 0,-1 0 0 0 0,0-1-1 0 0,0 0 1 0 0,0 0 0 0 0,0 0 0 0 0,-1-1 0 0 0,1 0 0 0 0,-1 0-1 0 0,0 0 1 0 0,0 0 0 0 0,0 0 0 0 0,-1-1 0 0 0,1 0 0 0 0,4-9-1 0 0,-5 9-41 0 0,-2 4 48 0 0,-1 1 0 0 0,1-1-1 0 0,-1 0 1 0 0,1 0 0 0 0,-1 0 0 0 0,0 1 0 0 0,1-1-1 0 0,-1 0 1 0 0,0 0 0 0 0,1 0 0 0 0,-1 0 0 0 0,0 0 0 0 0,0 0-1 0 0,0 0 1 0 0,0 0 0 0 0,0 1 0 0 0,0-1 0 0 0,0 0-1 0 0,0 0 1 0 0,0 0 0 0 0,0 0 0 0 0,-1 0 0 0 0,1 0-1 0 0,0 0 1 0 0,-1 1 0 0 0,0-3 0 0 0,1 2-1 0 0,0 1 4 0 0,0-1 1 0 0,0 1 0 0 0,-1-1-1 0 0,1 1 1 0 0,0-1 0 0 0,0 1-1 0 0,0-1 1 0 0,-1 1 0 0 0,1-1-1 0 0,0 1 1 0 0,-1-1-1 0 0,1 1 1 0 0,0 0 0 0 0,-1-1-1 0 0,1 1 1 0 0,0-1 0 0 0,-1 1-1 0 0,1 0 1 0 0,-1-1-1 0 0,1 1 1 0 0,-1 0 0 0 0,1 0-1 0 0,-1-1 1 0 0,1 1 0 0 0,-1 0-1 0 0,1 0 1 0 0,-1 0 0 0 0,1 0-1 0 0,-1-1 1 0 0,0 1-1 0 0,0 0 2 0 0,-2-1 41 0 0,1 0-1 0 0,-1 0 0 0 0,0 0 1 0 0,1 1-1 0 0,-1-1 1 0 0,0 1-1 0 0,0-1 0 0 0,0 1 1 0 0,1 0-1 0 0,-1 0 1 0 0,0 1-1 0 0,0-1 0 0 0,0 0 1 0 0,1 1-1 0 0,-1 0 1 0 0,0-1-1 0 0,0 1 1 0 0,1 0-1 0 0,-1 0 0 0 0,1 1 1 0 0,-1-1-1 0 0,1 0 1 0 0,0 1-1 0 0,-1 0 0 0 0,1 0 1 0 0,0-1-1 0 0,0 1 1 0 0,0 0-1 0 0,0 0 0 0 0,0 1 1 0 0,1-1-1 0 0,-1 0 1 0 0,-1 5-1 0 0,-1-2 77 0 0,1 0-1 0 0,1 0 1 0 0,-1 1-1 0 0,1-1 1 0 0,-3 9 0 0 0,5-11-90 0 0,-1 0 0 0 0,1 0 0 0 0,0 0 1 0 0,0 0-1 0 0,0 0 0 0 0,0 0 1 0 0,0 0-1 0 0,1 0 0 0 0,-1-1 0 0 0,1 1 1 0 0,0 0-1 0 0,0 0 0 0 0,2 4 0 0 0,-1-2-153 0 0,1 0-1 0 0,0 0 0 0 0,1-1 1 0 0,-1 1-1 0 0,1-1 0 0 0,0 0 1 0 0,0 0-1 0 0,0-1 0 0 0,0 1 0 0 0,1-1 1 0 0,0 0-1 0 0,-1 0 0 0 0,1 0 1 0 0,0-1-1 0 0,0 0 0 0 0,1 0 0 0 0,-1 0 1 0 0,0 0-1 0 0,1-1 0 0 0,-1 0 1 0 0,1 0-1 0 0,-1 0 0 0 0,1-1 1 0 0,10 0-1 0 0,-11-1-180 0 0,3 1-635 0 0,0-1-1 0 0,-1 0 0 0 0,1-1 0 0 0,0 0 1 0 0,7-3-1 0 0,-4 0-5189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2:01.8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 25 4143 0 0,'-8'-4'428'0'0,"-16"-6"734"0"0,18 7 486 0 0,-1 1-1 0 0,0 1 1 0 0,0-1-1 0 0,0 1 1 0 0,0 0-1 0 0,-9 1 1 0 0,15 0-1632 0 0,1 0 0 0 0,0 0-1 0 0,0 0 1 0 0,-1 0 0 0 0,1 0 0 0 0,0 0 0 0 0,0 0-1 0 0,-1 0 1 0 0,1 1 0 0 0,0-1 0 0 0,0 0 0 0 0,0 0 0 0 0,-1 0-1 0 0,1 0 1 0 0,0 1 0 0 0,0-1 0 0 0,0 0 0 0 0,0 0-1 0 0,-1 1 1 0 0,1-1 0 0 0,0 0 0 0 0,0 0 0 0 0,0 0 0 0 0,0 1-1 0 0,0-1 1 0 0,0 0 0 0 0,0 0 0 0 0,0 1 0 0 0,0-1 0 0 0,0 0-1 0 0,0 1 1 0 0,0-1 0 0 0,0 0 0 0 0,0 0 0 0 0,0 1-1 0 0,0-1 1 0 0,0 0 0 0 0,0 0 0 0 0,0 1 0 0 0,0-1 0 0 0,0 0-1 0 0,0 0 1 0 0,0 0 0 0 0,1 1 0 0 0,-1-1 0 0 0,0 0-1 0 0,0 0 1 0 0,0 1 0 0 0,0-1 0 0 0,1 0 0 0 0,-1 0 0 0 0,8 13 590 0 0,-2-6-610 0 0,0-1-1 0 0,1 0 1 0 0,-1 0 0 0 0,1 0-1 0 0,13 7 1 0 0,1 1-2 0 0,-19-13 8 0 0,12 9 312 0 0,0 0 1 0 0,0 1-1 0 0,-2 1 0 0 0,1 0 1 0 0,12 15-1 0 0,-20-20 577 0 0,-3-6-717 0 0,-1 1 0 0 0,0-1-1 0 0,0 0 1 0 0,0 0 0 0 0,0 1-1 0 0,0-1 1 0 0,-1 0 0 0 0,1 1-1 0 0,0-1 1 0 0,-1 1 0 0 0,1-1-1 0 0,-1 1 1 0 0,1 2 0 0 0,-1-4 374 0 0,-7 14 913 0 0,4-11-1300 0 0,0 0-1 0 0,0 0 0 0 0,-1 0 1 0 0,1 0-1 0 0,-1 0 1 0 0,0 0-1 0 0,1-1 1 0 0,-1 0-1 0 0,-5 2 1 0 0,-40 13 397 0 0,27-11-556 0 0,3-2-62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2:02.3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 24 3223 0 0,'-1'3'6604'0'0,"-2"9"-3045"0"0,0-2-804 0 0,0-2-1594 0 0,0 0-1 0 0,-1 0 0 0 0,0 0 1 0 0,-7 11 646 0 0,6-19-1192 0 0,4 0-581 0 0,1 0 1 0 0,0 0-1 0 0,-1 0 1 0 0,1 0-1 0 0,0 0 1 0 0,-1 0-1 0 0,1 0 1 0 0,0 0 0 0 0,-1 0-1 0 0,1 0 1 0 0,0 0-1 0 0,-1 0 1 0 0,1 0-1 0 0,0 0 1 0 0,0 0-1 0 0,-1-1 1 0 0,1 1 0 0 0,0 0-1 0 0,-1 0 1 0 0,1 0-1 0 0,0-1 1 0 0,0 1-1 0 0,-1 0 1 0 0,1 0 0 0 0,0-1-1 0 0,-2 0 30 0 0,-2-21 0 0 0,4 19-81 0 0,0 0 1 0 0,0 0-1 0 0,0 0 0 0 0,0-1 0 0 0,1 1 0 0 0,-1 0 1 0 0,1 0-1 0 0,0 0 0 0 0,0 0 0 0 0,0-1 0 0 0,0 1 1 0 0,1 1-1 0 0,-1-1 0 0 0,1 0 0 0 0,0 0 0 0 0,0 0 1 0 0,0 1-1 0 0,0-1 0 0 0,0 1 0 0 0,0 0 1 0 0,4-3-1 0 0,-3 2-7 0 0,0 1-56 0 0,3-1 20 0 0,1 3 60 0 0,-4 1 42 0 0,-2-1-12 0 0,1 0 0 0 0,-1 1 0 0 0,0-1 0 0 0,1 0 0 0 0,-1 1 0 0 0,0-1 0 0 0,0 1 0 0 0,0 0-1 0 0,1-1 1 0 0,-1 1 0 0 0,0 0 0 0 0,0 0 0 0 0,0 0 0 0 0,1 1 0 0 0,-1-2 1 0 0,-1 1 0 0 0,0-1 0 0 0,0 1 0 0 0,1 0 0 0 0,-1-1 0 0 0,0 1 0 0 0,0 0 0 0 0,0-1 0 0 0,1 1 0 0 0,-1-1 0 0 0,0 1 0 0 0,0 0 0 0 0,0-1 0 0 0,0 1 0 0 0,0 0 0 0 0,0-1 0 0 0,-1 1 0 0 0,1 0 0 0 0,0-1 0 0 0,-1 2 0 0 0,0 1 17 0 0,-1 0 0 0 0,1 0 0 0 0,-1 0 0 0 0,0-1 0 0 0,0 1 0 0 0,-1-1-1 0 0,1 1 1 0 0,0-1 0 0 0,-5 3 0 0 0,1 0-172 0 0,0 0-3552 0 0,2-2 1916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2:02.8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 71 4607 0 0,'-15'7'1552'0'0,"14"-6"-1396"0"0,1-1 0 0 0,-1 0 0 0 0,1 0 0 0 0,-1 1 0 0 0,1-1 0 0 0,-1 0 0 0 0,0 0 0 0 0,1 0 0 0 0,-1 0 0 0 0,1 0 0 0 0,-1 0 0 0 0,0 0 0 0 0,1 0-1 0 0,-1 0 1 0 0,1 0 0 0 0,-1 0 0 0 0,0 0 0 0 0,1 0 0 0 0,-1 0 0 0 0,1-1 0 0 0,-1 1 0 0 0,1 0 0 0 0,-1 0 0 0 0,1-1 0 0 0,-1 1 0 0 0,1 0 0 0 0,-1-1-1 0 0,1 1 1 0 0,-1-1 0 0 0,1 1 0 0 0,-1 0 0 0 0,1-1 0 0 0,0 1 0 0 0,-1-1 0 0 0,1 1 0 0 0,0-1 0 0 0,-1 1 0 0 0,1-1 0 0 0,0 0 0 0 0,-1 0 12 0 0,2-19 370 0 0,-1 18-388 0 0,1 0 0 0 0,-1 0 0 0 0,0 1 0 0 0,1-1 0 0 0,-1 0 0 0 0,1 0 0 0 0,0 0 0 0 0,-1 0 0 0 0,1 0 0 0 0,0 0 0 0 0,0 1 0 0 0,0-1 0 0 0,0 0 0 0 0,1 1 0 0 0,-1-1 0 0 0,0 1 0 0 0,1 0 0 0 0,-1-1 0 0 0,1 1 0 0 0,-1 0 0 0 0,1 0 0 0 0,0 0 0 0 0,-1 0 0 0 0,1 0 0 0 0,0 0 0 0 0,0 0 0 0 0,0 0 0 0 0,0 1 0 0 0,0-1 0 0 0,0 1 0 0 0,0 0 0 0 0,0-1 0 0 0,0 1 0 0 0,3 0 0 0 0,17 4 2056 0 0,-21-4-1774 0 0,10 17 2383 0 0,-12-14-2762 0 0,0 0 1 0 0,0 0-1 0 0,-1-1 1 0 0,1 1-1 0 0,-1 0 1 0 0,1-1-1 0 0,-1 1 1 0 0,0-1-1 0 0,0 1 1 0 0,0-1-1 0 0,0 0 1 0 0,-1 0-1 0 0,1 0 1 0 0,0 0 0 0 0,-1 0-1 0 0,0 0 1 0 0,1-1-1 0 0,-1 1 1 0 0,0-1-1 0 0,0 0 1 0 0,-4 2-1 0 0,6-3-56 0 0,0 0-1 0 0,0 0 1 0 0,1 0-1 0 0,-1 0 1 0 0,0 0-1 0 0,0 0 1 0 0,0 0-1 0 0,1 0 1 0 0,-1 0-1 0 0,0 0 1 0 0,0 0-1 0 0,0-1 1 0 0,1 1-1 0 0,-1 0 1 0 0,0-1-1 0 0,0 1 1 0 0,1 0-1 0 0,-1-1 1 0 0,0 1 0 0 0,1-1-1 0 0,-1 1 1 0 0,0-1-1 0 0,1 1 1 0 0,-1-1-1 0 0,1 0 1 0 0,-1 1-1 0 0,1-1 1 0 0,-1 0-1 0 0,1 1 1 0 0,0-1-1 0 0,-1 0 1 0 0,1 0-1 0 0,-1-1 1 0 0,1 1-9 0 0,-1-1 1 0 0,1 1 0 0 0,0-1 0 0 0,0 1-1 0 0,-1 0 1 0 0,1-1 0 0 0,0 1-1 0 0,0-1 1 0 0,1 1 0 0 0,-1-1-1 0 0,0 1 1 0 0,0-1 0 0 0,1 1-1 0 0,-1-1 1 0 0,1 1 0 0 0,1-3-1 0 0,0 1-20 0 0,0-1-50 0 0,0 1 0 0 0,0 0 1 0 0,1 0-1 0 0,-1-1 0 0 0,5-2 0 0 0,-6 5 65 0 0,0 0 0 0 0,1 0 0 0 0,-1 0 0 0 0,0 0 0 0 0,1 1 0 0 0,-1-1 0 0 0,0 1 0 0 0,1-1 0 0 0,-1 1 0 0 0,1-1 0 0 0,-1 1 0 0 0,1 0 0 0 0,-1-1-1 0 0,1 1 1 0 0,-1 0 0 0 0,1 0 0 0 0,-1 0 0 0 0,1 0 0 0 0,-1 1 0 0 0,3-1 0 0 0,2 3 17 0 0,-2 0 11 0 0,11 15-2328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4143 0 0,'0'2'2984'0'0,"15"29"4943"0"0,-3 2-3774 0 0,3 14-3609 0 0,11 67 0 0 0,-5-22-844 0 0,-11-54-2308 0 0,-10-36 2460 0 0,4 10-1308 0 0</inkml:trace>
  <inkml:trace contextRef="#ctx0" brushRef="#br0" timeOffset="1">1 141 14911 0 0,'0'1'126'0'0,"0"-1"-1"0"0,0 1 0 0 0,0-1 1 0 0,-1 1-1 0 0,1-1 0 0 0,0 1 1 0 0,0-1-1 0 0,0 1 0 0 0,0-1 1 0 0,0 1-1 0 0,0-1 0 0 0,0 1 1 0 0,0-1-1 0 0,0 1 0 0 0,0-1 1 0 0,0 1-1 0 0,1-1 0 0 0,-1 1 1 0 0,3 2 101 0 0,0 0 1 0 0,0-1 0 0 0,0 1-1 0 0,0-1 1 0 0,0 0 0 0 0,1 0-1 0 0,-1 0 1 0 0,1 0 0 0 0,-1 0-1 0 0,1-1 1 0 0,0 0 0 0 0,-1 0-1 0 0,1 0 1 0 0,0 0 0 0 0,0 0-1 0 0,0-1 1 0 0,0 0 0 0 0,4 0-1 0 0,11 0-30 0 0,0-2-1 0 0,31-7 1 0 0,-5 2-594 0 0,-23 4-251 0 0,0-1-36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1 532 10279 0 0,'0'0'927'0'0,"0"-3"-630"0"0,2 2 156 0 0,-2-1 0 0 0,0 1 0 0 0,1-1 0 0 0,-1 0 0 0 0,2 1 0 0 0,-2-1 0 0 0,1 1 0 0 0,0-1 0 0 0,0 1-1 0 0,-1-1 1 0 0,2 2 0 0 0,-1-2 0 0 0,1 1 0 0 0,2-2 0 0 0,14-10-511 0 0,23-10 1013 0 0,61-24 0 0 0,28-14-26 0 0,77-56-368 0 0,-175 100-454 0 0,-2 0 0 0 0,-1-3 0 0 0,0 0 0 0 0,-1-2 0 0 0,0-2 0 0 0,-4 0 0 0 0,27-30 0 0 0,-30 14 1361 0 0,-20 40-1455 0 0,-1 0-1 0 0,2-2 1 0 0,-2 2-1 0 0,1 0 1 0 0,1-1-1 0 0,-1 1 1 0 0,-1-2 0 0 0,2 2-1 0 0,-2 0 1 0 0,0 0-1 0 0,2-1 1 0 0,-1 1-1 0 0,1 0 1 0 0,-2 0-1 0 0,1 0 1 0 0,1 0-1 0 0,-1 0 1 0 0,2 0 0 0 0,23 1 67 0 0,-21-1-19 0 0,4 2-8 0 0,-2-1 0 0 0,-1 1-1 0 0,1-2 1 0 0,0 3 0 0 0,0-1 0 0 0,0 1-1 0 0,13 6 1 0 0,44 34 421 0 0,-34-24-229 0 0,73 52 421 0 0,131 77 494 0 0,-165-113-882 0 0,61 34 142 0 0,-85-45 44 0 0,73 29-1 0 0,-107-48-418 0 0,30 16 163 0 0,-41-21-261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43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7 475 6879 0 0,'-6'7'7488'0'0,"8"-11"-6566"0"0,5-4-314 0 0,0 0 0 0 0,1 1 0 0 0,0 0 0 0 0,0 1 1 0 0,0 0-1 0 0,1 0 0 0 0,0 0 0 0 0,15-5 0 0 0,12-10 472 0 0,25-13 154 0 0,71-29 1 0 0,-32 17-734 0 0,-1 0-141 0 0,39-20 99 0 0,57-53 242 0 0,-190 117-723 0 0,-1 0 0 0 0,0 0 0 0 0,1 0 0 0 0,-1 0 0 0 0,1 1 0 0 0,0 0 0 0 0,-1 0 0 0 0,1 0 0 0 0,0 1 0 0 0,9-1 0 0 0,12-1-2173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5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55 5983 0 0,'-4'2'4717'0'0,"4"-3"-4643"0"0,-9-7 2625 0 0,-7-12-123 0 0,14 18-2338 0 0,1 0 0 0 0,-1 0 0 0 0,1 0 0 0 0,-1 0 1 0 0,1 0-1 0 0,-1 0 0 0 0,0 1 0 0 0,0-1 0 0 0,0 1 1 0 0,0-1-1 0 0,0 1 0 0 0,0 0 0 0 0,0 0 0 0 0,-1 0 1 0 0,-2-1-1 0 0,3 1-149 0 0,0 1-1 0 0,0 0 1 0 0,0 0 0 0 0,0 0 0 0 0,0 0 0 0 0,-1 0-1 0 0,1 1 1 0 0,0-1 0 0 0,0 1 0 0 0,0-1 0 0 0,0 1-1 0 0,0 0 1 0 0,0-1 0 0 0,0 1 0 0 0,1 0 0 0 0,-1 0 0 0 0,0 1-1 0 0,-2 0 1 0 0,0 2-47 0 0,0-1 1 0 0,0 1-1 0 0,0 0 0 0 0,0 0 0 0 0,0 1 0 0 0,1-1 0 0 0,0 1 1 0 0,0 0-1 0 0,-3 6 0 0 0,-2 5-56 0 0,-7 28 0 0 0,15-44 16 0 0,-2 7-2 0 0,1 0 0 0 0,0 0 0 0 0,0 0 0 0 0,0 0 0 0 0,1 0 0 0 0,0 0 0 0 0,0 0 0 0 0,1 0 0 0 0,0 0 0 0 0,3 11 0 0 0,-1-7 0 0 0,1 0 0 0 0,0-1 0 0 0,1 1 0 0 0,0-1 0 0 0,11 18 0 0 0,-8-17 4 0 0,1 0 0 0 0,0 0-1 0 0,0 0 1 0 0,1-1 0 0 0,1-1 0 0 0,18 14-1 0 0,-22-18 8 0 0,1 0 0 0 0,1-1 0 0 0,-1 1-1 0 0,0-2 1 0 0,1 1 0 0 0,0-1-1 0 0,0-1 1 0 0,0 1 0 0 0,0-2-1 0 0,0 1 1 0 0,10 0 0 0 0,-9-2 60 0 0,-1 0 0 0 0,1-1-1 0 0,-1 0 1 0 0,0 0 0 0 0,1-1 0 0 0,-1 0 0 0 0,0-1 0 0 0,0 0-1 0 0,0 0 1 0 0,0-1 0 0 0,14-9 0 0 0,-16 9 58 0 0,-1-1 0 0 0,0 0 0 0 0,0 0 1 0 0,0 0-1 0 0,-1-1 0 0 0,0 0 0 0 0,0 0 0 0 0,0-1 1 0 0,-1 1-1 0 0,0-1 0 0 0,0 0 0 0 0,0 0 0 0 0,-1 0 1 0 0,3-12-1 0 0,-4 13-40 0 0,0 0 0 0 0,-1 0 0 0 0,0 0 0 0 0,0 0 0 0 0,0 0 0 0 0,-1 0 0 0 0,0-1 0 0 0,0 1 0 0 0,0 0 0 0 0,-1 0 0 0 0,0 0 0 0 0,0 0 0 0 0,-1 0 0 0 0,1 0 0 0 0,-1 0 0 0 0,-1 0 0 0 0,1 1 0 0 0,-1-1 0 0 0,0 1 0 0 0,0-1 0 0 0,-1 1 0 0 0,1 0 0 0 0,-1 0 0 0 0,-7-5 0 0 0,2 0 13 0 0,-1 2 0 0 0,-1-1 0 0 0,0 2 0 0 0,0-1 0 0 0,0 1 0 0 0,-1 1 0 0 0,0 0 0 0 0,-23-7 0 0 0,28 10-176 0 0,-1 1-1 0 0,1 1 0 0 0,0-1 0 0 0,0 1 0 0 0,-1 0 1 0 0,1 1-1 0 0,0 0 0 0 0,-1 0 0 0 0,1 0 0 0 0,-1 1 1 0 0,1 0-1 0 0,0 1 0 0 0,0 0 0 0 0,0 0 0 0 0,0 0 1 0 0,0 1-1 0 0,-10 5 0 0 0,7 0-1782 0 0,2 3-4236 0 0,1 5-1977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1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7831 0 0,'0'0'603'0'0,"-4"2"-396"0"0,-16 7 7554 0 0,21-7-7239 0 0,-1 0 0 0 0,1 1 0 0 0,0-1-1 0 0,0 0 1 0 0,-1 0 0 0 0,2 0 0 0 0,0 2 0 0 0,5 11 435 0 0,-3 14-281 0 0,0 0 1 0 0,-2 1-1 0 0,-2 45 1 0 0,-1-31-539 0 0,-5 40-25 0 0,3-65-432 0 0,1 0 0 0 0,1 0-1 0 0,1 0 1 0 0,0 0 0 0 0,5 26-1 0 0,-3-39-966 0 0,-2-6 1054 0 0,0 0 0 0 0,0 0 0 0 0,0 1 0 0 0,1-1 0 0 0,-1 0 0 0 0,8 3-7191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1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0,'0'0'3646'0'0,"8"15"1056"0"0,2 12-3398 0 0,-2 0 1 0 0,10 54-1 0 0,-7-23-807 0 0,13 91-223 0 0,-16-74-673 0 0,-2-28-3378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1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59 11055 0 0,'-14'1'1180'0'0,"1"-3"8385"0"0,16-1-8991 0 0,1 1-347 0 0,1 0 0 0 0,-1 1 0 0 0,1-1 0 0 0,-1 1 0 0 0,1 0 0 0 0,0 0 0 0 0,5 0 0 0 0,-3 0-99 0 0,-1 0 0 0 0,1 0 0 0 0,8-4 0 0 0,7-3-245 0 0,0 1 0 0 0,30-5 0 0 0,-11 5-7995 0 0,-30 6 1112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1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13 545 4143 0 0,'-12'3'13653'0'0,"15"-7"-11161"0"0,11-4-2878 0 0,29-11 2054 0 0,51-29 1 0 0,-23 10-1101 0 0,-1 0-316 0 0,21-10-60 0 0,-41 21-183 0 0,55-38-1 0 0,-62 37 40 0 0,-8 6 28 0 0,-2-2 0 0 0,-1-1 0 0 0,-1-2-1 0 0,51-55 1 0 0,-72 70 392 0 0,16-14 0 0 0,-25 26-375 0 0,8-5 446 0 0,-7 4-496 0 0,0 1 0 0 0,0-1 0 0 0,0 1-1 0 0,0 0 1 0 0,0 0 0 0 0,0 0 0 0 0,0 0 0 0 0,0 1 0 0 0,0-1-1 0 0,0 0 1 0 0,0 1 0 0 0,0-1 0 0 0,0 1 0 0 0,0 0 0 0 0,2 1-1 0 0,-3-1 25 0 0,2 0-40 0 0,-1 0-1 0 0,1 0 1 0 0,-1 1 0 0 0,1 0 0 0 0,-1-1-1 0 0,0 1 1 0 0,0 0 0 0 0,4 3-1 0 0,0 1 6 0 0,31 24 205 0 0,34 26 134 0 0,152 107 701 0 0,-192-142-963 0 0,1-2 0 0 0,0-1 0 0 0,49 19 0 0 0,-22-10 10 0 0,-42-19-121 0 0,1 0 0 0 0,0-1 0 0 0,0-1 1 0 0,0 0-1 0 0,1-2 0 0 0,-1 0 0 0 0,1-1 0 0 0,27 1 1 0 0,-41-5-540 0 0,-1 2 1 0 0,1-1-1 0 0,0 0 0 0 0,0 1 1 0 0,-1 0-1 0 0,8 2 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2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0 456 3679 0 0,'0'0'13080'0'0,"14"-5"-12105"0"0,4-3-178 0 0,0 0 0 0 0,36-9 1 0 0,-35 11-468 0 0,1 0 0 0 0,33-17 1 0 0,-9 1 34 0 0,46-29 264 0 0,-69 38-417 0 0,25-11 0 0 0,19-12 163 0 0,-33 18-234 0 0,0 1-1 0 0,35-14 1 0 0,-3 2-58 0 0,7-3-42 0 0,43-23 209 0 0,-36 10-270 0 0,-66 38-2412 0 0,-7 5-217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2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1839 0 0,'-7'-5'14112'0'0,"18"10"-12651"0"0,13 9-1122 0 0,19 23 1544 0 0,-32-26-1424 0 0,0-1-1 0 0,1-1 1 0 0,24 16 0 0 0,105 60 1211 0 0,-92-54-1258 0 0,35 29 130 0 0,-29-18-196 0 0,7 5 155 0 0,-44-32-326 0 0,0 0 0 0 0,1-2 0 0 0,1 0 0 0 0,38 18 0 0 0,-48-27-125 0 0,-1 0 0 0 0,1-1-1 0 0,18 3 1 0 0,13 3 31 0 0,-39-9-204 0 0,-1 0 0 0 0,0 0 0 0 0,0 1-1 0 0,1-1 1 0 0,-1 1 0 0 0,0-1 0 0 0,0 1 0 0 0,0-1 0 0 0,1 1 0 0 0,-1 0-1 0 0,0-1 1 0 0,0 1 0 0 0,0 0 0 0 0,0 0 0 0 0,0 0 0 0 0,0 0-1 0 0,-1 0 1 0 0,2 1 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56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19 117 8751 0 0,'0'5'910'0'0,"-3"19"-1103"0"0,-3-22 4683 0 0,5 13-1585 0 0,-5 111-43 0 0,4-42-2654 0 0,2-2 313 0 0,0-91-452 0 0,0 1 0 0 0,1 0 0 0 0,1-1 0 0 0,2-10 1 0 0,2-11 28 0 0,8-136 643 0 0,-4 42-285 0 0,-9 95-439 0 0,-1 21-2 0 0,0 1 1 0 0,0-1-1 0 0,0 1 0 0 0,1 0 0 0 0,2-9 0 0 0,4 36 157 0 0,-2 2-211 0 0,0 0 0 0 0,0 28 0 0 0,4 23-60 0 0,0-29 35 0 0,3-1 0 0 0,0 0 0 0 0,31 66 0 0 0,-38-99 109 0 0,1 1 0 0 0,0-1 0 0 0,1 0 0 0 0,0 0 0 0 0,10 10 0 0 0,-14-17-26 0 0,0 0 0 0 0,0 0-1 0 0,0 0 1 0 0,1 0 0 0 0,-1-1 0 0 0,1 0 0 0 0,0 1-1 0 0,-1-1 1 0 0,1-1 0 0 0,0 1 0 0 0,0 0-1 0 0,0-1 1 0 0,1 0 0 0 0,-1 0 0 0 0,0 0 0 0 0,0-1-1 0 0,8 1 1 0 0,-10-1 28 0 0,-1-1 0 0 0,1 1-1 0 0,-1-1 1 0 0,1 0 0 0 0,-1 0-1 0 0,1 1 1 0 0,-1-1 0 0 0,0 0-1 0 0,1 0 1 0 0,-1 0 0 0 0,0 0-1 0 0,0-1 1 0 0,1 1 0 0 0,-1 0 0 0 0,0 0-1 0 0,0-1 1 0 0,0 1 0 0 0,-1 0-1 0 0,1-1 1 0 0,1-3 0 0 0,12-33 832 0 0,-10 19-603 0 0,0-1-1 0 0,-2 0 1 0 0,1-32 0 0 0,-2 14-15 0 0,0-22-407 0 0,-12-107 0 0 0,3 89-5143 0 0,8 71 1901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56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22 11143 0 0,'-7'-18'6762'0'0,"7"19"-6663"0"0,-3 8 1178 0 0,1 12-1015 0 0,3-5-88 0 0,1 0 1 0 0,0 0-1 0 0,1 0 0 0 0,1 0 0 0 0,0 0 0 0 0,1-1 0 0 0,1 0 1 0 0,1 0-1 0 0,0 0 0 0 0,13 20 0 0 0,-18-33-165 0 0,-1 0 0 0 0,0 0 0 0 0,0 0 0 0 0,1-1 0 0 0,-1 1 0 0 0,1 0 0 0 0,0-1 0 0 0,-1 0-1 0 0,1 1 1 0 0,0-1 0 0 0,0 0 0 0 0,0 0 0 0 0,0 0 0 0 0,0 0 0 0 0,2 1 0 0 0,-2-1 12 0 0,-1-1-9 0 0,1 1 1 0 0,-1-1-1 0 0,0 0 0 0 0,0 0 1 0 0,1 0-1 0 0,-1 0 0 0 0,0 0 1 0 0,1 0-1 0 0,-1 0 0 0 0,0 0 0 0 0,0 0 1 0 0,1 0-1 0 0,-1-1 0 0 0,0 1 1 0 0,0-1-1 0 0,1 1 0 0 0,-1-1 1 0 0,0 1-1 0 0,0-1 0 0 0,0 0 1 0 0,0 1-1 0 0,0-1 0 0 0,0 0 0 0 0,0 0 1 0 0,0 0-1 0 0,0 0 0 0 0,0 0 1 0 0,-1 0-1 0 0,1 0 0 0 0,0 0 1 0 0,-1 0-1 0 0,2-2 0 0 0,1-3 9 0 0,0-1 0 0 0,0 0 0 0 0,0 0-1 0 0,1-8 1 0 0,-3 13-35 0 0,4-21 56 0 0,-2 0-1 0 0,0 0 0 0 0,-1-1 0 0 0,-1 1 1 0 0,-5-43-1 0 0,3 60-22 0 0,1 4 427 0 0,6 20 0 0 0,0-6-277 0 0,0 5-89 0 0,0 0 0 0 0,1-1 0 0 0,1 0 0 0 0,1 0 0 0 0,0-1 0 0 0,1 0 0 0 0,16 19 0 0 0,-20-27-156 0 0,0-1 1 0 0,0 0-1 0 0,1 0 0 0 0,0-1 1 0 0,0 0-1 0 0,0 0 0 0 0,10 5 1 0 0,-10-7-1046 0 0,0 0 0 0 0,0-1-1 0 0,0 0 1 0 0,0 0 0 0 0,9 2 0 0 0,-8-5-3293 0 0,1-2-952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29 408 1375 0 0,'-1'-3'124'0'0,"-3"-1"-112"0"0,-3-6 3043 0 0,1 5 1770 0 0,-5 5 2541 0 0,17 3-5780 0 0,-4-3-1496 0 0,-1 0-1 0 0,1 1 1 0 0,-1-1-1 0 0,1 0 0 0 0,-1 0 1 0 0,1 0-1 0 0,-1 0 1 0 0,1-1-1 0 0,-1 1 1 0 0,1 0-1 0 0,-1-1 1 0 0,0 1-1 0 0,2-1 0 0 0,22-10 708 0 0,-18 7-592 0 0,86-44 1247 0 0,-50 25-1143 0 0,27-14-157 0 0,117-43 1 0 0,-139 61 460 0 0,89-49 1 0 0,-2-6 220 0 0,-125 70-736 0 0,-2 0 0 0 0,1 0 0 0 0,-1 1 0 0 0,13-2 0 0 0,-18 4-67 0 0,1 0-1 0 0,-1 1 0 0 0,1 0 0 0 0,1 0 0 0 0,-3 0 0 0 0,3 0 0 0 0,-2 1 1 0 0,1-1-1 0 0,0 1 0 0 0,-1 0 0 0 0,2 0 0 0 0,-3 0 0 0 0,7 3 0 0 0,17 7 159 0 0,12 7 25 0 0,53 36 766 0 0,160 67 0 0 0,-116-74-677 0 0,-28-11-113 0 0,-84-27-284 0 0,25 13 0 0 0,-40-17-972 0 0,1 0 0 0 0,-1 1 0 0 0,9 7 0 0 0,-11-7-527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56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73 2303 0 0,'-3'-24'180'0'0,"1"5"2641"0"0,-1 1 5774 0 0,-11 6-3921 0 0,12 13-4545 0 0,0-1 0 0 0,1 0 1 0 0,-1 1-1 0 0,1-1 0 0 0,-1 1 1 0 0,1 0-1 0 0,-1-1 0 0 0,1 1 1 0 0,-1 0-1 0 0,1 0 0 0 0,0 0 1 0 0,-1 0-1 0 0,1 0 0 0 0,0 0 1 0 0,0 0-1 0 0,0 0 0 0 0,0 1 1 0 0,0-1-1 0 0,0 0 0 0 0,0 1 1 0 0,0-1-1 0 0,1 1 1 0 0,-1-1-1 0 0,0 1 0 0 0,1-1 1 0 0,-1 1-1 0 0,0 2 0 0 0,-1 4 203 0 0,0 0 1 0 0,1 0-1 0 0,0 0 0 0 0,-1 10 0 0 0,2-5-129 0 0,1-1-1 0 0,0 0 1 0 0,0 0-1 0 0,1 0 1 0 0,1 0 0 0 0,0 0-1 0 0,0 0 1 0 0,2-1-1 0 0,-1 1 1 0 0,1-1-1 0 0,1 0 1 0 0,0-1 0 0 0,0 1-1 0 0,12 13 1 0 0,-15-21-172 0 0,0 0 1 0 0,0 0 0 0 0,0 0-1 0 0,0-1 1 0 0,0 1 0 0 0,1-1 0 0 0,-1 0-1 0 0,1 0 1 0 0,0 0 0 0 0,0-1-1 0 0,-1 1 1 0 0,8 1 0 0 0,-5-2 25 0 0,1 0 0 0 0,-1 0 0 0 0,1-1 0 0 0,-1 0 0 0 0,1 0-1 0 0,0 0 1 0 0,7-2 0 0 0,8-3-790 0 0,-1-2-1 0 0,0 0 1 0 0,33-15-1 0 0,-47 19 223 0 0,8-5-1438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0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13 362 2303 0 0,'0'0'7428'0'0,"1"3"-6894"0"0,4 9 536 0 0,-23-3 5389 0 0,38-17-5736 0 0,-13 6-650 0 0,0-1 0 0 0,0 1 0 0 0,-1-1 0 0 0,1 0 0 0 0,-1-1 0 0 0,0 1 0 0 0,0-1 0 0 0,0 0 0 0 0,0-1 0 0 0,-1 0 0 0 0,9-8 0 0 0,-3 3 67 0 0,19-14 1 0 0,18-7 64 0 0,-38 23-152 0 0,0 1 0 0 0,1 0 0 0 0,0 1 0 0 0,0 0 0 0 0,22-8 0 0 0,4-2 227 0 0,-19 5-198 0 0,-16 10-68 0 0,-1 0 0 0 0,1-1 0 0 0,0 1 0 0 0,0 0 0 0 0,0 0 0 0 0,0 0 0 0 0,0 0 0 0 0,0 1 0 0 0,0-1 0 0 0,1 0 0 0 0,2 1 0 0 0,0-2 30 0 0,1 1-1 0 0,0-1 0 0 0,-1 0 1 0 0,0 0-1 0 0,1-1 0 0 0,-1 1 1 0 0,0-1-1 0 0,0 0 0 0 0,0 0 1 0 0,-1-1-1 0 0,6-5 0 0 0,-7 8-3 0 0,0-1-1 0 0,-1 0 1 0 0,1 1-1 0 0,0 0 1 0 0,0 0-1 0 0,3-1 1 0 0,11-5 89 0 0,-10 3-65 0 0,0 0 1 0 0,0-1 0 0 0,10-10-1 0 0,-13 13-22 0 0,-1 0 0 0 0,1-1 0 0 0,0 1 0 0 0,-1 1 0 0 0,1-1 0 0 0,0 0 0 0 0,0 1 0 0 0,0 0 0 0 0,5-1 0 0 0,-4 1 43 0 0,1-1 1 0 0,-1 1 0 0 0,0-1-1 0 0,7-4 1 0 0,24-11 444 0 0,-22 11-304 0 0,20-12-1 0 0,-6-1-390 0 0,-27 19-371 0 0,2-1-313 0 0,5-3-4350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4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0 455 0 0,'7'6'2928'0'0,"-7"-5"-2019"0"0,0 0 0 0 0,1 0-1 0 0,-1 0 1 0 0,0 1 0 0 0,2 4 4542 0 0,0-3-4542 0 0,1 3-797 0 0,2 18 987 0 0,0 0 0 0 0,2 35-1 0 0,-8-7-194 0 0,5-21-442 0 0,5 75 580 0 0,-9-105-914 0 0,2 15 66 0 0,6 57 503 0 0,-7-67-628 0 0,1 18 285 0 0,0 22 132 0 0,0 15-251 0 0,-2-59-182 0 0,-3 14 88 0 0,-5 64 377 0 0,8-79-488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4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19 919 0 0,'0'-19'13160'0'0,"3"24"-12769"0"0,-1 1 0 0 0,1 0-1 0 0,-1-1 1 0 0,0 1 0 0 0,0 0-1 0 0,0 0 1 0 0,-1 0-1 0 0,1 7 1 0 0,2 55 1510 0 0,-3-38-1131 0 0,7 190 907 0 0,-6-196-1819 0 0,8 33-1 0 0,4-6-4554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4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3679 0 0,'0'0'284'0'0,"3"-8"-176"0"0,12-54 10338 0 0,-1 70-8428 0 0,-10-5-1821 0 0,-1-1 1 0 0,0 2-1 0 0,0-1 0 0 0,0 0 0 0 0,-1 1 0 0 0,1-1 0 0 0,-1 1 1 0 0,0 0-1 0 0,0 0 0 0 0,0 0 0 0 0,0 0 0 0 0,1 7 0 0 0,1 5 108 0 0,0 1-1 0 0,0 16 0 0 0,0-3 42 0 0,4 20-31 0 0,1 11-420 0 0,20 70 0 0 0,-17-99-3398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4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 12031 0 0,'-58'21'8584'0'0,"73"-16"-6296"0"0,-6-3-1953 0 0,0-1 0 0 0,0-1 0 0 0,0 1 0 0 0,0-1 0 0 0,0-1-1 0 0,17-3 1 0 0,55-16-52 0 0,-66 16-394 0 0,2-2-909 0 0,-1 0-356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4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1375 0 0,'3'-10'12923'0'0,"-2"10"-12721"0"0,8 10 5195 0 0,0 1-3529 0 0,-6-7-3362 0 0,15 15 2192 0 0,1-2 0 0 0,0 0-1 0 0,1-1 1 0 0,26 16 0 0 0,25 20 125 0 0,-30-19-316 0 0,1-2 0 0 0,77 42 0 0 0,-9-21 239 0 0,-54-27-525 0 0,86 35 86 0 0,-131-55-268 0 0,-3-2-47 0 0,0 0-1 0 0,-1 1 1 0 0,15 9-1 0 0,-19-10-253 0 0,1 0 0 0 0,0 0 0 0 0,-1 0 0 0 0,0 0 0 0 0,3 4 0 0 0,6 10-4908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4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0 546 5263 0 0,'0'0'10272'0'0,"21"-15"-6960"0"0,-13 8-2933 0 0,1 1-1 0 0,0-1 0 0 0,0 2 1 0 0,0-1-1 0 0,1 1 0 0 0,10-4 0 0 0,22-11 286 0 0,105-55 1017 0 0,-31 19-810 0 0,-98 47-762 0 0,105-62 358 0 0,19-15-87 0 0,-76 42-90 0 0,-48 30-140 0 0,0 2 0 0 0,35-18 0 0 0,-41 24-190 0 0,-1-1 1 0 0,0 0-1 0 0,0 0 0 0 0,-1-1 0 0 0,18-18 0 0 0,-19 19-4505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4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20 919 0 0,'-8'-7'5818'0'0,"-1"-6"3737"0"0,9 13-9486 0 0,22 8 5198 0 0,-6-2-5322 0 0,8 3 720 0 0,-1 0 0 0 0,0 2 1 0 0,0 0-1 0 0,39 27 1 0 0,-6-4-122 0 0,57 35 47 0 0,100 51 77 0 0,20-24 332 0 0,-220-91-889 0 0,0 1 0 0 0,24 15-1 0 0,-23-13 14 0 0,-1-1 0 0 0,20 8 0 0 0,-16-9 16 0 0,0-1-1 0 0,0 0 1 0 0,21 2 0 0 0,5 3-102 0 0,-42-10-211 0 0,1 5-50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464 223 455 0 0,'0'0'19104'0'0,"-2"3"-18809"0"0,0-1-243 0 0,2-1-38 0 0,0-1-1 0 0,0 1 0 0 0,0-1 0 0 0,-1 0 0 0 0,1 1 1 0 0,0-1-1 0 0,-1 1 0 0 0,1-1 0 0 0,0 0 0 0 0,-1 0 0 0 0,1 1 1 0 0,0-1-1 0 0,-1 0 0 0 0,1 1 0 0 0,-1-1 0 0 0,1 0 1 0 0,0 0-1 0 0,-1 0 0 0 0,1 0 0 0 0,-1 1 0 0 0,0-2 97 0 0,0 1 1 0 0,0-1-1 0 0,0 0 0 0 0,1 1 0 0 0,-1-1 0 0 0,0 0 0 0 0,0 0 0 0 0,1 1 1 0 0,-1-1-1 0 0,0 0 0 0 0,1 0 0 0 0,-1-2 0 0 0,-17-13 1420 0 0,6 6-684 0 0,11 9-773 0 0,0 0-1 0 0,0 0 1 0 0,0 1-1 0 0,0-1 1 0 0,0 0-1 0 0,-1 1 1 0 0,1-1-1 0 0,0 1 1 0 0,0-1 0 0 0,-3 0-1 0 0,-8-4 423 0 0,4 1-207 0 0,1 0-1 0 0,-1 1 0 0 0,0-1 0 0 0,-16-3 0 0 0,-17-7 304 0 0,-1-7 45 0 0,-42-27 0 0 0,14 7-351 0 0,59 35-248 0 0,-1 0-1 0 0,1 1 0 0 0,-1 0 0 0 0,-14-3 0 0 0,5 1-143 0 0,20 7-21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9503 0 0,'0'0'4452'0'0,"3"0"-3857"0"0,-3 0-557 0 0,1 0 1 0 0,-1 0-1 0 0,0 0 0 0 0,2 0 0 0 0,-2 0 1 0 0,1 0-1 0 0,-1 0 0 0 0,1 0 1 0 0,-1 0-1 0 0,0 1 0 0 0,1-1 1 0 0,-1 0-1 0 0,2 0 0 0 0,-2 0 0 0 0,0 0 1 0 0,1 2-1 0 0,-1-2 0 0 0,0 0 1 0 0,2 1-1 0 0,-2-1 0 0 0,0 0 1 0 0,1 0-1 0 0,-1 2 0 0 0,0-2 0 0 0,0 0 1 0 0,2 1-1 0 0,-2-1 0 0 0,0 1 1 0 0,0-1-1 0 0,0 0 0 0 0,0 1 1 0 0,1-1-1 0 0,-1 2 0 0 0,2 27 1309 0 0,-2-26-1288 0 0,20 342 3582 0 0,-3-126-1901 0 0,-16-190-1965 0 0,-1-16-94 0 0,0-1 0 0 0,1 1 0 0 0,1-3 0 0 0,3 23 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4143 0 0,'0'0'191'0'0,"5"-11"26"0"0,5-10 9843 0 0,-5 17-8393 0 0,-4 4-1554 0 0,0 0-1 0 0,0 1 1 0 0,0-1 0 0 0,-1 0 0 0 0,1 1 0 0 0,0-1-1 0 0,0 1 1 0 0,-1-1 0 0 0,1 1 0 0 0,0-1 0 0 0,-1 1-1 0 0,1 0 1 0 0,-1-1 0 0 0,1 1 0 0 0,-1 0-1 0 0,2 1 1 0 0,0 2 95 0 0,1 1-1 0 0,-1-1 1 0 0,0 1 0 0 0,0-1-1 0 0,-1 1 1 0 0,0 0-1 0 0,1 0 1 0 0,-1 7 0 0 0,2 41 453 0 0,-3-28-395 0 0,1 12-175 0 0,-1-13-288 0 0,5 38-1 0 0,-5-61-91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9071 0 0,'0'0'1864'0'0,"16"0"3647"0"0,-13 3-5189 0 0,1 1 1 0 0,-1 0-1 0 0,0 0 0 0 0,0 1 0 0 0,0-1 1 0 0,-1 1-1 0 0,5 9 0 0 0,-2 0 250 0 0,6 24 1 0 0,3 41-176 0 0,-11-52-540 0 0,10 39-1 0 0,-9-53-298 0 0,1 6-1357 0 0,0-8-3945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 6911 0 0,'-11'-10'16501'0'0,"17"8"-15765"0"0,23-3-486 0 0,45-4 0 0 0,-26 4-9225 0 0,-25 2 3317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8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4143 0 0,'0'0'668'0'0,"1"2"588"0"0,16 43 6465 0 0,-14-37-7526 0 0,0 1 1 0 0,0-1-1 0 0,0 0 0 0 0,1 0 1 0 0,0 0-1 0 0,0-1 0 0 0,1 0 1 0 0,9 11-1 0 0,-13-17-367 0 0,3 2-1999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9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5063 0 0,'-1'6'934'0'0,"0"-1"0"0"0,0 1-1 0 0,-1-1 1 0 0,0 1-1 0 0,0-1 1 0 0,0 0 0 0 0,-1 0-1 0 0,-5 8 1 0 0,4-5-418 0 0,-1-1 1 0 0,-4 16-1 0 0,0-4-120 0 0,2-5-1340 0 0,4-3-3609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9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 3223 0 0,'0'0'143'0'0,"0"14"1980"0"0,-2 12 4316 0 0,2 12-4097 0 0,-1 15-2619 0 0,-3-17-1129 0 0,2-29 746 0 0</inkml:trace>
  <inkml:trace contextRef="#ctx0" brushRef="#br0" timeOffset="1">4 141 5983 0 0,'-4'3'5008'0'0,"20"-7"-2059"0"0,-9 3-2531 0 0,75-14 2117 0 0,-47 13-7202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9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89 455 0 0,'0'0'13340'0'0,"14"-6"-12321"0"0,-9 2-1005 0 0,1-1 0 0 0,-1 1 1 0 0,1-1-1 0 0,-1-1 0 0 0,-1 1 1 0 0,1-1-1 0 0,-1 1 0 0 0,0-1 0 0 0,5-9 1 0 0,-1 2-718 0 0,-3 4-416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20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10335 0 0,'0'0'935'0'0,"2"8"605"0"0,3 3-455 0 0,4 8 37 0 0,13 18 0 0 0,-19-32-1212 0 0,0 0 0 0 0,1 0 0 0 0,0-1 0 0 0,0 1 0 0 0,1-1 0 0 0,-1 0 0 0 0,1 0 0 0 0,7 4 0 0 0,-5-4-872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3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0,'0'0'16112'0'0,"1"3"-15766"0"0,5 8 39 0 0,-5-8 20 0 0,11 16 1083 0 0,-7-2-884 0 0,0 1-1 0 0,-1-1 1 0 0,0 1-1 0 0,1 25 0 0 0,-1-8-156 0 0,1 25 141 0 0,-2 64 0 0 0,-3-79-399 0 0,2 88 358 0 0,-2-102-442 0 0,0-16-94 0 0,1 1 1 0 0,1-1-1 0 0,0 0 0 0 0,6 24 0 0 0,-7-37-80 0 0,0 2-485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3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10 455 0 0,'-16'-10'20416'0'0,"22"53"-19280"0"0,-4-29-845 0 0,0 0 1 0 0,0 1-1 0 0,-2 0 0 0 0,0 19 0 0 0,-1-24-187 0 0,1-1 1 0 0,2 18-1 0 0,0 4 92 0 0,2 137 1031 0 0,1-97-768 0 0,-1-33-305 0 0,-3-32-131 0 0,0 3 3 0 0,10 31 83 0 0,13 41-95 0 0,-24-80-22 0 0,5 17-1371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2303 0 0,'-3'-6'15334'0'0,"7"32"-14108"0"0,0 0 1 0 0,-3 1-1 0 0,1 30 1 0 0,2 28 138 0 0,3 40-224 0 0,-6-75-926 0 0,15 93 0 0 0,-3-90-506 0 0,-2-20-2923 0 0,-11-33 3009 0 0,0 2 0 0 0,0-2 0 0 0,0 0 0 0 0,2 1 0 0 0,-2-1 0 0 0,0 0 0 0 0,0 1 0 0 0,1-1 0 0 0,-1 0 0 0 0,0 2 0 0 0,2-2 0 0 0,-2 0 0 0 0,0 0 0 0 0,1 1 0 0 0,-1-1 0 0 0,0 0 0 0 0,2 0 0 0 0,-2 1 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3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217 116 3679 0 0,'0'0'284'0'0,"0"-1"-186"0"0,-1-1 167 0 0,1 1 0 0 0,-1 0 1 0 0,0-1-1 0 0,1 1 0 0 0,-1 0 1 0 0,0 0-1 0 0,0 0 0 0 0,0 0 0 0 0,1 0 1 0 0,-1 0-1 0 0,0 0 0 0 0,-1 0 1 0 0,1 0-1 0 0,0 0 0 0 0,-1 0 1 0 0,-4-4 1662 0 0,3 2-1218 0 0,1-1 0 0 0,-1 1 0 0 0,0 0-1 0 0,0 0 1 0 0,-1 0 0 0 0,1 1 0 0 0,0-1 0 0 0,-1 1 0 0 0,-5-3 0 0 0,8 4-102 0 0,-17-7 956 0 0,15 7-1493 0 0,0-1 0 0 0,-1 1 0 0 0,1 0 1 0 0,-1 0-1 0 0,1 0 0 0 0,-1 1 1 0 0,0-1-1 0 0,1 1 0 0 0,-1 0 1 0 0,1 0-1 0 0,-1 0 0 0 0,0 0 1 0 0,1 1-1 0 0,-1-1 0 0 0,1 1 1 0 0,-1 0-1 0 0,1 0 0 0 0,-1 1 1 0 0,1-1-1 0 0,0 1 0 0 0,0-1 0 0 0,0 1 1 0 0,0 0-1 0 0,0 0 0 0 0,0 0 1 0 0,0 1-1 0 0,0-1 0 0 0,1 1 1 0 0,-1-1-1 0 0,1 1 0 0 0,0 0 1 0 0,0 0-1 0 0,0 0 0 0 0,0 0 1 0 0,0 1-1 0 0,-1 5 0 0 0,1-4-42 0 0,-5 10 86 0 0,-6 29 0 0 0,12-37-100 0 0,0-1 0 0 0,0 0 0 0 0,1 1 0 0 0,0-1 1 0 0,0 1-1 0 0,0-1 0 0 0,3 12 0 0 0,-1-8-5 0 0,1 0 0 0 0,1 0 0 0 0,-1 0 0 0 0,1-1 0 0 0,1 0 0 0 0,0 0 0 0 0,0 0 0 0 0,1 0 0 0 0,0-1 0 0 0,0 0 0 0 0,1 0 0 0 0,0-1 0 0 0,14 12 0 0 0,-12-11 44 0 0,0-1-1 0 0,0 1 1 0 0,1-2 0 0 0,0 0-1 0 0,15 8 1 0 0,-19-12-21 0 0,0 0-1 0 0,0 0 1 0 0,1 0-1 0 0,-1-1 1 0 0,0 0-1 0 0,1 0 1 0 0,-1 0-1 0 0,1-1 1 0 0,-1 0-1 0 0,1 0 1 0 0,8-2-1 0 0,-5 0 60 0 0,-2 0-1 0 0,1-1 1 0 0,0 0 0 0 0,-1-1-1 0 0,1 0 1 0 0,-1 0 0 0 0,0-1-1 0 0,0 0 1 0 0,-1 0 0 0 0,1-1-1 0 0,-1 0 1 0 0,0 0-1 0 0,-1-1 1 0 0,0 1 0 0 0,0-1-1 0 0,0-1 1 0 0,-1 1 0 0 0,0-1-1 0 0,0 0 1 0 0,5-14 0 0 0,-7 15-29 0 0,0 0 1 0 0,0-1-1 0 0,-1 1 1 0 0,0-1-1 0 0,-1 1 1 0 0,1-1-1 0 0,-1 0 1 0 0,-1 0-1 0 0,0 1 1 0 0,0-1-1 0 0,0 0 1 0 0,-1 0-1 0 0,0 0 1 0 0,-1 1-1 0 0,1-1 1 0 0,-2 1-1 0 0,1-1 1 0 0,-1 1-1 0 0,0 0 1 0 0,0 0-1 0 0,-1 0 1 0 0,0 0-1 0 0,0 1 1 0 0,-10-12-1 0 0,1 6 17 0 0,-1 0-1 0 0,-1 0 0 0 0,1 1 1 0 0,-2 1-1 0 0,1 1 1 0 0,-27-12-1 0 0,38 19-64 0 0,-1 0-1 0 0,1 1 1 0 0,0 0 0 0 0,-1-1 0 0 0,1 2-1 0 0,-1-1 1 0 0,1 1 0 0 0,-1-1-1 0 0,1 1 1 0 0,-1 0 0 0 0,1 1-1 0 0,-1-1 1 0 0,1 1 0 0 0,-1 0 0 0 0,1 0-1 0 0,-1 0 1 0 0,-6 4 0 0 0,7-4-236 0 0,1 1 0 0 0,-1 0 0 0 0,1 0 0 0 0,0 0 0 0 0,-1 1 0 0 0,1-1 1 0 0,0 1-1 0 0,1 0 0 0 0,-1-1 0 0 0,0 1 0 0 0,1 0 0 0 0,-1 1 0 0 0,1-1 0 0 0,0 0 1 0 0,0 1-1 0 0,1-1 0 0 0,-1 1 0 0 0,1 0 0 0 0,-1-1 0 0 0,1 1 0 0 0,0 4 0 0 0,0 5-5549 0 0,3 3-1605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42.2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8263 0 0,'0'0'3426'0'0,"2"2"-2544"0"0,5 6 1306 0 0,-4-1-437 0 0,-1 8-628 0 0,-1 0 0 0 0,-1 24 0 0 0,1 8-11 0 0,0-41-966 0 0,-1 8 259 0 0,1 0-1 0 0,1 0 1 0 0,1 0 0 0 0,0 0-1 0 0,1-1 1 0 0,9 23 0 0 0,-10-25-316 0 0,-1 0 1 0 0,2 17-1 0 0,0-3 112 0 0,-2-15-42 0 0,-1-1-1 0 0,0 1 1 0 0,-1 17-1 0 0,1 10 135 0 0,1-10 58 0 0,-1 30 1 0 0,-1-20-195 0 0,-2-28-105 0 0,3 7 24 0 0,-1-15-51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43.1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41 186 8287 0 0,'-3'-14'147'0'0,"1"4"6578"0"0,-3 21-3133 0 0,-4 19-2625 0 0,4-15-605 0 0,1 0 1 0 0,0 0 0 0 0,1 0-1 0 0,-3 27 1 0 0,6-41-159 0 0,1 6 283 0 0,-1-7-480 0 0,0 0 0 0 0,0 0-1 0 0,0 0 1 0 0,0 0 0 0 0,0 0 0 0 0,0 0-1 0 0,0 0 1 0 0,0 0 0 0 0,1 0-1 0 0,-1 0 1 0 0,0 1 0 0 0,0-1-1 0 0,0 0 1 0 0,0 0 0 0 0,0 0 0 0 0,0 0-1 0 0,1 0 1 0 0,-1 0 0 0 0,0 0-1 0 0,0 0 1 0 0,0 0 0 0 0,0 0 0 0 0,0 0-1 0 0,0 0 1 0 0,1 0 0 0 0,-1 0-1 0 0,0 0 1 0 0,0 0 0 0 0,0 0-1 0 0,0 0 1 0 0,0-1 0 0 0,0 1 0 0 0,0 0-1 0 0,1 0 1 0 0,-1 0 0 0 0,0 0-1 0 0,0 0 1 0 0,0 0 0 0 0,0 0 0 0 0,0 0-1 0 0,0 0 1 0 0,0 0 0 0 0,0 0-1 0 0,0-1 1 0 0,0 1 0 0 0,1 0 0 0 0,-1 0-1 0 0,0 0 1 0 0,0 0 0 0 0,0 0-1 0 0,0 0 1 0 0,0-1 0 0 0,0 1-1 0 0,0 0 1 0 0,5-9 59 0 0,-1 0 0 0 0,0 0 0 0 0,0 0-1 0 0,4-19 1 0 0,6-43 31 0 0,-10 44-83 0 0,2-3-121 0 0,-2 12-34 0 0,-1 0 0 0 0,1-24 0 0 0,-9 88-362 0 0,-4 25 523 0 0,9-57-47 0 0,1 0 0 0 0,3 24 0 0 0,-2-31 39 0 0,-1-1 0 0 0,1 0 0 0 0,0 0-1 0 0,0 0 1 0 0,0 0 0 0 0,1-1 0 0 0,0 1-1 0 0,5 7 1 0 0,-8-12 29 0 0,1-1 0 0 0,-1 1 0 0 0,1 0 0 0 0,0 0 0 0 0,-1-1 0 0 0,1 1 0 0 0,0-1 0 0 0,-1 1 0 0 0,1 0 0 0 0,0-1 0 0 0,0 1 0 0 0,-1-1 0 0 0,1 0 0 0 0,0 1 0 0 0,0-1-1 0 0,0 0 1 0 0,0 1 0 0 0,0-1 0 0 0,-1 0 0 0 0,1 0 0 0 0,0 0 0 0 0,0 0 0 0 0,0 0 0 0 0,0 0 0 0 0,1 0 0 0 0,0 0 39 0 0,0-1-1 0 0,-1 0 1 0 0,1 0 0 0 0,-1 1-1 0 0,1-1 1 0 0,-1 0-1 0 0,1 0 1 0 0,-1 0 0 0 0,1-1-1 0 0,-1 1 1 0 0,0 0 0 0 0,2-2-1 0 0,2-4 194 0 0,0 0 0 0 0,0 0 0 0 0,-1 0 0 0 0,5-10 0 0 0,-1-4-420 0 0,-1 0-1 0 0,-1 0 0 0 0,-1 0 1 0 0,0-1-1 0 0,-2 1 0 0 0,0-1 1 0 0,-1-38-1 0 0,-7 35-5582 0 0,5 23 4867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43.6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7 10047 0 0,'0'0'912'0'0,"0"1"-753"0"0,-2 6 712 0 0,1-1 1 0 0,0 0-1 0 0,0 1 1 0 0,1 0-1 0 0,0 9 1 0 0,1-11-631 0 0,-1-1 1 0 0,1 1-1 0 0,0-1 1 0 0,0 0 0 0 0,1 1-1 0 0,-1-1 1 0 0,1 0-1 0 0,0 0 1 0 0,0 0-1 0 0,0 0 1 0 0,1 0 0 0 0,3 4-1 0 0,-6-7-203 0 0,1 0-1 0 0,0 0 1 0 0,0 0-1 0 0,-1-1 1 0 0,1 1 0 0 0,0 0-1 0 0,0-1 1 0 0,0 1-1 0 0,0 0 1 0 0,0-1-1 0 0,0 1 1 0 0,0-1 0 0 0,0 0-1 0 0,0 1 1 0 0,0-1-1 0 0,0 0 1 0 0,0 1-1 0 0,0-1 1 0 0,0 0 0 0 0,0 0-1 0 0,0 0 1 0 0,0 0-1 0 0,0 0 1 0 0,0 0-1 0 0,0 0 1 0 0,0-1 0 0 0,1 1-1 0 0,-1 0 1 0 0,0-1-1 0 0,0 1 1 0 0,0 0-1 0 0,0-1 1 0 0,-1 1-1 0 0,1-1 1 0 0,0 0 0 0 0,0 1-1 0 0,0-1 1 0 0,0 0-1 0 0,0 1 1 0 0,0-2-1 0 0,5-4 22 0 0,-1 1 0 0 0,0-1 0 0 0,0-1-1 0 0,5-8 1 0 0,-4 7-5 0 0,-3 3-49 0 0,0-1 0 0 0,0 1 0 0 0,-1-1 0 0 0,0 1 0 0 0,0-1 0 0 0,0 0 0 0 0,2-10 0 0 0,-1 1-125 0 0,-3 14 82 0 0,0 17 248 0 0,-1-8-86 0 0,1-1 0 0 0,0 0-1 0 0,0 0 1 0 0,0 0 0 0 0,1 1 0 0 0,1-1-1 0 0,-1 0 1 0 0,1 0 0 0 0,0 0 0 0 0,5 10-1 0 0,-5-14-200 0 0,-1 0 0 0 0,1 0 0 0 0,0 0 0 0 0,0 0-1 0 0,0-1 1 0 0,0 1 0 0 0,0-1 0 0 0,0 1 0 0 0,1-1-1 0 0,-1 0 1 0 0,1 0 0 0 0,0 0 0 0 0,-1 0 0 0 0,1 0 0 0 0,0-1-1 0 0,0 1 1 0 0,0-1 0 0 0,0 0 0 0 0,7 2 0 0 0,8 0-3643 0 0,-8-2-2830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43.9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4 8751 0 0,'-4'-2'910'0'0,"1"1"-682"0"0,2 0 84 0 0,0 1 0 0 0,0 0 0 0 0,-1 0-1 0 0,1 0 1 0 0,0 0 0 0 0,0 0 0 0 0,0 0 0 0 0,0 1 0 0 0,0-1 0 0 0,0 0 0 0 0,0 0 0 0 0,-1 1 0 0 0,1-1 0 0 0,0 1 0 0 0,0-1 0 0 0,0 1 0 0 0,0-1 0 0 0,1 1 0 0 0,-1 0 0 0 0,-2 1 0 0 0,-15 16 3479 0 0,16-15-3563 0 0,0 0-1 0 0,1 0 0 0 0,-1 0 1 0 0,1 0-1 0 0,-1 0 0 0 0,1 0 1 0 0,0 0-1 0 0,0 1 1 0 0,0-1-1 0 0,1 0 0 0 0,-1 1 1 0 0,1-1-1 0 0,0 1 1 0 0,0-1-1 0 0,0 1 0 0 0,0-1 1 0 0,0 1-1 0 0,1-1 0 0 0,0 4 1 0 0,0-5-140 0 0,0 0 0 0 0,0 1 0 0 0,0-1 0 0 0,0 0 1 0 0,0 1-1 0 0,0-1 0 0 0,1 0 0 0 0,-1 0 0 0 0,1 0 0 0 0,-1 0 1 0 0,1 0-1 0 0,0 0 0 0 0,0-1 0 0 0,0 1 0 0 0,0-1 0 0 0,0 1 0 0 0,0-1 1 0 0,0 0-1 0 0,1 0 0 0 0,-1 1 0 0 0,0-2 0 0 0,1 1 0 0 0,-1 0 1 0 0,0 0-1 0 0,1-1 0 0 0,2 1 0 0 0,12 0 73 0 0,0-1 0 0 0,0-1 0 0 0,-1 0 0 0 0,1-1 0 0 0,0-1 0 0 0,-1 0 0 0 0,21-8 0 0 0,-4 6-3441 0 0,-24 3 1520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4143 0 0,'0'-3'207'0'0,"0"3"-196"0"0,0-1 0 0 0,0 1 0 0 0,0-1 0 0 0,1 0 1 0 0,-1 1-1 0 0,0-1 0 0 0,0 1 0 0 0,1-1 0 0 0,-1 0 0 0 0,0 1 0 0 0,1-1 0 0 0,-1 1 0 0 0,1-1 1 0 0,-1 1-1 0 0,0-1 0 0 0,1 1 0 0 0,-1 0 0 0 0,1-1 0 0 0,0 1 0 0 0,0-1 0 0 0,23-25 7740 0 0,-18 41-4607 0 0,1 41-997 0 0,-1 97-1 0 0,-6-121-2029 0 0,6 41-1 0 0,0-5-438 0 0,-5-55-257 0 0,1 0-1 0 0,0 0 1 0 0,5 14 0 0 0,-7-25-928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7 455 0 0,'7'-6'16269'0'0,"-3"8"-16317"0"0,9 5-1395 0 0,-3 0 1841 0 0,0 0 0 0 0,0 1 0 0 0,0 0 0 0 0,-1 1 0 0 0,0 0 0 0 0,-1 0 0 0 0,0 1 0 0 0,13 21 0 0 0,-1 4 589 0 0,27 65-1 0 0,-35-71-599 0 0,-2-4-132 0 0,0 1-1 0 0,-2 0 0 0 0,-1 0 1 0 0,-1 0-1 0 0,-1 1 1 0 0,-1 0-1 0 0,-1 0 1 0 0,-2 0-1 0 0,-1 1 0 0 0,-4 32 1 0 0,1-36-207 0 0,-2-1-1 0 0,-1 1 1 0 0,0-2 0 0 0,-12 26 0 0 0,-23 41-2764 0 0,34-74 618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19 122 9215 0 0,'0'0'33'0'0,"-1"0"-1"0"0,1 0 1 0 0,-1 0-1 0 0,1 0 1 0 0,0 0 0 0 0,-1 0-1 0 0,1 0 1 0 0,0 0-1 0 0,-1-1 1 0 0,1 1-1 0 0,0 0 1 0 0,-1 0-1 0 0,1 0 1 0 0,0 0-1 0 0,-1 0 1 0 0,1-1-1 0 0,0 1 1 0 0,-1 0-1 0 0,1 0 1 0 0,0-1 0 0 0,0 1-1 0 0,-1 0 1 0 0,1 0-1 0 0,0-1 1 0 0,0 1-1 0 0,0 0 1 0 0,-1-1-1 0 0,1 1 1 0 0,0-1-1 0 0,0-10 58 0 0,-9 0 4188 0 0,9 9-4198 0 0,0 0 1 0 0,0 1-1 0 0,0-1 0 0 0,0 0 0 0 0,0 0 0 0 0,1 0 0 0 0,-1 1 0 0 0,1-1 0 0 0,-1 0 0 0 0,1 0 1 0 0,0 1-1 0 0,0-1 0 0 0,0 1 0 0 0,-1-1 0 0 0,1 1 0 0 0,1-1 0 0 0,-1 1 0 0 0,0-1 0 0 0,0 1 1 0 0,2-1-1 0 0,4-5 72 0 0,1 1 1 0 0,13-9-1 0 0,-9 7 182 0 0,-8 5-256 0 0,0 1 0 0 0,0-1 1 0 0,1 1-1 0 0,-1 0 0 0 0,1 0 1 0 0,-1 0-1 0 0,1 1 0 0 0,0-1 1 0 0,0 1-1 0 0,-1 0 0 0 0,1 1 1 0 0,0-1-1 0 0,0 1 1 0 0,0 0-1 0 0,0 0 0 0 0,0 1 1 0 0,0-1-1 0 0,0 1 0 0 0,-1 0 1 0 0,1 0-1 0 0,0 1 0 0 0,0-1 1 0 0,-1 1-1 0 0,1 0 0 0 0,-1 1 1 0 0,0-1-1 0 0,0 1 1 0 0,0-1-1 0 0,0 1 0 0 0,0 1 1 0 0,0-1-1 0 0,-1 0 0 0 0,1 1 1 0 0,-1 0-1 0 0,0 0 0 0 0,0 0 1 0 0,-1 0-1 0 0,1 0 0 0 0,-1 0 1 0 0,0 1-1 0 0,0-1 0 0 0,2 9 1 0 0,-2-6-50 0 0,0 1 0 0 0,-1-1 0 0 0,-1 1-1 0 0,1-1 1 0 0,-1 1 0 0 0,0 0 0 0 0,-1-1 0 0 0,0 1 0 0 0,0-1 0 0 0,0 1 0 0 0,-1-1 0 0 0,0 1-1 0 0,-1-1 1 0 0,1 0 0 0 0,-2 0 0 0 0,1 0 0 0 0,-1-1 0 0 0,0 1 0 0 0,0-1 0 0 0,0 0 0 0 0,-1 0-1 0 0,0 0 1 0 0,-9 8 0 0 0,7-8-33 0 0,-1 0 0 0 0,0 0 0 0 0,-11 7 1 0 0,17-12-7 0 0,1 0 0 0 0,-1 0 0 0 0,0 0 0 0 0,-1 0 0 0 0,1 0 0 0 0,0 0 0 0 0,0-1 0 0 0,0 1 0 0 0,0-1 0 0 0,-1 0 0 0 0,1 1 0 0 0,0-1 0 0 0,0 0 0 0 0,-1 0 0 0 0,1-1 0 0 0,0 1 0 0 0,0 0 0 0 0,-1-1 0 0 0,1 1 0 0 0,-3-2 0 0 0,4 2-7 0 0,1-1 0 0 0,-1 1 0 0 0,0 0 0 0 0,1-1 0 0 0,-1 1 0 0 0,1 0 0 0 0,-1-1 0 0 0,0 1 0 0 0,1-1 0 0 0,-1 1 0 0 0,1-1 0 0 0,-1 1 0 0 0,1-1 0 0 0,-1 0 1 0 0,1 1-1 0 0,0-1 0 0 0,-1 1 0 0 0,1-1 0 0 0,0 0 0 0 0,-1 1 0 0 0,1-1 0 0 0,0 0 0 0 0,0 0 0 0 0,0 1 0 0 0,0-1 0 0 0,0-1 0 0 0,0 1-7 0 0,0 0 0 0 0,0 0-1 0 0,1-1 1 0 0,-1 1 0 0 0,1 0 0 0 0,-1 0-1 0 0,1 0 1 0 0,-1 0 0 0 0,1-1 0 0 0,0 1-1 0 0,0 0 1 0 0,0 0 0 0 0,1-1 0 0 0,1-1-11 0 0,0 0 0 0 0,1 0 0 0 0,-1 1 0 0 0,1-1 0 0 0,-1 1 1 0 0,1 0-1 0 0,8-3 0 0 0,-6 3 74 0 0,0 1 0 0 0,0 0 0 0 0,0 0 0 0 0,0 0 1 0 0,0 1-1 0 0,0 0 0 0 0,0 0 0 0 0,0 0 0 0 0,1 1 0 0 0,-1 0 1 0 0,0 1-1 0 0,0-1 0 0 0,0 1 0 0 0,-1 0 0 0 0,1 0 0 0 0,0 1 0 0 0,-1 0 1 0 0,0 0-1 0 0,1 0 0 0 0,-1 0 0 0 0,8 8 0 0 0,37 35-152 0 0,-31-32-2878 0 0,-14-9 1511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9671 0 0,'0'-1'34'0'0,"0"0"0"0"0,0 0 0 0 0,0 1 0 0 0,0-1 0 0 0,0 0 0 0 0,1 1 0 0 0,-1-1 0 0 0,0 0 0 0 0,1 1 0 0 0,-1-1 0 0 0,0 0-1 0 0,1 1 1 0 0,-1-1 0 0 0,1 1 0 0 0,-1-1 0 0 0,1 1 0 0 0,-1-1 0 0 0,1 1 0 0 0,-1-1 0 0 0,1 1 0 0 0,1-1 0 0 0,15-3 723 0 0,-9 3-117 0 0,-5 1-325 0 0,0 1 0 0 0,0-1-1 0 0,1 0 1 0 0,-1 1-1 0 0,0-1 1 0 0,0 1 0 0 0,0 0-1 0 0,0 0 1 0 0,0 1-1 0 0,0-1 1 0 0,0 0 0 0 0,0 1-1 0 0,0 0 1 0 0,-1 0-1 0 0,1 0 1 0 0,-1 0 0 0 0,1 0-1 0 0,3 4 1 0 0,3 4 158 0 0,0 1 0 0 0,15 22 1 0 0,-10-10-11 0 0,-2 1 1 0 0,0 0 0 0 0,-1 0 0 0 0,-1 1 0 0 0,-2 1 0 0 0,0-1 0 0 0,-2 1 0 0 0,-1 1 0 0 0,-1-1-1 0 0,-1 1 1 0 0,-1 0 0 0 0,-4 52 0 0 0,0-52 26 0 0,-11 53 0 0 0,-3-29-1233 0 0,11-39-898 0 0,0-1 1 0 0,-9 14-1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13183 0 0,'0'0'604'0'0,"-1"-4"200"0"0,0 3-689 0 0,1 1 0 0 0,0-1 0 0 0,-1 1 0 0 0,1-1 0 0 0,0 1 0 0 0,0-1 0 0 0,0 1 0 0 0,-1-1 0 0 0,1 0 0 0 0,0 1-1 0 0,0-1 1 0 0,0 1 0 0 0,0-1 0 0 0,0 0 0 0 0,0 1 0 0 0,0-1 0 0 0,0 1 0 0 0,1-1 0 0 0,-1 0 0 0 0,0 1 0 0 0,0-1 0 0 0,0 1-1 0 0,1-1 1 0 0,-1 1 0 0 0,0-1 0 0 0,1 1 0 0 0,-1-1 0 0 0,0 1 0 0 0,1-1 0 0 0,-1 1 0 0 0,1-1 0 0 0,-1 1 0 0 0,0 0 0 0 0,2-1 0 0 0,-2 0 24 0 0,1 1 1 0 0,-1 0-1 0 0,1 0 0 0 0,0 0 1 0 0,-1 0-1 0 0,1 0 1 0 0,0 0-1 0 0,-1 0 1 0 0,1 0-1 0 0,-1 0 1 0 0,1 0-1 0 0,0 0 1 0 0,-1 0-1 0 0,1 0 1 0 0,-1 1-1 0 0,1-1 1 0 0,0 0-1 0 0,-1 0 1 0 0,1 1-1 0 0,-1-1 1 0 0,1 0-1 0 0,-1 1 1 0 0,1-1-1 0 0,0 1 0 0 0,2 3-4 0 0,0 0 0 0 0,-1 0-1 0 0,1 0 1 0 0,-1 1 0 0 0,0-1-1 0 0,0 1 1 0 0,0-1 0 0 0,-1 1-1 0 0,2 5 1 0 0,6 47 161 0 0,-7-37-228 0 0,13 178-2524 0 0,-12-181-47 0 0,0-6-2948 0 0,-1-4-351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179 115 9071 0 0,'0'0'816'0'0,"-4"-13"184"0"0,2 7-194 0 0,0 1 0 0 0,-1-1 0 0 0,0 1 0 0 0,1-1-1 0 0,-1 2 1 0 0,-1-2 0 0 0,1 2 0 0 0,-1-1 0 0 0,-6-5-1 0 0,7 8-586 0 0,1-1 0 0 0,-1 1 0 0 0,-1-1-1 0 0,1 2 1 0 0,1 0 0 0 0,-1-2-1 0 0,-2 2 1 0 0,3-1 0 0 0,-1 1-1 0 0,-1 1 1 0 0,1-2 0 0 0,-1 1-1 0 0,1 1 1 0 0,-1 0 0 0 0,1-2-1 0 0,-8 2 1 0 0,8 2-191 0 0,0-2 0 0 0,0 0 0 0 0,-2 1-1 0 0,3 1 1 0 0,-1-1 0 0 0,-1-1 0 0 0,1 2 0 0 0,0 1 0 0 0,0-2-1 0 0,1 0 1 0 0,-1 0 0 0 0,0 2 0 0 0,0-1 0 0 0,1 1-1 0 0,-1-1 1 0 0,2-1 0 0 0,-2 2 0 0 0,0 0 0 0 0,1 0 0 0 0,2 0-1 0 0,-3-1 1 0 0,1 1 0 0 0,1 1 0 0 0,-1-1 0 0 0,1-1-1 0 0,1 1 1 0 0,-2 2 0 0 0,1-2 0 0 0,0 6 0 0 0,0 1-45 0 0,-1-1 1 0 0,2 1-1 0 0,0 0 1 0 0,0-1-1 0 0,0 1 1 0 0,2 0-1 0 0,-1-1 1 0 0,0-1-1 0 0,6 16 0 0 0,-2-10 2 0 0,1-1-1 0 0,0 1 0 0 0,1 0 0 0 0,1 0 0 0 0,-1-2 0 0 0,2 1 1 0 0,-1-1-1 0 0,20 19 0 0 0,-23-27 21 0 0,0 0-1 0 0,-1 0 1 0 0,2 1 0 0 0,-1-3-1 0 0,-1 2 1 0 0,2-1 0 0 0,-1 0 0 0 0,3 0-1 0 0,-3-1 1 0 0,0-1 0 0 0,2 1-1 0 0,-1 1 1 0 0,-1-2 0 0 0,2-1 0 0 0,-2 2-1 0 0,3-2 1 0 0,-2 0 0 0 0,0 0 0 0 0,1 0-1 0 0,-2 0 1 0 0,3-2 0 0 0,-3 1-1 0 0,12-4 1 0 0,-12 4 63 0 0,-1-1 1 0 0,2 0-1 0 0,-1-1 1 0 0,1 1-1 0 0,-3-1 0 0 0,2-1 1 0 0,1 1-1 0 0,-3-1 0 0 0,2-1 1 0 0,-1 3-1 0 0,0-2 0 0 0,0-2 1 0 0,-1 2-1 0 0,1 0 0 0 0,-1-2 1 0 0,-1 2-1 0 0,1-1 0 0 0,0 1 1 0 0,0-2-1 0 0,-2 0 0 0 0,0 1 1 0 0,1-1-1 0 0,-1 1 0 0 0,1-1 1 0 0,-1 1-1 0 0,1-10 0 0 0,-2 5 57 0 0,0 0-1 0 0,0 1 0 0 0,-2-1 0 0 0,1 2 0 0 0,-1-2 0 0 0,-1 1 1 0 0,2-1-1 0 0,-3 1 0 0 0,1 0 0 0 0,-1 1 0 0 0,0-1 0 0 0,0 0 1 0 0,0 2-1 0 0,-1-2 0 0 0,-8-8 0 0 0,3 7-29 0 0,0 0-1 0 0,1 1 1 0 0,-1-1 0 0 0,-1 2-1 0 0,0 0 1 0 0,-2 0 0 0 0,3 0-1 0 0,-15-4 1 0 0,19 9-88 0 0,1 1 0 0 0,-1 0 1 0 0,1 1-1 0 0,-1-1 0 0 0,1 1 0 0 0,-2-1 1 0 0,2 2-1 0 0,-1-1 0 0 0,-1 1 0 0 0,1 0 1 0 0,1 0-1 0 0,-2 1 0 0 0,1-1 0 0 0,1 2 1 0 0,-1-1-1 0 0,0 1 0 0 0,0-1 0 0 0,1 1 1 0 0,-1 0-1 0 0,-8 7 0 0 0,-1-1-172 0 0,11-7-73 0 0,1 1 0 0 0,-1-1-1 0 0,1 1 1 0 0,-1 0 0 0 0,1 1 0 0 0,0-2 0 0 0,0 2 0 0 0,1-1 0 0 0,-5 5-1 0 0,11-1-2922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1839 0 0,'6'-44'913'0'0,"-3"30"3248"0"0,0 0 1 0 0,9-22 2122 0 0,-12 37-5909 0 0,3 5-220 0 0,0-1 1 0 0,0 1 0 0 0,-1 0-1 0 0,0-1 1 0 0,0 1-1 0 0,0 8 1 0 0,5 41 341 0 0,-4-25-316 0 0,27 145 327 0 0,-13-100-8264 0 0,-15-66 2454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5063 0 0,'-9'4'12940'0'0,"19"-1"-12174"0"0,30-2 93 0 0,-20-1-1912 0 0,22 4 0 0 0,-29-2-62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4143 0 0,'0'0'319'0'0,"13"-2"2329"0"0,22-1 7251 0 0,-20 3-9091 0 0,0 0-1 0 0,0 1 0 0 0,25 6 0 0 0,-38-7-762 0 0,-1 0 0 0 0,0 0 0 0 0,0 1 0 0 0,0-1 0 0 0,0 0 0 0 0,0 1 1 0 0,0-1-1 0 0,0 1 0 0 0,0 0 0 0 0,0-1 0 0 0,0 1 0 0 0,0 0 0 0 0,0-1 0 0 0,0 1 0 0 0,0 0 0 0 0,0 0 0 0 0,0 0 0 0 0,-1 0 1 0 0,2 1-1 0 0,-2-1-15 0 0,0 0 0 0 0,1 0 0 0 0,-1 0 0 0 0,0 0 0 0 0,0 0 0 0 0,0 0 1 0 0,0 0-1 0 0,0-1 0 0 0,-1 1 0 0 0,1 0 0 0 0,0 0 0 0 0,0 0 0 0 0,0 0 1 0 0,-1 0-1 0 0,1 0 0 0 0,-1-1 0 0 0,1 1 0 0 0,0 0 0 0 0,-2 1 0 0 0,-1 2 21 0 0,0 0 0 0 0,-1 0 0 0 0,0 0-1 0 0,0-1 1 0 0,0 1 0 0 0,-8 5 0 0 0,-10 8 7 0 0,17-13-63 0 0,0 1 0 0 0,0-2-1 0 0,-8 6 1 0 0,-7 3-563 0 0,20-11 438 0 0,0-1-177 0 0,0 1 286 0 0,1 0 0 0 0,-1-1 0 0 0,0 1 0 0 0,1-1 0 0 0,-1 1 0 0 0,0 0 0 0 0,1-1 0 0 0,-1 1 0 0 0,1-1 0 0 0,-1 1 0 0 0,1-1 0 0 0,0 0 0 0 0,-1 1 0 0 0,1-1 0 0 0,-1 1 0 0 0,1-1 0 0 0,1 1 0 0 0,13 5-66 0 0,-13-5 53 0 0,46 14-14 0 0,7 3 402 0 0,-49-15-177 0 0,0-1 0 0 0,-1 1 0 0 0,0 0 0 0 0,1 1-1 0 0,-1-1 1 0 0,9 9 0 0 0,-13-11-122 0 0,-1-1 0 0 0,1 1-1 0 0,0 0 1 0 0,-1 0 0 0 0,1 0-1 0 0,0 0 1 0 0,-1 0 0 0 0,1 0 0 0 0,-1 0-1 0 0,1 0 1 0 0,-1 0 0 0 0,0 0-1 0 0,1 0 1 0 0,-1 0 0 0 0,0 0-1 0 0,0 0 1 0 0,0 0 0 0 0,0 0 0 0 0,0 0-1 0 0,0 0 1 0 0,0 2 0 0 0,-1-1 34 0 0,1 0 0 0 0,-1 1 0 0 0,0-1 0 0 0,0 0 0 0 0,0 0 0 0 0,0 0 0 0 0,0 0 0 0 0,-1 0 0 0 0,-2 3 0 0 0,-3 2 79 0 0,0-1 0 0 0,0 1 0 0 0,-14 8 0 0 0,21-15-169 0 0,-6 4-145 0 0,1 0-1 0 0,-1-1 0 0 0,0 1 1 0 0,0-1-1 0 0,0-1 0 0 0,0 1 1 0 0,0-1-1 0 0,-1 0 0 0 0,1-1 1 0 0,-1 0-1 0 0,1 1 0 0 0,-1-2 1 0 0,1 1-1 0 0,-1-1 0 0 0,-7-1 1 0 0,7-1-1799 0 0,0-3-3310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85 6911 0 0,'-3'-18'2518'0'0,"3"18"-2292"0"0,0-1 1 0 0,0 1-1 0 0,0 0 0 0 0,0-1 1 0 0,0 1-1 0 0,0 0 1 0 0,0-1-1 0 0,0 1 1 0 0,0 0-1 0 0,0-1 0 0 0,-1 1 1 0 0,1 0-1 0 0,0-1 1 0 0,-2-1 1584 0 0,2 2-1584 0 0,0 0-1 0 0,0 0 0 0 0,-1 0 1 0 0,1-1-1 0 0,0 1 1 0 0,-1 0-1 0 0,1 0 1 0 0,0 0-1 0 0,-1 0 0 0 0,1 0 1 0 0,0 0-1 0 0,-1 0 1 0 0,1 0-1 0 0,0 0 1 0 0,-1 0-1 0 0,1 0 0 0 0,0 0 1 0 0,-1 0-1 0 0,-1 0-34 0 0,1 1-1 0 0,0 0 1 0 0,0 0-1 0 0,-1 0 0 0 0,1-1 1 0 0,0 1-1 0 0,0 0 1 0 0,0 1-1 0 0,0-1 1 0 0,-1 1-1 0 0,-20 32-211 0 0,14-20 177 0 0,1 1 0 0 0,0 0 0 0 0,-6 22 0 0 0,11-29-143 0 0,0-1 0 0 0,1 1 0 0 0,0-1 0 0 0,0 1-1 0 0,1 0 1 0 0,0-1 0 0 0,0 1 0 0 0,0-1 0 0 0,3 13-1 0 0,-1-16 12 0 0,-1 0-1 0 0,0 0 0 0 0,1 0 0 0 0,0-1 1 0 0,0 1-1 0 0,0-1 0 0 0,0 1 0 0 0,1-1 0 0 0,-1 1 1 0 0,1-1-1 0 0,0 0 0 0 0,0 0 0 0 0,0-1 0 0 0,0 1 1 0 0,1-1-1 0 0,3 3 0 0 0,-2-2 26 0 0,-1-1 0 0 0,1 0 0 0 0,0 0 0 0 0,0 0 0 0 0,-1 0 0 0 0,1-1 0 0 0,1 0 0 0 0,-1 0 0 0 0,0 0 0 0 0,0-1 0 0 0,0 1 0 0 0,8-2 0 0 0,-3 0 80 0 0,0-1-1 0 0,0-1 1 0 0,-1 0 0 0 0,1 0-1 0 0,-1-1 1 0 0,1 0 0 0 0,-1-1 0 0 0,0 1-1 0 0,-1-2 1 0 0,1 1 0 0 0,-1-2-1 0 0,0 1 1 0 0,-1-1 0 0 0,0 0 0 0 0,0 0-1 0 0,8-11 1 0 0,-12 14-64 0 0,-1 0 1 0 0,0 0-1 0 0,0 1 1 0 0,0-1-1 0 0,-1-1 0 0 0,1 1 1 0 0,-1 0-1 0 0,0 0 0 0 0,0 0 1 0 0,-1-1-1 0 0,1 1 1 0 0,-1 0-1 0 0,0-1 0 0 0,0 1 1 0 0,0 0-1 0 0,-1-1 0 0 0,1 1 1 0 0,-1 0-1 0 0,-2-7 1 0 0,0 4 0 0 0,0-1 1 0 0,0 1 0 0 0,0 1-1 0 0,-1-1 1 0 0,0 0 0 0 0,-1 1-1 0 0,1 0 1 0 0,-1 0 0 0 0,0 0-1 0 0,-7-5 1 0 0,9 8-60 0 0,-12-11-55 0 0,0 1 1 0 0,-1 0 0 0 0,0 2-1 0 0,-35-20 1 0 0,50 30-84 0 0,-1 1 0 0 0,0-1-1 0 0,1 1 1 0 0,-1-1 0 0 0,0 1 0 0 0,0 0-1 0 0,0 0 1 0 0,1 0 0 0 0,-1 0 0 0 0,-3 0 0 0 0,-4 0-2123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14367 0 0,'0'0'2490'0'0,"4"10"606"0"0,1 17-2449 0 0,1 38 0 0 0,1 0-1363 0 0,-3-29-3742 0 0,-4-32 2475 0 0,1 8-4084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15143 0 0,'0'0'1372'0'0,"12"-7"830"0"0,-3 4-1354 0 0,0 0 1 0 0,0 1-1 0 0,1-1 1 0 0,0 2 0 0 0,15-2-1 0 0,22-4 40 0 0,5 3-1890 0 0,-40 1-245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1:12:25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4143 0 0,'0'0'668'0'0,"1"2"588"0"0,16 43 6465 0 0,-14-37-7526 0 0,0 1 1 0 0,0-1-1 0 0,0 0 0 0 0,1 0 1 0 0,0 0-1 0 0,0-1 0 0 0,1 0 1 0 0,9 11-1 0 0,-13-17-367 0 0,3 2-1999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1:12:25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5063 0 0,'-1'6'934'0'0,"0"-1"0"0"0,0 1-1 0 0,-1-1 1 0 0,0 1-1 0 0,0-1 1 0 0,0 0 0 0 0,-1 0-1 0 0,-5 8 1 0 0,4-5-418 0 0,-1-1 1 0 0,-4 16-1 0 0,0-4-120 0 0,2-5-1340 0 0,4-3-3609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1:12:25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 3223 0 0,'0'0'143'0'0,"0"14"1980"0"0,-2 12 4316 0 0,2 12-4097 0 0,-1 15-2619 0 0,-3-17-1129 0 0,2-29 746 0 0</inkml:trace>
  <inkml:trace contextRef="#ctx0" brushRef="#br0" timeOffset="1">4 141 5983 0 0,'-4'3'5008'0'0,"20"-7"-2059"0"0,-9 3-2531 0 0,75-14 2117 0 0,-47 13-7202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1:12:25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89 455 0 0,'0'0'13340'0'0,"14"-6"-12321"0"0,-9 2-1005 0 0,1-1 0 0 0,-1 1 1 0 0,1-1-1 0 0,-1-1 0 0 0,-1 1 1 0 0,1-1-1 0 0,-1 1 0 0 0,0-1 0 0 0,5-9 1 0 0,-1 2-718 0 0,-3 4-416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1375 0 0,'0'0'13736'0'0,"17"-3"-11880"0"0,48-26 597 0 0,80-25-1 0 0,-99 39-1997 0 0,-9 0-180 0 0,39-21 0 0 0,-50 22-46 0 0,2 2-1 0 0,1-1 1 0 0,40-8-1 0 0,101-33 1076 0 0,-84 26-931 0 0,-48 13-614 0 0,59-31 0 0 0,-76 37-1330 0 0,-16 6-517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1:12:25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10335 0 0,'0'0'935'0'0,"2"8"605"0"0,3 3-455 0 0,4 8 37 0 0,13 18 0 0 0,-19-32-1212 0 0,0 0 0 0 0,1 0 0 0 0,0-1 0 0 0,0 1 0 0 0,1-1 0 0 0,-1 0 0 0 0,1 0 0 0 0,7 4 0 0 0,-5-4-872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9T14:28:08.55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7406 3075 24351 0,'0'0'2176'0,"0"0"-1744"16,-6-7-432-16,-1 2 0 0,1 0 1680 0,-2 0 256 0,-1-1 48 0,0 2 16 15,0 2-624-15,-2 1-128 0,-1 1-32 0,1 2 0 16,-1 3-816-16,0 4-160 0,1-1-48 0,-1 1 0 15,1 2-192-15,2 1 0 0,1-1 0 0,1 1 0 16,0 0 0-16,2 0 0 0,2-3 0 0,2 0 0 16,2 0-208-16,2 0 64 0,1-4 16 0,2 2 0 31,2-3-352-31,3-2-64 0,0 0-16 0,4-2 0 0,0-2 304 0,4 0 48 0,3-1 16 0,0 2 0 16,0-1 192-16,-1 1 0 0,-2 2-160 15,1 1 160-15,0 0 192 0,-5 2 96 0,-2 2 32 0,-2 0 0 16,-5 1 336-16,-1 0 80 0,-2 3 16 0,-2 0 0 0,-3 2-48 15,-2-1 0-15,-3 2 0 0,-1 0 0 0,-2 1-320 0,-2-1-80 16,-1 0-16-16,2-4 0 0,-1 0-288 0,0-1 0 16,0-1 0-16,1 0 0 15,-2-3-1568-15,1-3-272 0,1-1-48 0,4-2-8944 16,0-5-1792-16</inkml:trace>
  <inkml:trace contextRef="#ctx0" brushRef="#br0" timeOffset="172.23">7533 2724 14735 0,'4'-21'1312'0,"-3"13"-1056"16,2 1-256-16,-1 0 0 0,1 2 3136 0,-3 5 560 16,0 0 112-16,0 0 32 0,0 0-1168 0,8 2-240 15,-2 5-32-15,2 3-16 0,0 5-1488 0,0 7-288 0,1 1-64 0,0 5-16 16,0 2-336-16,-1 2-192 0,2 2 192 0,-1 3-192 16,-1 3 0-16,0 2 0 0,0 0 0 0,-2-3 0 31,0-2-960-31,-1 0-112 0,-1-2-16 0,0-1-9856 0,-2-4-1984 0</inkml:trace>
  <inkml:trace contextRef="#ctx0" brushRef="#br0" timeOffset="734.78">7588 3166 1839 0,'-8'-23'0'0,"5"12"160"0,-1-1-160 0,0 1 0 0,0-2 0 0,2 0 0 15,1-2 7136-15,1 3 1392 0,1-1 288 0,1 0 48 16,2-1-6160-16,2 1-1232 0,-1 0-240 0,3 0-48 0,2-1-944 0,2-1-240 15,1 2 0-15,1 2 0 0,1 0 0 0,-1 3-240 16,2 2 48-16,0 1 16 16,3-2-880-16,0 3-176 0,1 3-48 0,-1-1 0 15,1 1-1376-15,-1 2-288 0,1 3-48 0,0 3-16 16,0-1 1136-16,-1 1 208 0,-2 1 64 0,-3 1 0 16,-2 0 384-16,-2 3 96 0,-2 1 16 0,0 2 0 0,-4-2 1664 0,-2 3 336 15,-2 1 64-15,-1 1 0 0,0-1 816 0,-2 2 144 16,0-3 48-16,1 0 0 0,-1-3-576 0,1-1-112 15,-1-3-32-15,3-9 0 0,0 0-544 0,0 0-128 16,0 0 0-16,-4-6-16 0,4-5-192 0,0-2-48 16,0-4 0-16,0 0 0 0,0-1-48 0,1-3-16 15,2-1 0-15,1 0 0 0,0 0-128 0,1-1-128 0,2 1 192 0,2 1-192 16,-1 3 0-16,-2 2 0 0,3 1 0 0,-1 2 0 16,1-2 0-16,-1 5 0 0,-1 2 0 0,-1 3 0 15,-6 5 0-15,0 0 0 0,0 0 0 0,5 4 0 16,0 2 272-16,-1 4-48 0,-1 1-16 0,0 4 0 15,-1 3-80-15,1 1-128 0,-1 2 176 0,4 3-176 16,-2 1 0-16,-1-2 0 0,1-1 0 0,0-1 0 16,3-4 0-16,-1-1 0 0,2-3 0 0,0-2 0 15,0 0 144-15,0-3-144 0,1-4 0 0,0-3 144 16,0-2 48-16,0 1 16 0,0-3 0 0,0-1 0 16,-1-5 304-16,0 0 64 0,-1-2 16 0,-4 0 0 15,0-2-16-15,-2 0 0 0,-1-1 0 0,-1-1 0 16,-2 0-240-16,0 0-48 0,-3-1-16 0,0 4 0 15,-5 2-272-15,2 0 160 0,1 0-160 0,1 1 128 16,-3 0-720-16,1 0-160 0,1 0-16 0,2 2-16 16,1-2-2176-16,1 5-432 0,0-3-96 0,3 1-5168 15,1-1-1040-15</inkml:trace>
  <inkml:trace contextRef="#ctx0" brushRef="#br0" timeOffset="1031.58">8250 2806 19455 0,'9'12'864'0,"-4"-4"176"0,2 2-832 0,-1 2-208 16,0 4 0-16,-1 2 0 0,0 0 1888 0,-1 3 336 15,-2 2 64-15,1 3 16 0,0-1-512 0,-1 1-112 16,0-1-16-16,-2-1 0 0,1-1-720 0,-1-5-160 16,1 1-16-16,1-6-16 0,0-4-400 15,1-2-80-15,-3-7-16 0,0 0 0 0,0 0-112 0,0 0-16 16,5-6-128-16,0-4 192 0,2-3-64 0,-1-6 0 0,2 1-128 16,-1-5 192-16,-2-2-192 0,0 0 0 0,0 0 0 0,0 0 0 15,1 2 0-15,0-2 0 0,-1 3-144 0,1 0 144 16,-1 1 0-16,0 3-144 0,1 3 144 0,0 4 0 15,-1 0 0-15,-1 5 0 0,-4 6 0 0,0 0-128 16,6 4 128-16,1 3 0 0,-1 4-144 0,1 2 144 16,-1 4 0-16,1 2 0 0,1 1 0 0,0 2 0 15,-2 0-368-15,3 2 48 0,2-2 16 0,0 0 0 32,4-4-864-32,-1-1-176 0,0-1-48 0,2-3-8560 0,-2-4-1712 0</inkml:trace>
  <inkml:trace contextRef="#ctx0" brushRef="#br0" timeOffset="1439.29">8784 2834 6447 0,'0'0'272'0,"-9"2"80"0,-4 1-352 0,0 1 0 0,0 2 0 0,0 1 0 0,1-2 5184 0,2-1 960 16,2 4 192-16,2-1 32 0,2 4-4096 0,1-3-816 16,2 1-176-16,1-1-16 0,1-2-944 0,3 1-176 15,-4-7-144-15,8 5 192 0,0-1-192 0,2-2 0 16,3-2 0-16,-1-2 0 0,-2-1 0 0,2-1 0 15,-2 0 0-15,1-1 0 0,-2 0 0 0,-1 0 0 16,-2 0-192-16,-2 2 192 0,-4 3-368 0,0 0 48 16,0 0 16-16,-2-5 0 0,-4 1 304 0,1 1 0 15,-1 2 0-15,-2-3 0 0,-3 3 192 0,2-1-64 0,-1 1-128 0,1 0 192 16,0-1-192-16,2 1 0 0,2 0 0 0,5 1 0 16,0 0 0-16,0 0 0 0,0 0-128 0,6-1 128 31,4 2-496-31,1 3 16 0,4 2 0 0,0 3 0 0,4 2 480 0,0 3 0 0,2 4 128 0,1 1-128 15,-1 3 0-15,1 0 0 0,-4 2-160 0,-1-1 160 16,-1 0 1056-16,-4 1 336 0,-4-1 64 0,-5 2 16 16,-1 0 448-16,-4 1 112 0,-3 0 16 0,-3-1 0 15,-2 1-416-15,-3 0-80 0,-3 0-16 0,1-5 0 16,-5-2-800-16,-1-2-160 0,3-1-48 0,0-2 0 16,1-2-368-16,-1-1-160 0,-1-2 128 0,2 1-128 15,3-3-1536-15,2 2-384 16,2 0-64-16</inkml:trace>
  <inkml:trace contextRef="#ctx0" brushRef="#br0" timeOffset="34670.11">2065 7842 22111 0,'0'0'1968'0,"7"-6"-1584"15,-7 6-384-15,6-7 0 0,2 2 1120 0,-8 5 144 16,6-6 16-16,-6 6 16 0,0 0 416 0,0 0 80 15,0 0 0-15,0 0 16 0,0 0-864 0,-7 4-176 16,-6 3-48-16,-6 3 0 0,-4 3-288 0,2 1-64 16,-4-1-16-16,-2 4 0 0,-3 0 176 0,1 0 48 15,1 1 0-15,-1 2 0 0,0 0-320 0,-7 3-48 16,4-1-16-16,5-1 0 0,4-3-192 0,4 0 0 16,5-1 0-16,5-1 0 0,5-3 0 0,5-1 0 15,4-3-160-15,8 1 160 0,6-1-192 0,4-1 64 16,3-1 0-16,4 0 0 0,4 1 128 0,1 1 0 0,4 0 0 0,2 1-128 15,1-3 128-15,-3 0 0 0,-4-2 0 0,-4 2 0 16,-3-1 0-16,-6 2 144 0,-3 2-16 0,-6 2-128 16,-4 1 272-16,-3 4-48 0,-6 3-16 0,-4 2 0 15,-5 3 48-15,-6 1 16 0,-4 1 0 0,-2 0 0 16,-1 0-272-16,-2-3 0 0,-2-2 128 0,0-2-128 31,1-3-304-31,2-4-112 0,-1-4-32 0,6-2 0 16,2-7-2544-16,5-6-512 0</inkml:trace>
  <inkml:trace contextRef="#ctx0" brushRef="#br0" timeOffset="34873.21">2235 7716 32415 0,'11'-21'1440'0,"-3"16"288"0,1 0-1376 0,0 3-352 16,-1 2 0-16,-8 0 0 0,8 3 1664 0,0 5 272 16,-2 5 48-16,2 6 16 0,-1 5-752 0,-1 5-160 15,-1 7-16-15,2 3-16 0,-1 3-608 0,2 4-128 16,-1 2-32-16,1 4 0 0,1 1-288 0,0 3 0 15,-1 3 0-15,1-2 0 16,-1-3-1280-16,1-3-272 0,-4-3-48 0,0-2-16 16,0-6-1264-16,-1-1-240 0,-1-8-48 0,-2-2-10800 15</inkml:trace>
  <inkml:trace contextRef="#ctx0" brushRef="#br0" timeOffset="35029.74">2250 8337 30815 0,'-8'-27'1360'0,"7"17"288"0,0-8-1328 0,1 2-320 0,0 1 0 0,1-1 0 15,2-1 1520-15,2 1 224 0,3 1 48 0,1 0 16 16,3 1-960-16,2 1-192 0,2 0-32 0,2 1-16 16,1 3-608-16,4-3-256 0,0 2 0 0,3 2 16 31,1 2-2016-31,2 3-416 0,1 2-80 0,0 2 0 16,-1 2-832-16,-2-3-176 0,1 2-16 0</inkml:trace>
  <inkml:trace contextRef="#ctx0" brushRef="#br0" timeOffset="35404.94">2737 8287 18367 0,'-6'13'816'0,"6"-13"160"0,-4 7-784 0,0-1-192 0,2 1 0 0,2-7 0 0,0 0 1472 0,0 0 240 16,0 0 48-16,0 0 16 0,-7-6-608 0,2 0-112 15,0-6-32-15,2-4 0 0,1-3-704 0,2-5-128 16,2-2-48-16,2-1 0 0,0 0-144 0,3-1-192 16,0 1 32-16,4 2 16 0,1 3 144 0,1 1 0 15,1 2 0-15,-1 5 0 0,-3 1-128 0,2 6 128 16,0 1-128-16,-3 4 128 0,-9 2 0 0,8 5 0 15,-2 5 0-15,0 3 176 0,-4 6 432 0,0 3 96 16,-1 4 0-16,-1 0 16 0,-3 4 80 0,1 3 16 16,0 1 0-16,0 2 0 0,-2-2 16 0,2 1 0 15,2-2 0-15,2-2 0 0,0-2-320 0,2-5-64 16,2-1-16-16,1-4 0 0,2-2-208 0,5-3-32 16,0-3-16-16,3-5 0 0,1-3-16 0,0-6 0 0,2-3 0 0,-2-3 0 15,0-6 64-15,-2-2 16 0,-2-3 0 0,-2-3 0 16,-3 0-48-16,-1 0 0 0,-4-1 0 0,-1 1 0 15,-6-5-16-15,-2 3-16 0,-6 1 0 0,1 2 0 16,-3-2 0-16,-2-1 0 0,-1 2 0 0,-3 1 0 16,1 2-320-16,0 2-64 0,-3-2-16 0,3 3 0 31,2 3-2112-31,3 1-416 0,3 4-96 0,3 2-16 16,2 2-544-16,1 2-112 0,4 3-32 0,0 0 0 0</inkml:trace>
  <inkml:trace contextRef="#ctx0" brushRef="#br0" timeOffset="36030.51">3129 8076 5519 0,'25'30'496'0,"-14"-16"-496"0,1 4 0 0,3 5 0 16,-2 1 4544-16,0 2 800 0,-2 3 160 0,1-2 48 0,-4 2-2544 0,0 1-512 16,-3 0-112-16,-1-4-16 0,-2 0-928 0,1-2-192 15,0-3-32-15,-2-2-16 0,0-6-576 0,-1-1-112 16,2-3-32-16,-2-9 0 0,0 0-160 0,0 0-16 16,0 0-16-16,1-6 0 0,0-4-160 0,2-4-128 15,-2-6 144-15,0-3-144 0,1-2 0 0,-1-2 0 16,0-4 0-16,1-3-160 0,-1-2-32 0,0 1-16 15,2-1 0-15,1 1 0 0,1 2-32 0,1 3 0 16,1 1 0-16,-2 8 0 0,0 5 240 0,1 2 0 16,0 8 0-16,-6 6 0 0,0 0 0 0,8 6 128 15,-2 9 0-15,1 3-128 0,0 2 224 0,-2 3-64 16,0 3-16-16,1 2 0 0,1 2-144 0,2-3 0 16,0-1 0-16,2 0 128 0,2-2-320 0,2-2-80 0,0-1-16 15,0-6 0 1,2-2-816-16,0-2-176 0,1-1-16 0,2-3-16 15,0-5-368-15,2 0-80 0,-3-5-16 0,1 2 0 16,-3-6 304-16,0 1 48 0,0-5 16 0,-4 1 0 0,-4-2 832 0,-3 2 192 0,-2-5 16 0,-1 2 16 16,-3 4 880-16,0-4 176 0,-5 0 48 0,-2 3 0 15,-2-2 688-15,-1 4 144 0,-3 1 16 0,1 4 16 16,0-4-704-16,0 3-144 0,2 3-16 0,2 0-16 16,0 1-352-16,8 0-80 0,0 0-16 0,0 0 0 15,0 0-288-15,0 0 160 0,0 0-160 0,0 0 128 16,8 3-128-16,1 0 0 0,0 0 0 0,2-2 0 15,-1 2-240-15,2-3-16 0,1 0-16 0,0 0 0 16,-3 0-176-16,1-3-48 0,-2 3 0 0,-1 0 0 16,0-1 320-16,-8 1 176 0,0 0-192 0,6-3 192 0,-6 3 0 0,7-4 0 15,-2-1 0-15,0 1 0 0,-5 4 0 0,7-3 144 16,-1 1-144-16,2 0 128 0,0 1-128 0,1 2 0 16,1 3 0-16,2 6 0 0,1-1 0 0,1 4 0 15,3 2 0-15,0 5 0 0,0 2 448 0,2 4 64 16,-1 2 16-16,-1 1 0 0,-3 4 736 0,-2-2 144 15,-3 2 16-15,-2 0 16 0,-4 2 416 0,-1-1 96 16,-5-3 16-16,-3 0 0 0,-4 2-368 0,-1-2-80 16,-2 2-16-16,-3-3 0 0,-5-2-656 0,-2 0-128 15,-3-5-16-15,-2-1-16 0,-2-1-304 0,0-5-64 16,-1-3-16-16,0-3 0 0,-1-2-304 0,1-3 0 16,0-2 0-16,1-4-144 15,0-3-2432-15,0-7-496 0</inkml:trace>
  <inkml:trace contextRef="#ctx0" brushRef="#br0" timeOffset="36640.18">4906 8025 8287 0,'2'4'368'0,"-2"-4"80"0,0 0-448 0,0 0 0 0,23-4 0 0,-25 21 0 16,1 0 4736-16,1 2 880 0,-1 2 160 0,1 1 48 15,-2 5-3744-15,2-3-736 0,0 2-160 0,0 3-32 16,-1-4-688-16,1 0-144 0,0-2-16 0,1-6-16 16,1-4-288-16,0-3 0 0,2-4 0 0,-4-6 0 15,9-3 0-15,1-6-304 0,0-4 48 0,0-4 0 16,0-4-32-16,0-1 0 0,-1-2 0 0,1 0 0 16,0-2 288-16,-1 0 0 0,-1-4-128 0,1 3 128 15,0-1 0-15,0 2 128 0,-1 1-128 0,-2 1 192 16,1 1 256-16,-1 6 64 0,-2 4 0 0,1 3 0 15,1 2 224-15,-6 8 48 0,0 0 16 0,0 0 0 16,5 10-176-16,0 3-48 0,-1 3 0 0,1 3 0 0,0 0-400 0,1 3-176 16,-1 3 128-16,1-1-128 0,0 2-160 0,0-1-112 15,2 0-32-15,2 0 0 16,3-2-2176-16,2-2-432 0,2-1-96 0,-2-5-11200 16</inkml:trace>
  <inkml:trace contextRef="#ctx0" brushRef="#br0" timeOffset="37030.78">5463 7869 27007 0,'-4'-16'1200'0,"4"16"240"0,0 0-1152 0,0 0-288 15,0 0 0-15,-6 1 0 0,0 3 1536 0,-1 4 240 0,1 5 48 0,1 4 16 16,-1 4-512-16,3 2-112 16,-1 3 0-16,2 3-16 0,1 1-688 0,1-1-144 0,3-2-32 15,-1 0 0-15,2-1-336 0,3 1 128 0,-1 0-128 0,3-4 0 16,0 0 0-16,2-5 0 0,3 0-160 0,-1-2 160 31,2-2-720-31,-1-1-48 0,-1-6 0 0,1-2 0 16,1-3-448-16,-1 0-112 0,-1-6-16 0,3-3 0 15,-3-2 96-15,1-3 16 0,-1-2 0 0,0-3 0 16,-1-4-112-16,0 0-32 0,-2-1 0 0,0-2 0 16,0-5 80-16,-1 0 16 0,0 0 0 0,-1 2 0 0,-3 1 912 0,-1 0 192 0,-3 0 48 0,0 2 0 15,-1 4 1168-15,-2 1 240 0,-2 5 64 0,0 0 0 16,1 4 320-16,-1 1 64 0,-1 5 0 0,5 4 16 15,-5 2-208-15,0 6-64 0,0 3 0 0,1 6 0 16,0 4-432-16,0 4-80 0,-3 2-32 0,5 3 0 16,0 3-224-16,1-1-64 0,0 1 0 0,1 0 0 0,4-1-320 15,0-1-80-15,1-3-16 0,1-2 0 0,3-3-224 0,5 0 0 16,0-5-192-16,3 0 192 16,2-4-2256-16,2-1-352 0,0-2-64 0,1-5-12144 15</inkml:trace>
  <inkml:trace contextRef="#ctx0" brushRef="#br0" timeOffset="37436.97">6266 7952 10127 0,'0'0'448'0,"0"0"96"0,0 0-544 0,0 0 0 0,-2-5 0 0,0 0 0 16,2 5 3136-16,-3-6 512 0,1 1 96 0,2 5 32 16,-3-5-1984-16,3 5-400 0,-4-4-80 0,0-1-16 15,4 5-48-15,-5-4-16 0,-3 1 0 0,0 2 0 16,0 1 48-16,-1 1 16 0,-1 2 0 0,-2 3 0 15,-1 2-336-15,-1 1-80 0,1 4-16 0,1 4 0 16,2 3-144-16,0 5-16 0,1 5-16 0,4 4 0 16,0-5-112-16,1 1 0 0,1 3-16 0,3-2 0 0,3-2-96 15,2 0-16-15,2-3 0 0,6-4 0 0,2-4-208 0,6-2-48 16,4-4-16-16,2-6 0 0,2-1 16 0,2-2 0 16,5-3 0-16,-1-3 0 0,1-1-192 0,-1-1-144 15,1-3 144-15,0 1-208 16,-1-6-2352-16,-1-1-448 0</inkml:trace>
  <inkml:trace contextRef="#ctx0" brushRef="#br0" timeOffset="37905.83">7563 7928 28159 0,'-13'7'1248'0,"13"-7"256"0,-7 5-1200 0,2 0-304 16,5-5 0-16,0 0 0 0,0 0 912 0,0 0 128 15,5 8 32-15,3 0 0 0,3-1 16 0,3-1 16 16,4-1 0-16,4 1 0 0,3-1-320 0,4 0-64 16,2-1-16-16,4-2 0 0,2 0-384 0,2-1-96 15,3-1-16-15,1-1 0 0,2-1-208 0,0 0-192 16,-4-5 48-16,2 0 0 16,-2-4-1776-16,-6-2-336 0,-1-3-80 0,-5-2-12544 0</inkml:trace>
  <inkml:trace contextRef="#ctx0" brushRef="#br0" timeOffset="38173.03">8075 7539 19343 0,'0'0'848'0,"-4"6"192"0,3 3-832 0,1-9-208 0,0 0 0 0,9 7 0 16,3 3 1136-16,2 1 176 0,2-2 32 0,5-1 16 15,3-2-944-15,1 2-192 0,1 0-32 0,3 1-16 16,1 1 80-16,0 2 32 0,0 1 0 0,0-1 0 15,1 2 688-15,-2-1 144 0,-4 3 32 0,-2 0 0 16,-2 2 448-16,-5 3 80 0,-6 1 32 0,-3 4 0 16,-3 3-176-16,-7 4-48 0,-4-1 0 0,-3 4 0 15,-6 6-464-15,-2-2-112 0,-1 3-16 0,-2 3 0 0,-2 1-512 0,0 0-96 16,0 0-32-16,2-3 0 16,2-2-768-16,4 0-176 0,2-6-16 0,4 1-18912 15</inkml:trace>
  <inkml:trace contextRef="#ctx0" brushRef="#br0" timeOffset="38579.44">10091 7467 33407 0,'0'0'1472'0,"-7"8"320"0,2 0-1440 0,0 5-352 16,-2 2 0-16,-1 5 0 0,1 3 432 0,-2 2 16 15,1 6 0-15,-1-1 0 0,-1 4-48 0,1 3 0 16,2 2 0-16,-1 0 0 0,1 1-400 0,3 3 0 15,2 0 0-15,3 0 0 16,-1-5-2704-16,4-1-432 0,1-2-64 0</inkml:trace>
  <inkml:trace contextRef="#ctx0" brushRef="#br0" timeOffset="38766.91">10333 7974 19343 0,'0'0'1728'0,"0"0"-1392"0,0 0-336 0,-1 9 0 15,0 3 2544-15,1-3 432 0,0 3 96 0,0 1 0 16,-2 4-1856-16,1 0-384 0,0 1-80 0,1-2-16 16,0 2-288-16,0 1-48 0,1-2-16 0,0 0 0 15,1 0-608-15,-1 0-128 0,0-2-32 0,2-4 0 32,-1-2-1072-32,-2-9-208 0,0 0-64 0,0 0-11264 0</inkml:trace>
  <inkml:trace contextRef="#ctx0" brushRef="#br0" timeOffset="39142.01">10405 7732 12895 0,'5'-26'1152'0,"-1"15"-928"0,1-1-224 0,2 2 0 0,-1 1 1872 0,2 0 336 15,1 1 64-15,2-4 16 0,2 0-592 0,1 2-112 16,0 1-32-16,2-2 0 0,0 4-304 0,1 0-64 16,1 2-16-16,1 1 0 0,2 3-224 0,2 2-48 15,-3 3-16-15,3-2 0 0,0 6-112 0,-2 1 0 16,-2 2-16-16,0 2 0 0,-4 0 16 0,0 4 16 15,-2 0 0-15,-3 4 0 0,-2 1-416 0,-3 4-96 16,-1 4-16-16,-3 1 0 0,-1 4-80 0,-1-2-32 16,-3 0 0-16,-2-1 0 0,-2-1-144 0,-3 1 0 15,0-1 0-15,-4-1 0 0,1-6 0 0,-2-2-272 16,-1-1 64-16,-1-6 16 0,-1 0 192 0,0-6-144 0,4-2 144 16,-1-3-128-16,2-2 128 0,1-4 0 0,1 0 0 0,1-3 0 15,2-5-160-15,2 1 160 0,1-1-192 0,5-2 192 16,2-1-128-16,3 0 128 0,1 0 0 0,3 0 0 15,5 3 0-15,3-1 0 0,1 2 0 0,2 2 0 16,5 1 496-16,1 2 0 0,-1 3 0 0,3 2 0 16,0 3-32-16,3 2 0 0,1 1 0 0,0 0 0 15,-1 2-464-15,2 0 128 0,0-3-128 0,4 2 0 32,1 1-1360-32,4 2-320 0,0-1-64 0</inkml:trace>
  <inkml:trace contextRef="#ctx0" brushRef="#br0" timeOffset="39532.93">11748 7899 35007 0,'-5'0'3120'0,"1"0"-2496"0,4 0-496 0,0 0-128 16,0 0 288-16,0 0 32 0,0 0 16 0,0 0 0 16,9-6 16-16,3 2 0 0,2 0 0 0,3 1 0 15,1 0-352-15,2-2-256 0,0 3 32 0,3 0 16 32,-1 2-944-32,1 2-192 0,1 0-48 0,2-1 0 15,0 3-464-15,0-3-112 0,-1 1-16 0,0-1-6224 0,-1-1-1264 0</inkml:trace>
  <inkml:trace contextRef="#ctx0" brushRef="#br0" timeOffset="39863.11">12372 7763 6447 0,'0'0'576'0,"0"0"-576"16,0 0 0-16,0 0 0 0,-6-3 4352 0,-2 3 752 15,-2 0 144-15,-1 3 48 0,-1 1-2928 0,1 2-592 16,-2 3-112-16,0 2-32 0,1-1-704 0,-1 3-144 16,-2 3-16-16,1 2-16 0,2 1-496 0,2 0-80 15,1 2-32-15,2-3 0 0,1 0 16 0,2-1 0 16,1 0 0-16,2 0 0 0,2-1-32 0,2-2 0 15,2-1 0-15,0-2 0 0,2-3-128 0,1-1 128 16,1 3-128-16,1-4 128 0,2-6-128 0,0 0 0 16,-1-4 0-16,0-1 0 0,-2-3-240 0,1-1 80 0,2 0 16 0,-1-3 0 15,-4-4 144-15,1 1-128 16,-1-2 128-16,-1 0-128 0,-1 0 128 0,1-3 0 0,-4 1 0 0,0-1 0 16,-2 2 0-16,-2 1 0 0,0 3 128 0,-1 2-128 15,0 2 320-15,1 3 0 0,-3 2 0 0,5 5 0 16,-7 0 64-16,1 4 16 0,0 1 0 0,4 3 0 15,-1 2-400-15,2 3 0 0,0 3 0 0,2-2 0 32,1 3-576-32,4 1-64 0,0-1 0 0,5 0 0 15,0-1-1776-15,1-3-352 0,4 0-80 0,-1-3-5888 0,1-6-1184 0</inkml:trace>
  <inkml:trace contextRef="#ctx0" brushRef="#br0" timeOffset="40175.74">12696 7796 11055 0,'-3'-14'480'0,"3"14"112"0,-4-6-464 0,0-1-128 0,-2-2 0 0,-2 1 0 0,-1-1 3840 0,0 3 736 16,-2 2 160-16,1 3 16 0,-1 1-2816 0,1 2-560 16,-2 5-112-16,2 3-32 0,1 3-848 0,1 4-192 15,1 3-16-15,2 2-16 0,1 1-160 0,3 1 0 16,2-2 0-16,3 1 0 0,3-2 128 0,2 1-128 16,2-3 0-16,4-1 128 0,0-4 176 0,4-2 16 15,0-2 16-15,1-3 0 0,-1-4 240 0,1-3 32 16,-2-3 16-16,0-4 0 0,1-2 80 0,-5-4 0 15,-2-1 16-15,-3-6 0 0,-1-2-48 0,-3-3-16 16,-1-2 0-16,-3-2 0 0,-1 1-240 0,-1-2-48 16,-3-3-16-16,-1 2 0 0,-3 1-208 0,-1 0-144 15,-2-4 192-15,1 3-192 16,-2-1-304-16,0 1-160 0,1 2-48 0,0 3 0 16,-1 3-2064-16,3 2-432 0,2 4-64 0,0 3-12336 0</inkml:trace>
  <inkml:trace contextRef="#ctx0" brushRef="#br0" timeOffset="40436.71">12999 7562 5519 0,'2'8'496'0,"-1"4"-496"15,0 3 0-15,-2 0 0 0,-2 2 3936 0,-1 2 688 16,-1 3 144-16,0 2 32 0,-3 2-2176 0,0-3-416 16,1 3-96-16,0 1 0 0,-1-1-656 0,2 0-128 0,0-2-32 0,4 0 0 15,1-2-544-15,2-2-112 0,1-3-32 0,5-3 0 16,0-1-128-16,0-3-32 0,2-1 0 0,2-6 0 15,1-2 160-15,1-2 32 0,1-2 0 0,2-3 0 16,1-4-128-16,-3-2 0 0,0-1-16 0,-2-4 0 16,-2-3-176-16,1-3-48 0,-3-3 0 0,-2-2 0 15,-2-2-144-15,-1 2-128 0,-3-2 192 0,-3 1-192 16,-1 0 192-16,-1 1-64 0,-3-1 0 0,-1 0-128 16,-4 1 0-16,0 0 0 0,0 2 0 0,0 1 0 31,0 2-1616-31,1 2-288 0,0 3-48 0,3 0-16 0,0 2-1520 0,3 4-304 0</inkml:trace>
  <inkml:trace contextRef="#ctx0" brushRef="#br0" timeOffset="40577.32">13199 7665 4607 0,'-3'12'400'0,"1"5"-400"16,2 4 0-16,-2 3 0 0,1 1 5216 0,0 0 960 15,-1-2 192-15,2 2 32 0,0-3-5104 0,2 1-1024 16,0-3-272-16,2 0 0 15,0-4-1264-15,1-1-336 0</inkml:trace>
  <inkml:trace contextRef="#ctx0" brushRef="#br0" timeOffset="40702.42">13424 7565 13823 0,'0'0'1216'0,"0"0"-960"0,0 0-256 0,0 0 0 15,0 0 320-15,0 0 0 0,6-4 16 0,-6 4-4624 16,5-5-944-16</inkml:trace>
  <inkml:trace contextRef="#ctx0" brushRef="#br0" timeOffset="40905.49">13570 7470 19343 0,'0'0'1728'0,"0"0"-1392"0,0 0-336 0,0 0 0 16,0 0 2336-16,0 0 400 0,-6 0 80 0,6 0 0 15,-5 5-576-15,1 4-128 0,0 3-32 0,1 5 0 0,2 3-1184 0,1 5-256 16,1 3-32-16,1 3-16 0,-1 1-464 0,1 4-128 16,4-1 0-16,-2 1 0 0,1-3-240 0,0 1-64 15,0-3-16-15,0-2 0 16,1-2-2144-16,-1-1-432 0,-1-2-96 0,0-2-10896 16</inkml:trace>
  <inkml:trace contextRef="#ctx0" brushRef="#br0" timeOffset="41030.4">13512 7991 9215 0,'-5'-9'816'0,"-3"-4"-656"16,-1-3-160-16,-1-2 0 0,1-4 3648 0,0 0 704 16,0 1 144-16,1 0 32 0,2 1-2624 0,1 3-528 15,1 2-96-15,1 0-32 0,3 2-544 0,4-2-128 16,2 0 0-16,4 4-16 16,-1 3-1680-16,2-1-336 0,4 2-64 0,0 2-7040 0,2 1-1408 0</inkml:trace>
  <inkml:trace contextRef="#ctx0" brushRef="#br0" timeOffset="41171.21">13815 7683 15663 0,'4'10'1392'0,"-1"4"-1120"0,-4 2-272 0,1-3 0 16,1 2 2800-16,0 3 496 0,-1 1 96 0,2-1 32 15,-1-1-1760-15,0 0-336 0,2 0-80 0,-1 0-16 16,1-3-976-16,1-1-256 0,0-2 0 0,1-4 0 16,0 0-2032-16,-5-7-496 0,0 0-96 0</inkml:trace>
  <inkml:trace contextRef="#ctx0" brushRef="#br0" timeOffset="41468.37">13855 7732 17503 0,'-3'-6'1552'0,"-2"0"-1232"16,2-3-320-16,1-2 0 0,-1-2 2496 0,0 0 432 16,2-1 80-16,2 1 32 0,2 0-1600 0,2 0-320 15,4-3-64-15,2 1-16 0,-1-1-720 0,2 0-160 16,1 2-32-16,5-3 0 0,-1 4-352 0,-3 4-80 16,-2 2-16-16,-5 5 0 0,-7 2 32 0,0 0 0 15,0 0 0-15,0 0 0 0,-2 13 288 0,-1 2 0 16,-4 1 128-16,-1 2-128 0,-1 3 400 0,-1 4-16 15,-3-2 0-15,1 3 0 0,3 0 176 0,2 1 16 16,2-3 16-16,1 0 0 0,3-2 112 0,2-1 32 16,2-2 0-16,2-2 0 0,3-2-160 0,1-2-48 15,1-2 0-15,2-1 0 0,0-4-64 0,-1-1-16 0,0-1 0 0,-1 0 0 16,2-4 144-16,-3-2 32 0,-2-4 0 0,-1-2 0 16,1-1-176-16,-2-1-16 0,-1-2-16 0,-2 0 0 15,0-1-256-15,0-1-160 0,-2-2 192 0,-1 2-192 31,0 1-336-31,-2 0-176 0,-1 1-48 0,0-1 0 16,2-1-2512-16,-2-3-512 0</inkml:trace>
  <inkml:trace contextRef="#ctx0" brushRef="#br0" timeOffset="41765.57">14234 7464 27647 0,'0'0'2448'0,"5"15"-1952"0,-1 2-496 0,0 5 0 0,0 0 1488 16,-1 3 208-16,-2 0 32 0,-1-1 16 0,0 2 128 0,1-2 32 15,0-1 0-15,1 1 0 0,-1-1-912 0,2-1-176 16,-1-1-48-16,1-1 0 0,-1-3-544 0,0-2-224 16,-1-4 176-16,0-3-176 0,-1-8 224 0,0 0-48 15,0 0-16-15,0 0 0 0,0 0 32 0,2-6 0 16,-1-5 0-16,0-1 0 0,2-1-192 0,-2-4-192 16,1-1 32-16,-1-3 16 0,1-1-160 0,2-2-16 15,2 1-16-15,0-1 0 16,2 1-176-16,2 2-16 0,-1 3-16 0,4 1 0 0,2 0 352 0,-1 3 64 15,1 0 128-15,-1 7-208 0,0 3 208 0,2 6 192 16,2 2-48-16,0 4 0 0,2 5 112 0,-2 3 0 16,0 2 16-16,-1 3 0 0,-2 4-272 0,-1 1 128 15,-4 2-128-15,0 0 0 16,-4 2-1216-16,-2 4-336 0,-3 0-80 0,-3-1-15696 0</inkml:trace>
  <inkml:trace contextRef="#ctx0" brushRef="#br0" timeOffset="42642.82">11147 8726 12895 0,'-15'-9'576'0,"10"3"112"0,-1-5-560 0,-2 2-128 15,-1 1 0-15,-2 3 0 0,0 1 4304 0,-2 0 832 16,-2-1 176-16,1 1 16 0,0-2-3104 0,-2 2-624 16,0 1-128-16,2 3-32 0,1 1-1008 0,1 2-208 15,0 4-32-15,1 2-16 0,-1 0-176 0,2 5 0 0,-1 2 0 0,3 3 0 16,2 2-176-16,1 4 176 0,-1 4-128 0,2 1 128 16,2 2-128-16,0-2 128 0,2 2-128 0,2-1 128 31,0 1-864-31,2 2-96 0,0-2 0 0,-1-4-16 15,-1-3-560-15,1-4-96 0,0 1-32 0,-3-4 0 16,-2-5 32-16,0-1 0 0,-1-3 0 0,-1 0 0 0,0-2 1360 0,4-7 272 0,0 0 0 0,-6 1 0 16,-2 0 528-16,1-2 16 0,2 0 0 0,1-6 0 15,2 1 48-15,0-3 16 0,1 0 0 0,1-1 0 16,1 1-288-16,3-2-64 0,2-1-16 0,1 1 0 16,4 0 32-16,1 0 16 0,-1 1 0 0,5-3 0 0,1 0-288 0,1 0 0 15,3 0 0-15,0 1 0 0,1 0 0 0,0 2 0 16,0-2 0-16,3 3 0 0,-1-1 0 0,-4 0 0 15,-1 3 0-15,-2 0 0 0,0 1 0 0,-3 0 0 16,-2 2 0-16,-6 3 0 0,-6 1 176 0,0 0-176 16,0 0 160-16,0 0-160 0,0 0 560 0,-8 8 16 15,-1 0 0-15,-1 1 0 0,-2 1-128 0,-1-2-32 16,-1 3 0-16,-1 0 0 0,1 2-144 0,1 0-16 16,-1 2-16-16,2-2 0 0,0-2 16 0,3 4 0 15,2-2 0-15,4 0 0 0,0-3-256 0,3-1 144 16,0 1-144-16,3-4 128 0,2 3 96 0,1-2 16 15,1-2 0-15,1 0 0 0,1-1-512 0,0-1-112 0,0-1 0 16,1-2-16-16,2-2 160 0,0-2 48 0,0 0 0 0,-1-3 0 16,0-3-96-16,1-2-16 0,-2-2 0 0,2-2 0 15,-2 2 304-15,1-2 0 0,-2 1 0 0,-1-1 0 16,-3-1 0-16,0 1 0 0,-2 3 0 0,-2-1 0 16,-1 2 272-16,0 3-32 0,-3 3-16 0,3 6 0 15,0 0 208-15,0 0 32 0,0 0 16 0,0 0 0 16,0 0-128-16,0 11-32 0,0 1 0 0,3 4 0 15,-3-1-160-15,2 4-32 0,4 0-128 0,0-1 192 16,1-1-192-16,1 0-240 0,1-2 48 0,1-2 16 31,-1-2-688-31,0 0-144 0,0-2-16 0,1-3-8848 0,-1-3-1776 0</inkml:trace>
  <inkml:trace contextRef="#ctx0" brushRef="#br0" timeOffset="42908.84">11462 8876 10127 0,'0'0'896'0,"0"0"-704"0,0 0-192 0,0 0 0 0,0 0 2304 0,0 0 416 16,-6 2 96-16,2 3 0 0,0 5-976 0,3 5-208 16,1 3-32-16,1 3-16 0,2 0-880 0,0 2-160 15,1 2-32-15,2 0-16 0,0-1-128 0,1 0-32 16,0-2 0-16,3-1 0 0,-1-4 384 0,1-3 80 16,-1-2 16-16,0-3 0 0,2-1 16 0,-2-2 0 15,0 1 0-15,0-7 0 0,-1 0-192 0,0 0-16 16,-2-4-16-16,1-3 0 0,1-2-288 0,-2-1-64 15,-1-3-16-15,1-3 0 0,-2 2-240 0,-1-2 176 0,0 2-176 0,0-4 160 16,-1-1-160-16,0 1-272 0,0-1 64 0,0 0 16 31,-1-3-672-31,0 3-128 0,2-1-32 0,-1 2 0 16,0-1-2048-16,0 4-432 0,2 1-80 0,0 3-7888 0</inkml:trace>
  <inkml:trace contextRef="#ctx0" brushRef="#br0" timeOffset="43143.15">11685 8832 2751 0,'0'0'128'0,"0"0"16"0,-1 8-144 0,0 0 0 0,-2 1 0 0,0 2 0 16,2 3 4016-16,0 1 768 0,1 5 144 0,0-1 48 15,1 1-2752-15,0 1-560 0,1 0-96 0,0-1-32 16,2 1 0-16,1 0 0 0,2-1 0 0,2-1 0 16,0-1-384-16,3-1-96 0,1-2-16 0,3-2 0 15,-1-4-272-15,2-1-48 0,1-2-16 0,-1-3 0 16,-1-3-224-16,-2-3-48 0,1-1-16 0,-4-1 0 16,0-1-96-16,-3-2 0 0,-2-1-16 0,-2-2 0 0,-1 1 16 0,-3-3 16 15,-2 2 0-15,-1 0 0 0,-4-1-64 0,1 0-16 16,-2 0 0-16,0 1 0 0,-4-1-256 0,0 0 0 15,1-1 0-15,-1 3-144 16,0-5-624-16,0 4-128 0,1 0-32 0,2 0 0 16,1 1-1824-16,3 3-384 0,2 0-64 0,3 1-6464 15,0-1-1312-15</inkml:trace>
  <inkml:trace contextRef="#ctx0" brushRef="#br0" timeOffset="43565.05">11865 8891 8287 0,'12'5'368'0,"-4"1"80"0,1 1-448 0,1 5 0 15,3 1 0-15,2 1 0 0,2 0 3792 0,-2 1 688 16,-2-2 128-16,2 1 16 0,-2 0-2240 0,0 1-448 15,0 0-80-15,-2 0-32 0,-1-2-272 0,-3 1-48 16,1 0-16-16,-1-1 0 0,-3-2-416 0,-2-3-96 16,-2-8-16-16,0 0 0 0,0 0-192 0,0 0-64 0,-4 6 0 0,4-6 0 15,-7 3-256-15,-1-3-48 0,-1-4-16 0,1-1 0 16,0-3-112-16,0-1-16 0,2-3-16 0,0 0 0 16,2-5-240-16,2 2 128 0,-1 0-128 0,2 1 0 15,2 0 0-15,1 1 0 0,-1 0-128 0,3 2 128 16,2 1-320-16,1 3 64 0,-1-1 0 0,3 2 0 31,3 1-304-31,1 2-48 0,3 2-16 0,2 2 0 16,0 3 64-16,3 0 16 0,1 1 0 0,2 2 0 0,2-1 256 0,-1 3 48 0,-2-2 16 0,2 1 0 15,0-2 224-15,-1 1 240 0,-1-1-48 0,-3-1-16 16,0-1-176-16,0-1-256 0,-2-2 64 0,-1-1 16 16,-3-1 176-16,0 0 0 0,1-1 0 0,-3-4 0 15,-3 2 0-15,-1 1 256 0,-3-2-64 0,0-1-16 16,-2-1-48-16,-2 1-128 0,-1 0 192 0,-3 0-64 0,-2-3 304 0,-1 1 48 15,-2 0 16-15,0 3 0 0,0-2 80 0,-2 2 32 16,-1 1 0-16,1 2 0 0,-1 2-80 0,2 1-16 16,-3 0 0-16,2 6 0 0,0 2-336 0,2-1-176 15,0 2 160-15,3 2-160 0,2 1 0 0,4 1 0 16,2 2-208-16,1-2 64 16,2 2-624-16,2-3-128 0,3-1-32 0,0-1 0 15,3-2-2096-15,2 2-432 0,4-6-64 0,1-1-11776 0</inkml:trace>
  <inkml:trace contextRef="#ctx0" brushRef="#br0" timeOffset="43909.6">12865 8918 1839 0,'-6'-12'160'0,"2"6"-160"0,-3 1 0 15,-1-1 0-15,0 1 5632 0,-3 1 1088 0,-4 0 208 0,0 0 48 16,-1 0-3760-16,-1 2-752 0,0 1-160 0,0 2-16 16,3 1-1024-16,0 5-208 0,-1 5-32 0,2-2-16 15,0 6-528-15,4 1-96 0,1 0-32 0,3 0 0 16,2-2-224-16,5 1-128 0,0 0 128 0,4-1-128 15,-1 0 0-15,1-2 0 0,5 0 0 0,0-3 128 16,2-1-128-16,1-4 144 0,-1-1-144 0,1-2 160 16,2-1-16-16,-1-1 0 0,1-3 0 0,1-2 0 15,-3-3-16-15,0-2 0 0,1-2 0 0,-1-2 0 16,2-6-128-16,-4-1 128 0,-2-2-128 0,-1-1 128 16,-2 0-128-16,-1-1-272 0,-3-1 64 0,-2 0 16 15,-1-4-48-15,-1-2 0 0,-2 4 0 0,0-2 0 0,-3 1 96 0,-1-1 16 16,-2 1 0-16,2 5 0 0,-1-1-96 0,0 7-16 15,0 1 0-15,2 5 0 0,-1 4 240 0,2 4 128 16,5 4 0-16,-4 8-128 0,3 5 336 0,1 7-32 16,1 3-16-16,3 6 0 0,1 5-16 0,2 2 0 15,-1 1 0-15,3-1 0 0,3 1-272 0,0-3 160 16,2-2-160-16,2-2 128 16,-1-2-1584-16,2-4-320 0,1-3-64 0</inkml:trace>
  <inkml:trace contextRef="#ctx0" brushRef="#br1" timeOffset="51733.33">25129 2929 23039 0,'0'0'2048'0,"0"0"-1648"0,0 0-400 0,0 0 0 16,0 0 608-16,0 0 32 0,0 0 16 0,0 0 0 15,0 0 400-15,13 9 80 0,-10 3 16 0,-1 1 0 16,2 1-624-16,0 0-112 0,-1-1-32 0,-1 0 0 16,1 0-16-16,0 0-16 0,1 0 0 0,1-1 0 15,0 1-160-15,-1-1-16 0,-1 0-16 0,-2-1 0 0,0 3-160 0,0-1 128 16,1-3-128-16,0 3 128 0,0-3-128 0,-2 1 0 15,1-2 0-15,-1-1 128 0,0-8-128 0,1 8 0 16,-1-8 0-16,3 6 128 0,-3-6-128 0,0 0 0 16,4 5 0-16,-4-5 0 0,8 3-288 0,-1-3 16 15,1-3 0-15,1-1 0 0,2 1 272 0,-1-4-128 16,1-2 128-16,-2 1 0 0,1-1 0 0,-1 1 176 16,0 2 0-16,2-2 0 0,-1-3 416 0,-1 4 96 15,-1-4 16-15,-1 2 0 0,-1 1 0 0,1 2 16 16,-1-3 0-16,1-2 0 0,-2 3-288 0,-1-1-64 15,-1 0-16-15,-1 2 0 0,1-2-224 0,-1 0-128 16,2 0 128-16,-1-5-128 16,0 1-384-16,-2 1-128 0,0 0-48 0,0 4-10720 15,1-3-2160-15</inkml:trace>
  <inkml:trace contextRef="#ctx0" brushRef="#br1" timeOffset="52077.04">25622 3186 21423 0,'0'0'944'0,"0"0"208"0,10 2-928 0,0-2-224 0,-4-1 0 0,3 0 0 16,2-2 1456-16,-1-1 240 0,-1-1 48 0,3 0 16 15,-2-3-400-15,1-1-80 0,-2-3 0 0,-1-1-16 0,0 0-528 0,-2 0-96 16,1 0-32-16,-2-2 0 0,-1 1 32 0,-3 0 0 15,-2-1 0-15,-2 2 0 0,-1 3 64 0,-2-3 32 16,-5 2 0-16,1 5 0 0,-2 1-32 0,-1 3 0 16,-3 2 0-16,1 4 0 0,-1 5-368 0,2 1-80 15,-1 0 0-15,2 3-16 0,3 3-240 0,1 2 0 16,1 0 0-16,3 0 0 0,1-2-320 0,3 1-64 16,1 0-16-16,5 1 0 15,1 2-688-15,2-3-144 0,1-2-32 0,4-2 0 16,2-1-2192-16,3-1-432 0,1-1-80 0</inkml:trace>
  <inkml:trace contextRef="#ctx0" brushRef="#br1" timeOffset="52405.33">26022 3013 23951 0,'-10'-14'1056'0,"5"9"224"0,-2 0-1024 0,-1 1-256 0,-1 0 0 0,0 1 0 16,-1 2 1648-16,-1 1 272 0,-1 0 48 0,1 3 16 15,-1 2-432-15,1 3-80 0,1 2 0 0,0 2-16 16,0 1-992-16,3 2-192 0,0 0-32 0,3-1-16 15,2 2-224-15,0-1 0 0,2 0 0 0,3-2 0 16,1-1 0-16,2-2 0 0,2-1 0 0,1-1 0 16,0-2 0-16,1-2 0 0,-1-2 0 0,1-4 0 15,2-2 0-15,1 1 0 0,0-4 0 0,0-2-160 16,-1 0-176-16,-1-2-48 0,1-2 0 0,0 0 0 16,-2-1 64-16,-2 0 16 0,-1-1 0 0,-1 0 0 15,-3-1 304-15,-1 0-128 0,1 2 128 0,0-3 0 16,-2 1 0-16,-1 3 0 0,-1 2 0 0,-1 1 0 0,1 1 400 15,0 5 48-15,1 4 0 0,0 0 0 0,0 0 96 0,0 0 32 16,-3 7 0-16,0-1 0 0,2 5-224 0,1 1-32 16,1 2-16-16,-1-1 0 0,0 4-304 0,3 0 0 15,1 4 0-15,1 0 0 0,0 1-144 0,2 0-96 16,-3 0-16-16,6 7 0 16,1-3-2080-16,-3-10-416 0,-1-7-96 0</inkml:trace>
  <inkml:trace contextRef="#ctx0" brushRef="#br1" timeOffset="52592.91">26287 2742 24767 0,'0'0'1088'0,"0"0"240"0,0 0-1072 0,0 0-256 0,0 0 0 0,0 0 0 16,0 0 1568-16,0 0 256 0,-4 16 48 0,1-2 16 15,1 2-640-15,-1 3-128 0,-1 5-32 0,2-1 0 16,-2 5-640-16,0 0-144 0,0 2-32 0,0 0 0 15,1-1-416-15,1 0-96 0,-1-1-16 0,2 6 0 32,1-6-1744-32,2-6-368 0,1-5-64 0,0-8-10912 0</inkml:trace>
  <inkml:trace contextRef="#ctx0" brushRef="#br1" timeOffset="52842.78">26532 2788 11967 0,'0'0'1072'0,"0"0"-864"15,0 0-208-15,-9-3 0 0,0 6 2480 0,0 0 448 16,-2 3 80-16,1 4 32 0,-3 4-1392 0,-2 1-288 16,0 1-48-16,-1 5-16 0,-1 3-352 0,1 3-80 15,1 0-16-15,2 2 0 0,0-2 320 0,4 0 64 16,1 2 16-16,0-2 0 0,-1-1 0 0,5 1 0 16,3-7 0-16,1 0 0 0,1-3-128 0,4-1-32 15,3-6 0-15,4 0 0 0,5 0-464 0,4-4-112 16,2-2 0-16,2-1-16 0,1-3-320 0,4 0-176 15,2-3 192-15,2 0-192 16,-1 2-1056-16,3-2-320 0,4 1-64 0,-13 1-17408 0</inkml:trace>
  <inkml:trace contextRef="#ctx0" brushRef="#br1" timeOffset="53639.97">19239 7576 15663 0,'0'0'1392'0,"0"0"-1120"0,0 0-272 0,9-6 0 16,-15 24 4048-16,0 2 752 0,4 2 160 0,0 1 32 15,2 2-3536-15,3 1-704 0,2 2-144 0,4 3-32 16,1-4-224-16,1 2-48 0,2-3-16 0,2-2 0 16,0-4-288-16,2 0 0 0,0-7 0 0,1-3 0 15,-2-4 0-15,0-5 0 0,-2-2 0 0,0-5 0 16,-1-3 0-16,0-2 0 0,-1-2 0 0,0-3 0 15,-2-1 144-15,-1-3-16 0,1 1-128 0,-4-1 192 16,-1 1-448-16,-1-2-80 0,0 0-32 0,-1 3 0 16,-2 1-80-16,0 2 0 0,1 4-16 0,-1 3 0 15,0-1 272-15,-1 9 192 0,0 0-208 0,0 0 80 0,0 0 128 0,9 9 0 16,-1 4 128-16,0 1-128 0,0 5 384 0,1 3 0 16,1 2 0-16,2-3 0 0,1-1 128 0,0-3 48 15,2-2 0-15,0-3 0 0,1-3 176 0,0-3 32 16,-2-5 16-16,0-4 0 0,1-2 48 0,-2-3 0 15,0-2 0-15,-3-5 0 0,-1-5-304 0,-1-1-48 16,-1-4-16-16,-2 0 0 0,-1 0-208 0,-2-3-32 16,-2-1-16-16,-1 2 0 0,-2 2-480 0,1-3-112 15,-1 4 0-15,-1-2-16 16,2 2-2400-16,-1 3-464 0,-1-2-112 0</inkml:trace>
  <inkml:trace contextRef="#ctx0" brushRef="#br1" timeOffset="53936.68">20247 7625 25279 0,'0'0'1120'0,"8"4"224"0,2 1-1072 0,-1-4-272 0,0-1 0 0,-1 0 0 16,0-1 1280-16,0-2 192 0,0-1 32 0,-3 0 16 16,-1-1-176-16,0-1-16 0,-2-2-16 0,1 1 0 15,-1-2-496-15,-2 1-112 0,-2 2 0 0,-2-5-16 16,-3 4 80-16,0 1 0 0,-3 1 16 0,0 3 0 15,-2 2-16-15,-1 2 0 0,-2 2 0 0,-1 1 0 16,-1 3-224-16,1 4-48 0,1 0-16 0,0 2 0 16,2 0-352-16,3 2-128 0,2 2 0 0,3 0 0 0,2 2 0 0,2-2 0 15,2-1-176-15,4 0 176 16,3-1-784-16,3-1-48 0,2-2 0 0,4 1 0 16,1-4-1616-16,4-2-336 0,5 0-64 0,2-5-16 15,2-1-416-15,2-4-96 0,1-1-16 0,0-3-7296 16</inkml:trace>
  <inkml:trace contextRef="#ctx0" brushRef="#br1" timeOffset="54274.36">20637 7677 22287 0,'0'-16'976'0,"-2"11"224"0,2 5-960 0,-5-8-240 16,-1 0 0-16,-2 2 0 0,-1 2 2176 0,-2 1 384 15,-2 3 64-15,1-1 32 0,-1 0-1024 0,0 2-208 0,0 3-32 0,0 2-16 0,1 1-368 0,2 1-80 16,-2 1-16-16,3 1 0 0,1 3-576 0,3-1-112 16,1 2-32-16,3 1 0 0,1-1-192 0,4-1 0 15,0 2 0-15,1-4 0 0,1-2 0 0,4 1 0 31,-1-3-128-31,1 1 128 0,2-1 0 0,0-3-160 0,-1-3 160 0,2-1-128 0,0-1-48 0,0-3 0 16,1-2 0-16,-1 0 0 0,-2-3-80 0,1-2-32 16,-2-2 0-16,0-1 0 15,0-2-224-15,-1-1-64 0,-1-1 0 0,-2 1 0 0,0 3 368 0,-2-4 64 16,0 1 16-16,-2 0 0 0,-1 0 128 0,-1 1-128 16,2 2 128-16,-2-1-128 0,0 2 304 0,-2 3 64 15,1 2 16-15,0 4 0 0,1 4 96 0,0 0 32 16,0 0 0-16,-4 7 0 0,1 5-224 0,2 3-32 15,0 3-128-15,1 6 192 0,0 2-192 0,2 4 0 0,2 3 0 0,1 0 0 16,3 0-192-16,1 1-64 0,2-5-32 0,-1-2 0 31,1-2-1728-31,-1-3-352 0,2-3-64 0,1-6-11808 0</inkml:trace>
  <inkml:trace contextRef="#ctx0" brushRef="#br1" timeOffset="54477.36">20976 7226 24879 0,'-10'-11'2208'0,"10"11"-1760"0,-5 4-448 0,1 4 0 15,-1 3 1408-15,0 3 192 0,0 3 32 0,1 6 16 16,-2 7-208-16,4 2-32 0,1 3-16 0,-1 4 0 0,1 3-720 0,1 3-144 16,1 2-16-16,1 1-16 0,0 1-496 0,1-4-208 15,2 1 16-15,0-7 0 16,0-3-1776-16,2-2-336 0,1-4-80 0,0-2-7120 15,1-5-1424-15</inkml:trace>
  <inkml:trace contextRef="#ctx0" brushRef="#br1" timeOffset="54667.9">21178 7513 5519 0,'0'0'496'0,"-4"-4"-496"15,0-2 0-15,-1 4 0 0,-2 1 4304 0,-1 1 768 0,-1 1 160 0,0 3 16 16,-3 4-2192-16,2 3-448 0,-1 2-96 0,1 6-16 15,0 1-512-15,2 5-128 0,-1 3 0 0,1 2-16 16,1 1-560-16,3-1-96 0,3-3-32 0,2 1 0 16,2-4-128-16,3 0-48 0,2-2 0 0,3-4 0 15,2-2-592-15,5-3-112 0,4-3-16 0,2-2-16 16,-1-3-240-16,4-5 128 0,6-2-128 0,1-2 0 31,4-5-1072-31,1 0-304 0,3-3-64 0,-1-1-18784 0</inkml:trace>
  <inkml:trace contextRef="#ctx0" brushRef="#br1" timeOffset="55744.35">22240 7605 26719 0,'7'15'2368'0,"-14"-6"-1888"16,-1 2-480-16,2 4 0 0,-2 7 0 0,3 3-192 0,-2-1 16 0,2 4 0 15,1 2 944-15,1 1 192 0,2 0 48 0,0-1 0 16,1-2-560-16,0-4-128 0,0 1 0 0,1-4-16 15,2-5-80-15,-1-3-16 0,2-3 0 0,2-2 0 16,-1-3 112-16,1-2 32 0,2-7 0 0,0-1 0 16,-2-3 96-16,1-3 0 0,-1-2 16 0,2-5 0 15,0 0-80-15,0-2 0 0,0-2-16 0,0-3 0 16,-1-1-48-16,1-1 0 0,0-2 0 0,0 1 0 16,1 0 48-16,-1 2 0 0,-2 1 0 0,1 3 0 15,-1 1 0-15,0 4 0 0,-1 3 0 0,0 2 0 16,0 3-48-16,-5 9 0 0,0 0 0 0,7 7 0 15,-1 3-320-15,2 6 0 0,0 3 0 0,0 6 128 16,0 4-128-16,1 2-192 0,1 3 64 0,2 0 0 16,0-4-1696-16,1 0-336 0,2-7-64 0,1 0-8400 0,1-8-1664 0</inkml:trace>
  <inkml:trace contextRef="#ctx0" brushRef="#br1" timeOffset="56074.23">22708 7686 11967 0,'-1'-7'1072'0,"0"0"-864"0,-2-1-208 0,3 1 0 15,0 7 3776-15,0 0 704 0,0 0 128 0,0 0 48 16,0 0-2672-16,0 0-544 0,-3 9-96 0,2 3-32 16,1 1-704-16,1 3-144 15,1 1-16-15,0 2-16 0,1 2-288 0,1 1-144 16,1 1 160-16,0-3-160 0,2-1 176 0,1-4-176 16,1-2 192-16,1-1-192 0,-1-3 192 0,0-1-192 15,0-1 192-15,1-4-192 0,-3-3 160 0,3 0-160 16,-1-2 128-16,0-2-128 0,0-3 128 0,0 0-128 15,0-3 128-15,2-3-128 0,-2 0 0 0,0-1 0 16,0-2 0-16,-1-2 0 0,0 1 0 0,-2 0-144 16,-1 0 144-16,1 0-160 0,-3 2 160 0,0 0 0 15,0 2 0-15,-1 3 0 0,0-2 0 0,-1 4 0 16,-1 2 0-16,0 6 0 0,0 0 0 0,-3 6 128 16,1 7-128-16,0 2 176 0,2 3-176 0,0 4 0 0,2 3 144 15,0 2-144-15,2 2 0 0,3-2-240 0,1-1 48 0,2-2 0 31,3-3-2272-31,3-3-448 0,2-1-96 0</inkml:trace>
  <inkml:trace contextRef="#ctx0" brushRef="#br1" timeOffset="56277.33">23351 7627 18431 0,'0'0'1632'0,"-1"-6"-1312"0,-3-2-320 0,-2 3 0 15,-3 2 3008-15,0-1 544 0,0 0 96 0,0 4 32 16,-1 0-1376-16,-1 7-256 0,2 3-64 0,0 1-16 15,0-1-560-15,1 4-96 0,0 5-32 0,3 3 0 16,1 3-464-16,1 2-112 0,3 0 0 0,3 1-16 0,2-1-240 0,3-1-32 16,1-2-16-16,4-3 0 0,3-3-224 0,2-3-48 15,2-1-128-15,3-4 192 0,4-7-352 0,5-3-80 16,0-3-16-16,6-4-13712 16,8-3-2752-16</inkml:trace>
  <inkml:trace contextRef="#ctx0" brushRef="#br1" timeOffset="56699.16">24630 7600 35823 0,'-21'16'1584'0,"14"-11"336"0,1-1-1536 0,-1 0-384 16,0 1 0-16,1-3 0 0,1 4 704 0,5-6 64 31,0 0 0-31,3 7 16 0,-3-7 368 0,10 10 64 16,6-3 0-16,6 1 16 0,1 1-832 0,4-2-160 0,0-4-48 0,3-2 0 0,0-1-192 0,-4-3 0 31,3-2 128-31,1-3-128 0,0-4 0 0,1 3-128 15,0 1 128-15,2 1-208 0,-3-4-2528 0,10-4-496 0,-1-1-96 0</inkml:trace>
  <inkml:trace contextRef="#ctx0" brushRef="#br1" timeOffset="56964.75">25087 7355 5519 0,'0'0'496'0,"-5"1"-496"0,-1 2 0 0,-1-1 0 15,7-2 6080-15,0 0 1136 0,0 0 208 0,0 0 64 16,0 0-5632-16,0 0-1104 0,0 0-240 0,12 7-32 31,1-1-96-31,3 1 0 0,1 1-16 0,3 0 0 0,4 3-368 0,1-2 0 0,-1 3 0 0,1 1 0 31,1 0 0-31,-2 2 144 0,-6-2 0 0,-2 1 0 0,-3 2 432 0,-4 4 96 0,-3 5 16 0,-2 3 0 32,-4 0 160-32,-2 5 48 0,-6-1 0 0,-4 4 0 0,-2 0-448 0,-1-1-64 0,1 2-32 0,4-8 0 31,-1 1-352-31,1-2-160 0,-1-2 16 0,5-1 0 15,1-3-1984-15,2-2-400 0,3-2-80 0</inkml:trace>
  <inkml:trace contextRef="#ctx0" brushRef="#br1" timeOffset="57167.96">26205 7235 23039 0,'0'0'2048'0,"-5"4"-1648"16,-1 2-400-16,1 6 0 0,0 2 3296 0,0 5 576 16,-2 3 112-16,1 3 32 0,-2 3-2592 0,1 2-512 15,2 3-96-15,-1 1-32 0,2 5-464 0,0 3-80 16,1-9-32-16,2 4 0 31,2 2-560-31,0-1-112 0,2 0-32 0,1-2 0 16,0-1-2416-16,1-2-480 0,2-4-112 0</inkml:trace>
  <inkml:trace contextRef="#ctx0" brushRef="#br1" timeOffset="57341.4">26492 7716 18431 0,'0'0'1632'0,"0"0"-1312"0,0 0-320 0,0 7 0 15,-2 2 2944-15,1 1 512 0,-2 4 96 0,2 2 32 16,-2 2-2016-16,-1 3-400 0,1 4-80 0,-1-2 0 15,1 1-768-15,-1 2-160 0,2-3-32 0,0 1 0 16,1-2-2000-16,2-1-416 0,1-4-80 0</inkml:trace>
  <inkml:trace contextRef="#ctx0" brushRef="#br1" timeOffset="57638.34">26819 7397 26719 0,'15'-21'1184'0,"-8"8"240"0,-3 1-1136 0,-3 3-288 16,-1 9 0-16,0 0 0 0,0 0 2288 0,0 0 400 16,0 0 64-16,-6 2 32 0,-2 6-1360 0,-3 8-272 15,1 5-48-15,0 2-16 0,-4 3-784 0,1-1-176 0,-2 2-128 0,6-7 192 16,1 2-192-16,0 0 0 0,-2-1 0 0,2 1 0 16,3 1 0-16,1-1 0 0,0-1 0 0,1-1 0 15,-1-4 0-15,3 0 0 0,1-2 0 0,3-2 0 16,2-2 0-16,0-2 0 0,0-1 0 0,3-1 0 15,4-1 0-15,-1-2 0 0,2-2 128 0,1-2-128 16,1 0 0-16,3-3 0 0,5-2 0 0,-3 1-176 31,-1-1-272-31,7-2-64 0,-3 0-16 0,-3-2 0 16,-5-2-1872-16,-2-1-368 0,-1 0-80 0,-1-2-11616 0</inkml:trace>
  <inkml:trace contextRef="#ctx0" brushRef="#br1" timeOffset="57794.77">27139 7243 28559 0,'0'0'2544'0,"-9"15"-2032"0,-4 6-512 0,0 7 0 0,0 3 2144 0,0 3 336 15,-1 0 64-15,5-11 16 0,0 2-1072 0,1 5-208 16,0 4-32-16,1-2-16 0,2 4-624 0,1 1-128 16,2 3-32-16,2-1 0 15,0 0-1424-15,1-1-304 0,0-1-48 0,5 0-16 16,0-5-1696-16,2-2-352 0</inkml:trace>
  <inkml:trace contextRef="#ctx0" brushRef="#br1" timeOffset="58201">27915 7550 5519 0,'0'0'496'0,"-5"-6"-496"0,0 1 0 0,-2-1 0 15,1 1 5616-15,-3 1 1024 0,-2 0 208 0,-1 6 32 16,-3 2-4544-16,-3 3-912 0,-2 4-176 0,0 6-32 16,1 1-576-16,1 3-128 0,-1 1 0 0,5 3-16 15,2-2-368-15,6 3-128 0,1 1 0 0,1-3 144 16,-2 0-144-16,6-2 0 0,4-3 144 0,2-2-144 16,0-4 0-16,3-1 128 0,2 0-128 0,0-4 0 15,2-2 0-15,0-3 0 0,0-4 0 0,3-2 128 16,1-4-128-16,1-4 0 0,1 0 0 0,-1-3 0 15,0-3 0-15,2 0 0 0,-2-1-128 0,-2-2 128 16,-3 1 0-16,-3 0-128 0,-2 2 128 0,-2-1 0 0,1-1 0 0,-5 2 0 16,-3 2 0-16,0 1 176 0,0 1 80 0,-3 4 0 15,-3-2 16-15,1 6 0 0,-1 1-96 0,7 4-32 16,-12 7 0-16,2 6 0 0,-2 1-144 0,2 6-192 16,1 1 32-16,3 1 16 15,4 3-240-15,2-2-32 0,2 2-16 0,4-3 0 16,0 1-2224-16,6-4-448 0,2-1-96 0</inkml:trace>
  <inkml:trace contextRef="#ctx0" brushRef="#br1" timeOffset="58497.86">28400 7703 2751 0,'4'-10'256'0,"-3"-2"-256"0,-1 1 0 0,-1-3 0 16,0 1 6112-16,-3-1 1184 0,-1 1 224 0,-3 2 48 15,-3 3-5104-15,2 2-1024 0,1 1-208 0,-1 3-32 16,-2 5-656-16,-1 5-128 0,-2 3-32 0,4 1 0 15,3 4-256-15,-3-1-128 0,1 6 0 0,2-1 128 16,1-2 32-16,2 2 0 0,3-2 0 0,4 0 0 16,1-2 112-16,2-2 32 0,3-1 0 0,7 3 0 15,1-6-144-15,1-1-32 0,0-3 0 0,2-2 0 16,-1-4 192-16,2-4 16 0,-1-4 16 0,-1-1 0 16,1-2 320-16,0 0 64 0,-5-5 16 0,0-1 0 15,-4-3-32-15,0 0 0 0,-1-3 0 0,-3 0 0 16,-3-3-208-16,-1 0-64 0,0-2 0 0,-2 1 0 15,-2 0-192-15,-3-1-32 0,-2 0-16 0,-1-1 0 16,2-1-400-16,-2-3-64 0,0-1-32 0,-3 2 0 16,1 1-2656-16,3 2-512 0,2 5-128 0,1 10-13216 15</inkml:trace>
  <inkml:trace contextRef="#ctx0" brushRef="#br1" timeOffset="58810.28">28918 7399 11967 0,'0'0'528'0,"0"0"112"0,0 0-512 0,-4 9-128 16,0-2 0-16,-4 1 0 0,-1 1 3872 0,-1 4 736 15,-2-1 160-15,-3 6 32 0,-1 1-3312 0,0 6-656 16,0 4-128-16,2-1-16 0,0 1 224 0,1 1 48 16,3 3 16-16,4-3 0 0,2-2-240 0,1-2-48 0,3-1-16 0,6-1 0 15,0-3-80-15,2-4-16 0,1-3 0 0,3-4 0 16,1-1-240-16,1-2-48 0,2-7-16 0,-1-5 0 15,1-2 256-15,0-1 48 0,-1-2 16 0,8-10 0 16,-4-2 0-16,-2-1 0 0,-3-3 0 0,1-3 0 16,-4-1-208-16,0 1-32 0,-3-3-16 0,-4 0 0 15,-7 2 112-15,-1 3 0 0,-2 0 16 0,-1-1 0 16,-1 0-288-16,-2-2-176 0,-3-2 192 0,1 1-192 31,-1 0-1296-31,1 1-368 0,2 1-80 0,1 2-16 0,0 2-1632 16,3 3-336-16</inkml:trace>
  <inkml:trace contextRef="#ctx0" brushRef="#br1" timeOffset="58935.25">29194 7608 24767 0,'-1'27'1088'0,"0"-5"240"0,-2 6-1072 0,2 0-256 15,1-5 0-15,0-3 0 16,0-3-768-16,2-1-192 0,1 1-64 0,2-11-5696 15,-1 1-1136-15</inkml:trace>
  <inkml:trace contextRef="#ctx0" brushRef="#br1" timeOffset="59075.88">29313 7490 2751 0,'0'0'256'0,"-5"-6"-256"0,-2-3 0 0,-1 2 0 15,0 1 3760-15,2 1 704 0,6 5 144 0,-7-6 16 31,7 6-4320-31,0 0-880 0,0 0-160 0</inkml:trace>
  <inkml:trace contextRef="#ctx0" brushRef="#br1" timeOffset="59263.37">29602 7149 25679 0,'8'-30'1136'0,"-4"12"240"0,-1-2-1104 0,0 3-272 0,0 1 0 0,0 5 0 16,-3 3 1024-16,0 8 160 0,0 0 32 0,0 0 0 15,-4 12 192-15,1 5 64 0,1 3 0 0,-1 9 0 16,0 8-688-16,1 3-128 0,0 4-16 0,0 5-16 16,-1 0-464-16,2 1-160 0,0-2 0 0,1 3 144 0,1-2-144 0,2-2-176 15,2 0 48-15,-1-1 0 16,0-4-720-16,1-5-144 0,-1-3-32 0,-2-1-9408 16,1-4-1904-16</inkml:trace>
  <inkml:trace contextRef="#ctx0" brushRef="#br1" timeOffset="59435.35">29506 7726 18431 0,'-19'-24'1632'0,"8"5"-1312"16,-2-3-320-16,1 1 0 0,3 2 3232 0,1 2 576 15,3-3 112-15,2 5 32 0,2 0-2560 0,0 1-512 16,2 2-112-16,3 3 0 0,1 1 48 0,2 0 16 16,2 3 0-16,4 1 0 15,1 0-1264-15,3 2-240 0,1-2-48 0,3 1-16 16,3-1-1760-16,2 2-336 0,0-2-80 0,-2 0-5920 0,3 0-1168 0</inkml:trace>
  <inkml:trace contextRef="#ctx0" brushRef="#br1" timeOffset="59874.64">29939 7506 16863 0,'0'0'752'0,"0"25"144"0,-3-2-704 0,-1 1-192 0,1 2 0 0,-2-5 0 16,-1-2 1520-16,-1 1 272 0,2-1 48 0,1-3 16 15,1-2-1056-15,1-3-208 0,2-11-32 0,0 0-16 16,0 0-544-16,0 0-352 0,0 0 48 0,0 0 16 15,6-8-1232-15,3-4-240 0,1-1-48 0,-1-1-16 16,1-6-704-16,-2-1-144 0,-1-2-16 0,-2 0-16 16,0-4 1408-16,-1 3 272 0,0-1 64 0,-2 0 16 0,0-4 2864 15,0 3 560-15,2 0 112 0,-1-1 32 0,-3 0 16 0,2 2 16 16,2 3 0-16,0 1 0 0,0-3-1648 0,1 5-336 16,1-2-64-16,0 5-16 0,5 2-592 15,-4 3 0-15,-3 2 0 0,-4 9 0 0,0 0-240 0,0 0 48 16,8 8 0-16,-4 5 0 0,-5 2 320 0,1 3 80 15,2 3 16-15,-2 2 0 0,-1 3 992 0,0 3 192 16,-1 1 32-16,1 1 16 0,0-1-448 0,-1-1-96 16,1-4-16-16,1 1 0 0,3 0-352 0,1 0-80 15,1 0-16-15,4-3 0 0,3-3 240 0,3-2 32 0,5-1 16 0,0-1 0 16,0-5-224-16,0 0-32 0,-2-6-16 0,2 0 0 16,-3-1 96-16,-2-4 16 0,0-2 0 0,-2-2 0 15,-2-4-16-15,1 1 0 0,-1 1 0 0,-4-5 0 16,-1 1-240-16,-2 1-32 0,-2-4-16 0,-1-1 0 15,-1-1-272-15,-2 1 0 0,-5 1 0 0,0 0 0 32,-4 0-304-32,-2 0-160 0,-5-2-48 0,-3 4 0 15,-3 0-224-15,1 1-48 0,0-1-16 0,2-2 0 16,0 0-1472-16,4-1-288 0,4 1-64 0</inkml:trace>
  <inkml:trace contextRef="#ctx0" brushRef="#br1" timeOffset="60204.21">30489 7365 26719 0,'0'0'2368'0,"5"9"-1888"0,-1 3-480 0,1 4 0 0,-1-2 2336 0,0 6 368 16,0-1 80-16,-2 2 16 0,0-1-1104 0,-4 2-224 15,0-1-32-15,1 2-16 0,-2-1-32 0,0-1-16 16,-1 0 0-16,2-3 0 0,0 2-896 0,2-5-176 16,2-1-48-16,-2-4 0 0,0-10-112 0,0 0-16 15,0 0-128-15,0 0 192 0,0 0-192 0,9-3 0 16,0-4 128-16,1-3-128 0,2 0-240 0,1-4-80 15,0-3-32-15,3-3 0 16,0-1-208-16,0-2-32 0,0-1-16 0,0 1 0 16,-2 2-416-16,3 1-64 0,1 1-32 0,-1 2 0 0,-2 1 624 0,-2 5 128 15,0 1 32-15,0 5 0 0,-2 3 528 0,0 2 96 0,-11 0 32 0,9 10 0 16,-4 4 672-16,0 5 144 0,1 3 16 0,-1 0 16 16,-1 5-64-16,1-1-16 0,0 3 0 0,2 2 0 15,-1-3-704-15,1 0-160 0,-2-1-32 0,3-3 0 31,4 0-1008-31,1-1-208 0,1-2-32 0,5-7-19920 0</inkml:trace>
  <inkml:trace contextRef="#ctx0" brushRef="#br0" timeOffset="151375.23">1845 11364 26495 0,'0'-13'576'0,"1"-2"128"0,0 0 32 0,3-1 0 0,-1 0-592 0,-1-2-144 0,4 1 0 0,-2 3 0 15,0-2 1600-15,1 3 304 0,-1 2 48 0,1 3 16 16,0 1-512-16,-5 7-112 0,0 0 0 0,0 0-16 16,0 0-336-16,8 13-64 0,-3 5-16 0,2 6 0 15,-2 2-224-15,-1 8-48 0,-2 4-16 0,1 5 0 16,0 5-320-16,-3 2-64 0,0-1-16 0,0 2 0 15,-2 1-96-15,2-1-128 0,2-4 176 0,0-3-176 16,0-1 320-16,-1-5-64 0,0-5 0 0,2-3 0 16,-1-3 256-16,2-2 64 0,0-4 0 0,1-3 0 15,1-3-128-15,0-3 0 0,3-3-16 0,0-2 0 16,0-3-128-16,3-3-32 0,4-4 0 0,2-3 0 16,2-3-32-16,-1-3-16 0,2-2 0 0,0 1 0 0,0-4-96 15,0 1-128-15,0-1 176 0,-1 2-176 0,5 1 0 0,-3 1 0 16,-3 0 0-16,0 2 0 15,1 2-896-15,-1 5-256 0,2-3-32 0,-1 5-16 16,-1 2-1552-16,1 2-320 0,-2 2-64 0,2 0-14768 16</inkml:trace>
  <inkml:trace contextRef="#ctx0" brushRef="#br0" timeOffset="151500.25">2632 11969 25791 0,'0'0'2304'0,"-5"6"-1856"16,0 2-448-16,1 1 0 0,0-2 1952 0,0-1 288 15,4-6 64-15,-3 7 16 0,1-2-1472 0,2-5-288 16,0 0-64-16,0 0-16 16,0 0-1152-16,0 0-224 0,0 0-64 0,8-4-9088 0,1-2-1840 0</inkml:trace>
  <inkml:trace contextRef="#ctx0" brushRef="#br0" timeOffset="151609.57">2580 11559 15663 0,'-16'-22'1392'0,"10"13"-1120"0,-2-4-272 0,-1 1 0 16,0 1 2736-16,0-1 480 0,1-1 112 0,1 1 0 15,2 3-2016-15,3 0-416 0,0 1-64 0,4 1-32 32,3 2-2528-32,3 0-512 0</inkml:trace>
  <inkml:trace contextRef="#ctx0" brushRef="#br0" timeOffset="152031.81">3086 11329 19343 0,'0'0'1728'0,"-5"3"-1392"16,-1 3-336-16,3 0 0 0,0 1 4640 0,0 2 864 16,-1 3 160-16,3 2 32 0,-3 3-3520 0,2 4-720 15,0 4-144-15,1 1-32 0,1 5-768 0,1 3-176 16,-1 2-16-16,2 3-16 0,-1 4-304 0,0 2 0 16,1 0 0-16,-2 1 0 0,-2 0 0 0,2-3 0 15,-1-4 0-15,0-4 0 0,-1-2 0 0,1-5 0 16,0-2 0-16,-1-5 0 0,4-6 0 0,-2-4 0 15,-2-3 0-15,2-8 0 0,0 0 0 0,4-6-256 16,2-6 64-16,0-4 0 16,-1-7-208-16,2-5-48 0,1-4 0 0,-1-5 0 15,1-2-64-15,-1-8 0 0,-1-1-16 0,2-3 0 0,4-2 176 0,-3-2 32 0,-3-1 16 16,4 0 0-16,0 1 176 0,0 2 128 0,1 0-192 0,-2 6 192 16,0 2 0-16,0 4 256 0,-1 2-32 0,1 5 0 15,-1 4 64-15,0 6 16 0,-2 3 0 0,1 6 0 16,-1 6 16-16,-6 9 0 0,0 0 0 0,10 9 0 15,-4 6-80-15,2 7-16 0,-2 7 0 0,2 6 0 16,1 7-32-16,2 5-16 0,-2 3 0 0,0 5 0 16,1 2-176-16,1 0 0 0,-1-1 0 0,1-2 0 15,0 1-128-15,1-1-128 0,0-7 0 0,0-1-16 16,-2 0-2816 0,1-2-560-16,-1-2-128 0</inkml:trace>
  <inkml:trace contextRef="#ctx0" brushRef="#br0" timeOffset="152203.93">3115 11758 37951 0,'-13'-4'1680'0,"13"4"352"0,-6-6-1632 0,2 2-400 16,1 1 0-16,3 3 0 0,0 0 1408 0,0-6 192 16,2 1 32-16,3 0 16 0,4 0-752 0,4-1-128 15,4 3-48-15,3-4 0 0,1 2-576 0,4 0-144 16,1-2 0-16,1 2 0 15,3 1-864-15,0 1-208 0,0 2-32 0,1 2-16 16,2 1-2384-16,-2 2-464 0</inkml:trace>
  <inkml:trace contextRef="#ctx0" brushRef="#br0" timeOffset="152469.84">3763 11034 33919 0,'-11'-16'1504'0,"11"16"304"0,0 0-1440 0,0 0-368 0,0 0 0 0,0 0 0 15,0 0 1616-15,0 13 256 0,4 7 48 0,3 10 16 16,0 5-144-16,4 9-48 0,1 6 0 0,-1 5 0 0,1 2-832 16,1 4-160-16,1 5-48 0,1-4 0 0,-1 2-432 0,-1-1-80 15,0-3-32-15,-1-3 0 0,-2-4-160 0,1-3-192 16,-2-2 32-16,0-7 16 15,1-2-2272-15,-2-7-448 0</inkml:trace>
  <inkml:trace contextRef="#ctx0" brushRef="#br0" timeOffset="153304.43">4345 11261 22463 0,'0'0'992'0,"0"0"208"0,0 0-960 0,0 0-240 16,0 0 0-16,0 0 0 0,0 0 1536 0,0 0 256 0,6 9 48 0,-1 4 16 16,-3 4-80-16,2 4-16 0,-1 4 0 0,-1 5 0 15,1 2-944-15,0 6-192 0,-1 4-48 0,0 2 0 16,-2 3-352-16,0 2-80 0,0 4-16 0,0-3 0 16,0 1-128-16,0 0-192 0,-2-5 32 0,1-3 16 31,1-3-2720-31,0-6-528 0</inkml:trace>
  <inkml:trace contextRef="#ctx0" brushRef="#br0" timeOffset="153491.78">4512 11081 34671 0,'0'0'1536'0,"0"0"320"0,0 0-1488 0,0 0-368 0,0 0 0 0,0 0 0 0,0 0 1072 0,0 0 144 16,0 9 16-16,3 7 16 0,1 5-368 0,2 6-80 15,1 5-16-15,2 8 0 0,1 4-592 0,3 5-192 16,-1 4 0-16,1 1 0 0,1 2 0 0,2 2 0 16,1 0-240-16,1 1 80 15,1 1-2032-15,-1-3-416 0,-1-2-80 0</inkml:trace>
  <inkml:trace contextRef="#ctx0" brushRef="#br0" timeOffset="153679.25">4442 11768 25791 0,'-9'-8'2304'0,"-2"-1"-1856"0,1 0-448 0,1 0 0 15,1 0 3072-15,3-1 512 0,2 1 96 0,3 0 32 16,3 0-2608-16,2 0-512 0,4 0-96 0,3 0-32 16,1 0-464-16,2 2 0 0,2-2 0 0,2 1 0 31,4 2-2720-31,2-1-432 0,1 2-96 0</inkml:trace>
  <inkml:trace contextRef="#ctx0" brushRef="#br0" timeOffset="153929.69">4989 11644 29887 0,'0'0'1328'0,"-1"7"272"0,-4 2-1280 0,0 1-320 0,-1 3 0 0,1 3 0 15,-1 2 1584-15,-1 3 256 0,1 1 48 0,-1 2 16 0,1-1-560 0,0 1-128 16,2 0 0-16,2 1-16 0,1 1-864 0,-1-5-160 15,1 1-48-15,1-4 0 0,0 1-128 0,1-5 0 16,2-1 0-16,1-1 0 0,2-2 176 0,2-2 96 16,1-1 32-16,2-2 0 0,-1-3-512 0,2 0-112 15,0-2 0-15,1-3-16 0,1-2 144 0,2 0 48 16,1 1 0-16,1-3 0 16,1-2-592-16,1 1-112 0,-1-1-32 0,4-1 0 15,-1-2-1696-15,0-1-352 0,-1-1-64 0,-2-1-6352 16,1 1-1264-16</inkml:trace>
  <inkml:trace contextRef="#ctx0" brushRef="#br0" timeOffset="154085.91">5249 11611 10127 0,'0'0'448'0,"0"0"96"0,-8 4-544 0,0 3 0 0,0 2 0 0,0 4 0 16,1 3 5664-16,0 5 1024 0,2 5 208 0,1 4 32 16,0 2-4112-16,1 2-816 0,2 3-160 0,1-1-48 15,1 2-864-15,2 0-176 0,0-2-48 0,1-1 0 16,0-3-544-16,1-4-160 0,0-1 0 0,0-3 0 31,0 0-1408-31,-2-6-368 0,-3 0-64 0,-1-5-10128 0,-2-1-2048 0</inkml:trace>
  <inkml:trace contextRef="#ctx0" brushRef="#br0" timeOffset="156432.7">7255 11100 11967 0,'1'0'1072'0,"-1"0"-864"0,0 0-208 0,3 12 0 15,0 4 4128-15,-1 1 784 0,2 2 144 0,-1 5 48 16,-1 2-2896-16,2 6-576 0,0 0-112 0,0 6-32 16,0 5-720-16,-1 4-160 0,1 2-32 0,-3 4 0 15,-1 0-416-15,1 1-160 0,-1 1 0 0,0-4 144 16,0-4-272-16,2-3-64 0,0-3-16 0,-1-7 0 16,-2-7-1744-16,2-5-352 0,3-5-64 0</inkml:trace>
  <inkml:trace contextRef="#ctx0" brushRef="#br0" timeOffset="156635.84">7571 10875 21183 0,'1'-7'1888'0,"0"2"-1504"16,-1 5-384-16,0 0 0 0,0 0 2688 0,0 0 448 16,4 11 112-16,0 4 16 0,0 6-1344 0,1 8-272 15,0 7-48-15,1 6-16 0,0 5-688 0,2 5-128 16,1 5-16-16,0 0-16 0,2 2-544 0,0 1-192 0,-1 0 144 15,-1-1-144-15,-1-3 0 0,-1-1-256 0,1-3 48 0,0-1 0 32,0-3-1968-32,0-1-384 0,-2-1-64 0,-1-3-12848 0</inkml:trace>
  <inkml:trace contextRef="#ctx0" brushRef="#br0" timeOffset="156792.22">7309 11552 21183 0,'-4'-11'1888'0,"0"2"-1504"0,1-1-384 0,1-1 0 16,0-1 3328-16,4 1 608 0,2-2 112 0,1 0 32 15,0 0-2480-15,4 1-480 0,3 1-96 0,3 1-32 16,4 0-672-16,3-4-144 0,3 3-32 0,1 0 0 16,1 1-1488-16,0 1-320 0,0 0-48 0,-1 2-14320 15</inkml:trace>
  <inkml:trace contextRef="#ctx0" brushRef="#br0" timeOffset="157167.15">8118 11205 30751 0,'0'0'1360'0,"0"0"288"0,0 9-1328 0,0 1-320 15,0 1 0-15,2 0 0 0,0-3 1216 0,-1 1 160 16,-1-1 32-16,0 1 16 0,-1 0-256 0,-1 1-48 15,-1-1-16-15,-1 2 0 0,-1-1-704 0,0-3-144 0,-3-1-16 0,0-2-16 16,0-1 32-16,0-1 0 0,0-4 0 0,1 1 0 16,-2 0-80-16,-1-3-16 0,1-1 0 0,1-3 0 15,2-1-160-15,-1 0 0 0,1-2 0 0,2-1 128 16,1-1-128-16,2-1 0 0,1-2 0 0,1 2 0 16,3 1 0-16,0 1 0 0,1 2 0 0,2 1 0 15,1 1-144-15,1-1 144 0,1 1 0 0,1 3 0 16,-1 2 0-16,1 2 0 0,-2 1 0 0,0 2 0 15,0 2 0-15,-2-1 128 0,0 2-128 0,1 0 144 16,-8-5-16-16,4 7 0 0,-4-7 0 0,4 8 0 16,-1 0-128-16,-2 1 192 0,-1 0-192 0,-1 1 192 15,-2 2-192-15,-1 0 0 0,-1-1-192 0,0 1 192 16,-1 0-2608-16,1 1-400 0,1-1-64 0,-2 1-12864 16</inkml:trace>
  <inkml:trace contextRef="#ctx0" brushRef="#br0" timeOffset="157542.03">8178 11572 24479 0,'0'0'1088'0,"0"8"208"0,-1 0-1040 0,1 1-256 16,0 2 0-16,-1-4 0 0,-2 3 1664 0,2-1 256 15,-3 1 64-15,0-2 16 0,0 1-704 0,-1 0-144 16,0 2-16-16,1-5-16 0,-3 2-736 0,1 0-160 15,-1 0-32-15,1-2 0 0,-2-3-64 0,1 1 0 16,-1 0-128-16,2-2 192 0,-5-1-64 0,2-2-128 16,0-1 176-16,1-2-176 0,1-2 144 0,0 1-144 0,3-1 0 0,2-2 144 15,2-3-144-15,1 0 0 0,3-1 0 0,1 2 0 16,0-1 0-16,3 2-176 0,0 2 176 0,1 0-128 16,0-3 128-16,0 3 0 0,2 0 0 0,0 2 0 15,1 0 0-15,1 1 0 0,0 1 0 0,0 2 0 16,-1 1 176-16,-2 0 64 0,-2 1 16 0,-8-1 0 15,7 3 240-15,-7-3 48 0,6 5 16 0,-6-5 0 16,3 7-80-16,-2 0-16 0,-1 1 0 0,-1 0 0 16,-3 0-272-16,-1-2-64 0,-2 0-128 0,1 0 192 15,-2-3-336-15,1 1-80 0,7-4-16 0,-6 0 0 16,6 0-2320-16,-5-6-448 16,1 0-112-16</inkml:trace>
  <inkml:trace contextRef="#ctx0" brushRef="#br0" timeOffset="157776.62">8430 10849 32655 0,'0'0'1440'0,"0"0"304"0,0 0-1392 0,0 0-352 16,0 0 0-16,0 0 0 0,0 0 1472 0,0 0 240 15,0 0 32-15,0 0 16 0,10 0-880 0,2 0-176 16,0-7-48-16,-1 5 0 0,3 0-464 0,0 1-192 16,-1-4 128-16,0 1-128 0,1 1 0 0,2-1 0 0,0 2 0 0,-2-2 0 31,-1 1-1376-31,0-1-304 0,-1-1-64 0,-3 3-9504 0,1-1-1888 0</inkml:trace>
  <inkml:trace contextRef="#ctx0" brushRef="#br0" timeOffset="158200.22">8705 10589 16575 0,'0'0'1472'0,"0"0"-1168"0,-5-2-304 0,-2-2 0 0,2 3 2048 0,-2-1 336 16,0-2 80-16,-2 2 16 0,-2 2-272 0,-2-3-48 16,-1 3-16-16,-5 3 0 0,-8 3-560 0,-2 1-112 15,-1 2-32-15,2 3 0 0,0 3-336 0,4 1-64 16,0 5-16-16,3-2 0 0,2 2-528 0,2 1-112 16,1 2-32-16,4 1 0 0,3 1-144 0,5-2-16 15,3 0-16-15,2 1 0 0,6 1-176 0,2 0 0 16,4-1 144-16,5-1-144 0,3-1 0 0,4-3 0 15,4-4 0-15,4-2 0 0,5-4 0 0,-1-3-192 16,-2-3 192-16,0-1-192 0,0-3 32 0,-2-3 0 16,-4-2 0-16,-3-3 0 0,-2-2 160 0,-1-2-128 15,-5-2 128-15,-1-1-128 16,-3-4 128-16,-3-1 0 0,-4-1 0 0,-1-1 0 16,-4 1 192-16,-2 1-48 0,-2-1 0 0,-4 0 0 15,0 1 112-15,-2 1 0 0,-1 0 16 0,-1 1 0 16,-1 0-272-16,-1 0 0 0,-1-1 128 0,-1 4-128 31,-2-2-1440-31,2 0-352 0,0 0-64 0,1 1-10240 0,2 6-2048 0</inkml:trace>
  <inkml:trace contextRef="#ctx0" brushRef="#br0" timeOffset="158403.31">9254 10262 22111 0,'0'0'976'0,"0"0"208"0,0 0-944 0,0 13-240 16,1-1 0-16,-2 4 0 0,-1-1 3472 0,1 2 656 15,-1 3 128-15,0-2 32 0,1 3-2576 0,0 1-512 16,-1 1-112-16,1 2 0 0,-2-3-1088 0,2 2 0 16,0-2-208-16,0 0 16 15,-1-2-2176-15,2-3-432 0,2-7-80 0</inkml:trace>
  <inkml:trace contextRef="#ctx0" brushRef="#br0" timeOffset="158575.19">9415 10323 19343 0,'0'0'1728'0,"0"0"-1392"0,0 0-336 0,8 8 0 16,-3 3 3344-16,-1-1 608 0,-1 4 112 0,-2 1 32 15,1-1-1792-15,-1 3-368 0,-1 1-64 0,0 2-16 16,0 1-1360-16,0 0-288 0,0 1-48 0,1-3-16 31,-3 3-3408-31,-1 1-672 0</inkml:trace>
  <inkml:trace contextRef="#ctx0" brushRef="#br0" timeOffset="158966.1">6787 10550 20271 0,'0'0'1792'0,"-6"0"-1424"0,6 0-368 0,0 0 0 15,-7 2 2208-15,3 4 368 0,2 2 80 0,-1 2 16 16,0 3-1456-16,5 4-272 0,-1 4-64 0,2 0-16 15,1 3-624-15,1 0-240 0,0-3 176 0,3 1-176 32,1-3-1152-32,1-1-320 0,2-5-64 0,1-3-11712 0</inkml:trace>
  <inkml:trace contextRef="#ctx0" brushRef="#br0" timeOffset="159106.66">7034 10479 26895 0,'0'0'1184'0,"0"0"256"0,0 0-1152 0,2 7-288 15,2 5 0-15,0 1 0 0,1 3 1296 0,2 2 208 16,-1 2 32-16,3 3 16 0,2 2-464 0,2 0-80 16,0 1-32-16,0 0 0 0,1-4-976 0,2 1-160 15,1 0-48-15</inkml:trace>
  <inkml:trace contextRef="#ctx0" brushRef="#br0" timeOffset="173064.23">2121 13928 27647 0,'-2'20'2448'0,"-1"3"-1952"0,3 9-496 0,1 7 0 0,3 5-256 0,1 4-128 0,2 0-48 15,-1 3 0-15,2 1 880 0,0 2 160 0,0-5 32 0,1 0 16 16,-1-4-176-16,0-3-32 0,-1-2-16 0,1-4 0 15,-1-5-208-15,-2-4-32 0,-1-6-16 0,0-4 0 16,0-4 128-16,-2-4 16 0,-2-9 16 0,0 0 0 0,0 0 384 16,0 0 80-16,-2-11 16 0,-2-9 0 0,-3-2-336 0,1-4-64 15,-2-6-16-15,-1-3 0 0,0-5-272 0,-2-6-128 16,0-5 0-16,-1-2 128 0,0-8-128 0,0-1 0 16,1 0 0-16,2 0 0 0,1 4-272 0,4-2 64 15,4 4 16-15,4 2 0 0,1 9 192 0,3 0-144 16,1 4 144-16,3 3-128 0,-2 4 128 0,4 5 0 15,2 5 0-15,1 4 128 0,0 4-128 0,1 7 192 16,3 5-64-16,-1 6 0 0,-2 3 48 0,-1 5 16 16,-3 7 0-16,0 4 0 0,-1 4 64 0,-1 3 32 15,-1 5 0-15,-4 2 0 0,-1 4-96 0,-2 2-32 16,-3-1 0-16,-2 3 0 0,-2 4-160 0,-2 0 192 16,-2 0-192-16,-2-1 192 0,-1-3-192 0,-1-2 128 15,1 0-128-15,-2-3 128 0,0-2-128 0,1-3 128 16,-6-5-128-16,2-4 128 0,4-7-128 0,0-2 128 15,2-1-128-15,3-4 128 0,0-2 96 0,6-8 16 0,0 0 0 0,0 0 0 16,0 0 304-16,0 0 64 0,9 2 16 0,2 1 0 16,3-2-112-16,2-1 0 0,5-1-16 0,2 0 0 15,5 1-16-15,2 0 0 0,3 0 0 0,3 0 0 16,1 1-208-16,3-1-32 0,-1-1-16 0,-2-1 0 16,3 1-224-16,-5 1 0 0,-3 0 0 0,0-1 0 31,-4-1-864-31,0 0-272 0,-2-2-48 0,0 0-11936 0,-1 1-2368 0</inkml:trace>
  <inkml:trace contextRef="#ctx0" brushRef="#br0" timeOffset="174537.77">3354 13773 2751 0,'0'0'256'0,"-6"1"-256"0,6-1 0 0,-5 6 0 0,-2-1 5104 0,2 5 976 0,0 3 192 0,0 4 32 0,1 3-4624 0,0 3-912 16,1 3-192-16,1 6-48 0,-1 3-208 0,0 4-32 16,1 3-16-16,2 1 0 0,-2 1-64 0,1-2-16 15,-2-3 0-15,1-3 0 0,1-2 64 0,-1-4 0 16,1-5 0-16,0-3 0 0,-1-2 64 0,1-5 0 16,1-3 16-16,0-3 0 0,0-9-144 0,0 0-48 15,0 0 0-15,0 0 0 0,0 0 112 0,0 0 32 16,3-12 0-16,-1-3 0 0,2-3-112 0,0-5-32 15,0-3 0-15,1-4 0 0,-2-4-144 0,1-1 0 16,1-3 144-16,0-3-144 0,2-5 0 0,-2-1 144 31,-1 2-144-31,1-2 0 0,0-2 128 0,2 4-128 0,-2 3 0 0,0 3 0 0,0 4 128 0,-1 5-128 16,0 5 0-16,0 4 0 0,0 4 128 0,0 7-128 16,-1 1 144-16,-3 9-144 0,0 0 320 0,5 15-16 15,-1 3-16-15,1 10 0 0,0 6-64 0,2 4-16 16,-1 3 0-16,1 4 0 15,-1 0-208-15,2 1 0 0,0-3 128 0,0-1-128 0,-2-1 0 0,2-4 0 16,-1-7 0-16,-1-4 0 0,-1-3 128 0,-1-4-128 0,0-4 0 16,0-3 0-16,1-3 0 0,-1-2 0 0,-4-7 0 0,0 0 0 15,0 0 0-15,7-8 128 0,-5-7-128 0,2-3 0 16,-1-3 0-16,1-3 0 0,-2-5 0 0,1-2 0 16,0-1 0-16,-2-2 0 0,0-3 128 0,0-4-128 15,2-2 128-15,0 0 0 0,-1 0-128 0,2 0 192 16,0 3 128-16,1 1 32 0,0 5 0 0,2 4 0 15,0 0-16-15,-1 10 0 0,-1 4 0 0,0 6 0 16,1 2-144-16,-6 8-48 0,0 0 0 0,8 11 0 16,-3 7 32-16,-1 9 0 0,-2 9 0 0,2 5 0 15,3 7-176-15,-1 7 160 0,1 0-160 0,1 2 160 16,1-1-432-16,2 2-96 0,0-5-16 0,1-1 0 16,2-3-2176-16,2-5-432 15,-1-1-80-15</inkml:trace>
  <inkml:trace contextRef="#ctx0" brushRef="#br0" timeOffset="175008.62">4137 14009 30287 0,'-20'-3'1344'0,"11"3"272"0,-1 2-1296 0,-2 3-320 16,-1 3 0-16,0 5 0 0,-2 1 1088 0,1 6 128 15,-2 2 48-15,3 3 0 0,0 3-144 0,3 2-32 16,2 2 0-16,3 0 0 0,1 1-704 0,3-1-160 15,2 0-32-15,3-4 0 0,0-2-192 0,2-5 0 16,3-2 0-16,2-4 0 0,1-2-128 0,2-4 128 0,3 0 0 0,2-5 0 16,0-2-144-16,-1-2 144 0,0-4 0 0,-1 0-144 15,-1 0-64-15,-2-3-16 0,-1 1 0 0,-2-2 0 32,-5-1-160-32,-1 0-48 0,-3-2 0 0,-1 1 0 0,-1 0 224 0,-3-2 32 0,-2 1 16 0,0-3 0 15,-4 0 160-15,-2-1 0 0,0 1 0 0,-1 0 0 16,0-1 0-16,2 2 0 0,-2 3 0 0,3 1 128 15,1 0-128-15,3 1 0 0,0 4 0 0,5 4 0 16,0 0-128-16,0 0 0 0,0 0 0 0,10 6 0 16,6 5 128-16,3 2 0 0,3 4-144 0,3 2 144 15,1 0 0-15,2 1 208 0,-2 4-16 0,1-1-16 16,-3-3 336-16,-5 0 64 0,-2-2 0 0,-1 1 16 16,-3 1 512-16,-4-1 112 0,-4 1 0 0,-5 0 16 0,-4 3 16 0,-2 0 0 15,-5 2 0-15,-3 1 0 0,-6 0-416 0,-3 0-64 16,-5-2-32-16,-1-1 0 0,-1 0-432 0,0-3-96 31,0-1-16-31,0-4 0 0,0-2-192 0,2-2 0 0,2-5 0 0,3 0 0 16,-1-6-1072-16,3-6-256 0,3 0-48 0,2-6-16 15,2-4-2512-15,5-4-512 0</inkml:trace>
  <inkml:trace contextRef="#ctx0" brushRef="#br0" timeOffset="175743.01">4732 13833 27183 0,'0'0'1200'0,"0"0"256"0,-5 5-1168 0,3 2-288 0,3 4 0 0,3 5 0 15,1 4 576-15,4 6 64 0,3 0 16 0,4 5 0 16,1 4 624-16,0 3 112 0,-1 1 16 0,3 0 16 16,-2 0-720-16,-2-2-128 0,1-3-48 0,-2-4 0 15,1 0-208-15,-4-7-64 0,-2-2 0 0,1-3 0 0,-1-1-16 0,-3-6-16 16,-2-2 0-16,-4-9 0 0,0 0 32 0,0 0 0 16,0 0 0-16,-6 0 0 0,-1-4 48 0,-1-4 16 15,-1-5 0-15,0-2 0 0,-1-4-320 0,-1-2 160 16,2-5-160-16,-1-4 128 0,-1-4-128 0,-1-3-192 15,-2-4 32-15,-2-3 16 16,2-6-416-16,2 1-80 0,2-1 0 0,0 1-16 0,0 2 336 0,4 1 80 16,2 3 16-16,4 3 0 0,3 5 224 0,1 5 240 15,1 5-48-15,1 4-16 0,1 3 96 0,2 2 32 16,1 8 0-16,1 3 0 0,-1 4-176 0,3 1-128 16,-1 1 144-16,0 5-144 0,-1 5 272 0,0 5-32 15,-1 2-16-15,-1 3 0 0,-1 1 96 0,-3 3 32 16,-2 2 0-16,-2 3 0 0,-2 3-96 0,0-2 0 15,-2 3-16-15,1-3 0 0,-2 2-240 0,0-3 144 0,0-3-144 0,0-1 128 16,-1-1-128-16,1-4 0 0,0-4 0 0,0-2 128 16,0-4-128-16,0-1 0 0,0-1 0 0,4-9 0 15,0 0-272-15,0 0-48 0,0 0 0 0,-2-8 0 32,0-1-640-32,2-1-144 0,2-3-32 0,2 0 0 15,1 0 496-15,3-3 80 0,1 2 32 0,2 1 0 0,1 1 304 0,4 2 64 0,1 3 16 0,1 2 0 16,3 0 144-16,1 3-128 0,0 2 128 0,3 4-128 15,1 4 256-15,0 1 48 0,-1 0 16 0,-2 4 0 16,1 0 400-16,-3 2 96 0,-4-2 16 0,-2 1 0 16,-3 2 336-16,-4-2 80 0,-4 2 16 0,-4 1 0 15,-3 1 112-15,-2 3 32 0,-3 2 0 0,-4-1 0 0,-2 1-464 16,-3-1-96-16,-3 0-16 0,-2 0 0 0,-2-1-368 0,-1 0-80 16,0 0 0-16,2-4-16 0,-1-3-240 0,1-2 128 15,-1-2-128-15,2-3 0 0,2-2-224 0,1-5-144 16,-1-4-16-16,2-3-16 15,0-2-1792-15,1-1-368 0,4-6-64 0,1-1-10112 16,2-1-2016-16</inkml:trace>
  <inkml:trace contextRef="#ctx0" brushRef="#br0" timeOffset="176071.4">5464 13984 3679 0,'5'13'160'0,"-2"-4"32"0,-1 6-192 0,2 0 0 0,0 4 0 0,1 3 0 16,2 1 6016-16,-2-1 1168 0,0 1 240 0,-1 0 32 16,0-2-4960-16,0-2-1008 0,-1-2-192 0,1-1-32 15,-2-2-176-15,1-1-48 0,1-1 0 0,-2-1 0 16,1-2-656-16,-2 0-128 0,2-3-16 0,-3-6-16 16,0 0-32-16,0 0 0 0,0 0 0 0,0 0 0 15,-7 2 192-15,-1-1 16 0,2-1 16 0,-1-3 0 16,1-3 32-16,-2-5 0 0,-1 0 0 0,1-2 0 15,0-2-256-15,0-6-64 0,1-1 0 0,0-1 0 16,1-5-128-16,2 0 0 0,0-2 0 0,4 0 0 16,-1-4 0-16,3 1 0 0,2 2 0 0,3 4 0 15,2 2 128-15,2 4 112 0,4 1 16 0,-1 6 0 16,-1 4 128-16,1 3 48 0,-1 3 0 0,3 3 0 0,1 1-160 0,0 4-16 16,-1 2-16-16,-1 2 0 0,2 3-240 0,0-2 0 15,0 0 0-15,1-1 0 16,-1 0-2496-16,2 1-512 0</inkml:trace>
  <inkml:trace contextRef="#ctx0" brushRef="#br0" timeOffset="177686.14">7048 13325 24879 0,'0'0'2208'0,"0"0"-1760"0,-5 6-448 0,3 6 0 16,1 2 864-16,2 3 96 0,1 0 0 0,3 4 16 15,-2-4-832-15,3 2-144 0,1 1 0 0,0 2 0 16,2-6-400-16,2 2 32 0,-1 0 16 0,2-2-7776 15,0-3-1568-15</inkml:trace>
  <inkml:trace contextRef="#ctx0" brushRef="#br0" timeOffset="177842.27">7383 13357 20271 0,'0'0'896'0,"0"0"192"0,0 0-880 0,0 0-208 0,0 0 0 0,-1 11 0 16,2-2 1456-16,-1 0 240 0,0 0 48 0,0 4 16 0,1 3-1248 0,2 1-256 15,-1 0-64-15,4 2 0 16,0 5-1648-16,2 2-336 0,1 1-64 0</inkml:trace>
  <inkml:trace contextRef="#ctx0" brushRef="#br0" timeOffset="178342.98">7758 13712 23551 0,'0'0'1040'0,"2"14"224"0,-1 6-1008 0,2-1-256 16,1 1 0-16,1 5 0 0,1 3 1376 0,2 0 224 16,0 0 64-16,2 2 0 0,1 2-256 0,1-1-32 0,-2-1-16 0,0 0 0 15,1-3-736-15,-2-1-160 0,0-1-16 0,0-3-16 16,0-2-224-16,-1-3-32 0,-3-3-16 0,-1-2 0 16,-1-4 16-16,-3-8 0 0,0 0 0 0,0 0 0 15,0 0 64-15,0 0 16 0,-7-4 0 0,1-4 0 16,1-1-96-16,1-6-16 0,-3-3 0 0,2-3 0 15,-2-5-144-15,1-1-176 0,-1-2 48 0,1-5 0 32,-3-2-320-32,2-6-48 0,1-1-16 0,1 0 0 0,1 0 112 0,1-1 16 0,3 1 0 0,3 1 0 15,1 2 240-15,2 3 144 0,2 4-160 0,1 3 160 16,3 3 0-16,2 4 0 0,2 2 0 0,-1 5 0 16,2 6 176-16,2 3 128 0,-4 2 16 0,1 5 16 15,-2 5 176-15,-1 4 48 0,-1 6 0 0,-2 0 0 0,0 5 32 0,-3 2 16 16,-1 3 0-16,-1 2 0 0,-4 3-128 0,0 3-32 15,-2-3 0-15,-2 1 0 0,0 0-128 0,-3 1-16 16,0 0-16-16,-1 1 0 0,-2-6 192 0,-1-1 32 16,-2 0 16-16,2-6 0 0,-1-1 48 0,2-2 0 15,0-2 0-15,2-2 0 0,2-3-240 0,3-1-32 16,-1-1-16-16,3-8 0 0,3 7-288 0,2-2 160 16,1-3-160-16,5 0 128 0,0-2-128 0,2 2 0 15,1-4 0-15,1 0 0 0,2 2 0 0,0 0 0 16,0-2-160-16,0 2 160 15,1-3-1040-15,2 3-112 0,1 0-32 0,-1 0 0 16,0-2-1952-16,0 0-400 0,-1-2-80 0</inkml:trace>
  <inkml:trace contextRef="#ctx0" brushRef="#br0" timeOffset="178702.37">8532 13640 13823 0,'0'0'1216'0,"0"0"-960"0,0 0-256 0,0 0 0 15,0 0 3360-15,0 0 624 0,0 0 128 0,0 0 32 16,0 0-1856-16,0 0-368 0,0 0-80 0,5 9-16 16,-1-1-672-16,0 1-144 0,-2 0-32 0,-1 2 0 15,1-3-480-15,-2 2-112 0,-3 2 0 0,-1-2-16 16,0 1-64-16,-2-1-16 0,-3 2 0 0,0-4 0 16,-1 1-112-16,0-3-32 0,-2-3 0 0,3 1 0 15,1-3-144-15,1-1 160 0,-1-1-160 0,1-5 160 0,1 0-160 0,0-3 0 16,1 0 0-16,3-3 0 0,0 0 0 0,2-1 0 15,2 1 0-15,0-1 0 0,2-1 0 0,1 4-176 16,1-2 176-16,1 2-128 0,1-1 128 0,3 2 0 16,-4 1 0-16,3 2 0 0,-1 0 0 0,0 2 0 15,0 3 0-15,1 1 0 0,1 0 0 0,-2 0 0 16,-1 0 0-16,0 0 128 0,-1 0-128 0,-7 0 0 16,0 0 0-16,7 4 0 0,-7-4-176 0,5 8-96 15,-1 0-32-15,-1 2 0 16,-2-3-3168-16,-1 3-640 0</inkml:trace>
  <inkml:trace contextRef="#ctx0" brushRef="#br0" timeOffset="179063.13">8675 13920 17503 0,'0'0'768'0,"0"11"176"0,-3-1-752 0,1-1-192 0,-1 3 0 0,-1 0 0 16,0-2 2640-16,0-1 496 0,-1 1 112 0,0-1 16 16,0 0-1568-16,0 1-304 0,-2 1-64 0,2-2-16 15,-3-1-832-15,0-2-160 0,0-1-48 0,0 2 0 16,1-5 32-16,-1 1 0 0,-1-2 0 0,0-1 0 16,-1-1-48-16,3 0-16 0,0-2 0 0,2-1 0 15,0 0-240-15,1-1 176 0,1-1-176 0,3-2 160 16,1-1-160-16,2 1 0 0,1-3 0 0,1 4 0 0,2-1 0 0,2 1 0 15,1-1-128-15,2 2 128 0,0-1 0 0,-1 2 0 16,1 0 0-16,0 0 0 0,-2 1 272 0,0 1-16 16,-1 2-16-16,-2 0 0 0,-7 1 336 0,0 0 64 15,0 0 0-15,0 0 16 0,0 0-192 0,0 0-32 16,0 9-16-16,-1 1 0 0,-3 2-192 0,0-2-32 16,-1-1-16-16,-1-1 0 0,-1 0-176 0,1 0 0 15,-1 2-160-15,1-4 160 16,-1-3-1984-16,7-3-288 0,0 0-64 0,0 0-14080 0</inkml:trace>
  <inkml:trace contextRef="#ctx0" brushRef="#br0" timeOffset="179314.55">8951 13365 23039 0,'0'0'2048'0,"-5"5"-1648"0,5-5-400 0,0 0 0 15,0 0 2960-15,0 0 512 0,0 8 112 0,0-8 0 0,0 0-1712 0,7 4-336 16,2 0-80-16,2-2-16 0,3 0-992 0,1-4-208 16,1 0-48-16,1-1 0 0,1 1-192 0,2-1-160 15,-1 0 32-15,1 0 0 16,1-1-2000-16,-3-3-400 0,-1 1-80 0,-2 0-13168 15</inkml:trace>
  <inkml:trace contextRef="#ctx0" brushRef="#br0" timeOffset="179674.42">9303 13070 29711 0,'-15'3'1312'0,"6"0"288"0,-6 0-1280 0,-2 0-320 0,-1 2 0 0,-7 2 0 15,-5-1 1120-15,-2 3 160 0,-4 2 48 0,1 2 0 16,1-1-48-16,0 2-16 0,2-1 0 0,1 3 0 16,1 1-752-16,4 2-160 0,1 2-32 0,5 1 0 15,5 2-320-15,3 0 128 0,3 3-128 0,2-1 0 16,3-3 0-16,6 2 0 0,3 0 0 0,4-2 0 16,4 3 0-16,4-2 0 0,4-5 0 0,5-1 0 15,3 1 0-15,3-8 0 0,5-1 0 0,0-7 0 16,4-3-128-16,-2-3 0 0,0-5 0 0,-2-3 0 15,-2-3 128-15,-3-2-192 0,-2-2 192 0,-1-2-192 16,-3 0 192-16,-2-3 0 0,-6-1 0 0,-3-1 0 16,-3-1 0-16,-3 1 176 0,-3 2-48 0,-4-1 0 15,-3 2 160-15,-2 1 32 0,-2 2 0 0,-3 0 0 0,-1 2-192 16,-1 3-128-16,-2-2 192 0,0 3-192 0,0 2 0 16,-1 0-192-16,-1 3 0 0,1 2 0 15,0 1-2576-15,1 2-512 0,2 0-112 0</inkml:trace>
  <inkml:trace contextRef="#ctx0" brushRef="#br0" timeOffset="179877.43">9829 13027 14735 0,'0'0'640'0,"0"0"160"0,0 0-640 0,0 0-160 0,0 0 0 0,0 9 0 15,-2 1 4304-15,1 1 832 0,-1 2 176 0,0 3 16 16,0 2-3088-16,-1 2-640 0,0 1-112 0,2 1-16 16,-2 0-1088-16,1-1-224 0,2-2-32 0,0 0-128 31,0-4-1728-31,0 0-464 0,1-4-96 0,0-1-13008 0</inkml:trace>
  <inkml:trace contextRef="#ctx0" brushRef="#br0" timeOffset="180034.09">9988 12952 4607 0,'0'0'400'0,"0"0"-400"0,1 13 0 0,-2 0 0 15,-1 1 6864-15,-1 2 1296 0,0 1 256 0,-1 2 48 16,0 2-5120-16,0 1-1024 0,3 0-208 0,-2 2-32 0,-1-2-1424 0,3 2-272 16,0-1-64-16,1 2-16 15,1 0-2976-15,-1-2-592 0</inkml:trace>
  <inkml:trace contextRef="#ctx0" brushRef="#br2" timeOffset="-199460.82">10228 11390 18879 0,'0'0'832'0,"0"0"192"0,0 0-832 0,0 0-192 0,0 0 0 0,0 0 0 15,0 0 1056-15,-2 9 160 0,6 0 48 0,0 2 0 16,0-1 48-16,1 3 16 0,2 0 0 0,-1 1 0 16,1 3-368-16,-1 0-80 0,0 2-16 0,-1-4 0 15,-1 1-448-15,0-3-96 0,0-1 0 0,-2-2-16 16,-1-1-48-16,1-1-16 0,-2-8 0 0,0 0 0 15,0 0-80-15,0 0-16 0,0 0 0 0,0 0 0 0,-5-1-16 0,-1-5 0 16,1-3 0-16,1-2 0 0,0-2-128 0,0-3 0 16,0-2 0-16,1-2 0 0,-1 1-336 0,0-6 0 15,1 0 0-15,1-5 0 16,-1-5-208-16,2 2-32 0,-1-1-16 0,2 2 0 0,-1 0 272 0,2 2 48 16,2 2 16-16,2 3 0 0,-2 3 256 0,2 5 0 15,1 0 0-15,2 4 0 0,0 1 336 0,0 4 32 16,0 3 0-16,1 3 0 0,0 2 592 0,-1 1 128 15,-2 1 32-15,0 4 0 0,-3 1-320 0,0 4-64 16,0-2-16-16,-2 4 0 0,-1 1-400 0,-1 3-96 16,-2 3-16-16,-1 1 0 0,0 1-208 0,0-1 0 15,-1 1 0-15,1-1 0 16,-1-3-1840-16,1-2-304 0,0-2-64 0,2-4-7888 0,-1-2-1568 0</inkml:trace>
  <inkml:trace contextRef="#ctx0" brushRef="#br2" timeOffset="-199304.44">10441 10754 9215 0,'6'-15'816'0,"-6"15"-656"0,0 0-160 0,4-6 0 15,-4 6 4096-15,0 0 768 0,0 0 176 0,6 6 16 16,-1 1-3040-16,1 5-608 0,-4 2-128 0,1 5-32 16,-1 6-528-16,0 5-96 0,-2 0-32 0,-2 5 0 15,0 3-592-15,-1 3 0 0,1-4 0 0,-1 3-192 16,0-3-2096-16,2 0-416 15,0-5-96-15</inkml:trace>
  <inkml:trace contextRef="#ctx0" brushRef="#br2" timeOffset="-198757.56">10598 10958 11055 0,'3'-17'976'0,"-2"12"-784"0,-1 5-192 0,1-6 0 0,-1-1 3200 0,0 7 608 16,0 0 112-16,0 0 32 0,-2-4-1600 0,2 4-320 15,-7 3-64-15,0 3-16 0,0 2-768 0,-1 4-160 16,0 2-16-16,-1 3-16 0,-2 1-384 0,1 2-80 16,0 0-16-16,0-2 0 0,1-1-64 0,2 0 0 15,0-2-16-15,2 0 0 0,1-1-176 0,1-2-16 0,2 1-16 0,2-3 0 16,1-2-224-16,1 0 0 0,3 0 0 0,2 0 0 16,1-1-368-16,0-3-16 15,3-4 0-15,1-1 0 16,1 1-768-16,3-5-144 0,2-2-48 0,2-1 0 15,-1-1-2048-15,1-1-400 0,-2-3-96 0,1 0-16 16,-1-2 32-16,-2 0 0 0,-2 0 0 0,-2 0 0 16,-3 2 2768-16,-2 1 544 0,-2 3 112 0,0 2 32 0,-2 0 2016 0,-4 7 416 0,0 0 80 0,0 0 16 15,0 0-32-15,0 0 0 0,0 0 0 0,0 0 0 16,-8 1-320-16,-1 3-64 0,-1 2-16 0,3 3 0 16,-2-2-144-16,1 1-48 0,1 1 0 0,1 1 0 15,-1 2-432-15,2-2-96 0,0 1 0 0,2-1-16 16,2-1-608-16,2-1-112 0,3 1-32 0,1-5 0 15,3 0-192-15,0-1 0 0,1-1 0 0,1-2 0 0,1-2 0 16,-1-1 0-16,-1-1-192 0,1 0 192 0,-3-3-320 0,1 0 64 16,0-1 0-16,-1 0 0 0,-2 2 256 0,0-5 0 15,0 4-128-15,-1-1 128 0,-1 1 0 0,-2 1 0 16,-1 6 0-16,1-7 0 0,-1 7 0 0,0 0 0 16,0-6 0-16,0 6 0 0,0 0 320 0,0 0-16 15,0 0-16-15,0 0 0 0,0 0-96 0,0 0 0 16,0 0-16-16,2 11 0 0,-1 3-176 0,0 0 0 15,1 0 0-15,0 1 0 0,1 1-240 0,-1 1-80 16,1 0 0-16,1 0-16 16,1-1-2192-16,0 1-432 0</inkml:trace>
  <inkml:trace contextRef="#ctx0" brushRef="#br2" timeOffset="-198585.62">11033 11051 19343 0,'0'0'1728'0,"2"-9"-1392"0,-2 0-336 0,0 1 0 16,0 8 2096-16,0 0 336 0,0 0 80 0,0 0 16 16,0 0-1008-16,0 0-208 0,-2 8-32 0,0 3-16 15,-1 5-800-15,1 2-144 0,-1 4-48 0,0 2 0 16,2-5-272-16,0 5 0 0,-1-1 0 0,2 3 0 31,2-6-1536-31,0 0-384 0,0-2-64 0,0-3-11120 0</inkml:trace>
  <inkml:trace contextRef="#ctx0" brushRef="#br2" timeOffset="-198413.85">11204 10954 19343 0,'0'0'1728'0,"0"0"-1392"16,0 0-336-16,0 0 0 0,0 0 1776 0,0 0 272 16,0 0 64-16,3 8 16 0,-1 3-896 0,2 0-176 15,1 4-32-15,2 0-16 0,1 4-688 0,0 0-128 16,-4 2-16-16,2 3-16 0,2-1-160 0,1 0-256 15,-4 1 64-15,0 1-13504 0</inkml:trace>
  <inkml:trace contextRef="#ctx0" brushRef="#br2" timeOffset="-198257.56">11114 11284 11055 0,'-12'-18'480'0,"10"11"112"0,-1 1-464 0,1-1-128 0,0-4 0 0,2 2 0 16,2-1 4288-16,0 1 848 0,2 0 176 0,3 1 16 15,2 1-3600-15,3 1-704 0,1-1-160 0,2-1-32 16,3 1-656-16,3-1-176 0,0 1 0 0,0-1 0 31,0 1-1696-31,-2 1-368 0,0-2-80 0</inkml:trace>
  <inkml:trace contextRef="#ctx0" brushRef="#br2" timeOffset="-198054.38">11530 10855 21183 0,'0'0'944'0,"0"0"192"0,0 0-912 0,0 0-224 0,0 0 0 0,0 0 0 0,0-6 3200 0,4-1 576 15,1 1 128-15,3 2 32 0,2 3-2672 0,3-1-544 16,2-2-96-16,0 0-32 16,1 4-1616-16,4 0-336 0,-1 0-64 0,-1 0-13808 15</inkml:trace>
  <inkml:trace contextRef="#ctx0" brushRef="#br2" timeOffset="-197927.93">11587 11044 13823 0,'0'0'1216'0,"0"0"-960"0,-6 0-256 0,6 0 0 16,0 0 4592-16,0 0 864 0,0-6 176 0,3-2 48 15,2 0-4032-15,3 0-816 0,2-3-144 0,4-1-48 16,3 0-464-16,3 2-176 0,2 1 0 0,3 1-10768 15,-2-3-2272-15</inkml:trace>
  <inkml:trace contextRef="#ctx0" brushRef="#br2" timeOffset="-197131.18">12091 10589 17215 0,'0'0'768'0,"0"0"144"0,5-5-720 0,0-1-192 0,0-1 0 0,2 1 0 16,1-2 1456-16,1 1 256 0,0 1 48 0,1-1 16 15,1-2-128-15,-1 3-32 0,-1 0 0 0,0 4 0 0,1 2-528 0,-1-3-128 16,0 2 0-16,0 2-16 0,-3 2-192 0,1 1-48 16,-2 0 0-16,-5-4 0 0,0 0-336 0,3 9-80 15,-4 1-16-15,-1 2 0 0,1 2-128 0,-2 1-16 16,-3-1-128-16,-2 2 192 0,-1-2-192 0,0 0 0 16,0-1 0-16,-1 0 0 0,1 0-240 0,0-1 64 15,1-3 16-15,2 0 0 16,-1-3-240-16,2-1-48 0,0-1-16 0,5-4 0 15,0 0-112-15,0 0 0 0,0 0-16 0,0 0 0 0,0 0 336 0,0 0 80 16,0 0 16-16,10-3 0 0,-1 0 160 0,3 1 0 16,1 1 0-16,2-1-128 0,-1 1 128 0,3 1 0 15,0 0 160-15,-2 1-160 0,0 2 464 0,-1 1 0 16,0 0 0-16,-2 1 0 0,-1 0 208 0,-2 2 32 16,-3-1 16-16,-2 3 0 0,-2 2-144 0,-2 4-48 15,-3-2 0-15,-4 4 0 0,-2-1-16 0,-2 2-16 0,-4 2 0 0,0-1 0 16,-2 1-688-16,0-3-144 0,1 0-32 0,0-3 0 31,2-2-1168-31,1-2-256 0,0-2-32 0,3-3-8448 0,0-1-1696 0</inkml:trace>
  <inkml:trace contextRef="#ctx0" brushRef="#br2" timeOffset="-196724.53">12565 10441 19343 0,'0'0'1728'0,"0"0"-1392"0,0 0-336 0,-6 2 0 16,-3 2 976-16,-2 3 128 0,-1 1 32 0,1 2 0 0,-2 2-144 0,0 1-32 16,1 0 0-16,1 0 0 0,1 1-704 0,2-3-128 15,2 0-128-15,0 1 144 0,4-1-144 0,2-2-176 16,1-1 48-16,-1-8 0 16,5 7-336-16,2-1-64 0,1-1-16 0,1-1 0 0,0 0 544 0,3 1 0 15,2 0 0-15,0 0 0 0,-1 2 0 0,0-1 0 16,2 1 128-16,-1-1-128 0,2 1 928 0,-2 1 144 15,0 3 16-15,0 0 16 0,-3-1 48 0,0 1 16 16,-2 2 0-16,-3 0 0 0,0 0-144 0,-3 0-48 16,0-3 0-16,-2 2 0 0,-2 2-288 0,0-3-64 15,-3 0-16-15,-1 0 0 0,-2-1-288 0,1-1-48 16,-2 1-16-16,0-3 0 0,0-1-128 0,0-4-128 16,0-2 192-16,1-1-192 0,-2-2 192 0,1-3-192 15,0-2 192-15,0-1-192 0,2-4 256 0,-1 0-64 0,2-2-16 16,1 0 0-16,0-7 32 0,3-1 16 0,1-1 0 0,1-2 0 15,2 0-224-15,0-2 0 0,1 1 0 0,2-1 0 16,-1 0-128-16,1 4-80 0,1 2-16 0,1 3 0 31,0 0-272-31,-1 4-48 0,1 2-16 0,-1 2 0 16,-2 1-1968-16,0 3-400 0,-2 1-80 0</inkml:trace>
  <inkml:trace contextRef="#ctx0" brushRef="#br2" timeOffset="-196255.88">11453 10557 17503 0,'0'0'768'0,"0"0"176"0,-5 6-752 0,0 0-192 16,5-6 0-16,-4 6 0 0,0 1 2000 0,4-7 368 16,0 0 80-16,0 0 16 0,0 0-1376 0,0 0-288 0,6 1-48 0,4-1-16 15,-3-3-464-15,1-2-80 0,-1-1-32 0,1-4 0 16,-1 1 160-16,2-2 48 0,1-1 0 0,-1 0 0 15,0 0-64-15,0-1-16 0,-1 0 0 0,1 0 0 16,-1 1-288-16,0 1 128 0,-2-1-128 0,2 2 0 16,-3-1 144-16,0 2-144 0,-1 3 0 0,-4 6 144 15,0 0-144-15,0 0 0 0,0 0 0 0,0 0 0 16,5 5 0-16,1 3 0 0,0 1 0 0,1 1 0 16,-1 2 0-16,2 0 0 0,1-2 0 0,2-1 128 15,-1 0-128-15,2 0 0 0,2-1 0 0,0-1 0 16,1-1 0-16,-1-3 0 0,0 1 0 0,1-4 0 15,-1-3 0-15,3 1 0 0,-1-2 0 0,-1 0 0 16,0-3 0-16,-1 3 0 0,-1-2-224 0</inkml:trace>
  <inkml:trace contextRef="#ctx0" brushRef="#br2" timeOffset="-195660.3">10876 13047 11967 0,'-2'14'528'0,"2"-14"112"0,-1 9-512 0,1 0-128 0,0 1 0 0,1 0 0 16,2 0 3200-16,1 1 592 0,1-1 128 0,0 1 32 16,0-1-3232-16,1-1-720 0,-1 0 0 0,-1 1 0 0,-4-10 0 0,2 6 0 31,2 2 0-31,-2-2 0 0,-2-6 0 0,0 0 160 0,-2 7-160 0,2-7 192 0,-5 4-64 0,5-4 0 16,-6 1 0-16,6-1 0 0,-7-2 64 0,2-5 0 15,-2 2 0-15,2-3 0 0,0 0-192 0,1-5 160 16,1-3-160-16,1 0 160 15,-1-8-480-15,3-1-80 0,1-2-32 0,2-2 0 16,0 1-400-16,1-1-96 0,1 0-16 0,0 3 0 0,0 4 688 0,0 1 128 16,3 3 128-16,0 4-192 0,0 2 704 0,0 4 128 15,0 1 16-15,-2 5 16 0,-6 2 256 0,8 2 48 0,-2 5 16 0,0-2 0 16,-2 3-64-16,-2 2-16 0,-1 0 0 16,-1 0 0-16,-1 0-320 0,-1 3-64 0,-1 0-16 0,-1-1 0 15,0 0-352-15,2 1-160 0,-2-4 128 0,1 2-128 31,-1-1-1408-31,1-1-384 0,0-1-64 0,0 0-11296 0</inkml:trace>
  <inkml:trace contextRef="#ctx0" brushRef="#br2" timeOffset="-195504.07">11066 12456 23039 0,'0'0'2048'0,"0"0"-1648"0,0 0-400 0,0 8 0 15,0 3 1808-15,0 0 288 0,-1 2 48 0,-1 2 16 0,2 2-1120 0,2 2-208 16,-1 3-64-16,0 3 0 0,1 1-640 0,-2 3-128 16,0-3 0-16,1 4 0 15,0 1-2624-15,-1-1-496 0</inkml:trace>
  <inkml:trace contextRef="#ctx0" brushRef="#br2" timeOffset="-195222.84">11235 12442 23951 0,'0'0'2128'0,"-6"8"-1696"16,-1 5-432-16,0-1 0 0,-3 2 1904 0,1 3 288 0,0-2 64 0,0 4 16 16,1-1-512-16,0 3-96 0,1-4-32 0,0 2 0 15,1-3-768-15,0 0-160 0,1-1-16 0,1 0-16 16,2-2-224-16,0-2-32 0,1-1-16 0,1-3 0 15,0-7-160-15,0 0-48 0,0 0 0 0,5 8 0 16,0-1-192-16,-5-7 0 0,0 0 128 0,11 5-128 16,-1-1 0-16,1-2 0 0,-2 1 0 0,1 0-160 31,2-2-1312-31,1 0-256 0,0-1-48 0,1-1-16 16,1-2-2064-16,-1 1-432 0</inkml:trace>
  <inkml:trace contextRef="#ctx0" brushRef="#br2" timeOffset="-194893.61">11394 12623 25567 0,'0'0'1136'0,"0"0"224"0,0 0-1088 0,0 0-272 0,-9 3 0 0,0-1 0 0,1 2 1616 0,-1 2 272 15,0 0 48-15,1 2 16 0,-1 0-576 0,0 1-112 16,3 3-32-16,-1 2 0 0,2-1-656 0,1 1-128 16,1-1-16-16,2 0-16 0,1-1-416 0,3 0 128 15,1-2-128-15,-1-1 0 0,3-2 0 0,-6-7 0 16,7 4 0-16,1-2 0 15,0-2 0-15,0 0-144 0,0-6 144 0,1-1-208 0,-1 0-48 0,0-3-16 16,-2 0 0-16,1 0 0 0,-2-2 80 0,0 1 0 16,0 0 16-16,0 2 0 0,-1-1 176 0,-1 4 0 15,0-1 0-15,-3 7-128 0,0-7 128 0,0 7 176 16,0 0-48-16,0 0 0 0,0 0 624 0,0 0 112 0,0 0 32 0,0 0 0 16,6 5-336-16,1 1-64 0,0 3-16 0,0-1 0 15,-1 3-304-15,1 0-176 0,-1 2 192 0,4-3-192 16,-1 0 0-16,0-2 0 0,3-2 0 0,1 0 0 31,1-3-1216-31,0 0-368 0,1-3-64 0</inkml:trace>
  <inkml:trace contextRef="#ctx0" brushRef="#br2" timeOffset="-193969.92">11749 12713 21183 0,'0'0'944'0,"0"0"192"0,5 9-912 0,-10-2-224 16,1-1 0-16,-1 1 0 0,1 1 1872 0,1 1 336 16,1 1 64-16,1 2 16 0,1-3-1296 0,1 3-256 15,0 1-48-15,2 1-16 0,1 1-672 0,0-1-320 16,-1-1 16-16,3 0 16 16,-1 0-2592-16,0-1-512 0</inkml:trace>
  <inkml:trace contextRef="#ctx0" brushRef="#br2" timeOffset="-193797.87">11842 12617 12895 0,'0'0'1152'0,"0"0"-928"0,0 0-224 0,0 0 0 16,0 0 2912-16,2 9 544 0,2 1 96 0,0 1 32 16,0 0-2432-16,1 1-496 0,2 4-80 0,-1 2-32 15,2 0-320-15,-1 4-64 0,-1 2-16 0,1 1 0 16,-1-1-368-16,1-1-80 0,-2-1-16 0</inkml:trace>
  <inkml:trace contextRef="#ctx0" brushRef="#br2" timeOffset="-193625.68">11829 12838 22111 0,'0'0'1968'0,"0"0"-1584"0,0 0-384 0,0 0 0 0,1-6 1984 0,2-1 304 15,2 2 64-15,0-1 16 0,1-1-1312 0,1 0-256 16,2 2-48-16,2 0-16 0,0 0-736 0,2 1 0 16,0 1 0-16,0 2-14752 15</inkml:trace>
  <inkml:trace contextRef="#ctx0" brushRef="#br2" timeOffset="-193422.46">12045 12597 31679 0,'0'0'1408'0,"0"0"272"0,0 0-1344 0,0 0-336 0,0 0 0 0,0 0 0 15,0 0 688-15,5 7 64 0,-5-7 16 0,9 5 0 16,2-3-464-16,1 0-96 0,1-2-16 0,1-2 0 31,0 0-1696-31,2-1-352 0,0 2-64 0</inkml:trace>
  <inkml:trace contextRef="#ctx0" brushRef="#br2" timeOffset="-193266.12">12112 12800 33983 0,'-12'6'1504'0,"12"-6"304"0,-3 6-1440 0,3-6-368 0,0 0 0 0,0 0 0 0,0 0 752 0,9 5 80 16,3-2 0-16,1-3 16 0,1-3-400 0,5-2-64 15,3 0-32-15,4-3 0 0,0 0-352 0,0-1-256 16,1 1 32-16,0-2-11008 16,-4 0-2208-16</inkml:trace>
  <inkml:trace contextRef="#ctx0" brushRef="#br2" timeOffset="-192597.66">12697 12326 31439 0,'0'0'688'0,"0"0"144"16,0 0 16-16,0 0 48 0,3-1-704 0,-9 6-192 0,0-3 0 0,-1 2 0 0,1 0 736 0,1 3 112 15,1 1 32-15,1-2 0 0,3-6-624 0,0 0-128 16,-4 7-128-16,3 2 176 0,-1-3-176 0,1 1 0 16,1-7 0-16,-1 6 128 0,0 3-128 0,1-1 0 15,0-8-160-15,1 7 160 0,-1-7-128 0,4 8 128 16,0-1 0-16,2 0-144 0,3-3 144 0,3 1-192 16,-1 0 192-16,2 2-192 0,2-1 352 0,2 2 64 15,3 1 16-15,1 0 0 0,-3 2-480 0,-1-3-80 16,-2 1-32-16,0 4 0 0,-1-4 752 0,-2 3 160 0,-4-1 16 0,-2 1 16 15,-2 1 112-15,-3 0 0 16,-1 3 16-16,-4-2 0 0,-2 2-192 0,-3-2-32 0,-2 3-16 0,-2-1 0 16,-1-3-480-16,-2-1 0 0,-2-2 0 0,0 0 0 31,0-3-896-31,-1-2-160 0,-2-1-32 0,5-3-16 16,0-3-2080-16,2-5-400 0</inkml:trace>
  <inkml:trace contextRef="#ctx0" brushRef="#br2" timeOffset="-192159.79">12689 12399 27647 0,'0'0'2448'0,"0"0"-1952"0,0 0-496 0,0 0 0 16,7-1 1728-16,-1-2 256 0,-6 3 64 0,8-1 0 15,1 1-592-15,1 0-112 0,2-2-32 0,3 1 0 16,2 0-1056-16,2 1-256 0,-1 0 0 0,2 0 0 16,1-3-1200-16,0 1-288 0,-2 0-64 0,2-2-16 15,-3 2-1344-15,-1-5-272 0,-2 2-48 0,0 0-16 16,0 0 1504-16,-1-2 288 0,-1 1 64 0,-1-2 16 0,-2 4 816 0,-1 0 176 15,-4-1 16-15,-1 1 16 0,-1-3 1840 0,0 1 368 16,0 1 80-16,-3 5 16 0,0 0 48 0,0 0 16 16,0 0 0-16,-2-6 0 0,-3 2-400 0,5 4-80 15,0 0 0-15,-8 4-16 0,-3 2-384 0,1 1-80 16,0 4-16-16,-1 1 0 0,1 3-528 0,1 5-96 16,1-1-32-16,-1 3 0 0,1 3 192 0,3 1 48 15,2 0 0-15,2 2 0 0,2-1-624 0,2-1 0 16,3-1 0-16,2-2-128 0,2-3 128 0,3-3 0 15,4-3 0-15,0-2 0 0,2-4 0 0,0-2 0 16,2-6 0-16,2-4-128 0,2-3 128 0,0-4 144 0,-2-3-16 0,0-4-128 16,-4-3 0-16,-1 0-352 0,-1-1 48 0,-2-2 16 15,-5-1 288-15,-2 3 0 0,-3-2 128 0,-2 1-128 16,-5 1 384-16,-3 1 0 0,-1 2-16 0,-2-2 0 16,-1 1 160-16,0 3 48 0,-3 2 0 0,0-1 0 15,-1 2-384-15,0 1-64 0,-1 1 0 0,-1 0-128 31,1 2-1344-31,0 1-368 0,3 2-80 0,2 3-17008 0</inkml:trace>
  <inkml:trace contextRef="#ctx0" brushRef="#br1" timeOffset="-172794.44">20716 10133 20271 0,'0'0'896'0,"4"-6"192"0,-1-2-880 0,-1 0-208 0,-1 0 0 0,1-2 0 15,0-1 2880-15,0 2 512 0,-2-3 128 0,0 2 0 0,0 0-1328 0,-2-1-272 16,0 1-48-16,0 1-16 0,-3-1-864 0,-1 4-176 16,-2 1-48-16,-1 2 0 0,-2 3-224 0,0 1-48 15,-2 5-16-15,-3 5 0 0,-2 8-240 0,-2 5-48 16,2 8-16-16,1 4 0 0,1 5-176 0,2 3 0 16,4 4 0-16,2 2-176 0,3-3 176 0,3 1 0 15,4-3 0-15,5-3-128 0,4-3 128 0,4-5-128 16,5-4 128-16,3-4-128 0,1-5 128 0,5-4 0 15,3-3 0-15,5-6 0 0,-1-6 0 0,2-5 0 16,0-4 144-16,-2-2-144 0,-1-5 272 0,-2-2-48 16,-2-5-16-16,-6-1 0 0,-4 0 32 0,-3 1 0 15,-5-5 0-15,-4 1 0 0,-3-1-16 0,-5 0 0 16,-2 1 0-16,-3 2 0 0,-5-3-48 0,-4 1-16 16,-4-2 0-16,-3-1 0 0,-2 0-160 0,-3-2 0 0,-4 4 0 0,2-2-176 31,0 2-768-31,2 4-144 0,1 1-48 0,5 6 0 15,2 4-2736-15,3 1-544 0</inkml:trace>
  <inkml:trace contextRef="#ctx0" brushRef="#br1" timeOffset="-172231.72">21261 10107 3679 0,'0'0'320'0,"4"10"-320"0,-1 2 0 0,2 5 0 0,1 1 5824 15,2 3 1088-15,-1 1 208 0,-1 1 48 0,1 0-4672 0,0 3-928 16,3 3-192-16,-3-1-32 0,1 2-320 0,0 0-48 16,0 2-16-16,0-6 0 0,-3 1-672 0,-1-1-144 15,0-4-16-15,-2-1-128 0,0-2 272 0,-2-4-48 16,-2-3-16-16,1 0 0 0,0-3 64 0,1-9 16 16,-4 4 0-16,4-4 0 0,0 0 336 0,-7-3 64 15,1-2 16-15,-1-4 0 0,1-6-128 0,1 0 0 16,-1-7-16-16,1-3 0 0,-1-4-352 0,0-3-64 15,1-5-16-15,3-1 0 0,0-4-128 0,2 1-272 16,2 2 64-16,0-2 16 0,3 5 48 0,2 1 16 16,1-2 0-16,0 4 0 0,3 2 128 0,2 5-192 15,3-1 192-15,1 6-192 0,1 5 192 0,2 2 0 16,-1 2 0-16,2 3-128 0,0 2 128 0,0 4 0 0,0 0-144 0,-2 3 144 16,1 4 0-16,-2 0 0 0,-2 1 0 0,-2 3 0 15,-1 4 192-15,-1 2 16 0,-4 2 0 0,-2 3 0 16,-2 5 48-16,-3-1 0 0,-1 3 0 0,-4 4 0 15,-2 3-64-15,-2 1-16 0,0-2 0 0,-1 1 0 16,1 1-176-16,-1-4 160 0,-1-2-160 0,-1 0 160 16,0-5-160-16,0-1 0 0,-1-1 144 0,1-4-144 15,-1 0 0-15,2-1 144 0,-1-3-144 0,3-1 0 16,1-3 128-16,0 0-128 0,2-5 0 0,5-4 0 16,0 0 160-16,0 0-160 0,0 0 128 0,0 0-128 15,0 0 304-15,8-4-32 0,2-3 0 0,3 3 0 16,3 2-16-16,-1-2-16 0,1 3 0 0,2 1 0 15,3 1-112-15,1 0 0 0,0 4-128 0,2-1 192 0,-3 3-192 0,0-5 0 16,-1 2 128-16,1 0-128 0,0-1 0 0,0-1 0 16,-1 0 0-16,-2-2 0 15,-2-2-896-15,-2 1-240 0,-1 1-32 0,-3 0-16 16,-10 0-2464-16,0 0-512 0</inkml:trace>
  <inkml:trace contextRef="#ctx0" brushRef="#br1" timeOffset="-171778.49">20583 9613 20271 0,'0'0'1792'0,"-4"5"-1424"0,0 2-368 0,-1-2 0 16,0 0 2288-16,0 0 384 0,-2 2 80 0,1-1 0 15,-1 1-912-15,1-1-192 0,-1 3-48 0,2-2 0 16,-2 2-1152-16,1-4-224 0,-1-1-48 0,2 0-16 15,5-4-160-15,-6 4 0 0,-2 0 144 0,2-4-144 16,0 0 256-16,6 0 0 0,0 0-16 0,0 0 0 0,-3-8 160 0,2 2 48 16,2-1 0-16,2 1 0 0,1-1-112 0,1-1-16 15,0 0 0-15,2 1 0 0,-1-1-96 0,2 1-32 16,1 1 0-16,0-1 0 0,-1 2 128 0,0 1 32 16,0 2 0-16,-8 2 0 0,0 0-32 0,0 0 0 15,8 1 0-15,-8-1 0 0,0 0-32 0,0 0-16 16,5 5 0-16,-2 2 0 0,-2 0-272 0,-1 2 0 15,-1-2 0-15,-1 2 0 16,0 2-1392-16,-1 0-384 0,-1 0-80 0,1-1-10208 16,1-1-2048-16</inkml:trace>
  <inkml:trace contextRef="#ctx0" brushRef="#br1" timeOffset="-171418.93">20831 9505 14735 0,'0'0'1312'0,"0"0"-1056"0,10 5-256 0,-2 1 0 16,-1-2 3088-16,-2 2 560 0,-5-6 128 0,5 7 0 16,-1-1-1328-16,-1 1-272 0,-2 1-48 0,-1 0-16 15,-1 2-1008-15,-2-2-208 0,0 0-32 0,-1 0-16 16,-1 0-496-16,0 0-96 0,1 1-32 0,0-3 0 16,-1-1-224-16,0-1 144 0,5-4-144 0,-7 3 128 15,2-3-128-15,0-4 160 0,0 1-160 0,1-3 160 16,0 1-160-16,1-2 0 0,2 2 144 0,1-2-144 15,1 1 192-15,2-3-48 0,-1 1 0 0,1 1 0 16,2-2-16-16,2 3 0 0,0-1 0 0,1 1 0 0,0-1-128 0,1 3 192 16,2 0-192-16,0 1 192 0,-3 0-32 0,0 3 0 15,1 0 0-15,-2 0 0 0,-7 0 16 0,6 3 0 16,1 2 0-16,-2-1 0 0,-5-4-176 0,4 5 0 16,-2 1 0-16,1 2 0 15,0-1-1568-15,-2 4-400 0,-6-1-80 0,-2 1 0 0</inkml:trace>
  <inkml:trace contextRef="#ctx0" brushRef="#br1" timeOffset="-171057.67">20209 10067 19343 0,'0'0'848'0,"0"0"192"0,0 0-832 0,-3 6-208 0,3-6 0 0,-1 7 0 16,1-1 2624-16,0 1 464 0,1-1 112 0,1 2 0 16,0 2-1872-16,1 1-384 0,-1 1-80 0,1-2-16 15,0 0-400-15,-2 1-96 0,0-2-16 0,-1 0 0 0,0 0-64 0,-1-1-16 16,0 0 0-16,-1-2 0 0,2-6-128 0,-5 6-128 15,0-2 144-15,0-2-144 0,-1 1 208 0,1-3-48 16,-1-2-16-16,-1 1 0 0,7 1-16 0,-4-4 0 16,-2-1 0-16,2-1 0 0,1-2 160 0,1 0 32 15,-1-1 0-15,0 0 0 0,3 1-48 0,0-1 0 16,-1 2 0-16,1-3 0 0,1 3-80 0,2 2 0 16,-3 5-16-16,5-5 0 0,-5 5-176 0,7-4 0 15,-1 1 0-15,1 2 0 16,-1 1-1216-16,2 1-240 0,-1 1-32 0,-7-2-9488 15,6 3-1888-15</inkml:trace>
  <inkml:trace contextRef="#ctx0" brushRef="#br1" timeOffset="-170651.35">20204 10460 14735 0,'0'0'1312'0,"0"0"-1056"0,0 0-256 0,0 0 0 16,0 0 2640-16,0 0 480 0,0 0 80 0,0 0 32 16,0 0-1504-16,0 0-320 0,2-2-48 0,-2 2-16 15,0 0-720-15,0 0-160 0,0 0-16 0,0 0-16 16,0 0-112-16,0 0-32 0,0 0 0 0,0 0 0 16,0 0-80-16,0 0-16 0,0 0 0 0,0 0 0 15,0 0-192-15,0 0 128 0,0 0-128 0,0 0 0 0,0 0 0 16,0 0 0-16,0 0 0 0,0 0 0 0,0 0 128 0,0 0-128 15,0 0 0-15,0 0 144 0,0 0-144 0,0 0 0 16,-6 0 0-16,6 0 128 0,-5-3-128 0,1 0 0 16,-2 0 0-16,6 3 0 0,0 0 128 0,-3-7-128 15,-1-1 0-15,1 2 128 0,2-3 192 0,-1 2 16 16,1 2 16-16,1 0 0 0,0-3 160 0,0 8 16 16,1-7 16-16,-1 7 0 0,0 0 0 0,0 0 0 15,0 0 0-15,0 0 0 0,0 0-256 0,0 0-48 16,4 9-16-16,0 1 0 0,0-1-224 0,-1 0 0 15,-1 1 0-15,1-2 0 16,0 1-1920-16,-1 0-384 0,2 2-80 0</inkml:trace>
  <inkml:trace contextRef="#ctx0" brushRef="#br1" timeOffset="-170229">20648 10939 20447 0,'0'0'896'0,"0"0"192"0,0 0-864 0,-4 5-224 0,-2-1 0 0,-2 0 0 0,0 0 1968 0,0 0 336 16,1-2 80-16,-1 1 16 0,0-3-800 0,-1 0-176 15,1 0-16-15,8 0-16 0,-7 0-688 0,7 0-128 16,-5-5-16-16,5 5-16 0,-4-8-352 0,3 1-192 16,1 1 192-16,3-1-192 0,-1 1 0 0,2-1 0 15,0 1 0-15,1-1 0 0,0 2 160 0,3 0-32 16,0 1 0-16,0 0 0 0,0 1 336 0,0 3 64 16,-1 0 16-16,1 0 0 0,-8 0 160 0,7 7 16 15,-1-3 16-15,1 2 0 0,-3-1-192 0,0 2-32 16,-4-7-16-16,1 8 0 0,0 0 272 0,-1 1 64 15,0 0 16-15,-2-1 0 0,-2 1-720 0,0-3-128 16,0 2 0-16,0 0 0 0,0-1 0 0,-1 0 0 16,-3-3 0-16,3 0 0 15,-2-1-560-15,1-1-176 0,6-2-32 0,0 0-16 16,0 0-2256-16,0 0-448 0,0 0-96 0,0 0 0 0</inkml:trace>
  <inkml:trace contextRef="#ctx0" brushRef="#br1" timeOffset="-169853.75">20991 10947 25167 0,'0'0'1104'0,"0"0"240"0,0 0-1072 0,1 7-272 0,1 1 0 0,-1 1 0 16,0-2 2240-16,-1-3 400 0,0-4 80 0,-1 6 16 16,1-6-1392-16,-3 8-256 0,1 0-64 0,-2-2-16 15,-1 0-576-15,-2-1-112 0,-1 0-32 0,1 0 0 16,-3-1-32-16,1 0 0 0,0-1 0 0,1-1 0 0,1-2 224 0,-3 0 32 15,0 0 16-15,2-5 0 0,2 1-400 0,0-1-128 16,4-1 0-16,1-1 0 0,-1 0 0 0,2 2 0 16,4-1 0-16,3-1 0 0,0-1 0 0,1 2 0 15,0-1 0-15,1 2 0 0,0 0 0 0,2 1 0 16,1 0 0-16,-1 2 0 0,2 0-192 0,2 2 16 16,-4 0 0-16,0 2 0 0,-1-1 176 0,-1 0 192 15,-1 0-32-15,-8-1-16 0,7 3 240 0,-2 0 64 16,-5-3 0-16,0 0 0 0,3 6 320 0,-1 2 64 15,-2-8 0-15,-1 8 16 0,-2 1-656 0,-1-1-192 16,-1 1 0-16,-1-3 0 0,-2 1 0 0,0-1 0 16,0-2 0-16,0-1 0 15,0-2-1744-15,-1-2-432 0,-2-2-64 0,-1-2-16400 0</inkml:trace>
  <inkml:trace contextRef="#ctx0" brushRef="#br1" timeOffset="-169525.41">19644 9544 11055 0,'0'0'976'0,"0"0"-784"15,-6-3-192-15,6 3 0 0,0 0 4832 0,0 0 928 16,0 0 176-16,0 0 32 0,0 0-3504 0,0 0-704 16,6-1-144-16,5 0-16 0,1 1-960 0,2-3-192 15,0 0-48-15,2-1 0 0,2-2-272 0,2 1-128 16,-1 0 0-16,2-1 128 0,0 1-128 0,0 0-144 15,1 1 144-15,-1-1-208 16,0 0-2144-16,-2-1-416 0,-2-2-96 0,-1-1-11808 0</inkml:trace>
  <inkml:trace contextRef="#ctx0" brushRef="#br1" timeOffset="-169118.84">20038 9189 20671 0,'0'0'912'0,"0"0"192"0,-4-2-880 0,-2-2-224 0,-1 0 0 0,-1 1 0 15,-1 2 1616-15,0-3 288 0,-1 1 48 0,-3 1 16 16,-3 0-320-16,-1 1-64 0,-1 1-16 0,-2 0 0 16,1 0-336-16,-3 1-64 0,-3 1-16 0,0 0 0 15,0 2-224-15,-1 3-48 0,0 2-16 0,0 3 0 16,0 1-352-16,1 4-80 0,2 5-16 0,1 4 0 16,1-1-64-16,1 6-16 0,2 1 0 0,2 2 0 15,3 0-480-15,3 0-112 0,2-1 0 0,3-1-16 16,1-4 272-16,4 0 0 0,2-1 0 0,5-3 0 15,3 0 0-15,3-2 0 0,3-3 0 0,2 1 0 0,4-3 0 0,3 0 0 16,3-1 0-16,2-2 0 0,2-1 0 0,3-1-192 16,1-2 192-16,1-3-160 0,2-3 160 0,-1-4 0 15,0-6 0-15,-1 0-128 0,-2-3 128 0,-1-4 128 16,-3-3-128-16,-1-1 176 0,-1-3 80 0,-5-3 32 16,-1-6 0-16,-5 2 0 0,-3-2 16 0,-1-1 0 15,-5 0 0-15,-3-1 0 0,-3 0 160 0,-5-1 48 16,-1 1 0-16,-5 0 0 0,-3 1 32 0,-2 0 16 15,-4 0 0-15,-2 0 0 0,-3 4-272 0,-3 2-48 16,-3-2-16-16,2 4 0 0,-2 3-224 0,-1 2-256 16,2 2 48-16,1 5 16 15,-1 3-1856-15,4 1-352 0,1 3-80 0</inkml:trace>
  <inkml:trace contextRef="#ctx0" brushRef="#br1" timeOffset="-160592.52">19754 12626 19343 0,'-1'-8'1728'0,"-2"-1"-1392"0,0 0-336 0,2 0 0 0,1 1 2816 0,1 0 512 16,1-1 80-16,0 1 32 0,1 1-1584 0,0 1-320 15,-3 6-64-15,0 0-16 0,0 0-192 0,0 0-48 16,0 0 0-16,9 4 0 0,-2 4-512 0,0 5-128 15,-3 4 0-15,0 6-16 0,-2 6-192 0,1 5-48 16,-2 5 0-16,-1 4 0 0,0 4-320 0,2 5 144 16,-4-1-144-16,1 1 0 0,0-1-160 0,1-2-144 15,0-2-16-15,0-2-16 16,1-5-1776-16,2-5-368 0,-2-4-64 0,2-3-8800 16,0-3-1776-16</inkml:trace>
  <inkml:trace contextRef="#ctx0" brushRef="#br1" timeOffset="-160357.89">20062 12540 19343 0,'-3'-20'848'0,"2"12"192"0,-1-3-832 0,0 0-208 0,2-2 0 0,0 3 0 16,-2 1 4176-16,2 2 800 0,0 7 144 0,0 0 48 16,0 0-2928-16,0 0-576 0,0 0-112 0,3 12-16 15,0 3-976-15,1 6-192 0,-2 5-48 0,2 4 0 16,0 4-320-16,0 3 128 0,-1 3-128 0,-1 5 0 15,1 1 0-15,-1 3 0 0,1 0 0 0,0 1 0 16,-1-1-480-16,0 0-112 0,-1-3-32 0,-1-2 0 16,0-1-1104-16,1-6-208 0,0 0-48 0,1-2-9376 15,-2-5-1872-15</inkml:trace>
  <inkml:trace contextRef="#ctx0" brushRef="#br1" timeOffset="-160186.1">19909 13099 38703 0,'-19'-16'848'0,"11"12"176"0,0-3 48 0,1 0 16 0,2 1-880 0,3-1-208 15,0 1 0-15,4-2 0 0,1-1 1072 0,4 0 160 16,2-1 48-16,2 3 0 0,4-1-704 0,2 0-128 16,-1 0-16-16,2 0-16 0,2 0-416 0,0 2 0 0,4 1 0 0,1 1-176 31,-3 0-2000-31,3 1-416 0,-1 2-80 0,2 1-14416 0</inkml:trace>
  <inkml:trace contextRef="#ctx0" brushRef="#br1" timeOffset="-159732.65">20564 12808 14735 0,'0'0'640'0,"-2"9"160"0,-2-2-640 0,2 3-160 0,-1 3 0 0,-1 3 0 15,0 2 4800-15,-1 4 912 0,0-2 192 0,-2 3 48 16,1 5-3696-16,-1-1-720 0,3 1-160 0,0 0-32 15,-1 1-832-15,1-2-160 0,2-1-32 0,-1-2-16 16,1-2-304-16,0-4 0 0,2-2 0 0,2-4 0 16,-2-4-384-16,0-8 32 0,0 0 0 0,0 0 0 15,5-10-192-15,0-3-32 0,1-4-16 0,2-1 0 0,-2-4 176 0,-1-5 32 16,0-2 16-16,0-2 0 0,-1-3 368 0,-1-1 0 16,2-2 0-16,0-1 0 0,0-2 0 0,1 2 0 15,-1 2 0-15,-1-1 192 0,1 2 96 0,0 2 32 16,2 5 0-16,-1 1 0 0,-1 4 80 0,1 5 32 15,0 5 0-15,-2 4 0 0,-4 9-160 0,0 0-16 16,5 9-16-16,-1 6 0 0,0 8-240 0,-1 7 0 16,-2 6 128-16,2 4-128 0,2 1 0 0,0 3 144 15,-1 2-144-15,2-2 128 0,2 0-128 0,3-3 0 16,-1-2 0-16,2-6 128 0,1-5 48 0,0-2 0 16,0-4 0-16,0-2 0 0,0-6 416 0,1-2 96 15,3-1 16-15,-2-9 0 0,-2-1 112 0,0-2 16 0,0-4 16 0,0-3 0 16,0-2-64-16,-1-5-16 0,-1-2 0 0,1-3 0 15,0-8-304-15,-1-1-64 0,-1-7-16 0,-1 1 0 16,-3-3-192-16,-1-2-64 0,-1 0 0 0,-2-3 0 16,-4 0-304-16,-2 3-64 0,2 1-16 0,-2 2 0 31,-1 1-1792-31,0 3-384 0,-1 6-64 0,1 3-11232 0,0 5-2256 0</inkml:trace>
  <inkml:trace contextRef="#ctx0" brushRef="#br1" timeOffset="-158214.58">20595 12310 18879 0,'0'0'832'0,"0"0"192"0,0 0-832 0,0 0-192 16,0 0 0-16,6 0 0 0,-6 0 1168 0,8 0 192 15,-8 0 48-15,8 0 0 0,-8 0 224 0,8 4 48 16,-8-4 16-16,0 0 0 0,8 4-544 0,-8-4-96 16,0 0-32-16,0 0 0 0,1 8-528 0,-1 0-112 15,-3 0-32-15,-1-1 0 0,-2 3 288 0,-2-3 48 16,-1 1 16-16,1 1 0 0,-2-5-496 0,1 1-80 15,-1 1-128-15,1-4 176 0,1 0-176 0,1-2 128 16,0 0-128-16,7 0 128 0,-6-6-128 0,0 0 128 16,3-1-128-16,0-2 128 0,2 0-128 0,1 0 0 15,0-3 0-15,2 3 0 0,1 0 0 0,1 0 0 16,0-2 0-16,1 2 0 0,0 3 0 0,2 1 128 16,-1-1-128-16,2 4 128 0,0-1 80 0,1 3 16 0,-3 0 0 0,4 1 0 15,-1 1 192-15,-2 0 32 0,0 2 16 0,0 0 0 16,-7-4 176-16,0 0 16 0,5 5 16 0,-5-5 0 15,2 7 32-15,-2-7 0 0,-2 8 0 0,-2 1 0 16,-1-3-384-16,-2 1-80 0,-1-2-16 0,0 0 0 16,1 2-224-16,-1-5 128 0,-1 2-128 0,1-1 0 15,1 1 0-15,7-4 0 0,-8 1-208 0,2 0 64 32,6-1-592-32,0 0-112 0,-7-1-32 0,7 1 0 0,0 0-2640 0,0 0-544 0,0 0-96 0</inkml:trace>
  <inkml:trace contextRef="#ctx0" brushRef="#br1" timeOffset="-157855.25">20888 12261 17215 0,'0'0'768'0,"0"0"144"0,5 6-720 0,1 2-192 16,-3-1 0-16,1-1 0 0,0 1 1792 0,-4-7 320 15,0 0 64-15,2 9 0 0,2 0-160 0,-3 1-32 16,-2-3-16-16,-1 1 0 0,0 1-640 0,-2-1-128 15,-2-2-32-15,0 1 0 0,-1-2-576 0,0 0-112 16,-2 0-32-16,-1-1 0 0,1-1 32 0,-1-3 0 16,2 1 0-16,1 0 0 0,1-2-128 0,-1 0-32 15,1-2 0-15,1 1 0 0,1-2-160 0,0 0-32 16,4 4-128-16,-1-7 192 0,1 1-192 0,1-1 0 0,2-1 0 16,0 2 0-16,3-2 0 0,-1 2 0 0,1-1 0 0,1 2-160 15,1 0 160-15,1 1 0 0,1 1 0 0,2 2 0 16,-2-3 0-16,1 3 0 0,-1 1 0 0,-1 1 0 15,1 0 128-15,-4 2 128 0,-6-3 0 0,5 6 16 16,-5-6 176-16,0 0 48 0,2 7 0 0,-4 1 0 16,-2-1-112-16,0 1 0 0,1-1-16 0,-1 1 0 15,-2-3-240-15,0 0-128 0,-1 0 128 0,2-1-128 32,5-4-864-32,-5 5-240 0,5-5-48 0,-4 6-11584 0,4-6-2304 0</inkml:trace>
  <inkml:trace contextRef="#ctx0" brushRef="#br1" timeOffset="-156257.75">21415 12915 2751 0,'0'0'256'0,"0"0"-256"0,0 0 0 0,4 12 0 0,-2 1 4928 0,2 3 960 16,0-1 176-16,0 4 32 0,1-1-3792 0,-1 4-768 15,0-1-160-15,0 2-32 0,1 2-64 0,0 1-32 16,-1 0 0-16,2-1 0 0,0-2-544 0,-1-2-96 16,-2-2-32-16,1-3 0 0,0 0-192 0,-2-3-64 15,0-2 0-15,-2-4 0 0,0 0-64 0,0-7-32 16,0 0 0-16,0 0 0 0,0 0-80 0,-3-7-16 16,-2-4 0-16,1-2 0 0,-1-3-128 0,1-1 0 15,1-3 0-15,1 0-176 0,-1-3 176 0,0 0 0 16,-1-3 0-16,2-1 0 0,1-2 0 0,2-2-128 15,-2-2 128-15,2-4 0 0,3 2-128 0,0 1 128 16,0-1-128-16,2 4 128 0,2 1-160 0,0 3 160 0,1 0-192 16,3 5 192-16,1 1 0 0,0 4 0 0,0 4 0 0,0 3 0 15,0 1 224-15,1 2 0 0,1 3 0 0,-2 3 0 16,-2 1 32-16,1 3 0 0,0 1 0 0,-2 1 0 16,-1 1-80-16,-1 4-16 0,0 0 0 0,-3 4 0 15,-1 3-16-15,-3 3 0 0,-2 2 0 0,-3 1 0 16,-1 7-144-16,-3-2 128 0,-1 0-128 0,-1 4 128 15,-1-1-128-15,1 0 0 0,-2-1 144 0,0-1-144 16,2-2 0-16,-3-1 0 0,-2-3 0 0,1-2 128 16,1-3-128-16,1 0 128 0,1-5-128 0,1 0 128 15,4-2 32-15,1-4 16 0,0-1 0 0,5-6 0 16,0 0 128-16,0 0 16 0,0 0 16 0,7-3 0 16,2-1-16-16,3-2-16 0,1 0 0 0,2 0 0 0,-1-3-96 15,3 0-16-15,0 2 0 0,1-2 0 0,2 0-192 0,-1 1 0 16,1 0 0-16,-1 0 0 0,2 0-160 0,0 2-80 15,-1 2-16-15,-1-1 0 16,1 4-2416-16,-1 1-480 0,1 0-112 0</inkml:trace>
  <inkml:trace contextRef="#ctx0" brushRef="#br1" timeOffset="-155820.4">22097 13020 32991 0,'0'0'1472'0,"0"0"288"0,0 0-1408 0,0 0-352 0,2-7 0 0,2 0 0 16,1 2 1216-16,2 1 160 0,1 0 32 0,1 2 16 15,0-1-480-15,3 3-112 0,1 2 0 0,1 1-16 16,2 3-560-16,-1 1-96 0,1 0-32 0,0 2 0 16,-2 2 192-16,0 0 16 0,-1 2 16 0,0 2 0 15,-2-1 128-15,-1 2 32 0,-2-1 0 0,-1 1 0 16,-2-2-128-16,-1 2-32 0,-2 1 0 0,-2 1 0 15,-1-1-160-15,-2 0-16 0,-3-1-16 0,-1-1 0 16,0 1-160-16,-2 1 0 0,-1 0 144 0,-1 1-144 16,-4-4 0-16,1 2 0 0,-2-3 0 0,1-4 0 15,0-1-144-15,1 0 144 0,0 0-160 0,-1-4 160 16,2-4-160-16,-1 0 160 0,0-4-160 0,-1 1 160 16,4-3-192-16,-1-2 48 0,1 1 16 0,2-1 0 15,3-2 128-15,2 0 0 0,1 0 0 0,5 3 0 0,0 0 0 0,5 1 224 16,2 3-48-16,2 2-16 0,3 1 160 0,1 4 16 15,3-2 16-15,2 3 0 0,1-1 96 0,1 4 0 16,1 3 16-16,2-1 0 0,0 0-64 0,0 0-16 16,0 0 0-16,-1-1 0 0,0-2-192 0,-2 2-32 15,3 1-16-15,-2-2 0 16,1-1-560-16,-2-2-112 0,0 0-32 0,1 0-14160 16,2-2-2848-16</inkml:trace>
  <inkml:trace contextRef="#ctx0" brushRef="#br1" timeOffset="-152523.25">20012 15622 23039 0,'29'-15'2048'0,"-28"28"-1648"0,-1 4-400 0,0 3 0 16,1 2 1792-16,1 4 288 0,0 3 48 0,1 1 16 16,-2 2-736-16,3 2-160 0,1 3-32 0,1-3 0 15,0 1-320-15,1-1-80 0,-2 0-16 0,1-4 0 16,-2-2-272-16,0-5-48 0,-1-3-16 0,-1-1 0 16,0-4-464-16,-1-3-192 0,0-3 16 0,-1-9 0 0,0 0 368 0,0 0 80 15,0 0 16-15,0 0 0 0,-4-5-64 0,-1-4-16 16,-1 0 0-16,0-4 0 0,0-3-208 0,1-4 0 15,-1-2 0-15,3-4 0 0,-1-4 0 0,1-4 0 16,0-1 0-16,3-3-160 0,2-1 32 0,0 0 0 16,2 1 0-16,1-1 0 15,2 3 128-15,-1 2 0 0,1 4 0 0,1 0 0 0,1 4 0 0,1 2 0 16,2 5 0-16,1 0 0 0,1 5-160 0,0 2 160 16,-3 3-192-16,0 4 192 0,0 4 0 0,0 1 0 15,-1 0 0-15,-1 6 0 0,-1 5 176 0,-1 2-176 0,-2 1 192 0,-2 6-192 16,-3 3 240-16,-3 6-64 0,-1 1-16 0,0 1 0 15,-2 4-160-15,-2 0 128 0,-1 1-128 0,0-2 128 16,-2-2 0-16,2-1-128 0,-3-2 192 0,4-2-64 16,2-2 272-16,1-3 48 0,-1-2 16 0,3-2 0 15,1-1 64-15,2-2 16 0,2-2 0 0,1-3 0 16,1 0-224-16,3-3-32 0,2 1-16 0,0-3 0 16,3-1-48-16,1-4-16 0,1-3 0 0,1 2 0 15,0 1-208-15,2-3 0 0,1-2 0 0,3-1 0 16,1 0-400-16,2 0-128 15,-3-1-32-15,1 1 0 0,0 1-2288 0,-1-1-464 0,-3 3-80 16</inkml:trace>
  <inkml:trace contextRef="#ctx0" brushRef="#br1" timeOffset="-151897.95">20677 16085 12895 0,'0'0'1152'0,"0"0"-928"0,0 0-224 0,0 0 0 15,3-8 2800-15,-1 0 512 0,2 1 96 0,0-2 32 16,1 1-1296-16,2 2-256 0,-1-3-48 0,2 2-16 15,0 1-560-15,1 1-112 0,1-2-32 0,2 3 0 16,1 3-304-16,0 0-64 0,-1-1-16 0,0 4 0 16,1 0-64-16,0 1-16 0,0-2 0 0,0 3 0 0,-1 1-224 0,-2 2-48 15,-2 0-16-15,0 4 0 0,-2-2-96 0,-2 5-16 16,0-3 0-16,-3 2 0 0,-1 2-48 0,-4 2-16 16,-1 0 0-16,-1 3 0 0,-2-3-192 0,-3 2 0 15,-2 1 0-15,-1 1 0 0,-2-2 0 0,-1 1 0 16,1 0-160-16,-1-4 160 0,0-2 0 0,0-1 0 15,1-2 0-15,2-2-128 0,1-1 128 0,1-3 0 16,3-1 0-16,1-1 0 0,1-3 0 0,7 0-256 16,0 0 32-16,-3-7 16 0,0 2 208 0,3 5 0 15,3-8 0-15,2 1-144 0,3 0 144 0,1 1 0 16,2-1 0-16,2-1 0 0,2 4 176 0,0 0-48 16,1 0 0-16,2 1 0 0,2 3 32 0,-1-2 0 15,1 2 0-15,1 0 0 0,0 2-160 0,0 1 128 0,1-1-128 16,-1 0 128-16,-2 1-304 0,1 1-64 0,-3-1-16 0,0-1 0 31,0 1-2416-31,-3-2-480 0,-1-1-112 0,-1-1-12656 0</inkml:trace>
  <inkml:trace contextRef="#ctx0" brushRef="#br1" timeOffset="-151585.4">21601 15583 3679 0,'3'-17'160'0,"-3"9"32"16,-1-1-192-16,-1-2 0 0,0 1 0 0,-1 1 0 16,0 0 6800-16,-2 1 1328 0,-1 1 256 0,-2 3 48 15,-1 3-5312-15,0 2-1072 0,-4 2-192 0,0 5-64 0,-2 4-704 0,0 2-128 16,-2 4-48-16,0 4 0 0,0 4-336 0,0 3-64 16,0 1 0-16,1 3-16 0,2 2-80 0,1 1-16 15,1 1 0-15,3-3 0 0,1 0-80 0,3-2 0 16,0 1-16-16,3-1 0 0,2-2-96 0,3-2-16 15,1-2 0-15,2 0 0 0,2-3-64 0,1 0 0 16,3-3-128-16,1 0 192 0,3-2-192 0,-1-2 0 16,2-4 0-16,3-2 0 0,1-2-208 0,1-2-48 15,0-2 0-15,2-2 0 16,-4-4-1264-16,1 1-256 0,0-4-48 0,0-2-16 16,-1-1-2000-16,-2-2-416 0</inkml:trace>
  <inkml:trace contextRef="#ctx0" brushRef="#br1" timeOffset="-151257.25">21832 15905 32591 0,'0'0'1440'0,"0"0"304"0,-6 5-1392 0,-1 3-352 0,0 2 0 0,1 2 0 15,-2 2 1216-15,2 3 192 0,-1 3 16 0,2-1 16 16,0 1-368-16,2 1-80 0,2 1-16 0,-1 0 0 16,2-2-720-16,3-2-128 0,1 0-128 0,3-1 144 15,-2 0-144-15,1-5 0 0,2-2 0 0,1-2 128 16,2-2-128-16,-1-3 0 0,0 1 0 0,1-4 0 15,-1 0 0-15,1-4 0 0,1 1 0 0,-2-2 0 16,0-3 0-16,1-1 0 0,-1-1 0 0,1-1 0 16,-1-2 0-16,1-1 0 0,0-2 0 0,0 2 0 15,-2 1 0-15,0-1 0 0,0-2 0 0,-1 3 0 0,-2 1 0 16,1 3 0-16,-2 1 0 0,-1 2 0 0,-4 6 336 0,0 0 48 16,0 0 0-16,4 6 0 0,0 6 0 0,0 0 0 15,0 0 0-15,1 3 0 0,-1 5-240 0,1 1-144 16,2-1 192-16,-1 0-192 0,1 3 0 0,2-4 0 15,0 0 0-15,0 0 0 16,0-3-1536-16,0 0-192 0,2-2-64 0,-1-1 0 16,0-3-1552-16,4-4-320 0,-4-2-64 0</inkml:trace>
  <inkml:trace contextRef="#ctx0" brushRef="#br1" timeOffset="-150960.3">22673 15581 1839 0,'0'0'160'0,"0"0"-160"0,-7 2 0 0,1 0 0 16,-1 5 6672-16,0 1 1312 0,-3 3 256 0,1 4 48 15,-1 2-5168-15,1 2-1040 0,0 3-208 0,-2 3-32 16,1 4-688-16,-2 2-144 0,2 2-32 0,0-2 0 16,3 3-544-16,1-3-112 0,3 2-32 0,1-1 0 15,2 1-32-15,2-3-16 0,0-4 0 0,3-1 0 16,2-2-16-16,2-3 0 0,1-5 0 0,1 0 0 15,-1-1 288-15,2-5 64 0,0-2 16 0,1-2 0 16,1-2 32-16,3 0 0 0,-3-3 0 0,1-2 0 16,-1-2-272-16,2 0-48 0,-1-1-16 0,2 0 0 15,0-1-288-15,2 2 0 0,-3-2 0 0,1 1 0 16,2 0-528-16,-1-1-16 0,-1 2 0 0,0 0 0 16,0 2-2208-16,-2-2-448 0,1-1-96 0</inkml:trace>
  <inkml:trace contextRef="#ctx0" brushRef="#br1" timeOffset="-150819.78">23194 16116 32015 0,'0'0'1408'0,"-3"10"320"0,-3 6-1392 0,4-2-336 16,0 2 0-16,2 0 0 0,0-1 240 0,2 0-32 16,0-4 0-16,4 1-9808 15,0-2-1984-15</inkml:trace>
  <inkml:trace contextRef="#ctx0" brushRef="#br1" timeOffset="-150694.68">23236 15650 36863 0,'-17'-9'3264'0,"9"3"-2608"0,-2-1-528 0,1 2-128 16,1 2 832-16,8 3 144 0,-7-2 32 0,7 2 0 31,0 0-2160-31,0 0-416 0</inkml:trace>
  <inkml:trace contextRef="#ctx0" brushRef="#br2" timeOffset="-137692.4">22914 10342 25103 0,'0'0'1104'0,"0"0"240"0,0 0-1072 0,0 0-272 16,1 1 0-16,1 11 0 0,0-3 768 0,1 3 80 16,1-1 32-16,0 2 0 0,4 2 128 0,-2-1 16 15,1 3 16-15,-2 1 0 0,1 0-352 0,0 1-80 16,-2-4-16-16,-2 2 0 0,1 0 16 0,-1-1 0 15,1-2 0-15,-2-3 0 0,-1-1-112 0,-1-1-32 16,-2-1 0-16,1-1 0 0,2-7-144 0,0 0-48 16,-7 5 0-16,1-4 0 0,-1 0-128 0,7-1-16 15,-6-2-128-15,0-3 192 16,3-3-480-16,-1-4-96 0,0 0-32 0,2-1 0 16,1-6-128-16,1-1-32 0,0-1 0 0,0-1 0 15,0-1 128-15,1-2 0 0,1 0 16 0,0 2 0 0,2-1 208 0,1 2 32 0,1 1 16 0,0 0 0 16,1 3 176-16,2 1 0 0,1 3 0 0,1 1 128 15,-1 1 384-15,1 4 96 0,-2-1 16 0,0 5 0 16,3 2 48-16,-3 2 16 0,-9 0 0 0,7 5 0 16,-1 0-352-16,-1 3-64 0,-1 2-16 0,-2 1 0 15,-2 2-64-15,0-2 0 0,0 5-16 0,-2 0 0 32,-2-1-656-32,-1 2-128 0,-2 0-32 0,1 0 0 15,-2-2-2400-15,0-2-480 0,0-3-112 0,0-2-9504 0</inkml:trace>
  <inkml:trace contextRef="#ctx0" brushRef="#br2" timeOffset="-137503.31">23226 9909 12895 0,'5'-17'1152'0,"-2"10"-928"0,-1 0-224 0,2 0 0 0,0 2 3904 0,-4 5 752 16,5-4 144-16,-5 4 16 0,0 0-2368 0,8 4-464 15,-1 1-112-15,-2 4-16 0,0 4-832 0,-1 4-192 16,0 4-16-16,-2 2-16 0,-3 1-512 0,1 3-96 15,-1 5-32-15,-1-2 0 16,0 1-672-16,1 1-128 0,-2 0-16 0,2-1-16 16,-1-1-2080-16,1-1-432 0,0-3-80 0,-2-3-10352 0</inkml:trace>
  <inkml:trace contextRef="#ctx0" brushRef="#br2" timeOffset="-137268.96">23360 10037 3679 0,'5'-16'160'0,"-2"8"32"0,1-1-192 0,0 0 0 0,0 1 0 0,-2 0 0 16,-1 0 5360-16,2 3 1024 0,-3 5 208 0,0 0 32 16,0 0-4000-16,0 0-816 0,-5 7-144 0,-2 2-48 15,0 3-528-15,-3-1-128 0,1 5 0 0,-1 1-16 16,-3 1-512-16,2 0-112 0,-2-1 0 0,3 2-16 16,2-4 144-16,-1 4 16 0,1-4 16 0,2-2 0 15,0 2-160-15,4-2-16 0,0-2-16 0,2 1 0 16,2-2-288-16,0 0 0 0,-2-10 0 0,6 7 0 15,-1 1-640-15,3 0-128 0,2-5-16 0,2-1-16 16,1-2-2096-16,0 0-432 0,0 0-64 0</inkml:trace>
  <inkml:trace contextRef="#ctx0" brushRef="#br2" timeOffset="-136955.52">23550 10150 23839 0,'0'0'1056'0,"0"0"224"0,-5 0-1024 0,0 0-256 16,-2 3 0-16,0-1 0 0,-1 2 1648 0,0 3 272 15,-1 0 64-15,1 4 16 0,-1 1-992 0,1 2-208 16,2 2-32-16,0-1-16 0,2 0-592 0,2-1-160 16,-1 0 0-16,3-2 0 0,1-2 0 0,3 0 0 15,0-3 0-15,3 0 0 0,1-2 0 0,-1-2 0 16,3-2 0-16,1-1-128 0,2-3 128 0,-1 0 0 0,0-1 0 0,-2 0 0 16,2-4 0-16,0-1 0 0,-1 0 0 0,1-3 0 15,0 0 0-15,-2 0 144 0,-1-1-144 0,-1 2 160 16,-1 0 160-16,-2 2 16 0,-1 1 16 0,-1 4 0 15,-3 4 160-15,0 0 48 0,0 0 0 0,0 0 0 16,0 0-176-16,0 0-48 0,0 0 0 0,0 0 0 16,1 10-336-16,0 0 0 0,0 2 0 0,1-2 0 31,0 3-1296-31,0 0-288 0,0 0-48 0,2 2-8736 0,-1 0-1760 0</inkml:trace>
  <inkml:trace contextRef="#ctx0" brushRef="#br2" timeOffset="-136783.78">23887 10064 28095 0,'0'0'1248'0,"0"0"256"0,0 0-1200 0,0 0-304 16,0 0 0-16,0 0 0 0,0 0 1440 0,0 0 224 16,0 0 64-16,0 9 0 0,-2 3-592 0,1 2-112 15,0 3-32-15,-2 1 0 0,1 7-768 0,0 0-224 16,0-2 0-16,-1 2 128 15,0 1-1824-15,2 0-352 0,1-1-80 0,1-3-7856 16,1-2-1552-16</inkml:trace>
  <inkml:trace contextRef="#ctx0" brushRef="#br2" timeOffset="-136596.28">24054 10016 16575 0,'0'0'1472'0,"0"0"-1168"0,0 0-304 0,5-5 0 15,-1-1 3040-15,-4 6 544 0,0 0 128 0,0 0 0 16,6 9-2208-16,1 4-448 0,-1 4-96 0,1 3 0 16,-1 1-720-16,1 4-240 0,-2-2 144 0,2 4-144 31,-1 2-336-31,1-3-160 0,-1 3-16 0,-1-2-16 16,-1 1-1648-16,0-5-320 0,-3 1-64 0</inkml:trace>
  <inkml:trace contextRef="#ctx0" brushRef="#br2" timeOffset="-136439.95">24007 10258 24879 0,'0'0'2208'0,"0"0"-1760"0,0 0-448 0,0 0 0 0,0 0 2064 0,0 0 336 16,0 0 64-16,4-6 16 0,2 1-1168 0,2-1-224 16,2 1-64-16,3 1 0 0,3-2-816 0,2-1-208 15,2 1 0-15,1 0-11072 16,-2 1-2240-16</inkml:trace>
  <inkml:trace contextRef="#ctx0" brushRef="#br2" timeOffset="-136252.5">24393 10082 32127 0,'0'0'1424'0,"0"0"304"0,0 0-1392 0,0 0-336 0,0 0 0 0,0 0 0 16,0 0 896-16,9-1 96 0,1 0 32 0,2 1 0 15,-2-4-640-15,3 1-128 0,2-2-32 0,2 4 0 32,1-2-3136-32,0 2-624 0</inkml:trace>
  <inkml:trace contextRef="#ctx0" brushRef="#br2" timeOffset="-136087.46">24416 10258 32255 0,'0'0'2864'0,"0"0"-2288"0,0 0-576 0,0 0 0 16,1 7 1840-16,-1-7 256 0,8 4 48 0,3-4 16 15,2 1-928-15,4-1-176 0,3-1-32 0,4-3-16 32,2 1-2000-32,3-1-400 0,3-1-80 0</inkml:trace>
  <inkml:trace contextRef="#ctx0" brushRef="#br2" timeOffset="-134822.31">24347 9868 14735 0,'0'0'1312'0,"0"0"-1056"0,0 0-256 0,0 0 0 0,0 0 2288 0,3-3 400 0,-10 0 64 0,7 3 32 16,0 0-928-16,0 0-192 0,0 0-48 0,0 0 0 16,-3-7-912-16,3 7-176 0,0-6-32 0,3-1-16 15,0 0 96-15,2-4 32 0,0 2 0 0,2-1 0 16,0-1-352-16,1-1-64 0,0 1 0 0,0 2-16 15,-2-1-176-15,2 1 0 0,0 1 0 0,0 3 0 16,-2 3 0-16,-6 2 0 0,8 0 0 0,-8 0 0 16,8 6 0-16,0 2 0 0,-2 0-192 0,1 1 192 15,-1 0 0-15,1 1 0 0,-2 4 0 0,2-5 0 16,-2 0-304-16,0 0 64 0,3 0 16 0,0 0 0 16,1-1-528-16,-1-2-96 15,2-2-32-15,1 0 0 0,-2 2-1488 0,1-5-288 0</inkml:trace>
  <inkml:trace contextRef="#ctx0" brushRef="#br2" timeOffset="-134634.83">24932 9642 29023 0,'0'0'1280'0,"-1"7"272"0,-2 3-1232 0,-1 1-320 15,1 4 0-15,-1 0 0 0,0 3 1344 0,0 1 192 16,0 6 64-16,0-2 0 0,0 4-576 0,1 2-96 15,1 1-32-15,-1 0 0 0,1 3-640 0,0 1-128 16,1 1-128-16,0 0 192 16,1-3-1712-16,0-2-336 0,1-2-64 0,2-3-13184 0</inkml:trace>
  <inkml:trace contextRef="#ctx0" brushRef="#br2" timeOffset="-134258.1">25188 9721 17503 0,'-3'-6'1552'0,"2"-2"-1232"0,0-1-320 0,-3 2 0 16,-2 1 3312-16,3 0 592 0,-1 2 128 0,4 4 32 15,0 0-2048-15,-7 8-416 16,-1 3-64-16,0 4-32 0,-1 5-672 0,2 6-128 0,-3 3-16 0,3 3-16 16,0 5-480-16,1 3-192 0,2 2 128 0,2-2-128 0,1-3 0 0,2-2 0 15,2-1 0-15,2-3 0 0,3-2-224 0,2-2 80 16,2-3 16-16,1-3 0 0,2-4-32 0,0-3 0 15,1-2 0-15,2-3 0 0,3-4 160 0,-2-4 0 16,0-2 0-16,-1 0-128 0,-1-6 128 0,0-3 0 16,0-2 0-16,-3-1 128 0,-1-1-128 0,-1-1 128 15,-2 0-128-15,-2 0 128 0,-3 1 0 0,-1 1 0 16,-1 0 0-16,0 1 0 0,-6 0 304 0,-1 3 64 16,-2 0 16-16,-2 3 0 0,-1-1 0 0,-2 3 0 15,-1 2 0-15,1 2 0 0,-2 2-208 0,1 3-48 16,1 2 0-16,2 2 0 0,0 1-256 0,1 1-144 15,1 2 16-15,0 3 0 16,3 3-2368-16,3-1-448 0</inkml:trace>
  <inkml:trace contextRef="#ctx0" brushRef="#br2" timeOffset="-133521.83">23369 12647 12895 0,'0'0'576'0,"0"0"112"0,0 0-560 0,0 0-128 0,0 0 0 0,0 0 0 16,0 0 2576-16,0 0 496 0,0 0 80 0,0 0 32 15,0 0-1792-15,4 6-368 0,0 6-64 0,1 2 0 16,4 4-96-16,-2 3-16 0,-1 3 0 0,1-1 0 16,-1 2-64-16,1-1-16 0,-1 0 0 0,1-2 0 15,-2-2 0-15,-1-2 0 0,-1-2 0 0,-1-2 0 16,-2-2-256-16,0-2-48 0,-1 1-16 0,-2-2 0 16,1-3-224-16,2-6-48 15,0 0-16-15,0 0 0 0,-7 0-160 0,1 0-224 0,-1-2 48 0,2-2 16 16,0-5-336-16,0-3-64 0,1-4-16 0,1-4 0 15,0-1-256-15,2-3-48 0,-3-3-16 0,3-3 0 16,1-5-160-16,0 1-32 0,1 0-16 0,1 1 0 0,1 3 640 0,3 4 128 16,-1 4 16-16,1 4 16 0,1 5 528 0,1 0 96 15,0-2 32-15,1 2 0 0,1 3 160 0,1 3 16 16,-2 6 16-16,0 1 0 0,-9 0-32 0,0 0-16 16,0 0 0-16,6 8 0 0,2 2-32 0,-3 2 0 15,-3 1 0-15,-2 2 0 0,0 0-256 0,0 2-48 16,0 1-16-16,-2-2 0 15,1 0-1744-15,-2-2-336 0,2-1-80 0,-1-3-11424 0</inkml:trace>
  <inkml:trace contextRef="#ctx0" brushRef="#br2" timeOffset="-133350.06">23664 12102 22111 0,'0'0'1968'0,"0"0"-1584"0,0 0-384 0,5 8 0 15,0 2 1488-15,-1 3 224 0,-3 3 32 0,1 2 16 16,-1 4-224-16,0 2-64 0,2 2 0 0,-2 2 0 16,-1 2-704-16,0-1-160 0,0 2-32 0,2-2 0 15,-2 1-832-15,0-1-192 0,-2 1-16 0,2 1-16 16,-1-4-3104-16,1 2-640 0</inkml:trace>
  <inkml:trace contextRef="#ctx0" brushRef="#br2" timeOffset="-133053.22">23803 12353 1839 0,'0'0'0'0,"0"0"160"0,0 0-160 0,4-6 0 16,-4 6 0-16,0 0 0 0,0 0 5184 0,0 0 1024 16,0 0 192-16,0 0 32 0,0 0-3456 0,0 0-688 15,0 0-144-15,-1 10-32 0,-3-1-560 0,-1 2-112 16,-3 2-32-16,-1 0 0 0,0 0-256 0,-3 0-64 15,-1-1-16-15,1 1 0 0,0 0-464 0,1 0-96 0,-1-4 0 0,2 1-16 16,0-1-304-16,4 1-48 0,1-3-16 0,2 1 0 16,3 1-304-16,3-2-64 0,-3-7-16 0,6 4 0 31,3-2-608-31,2 0-128 0,0 0-32 0,1-2 0 16,1-2-352-16,-1-1-80 0,1-1-16 0,0 0 0 15,-1-2-1472-15,2 2-320 0,0-4-48 0</inkml:trace>
  <inkml:trace contextRef="#ctx0" brushRef="#br2" timeOffset="-132792.53">23974 12426 14735 0,'-4'7'1312'0,"-4"-3"-1056"0,-1 1-256 0,0 1 0 16,-1 2 3280-16,1 0 608 0,-1 4 112 0,3-2 32 0,-1-1-2336 16,3 2-464-16,1 2-80 0,1 0-32 0,0-1-752 0,2-1-160 15,0 0-16-15,1-1-16 0,1-1-176 0,3-1-192 16,-4-8 32-16,8 7 16 31,0-3-256-31,1-3-48 0,-1-1-16 0,1-3 0 0,0-3 288 0,-1-2 176 0,0 0-192 0,1 0 192 16,-2-3 0-16,1 0 0 0,-1 1 0 0,-1 1 144 15,1-1 208-15,-2 1 32 0,0 0 16 0,0 3 0 16,-5 6 288-16,0 0 48 0,0 0 16 0,0 0 0 16,3-7-48-16,-3 7 0 0,0 0 0 0,0 0 0 0,0 0-320 0,0 0-64 15,-4 7 0-15,3 2-16 0,2-1-304 0,-1 2 0 16,-1 2 0-16,1 1-144 15,0 0-1216-15,0 4-240 0,0-4-64 0,1 1-8960 16,2-1-1792-16</inkml:trace>
  <inkml:trace contextRef="#ctx0" brushRef="#br2" timeOffset="-132589.43">24257 12404 17503 0,'4'-12'1552'0,"-4"12"-1232"15,0 0-320-15,0 0 0 0,0 0 3248 0,0 0 592 0,0 0 112 0,0 8 16 16,-3 5-2080-16,1-2-416 0,0-1-96 0,1 2-16 16,-2 2-496-16,1 3-96 0,-2 3-32 0,0-1 0 15,3 2-736-15,1 4 0 0,-4-2 0 0,1 1 0 32,3 1-1824-32,-1 6-304 0,0-5-64 0,1-3-8096 0,-2-2-1616 0</inkml:trace>
  <inkml:trace contextRef="#ctx0" brushRef="#br2" timeOffset="-132417.39">24390 12396 29711 0,'0'0'1312'0,"0"0"288"0,0 0-1280 0,0 0-320 0,0 0 0 0,0 0 0 16,0 0 1408-16,0 0 240 0,4 11 32 0,0 3 16 0,1 3-672 0,-1 3-128 15,-1-1-16-15,-1 3-16 0,-1-1-672 0,1 3-192 16,0-1 0-16,1 1 128 15,0 0-1424-15,-2-7-288 0,0 3-48 0,0-2-8944 16,-1 0-1792-16</inkml:trace>
  <inkml:trace contextRef="#ctx0" brushRef="#br2" timeOffset="-132261.04">24292 12597 20271 0,'0'0'1792'0,"0"0"-1424"16,0 0-368-16,0 0 0 0,-1-5 2864 0,1 1 496 15,0 4 96-15,4-3 32 0,0 1-1920 0,4-1-384 16,-2-1-80-16,3 2-16 0,2-5-800 0,2 2-160 0,0 0-128 0,2-2 144 31,0 2-1664-31,0 2-336 0,1-3-64 0</inkml:trace>
  <inkml:trace contextRef="#ctx0" brushRef="#br2" timeOffset="-132089.22">24698 12366 19343 0,'0'0'1728'0,"0"0"-1392"0,0 0-336 0,0 0 0 15,2 8 3360-15,-2-8 608 0,0 0 112 0,8 5 16 16,2 1-2768-16,4-1-560 0,0-4-128 0,2 0 0 16,0 1-1424-16,0-2-288 0,-2-2-48 0,-1 2-13920 15</inkml:trace>
  <inkml:trace contextRef="#ctx0" brushRef="#br2" timeOffset="-131885.95">24645 12567 36223 0,'0'0'1600'0,"0"0"336"0,0 0-1552 0,0 0-384 15,0 0 0-15,6 7 0 0,-6-7 944 0,11 5 96 16,8-4 32-16,-1 2 0 0,1-1-416 0,2 0-80 15,2-4 0-15,-3 4-16 0,3-2-560 0,-4 0-304 16,-1-2 48-16,1 2-18208 0</inkml:trace>
  <inkml:trace contextRef="#ctx0" brushRef="#br2" timeOffset="-130524.38">25484 12244 2751 0,'0'0'256'0,"0"0"-256"0,0 0 0 0,0 0 0 0,0 0 2432 0,0 0 448 0,0 0 96 0,0 0 16 15,0 0-2224-15,0 0-432 0,0 0-80 0,0 0-32 0,0-5-224 16,0 5 0-16,0 0 0 0,0 0 0 0,0 0 128 0,0 0-128 16,0 0 176-16,0 0-176 0,0 0 720 0,0 0 48 15,-4-2 0-15,0 2 0 0,4 0-144 0,0 0-32 16,0 0 0-16,0 0 0 0,0 0-384 0,0 0-80 15,0 0 0-15,0 0-128 0,-4-5 0 0,4 5 0 16,0 0 0-16,0 0-5888 16,-4-1-1184-16</inkml:trace>
  <inkml:trace contextRef="#ctx0" brushRef="#br2" timeOffset="-130086.74">25253 12237 4607 0,'0'0'400'0,"-1"-6"-400"0,3-3 0 0,0 1 0 0,-2 0 4128 16,1 0 736-16,-1 8 160 0,4-4 32 0,0-2-2512 0,-4 6-496 15,5-5-112-15,-5 5-16 0,0 0-192 0,0 0-64 16,5 7 0-16,-1 2 0 0,0 5-528 0,-1 4-112 15,-3 0-32-15,-2 7 0 0,0 2-256 0,-2 3-48 16,1 1-16-16,-1 1 0 0,-1-2-432 0,0 2-96 16,0-3-16-16,-1 1 0 15,1 0-448-15,3 0-80 0,2-1-32 0,-2-2 0 16,1-2-2288-16,1-4-464 0,3-6-80 0</inkml:trace>
  <inkml:trace contextRef="#ctx0" brushRef="#br2" timeOffset="-129758.41">25488 12282 19343 0,'1'-11'1728'0,"0"1"-1392"0,1-1-336 0,-1 2 0 15,-1 0 2880-15,0 1 496 0,-1-3 96 0,-1 1 32 16,1 3-1712-16,-2 0-320 0,1 1-80 0,-1 2-16 16,3 4-384-16,0 0-80 0,0 0-16 0,-6 5 0 15,-2 5-384-15,0 1-96 0,0 3-16 0,3 2 0 16,-3 1 0-16,2 5 0 0,-1 3 0 0,1 2 0 15,-1 2-208-15,3-1-64 0,0-4 0 0,0-1 0 16,2 1-128-16,2-3 0 0,0-2 0 0,1-1 0 16,2-3 0-16,2 0 0 0,1-4 0 0,2-2 0 15,1-3 0-15,4-2 0 0,0-2 0 0,0-4 0 16,-1-2 144-16,0-2 0 0,1-3 0 0,1-2 0 16,-2-2 48-16,1-1 0 0,-3 1 0 0,1 0 0 0,-2 0 128 0,0 0 16 15,-5-2 16-15,0 1 0 0,-1 0-64 0,-2-2-16 16,-5-1 0-16,0 0 0 0,-1-2-16 0,-2-1-16 15,0 1 0-15,-3-1 0 0,0 2-240 0,0-3 128 16,-1 1-128-16,2 5 0 0,0-5-192 0,-2 10-128 16,0-1-16-16,-2 7-16 15,4 6-3088-15,-2 4-608 0</inkml:trace>
  <inkml:trace contextRef="#ctx0" brushRef="#br2" timeOffset="-125855.7">24459 15855 15663 0,'0'0'1392'0,"0"0"-1120"16,0 0-272-16,0 0 0 0,0-6 2048 0,0 6 368 15,0 0 64-15,0 0 16 0,0 0-848 0,0 0-176 16,0 11-16-16,1 2-16 0,-2 2-384 0,0 2-80 15,-2 2-16-15,1 3 0 0,0 2-432 0,0 2-80 16,-1-3-32-16,-1 2 0 0,1 0-240 0,0-2-48 16,-1 0-128-16,0-3 192 0,1 0-192 0,1-3 0 15,0-3 128-15,1-1-128 0,1-2 0 0,0-5 0 0,0-6 0 0,0 0 0 16,0 0-416-16,0 0 32 0,3-6 0 0,0-3 0 16,3-3 192-16,0-2 32 0,1-3 16 0,-1-3 0 15,1 0 144-15,-1-4 0 0,1-1 0 0,-1-4 0 16,1 1 0-16,-1-4 0 0,1 0 0 0,-1 0 128 15,0 2 64-15,0 3 0 0,-1 2 16 0,1 6 0 16,-3 4-64-16,0 5-16 0,0 5 0 0,-3 5 0 16,0 0-128-16,2 9 0 0,0 0 0 0,-1 7 0 15,-1 3 0-15,1 6 0 0,0 2 0 0,3 2 0 16,-1 0 0-16,0-2 0 0,-1-1 0 0,2 5 0 16,0-5 0-16,1-3 0 0,2-5 0 0,-2-5 0 15,2-3 240-15,-2-2 112 0,-5-8 32 0,0 0 0 16,8 0 240-16,-1-2 48 0,0-4 16 0,-1-1 0 15,1-5-240-15,-1-1-64 0,1-7 0 0,1-1 0 0,1 0-384 16,0-2 0-16,-1-2 0 0,1-1 0 16,-3-1-1936-16,2-1-272 0,1 2-48 0,1-2-13040 15</inkml:trace>
  <inkml:trace contextRef="#ctx0" brushRef="#br2" timeOffset="-125730.8">24962 15619 28959 0,'-8'11'1280'0,"5"-4"272"0,-3 5-1232 0,1 5-320 16,0 3 0-16,-2 3 0 0,-2 4 1008 0,0 3 144 16,0 2 16-16,2-5 16 0,1 4-544 0,1 5-128 15,-2-1 0-15,1 3-16 0,-1-1-496 0,1 1-160 0,2 0 0 0,-1 9-10128 16,1-5-2016-16</inkml:trace>
  <inkml:trace contextRef="#ctx0" brushRef="#br2" timeOffset="-125385.2">24981 16135 10127 0,'0'0'896'0,"0"0"-704"0,1 11-192 0,-1-2 0 16,0-9 4736-16,0 10 928 0,1 3 176 0,3-2 48 16,-3-2-3872-16,2-1-768 0,1-2-160 0,-4-6-16 0,0 0-304 0,9 0-64 15,0-2-16-15,2-4 0 0,-1-1-240 0,0-4-64 16,2-3 0-16,0-3 0 0,1-4-192 0,0-1-64 15,-1-7 0-15,-1 1 0 0,0-1-128 0,1-5 128 16,-1-1-128-16,1 1 128 0,-2-4-128 0,1 3 0 16,-1 1 144-16,-2 5-144 0,0 1 0 0,-1 11 0 15,-1 0 0-15,-1 1 128 0,0 2-128 0,1 3 0 16,-1 0 0-16,0 4 0 0,-1 2 0 0,-4 5 128 16,0 0-128-16,9 10 0 0,0 3 0 0,-1 3 0 15,-1 5 0-15,-2 2 0 0,0 2 0 0,0-3 0 16,0 3-192-16,2 2 64 15,-1 1-432-15,1-1-80 0,-3 0 0 0,0-2-16 16,-2 1-1712-16,2 4-320 0,-1-2-80 0,0-4-11040 0</inkml:trace>
  <inkml:trace contextRef="#ctx0" brushRef="#br2" timeOffset="-125228.96">25145 15992 23951 0,'0'0'1056'0,"-5"-5"224"0,1 1-1024 0,4 4-256 0,-2-8 0 0,2 8 0 16,0 0 3936-16,0 0 736 0,4-6 128 0,3 0 48 16,2 2-2848-16,1-1-560 0,3 4-112 0,0 2-32 15,2-1-624-15,2-1-128 0,2 1-32 0,3-3 0 16,5 3-1136-16,-3 0-224 0,1 3-48 0,1-2-19504 16</inkml:trace>
  <inkml:trace contextRef="#ctx0" brushRef="#br1" timeOffset="-105453.89">20664 16971 20271 0,'-7'4'896'0,"1"3"192"15,-2 0-880-15,3 5-208 0,-2 4 0 0,2-1 0 0,1 2 2176 0,3 2 384 16,1-3 64-16,3 5 32 0,2 3-1568 0,0 3-320 15,0 1-64-15,0 4-16 0,2 3-336 0,1 3-64 16,0 1-16-16,-2 0 0 0,2 2-16 0,-2-3-16 16,1 3 0-16,1-3 0 0,-3-1 272 0,0-2 48 15,0-4 16-15,-1 0 0 0,0-1-256 0,-1-4-64 16,-2-3 0-16,0-2 0 0,-1-3-64 0,0 0-32 16,-1-4 0-16,0-1 0 0,-1-3-32 0,0-3 0 15,-2 0 0-15,4-7 0 0,-4 5 32 0,4-5 0 16,0 0 0-1,0 0 0-15,0 0-32 0,0 0 0 0,0 0 0 0,0 0 0 0,1-9-128 0,3-1 0 0,3 0 0 0,2-1-176 16,1 2 176-16,3-1-128 0,2 0 128 0,2 2-128 16,2 3 128-16,3 1-128 0,2-1 128 0,2 2-128 15,0-1 128-15,0 2 0 0,0 0-144 0,-1 0 144 32,0-1 0-32,-2-2 0 0,-1-3 0 0,-5 4 0 15,-1-1 0-15,0 2 0 0,-1-3 128 0,0 2-128 0,-5 1 0 0,-1-3 0 0,-1-3 0 0,0 1 0 31,-4-1 0-31,-3 1 0 0,-2 0 0 0,-2-1 0 0,-3 0 0 0,-2-2 0 0,-3 2-128 0,-2 0 128 32,0 1-192-32,0-2 16 0,-2 2 16 0,-1 0 0 15,0 2-48-15,2-1-16 0,1-1 0 0,2 2 0 16,4-1-32-16,1 2-16 0,6 5 0 0,0 0 0 0,-1-6-176 0,1 6-16 0,7-6-16 0,0 4 0 0,3 2 96 16,0 0 0-16,2 4 16 0,2 2 0 0,3 2 176 0,3 4 48 15,0-2 0-15,3 2 0 0,-1 0 144 0,-1 1-128 31,-1 0 128-31,0 1-128 0,-2-1 128 0,-2 0 256 0,-4-1-64 0,-3 1-16 0,-4-1 960 0,-4 1 192 16,-3 0 32-16,-5 1 16 0,-5 2 288 0,-1 2 64 16,-2 3 16-16,-1 0 0 0,-3 2-880 0,-1 2-176 15,-1 0-48-15,2 0 0 16,2-1-1744-16,2 0-368 0,4-2-64 0</inkml:trace>
  <inkml:trace contextRef="#ctx0" brushRef="#br1" timeOffset="-104820.66">21831 17533 22111 0,'0'0'1968'0,"0"0"-1584"0,-7 0-384 0,1 1 0 0,-1 2 2016 0,3-1 320 31,-2 1 64-31,2 2 16 0,0 3-1168 0,1 4-224 16,1 4-64-16,0 2 0 0,5 0-608 0,0 3-128 16,2-3-32-16,0 2 0 0,0-2-192 0,2 1 0 15,-1 1 0-15,1-2 0 0,-1-5 0 0,1-2 0 16,1-2 0-16,-2-3 0 0,-1 1 160 0,-5-7-160 15,7 3 160-15,-7-3-160 0,5 1 0 0,-5-1 128 16,0 0-128-16,7-4 0 0,-1 0 0 0,-1-2 128 0,-1-2-128 16,0-1 0-16,0-3 0 0,0 1 0 0,0-2 0 0,0 3 0 15,-2-3 0-15,1 0 0 0,-2 2 0 0,2 5 0 16,-3 6-128-16,0 0 128 0,5-9-192 0,2 5 192 16,1 4-240-16,1 4 64 0,0 1 16 0,1 4 0 15,1 4 160-15,-2-4-160 0,1 2 160 0,1-1-160 0,0-1 352 0,0 2 64 16,-1-2 0-16,2-1 16 15,-2-2 496-15,2 1 112 0,-3-2 16 0,0-2 0 16,-1-2 80-16,-1-2 32 0,1-1 0 0,-3-2 0 16,-1-2-112-16,0-2 0 0,0-2-16 0,-1-2 0 15,-1-1-352-15,-1 0-64 0,0-2-16 0,-1 1 0 0,0-2-448 0,-1-1 0 16,0-1 0-16,-1 1 0 16,1-2-1216-16,1 4-272 0,-1-4-64 0,0 2-16 15,1-3-2368-15,0 3-480 0</inkml:trace>
  <inkml:trace contextRef="#ctx0" brushRef="#br1" timeOffset="-104555.1">22312 17593 9215 0,'19'14'400'0,"-8"-7"96"0,2 1-496 0,1-1 0 0,2-1 0 0,-1-1 0 15,1-3 3376-15,-2 2 576 0,1-2 112 0,-2-1 32 16,0 3-1488-16,-3-1-304 0,-2-2-48 0,0 0-16 16,-8-1-672-16,6 0-144 0,0 0-16 0,-6 0-16 15,0 0-432-15,0 0-96 0,0-5-16 0,-2 0 0 16,-2-1-192-16,-1 4-32 0,-1-2-16 0,-2 3 0 15,-1 2-80-15,-3-1-16 0,-1-3 0 0,0 3 0 16,0 3-192-16,0 1-64 0,1 0 0 0,0 1 0 0,2-1-256 16,1 0 0-16,2 2 0 0,2 2 0 0,3 1 0 0,2-1 0 15,0-8 0-15,3 9 0 0,4 0-368 16,2-1 32-16,3-1 0 0,3 1 0 16,4-1-1536-16,3 0-304 0,0-3-64 0,4-2-16 15,4-7-1696-15,0 0-336 0</inkml:trace>
  <inkml:trace contextRef="#ctx0" brushRef="#br1" timeOffset="-104192.08">22839 17502 7359 0,'-12'2'656'0,"7"0"-528"15,-2-1-128-15,-3 3 0 0,-3 2 4864 0,0 1 960 16,0 1 176-16,-2-1 32 0,1 1-3568 0,1 3-720 16,1 0-144-16,2 3-16 0,-1 0-560 0,3 0-96 0,3 2-32 0,3-3 0 15,-1 1-576-15,2-1-128 0,2 0-32 0,2-1 0 16,-1 0-160-16,5-2 0 15,-1-1 0-15,2 2 0 0,1-3 0 0,0-3 0 0,2-1 0 0,-1 1-176 16,1-2-48-16,0-2-16 0,1 1 0 0,-2-2 0 16,-10 0 80-16,10-2 16 0,-3-2 0 0,1-3 0 15,-3-2 144-15,2 0 0 0,-1-1 0 0,0-1 0 16,-1 1 0-16,0 1-160 0,0-2 160 0,1 1 0 16,-1-1 0-16,-1-2 0 0,-2 0 0 0,0-2 0 15,-4 0 0-15,1 2 0 0,0 0 0 0,-1 3 144 16,1 1 304-16,0 1 64 0,-2 5 16 0,3 3 0 0,-4-5 16 0,4 5 0 15,0 0 0-15,0 0 0 0,-2 12-352 0,0 2-64 16,1 2 0-16,0 1-128 0,1 0 128 0,1 1-128 16,0 0 0-16,2 2 0 0,0-1 0 0,0 1 0 15,1-2-176-15,2 0 176 16,-1-5-2048-16,1 2-288 0,1 0-64 0,-1-4-16 16,1-3-1168-16,-1-3-224 0</inkml:trace>
  <inkml:trace contextRef="#ctx0" brushRef="#br1" timeOffset="-104004.6">23091 17285 26207 0,'0'0'1152'0,"0"0"256"0,6-6-1136 0,-6 6-272 0,0 0 0 0,0 0 0 16,5 6 1088-16,-1 3 144 0,0 3 48 0,-2 4 0 16,0 3-96-16,-1 5-16 0,-1 2 0 0,0 1 0 15,-1 1-720-15,-1 2-128 0,1 1-48 0,-2 3 0 16,2 2-272-16,-2 0 160 0,1-3-160 0,-1 4 128 31,1-1-528-31,-1-3-112 0,0-2-32 0,2-1 0 0,-1-1-2304 16,0-6-464-16,1-3-80 0,2-3-32 0,-2-3 64 0,2-3 16 0</inkml:trace>
  <inkml:trace contextRef="#ctx0" brushRef="#br1" timeOffset="-103364.83">23215 17708 7359 0,'9'-30'656'0,"-3"19"-528"0,0 2-128 0,2-1 0 0,1-2 2640 0,0 3 496 16,-2-2 112-16,1 4 16 0,-2-3-1136 0,1 1-208 15,0 0-64-15,1 0 0 16,-1 1 208-16,-3 2 48 16,-2-1 0-16,-2 7 0 0,0 0-544 0,0 0-96 0,0 0-32 0,-6-2 0 0,-3 2-416 0,-3 5-64 15,0-1-32-15,-1 2 0 0,0 1-96 0,-1-1-32 16,-1 2 0-16,0 0 0 0,-1 0-208 0,2 1-32 16,-1 0-16-16,4 3 0 0,2 3-288 0,-1-3-48 15,4-3-16-15,2 0 0 0,1 2-192 0,3-2 0 16,3 1 0-16,2-3 0 0,3 1 0 0,1-2 0 15,2-2 0-15,0 0 0 0,2-1 0 0,2-2 0 16,-1-1-144-16,0 1 144 0,2 2-160 0,1-2 160 16,0-2-160-16,0-2 160 0,-1-1-368 0,1 2 32 0,-2-1 0 0,1-1 0 31,-1-1-96-31,0 0-16 0,-3 1 0 0,-1-3 0 16,0 1 32-16,-4-1 0 0,1 2 0 0,-1 0 0 15,-3-4-400-15,0 2-80 0,-4 7 0 0,5-6-16 16,-1-2-432-16,-2 1-64 0,-2 7-32 0,0 0 0 15,0-6-48-15,0-3-16 0,-1 0 0 0,1 2 0 16,0 7 288-16,0 0 64 0,0 0 16 0,0 0 0 16,3-6 128-16,1 0 32 0,-2 0 0 0,3-1 0 15,-5 7 288-15,7-4 64 0,-7 4 16 0,0 0 0 0,8-3 608 0,-2-1 240 0,1-2-16 0,-1 2 0 16,-6 4 656-16,9-1 128 0,1 1 16 0,-1 1 16 16,0 2 496-16,0 0 112 0,1-1 16 0,1 5 0 15,1 3-208-15,1 3-48 0,-3 0 0 0,-1 2 0 16,0-1-128-16,0 3-48 0,-1 1 0 0,-1-1 0 15,1-1-336-15,-3 1-64 0,-1 0 0 0,-2 0-16 0,0 1-336 0,-1-4-64 16,-1-2-16-16,1 0 0 0,1-1-192 0,-2-4-32 16,-2 1-16-16,1-3 0 0,1-5-160 0,0 0 128 15,0 0-128-15,0 0 128 0,0 0-128 0,-4-5 0 16,0-2 0-16,-1-1 0 0,0-2 0 0,-1-2 0 16,3-5-144-16,-1-1 144 0,1-4 0 0,2 0 0 15,1-2 0-15,1 0 0 0,3-3 0 0,1 1-128 16,2 0 128-16,2 2 0 0,3 3 0 0,1 1 224 15,1 2-32-15,-1 1-16 0,-1 4 288 0,-1 4 64 16,4 1 16-16,-1 3 0 0,0 2-352 0,1 2-192 16,0-1 192-16,2 2-192 15,0 0-1712-15,8 2-448 0</inkml:trace>
  <inkml:trace contextRef="#ctx0" brushRef="#br1" timeOffset="-102789.77">24960 17250 23039 0,'-4'-5'2048'0,"0"-2"-1648"0,0 1-400 0,0 1 0 16,-1-1 2000-16,-2 1 320 0,-1-3 64 0,-1 2 16 15,0 3-384-15,0-2-80 0,0 2-16 0,-1 3 0 16,-1 2-768-16,1 4-144 0,-2 1-48 0,0 3 0 15,0 2-272-15,1 2-64 0,-1 2-16 0,2 5 0 16,0 1 64-16,3 1 16 0,-1 1 0 0,3-5 0 16,1 1-128-16,2 2-32 0,4 2 0 0,0-2 0 15,4-1-304-15,1-1-64 0,5 1-16 0,5 3 0 16,1-5-144-16,4-3 0 0,4-2 0 0,2-6 0 16,1-3 0-16,1-2 0 0,2-2-192 0,3-2 192 31,2-2-1536-31,1-3-176 0,-1-1-32 0,1 0-11648 0,1-3-2336 0</inkml:trace>
  <inkml:trace contextRef="#ctx0" brushRef="#br1" timeOffset="-102367.98">25404 17307 4607 0,'0'0'400'0,"0"0"-400"0,0 0 0 0,-5-2 0 15,5 2 4416-15,0 0 816 0,0 0 144 0,0 0 48 16,-4-7-2864-16,3 2-560 0,1 5-112 0,0 0-32 16,0 0-928-16,0 0-192 0,0 0-32 0,6-5-16 15,0 2-496-15,-6 3-192 0,0 0 176 0,0 0-176 16,0 0 496-16,0 0 0 0,0 0 0 0,0 0 0 15,0 0 320-15,0 0 64 0,0 0 16 0,-6 3 0 16,0 1-496-16,1 0-80 0,5-4-32 0,-6 4 0 16,1 0-288-16,5-4-144 0,-6 5 16 0,6-5 0 15,-4 6-2048-15,4-6-384 0,0 0-96 0,0 0-12080 16</inkml:trace>
  <inkml:trace contextRef="#ctx0" brushRef="#br1" timeOffset="-102196.08">25480 17444 11055 0,'0'0'480'0,"0"0"112"0,0 0-464 0,-4 7-128 16,4-7 0-16,-4 8 0 0,-1-1 4272 0,0 1 832 15,-1-1 160-15,1-3 48 0,5-4-3456 0,-5 5-672 16,0 0-144-16,5-5-16 0,-5 5-720 0,5-5-144 16,-4 6-32-16,4-6 0 15,0 0-512-15,0 0-96 0,0 0-32 0,0 0-9328 16,0 0-1872-16</inkml:trace>
  <inkml:trace contextRef="#ctx0" brushRef="#br1" timeOffset="-102008.46">25721 17206 6447 0,'0'0'576'0,"0"0"-576"0,0 0 0 0,0 0 0 15,5-7 6384-15,2 3 1168 0,2 2 224 0,0 0 48 16,0-2-5440-16,2 1-1088 0,0-3-208 0,2 4-64 15,2-3-720-15,-1 3-160 0,0 0-16 0,1-1-128 32,-2 2-256-32,0-3-144 0,0 1-48 0,5-2 0 0,-2 4-2592 0,-2-3-528 0,-2 0-96 0</inkml:trace>
  <inkml:trace contextRef="#ctx0" brushRef="#br1" timeOffset="-101695.96">26000 16914 15663 0,'0'0'688'0,"-9"-2"144"0,-2 1-656 0,-2 0-176 15,-1-1 0-15,0 2 0 0,-4 0 3712 0,-3 2 704 16,-2 0 128-16,1 5 48 0,0-1-2608 0,0 4-512 16,0 1-96-16,-2 5-32 0,0 2-848 0,1 3-176 15,4 4-48-15,2 2 0 0,3-3-144 0,3 0-128 16,5 4 144-16,2-1-144 0,2 1 0 0,6-2 0 16,4 0 0-16,4-4 0 0,4 0 0 0,3-4 0 15,3-1 0-15,3-4-160 0,4-5 32 0,1-1 0 16,-2-5 0-16,1-2 0 0,-2-1 128 0,2-3-192 15,0-5 192-15,-3-3-192 0,-3-2 192 0,-2-3 0 16,-1-1 0-16,-2-3 128 0,-2 0 96 0,-2 0 32 16,-2-1 0-16,-3 0 0 0,-4 0 112 0,-2 1 16 0,-2-1 16 0,-2 2 0 15,-2 2-160-15,-1-2-48 0,-1 3 0 0,-2 0 0 32,0 2-1280-32,-1 0-256 0,-1 1-48 0,0 1-15168 0</inkml:trace>
  <inkml:trace contextRef="#ctx0" brushRef="#br1" timeOffset="-101320.74">26666 17122 24879 0,'0'0'1088'0,"0"0"256"16,-5 4-1088-16,1 4-256 0,0 2 0 0,2 2 0 0,0 1 2496 0,1 0 448 15,0 4 96-15,-1 1 16 0,2 3-1840 0,2 1-352 16,2-1-80-16,0 0-16 0,1-1-512 0,-1-1-128 16,-2 0 0-16,1-4-128 0,-2-2 128 0,2-2-128 15,1-2 0-15,0-4 0 0,-4-5 128 0,0 0-128 16,0 0 0-16,0 0 0 0,0 0 0 0,5-5 160 16,0-2-160-16,0-2 128 0,2-3-128 0,-1-1 0 15,-1-1 0-15,2 0 0 0,-2-2 0 0,0 0 128 16,2 1-128-16,3-3 0 0,6 1 0 0,-4 2 0 15,-4-4 128-15,-1 3-128 0,1 3 304 0,0 3 16 16,0 2 16-16,2 1 0 0,-1 2 160 0,-1 6 16 16,-3 3 16-16,1 3 0 0,-1 1-304 0,-1 5-64 0,1 2-16 15,-2 5 0-15,-2-1-144 0,3 2 0 0,1 1-160 0,0 1 160 32,0-1-1424-32,2-1-192 0,0-2-48 0,0-2-10080 0,4-3-2016 0</inkml:trace>
  <inkml:trace contextRef="#ctx0" brushRef="#br1" timeOffset="-100992.65">27150 17126 19343 0,'0'0'1728'0,"0"0"-1392"0,0 0-336 0,0 0 0 16,0 0 3584-16,-4 8 640 0,-3 0 128 0,0 6 16 16,0 2-2816-16,3 3-560 0,2 4-112 0,2 0-32 15,4 0-336-15,-2 0-80 0,1-1-16 0,-1-1 0 16,1 0-416-16,2-2 0 0,0-1 128 0,2-1-128 0,-1-6 0 0,0-3 0 15,0-2 0-15,5 3 0 0,-1-2 0 0,-10-7 0 16,13 2 0-16,-5-2-176 0,-2-4 176 0,6-1-128 16,-1-1 128-16,0-1-128 0,-2-2 128 0,2-3 0 15,-3-1 0-15,1 0 0 0,0 3 0 0,0-3 0 16,-1-3 0-16,0 2 0 0,-2-1 0 0,-1 1 0 16,1 1 0-16,-1 1 0 0,0 2 0 0,-5 10 144 15,0 0 0-15,0 0 0 0,-1-9 352 0,1 9 64 16,0 0 16-16,0 0 0 0,-7 6-400 0,1 5-176 15,1 3 160-15,1 3-160 0,0 1 0 0,1 2 0 16,0-1 0-16,3 0-160 16,0-5-928-16,4 2-192 0,2-1-48 0,3 0 0 15,1-4-2064-15,3-4-432 0</inkml:trace>
  <inkml:trace contextRef="#ctx0" brushRef="#br1" timeOffset="-100789.42">27644 17274 9215 0,'10'-19'400'0,"-4"6"96"0,-4-6-496 0,2 2 0 0,1 0 0 0,-2 1 0 15,-4-1 4400-15,-1 3 784 0,2 5 144 0,0 0 48 16,2 1-2944-16,-2 8-592 0,-8-4-112 0,-1 3-32 16,0 3-592-16,0 6-112 0,2 4-32 0,-1 2 0 15,-1 3 144-15,0 1 32 0,0 1 0 0,4-1 0 16,1 3-400-16,4-1-80 0,2 0-16 0,1-2 0 16,-1-1-416-16,4 0-96 0,2-1 0 0,2-3-128 15,0 0 0-15,2-1 0 0,1-3 0 0,0 0 0 16,-1 0-160-16,0-2-144 0,1-2-16 0,1-1-16 15,0 0-2912-15,1-2-576 0</inkml:trace>
  <inkml:trace contextRef="#ctx0" brushRef="#br1" timeOffset="-100664.35">28043 17371 22111 0,'0'0'1968'0,"0"0"-1584"16,0 0-384-16,0 0 0 0,0 0 0 0</inkml:trace>
  <inkml:trace contextRef="#ctx0" brushRef="#br1" timeOffset="-100211.2">28995 16786 28559 0,'-24'-1'1264'0,"10"2"272"0,0 3-1232 0,-1 2-304 16,-2 4 0-16,3 0 0 0,1 2 2064 0,1 1 368 15,-1 4 64-15,3 1 0 0,-1 4-1168 0,6 4-240 16,0 0-64-16,3 6 0 0,2 3-752 0,4 1-144 16,0 1-128-16,2 1 144 0,1 1-144 0,2 0 0 0,-1-1 0 0,3-3-176 31,-1-8-1104-31,1-1-240 0,0-2-32 0,0-6-16 16,-3-5-944-16,-1-1-192 0,-7-12-48 0,0 0 0 15,0 0-768-15,0 0-144 0</inkml:trace>
  <inkml:trace contextRef="#ctx0" brushRef="#br1" timeOffset="-100054.85">28911 17315 4607 0,'-8'-21'192'0,"3"7"64"0,-1-6-256 0,0 2 0 0,0-4 0 0,1 1 0 16,-2 0 4880-16,2 6 944 0,1 3 176 0,4 12 32 16,-3-10-2832-16,3 10-576 0,0 0-128 0,0 0 0 15,0 0-1312-15,0 0-256 0,11-6-48 0,1 5-16 16,1 4-640-16,-2 1-224 0,1 1 144 0,0-1-144 16,1 2 0-16,0 1 0 0,-1-1-144 0,-1 2 144 15,1-1-1712-15,1-2-224 0,0 0-48 0,-2-2-16 16,-1-3-432-16,2-2-96 0,0-3-16 0,1-3 0 15,-2-2-1072-15,1-3-224 0</inkml:trace>
  <inkml:trace contextRef="#ctx0" brushRef="#br1" timeOffset="-99726.55">29156 17013 911 0,'6'-12'0'0,"0"-1"0"16,1-1 0-16,0-2 0 0,0 3 4256 0,-1 3 768 15,1 0 160-15,-7 10 16 0,0 0-1856 0,0 0-368 16,10-1-80-16,-10 1-16 0,8 9-688 0,-3 4-144 16,-1 2-16-16,-1 4-16 0,-2-1-976 0,1 6-192 15,1 3-32-15,-1-1-16 0,-4 0-176 0,2 1-48 16,0 1 0-16,-1 0 0 0,-1 0-272 0,0-2-64 15,1 0-16-15,4 2 0 0,-2-5-224 0,1-3 0 16,2-2 0-16,0-4 0 0,-4-14 0 0,7 12 0 16,-1-5 0-16,-6-7 0 0,0 0-160 0,0 0 160 0,0 0-128 15,11-6 128-15,-2 0 0 0,-1-3 0 0,-2-3 0 0,1-1 0 16,1-3 0-16,-1-1 0 0,1-1 0 0,3 0 0 16,-1 0 0-16,0 1-128 0,0 0 128 0,-3 4 0 15,1 2 0-15,0 3 0 0,0 3 0 0,-8 5 0 16,8-5 0-16,-8 5 0 0,0 0 0 0,0 0 0 15,0 0 0-15,9 10 0 0,-4 2 0 0,0 1 0 16,2 3 0-16,-2 0 0 0,0-2 0 0,0 0-128 31,1 2-432-31,1-2-80 0,3-1 0 0,1 0-16 0,4-1-2048 16,3-3-416-16,2 0-80 0,2-2 0 0,2-7-640 0,1 0-112 16</inkml:trace>
  <inkml:trace contextRef="#ctx0" brushRef="#br1" timeOffset="-99460.89">29733 17288 21183 0,'0'0'944'0,"2"-9"192"16,1 0-912-16,-3-1-224 0,0 0 0 0,-3 2 0 0,-2-2 2128 0,5 10 384 15,-8-9 80-15,0 5 16 0,8 4-688 0,-10 1-128 16,-1 3-16-16,1 0-16 0,-2 0-736 0,1 2-128 16,0 5-48-16,3-3 0 0,2 1-240 0,-1 0-48 15,2-1-16-15,5-8 0 0,-3 13-224 0,3-2-64 16,3 0 0-16,-3-11 0 0,8 10-256 0,1-4 160 16,-1 0-160-16,2-1 128 0,1-1-128 0,-1-1 0 15,1-2-160-15,0-2 160 0,0-3-208 0,-1 0 48 16,2 0 16-16,-2-1 0 0,-2-2 144 0,0 1 0 15,-2-1-144-15,-6 7 144 0,4-9 0 0,-4 9 0 16,4-8 0-16,-4 8 0 0,0 0 0 0,0 0 128 16,0 0-128-16,0 0 128 0,0 0 0 0,0 0-128 0,0 0 192 15,0 0-64-15,8 7-128 0,-1 1 0 0,-7-8-160 0,6 10 160 32,-6-10-640-32,8 12-16 0,0 0-16 0,-8-12 0 15,0 0-2784-15,0 0-576 0,10 6-96 0</inkml:trace>
  <inkml:trace contextRef="#ctx0" brushRef="#br1" timeOffset="-99162.68">29988 17203 16575 0,'0'0'1472'0,"0"0"-1168"0,0 0-304 0,0 0 0 16,0 0 3456-16,1 12 624 0,-3 1 128 0,-2 3 16 16,0 0-2240-16,-1 4-448 0,0 1-80 0,1 0-32 15,1-4-336-15,-1 0-80 0,2 1-16 0,-1-2 0 16,0-2-544-16,3-14-128 0,2 13 0 0,-2-13-16 15,0 0-112-15,0 0-32 0,0 0 0 16,0 0 0-16,13-1-160 0,-2-2 0 0,-1-2 0 0,-3-4 0 0,-1-4 0 0,1 0-224 16,2-2 48-16,2 0 16 0,-1-2 160 0,-1 0-160 15,-2 0 160-15,1 4-160 0,1-3 160 0,-1 3 0 16,1 0 0-16,0 3 0 0,-1 0 0 0,0 5 0 16,-1 1 0-16,-7 4 0 0,12-1 0 0,-12 1 0 15,0 0 0-15,12 7 0 0,-2 3 0 0,0 2 0 16,-3 1-144-16,0 2 144 0,-3 4-336 0,0 3 0 15,1 1 0-15,-1 1-11664 16,-3 1-2336-16</inkml:trace>
  <inkml:trace contextRef="#ctx0" brushRef="#br1" timeOffset="-98756.02">28335 18000 34431 0,'-14'-16'1536'0,"6"8"304"15,4 0-1472-15,0-1-368 0,4 9 0 0,-5-8 0 0,-2 2 720 0,7 6 80 16,-8-5 16-16,8 5 0 0,-10 1 496 0,0 3 96 15,-1 2 32-15,1 1 0 0,-1 5-512 0,1 2-96 16,-1 4-32-16,2 4 0 0,1 5-224 0,3 0-64 16,0 3 0-16,1-3 0 0,4 1-336 0,3-1-176 15,2-3 160-15,1-1-160 0,1-1 0 0,3-1 0 16,5-1 0-16,2-2 0 0,1 0 0 0,4-2 0 16,3-3 0-16,2-2 0 0,3-1 0 0,2-3 0 15,-1-3-160-15,4-1 160 0,-1-2-160 0,-3 2 160 16,-2-3-192-16,-4-3 192 15,-4-2-544-15,-2 1 0 0,1-2 0 0,-6-1 0 16,-2-2-480-16,-2 1-112 0,-2 0-16 0,-1 0 0 16,-7 8-1936-16,1-10-400 0,-2-2-80 0,-3 2-10960 0</inkml:trace>
  <inkml:trace contextRef="#ctx0" brushRef="#br1" timeOffset="-98584.27">28501 18198 4607 0,'0'0'400'0,"0"0"-400"0,-8 4 0 0,8-4 0 16,0 0 6144-16,-7 8 1136 0,1-1 224 0,6-7 48 15,0 0-4432-15,0 0-896 0,-4 10-176 0,4-10-48 16,0 0-784-16,0 0-144 0,10 6-48 0,3-2 0 16,2 0-560-16,2-4-112 0,-2-1-32 0,2-1 0 15,-1 2-320-15,1 0 128 0,-2 0-128 0,2 0 0 16,0-1-336-16,2 0-144 0,-1 1-32 0,-1-2 0 16,-3-2-2752-16,0 2-576 0,1 1-96 0,-2-3-10832 15</inkml:trace>
  <inkml:trace contextRef="#ctx0" brushRef="#br1" timeOffset="-98349.91">28900 18120 17503 0,'2'18'1552'0,"-2"-2"-1232"15,0-2-320-15,0 3 0 0,0-2 2800 0,1 5 496 16,1-3 96-16,0-1 32 0,2-3-976 0,-1 0-192 16,-1 1-32-16,2-1-16 0,-4-13-960 0,4 8-192 15,-4-8-32-15,0 0-16 0,0 0-352 0,0 0-64 16,0 0-16-16,0 0 0 0,0 0 112 0,0 0 16 15,0 0 0-15,0 0 0 0,0 0-320 0,0-12-48 16,0-2-16-16,0-1 0 0,0 2-320 0,0-1 0 16,0-2 0-16,0 3 0 0,0 0-144 0,2 2-112 0,0-2 0 0,2 2-16 31,3 5-1616-31,0-1-320 0,1-2-64 0,3 4-10032 0,0 4-2016 0</inkml:trace>
  <inkml:trace contextRef="#ctx0" brushRef="#br1" timeOffset="-98224.81">29266 18186 11055 0,'1'14'480'0,"0"-3"112"0,2 1-464 0,-2-1-128 0,1 1 0 0,0 0 0 15,3 1 2832-15,-2-3 560 0,-3-10 96 0,1 9 32 16,2 1-2816-16,-3-10-576 0,0 0-128 0,0 0 0 16</inkml:trace>
  <inkml:trace contextRef="#ctx0" brushRef="#br1" timeOffset="-97662.16">29551 18150 2751 0,'0'0'128'0,"0"0"16"0,0 0-144 0,0 0 0 0,0 0 0 0,0 0 0 16,-7 10 4208-16,-1 2 800 0,0 2 176 0,1-1 16 16,-2-1-3280-16,1 0-640 0,2 2-144 0,1 0-32 15,2 2-480-15,0-3-112 0,1-3 0 0,1 2-16 16,2 0-336-16,1-2-160 0,4-1 160 0,-1 1-160 15,-5-10 160-15,0 0-160 0,9 6 160 0,-9-6-160 16,13 4 144-16,0-3-144 0,-1-2 128 0,0-2-128 16,-3 2 144-16,0-5-144 0,-1 0 160 0,-1 0-160 15,0-1 0-15,1 0 128 0,-2-3-128 0,2 0 0 16,0 0 0-16,0-1 0 0,-3-1 128 0,0-1-128 16,0 0 0-16,-1 2 0 0,-1-5 0 0,0 3 0 15,0 2-192-15,-3 11 32 0,0 0 0 0,0 0 0 16,0 0 160-16,0 0 144 0,0 0-16 0,0 0-128 15,10 7 800-15,-3 2 48 0,1 2 16 0,-1 2 0 0,1 2-96 0,-2 1 0 16,-1-1-16-16,-1 5 0 0,-1-3 128 0,-1 1 16 16,0 3 16-16,-2-4 0 0,-3-1 48 0,1-2 16 15,-2-1 0-15,-3 0 0 0,-1 1-144 0,-2-2-16 16,-2-4-16-16,0 1 0 0,1-2-384 0,-1-1-80 16,0-1-16-16,2-2 0 0,1 0-496 0,0-6-96 15,-1 0-32-15,10 3 0 16,-9-6-2512-16,4-2-512 0,2 0-112 0,2-1-12576 0</inkml:trace>
  <inkml:trace contextRef="#ctx0" brushRef="#br1" timeOffset="-97363.64">29829 18053 20271 0,'0'0'1792'0,"0"0"-1424"0,0 0-368 0,0 0 0 16,10 8 2304-16,1 1 400 0,-3 4 80 0,-2 3 16 15,-1 2-1520-15,-1 3-320 0,0 2-48 0,-2 0-16 16,-2-1 160-16,0 0 32 0,-2 1 0 0,2-2 0 15,-1-3-768-15,1-2-128 0,-1 0-48 0,1-2 0 16,1-4 32-16,-1-10 0 0,0 0 0 0,4 11 0 16,-4-11-176-16,0 0 160 0,0 0-160 0,0 0 160 15,0 0-160-15,12-5 0 0,-3-2 0 0,-1-1 0 16,-3-2 0-16,1-2 0 0,2-1 0 0,3 0 0 16,0 0 0-16,0-3 0 0,-3-2 128 0,1 4-128 15,1 2 240-15,1 0 16 0,-1-2 0 0,-2 2 0 0,-2 3 576 0,-6 9 112 16,12-4 16-16,-12 4 16 0,13 0-560 0,-13 0-112 15,7 8-32-15,-2 5 0 0,-1 0-272 0,-2 2 0 16,1-2 0-16,-2 4 0 0,-1 2 0 0,4 1 0 16,3 0-192-16,0-1 48 15,-3-1-1296-15,4 0-256 0,4-2-48 0,4 0-16 16,1-3-1376-16,2 0-288 0,3-6-48 0</inkml:trace>
  <inkml:trace contextRef="#ctx0" brushRef="#br1" timeOffset="-97019.54">30540 18194 11055 0,'-10'3'976'0,"-3"-3"-784"0,-2-3-192 0,-1 2 0 16,-1 3 5712-16,-1 3 1104 0,0 2 224 0,1 1 32 15,2 1-5104-15,0 1-1024 0,-1 2-208 0,2 0-32 16,2 1 176-16,4 1 32 0,2 1 16 0,3-2 0 16,2 0-672-16,3 1-256 0,4-2 176 0,3-2-176 15,1 1 0-15,2-5 0 0,-2 1 0 0,3-3 0 16,2-2-336-16,-1-1 32 0,0-2 16 0,1 1 0 15,-4-4-96-15,1 2 0 0,1-5-16 0,-1-2 0 16,-2 0 208-16,0-2 32 0,-3 1 16 0,1 1 0 16,-8 9 144-16,4-11 0 0,-5 0 128 0,1 2-128 15,0 9 400-15,0-10 16 0,0 10 0 0,0 0 0 16,-2-10 96-16,2 10 0 0,0 0 16 0,0 0 0 16,0 0-320-16,0 0-64 0,0 0-16 0,0 0 0 0,0 0-128 0,-2 13 0 15,2-3 0-15,2 1 0 0,-2-11-400 0,6 12 32 16,-1-2 16-16,-5-10 0 15,0 0-1680-15,9 10-336 0,-2 0-64 0,3-3 0 16,2-1-480-16,1-2-96 0,0-2 0 0</inkml:trace>
  <inkml:trace contextRef="#ctx0" brushRef="#br1" timeOffset="-96394.5">30753 18214 15663 0,'0'0'1392'0,"0"0"-1120"15,3-11-272-15,-3 11 0 0,0 0 3408 0,0 0 624 16,0 0 128-16,5 11 32 0,0 2-1920 0,-1 1-384 15,-1 3-80-15,0-2-16 0,-1 0-704 0,-1-1-160 0,2 1-32 0,-3-1 0 16,-1 0-176-16,1-2-32 0,2-2-16 0,-2-10 0 16,4 8-160-16,-4-8-16 0,0 0-16 0,0 0 0 15,0 0-128-15,0 0-32 0,0 0 0 0,0 0 0 16,0 0 16-16,0 0 0 0,0 0 0 0,0-9 0 16,-1 0-336-16,1 1 0 0,-1-4 0 0,1 3 0 31,-2 0-464-31,2-3-64 0,4-2-16 0,0 1 0 15,3 0-528-15,1 3-96 0,2 0-32 0,0 3 0 16,1-3-464-16,1 4-80 0,-1 2-32 0,4 1 0 0,0 0 224 16,2 3 32-16,0 0 16 0,1 0 0 0,2 0 544 0,1 0 128 15,0 1 0-15,0-2 16 0,-1-5 656 0,3 1 160 0,0-1 0 0,2-1 0 16,1-3 544-16,-4 3 144 0,-5 2 16 0,-3 0 16 16,-1-1-32-16,-2 3-16 0,-2 3 0 0,-9 0 0 0,0 0-352 15,0 0-64-15,0 0 0 0,0 0-16 0,-12 5 208 0,-2 1 32 16,-7 1 16-16,1 5 0 0,1-1 64 0,1 5 16 15,-1 1 0-15,4 0 0 0,-1 1 176 0,4-1 32 16,1-1 16-16,2-2 0 0,2 0-272 0,2-1-48 16,2-1-16-16,3 0 0 0,3 0-240 0,2-3-48 15,3-1-16-15,4-3 0 0,2-1-160 0,0-2 0 16,-1-2 0-16,3-1 128 0,2-2-128 0,3-1 0 16,4-2 0-16,-2-2 0 0,-1 2 0 0,-1-6 0 15,0 1 0-15,-1-3 0 0,-2-5 0 0,-2-1 0 16,-2-2 0-16,-1-3 0 0,-3-1 0 0,0 1-304 15,-3 0 48-15,-1 1 16 16,-5-2-176-16,0 2-32 0,-2 1-16 0,-2-1 0 0,-1 2 256 0,-1-3 48 0,-3-2 16 0,0 1 0 16,1-2 144-16,-1 2 0 0,0 0 0 0,2 3 0 15,0 2-144-15,4 3-112 0,-1 7 0 0,3 11-16 16,-3-6 576-16,3 6 112 0,0 0 32 0,-3 11 0 16,1 8 96-16,1 5 32 0,0 8 0 0,1 6 0 15,2-1 64-15,2 4 32 0,0 1 0 0,0 2 0 16,0 4-432-16,2-5-96 0,2-6-16 0,3-2 0 15,3-5-128-15,2-2 0 0,2 1 0 0,3-4-12928 16,2-3-2512-16</inkml:trace>
  <inkml:trace contextRef="#ctx0" brushRef="#br3" timeOffset="-58659.1">14776 14709 13823 0,'0'0'1216'16,"0"0"-960"-16,0 0-256 0,0 0 0 15,0 0 2208-15,0 0 400 16,-5 8 80-16,3 2 0 0,0 1-1648 0,2 3-336 0,2 2-64 0,3 3 0 0,0 4-80 0,1 0-16 15,2 4 0-15,3 3 0 0,-2 0-64 0,0 0-16 16,-1-1 0-16,1 0 0 0,-1-3-176 0,-2 0-32 16,-1-1-16-16,1-5 0 0,-2 3-80 0,-2-5-16 15,-2 0 0-15,2-4 0 0,-2 0 48 0,-2-5 0 16,2-9 0-16,0 0 0 0,0 0 176 0,-8 0 32 16,1-7 16-16,-1-1 0 0,0-1 0 0,1-8 0 15,-2-1 0-15,1-3 0 0,2 0-288 0,-2-4-128 16,0-2 0-16,2-3 128 0,-2-4-128 0,1 0 0 15,1 0 0-15,2 1-176 0,1-1 176 0,3 2-192 0,2 2 192 0,0 2-192 16,2-1 192-16,1 6-160 0,2-1 160 0,1 6-160 16,1 3 160-16,1 0 0 0,1 2 0 0,2 5 0 15,0 1 0-15,1 2 0 0,-1 4 0 0,2 2 128 16,-2 2 192-16,0 3 32 0,-2 3 16 0,0 1 0 16,-2 4 32-16,-1 3 16 0,-3 4 0 0,-2 1 0 15,-2 4 48-15,-1-1 16 0,-3 3 0 0,-1 2 0 16,-1 3-128-16,-1 0-32 0,-2-2 0 0,0 0 0 15,0-1-144-15,0-2-48 0,0-4 0 0,2-2 0 16,1 2-128-16,1-4 128 0,-1-4-128 0,1 0 128 16,0-3 0-16,1-4-128 0,1 0 192 0,2-1-64 15,0-8 16-15,0 0 0 0,2 7 0 0,-2-7 0 16,8 4 48-16,2-2 0 0,2 2 0 0,1-8 0 16,0 2-64-16,3-4 0 0,1 5 0 0,1-4 0 0,0 0-128 0,2-2 128 15,1 1-128-15,-2-1 128 0,0 1-128 0,-1-4-224 16,1 1 48-16,1 0 16 15,-1 0-2272-15,1-3-448 0,0 1-80 0,-2 0-12768 16</inkml:trace>
  <inkml:trace contextRef="#ctx0" brushRef="#br3" timeOffset="-58127.82">15436 14907 16575 0,'0'0'736'0,"-5"6"160"0,-3-3-720 0,1 0-176 0,2 4 0 0,5-7 0 15,-5 1 2912-15,5-1 544 0,0 0 128 0,0 0 0 16,0 0-1728-16,0 0-336 0,0 0-80 0,0 0-16 16,8-4-528-16,4-1-128 0,1-3 0 0,1 0-16 15,2-4-176-15,-1 1-48 0,2-2 0 0,1-3 0 16,3-2-208-16,0-2-64 0,0 1 0 0,0-1 0 15,0-3-64-15,1-2-32 0,-1 0 0 0,0 0 0 16,-1 0-160-16,0-1 160 0,-2 0-160 0,-1 0 160 16,-1 1-160-16,-2 1 0 0,1 0 0 0,-1 1 0 15,0 2 128-15,-1-3-128 0,-2 5 0 0,-1-2 128 16,-1 5-128-16,-1-1 0 0,-3 2 0 0,1 0 128 0,-3 2-128 16,1 2 160-16,0-1-160 0,-1 2 160 0,-1 0 96 0,2 0 0 15,-1 1 16-15,1 1 0 0,0 0-128 0,1 2-16 16,0-1-128-16,0 1 192 0,1-1-64 0,0 2-128 15,1 1 176-15,2 1-176 0,0 1 256 0,3 0-48 16,1 4-16-16,1 0 0 0,3 4-48 0,1 0-16 16,2 1 0-16,2 2 0 0,1 1 64 0,4 2 16 15,0 0 0-15,2-1 0 0,1 2 96 0,0 0 16 16,-3 0 0-16,3 1 0 0,3 0 32 0,-1-1 16 16,1-3 0-16,2 3 0 0,-1-4-208 0,1 1-32 15,-1-1-128-15,1 0 192 0,-2-3-192 0,-2 1 144 16,-1-1-144-16,1-3 128 0,-3 0-128 0,-2 1 0 15,-2-1 0-15,-1 0 128 0,-2-2-368 0,-2 1-80 0,1 0 0 0,-2 1-16 32,-2 0-2176-32,-2 0-432 0,-2-3-96 0,-2 2-9152 0,-1-2-1824 0</inkml:trace>
  <inkml:trace contextRef="#ctx0" brushRef="#br3" timeOffset="-57532.67">15662 13742 18431 0,'0'0'816'0,"0"0"160"0,0 0-784 0,0 0-192 0,0 0 0 0,0 0 0 16,0 0 3152-16,0 0 592 0,0 0 112 0,3 10 32 16,1 1-2144-16,0 0-416 0,2 4-96 0,-1 3-16 15,1 4-704-15,1 2-128 0,-1 0-48 0,1 4 0 16,-1 2-336-16,2 1 128 0,1 0-128 0,0 2 0 16,1 1 0-16,-3-3 0 0,0 0 0 0,-1-1 128 15,0-2-496-15,0-2-80 0,-1 0-32 0,1-3 0 16,-3-3-1440-16,1-1-272 0,0-2-64 0,0-1-7184 15,0-2-1440-15</inkml:trace>
  <inkml:trace contextRef="#ctx0" brushRef="#br3" timeOffset="-57296.42">15929 13781 22111 0,'0'0'1968'0,"0"0"-1584"0,0 0-384 0,0 0 0 16,0 0 2208-16,0 0 352 0,0 0 80 0,-1 8 16 16,2 1-1024-16,3 3-208 0,0 3-32 0,1 1-16 15,1 3-736-15,2 2-128 0,0 3-48 0,2 1 0 16,3 2-320-16,1 0-144 0,-1 2 128 0,0-2-128 16,2 3 0-16,-2-6 0 0,0-1 0 0,0-1 0 15,0-1 0-15,0-1 0 0,-2-3-144 0,-1-2 144 16,-2 0-816-16,0-4-48 0,-2-1-16 0,0-3 0 15,-2 0-2320-15,-4-7-448 0,0 0-112 0</inkml:trace>
  <inkml:trace contextRef="#ctx0" brushRef="#br3" timeOffset="-56952.7">15848 13222 21183 0,'-8'-11'1888'0,"0"-1"-1504"16,-1-1-384-16,-1-1 0 0,-1 1 2208 0,0-1 368 16,-2 2 80-16,0 5 16 0,1 5-992 0,-1 7-192 15,-2 2-32-15,2 2-16 0,0 5-1008 0,3 6-208 16,1 0-32-16,2 6-16 0,3 3-176 0,2 1 0 16,2 1 0-16,4 2-176 0,2-2 176 0,3 1 0 15,2-5-144-15,3-2 144 0,3-3 0 0,0-3 0 0,0-3 0 0,1-4 0 16,2-6 0-16,-1-3 0 0,1-3 160 0,-2-5-160 15,-1-7 688-15,0-2 16 0,-1-2 16 0,-3-1 0 16,-3-4 112-16,-2-1 0 0,-4 0 16 0,-2-2 0 16,-5-2-256-16,-3-1-48 0,-1 1-16 0,-4 1 0 15,-1 3-272-15,-2 1-48 0,0 0-16 0,-1 3 0 16,2 1-384-16,2 1-64 0,-1 2-32 0,1 2 0 31,2 2-2656-31,3 1-512 0</inkml:trace>
  <inkml:trace contextRef="#ctx0" brushRef="#br3" timeOffset="-56452.45">17083 14395 16575 0,'0'0'1472'0,"-6"-5"-1168"0,1-3-304 0,1 1 0 15,0-3 1552-15,0 1 256 0,-1-2 48 0,3-4 16 16,2 0-944-16,0 2-192 0,0-2-32 0,1 2-16 16,2 1-352-16,0 2-64 0,0-1-16 0,1 2 0 15,0 1 176-15,1 2 16 0,-1 0 16 0,1 2 0 16,2 2 128-16,-7 2 32 0,8 0 0 0,-1 1 0 16,0 2-48-16,1 1-16 0,1 0 0 0,-3 1 0 15,-6-5-176-15,7 8-16 0,-1-1-16 0,0 1 0 16,-4-1-32-16,-2-7-16 0,3 8 0 0,-2-1 0 15,-1-7 112-15,-1 8 32 0,-2-1 0 0,3-7 0 16,0 0-144-16,-4 5-32 0,-1-1 0 0,5-4 0 16,0 0-96-16,-6 1-32 0,-2-2 0 0,0 0 0 0,1-3-16 0,1 0-128 15,-1-1 192-15,1-1-64 0,1-3-128 0,1 0 0 16,1 0 0-16,1 0 0 0,0-3-240 0,2 2-80 16,0 1 0-16,3 1-16 15,1 1-2352-15,-4 7-480 0,6-4-96 0</inkml:trace>
  <inkml:trace contextRef="#ctx0" brushRef="#br3" timeOffset="-56030.38">17174 14688 13823 0,'-8'-1'1216'0,"2"1"-960"0,6 0-256 0,-7 0 0 16,-2-4 1728-16,2 0 320 0,2 0 48 0,3-1 16 16,-1-2-1136-16,2 1-208 0,2-3-64 0,2 2 0 15,0 1-464-15,1-1-112 0,0-1 0 0,1 2-128 16,2 2 560-16,-2 1 0 0,0-2 0 0,1 1 0 16,0 0 480-16,1 2 112 0,1 0 0 0,-8 2 16 15,0 0-176-15,0 0-32 0,9 3-16 0,-3 1 0 16,-6-4-208-16,5 7-32 0,-1 0-16 0,-1 2 0 15,-2-2-224-15,-1 1-32 0,-1 0-16 0,0 1 0 16,-1 0-192-16,1-1-32 0,-3 0-16 0,0-1 0 16,0 0-176-16,4-7 192 0,-4 5-192 0,-1 0 192 15,-1 1-192-15,0-5 128 0,6-1-128 0,-6 2 128 0,-1 0-128 0,1-2 0 16,1-3 0-16,-1 1 0 0,2-5-128 0,1 2-64 16,0-2-16-16,2 1 0 0,1-1-112 0,0 1 0 15,1 0-16-15,0 0 0 0,3-1 128 0,1 2 16 16,2 1 16-16,1 0 0 0,1 2-80 0,1-1-32 15,1 2 0-15,0-2 0 16,3 2-2000-16,-1-2-400 0,0 2-64 0</inkml:trace>
  <inkml:trace contextRef="#ctx0" brushRef="#br3" timeOffset="-55717.78">17562 14126 25791 0,'0'0'1152'0,"0"0"224"0,0 0-1104 0,0 0-272 0,0 0 0 0,4-5 0 16,-1-1 2496-16,-3 6 432 0,8-6 80 0,2 4 32 15,3-3-1840-15,2 1-368 0,0 0-80 0,2 1-16 0,0 1-736 0,1-1-240 16,3 2 0-16,-3-2 0 16,1 2-2576-16,-2-2-512 0,-2-1-96 0,1 0-10240 15</inkml:trace>
  <inkml:trace contextRef="#ctx0" brushRef="#br3" timeOffset="-55389.68">17844 13886 4607 0,'-7'-11'192'0,"4"6"64"0,-4 1-256 0,1-2 0 15,-2 1 0-15,-3 0 0 0,-3 1 5264 0,0 0 1008 16,-3 0 208-16,-2 2 48 0,1-2-3776 0,-1 4-768 16,-2 1-128-16,0 2-48 0,0-1-752 0,-1 5-160 15,1 2-16-15,-1 3-16 0,0 3-224 0,2 4-32 16,1 0-16-16,2 3 0 0,1 4-352 0,3 2-80 0,2 0-16 0,4 2 0 15,1 4-144-15,5-1 0 0,1-2 0 0,4-1 0 16,4-1 0-16,2-3 0 0,3-3 0 0,3-2 0 16,4-3 0-16,0-1 0 0,4-5 0 0,2 0 0 15,1-6 0-15,2-3 0 0,2-2 0 0,1-2 0 16,-4-2 0-16,1-3 0 0,0-5 192 0,-2 0-64 16,-2-4 240-16,-2-2 32 0,-2-2 16 0,-1-2 0 15,-2-1 80-15,-2-2 16 0,-3 2 0 0,-2-1 0 16,-2-1-176-16,-1 1-16 0,-3-2-16 0,-1 0 0 15,-2 2-176-15,-4-2-128 0,-2 3 192 0,1 0-192 16,-4 0 0-16,-3-1 0 0,-6 1 0 0,-2 1 0 16,-2 3-2048-16,-2 1-432 0,-1 3-80 0</inkml:trace>
  <inkml:trace contextRef="#ctx0" brushRef="#br3" timeOffset="-54826.36">14939 16040 20271 0,'-13'4'1792'0,"11"-1"-1424"0,2-3-368 0,0 0 0 15,0 0 1344-15,0 0 192 0,6 1 32 0,3-1 16 16,2 0-656-16,0-4-128 0,2 0-32 0,1-2 0 16,0-2-96-16,-1 1-32 0,-4-6 0 0,0 3 0 15,0-2-192-15,-1 0-64 0,-1 1 0 0,-2 0 0 0,-3 1 48 0,0-1 0 16,-2 2 0-16,-2 1 0 0,-1 1 208 0,-4-1 32 16,1 1 16-16,-2 2 0 0,-1 1 64 0,-2 3 16 15,-1 1 0-15,2 0 0 0,0 4-208 0,-1 2-48 16,-2 2 0-16,1 1 0 0,1 3-48 0,1 2-16 15,3 3 0-15,1 2 0 0,4-1-208 0,2 3-48 16,1-1-16-16,3 3 0 0,3-5-176 0,0 0 0 16,1 0 0-16,4-1 0 0,2-1 0 0,2-3 0 15,-2-1 0-15,1-3-176 16,-1-1-400-16,0-2-64 0,1 2-32 0,-1-4 0 16,0-1-2336-16,1-2-480 0,-2-1-96 0,0-4-10880 0</inkml:trace>
  <inkml:trace contextRef="#ctx0" brushRef="#br3" timeOffset="-54263.88">15277 15869 27071 0,'0'0'1200'0,"0"0"240"0,0 0-1152 0,0 0-288 0,0 0 0 0,0 0 0 15,0 0 1344-15,3 8 192 0,-1 4 64 0,-1 5 0 16,1 4-384-16,-2 5-64 0,0-1 0 0,-2 1-16 16,2-2-560-16,0 1-96 0,0 0-32 0,2-2 0 15,-1 1-256-15,0-4-64 0,2-4-128 0,0-1 192 16,2-3-192-16,-1-3 176 0,0-3-176 0,-4-6 160 15,0 0-160-15,7-1-224 0,0-2 48 0,1-5 16 16,0-5 160-16,-1-1 0 0,1-2 0 0,1-2-128 16,1 0 128-16,-1-6-128 0,0-2 128 0,0-1-128 15,0-3 128-15,0 0-128 0,2-1 128 0,-2 3-128 16,0 2 128-16,-1 7 0 0,-1 2 0 0,-1 6 0 0,-4 5 0 0,-2 6 0 16,0 0 0-16,0 0 0 0,-1 8 0 0,0 5 0 15,-1 2 0-15,2 4 0 0,2 1 0 0,2 1 0 16,-3 1 128-16,2 1-128 0,0-2 0 0,4-1-192 15,1 0 32-15,2-4 0 16,-1-2-720-16,3-5-144 0,2-1-16 0,2-3-16 16,0-4-592-16,-1-2-112 0,0-3-32 0,-2-1 0 15,-2 0 1008-15,1-3 192 0,-1-3 32 0,-2 1 16 0,-1-2 416 0,-2 2 128 16,-1-4 0-16,1 1 0 0,-3-1 0 0,0 3 128 16,-2-1 0-16,-2 3 16 0,-2 0 576 0,1 2 112 15,-2 1 32-15,0 2 0 0,4 4 288 0,0 0 48 16,-7-2 16-16,7 2 0 0,-6 3-512 0,1 4-80 0,2 0-32 15,2 4 0-15,1 1-400 0,2 1-192 0,2 0 160 0,2 0-160 16,0 0 128-16,2 0-128 0,1-3 0 0,1 1 144 16,2-2 160-16,1 0 16 0,2-5 16 0,-2 0 0 15,-3-2 48-15,0 0 0 0,0-2 0 0,-3-3 0 16,1-2 80-16,-3-2 32 0,-1 1 0 0,-1 1 0 16,-2-2-128-16,-1 1-32 0,-1-2 0 0,-3 0 0 15,-1-3-336-15,1 2 128 0,1-1-128 0,-2-2 0 31,-3 0-544-31,-1 1-176 0,1 0-48 0,1 0 0 0,-3-3-832 16,4 1-160-16,1 0-32 0,-1-1-16 0,3-2-1840 0,0-1-352 0,0-2-80 0</inkml:trace>
  <inkml:trace contextRef="#ctx0" brushRef="#br3" timeOffset="-54091.98">15776 15546 11967 0,'4'-6'1072'0,"1"-2"-864"16,1-3-208-16,0 2 0 0,-1 1 3584 0,1 2 656 15,-1-1 144-15,0 5 32 0,-5 2-1376 0,0 0-272 16,8 4-48-16,-2 3-16 0,0 5-1216 0,-1 1-240 15,-1 6-48-15,-2 3-16 0,0 4-480 0,-1 2-80 16,0 2-32-16,2 4 0 0,-1 3-384 0,2 2-80 16,0-1 0-16,1 1-128 15,1 0-224-15,1-1-160 0,0 1-16 0,0-8-16 16,0-1-2080-16,2-2-432 0,2-4-80 0,-1-3-7872 16,3-3-1600-16</inkml:trace>
  <inkml:trace contextRef="#ctx0" brushRef="#br3" timeOffset="-53794.12">16222 15884 28735 0,'-2'-15'1280'0,"0"10"256"0,0 0-1232 0,-2 0-304 0,-1 0 0 0,-2 1 0 16,-1 2 1984-16,0 0 320 0,1 0 80 0,-3 4 16 15,1 0-1072-15,0 4-224 0,0 0-32 0,1 3-16 16,0 2-608-16,2 0-128 0,-1 2-32 0,3 4 0 16,3 0-288-16,1 0 0 0,1 0 0 0,2-1 0 15,2 0 0-15,2-2 0 0,-1-1 0 0,2-3 0 16,1-2 0-16,0-1 0 0,2-2 0 0,-1-3 0 15,1-2 0-15,0-2 0 0,1-2 0 0,0-1-144 16,-2 0 144-16,1-2 0 0,0-1 0 0,0 0-128 16,-3-3 128-16,0 0 0 0,-2 1 0 0,1-1 0 15,-4 1 0-15,0 1 0 0,-2 1 128 0,1 0-128 0,-1 2 208 16,0 0-16-16,1 1-16 0,-2 5 0 0,0 0 80 0,0 0 0 16,0 0 16-16,0 0 0 0,0 0-272 0,0 0 0 15,0 0 0-15,0 0 0 0,4 9 0 0,-1 0 0 16,1 2 0-16,0 1 0 15,1 1-544-15,1 0-112 0,0 0-32 0,2 0 0 16,1-3-3024-16,2 2-592 0,-1-6-128 0</inkml:trace>
  <inkml:trace contextRef="#ctx0" brushRef="#br3" timeOffset="-53590.73">16639 15499 28095 0,'-9'-30'1248'0,"7"18"256"0,-1 1-1200 0,-1 0-304 0,1 1 0 0,1 2 0 15,1 3 1600-15,1 5 256 0,0 0 48 0,0 0 16 16,0 0-800-16,0 8-160 0,0 5-16 0,2 2-16 16,2 6-512-16,0 4-96 0,-1 1-32 0,2 4 0 15,0 3-160-15,2 2-128 0,0 1 192 0,4 2-192 16,-3 1 0-16,2 2 0 0,2-1 0 0,0 2 0 31,-1 1-1056-31,2 0-320 0,-2-3-64 0,-2-1-9456 0,1-5-1904 0</inkml:trace>
  <inkml:trace contextRef="#ctx0" brushRef="#br3" timeOffset="-53371.82">16544 15813 32943 0,'-13'-7'1456'0,"13"7"304"0,0 0-1408 0,-2-6-352 15,2 6 0-15,-2-5 0 0,2 0 1056 0,0 5 144 16,7-5 16-16,1-1 16 0,2 1-816 0,2 1-160 15,2 2-48-15,2-1 0 0,2 2-208 0,3-3 0 16,-2 1 0-16,1-1 0 0,-1 4-272 0,1 0 0 16,-2 2 0-16,2 0 0 15,-1 1-1888-15,1 1-368 0,-2-2-80 0,-1 4-16 0</inkml:trace>
  <inkml:trace contextRef="#ctx0" brushRef="#br3" timeOffset="-53059.42">17054 15852 31391 0,'0'0'1392'0,"0"0"272"0,-1 8-1328 0,2 0-336 0,-1-8 0 0,4 7 0 15,1-1 432-15,3-3 16 0,1-3 0 0,1-3 0 16,2-2 256-16,1-2 64 0,2-2 16 0,-1-1 0 16,0-2-512-16,-1-1-96 0,-1-1-32 0,-2-1 0 15,0 2-144-15,-3-1 0 0,-1 0 0 0,-4 1 0 16,-3 0 0-16,0 1 0 0,-6 0 0 0,-2 3 128 15,-4-1 160-15,-1 2 32 0,-5-1 0 0,1 2 0 16,-1 2 288-16,-1 1 64 0,0 3 16 0,2 2 0 16,1 3 0-16,3 2 0 0,0 2 0 0,3 5 0 15,3 0-144-15,3 4-32 0,2 3 0 0,5 3 0 16,2-1-16-16,2 3-16 0,3 1 0 0,4-2 0 0,4-2-64 16,4-1-16-16,4-2 0 0,4-2 0 0,4-2-240 0,5-4-160 15,0-4 192-15,3-2-192 16,0-5-1024-16,4-4-304 0,2-4-64 0</inkml:trace>
  <inkml:trace contextRef="#ctx0" brushRef="#br2" timeOffset="-47432.5">15862 12279 20271 0,'4'27'1792'0,"-4"-19"-1424"15,2 1-368-15,1 4 0 0,3 2 1040 0,-1 2 144 16,1-2 32-16,2 0 0 0,0 2-208 0,1 1-48 15,-1-4 0-15,1 2 0 0,-1-3-384 0,-2 0-64 16,0-1-32-16,0-1 0 0,1-3-176 0,-3 0-48 16,-4-8 0-16,0 0 0 0,0 0-32 0,0 0-16 15,0 0 0-15,0 0 0 0,0 0-16 0,0 0 0 16,-8-4 0-16,1-2 0 0,-1-2-64 0,1-3 0 16,-1-2-128-16,0-1 192 0,1-2-192 0,1-3 0 15,-1-5-144-15,0-2 144 0,1-2-128 0,2-2 128 0,1 0 0 0,0 0-144 16,2 0 144-16,1 2 0 0,1 5-144 0,2-1 144 15,0 5-192-15,3 3 16 0,-1 3 16 0,1 3 0 16,2 2 704-16,0 4 144 0,0 1 16 0,1 5 16 16,0 1-144-16,0 4-48 0,0 1 0 0,1 1 0 15,-3 3-128-15,1 1-16 0,-1 1-16 0,-2 2 0 16,-2 1-128-16,-1 0-32 0,-1 1 0 0,-2 1 0 16,-3 2-208-16,0-2 144 0,0-1-144 0,-1-1 128 31,-3-3-1680-31,2-1-352 0,-1 0-64 0,1-5-13008 0</inkml:trace>
  <inkml:trace contextRef="#ctx0" brushRef="#br2" timeOffset="-47260.75">16058 11690 29999 0,'0'0'1328'0,"0"0"272"0,0 0-1280 0,0 0-320 15,0 0 0-15,0 0 0 0,0 0 1104 0,5 9 160 16,-1 4 16-16,0 3 16 0,0 3-256 0,0 5-48 15,0 2-16-15,0 4 0 0,-1-3-704 0,0 4-144 16,0 3-128-16,-1-1 192 0,0 3-192 0,0-1-224 16,1-1 48-16,1 0 16 15,-2-1-2592-15,2-4-528 0,0-1-112 0</inkml:trace>
  <inkml:trace contextRef="#ctx0" brushRef="#br2" timeOffset="-46995.15">16238 11828 23039 0,'1'-16'1024'0,"-1"8"192"0,0 1-960 0,1-5-256 0,1 0 0 0,-2 2 0 16,-2 1 1600-16,2 2 256 0,-1 1 64 0,1 6 16 15,0 0-352-15,0 0-80 0,-5 7-16 0,0 6 0 16,-2 6-576-16,-1 4-112 0,1 2-32 0,-3 1 0 16,0 3-368-16,0-3-80 0,-2 1 0 0,1 0-16 15,1 0 144-15,1-3 48 0,0-3 0 0,3 0 0 16,0 1-208-16,2-5-32 0,1-1-16 0,3-2 0 15,2-1-240-15,3 0 0 0,0-4 0 0,2 0 0 16,2 1 0-16,0-4-288 0,1-3 32 0,1-2 16 16,1-1-2320-16,1-1-480 15,0-3-96-15,0-3-7136 0,1-2-1440 0</inkml:trace>
  <inkml:trace contextRef="#ctx0" brushRef="#br2" timeOffset="-46697.75">16436 11947 2751 0,'0'0'128'0,"0"0"16"0,-7 3-144 0,0 3 0 15,-3-2 0-15,0 3 0 0,0 4 6064 0,-1 3 1168 16,1-3 256-16,1 2 32 0,0 2-4960 0,1 1-976 16,2 2-208-16,3-2-32 0,-1 1-816 0,1 0-144 15,0-3-48-15,3 2 0 0,2-3-336 0,0-3 128 16,1-1-128-16,1-1 0 0,1-1 0 0,-5-7 0 16,8 5 0-16,0-3 0 0,1 0 0 0,0-4 0 15,0-1 160-15,2-4-160 0,-1-1 144 0,-1-1-144 16,-1 0 128-16,1-3-128 0,0-1 128 0,-1 0-128 0,-1 0 128 15,-1 0-128-15,1 0 128 0,-1 1-128 0,-2 1 0 0,-1 0 128 16,-1 2 288-16,1 3 48 0,-3 6 16 0,0 0 0 16,0 0-32-16,0 0-16 0,0 0 0 0,0 0 0 15,2 9-176-15,1 0-16 0,0 2-16 0,1 1 0 16,-2 3-224-16,1 0-160 0,-2-2 32 0,2 2 0 31,1 0-1632-31,-1-3-320 0,1 0-64 0,2-2-8544 0,0 1-1696 0</inkml:trace>
  <inkml:trace contextRef="#ctx0" brushRef="#br2" timeOffset="-46521.22">16673 12008 23727 0,'0'0'1040'0,"0"0"240"0,0-8-1024 0,0 0-256 0,0-4 0 0,0 5 0 0,0 1 2352 0,0 6 416 16,0 0 96-16,0 0 16 0,0 0-1312 0,0 0-256 15,-1 11-48-15,0 3-16 0,-1-1-800 0,2 5-144 16,-1 3-48-16,0 3 0 15,1 1-256-15,0 1 128 0,0 1-128 0,0 0 0 16,1-1-256-16,2 1-176 0,2-3-16 0,-1-3-16 16,0-5-2784-16,0-2-544 0</inkml:trace>
  <inkml:trace contextRef="#ctx0" brushRef="#br2" timeOffset="-46349.48">16779 11896 13823 0,'-1'-22'1216'0,"-1"18"-960"0,2 4-256 0,0 0 0 0,0 0 3360 0,0 0 624 0,0 0 128 0,0 0 32 16,0 0-2320-16,0 10-464 0,0 3-80 0,2 3-32 16,0 2-736-16,1 4-128 0,2 2-48 0,0 2 0 15,2-2-336-15,-2 3 0 0,4-1 0 0,-2 0 0 16,-4-4-1888-16,4 0-352 0,0-2-64 0,-2-2-10624 16</inkml:trace>
  <inkml:trace contextRef="#ctx0" brushRef="#br2" timeOffset="-46193.15">16748 12184 27071 0,'-8'-9'1200'0,"5"3"240"0,1 0-1152 0,2 1-288 15,-2-2 0-15,2 1 0 0,2-5 1584 0,0 2 256 16,2 0 48-16,3 1 16 0,0-1-1136 0,3 0-208 16,0 0-48-16,2 0-16 0,1-2-496 0,1 0-128 15,0 3-16-15,1-1-10352 16,0 1-2080-16</inkml:trace>
  <inkml:trace contextRef="#ctx0" brushRef="#br2" timeOffset="-46021.39">17045 11836 35359 0,'0'0'1568'0,"0"0"320"0,-7 4-1504 0,7-4-384 0,0 0 0 0,0 0 0 16,0 0 720-16,0 0 80 0,7-6 16 0,3 1 0 15,7 0-640-15,1 0-176 0,2-2 0 0,2 2 0 32,3 2-2880-32,0 0-640 0</inkml:trace>
  <inkml:trace contextRef="#ctx0" brushRef="#br2" timeOffset="-45818.28">17160 11986 14735 0,'-19'0'1312'0,"11"0"-1056"15,1 1-256-15,0 0 0 0,7-1 5056 0,0 0 944 16,0 0 192-16,0 0 32 0,0 0-4432 0,0 0-880 16,7-2-176-16,3-1-32 0,3 2-512 0,3-1-192 15,2 1 176-15,2-3-176 16,-1-4-608-16,1-1-224 0,-1 1-32 0,1 2-10448 16,-2-1-2080-16</inkml:trace>
  <inkml:trace contextRef="#ctx0" brushRef="#br2" timeOffset="-45458.68">17401 11576 24879 0,'0'0'2208'0,"0"0"-1760"0,0 0-448 0,0 0 0 16,4-5 1552-16,2 0 240 0,3-2 32 0,3 1 16 15,1-1-672-15,3 1-128 0,1-1-16 0,2 2-16 16,1 0-608-16,1 4-112 0,-2-2-32 0,2 6 0 15,0-3 128-15,1 0 0 0,-4 1 16 0,1 4 0 16,-3-2-112-16,0 3-32 0,-4 2 0 0,-3 1 0 16,-2 2 128-16,-2 0 32 0,0 1 0 0,-4 1 0 15,-2 0-80-15,-2 1-16 0,-1 2 0 0,-1 0 0 16,-3-2-176-16,1 2-144 0,-1 2 192 0,-1 0-192 16,-2 0 144-16,-1-1-144 0,-2-4 0 0,1 3 144 0,0-3-144 0,1 0 128 15,1-2-128-15,0-2 128 0,2-1-128 0,1-2 0 16,2-1 144-16,6-5-144 0,-6 4 368 0,6-4 0 15,0 0 0-15,0 0 0 0,0 0-176 0,0 0-16 16,10 4-16-16,0 0 0 0,2-1-160 0,1-3 128 16,2 0-128-16,2 0 128 0,2 0-128 0,-1 0 0 15,0-6 0-15,2 4 0 16,3 1-960-16,-2-2-128 0,-1-1-32 0,-1-1 0 16,2-2-2480-16,0-2-496 0</inkml:trace>
  <inkml:trace contextRef="#ctx0" brushRef="#br2" timeOffset="-45192.86">18075 11479 34271 0,'-21'-3'1520'0,"12"6"304"0,-3 0-1456 0,-1 4-368 0,-1 2 0 0,1 3 0 15,-2 1 1408-15,2 4 224 0,-1 1 32 0,1 3 16 16,1 2-432-16,3 1-96 0,2 1 0 0,5-2-16 16,4 1-864-16,4-1-272 0,0-2 160 0,3-2-160 15,3-2 0-15,2-2 0 0,3-5 0 0,3-2 0 16,1-3 0-16,0-2 0 0,1-5 0 0,0-1 0 15,-1-3 0-15,1-1 0 0,-1-4 0 0,-2-1 0 16,-2 1 0-16,-1-2 208 0,-3-4-48 0,1 4-16 16,-2-6 112-16,-1 1 0 0,-4-1 16 0,-1 2 0 15,-5-2-96-15,0 1-32 0,-2 1 0 0,-3 0 0 16,-1 3-16-16,-3 0 0 0,0-1 0 0,-2 1 0 0,-1-1-128 0,0 2 0 16,-1 3 0-16,0 0-13872 15,0 2-2832-15</inkml:trace>
  <inkml:trace contextRef="#ctx0" brushRef="#br3" timeOffset="-24317.02">13629 16593 28847 0,'0'0'1280'0,"-5"-4"256"0,1-1-1216 0,-1 4-320 15,-2-2 0-15,1 6 0 0,-1 0 1008 0,-1 5 144 16,-1 1 16-16,0 7 16 0,-3 8 0 0,2 7 0 15,-2 5 0-15,2 6 0 0,-2 4-448 0,4-5-96 16,2 9 0-16,-2 2-16 0,0 2-320 0,2-2-64 16,0-3-16-16,4 3 0 0,-2 2-224 0,2-1 0 15,4-3 128-15,0-1-128 0,4 0-160 0,0-4-80 16,2-3-16-16,4 5 0 16,1-7-2432-16,1-6-480 0,3-5-96 0</inkml:trace>
  <inkml:trace contextRef="#ctx0" brushRef="#br3" timeOffset="-23831.63">14011 16885 12895 0,'-13'0'1152'0,"6"3"-928"0,-2 3-224 0,3 1 0 16,1 4 4688-16,-1 4 896 0,0-1 176 0,1 6 48 15,1-1-4592-15,1 5-896 0,2 0-192 0,1 3-128 16,0-1 272-16,1 2-16 0,2 2-16 0,-1 0 0 15,0-4-240-15,0-2 0 0,1-1 0 0,0-5 0 0,-1-2 0 0,2-3 0 16,0-2 0-16,0-4 0 0,-4-7 0 0,0 0 0 16,0 0-176-16,0 0 176 0,6-3-192 0,1-4 192 15,-2-3-192-15,2-2 192 0,-2-3-144 0,0 0 144 16,0-5 0-16,0 1 0 0,1-5 0 0,-1 1-128 16,-1-2 128-16,-2 0 0 0,2 0 0 0,2 3 0 15,-1 1 0-15,1 5 0 0,0 1 192 0,-3 5 32 16,1 3 16-16,-4 7 0 0,0 0 112 0,7 4 32 15,-1 5 0-15,0 3 0 0,-3 2 160 0,1 3 32 16,0 2 16-16,0 0 0 0,0 1-336 0,-1-1-64 16,-1-3 0-16,2 1-16 0,0 0-176 0,1-2 0 15,-1 0 0-15,0-7 0 0,0-2 0 0,-4-6 0 16,0 0 0-16,0 0 0 0,8-1 0 0,-2-3 0 0,-2-3 0 16,0 0 0-16,1-3 0 0,-1 1 0 0,-1 0 0 0,1 0 0 15,1 1 0-15,0-1 0 0,1-1 0 0,-1-1 0 16,0 1 0-16,2-1 0 0,-2 0 0 0,1 1 0 31,2 3 0-31,0-1 0 0,-2-1 0 0,1 0 0 0,-2 1 0 0,3 1 0 0,-2 3-144 0,1 2 144 16,-7 2-144-16,0 0 144 0,9 0-208 0,0 2 80 31,0 2-320-31,-1 3-64 0,0 1-16 0,1 2 0 0,0 3-1552 0,0 3-304 0,-1-5-64 0,1 1-16 16,0-1-784-16,2-2-144 0,8 6-48 15,-2-7 0-15</inkml:trace>
  <inkml:trace contextRef="#ctx0" brushRef="#br3" timeOffset="-23691.13">14505 17101 19983 0,'0'0'880'0,"0"0"192"0,0 0-864 0,0 0-208 16,0 0 0-16,0 0 0 0,0 0 1552 0,0 0 272 16,0 0 48-16,5 4 16 0,2-2-608 0,1 0-128 15,-3 3-32-15,1 1 0 0,2 0-768 0,0 1-160 16,-1-1-16-16,-1 1-16 0,2 1-160 0,0 1-176 16,-3-3 48-16,3 3-9104 15,1 3-1824-15</inkml:trace>
  <inkml:trace contextRef="#ctx0" brushRef="#br3" timeOffset="-23519.23">14608 16829 5519 0,'0'0'240'0,"0"0"64"0,0 0-304 0,0 0 0 0,0 0 0 0,0 0 0 16,0 0 1760-16,0 0 288 0,0 0 64 0</inkml:trace>
  <inkml:trace contextRef="#ctx0" brushRef="#br3" timeOffset="-23191.18">14535 16765 24351 0,'0'0'1088'0,"0"0"208"0,0 0-1040 0,0 0-256 0,0 0 0 0,0 0 0 16,0 0 256-16,0 0 0 0,7-3 0 0,0 2-7616 15,1 1-1536-15</inkml:trace>
  <inkml:trace contextRef="#ctx0" brushRef="#br3" timeOffset="-22893.97">14752 16860 29311 0,'0'0'1296'0,"0"0"272"0,0 0-1248 0,0 0-320 16,2 9 0-16,2 3 0 0,1-1 704 0,3 2 64 16,1 1 32-16,3 0 0 0,2 2-16 0,3 2 0 15,2 3 0-15,0 1 0 0,2-2-592 0,2 3-192 16,3-2 128-16,-1 3-128 0,-1-2 0 0,0-5 0 15,3 0-176-15,-4-2 176 16,-3-4-2560-16,-2-1-384 0,-1-1-96 0</inkml:trace>
  <inkml:trace contextRef="#ctx0" brushRef="#br3" timeOffset="-22722.09">15174 16846 23039 0,'-13'6'1024'0,"6"0"192"16,0 0-960-16,-5 5-256 0,-1 3 0 0,-3 3 0 0,-1 2 4096 0,0 5 784 0,0 1 160 0,0 2 16 16,2 2-3280-16,-1 1-672 0,0 1-128 0,3 0-16 15,2 1-816-15,2-1-144 0,2 0 0 0,3-1 0 32,2-1-2944-32,2-2-496 0,1-1-96 0</inkml:trace>
  <inkml:trace contextRef="#ctx0" brushRef="#br3" timeOffset="-22361.31">15913 16944 20271 0,'-10'-7'896'0,"10"7"192"0,-8-4-880 0,-3 2-208 15,0 2 0-15,-2-3 0 0,0 3 3200 0,0 3 608 16,-2-2 112-16,2 4 32 0,0 2-2496 0,0 3-496 16,0 3-112-16,1 0-16 0,2 3-704 0,2 2-128 15,3 0 0-15,1 3 0 0,1-1-160 0,5-2 160 16,0-1-192-16,4-3 192 0,0-1-192 0,3 0 64 0,3-1 128 0,0-1-208 31,1-2 208-31,0-2 0 0,1 0 0 0,0-2-144 0,2-5 144 0,0 0 0 0,-3 0 0 0,0-4 128 16,-3 0 192-16,-1-1 64 0,0-3 0 0,-1 2 0 15,-2-1 0-15,-1 1 0 0,-4-3 0 0,-1 0 0 16,-1-2-144-16,-2 1-32 0,1-5 0 0,-2 4 0 16,-2 0-208-16,0-2-208 0,-2-1 32 0,2 1 16 15,-1-2-3408-15,0 1-672 16,-9-17-144-16,14 11-32 0</inkml:trace>
  <inkml:trace contextRef="#ctx0" brushRef="#br3" timeOffset="-22126.86">16324 16640 16575 0,'0'0'1472'16,"0"0"-1168"-16,-5-7-304 0,-2 1 0 0,1-1 2688 0,-1 3 496 15,7 4 80-15,-9 0 32 0,0-1-1232 0,1 2-240 16,1 3-48-16,0 3-16 0,-1 5-704 0,1 2-144 16,1 6-16-16,2 2-16 0,0 1-560 0,1 3-128 15,2 4 0-15,1 2-16 0,1 0-48 0,3 1 0 16,3-1 0-16,-1 0 0 0,2 0-128 0,1-2 0 15,0 0 0-15,2-1 128 0,-2-2-128 0,1-3 0 16,0 2 0-16,1 6-176 16,-2-4-528-16,-3-11-128 0,-1-2 0 0,0 2-16 15,-1-4-2736-15,0-1-528 0</inkml:trace>
  <inkml:trace contextRef="#ctx0" brushRef="#br3" timeOffset="-21954.99">16143 17133 15663 0,'-13'-4'688'0,"13"4"144"0,-7-5-656 0,7 5-176 0,0 0 0 0,0 0 0 16,4-8 4432-16,4 1 864 0,4 1 160 0,2-1 48 16,3 1-3536-16,2-1-704 0,5 1-144 0,2-2-32 15,1-1-704-15,3-3-128 0,0 2-48 0,3-1 0 16,-1 1-208-16,2-1 0 0,-1 1 0 0,-2-1 0 16,2 6-1856-16,-2-1-384 0,-5-1-64 0</inkml:trace>
  <inkml:trace contextRef="#ctx0" brushRef="#br3" timeOffset="-19484.41">12977 18013 27647 0,'15'-42'2448'0,"-15"42"-1952"16,0 0-496-16,0 0 0 0,0 0 2048 0,0 0 304 15,0 0 64-15,2 10 16 0,-1-3-1152 0,2 5-240 16,0-1-32-16,1 4-16 0,-2 2-432 0,2 4-96 16,1 3-16-16,1 5 0 0,-3-2-448 0,3 6 0 15,0 4 0-15,1-2 0 16,-1 1-1360-16,2 2-368 0,-1-4-80 0,-4-8-9424 16,1-1-1888-16</inkml:trace>
  <inkml:trace contextRef="#ctx0" brushRef="#br3" timeOffset="-19328.17">13287 18244 34271 0,'0'0'1520'0,"-3"5"304"0,-1 3-1456 0,1-1-368 0,0 5 0 0,1 1 0 16,1 1 240-16,-1 2-32 0,2 1 0 0,0 5 0 16,2-1-80-16,0-4-128 0,1 3 176 0,1-1-176 15,0 1-2736-15,2-2-656 0</inkml:trace>
  <inkml:trace contextRef="#ctx0" brushRef="#br3" timeOffset="-18984.45">13410 18120 12895 0,'0'0'1152'0,"0"0"-928"15,9-3-224-15,2-1 0 0,0 2 3216 0,1-4 608 16,0 1 112-16,0 2 32 0,-2 0-1456 0,2 1-272 15,-1 4-64-15,1 1-16 0,-3 0-880 0,2 2-192 16,-2 2-16-16,0 2-16 0,-3 1-544 0,1 0-128 16,-2 0 0-16,-1 3-16 0,-1 3-176 0,-2 1-48 15,-1 1 0-15,-3 1 0 0,0 1-144 0,-3 1 128 16,0 0-128-16,-2 0 128 0,-2-1-128 0,-1 1 128 16,-1 0-128-16,3-4 128 0,0-1-128 0,1-2 0 0,-1-1 0 0,0 0 0 15,1 0 128-15,2-4-128 0,0-1 128 0,1 0-128 16,1-2 256-16,4-6-48 0,0 0 0 0,7 6 0 15,1-6-80-15,2-3 0 0,3 0-128 0,2 0 192 16,0-1-192-16,5-4 0 0,2 0 0 0,1 0 0 16,-2-1-224-16,3 1-96 0,0 0 0 0,1 2-16 31,0-2-3328-31,0 2-672 0</inkml:trace>
  <inkml:trace contextRef="#ctx0" brushRef="#br3" timeOffset="-18826.21">13904 18271 33167 0,'-13'-1'2944'0,"13"1"-2352"0,0 0-464 0,0 0-128 0,0 0 1616 0,0 0 304 16,0 0 64-16,0 0 16 0,11 2-1104 0,3-1-240 16,3-1-32-16,4-1-16 0,3-1-480 0,-4-5-128 15,3 2 0-15,1-2-18896 0</inkml:trace>
  <inkml:trace contextRef="#ctx0" brushRef="#br3" timeOffset="-18308.34">14564 18167 20271 0,'-11'-11'1792'0,"11"11"-1424"0,-5-2-368 16,-1-4 0-16,-2-1 1728 0,3 0 288 0,5 7 48 0,0 0 16 15,0 0-720-15,0 0-144 0,0 0-16 0,0 13-16 16,2 1-528-16,2 5-96 0,1 1-32 0,2 1 0 16,-1-1-96-16,2 2-32 0,0-4 0 0,0 1 0 15,-2-6 112-15,2 0 32 0,0-3 0 0,0-1 0 16,0-2-96-16,-1-2-32 0,-7-5 0 0,0 0 0 16,0 0-192-16,8 0-32 0,1-4-16 0,-1-3 0 15,-1 4-176-15,-2-4 160 0,0-2-160 0,0-1 160 31,-2-1-1376-31,2-2-288 0,-1-1-48 0,1-1-9280 0,-1-2-1856 0</inkml:trace>
  <inkml:trace contextRef="#ctx0" brushRef="#br3" timeOffset="-18027.02">14973 18024 10127 0,'0'0'448'0,"-5"2"96"0,-2 0-544 0,0 2 0 15,-2 2 0-15,-1-3 0 0,0 4 4160 0,0 2 736 16,-2 2 144-16,-3 2 16 0,2 3-3552 0,0-2-720 15,2-1-144-15,2 0-16 0,1 0-464 0,2-2-160 16,1-2 0-16,3 1 144 0,2 0-144 0,0-1-224 16,5-1 48-16,1 0 16 0,1-3-96 0,2-1-32 15,3 5 0-15,-2-4 0 0,2 1 288 0,1 0-192 16,1 1 192-16,2-5-160 0,1 2 464 0,-1-3 80 16,-3 2 32-16,-2 1 0 0,1 1 688 0,-2 0 144 15,0-2 32-15,-4 2 0 0,-1 2-224 0,-2-1-32 16,-2 1-16-16,-2 2 0 0,-3-1-576 0,-1-1-112 15,1 3-32-15,-3-4 0 0,0-2-288 0,-1 3 160 0,0-2-160 0,3-1 128 32,-2 1-2480-32,1-3-496 0,-2-2-96 0</inkml:trace>
  <inkml:trace contextRef="#ctx0" brushRef="#br3" timeOffset="-17823.91">15389 17902 20271 0,'0'0'1792'0,"0"0"-1424"0,0 0-368 0,0 0 0 16,7 3 3152-16,-2 2 560 0,0 0 128 0,-1 4 0 15,-1 3-2304-15,-1 1-480 0,1 3-96 0,-1 2 0 16,1 4-256-16,0 1-64 0,-1 1 0 0,1 1 0 0,1 2-640 0,-2 6 0 16,1-5 0-16,0 0 0 15,0 0-1984-15,0-3-320 0,-2-1-64 0,1-1-12864 16</inkml:trace>
  <inkml:trace contextRef="#ctx0" brushRef="#br3" timeOffset="-17667.67">15669 18270 12895 0,'-4'6'1152'0,"1"2"-928"15,0 2-224-15,0-1 0 0,-2 1 4032 0,1-1 752 16,2 1 144-16,-2 1 48 0,0-5-3536 0,0 1-704 0,3 2-144 0,1-1-16 31,0-1-2080-31,1 3-416 0</inkml:trace>
  <inkml:trace contextRef="#ctx0" brushRef="#br3" timeOffset="-17385.87">15817 18015 17503 0,'0'0'1552'0,"0"0"-1232"0,0 0-320 0,0 0 0 15,0 0 3312-15,0 0 592 0,0 0 128 0,0 0 32 16,0 0-2304-16,0 0-464 0,0 0-80 0,4 11-32 16,-3 1-560-16,-1-1-112 0,-1 4-32 0,-2 2 0 15,0 1-480-15,1 1 128 0,-1 0-128 0,-1-1 0 16,0-4 0-16,0 1 128 0,2-2-128 0,-1-2 0 0,2-2 0 16,0 1 128-16,-1 0-128 0,4-3 0 0,-1-4 0 0,-1-3 128 15,0 0-128-15,6 2 0 0,1-1 0 0,1-1 0 16,0-1 0-16,2-2 0 0,3 1 0 0,-1 0 0 15,0-2 0-15,1 0-160 16,0-1-1312-16,-3 3-256 0,0-1-48 0,2-1-16 16,-3-5-1552-16,2 0-320 0</inkml:trace>
  <inkml:trace contextRef="#ctx0" brushRef="#br3" timeOffset="-17213.87">16057 17902 24879 0,'0'0'2208'0,"-6"3"-1760"0,1 2-448 0,0 3 0 15,-2 1 2864-15,1 4 480 0,2 1 112 0,-1 4 0 16,1 4-1440-16,0 2-288 0,0 2-64 0,3 1-16 16,1 2-1264-16,-2-5-240 0,1 0-144 0,1 1 160 15,1 0-160-15,2 0 0 0,2-1 0 0,-1 1 0 32,0-3-1520-32,1-1-176 0,1-3-32 0,-1-1-16 15,0-1-1472-15,1-2-304 0</inkml:trace>
  <inkml:trace contextRef="#ctx0" brushRef="#br3" timeOffset="-16823.23">16321 17571 25791 0,'0'0'2304'0,"-1"6"-1856"15,1 3-448-15,3 2 0 0,0-2 1728 0,5 4 240 16,3 3 48-16,4 2 16 0,2 3-544 0,4 2-96 15,1 6-32-15,2-2 0 0,3 6-384 0,-1-2-80 0,3-1 0 0,-2 4-16 16,-1 1-32-16,-1 0 0 0,-3-3 0 0,0 4 0 16,-3 1-160-16,-4 2-48 0,-4-3 0 0,-3 3 0 15,-6-2-256-15,-2 1-48 0,-5-3-16 0,-4 2 0 16,-4-1 48-16,-1-2 0 0,-1 1 0 0,2-10 0 16,-3 4-368-16,1-1 0 0,-3 2 0 0,1-1 0 31,-2-3-2464-31,1-1-560 0</inkml:trace>
  <inkml:trace contextRef="#ctx0" brushRef="#br3" timeOffset="-14654.47">14959 10528 29487 0,'-3'-13'2624'0,"-1"5"-2112"0,4 8-512 0,0 0 0 0,-9 2 560 0,1 5 0 0,1 6 0 0,0 8 0 16,1 3-560-16,2 3-272 0,-2 4 16 0,1 7 16 15,1 7 240-15,0 3-192 0,2 4 192 0,0 5-192 16,1 6 192-16,-1-1 0 0,-2 6 0 0,-2 7-144 16,0 4-96-16,-1 5-16 0,0 2 0 0,-3 4 0 31,-1 2-192-31,-4 5-32 0,-3 2-16 0,-3 0 0 0,0 2 144 0,-3 1 32 0,-5-2 0 0,-4 5 0 15,-1 2 320-15,-3-4 0 0,-5-2 0 0,-2 2 0 16,-3 4 128-16,0 1 80 0,-5 2 32 0,2 1 0 16,3 4 96-16,-2 2 32 0,-6 4 0 0,-3 2 0 15,-2-3-368-15,-1 2 0 0,-3-2 0 0,3-3 128 16,2-2 48-16,5 0 16 0,4-2 0 0,1 2 0 0,-1 2 448 16,-1 2 112-16,-2-2 16 0,-2 5 0 15,0-2-352-15,2-1-64 0,2-1-16 0,1 3 0 16,3 2-176-16,0-1-32 0,1-2-128 0,-3 0 192 15,0 0-192-15,-2-3 128 0,-1-2-128 0,2 0 0 0,2-3 128 0,4-4-128 16,-1-4 0-16,8-1 0 0,1-1 256 0,1 2-64 16,-3 1 0-16,2-2 0 15,-1-2-16-15,-2 2-16 0,-5-2 0 0,-2-1 0 0,1-1-160 16,0-1 160-16,2 0-160 0,0-3 160 0,0-9 224 16,3-1 32-16,1-2 16 0,1 2 0 0,3 0 16 15,1-3 0-15,0-5 0 0,0-3 0 0,0-2-272 0,3-7-48 16,1-1-128-16,2-3 192 0,4-5-192 0,2-2 0 15,1-6 0-15,4-5 0 16,2-4-1696-16,2-5-288 0,2-4-48 0,-1-4-13216 16</inkml:trace>
  <inkml:trace contextRef="#ctx0" brushRef="#br3" timeOffset="-13495.53">15062 10679 26655 0,'1'-11'1184'0,"-1"11"240"0,0 0-1136 0,14 5-288 0,5-10 0 0,2 3 0 31,1 2-272-31,5-2-112 0,7-1-32 0,1 2 0 0,4-2 160 0,2 3 16 0,4 0 16 0,5 3 0 16,5-3 0-16,3 0 0 0,5-3 0 0,0-1 0 15,-1-2 224-15,1-1 0 0,1 1 0 0,3-1-144 16,2-1 144-16,4-1 0 0,0-1 0 0,-1-2-128 16,-4 0 128-16,1 1 0 0,0-1 0 0,3 0 0 15,2 4 0-15,0-1 144 0,-1 0-144 0,-1 1 0 16,-3-2 304-16,-1 1-48 0,-3 1-16 0,3 0 0 16,0 0-16-16,0 3 0 0,-3 4 0 0,-3-3 0 15,-3 1-224-15,0 1 0 0,-1-4 0 0,4 1 0 16,3 1 0-16,4-1 0 0,1 1 0 0,1-2 144 15,-3-2 64-15,-2 0 16 0,-2 0 0 0,1 2 0 16,3-1-224-16,0-2 0 0,-2-3 0 0,-5 3 0 16,-6 1 224-16,-7 0 0 0,-6-1 0 0,-4 3 0 0,-4 3 304 0,-4 3 64 15,-4 2 16-15,-3 1 0 0,0 3-208 0,-3 0-32 16,-3 2-16-16,-2 1 0 0,-2 0-208 0,0 0-144 16,-1 0 192-16,-2 3-192 0,-2-1 128 0,0 2-128 15,-1 1 0-15,0 2 0 0,-2-1 144 0,0 4-144 16,1 3 0-16,-2 4 144 0,-2 2-144 0,1 4 160 15,-5 0-160-15,0 10 160 0,-2 9 16 0,-3 1 0 16,-2 3 0-16,0 1 0 0,-1 5-176 0,-1 4 160 16,0-1-160-16,0 4 160 0,1 2-160 0,2 3 0 15,0-2 0-15,0 2 128 0,0 2-128 0,2 4 0 16,-1-1 0-16,1 3 0 0,1 0 0 0,-1 1 0 16,3 0 0-16,-1 5 0 0,1-1 0 0,0 0 0 0,-1 0 0 0,3 4 0 15,-3-1 0-15,0 2 0 0,-1 2 0 0,0 3 0 16,-2 3 0-16,1 3 0 0,-2-2 0 0,3 3 0 15,0 0 128-15,1 3-128 0,0 3 192 0,2 4-64 16,4 3 176-16,0-2 16 0,1 1 16 0,1-5 0 16,1-6-96-16,2 2-32 0,2 0 0 0,0-3 0 15,0-5-48-15,1-5-16 0,0-6 0 0,-1 3 0 16,1 0-144-16,-2-1 0 0,-2-3 144 0,0 1-144 16,-2-2 0-16,-2-2 0 0,-2 1 0 0,0-1 0 15,0 1 0-15,2 0 0 0,-2-2 0 0,1-1 128 16,1-1-128-16,0-2 0 0,-1 2 0 0,0 0 128 15,2 5-128-15,0 0 0 0,-2-2 0 0,-1 2 0 16,-3-3 0-16,1 2 0 0,-1-5 0 0,0 3 0 16,1-4 0-16,-2 1 144 0,-1 0-144 0,1-2 0 0,-1 0 144 0,2-3-144 15,2-1 0-15,1 0 144 0,0 2-16 0,2-2-128 16,0-3 192-16,1-1-64 0,3 0 144 0,0 4 32 16,1 0 0-16,2 0 0 0,0-4-144 0,1 1-32 15,0-8 0-15,0 2 0 0,-1 1-128 0,0 2 192 16,-1 3-192-16,1-3 192 0,2-5-32 0,0 1 0 15,-2-9 0-15,2 1 0 0,-1-4-160 0,2-4 128 16,1-5-128-16,1-1 128 0,-1 0-128 0,2-6-256 16,-1-4 64-16,4-1-11312 15,3-6-2256-15</inkml:trace>
  <inkml:trace contextRef="#ctx0" brushRef="#br3" timeOffset="-12648.1">15380 9523 25791 0,'-5'-5'2304'0,"-2"3"-1856"0,1 0-448 0,6 2 0 15,0 0 1136-15,0 0 128 0,0 0 16 0,0 0 16 32,0 0-1296-32,0 0-448 0,9 2 0 0,3 2-8320 0,1 0-1648 0</inkml:trace>
  <inkml:trace contextRef="#ctx0" brushRef="#br3" timeOffset="-8953.67">15390 9514 14735 0,'-4'-3'1312'0,"-1"2"-1056"0,0 1-256 0,-17 4 0 0,22-4 2688 0,-7-3 496 0,2 1 80 0,5 2 32 0,0 0-1312 0,0 0-256 16,0 0-48-16,0 0-16 0,0 0-720 0,0 9-160 15,1 5-16-15,3-1-16 0,0 3-432 0,1-1-96 16,1 5-16-16,0-3 0 0,1 2-80 0,-1 0-128 15,-1-1 176-15,1-2-176 0,0 2 144 0,-1-3-144 16,-1-1 0-16,0-3 144 0,-1 1-144 0,-1-5 0 16,-2-7 0-16,0 0 0 0,4 6 0 0,-4-6 0 15,0 0 0-15,0 0 0 0,0 0 0 0,4-10 0 16,-1-3 0-16,-2 0 0 0,0-1-128 0,1-4 128 0,0 0 0 0,1 0 0 16,0-1 0-16,-1-1 0 0,2 0 0 0,0 3 0 15,-1 1 0-15,1 3 0 0,2-1 0 0,-1 5 0 31,-1 4 160-31,-4 5 48 0,0 0 16 0,0 0 0 0,8 4-64 0,0 1-16 0,-2 4 0 0,1 1 0 16,-1 3 16-16,1 1 0 0,-1 2 0 0,2 1 0 16,-1-1-160-16,1 0 128 0,-1-2-128 0,0-1 128 31,-2-5-128-31,0-2 0 0,2 1 0 0,-2-3 0 16,-5-4 0-16,7-1 0 0,-1-3 0 0,-1-3 0 15,1-2-128-15,-3-4 128 0,1 1-160 0,-1-2 160 16,-2-2 0-16,2 1 0 0,-2-1 0 0,1-2 0 15,-1-1 0-15,0 2 0 0,-1 2 0 0,1 1 0 16,1 3 0-16,-1 2 0 0,0 2 0 0,1 1 0 16,-2 6 0-16,0 0 0 0,0 0 0 0,0 0 0 0,4 6 0 0,-1 5 0 15,1 2 0-15,2 1 0 0,-1 2 0 16,0 3-144-16,2-2 144 0,-1 0 0 0,2-1-192 0,0-6 64 16,0 1 0-16,2-2 0 15,2-1-560-15,-1-4-96 0,0-4-32 0,-1-3 0 16,-2 0 144-16,0-3 32 0,0-4 0 0,-3-1 0 0,0-1 400 0,0-1 96 15,-1-1 16-15,0 1 0 0,-1-4 128 0,-1 3 0 16,0-3 0-16,-1 2 0 0,0 1 0 0,-1 0 144 16,-1-1-144-16,0 5 0 0,-1-2 208 0,0 4-64 15,-1 2-16-15,3 6 0 0,0 0 16 0,0 0 0 16,0 0 0-16,0 0 0 0,-4 6-144 0,2 4 0 16,0 0 0-16,4 3 0 0,-1 4-192 0,4 2 192 15,3 2-192-15,2 1 192 0,2-1-192 0,3 2 192 16,2 0-160-16,-1-3 160 0,0-4 0 0,0-2-144 0,2-4 144 15,-2-4 0-15,-2-4 0 0,-1-2 0 0,-1-2 0 0,-3-1 0 16,-3-5 192-16,-2-1 112 0,-2-1 16 0,-5 0 16 16,-2-3 480-16,-2 1 80 0,-2 1 32 0,0-1 0 15,-1-1-336-15,0 0-64 0,-1-2-16 0,-1 4 0 16,0-4-512-16,1 2 0 0,0-1 0 0,1 1-144 31,-1 0-2112-31,3 1-432 0,2 0-64 0</inkml:trace>
  <inkml:trace contextRef="#ctx0" brushRef="#br3" timeOffset="-8656.8">16096 9274 18431 0,'0'0'816'16,"-7"4"160"-16,2 2-784 0,-3-2-192 0,0 1 0 0,0 5 0 0,-1 1 2688 0,3 4 480 15,1 0 96-15,1 1 32 0,1 1-1760 0,3 2-336 16,3 2-80-16,1 0-16 0,1 0-768 0,3 0-144 15,1-2-48-15,1-2 0 0,1 0 0 0,0-5 0 16,1-3 0-16,0-1 0 0,0-3 352 0,1 0 64 16,-3-3 16-16,0-2 0 0,0-2 400 0,-1-3 96 15,-1-1 16-15,-2-2 0 0,1 0-224 0,-2-1-32 16,0-3-16-16,-1-2 0 0,-1-3-304 0,-1-1-48 16,1-2-16-16,-2-1 0 0,-1 0-272 0,0-2-176 15,-1-2 192-15,-2 0-192 0,1 2 0 0,-2-2 0 16,0 2 0-16,-1-2-192 15,-1 0-1312-15,0 0-256 0,-2 1-48 0,-1 0-16 16,-2 3-2224-16,2 0-448 0</inkml:trace>
  <inkml:trace contextRef="#ctx0" brushRef="#br3" timeOffset="-8359.75">16242 9339 19231 0,'10'13'848'0,"-3"-5"176"0,2 2-816 0,1-2-208 0,2 0 0 0,0-1 0 16,-2-4 1296-16,1 1 224 0,-1-1 32 0,2-2 16 15,-1-1-112-15,0 0-32 0,-1-2 0 0,1 0 0 16,-3-3-656-16,1 1-144 0,-2-1-32 0,1-1 0 16,-4-2 80-16,0 0 16 0,-1 1 0 0,-2-2 0 0,-1-2-160 15,-1 1-16-15,-3-1-16 0,-1 2 0 0,-1 1 0 0,0 0 0 16,-3 1 0-16,-2 2 0 0,2 4 144 0,0 1 16 16,0 0 16-16,1 4 0 0,2 2-112 0,0 3-32 15,1 2 0-15,3 2 0 0,0 0-336 0,4-1-192 16,0 2 192-16,3 0-192 0,1 2 0 0,1-3 0 15,3-1 0-15,0-1 0 16,0 1-368-16,2 0-80 0,1-4 0 0,-1 0-16 16,1-1-1856-16,-1 0-368 0,-1-3-80 0,1 0-16 15,-1-2-80-15,-2 1-16 0,-1-3 0 0,-2 0 0 16,1 1 1104-16,-7-1 224 0,0 0 32 0,3-6-3712 16,-1-2-736-16</inkml:trace>
  <inkml:trace contextRef="#ctx0" brushRef="#br3" timeOffset="-7826.99">16527 9365 17215 0,'0'0'768'0,"0"0"144"0,0 0-720 0,8-4-192 0,-8 4 0 15,8-1 0-15,1 1 1984 0,0 4 352 0,-1 0 80 0,0 2 16 16,-2 2-544-16,2 0-96 0,3 2-32 0,-2 0 0 16,0-3-288-16,-3 1-64 0,0 0-16 0,-1 0 0 15,0-2-368-15,1 1-80 0,-2-1-16 0,-1 2 0 16,-2-1-416-16,-1-7-64 0,0 0-32 0,0 6 0 16,0-6-208-16,-2 7-32 0,2-7-16 0,0 0 0 15,0 0-160-15,0 0 160 0,0 0-160 0,0 0 160 16,0 0-160-16,0 0 0 0,0 0 0 0,0-8-176 31,-2-1-208-31,1 0-64 0,1-2 0 0,1 1 0 16,2-1-576-16,0 1-112 0,1 1-16 0,1 0-16 15,3-2-240-15,-1 2-64 0,2 0 0 0,1 0 0 0,-1 2 576 0,-1 0 128 16,-1 0 0-16,1 1 16 0,0-2 512 0,0 1 112 0,-2 1 128 0,1 0-208 0,-2 1 336 0,2 1 64 16,-1 0 0-16,-6 4 16 0,7-4 160 0,-7 4 16 15,0 0 16-15,0 0 0 0,0 0 240 0,0 0 32 16,0 0 16-16,4 10 0 0,-3-1 240 0,0 1 48 15,-1 2 16-15,-1-2 0 0,0 3-288 0,-1 0-64 16,1 0-16-16,1-1 0 0,0 0-416 0,1-2-80 16,1-1 0-16,-1 2-128 0,1-5 0 0,1 1 0 15,-3-7 0-15,0 0-144 0,0 0-112 0,0 0-32 16,7 5 0-16,-7-5 0 0,0 0 288 0,0 0-160 16,0 0 160-16,0 0-128 0,7-4 128 0,0-1 0 15,-1-1 0-15,0-2 0 0,-2-1 0 0,0-1 0 16,-1 1-144-16,1-1 144 0,-1-1 0 0,0 1 0 15,-2 1 0-15,-1 2 0 0,0 0 0 0,0 7 0 0,1-6 0 16,-1 6 0-16,0 0 384 0,0 0-16 0,0 0 0 0,0 0 0 16,0 0 96-16,3 9 32 0,1 2 0 0,-2 2 0 15,1-1-224-15,1 2-32 0,0 0-16 0,0 1 0 16,0-2-224-16,1 0 0 0,0-2-144 0,1 1 144 31,1 0-1696-31,0-4-240 0,-2-2-48 0,-5-6-16 16,0 0-1440-16,8 3-272 0,-8-3-64 0,7-3-16 0</inkml:trace>
  <inkml:trace contextRef="#ctx0" brushRef="#br3" timeOffset="-7639.5">16934 9004 3679 0,'-1'-9'320'0,"1"0"-320"16,0 2 0-16,0-2 0 0,-2 3 6912 0,2 6 1328 16,0 0 256-16,0 0 48 0,0 0-5856 0,6 10-1152 15,0 4-256-15,3 5-32 0,2 3-800 0,0 3-144 16,2 3-48-16,0 0 0 0,1 2-256 0,0 0 0 15,1 0 0-15,2 0 0 0,-1 0-352 0,0 1-32 16,-1-4 0-16,-2 3 0 16,-1-1-1984-16,0-3-416 0,-2-1-80 0,-1-2-6768 15,-2 1-1360-15</inkml:trace>
  <inkml:trace contextRef="#ctx0" brushRef="#br3" timeOffset="-7482.08">17081 9489 1839 0,'-10'-16'160'0,"5"7"-160"0,-2-2 0 0,1-4 0 16,-1-2 4992-16,1-1 960 0,-2 1 192 0,3-1 32 15,1-2-3296-15,1 2-640 0,2 0-144 0,1-1-32 16,0 0-576-16,4-1-112 0,1 1-32 0,1 2 0 16,2 4-816-16,1 1-160 0,-1 0-48 0,3 3 0 15,2 3-320-15,1 2 0 0,0 0 0 0,1 1 0 32,-1 1-1376-32,2 2-192 0,3 2-32 0,-1 1-8512 0,-1 1-1680 0</inkml:trace>
  <inkml:trace contextRef="#ctx0" brushRef="#br3" timeOffset="-7153.67">17330 9266 32991 0,'0'0'1472'0,"0"0"288"0,0 0-1408 0,0 0-352 16,0 0 0-16,0 0 0 0,0 0 832 0,8 4 112 16,1-3 16-16,2-1 0 0,0-2-256 0,0-2-64 15,1-3 0-15,-2-1 0 0,-2-1-288 0,1 0-64 16,-1 0-16-16,0 0 0 0,-2 1-464 0,-2 0-80 15,-1 0-32-15,-3 1 0 0,-2-1 48 0,0 1 0 16,-3-2 0-16,-1 4 0 0,0 0 0 0,-2 2 0 16,-2 2 0-16,-1 1 0 0,-1 1 256 0,1 2 0 15,0 2 0-15,1 3 0 0,2 2 656 0,0 2 96 16,2 2 16-16,0-1 0 0,4-1-240 0,0 2-32 16,4 1-16-16,3-1 0 0,0 0-16 0,3 1 0 0,1-2 0 0,3 0 0 15,1-4-304-15,1 1-160 0,5-3 160 0,0-3-160 16,5-4-144-16,3-1-128 0,2-3-32 0,3-5-12368 15,5-5-2464-15</inkml:trace>
  <inkml:trace contextRef="#ctx0" brushRef="#br1" timeOffset="16311.84">27365 12033 24239 0,'-9'2'1072'0,"9"-2"224"0,-11 4-1040 0,4 0-256 0,7-4 0 0,0 0 0 31,0 0 1168-31,0 0 176 0,0 0 48 0,0 0 0 0,13-1-80 0,4-2-16 0,2 1 0 0,5-2 0 31,2-3-336-31,1-2-80 0,2-1-16 0,1-4 0 16,1-1-144-16,3-1-16 0,2-3-16 0,2 0 0 0,1 2-176 0,-1 0-48 0,1 1 0 0,4-3 0 15,0-2-256-15,0 3-48 0,0 0-16 0,-3-2 0 16,-7 0-144-16,1-1 0 0,0 1 144 0,-4-1-144 0,-2 3 0 16,-4 0 128-16,1 2-128 0,-3-1 0 0,-1 1 0 0,-3 2 128 31,-1 0-128-31,-2 2 0 0,-4 3 0 0,1 1 128 0,-1 2-128 0,-2 0 0 0,-1 0 128 0,-2 1-128 31,-6 5 128-31,7-7-128 0,-7 7 144 0,6-6-144 0,-6 6 192 0,10-6-192 0,0 0 240 0,-10 6-64 16,7-4-16-16,-7 4 0 0,10-5 16 0,-10 5 0 15,11-2 0-15,-2 1 0 0,-9 1-16 0,10 3 0 16,0-1 0-16,3 1 0 0,-1 1-160 0,-1 1 192 31,0 0-192-31,2 2 192 0,4-1-64 0,2 3-128 0,1 5 192 0,2-1-64 0,3-2 128 0,1 5 32 16,3 0 0-16,-1 1 0 0,0-1 32 0,0 4 16 0,2 0 0 0,2-1 0 15,0 2-80-15,0-1 0 0,-1-3-16 0,1 1 0 16,4 3-80-16,-4-1-16 0,1-3 0 0,-2-2 0 31,-2-2-144-31,2 1 0 0,-1-2 0 0,0 0 128 0,1-2-128 0,-2 3 0 0,-3 1-192 0,0-1 192 32,0-1-2032-32,-1 0-272 0,-3 1-64 0,2-1-16912 0</inkml:trace>
  <inkml:trace contextRef="#ctx0" brushRef="#br1" timeOffset="17203.9">29327 12022 21935 0,'0'0'960'0,"0"0"224"0,-9 7-944 0,1-3-240 0,8-4 0 0,-9 4 0 0,3 1 1184 0,6-5 192 31,0 0 32-31,0 0 16 0,0 0-48 0,0 0-16 15,0 0 0-15,0 0 0 0,0 0-528 0,0 0-128 0,0 0 0 0,0 0-16 0,10 0 16 0,3-3 0 32,1-1 0-32,2-1 0 0,2-3-16 0,3-2 0 15,1-1 0-15,4 0 0 0,2-2-48 0,3-2-16 0,3 2 0 0,2-5 0 0,2-3-48 0,3 0-16 16,0 2 0-16,1-4 0 0,1 3-176 0,1-1-16 16,3 1-16-16,2 2 0 0,0 1-224 0,-1 1-128 31,-2 2 160-31,-2 1-160 0,1-1 0 0,-5 1 0 0,-3 0 0 0,-1 0 0 0,2-1 0 0,-6 4 128 0,-4-4-128 15,-1 1 0-15,1 1 0 0,-4 0 144 0,-1-1-144 0,-3 4 128 16,-1-1-128-16,-4 0 160 0,-2 1-160 0,2 2 160 16,0-3 32-16,-2 5 0 0,-5-1 0 0,-8 6 0 31,8-6-16-31,1 3 0 0,0-4 0 0,-9 7 0 0,9-4-48 0,-9 4-128 0,0 0 192 0,0 0-64 31,0 0-128-31,12 0 160 0,0 0-160 0,0 4 160 0,-2-4-160 0,0 4 0 0,-2 1 0 0,4 2 0 16,1-1 128-16,1 5-128 0,1 2 128 0,2 2-128 15,1 4 224-15,3-1-32 0,-2 3-16 0,6 1 0 16,2 0 16-16,0 4 0 0,-4 0 0 0,2 2 0 31,1-2 48-31,1 1 16 0,-1-1 0 0,0 0 0 16,0-2-112-16,2 2-16 0,2-2 0 0,1 0 0 0,0-2-128 16,-1-1 160-16,-1-2-160 0,-3 0 160 0,-1-2-160 0,0 1 0 15,-1 0 0-15,4-2 128 0,2-2-256 0,-3 1-64 16,-2-1-16-16,1 0 0 15,1-5-832-15,2 2-176 0,-2-1-16 0,2 1-16 16,-1-2-2352-16,-2-1-480 0</inkml:trace>
  <inkml:trace contextRef="#ctx0" brushRef="#br1" timeOffset="17735.7">28278 10878 6447 0,'0'0'272'0,"0"0"80"0,0 0-352 0,0 0 0 16,0 0 0-16,0 0 0 0,0 0 5312 0,0 0 976 16,-7 9 208-16,2 2 32 0,1 4-4224 0,0 4-832 15,1 5-192-15,1 4-16 0,-2 5-352 0,1 1-64 16,2 4-16-16,0 3 0 0,-1 0-400 0,1 2-96 0,0 0-16 0,2 0 0 15,2 0-160-15,2-3-32 0,-2-2-128 0,0-3 192 32,3-3-576-32,-1-4-112 0,0-2-16 0,2-3-16 15,0-6-544-15,1-3-96 0,-1-2-32 0,-1-3-9088 0,-6-9-1808 0</inkml:trace>
  <inkml:trace contextRef="#ctx0" brushRef="#br1" timeOffset="17969.94">28564 10947 24991 0,'0'0'1104'0,"0"0"240"0,0 0-1088 0,0 0-256 0,0 13 0 0,0 2 0 16,0 2 1472-16,0 5 224 0,0 4 48 0,0 6 16 0,0 2-288 0,0 3-48 16,0 3-16-16,2 0 0 0,0 3-784 0,1 1-176 15,-3 2-16-15,1-3-16 0,2-3-288 0,2 0-128 16,2-4 128-16,-1-6-128 0,-1-4-160 0,1-2-112 15,-1-8-32-15,0-4 0 16,-5-12-1760-16,0 0-368 0,0 0-64 0</inkml:trace>
  <inkml:trace contextRef="#ctx0" brushRef="#br1" timeOffset="18313.64">28476 10128 13823 0,'-21'-9'608'0,"7"6"128"0,-5 3-592 0,0 1-144 0,-1 5 0 0,1 1 0 16,-1 4 2816-16,1 3 544 0,-1 7 96 0,2 4 32 16,1 2-1984-16,4 7-400 0,2 0-80 0,5 3 0 15,2-1-720-15,7 2-144 0,2 0-32 0,6-3 0 16,6-5-128-16,4-3 0 0,5-2 0 0,3-5 0 15,2-6 368-15,3-5 32 0,0-4 16 0,0-7 0 16,0-4 736-16,-3-3 128 0,-3-4 48 0,-2-2 0 16,-2-2 80-16,-4-6 0 0,-3-1 16 0,-4-4 0 15,-3 1-368-15,-3 2-80 0,-4-3-16 0,-5 3 0 16,-2 1-192-16,-2 3-32 0,-5 1-16 0,-2 3 0 16,-4 1-400-16,-1 0-64 0,0 1-32 0,-2 2 0 0,1-2-400 15,-3 2-80-15,-3 0 0 0,1 4-16 16,3 3-2880-16,1 2-576 0</inkml:trace>
  <inkml:trace contextRef="#ctx0" brushRef="#br1" timeOffset="18907.68">30487 10841 21183 0,'0'0'1888'0,"0"0"-1504"15,0 0-384-15,0 0 0 0,0 16 1520 0,2 1 224 16,-1 1 48-16,0 4 16 0,1 3-352 0,0 2-80 15,0 3-16-15,-2 1 0 0,1 3-336 0,1 2-64 0,2 0 0 0,0 2-16 16,3 1-560-16,-2-1-96 0,-2-3-32 0,-1-1 0 16,1-2-256-16,1-2 0 0,2-2 128 0,-1-2-128 15,-2-4 0-15,0-1 0 0,-1-2 0 0,1 1-144 32,-2-3-1840-32,-1 0-384 0,-1-1-64 0,0-5-6992 0,1-11-1408 0</inkml:trace>
  <inkml:trace contextRef="#ctx0" brushRef="#br1" timeOffset="19157.59">30802 10871 23039 0,'4'-18'1024'0,"-1"9"192"16,1 1-960-16,-4 8-256 0,0 0 0 0,11-4 0 0,-11 4 1216 0,0 0 192 15,0 0 32-15,5 18 16 0,-2 3-64 0,-2 6-16 16,-1 3 0-16,-3 4 0 0,-1 5-544 0,2 4-128 15,-1 0 0-15,2 2-16 0,0 3-304 0,-1-2-64 16,1-3-16-16,1-3 0 0,0-2-304 0,3 0 160 16,-1-3-160-16,1-3 128 0,-1-3-128 0,1-2 0 15,1-2 0-15,0-4-176 16,-2-3-448-16,-2-3-80 0,2-5-32 0,-2-10 0 16,0 0-2576-16,0 0-512 0,0 0-96 0,0 0-32 0</inkml:trace>
  <inkml:trace contextRef="#ctx0" brushRef="#br1" timeOffset="19505.77">30803 10063 15663 0,'-3'-32'688'0,"2"12"144"0,-2-3-656 0,1 5-176 0,-1 5 0 0,-1 1 0 15,-1 2 2432-15,-3 3 464 0,-1 2 96 0,-3 3 16 16,-2 2-2080-16,0 3-416 0,1 3-64 0,1 4-32 16,2 4-160-16,-4 5-48 0,-1 2 0 0,3 5 0 15,4 4-208-15,0 5 0 0,1 3 128 0,1 2-128 16,2 3 0-16,7-1 0 0,6-3 0 0,2-4 0 16,0-5 368-16,2-4 16 0,3-2 16 0,4-5 0 0,3-6 432 0,-1-2 64 15,-2-5 32-15,-2-3 0 0,0-5 128 0,1-3 32 16,0-4 0-16,-1-4 0 0,-2-4-96 0,-2-4-16 15,-2-3 0-15,-1-3 0 0,-5-3-400 0,-2 2-64 16,-4-1-32-16,-1 2 0 0,-2-2-144 0,-2 2-16 16,-3 1-16-16,-2-4 0 0,-2 0-304 0,-2 1 0 0,-2 2 0 0,-1-3-144 31,-1 0-2272-31,-1 4-448 0,2 3-80 0</inkml:trace>
  <inkml:trace contextRef="#ctx0" brushRef="#br1" timeOffset="20178.91">29147 12485 5519 0,'0'0'240'0,"0"0"64"0,0 0-304 0,0 0 0 0,0 0 0 0,0 0 0 16,0 0 4192-16,0 0 784 0,11-1 144 0,-11 1 48 16,0 0-3056-16,0 0-624 0,0 0-112 0,0 0-32 15,0 0-512-15,7 5-96 0,-7-5-32 0,0 0 0 16,0 0-64-16,0 0 0 0,0 0-16 0,0 10 0 15,0-10-256-15,-3 11-48 0,-3-3-16 0,1 1 0 16,5-9-112-16,-10 6 0 0,2-1-16 0,0-1 0 16,0 3-176-16,8-7 0 0,-9-4 144 0,9 4-144 15,0 0 0-15,0 0-160 0,-4-8 16 0,3-1 0 32,2 1-224-32,-1 8-32 0,7-10-16 0,-1 1 0 0,1 1 240 0,1 0 176 0,-1 1-208 0,1 2 80 15,1 1 128-15,-9 4 0 0,11-6 0 0,-1 2 128 0,-10 4 240 0,13-1 48 16,-13 1 16-16,12 1 0 0,-12-1 224 0,13 4 48 15,-13-4 16-15,0 0 0 0,0 0 16 0,0 0 0 16,0 0 0-16,5 9 0 0,-5-9-96 0,-1 10 0 16,1-10-16-16,-5 12 0 0,-2 0-368 0,-1-6-80 15,1 0-16-15,0-1 0 0,7-5-160 0,-9 5-176 16,1-1 48-16,8-4 0 16,0 0-544-16,-9 4-96 0,9-4-32 0,0 0 0 15,0 0-1536-15,0 0-304 0,0 0-64 0,0 0-12208 0</inkml:trace>
  <inkml:trace contextRef="#ctx0" brushRef="#br1" timeOffset="20616.32">29577 12439 11055 0,'0'0'480'0,"0"0"112"0,0 0-464 0,0 0-128 0,2 13 0 0,-2-13 0 16,-3 11 2816-16,2-1 528 0,0 1 112 0,1-11 32 15,-6 11-1312-15,1 0-256 0,-1-5-48 0,-4 2-16 16,0 0-512-16,-2 0-128 0,-1-4 0 0,2 0-16 16,-1-2-384-16,0 1-80 0,2-2-16 0,0-1 0 15,1-1-304-15,2-4-64 0,-3 3-16 0,4-4 0 16,1-2-208-16,-1-1-128 0,4 0 128 0,-1-2-128 16,2 1 0-16,1-1 0 0,0 2 0 0,1 0 0 15,2 0 0-15,-1-1 0 0,2 3-176 0,-4 7 176 16,10-8-160-16,-3 3 160 0,-7 5-160 0,12-5 160 0,-2 2 0 0,2 3-144 15,0 3 144-15,0 1 0 0,-12-4 0 0,13 2 0 16,-2 2 0-16,-1 3 0 0,-10-7 144 0,0 0 64 16,0 0 16-16,5 10 0 0,-5-10 32 0,1 11 0 15,-1-11 0-15,-4 10 0 0,4-10-48 0,-8 9 0 16,1-2 0-16,-3-3 0 0,1-2-80 0,1-2 0 16,8 0-128-16,0 0 192 0,-10-2-192 0,10 2 0 15,-8-7 0-15,3 1 0 0,5 6 0 0,-3-11 0 16,1 2-128-16,2 9 128 0,2-9-368 0,-2 9 48 15,7-7 0-15,-7 7 0 16,0 0-160-16,10-2-32 0,-10 2 0 0,15-3 0 16,-1 6-1664-16,-1 1-352 0,-1 1-64 0,0 1-11488 0</inkml:trace>
  <inkml:trace contextRef="#ctx0" brushRef="#br1" timeOffset="20850.66">29132 13023 29775 0,'0'0'1312'0,"0"0"288"0,0 0-1280 0,0 0-320 0,0 0 0 0,0 0 0 15,0 0 1248-15,13 0 192 0,0-2 32 0,1 1 16 16,2-5-240-16,3 2-48 0,3 0-16 0,1-2 0 0,-4 1-928 0,3-2-256 15,0 3 0-15,1 3 0 16,-3 1-1344-16,3 0-368 0,-3-4-64 0,0 4-8832 16,-2 0-1760-16</inkml:trace>
  <inkml:trace contextRef="#ctx0" brushRef="#br1" timeOffset="21242.79">29546 12795 18431 0,'-17'-4'1632'0,"4"2"-1312"16,-4-1-320-16,-1 1 0 0,-2-1 2144 0,-3-1 352 16,-4 1 80-16,-1 3 16 0,-1-2-592 0,1 4-112 0,-2-2-32 0,0 4 0 15,-1 3-448-15,1 2-112 0,3 1-16 0,-2 3 0 16,-3 0-624-16,2 4-128 0,2 4-16 0,1 1-16 16,0-1-240-16,5 1-64 0,0 2 0 0,7-1 0 15,6 3-192-15,5-2 0 0,0-1 0 0,6 0 0 16,2 0-160-16,6-2 160 0,7 0-128 0,3-2 128 15,2 0-128-15,6-5 128 0,6-1-128 0,4-4 128 16,1-4-144-16,2-1 144 0,0-6-160 0,2-2 160 16,0-3-128-16,0-1 128 0,4-1 0 0,-1-3-144 15,-3-1 144-15,-1 0 0 0,-2 0 0 0,-3-1 0 16,-5 1 0-16,-4-1 128 0,-7-1-128 0,-4 1 0 16,-3 1 144-16,-1-1-144 0,-4-1 192 0,-2 1-192 15,-4-3 256-15,-3 0-64 0,-2-1-16 0,-3-1 0 16,-5 1 32-16,0 0 16 0,-3-2 0 0,-3 3 0 15,-2 2-224-15,-3-1 0 0,-2-1 0 0,-5 0 0 16,-5 0-2272-16,0 2-496 0</inkml:trace>
  <inkml:trace contextRef="#ctx0" brushRef="#br3" timeOffset="34977.86">29411 11316 2751 0,'0'0'256'0,"0"0"-256"16,0 0 0-16,0 0 0 0,0 0 3312 0,0 0 608 15,0 0 128-15,0 0 32 0,0 0-1904 0,0 0-368 16,0 0-80-16,-15 20 0 0,15-20-480 0,-1 16-96 16,0 1 0-16,-2 0-16 0,-1-1-320 0,-1 2-64 15,-2 0-16-15,0 3 0 0,-3-1 96 0,1 2 0 0,0 1 16 0,-1-2 0 16,-2-1-368-16,2-2-80 0,-1-3-16 0,-1 1 0 16,-2 1-176-16,1-4-32 0,0-1-16 0,1 0 0 15,1-6-16-15,0 1 0 0,1-5 0 0,10-2 0 16,-13 0-144-16,2-1 160 0,11 1-160 0,-10-5 160 15,3-2-160-15,1-2 160 0,-1-1-160 0,2-2 160 16,1-2-160-16,3-3 0 0,1 0 0 0,4-3 0 16,0 1-256-16,2-5 0 0,2 6 16 0,1 0 0 15,1-2 80-15,4 0 16 0,-3 3 0 0,1 4 0 16,-3 3 144-16,2 4 0 0,-1 3 0 0,0 6-128 16,-10-3 288-16,12 9 64 0,0 2 16 0,-3 5 0 15,-2-2 384-15,0 3 80 0,4 3 0 0,1-1 16 16,2 1-48-16,0 0-16 0,2-5 0 0,1 1 0 15,0-2-336-15,1 0-64 0,2 2 0 0,0 1-16 16,0-3-1040-16,1 2-208 0,0-2-32 0,0-1-16368 16</inkml:trace>
  <inkml:trace contextRef="#ctx0" brushRef="#br1" timeOffset="39174.61">26909 9726 2751 0,'-5'-14'256'0,"-2"-2"-256"0,2 3 0 0,19 5 0 0,-18-1 3328 0,0 4 640 0,0 1 112 0,4 4 16 16,0 0-2704-16,-9 3-560 0,0 3-96 0,0 6-32 15,-1 5 256-15,0 6 32 0,3 4 16 0,1 8 0 16,3 5-240-16,-3 8-32 0,-2 5-16 0,2 7 0 16,-1 5-208-16,5 5-32 0,1 6-16 0,1 3 0 15,2 5-144-15,-2-1-16 0,-1 3-16 0,2 4 0 16,3 1-16-16,1 3 0 0,3 3 0 0,-1-1 0 16,-2 1 128-16,-4-1 32 0,-6-1 0 0,2 2 0 15,2 1 176-15,5-5 32 0,4-3 16 0,-3-24 0 16,-1 7-80-16,-3 4-32 0,-2 2 0 0,1 3 0 15,1-2-176-15,2-1-48 0,-1-3 0 0,-2 1 0 16,-2-2 144-16,0-2 32 0,2-2 0 0,0-2 0 0,0 1-112 0,-1-1-32 16,0-6 0-16,0 1 0 0,-1-2 48 0,1-3 16 15,-2 0 0-15,1-1 0 0,-2 1-144 0,0-2-16 16,0 0-16-16,1-1 0 0,3 1 48 0,-1-1 16 16,-2 0 0-16,0 0 0 0,-1 0-48 0,-2 0-16 15,4 0 0-15,1-1 0 0,-1-1-48 0,1 0 0 16,0 1 0-16,-2 0 0 0,0-6-16 0,1 1-16 15,2-3 0-15,0 0 0 0,1 2 0 0,-1-2 0 16,-3-1 0-16,0-2 0 0,1 1-160 0,2-1 0 16,0-2 0-16,0-2 128 0,-1 0-128 0,1 1 0 15,0-3 0-15,3-1 128 0,0 3-128 0,1-4 0 16,0 1 0-16,0-6 0 0,-2 0 0 0,3-4-144 0,1 0 144 0,3-7-208 31,1-1-2256-31,1-5-448 0,2-2-96 0</inkml:trace>
  <inkml:trace contextRef="#ctx0" brushRef="#br1" timeOffset="41742.5">26997 10192 12207 0,'0'0'528'0,"4"-9"128"0,0-2-528 0,-1 2-128 0,2 0 0 0,-2 1 0 16,-3-4 0-16,-2 2 128 0,1 0-128 0,1-1 128 16,-1-2 608-16,-1 0 112 0,-1-1 32 0,-1-2 0 15,-2-1 80-15,4 0 0 0,0-2 16 0,1-1 0 16,0 3-16-16,-2-2 0 0,-1-2 0 0,0-4 0 16,2-2 288-16,-1-3 48 0,-1-4 16 0,2 1 0 15,-2-2-96-15,0-2-32 0,-3-2 0 0,2-2 0 16,0-3-368-16,-3 1-80 0,-4-5-16 0,3 0 0 15,4-2-240-15,2 2-48 0,1 4-16 0,-2-2 0 16,-4 2-160-16,2 5-16 0,-1 2-16 0,3 3 0 0,2 4-48 16,-4 3-16-16,-3 2 0 0,-1-1 0 0,-2 1-160 0,3 5 192 15,1 3-192-15,0 2 192 0,-1 2-16 0,0 2 0 16,-1 1 0-16,3 3 0 0,3-1-176 0,4 8 0 16,-5-7 0-16,5 7 128 0,1-6-128 0,-1 6 0 15,15-6 0-15,3 3-176 0,3-3 176 0,0 0-160 16,1-2 160-16,2 0-160 0,3 0 160 0,1-1-128 15,4-2 128-15,0 0-128 0,2 6 128 0,0-2 0 16,0 1 0-16,4-1 0 0,2-2 0 0,4 4 0 16,3 2 0-16,3-2 0 0,-1-3 0 0,5 1 0 15,1-1 0-15,1-1 0 0,0 1 0 0,4 1 0 16,4 2 0-16,-1 1 0 0,3 1 0 0,0 0 0 0,2-1 0 16,0-2 0-16,-1 3 0 0,5 0 0 0,1 0 0 0,3 2 0 15,-1 2 0-15,0-2 0 0,-1-3 0 0,0 0 0 16,-1 2 0-16,6 2 0 0,7 2 0 0,-4-1 0 15,-3-1 0-15,-2 2 0 0,0-1 0 0,4 2 0 16,1-1 0-16,0 1 0 0,-1-2 0 0,-3 2 0 16,-2 1 0-16,0 0 0 0,-3-4 0 0,2 2 0 15,5 6 0-15,-3-1 0 0,-4-2 0 0,-4-3 0 16,-3 0 0-16,-1 2 0 0,-1 0 0 0,-1 1 0 16,-3 0 0-16,0 0 0 0,0 2 0 0,-3-3 0 15,-1 0 0-15,-4-2 0 0,-1 1 0 0,0-1 128 16,1 1 32-16,3 0 16 0,2 3 0 0,3-1 0 15,0-1 144-15,-1-2 16 0,-4 0 16 0,1 1 0 16,-2-2-176-16,5 3-48 0,0 2 0 0,1 1 0 16,0 0-128-16,-3-1 160 0,-3 1-160 0,-4-1 160 15,0-1-160-15,-3 2 0 0,0 3 0 0,-2-1 128 0,0 2-128 0,2-3 0 16,2-2 0-16,-3 3 128 0,-3-2-128 0,0 2 0 16,0 5 0-16,-4-5 0 0,-2-1 0 0,-1 1 0 15,2 2 0-15,-2-5 0 0,-2 1 0 0,3-1 0 16,-2 0 0-16,3 0 0 0,2 2 0 0,-2 0 0 15,-3 0 0-15,0-1 0 0,3 0 0 0,-3-1 0 16,-1 1 0-16,-2-1 0 0,-2 1 0 0,0-1 0 0,-2 1 0 0,-11-2 0 16,1 2 0-16,3-1 0 0,0 2 0 0,1 0 0 15,0 2 0-15,1-2 0 0,0 0 0 0,16 6 0 16,-7-1 0-16,-5-4 0 0,-4 1 0 0,-2-5 128 16,-1-1-128-16,-2 1 128 0,-2 0-128 0,-2 0 128 15,0-2-128-15,2 1 0 0,1-4 0 0,-1 1 0 16,-2 2 144-16,0-1-144 0,2 1 160 0,0 1-160 15,-2-2 160-15,-1 2-160 0,-1 2 160 0,-1 0-160 16,0-1 128-16,-2 2-128 0,-1-1 0 0,-4-2 0 16,1 2 128-16,0-1-128 0,0 1 0 0,1 3 0 15,-1-1 0-15,1 3 0 0,0 2 0 0,4 11 0 16,0 0 0-16,1 1 0 0,-1 2 0 0,2 2 0 16,0 1 0-16,-1 1 0 0,0 3 0 0,-1 0 0 15,-1 0 0-15,-1 0 0 0,-3-1 0 0,-1-1 0 16,-1 0 0-16,0 0 0 0,-2-2 0 0,-1 1 0 0,-1 2 0 15,-3 4 0-15,-2 6 0 0,-1 6 0 0,-2 3 0 0,-1 1 0 16,0-1 0-16,-2-2 0 0,-2-2 0 0,1-5 0 16,1-2 0-16,0 2 0 0,2 2 0 0,3-19 0 15,1 7 0-15,-2 2 0 0,0 3 0 0,0 0 0 16,2 0 0-16,-1-1 0 0,1 0 0 0,-6 24 0 16,2-13 0-16,1-9 0 0,-2-2 0 0,3-1 0 15,1 2 0-15,0 3 0 0,-1 2 0 0,2 1 0 16,-2 2 0-16,0-2 0 0,0-2 0 0,2-1 0 15,-2 0 0-15,1-2 0 0,1-1-128 0,-1 0 128 16,1 1 0-16,-1 5 0 0,1 2-144 0,-1 3 144 16,-1 2 0-16,-1 1-144 0,0 2 144 0,1-6 0 0,3-4 0 15,1-2 0-15,2-3 0 0,-2 0 0 0,-2 3 0 0,1 2 0 16,-1 3 0-16,1 1 0 0,1 1 0 0,0 3 0 16,0 0 0-16,-3-3 0 0,-2-3 0 0,0-3 0 15,2-3 0-15,2 5 0 0,0-1 0 0,-1 4 0 16,-2 2 0-16,3-1 0 0,1-2 0 0,0 3 0 15,1-4 0-15,-1-3 0 0,-1-4 0 0,0-2 0 16,0 1 0-16,1 1 0 0,1 3 0 0,-1 2 0 16,0 3 0-16,0-1 0 0,2-2 0 0,-1-1 0 15,0-4 0-15,1 1 0 0,-3-7 0 0,1 1 0 16,0-1 0-16,0-3 0 0,-1-1 0 0,-1 1 0 16,1 0 0-16,1 4 0 0,0 1 0 0,1 0 0 15,-1-1 0-15,0 0 128 0,0-4-128 0,1 1 128 16,2-1-128-16,0 1 0 0,-2 1-176 0,-1-4 176 0,0-4-160 0,2-1 160 15,-2-1-160-15,1 2 160 0,-1-3-160 0,0 1 160 16,0 1-160-16,0-2 160 0,0 3 0 0,1 0-144 16,-1 2 144-16,0 2 0 0,0-3 0 0,0 1 0 15,1-3 0-15,1 2 0 0,-1 0 0 0,2-1 0 16,-2 1 0-16,2 0 0 0,-2-2 0 0,1 1 0 16,-1-5 0-16,2 1 0 0,-2-2 0 0,2 1 0 15,0-2 0-15,-1 1 0 0,1-1 0 0,0 1 0 16,-1-1 0-16,2-7 0 0,0 2 0 0,-1 1 0 15,0 3 0-15,-1 2 0 0,1-2 0 0,-2 2 0 16,1 0 0-16,-2 16 0 0,0-7 0 0,0-3 0 16,0-2 0-16,2-5-128 0,-2 0 128 0,0-3 0 0,0-1 0 0,0-1 0 15,-1 0 0-15,0-2 0 0,-1-1 0 0,1 3 0 16,-1-4 0-16,-1 1 0 0,-1-2 0 0,0 0 0 16,-1 1 0-16,1 0 0 0,1 0 0 0,-1-2 0 15,-1 1 0-15,0-1 0 0,-2 1 0 0,2-2 128 16,-1-1-128-16,0 1 0 0,1 3 0 0,0-4 0 15,-2 1 0-15,-1 0 0 0,-1 1 0 0,-2 1 128 16,0-1-128-16,-1-1 0 0,-1 0 0 0,0-1 0 16,0 1 0-16,0 0 0 0,-2-1 0 0,-2 0 128 15,-1-1-128-15,-2 1 0 0,2-2 0 0,0 4 0 16,-2-5 0-16,1 4 0 0,0-2 0 0,-1 1 128 16,1 2-128-16,10-3 0 0,-3 1 0 0,-2-2 128 15,-2 1-128-15,1 2 0 0,-4-1 0 0,0 0 0 16,-4-3-128-16,-26 3 128 0,6 3-128 0,4-5 128 15,3 2-192-15,4-1 32 0,0-1 16 0,1 1 0 0,-3 0 0 0,2-3 0 16,-1-2 0-16,-1 1 0 0,-1 1 144 0,-2-1-128 16,-5-2 128-16,-1 0-128 0,0 0 0 0,-2-1 0 15,0 0 0-15,2 1 0 0,1-1 128 0,0 2-208 16,0-4 80-16,-3 3 128 0,-6-1-256 0,-1 0 80 16,-1-3 16-16,2 1 0 0,0 0 160 0,3 5 0 15,2 1 0-15,3-2 0 0,3 2 0 0,-3 0 0 16,-2 0 0-16,-2 0 0 0,0-2 0 0,4 1 0 15,3 0 0-15,-1-2 0 0,1 2 0 0,1-1 0 16,4 1 0-16,1 1 0 0,0 0 128 0,0 0 16 16,1 0 0-16,-1 0 0 0,0 0-144 0,-4-1 0 15,-5-1 0-15,4 1 0 0,0-1 0 0,3 0 0 0,-1 0 0 0,2-1 0 16,2 0 128-16,0 2-128 0,1-1 0 0,-2 2 128 16,-3-2-128-16,0 0 0 0,-5-4 144 0,0 1-144 15,1 0 208-15,-1 1-16 0,2 0-16 0,1 0 0 16,0-1-16-16,4 1 0 0,1 4 0 0,1 3 0 15,2-3-32-15,-1-2-128 0,-1 1 192 0,1-1-64 16,0-1-128-16,2 2 0 0,3-2 0 0,0-1 0 16,1-1 0-16,0 1 0 0,0 0 128 0,3 0-128 15,-2-1 0-15,2-2 0 0,-2 2 0 0,1 3 128 16,0-4-128-16,-1 1 0 0,-2-1 0 0,0 0 0 16,-1 1 0-16,-2 0 192 0,-1-2-192 0,1 1 192 15,2-2 0-15,0 2 0 0,0-5 0 0,2 5 0 16,1 0-192-16,2 1 160 0,3 0-160 0,-1 0 160 15,-2 2-160-15,0 1 0 0,2-1 0 0,0 2 128 0,-1-1-128 0,-3 1 0 16,-3 1 0-16,-1-3 0 0,1 2 0 0,-2-1 0 16,-4-1 144-16,3 0-144 0,1 2 288 0,0 1-16 15,-1 0 0-15,3 0 0 0,4 0-144 0,-1 0-128 16,-1 0 192-16,1 1-192 0,1 1 224 0,-1-1-64 16,0-1-16-16,1 3 0 0,0-1 16 0,1 2 0 15,-2-3 0-15,2 2 0 0,0 0-160 0,-1 0 0 16,2 3 0-16,0-1 0 0,0-2 0 0,0 0 0 15,1 1 0-15,3 2 0 0,0 0 0 0,2 1 0 16,3-5 0-16,2 2 0 0,-2 0 0 0,4 0 0 0,2-1-192 0,11-3 192 31,0 0-2304-31,0 0-352 0</inkml:trace>
  <inkml:trace contextRef="#ctx0" brushRef="#br1" timeOffset="44839.13">27510 9287 12895 0,'-11'4'576'0,"-2"-4"112"0,0 0-560 0,3 0-128 0,10 0 0 0,-11-3 0 15,1-1 3520-15,3-1 656 0,2-1 144 0,3-5 32 16,0 1-2416-16,5-3-464 0,1-3-112 0,1-2-16 16,-1-2-576-16,1-3-112 0,0-6-16 0,5 2-16 15,0 1-384-15,0-2-80 16,1-2-16-16,-2 0 0 0,-3-1-144 0,2 1 0 0,0 3 0 0,0 1 0 15,-2 1 0-15,1 0 0 0,-2 0 0 0,0 6 0 16,2 0-320-16,-1 4-80 16,1 0-32-16,-1 5 0 0,-6 10 16 0,12-1 0 0,0 5 0 0,1 9 0 15,-1 5 32-15,-1 7 0 0,0 5 0 0,1 6 0 16,-2 2 384-16,4 4 0 0,1 1 0 0,0-4-128 0,0-1 128 16,-1-2 0-16,-1-3 160 0,-1-5-160 0,-2 0 176 0,-1-7-176 15,-1-2 192-15,-3-2-192 0,-2-1 560 0,-3-6 0 16,-3 1 0-16,3-11 0 0,-6 9 64 0,-2-3 16 15,-2-3 0-15,-3-3 0 0,-3-3-80 0,-2-2-16 16,-2 0 0-16,1-4 0 0,-1-2-128 0,-2-2-32 16,-3 0 0-16,0-1 0 0,2-2-112 0,-1-2-16 15,4 0-16-15,0 1 0 0,0-3-240 0,3 1 0 16,3 2 0-16,2 1 0 0,3 2 0 0,5 1-128 16,6-2 128-16,4 4-208 0,1 0 0 0,3 2 0 15,4 1 0-15,3 2 0 0,2 1 0 0,2-1 0 16,1 1 0-16,4 1 0 0,2-2 16 0,1-1 16 0,-3-1 0 0,3-1 0 15,1-1-112-15,-1 1-32 0,-2 0 0 0,-2 1 0 16,-3-5 192-16,-3 5 128 0,-3 1-192 0,-4 2 192 16,-12 5 0-16,0 0 0 0,0 0 0 0,-8-1 0 15,-5 3 352-15,-5 6 32 0,-7 4 0 0,-8 6 0 16,-2-1 176-16,-4 7 32 0,-1 2 16 0,-2 4 0 16,-1-2-160-16,1 4-48 0,0-2 0 0,7-2 0 15,5 0-208-15,5-2-32 0,1-8-16 0,9 0-12672 16,9-2-2528-16</inkml:trace>
  <inkml:trace contextRef="#ctx0" brushRef="#br1" timeOffset="46047.4">32126 9344 27647 0,'0'0'1216'0,"0"0"256"0,-10 7-1168 0,-1 2-304 0,1 3 0 0,3 2 0 0,2 2 304 0,3 2 0 16,0 0 0-16,4 0 0 0,0-1 144 0,1-1 16 15,-1-2 16-15,1-1 0 0,1 2 96 0,1-6 0 16,2 4 16-16,-2-5 0 0,-5-8-80 0,8 9-32 16,-8-9 0-16,9 5 0 0,-9-5-112 0,12 0-32 15,-1-3 0-15,0-3 0 0,-1-7-16 0,-1-4-16 16,0-3 0-16,1-3 0 0,-3-6-304 0,0 2 0 15,-2-3 0-15,-1-3 0 0,1 1-224 0,-2-2 48 16,-5 0 16-16,1 1 0 16,0 3-224-16,1-2-64 0,-1 2 0 0,-1 4 0 15,1 5-192-15,-2 1-64 0,-6 6 0 0,3 5 0 0,2 2 432 0,4 7 80 16,0 0 0-16,0 0 16 0,0 0 176 0,0 0 0 16,-9 7 0-16,3 1 0 0,0 2 0 0,3 4-128 0,3 3 128 0,4 2 0 15,-1-2 0-15,2 1-128 0,0 0 128 0,1 0 0 16,-3-1 0-16,3-1 0 0,0-2 0 0,1 1-128 15,-1-2 128-15,-2-2 0 0,-4-11 0 0,-1 9 0 16,1-9 0-16,-7 12 144 0,-2-3-144 0,0-2 160 16,9-7 32-16,-17 6 16 0,-4-2 0 0,-2 0 0 15,-2-4-16-15,0-1-16 0,0-3 0 0,2-1 0 16,0-2-176-16,2-1 192 0,1-2-192 0,1-2 192 16,-1 2-192-16,2-3 0 0,3 2 0 0,4 0 128 15,0 0-128-15,3 1 0 0,2-1 144 0,3 2-144 16,2-1 288-16,1 10-16 0,5-9 0 0,0 2 0 15,3 1-272-15,4-1 0 0,4 1 0 0,2-1 0 16,-1 3-176-16,2 2 176 0,4-1-192 0,1 0 192 16,5-1-128-16,1 2 128 0,0-1 0 0,1 1 0 0,2-4 0 15,-1 2-128-15,1 2 128 0,0 1 0 0,-3-1 0 0,-3 2 0 16,-1-1 0-16,-2 1 0 0,-2 1 0 0,-1-1 0 31,-2-1 0-31,-2 1 0 0,-3 0 0 0,-2 0 0 0,-12 0 0 0,0 0 0 0,0 0 144 0,0 0-144 16,0 0 128-16,0 0-128 0,0 0 160 0,0 0-160 15,1 14 192-15,-3-5-192 0,-5 1 256 0,-2 0-64 16,0 4-16-16,0-2 0 0,-2 1-176 0,0 1 128 16,-1 3-128-16,2 2 128 0,-3 1-128 0,0 1 0 15,-3-1 0-15,0-1 128 0,-1 0-128 0,3-1 0 0,-3 0 0 0,4-1 0 16,4-1 0-16,0-1 0 0,-2 2 0 0,2-1 0 31,-1-2 0-31,1-1 0 0,-1-2 0 0,3-1 0 16,-1-1 0-16,0-1 0 0,1 0 0 0,7-8 0 15,0 0-224-15,0 0 32 0,-9 3 0 0,9-3 0 32,0 0-192-32,0 0-48 0,-1-12 0 0,4 0 0 0,2 2-96 0,0-3-32 15,0-4 0-15,2 1 0 0,-1 1 176 0,1 0 48 0,1 0 0 0,-1-2 0 16,0 1 144-16,0-4 48 0,-1 1 0 0,1-2 0 16,-2-1 144-16,0 1 0 0,0 1 0 0,2 3 0 15,-1 3 0-15,-2 4 0 0,-4 10 0 0,0 0 0 0,0 0 464 0,-8-4 32 16,-1 4 0-16,0 4 0 0,0 2 144 0,-5 5 48 15,-6 0 0-15,-1 4 0 0,0-1-192 0,0 3-48 16,-1 1 0-16,1-1 0 0,1-1-48 0,1-1-16 16,1 4 0-16,2 0 0 0,3 0-256 0,4-3-128 15,1 1 128-15,5-4-128 0,3 0-160 0,3-1-112 16,-3-12-32-16,12 13 0 16,3-2-3088-16,-1-3-608 0</inkml:trace>
  <inkml:trace contextRef="#ctx0" brushRef="#br1" timeOffset="46735.06">32201 14948 23951 0,'-14'10'2128'0,"3"1"-1696"0,0 2-432 0,3-6 0 15,6 1 528-15,-1 0 32 0,3-8 0 0,0 0 0 16,4-12-368-16,3-2-192 0,4-6 192 0,4-4-192 0,2-8 0 0,2-4 0 15,2-6 0-15,3 0 0 16,0-3-800-16,0-2-160 0,-6 0-48 0,-1 4 0 16,-4-1-256-16,-1 2-48 0,-2 3-16 0,-3 4-4560 15,-1 1-928-15</inkml:trace>
  <inkml:trace contextRef="#ctx0" brushRef="#br1" timeOffset="47103.07">32435 14266 1839 0,'0'0'160'0,"0"0"-160"16,4 12 0-16,1 2 0 0,-2 4 2368 0,1 4 432 15,0 4 80-15,-2 7 32 0,2 5-1184 0,0 2-256 16,-1 2-32-16,-1-2-16 0,1-1-272 0,0-1-64 0,-1-3-16 0,1-3 0 15,-2-4-320-15,0-1-64 0,1-7-16 0,-2-1 0 16,-3-5-32-16,1-1 0 0,-4-3 0 0,0-2 0 0,-3-3-256 0,-2-1-48 16,-1-4-16-16,-1-1 0 0,-2-2-96 0,-3-2-32 15,-2-3 0-15,-6 1 0 0,-5-5-192 0,-3 0 176 16,-3-1-176-16,3-1 160 0,3-2 176 0,2-2 48 16,3-4 0-16,5 0 0 0,3-1 96 0,4 3 32 15,1 0 0-15,5 0 0 0,4 2-288 0,4 6-48 16,4 1-16-16,5 2 0 0,3-1-160 0,5 4-224 15,4 2 48-15,5 4 16 0,5 4-16 0,4-4 0 16,2 0 0-16,3 3 0 0,2 0 48 0,2-3 0 16,-3 2 0-16,-1-2 0 0,-1-2-128 0,0 0-32 15,-1 1 0-15,-3-1 0 16,-3 1-16-16,-5-2 0 0,-4-1 0 0,-4 4 0 0,-6-2 304 0,-13 2 0 0,0 0 0 16,0 0 0-16,0 0 560 0,-13 0 208 0,-7 0 64 0,-3 2 0 15,-5 2 512-15,-3 3 96 0,-3 2 32 0,-2 4 0 16,-4 4-464-16,0 3-96 0,-2 0-16 0,1 3 0 15,0-3-320-15,3 0-64 0,3 0 0 0,5-1-16 16,4 1-496-16,5 0-160 0,4-3 0 0,2 2-18080 16</inkml:trace>
  <inkml:trace contextRef="#ctx0" brushRef="#br1" timeOffset="48013.75">27081 14800 3679 0,'0'0'320'16,"0"0"-320"-16,0 0 0 0,-7 2 0 0,1-2 4864 0,-1-2 912 16,1 0 176-16,1-2 48 0,2-3-4528 0,2 0-912 15,1-4-176-15,1-2-48 0,2-4 80 0,2-2 16 16,4-4 0-16,-1 0 0 0,-3-6-432 0,1-1 0 15,1 2-224-15,1-2 80 0,-3 0 144 0,0 1 0 16,-1-1 0-16,0 3 0 0,-3 0-256 0,2 1 0 16,-2 3-16-16,1 1 0 0,-2 4-112 0,1 2 0 15,-1 3-16-15,2 4 0 0,1 2 400 0,-3 7-160 16,0 0 160-16,0 0 0 0,7 11 0 0,0 4 192 16,3 5 0-16,0 3 0 0,2 6 32 0,1 2 0 15,1 3 0-15,2 1 0 0,1 2-32 0,1-1 0 16,1-2 0-16,2-2 0 0,0-4-192 0,-1-2 176 0,-2-1-176 15,0-3 160-15,-3-2-160 0,-2-5 160 0,-3-2-160 0,0-2 160 16,0-2 32-16,-3-5 0 0,-7-4 0 0,0 0 0 16,0 0 224-16,0 0 48 0,0 0 16 0,-6-7 0 15,-6 0-32-15,-3-3-16 0,-6 0 0 0,-3 0 0 16,-1-2-224-16,-3-1-32 0,-4-1-16 0,1-3 0 16,-1-2-160-16,0 0 192 0,2-2-192 0,2-1 192 15,0-2-192-15,3 2 0 0,2 1 0 0,1 2 0 16,2 3-192-16,5 2 192 0,3 1-192 0,4 1 192 15,3 3-256-15,5 2 80 0,5 2 16 0,3 2 0 16,1 2-112-16,5 1-32 0,5-1 0 0,4 3 0 16,4 2 112-16,6 0 0 0,2 0 16 0,3-1 0 15,4-1-160-15,1 0-48 0,2-1 0 0,17-2 0 16,-11-4-128-16,-8-2-16 0,-8 0-16 0,-7 2 0 0,-7 0 400 16,-5 2 144-16,-6 3 0 0,-10 0-144 0,0 0 272 0,0 0 64 15,-9 7 16-15,-8 3 0 0,-6 3 784 0,-8 4 160 16,-9 0 16-16,9-1 16 0,-7 2-96 0,-3 2 0 15,-4 2-16-15,4 1 0 0,1 3-256 0,4-2-48 16,1-1-16-16,4 1 0 16,4-1-1280-16,8 1-256 0,3 1-48 0,6-1-15168 15</inkml:trace>
  <inkml:trace contextRef="#ctx0" brushRef="#br2" timeOffset="53875.87">27034 12881 20447 0,'0'0'896'0,"0"0"192"16,0 0-864-16,0 0-224 0,12 3 0 0,-5-3 0 0,-7 0 1408 0,10 3 256 16,1 3 32-16,0 2 16 0,-3 1-32 0,-1 1 0 15,1 3 0-15,-1 0 0 0,-2 4-544 0,0 0-112 16,0-1-32-16,1 1 0 0,-3-1-448 0,0-1-96 16,0 0 0-16,-2-1-16 0,0 0-256 0,-1-1-48 15,-1-1-128-15,0-1 192 0,-2-1-64 0,0-2-128 16,3-8 176-16,-2 6-176 0,2-6 208 0,-5 3-64 15,5-3-16-15,-8-1 0 0,1-5-128 0,1-1 0 16,-1-4 144-16,1-2-144 0,-1-3-160 0,2-1-96 16,0-5-32-16,0-1 0 15,-1-5-160-15,2 1-48 0,2 0 0 0,1-1 0 0,-1 1 128 0,4 1 32 0,-1 0 0 16,1 2 0-16,2 3 208 0,3 3 128 16,1 1-160-16,0 6 160 0,1 1 160 0,0 5 128 15,-1 4 32-15,-1 1 0 0,3 3 64 0,-3 3 32 0,0 2 0 0,-2 5 0 16,2 0 80-16,-3 0 16 0,-2 4 0 0,1-1 0 15,-2 2-176-15,-1 0-16 0,-3-1-16 0,1 1 0 16,-2 2-304-16,-1-1 0 0,-2 1 0 0,2-1 0 31,0-4-1104-31,1-2-288 0,-1-1-48 0,1-3-9664 0,0-4-1936 0</inkml:trace>
  <inkml:trace contextRef="#ctx0" brushRef="#br2" timeOffset="54049.48">27312 12499 24879 0,'0'0'2208'0,"0"0"-1760"0,0 0-448 0,0 0 0 15,0 0 2032-15,0 13 320 0,-2 0 64 0,0 4 16 0,-2-1-1344 0,0 5-256 16,0 1-48-16,0 3-16 0,0 1-352 0,0 1-80 16,0 2-16-16,0-2 0 15,2 7-1856-15,-1-4-384 0,1-1-80 0,-1-3-12672 0</inkml:trace>
  <inkml:trace contextRef="#ctx0" brushRef="#br2" timeOffset="54299.5">27490 12515 30351 0,'0'0'1344'0,"0"0"272"0,0 0-1296 0,0 0-320 0,0 0 0 0,-6 4 0 16,-3 2 1072-16,-2 5 144 0,1-2 16 0,-2 4 16 15,-1 3 96-15,0 2 0 0,-1 3 16 0,-1 1 0 16,0-1-848-16,0 1-160 0,1-1-32 0,1 0-16 16,1 0 16-16,2-1 0 0,-2 0 0 0,3-3 0 15,0 0-96-15,2-2-16 0,1 2 0 0,0-4 0 16,4-2-208-16,1-1 0 0,-1-1 0 0,4-1 0 16,0 0-448-16,-2-8-128 0,8 5-16 0,1-1-16 15,2 0-2112-15,0-1-416 0,2-3-96 0,3 0-6832 16,1-2-1376-16</inkml:trace>
  <inkml:trace contextRef="#ctx0" brushRef="#br2" timeOffset="54611.91">27563 12744 26719 0,'0'0'1184'0,"-8"4"240"0,-1 3-1136 0,1 2-288 16,-1-1 0-16,0 1 0 0,0 1 1264 0,0 3 192 15,0-2 32-15,1 1 16 0,0-1-720 0,3 2-144 16,2 0-16-16,2-1-16 0,0-1-448 0,1-4-160 15,0-7 0-15,0 0 144 0,6 9-144 0,-1-3 0 16,2-4 0-16,1-2 0 0,1-1 0 0,0-2 0 16,-1-1-192-16,0-1 192 0,0-3-160 0,-1-1 160 0,1 0 0 0,0-1-144 15,-2-1 144-15,1 1 0 0,0-2 0 16,-2 0 0-16,0 2 240 0,0 0-32 0,0-2 0 0,-1 1 0 16,2 2 304-16,-3 1 48 0,0 1 16 0,-2 1 0 15,-1 6-48-15,0 0 0 0,0 0 0 0,0 0 0 16,0 0-224-16,0 0-48 0,0 7-16 0,2 1 0 15,-1 1-240-15,-1 1 0 0,0 1 0 0,0-1 0 32,0 2-1312-32,0-3-256 0,3 0-48 0,0-1-16 15,1 0-1968-15,-4-8-400 0</inkml:trace>
  <inkml:trace contextRef="#ctx0" brushRef="#br2" timeOffset="54799.39">27784 12557 13823 0,'0'-7'1216'0,"0"1"-960"16,0 6-256-16,0 0 0 0,0 0 3824 0,0 0 720 16,0 0 128-16,0 0 48 0,0 0-2688 0,0 0-544 15,0 9-96-15,0 3-32 0,-2 2-672 0,1 4-144 16,-2 3-32-16,1 1 0 0,-1 3-512 0,0-4 0 16,1 1-240-16,1-4 80 15,1 2-1952-15,1-2-384 0,0-1-64 0,2-1-6848 16,-2-5-1376-16</inkml:trace>
  <inkml:trace contextRef="#ctx0" brushRef="#br2" timeOffset="54987.15">27941 12395 1839 0,'0'0'0'0,"0"0"160"0,0 0-160 0,0 0 0 0,0 0 0 0,0 0 0 15,2 10 5472-15,-1 2 1056 0,0 4 224 0,0-2 32 16,1 4-4160-16,-1 2-832 0,-2 1-160 0,2 0-32 15,2 1-1088-15,1 1-192 0,1 1-64 0,1-1 0 16,0 1-256-16,-1-2-304 0,3-3 64 0,-1 0 16 31,0-4-1632-31,1 0-336 0,0-4-64 0</inkml:trace>
  <inkml:trace contextRef="#ctx0" brushRef="#br2" timeOffset="55159.04">27863 12652 29999 0,'0'0'1328'0,"0"0"272"0,0 0-1280 0,0 0-320 16,0 0 0-16,0 0 0 0,4-9 1472 0,2 1 240 15,4-1 32-15,0 1 16 0,3 1-672 0,0 1-128 16,1-2-16-16,2 2-16 0,1 0-928 0,0 0 0 16,0-1-160-16,5-2 16 15,-1 5-2576-15,-5 0-512 0</inkml:trace>
  <inkml:trace contextRef="#ctx0" brushRef="#br2" timeOffset="55487.18">27133 13387 27759 0,'0'0'1216'0,"0"0"272"16,0 0-1184-16,0 0-304 0,0 0 0 0,0 0 0 15,0 0 1408-15,0 0 208 0,0 0 48 0,8 1 16 0,1-1-880 0,1-1-176 16,1-1-48-16,1-2 0 16,1-2-1632-16,1 3-336 0,-2-1-64 0,-1-2-13008 15</inkml:trace>
  <inkml:trace contextRef="#ctx0" brushRef="#br2" timeOffset="55674.65">27139 13480 17503 0,'0'0'1552'0,"-5"4"-1232"16,1 3-320-16,2 0 0 0,2-7 3856 0,0 0 720 15,0 0 144-15,0 0 16 0,1 8-2816 0,-1-8-576 0,0 0-128 16,10 1 0-16,4-1-704 0,-1-1-144 0,1-2-32 0,2-1 0 31,-1-2-1744-31,2-1-368 0,1 1-64 0,1-1-14144 0</inkml:trace>
  <inkml:trace contextRef="#ctx0" brushRef="#br2" timeOffset="56002.67">27486 13282 10127 0,'0'0'896'0,"0"0"-704"0,0 0-192 0,0 0 0 16,0 0 3600-16,2-7 688 0,0 1 144 0,3-1 32 0,1 0-2528 0,-1 1-496 16,1-2-96-16,1 2-32 0,1 0-592 0,0 1-112 15,-1 0-32-15,1 1 0 0,1-1-160 0,0 1-32 16,1 0-16-16,-3 1 0 0,1 1 144 0,1 1 48 16,0-2 0-16,1 2 0 0,-10 1-96 0,9 1-16 15,-1 2 0-15,-1 0 0 0,1 1-304 0,0 2-144 16,-8-6 128-16,5 6-128 0,-5-6 0 0,5 9 0 15,1 0 0-15,-2 0 0 0,-6 1 0 0,2 0 0 16,2-2 0-16,-2 1 0 0,-2 0 0 0,2-9 0 16,0 0 0-16,0 0 0 0,0 0-176 0,-1 7-112 15,1-7-32-15,0 0 0 16,0 0-2624-16,0 0-512 0</inkml:trace>
  <inkml:trace contextRef="#ctx0" brushRef="#br2" timeOffset="57072.35">27627 13227 17103 0,'0'0'752'0,"0"0"160"0,0 0-720 0,0 0-192 0,0 0 0 0,0 0 0 16,0 0 1760-16,0 0 320 0,0 0 64 0,0 0 16 15,-1-5-304-15,-2-1-48 0,1 1-16 0,-1 3 0 16,3 2-448-16,-5-6-112 0,-2 2-16 0,1 2 0 16,-2 1-240-16,-1 1-48 0,0-2-16 0,-1 2 0 15,1 2-192-15,-1 0-32 0,0 2-16 0,-1 0 0 16,1 1-304-16,1 2-64 0,-1 2-16 0,3 0 0 0,-1 0-288 15,1 0 0-15,2-1 0 0,2 0 0 0,2 0 0 0,1 2 0 16,1-2 0-16,2 1 0 0,1 0 0 0,2 2 0 16,2-5-128-16,1 1 128 0,-1-2 0 0,0-1 0 15,1 4 0-15,2-7 0 0,-1 0-128 0,0-1 128 16,0-1 0-16,0 0-144 0,0-6 144 0,2 1 0 16,0 0 0-16,0 1-128 0,-1-1-16 0,0-1 0 15,-2-2 0-15,-3 1 0 0,1 2 144 0,1-1-160 16,0 1 160-16,-2-4-160 0,-1 4 160 0,-1-1 0 15,-4 7 0-15,4-5 0 0,-4 5 0 0,0 0 0 16,0 0 0-16,0 0 0 0,0 0 304 0,0 0-16 16,0 0 0-16,0 0 0 0,0 0 80 0,1 8 16 0,1 2 0 15,-2 1 0-15,-2 1 64 0,1 1 0 0,0 1 16 0,-2 2 0 16,1 1-96-16,2 0-32 0,0-1 0 0,1 0 0 16,0-3-336-16,2 0 144 0,-1-1-144 0,2 1 0 31,0 0-1232-31,2 0-368 0,-1 0-64 0,3 1-17392 0</inkml:trace>
  <inkml:trace contextRef="#ctx0" brushRef="#br4" timeOffset="74203.56">28201 14330 24879 0,'0'0'2208'0,"0"0"-1760"0,-11 2-448 0,2 5 0 0,3-1 1360 0,0 2 192 0,6-8 48 0,-3 17 0 16,-1 3-736-16,-2 2-144 0,0-3-16 0,2 5-16 16,0-1 48-16,3 3 16 0,-1-1 0 0,2-1 0 15,-1-3-560-15,1-2-192 0,0-2 144 0,1-3-144 16,1-2 0-16,-2-12 128 0,1 11-128 0,-1-11 0 16,0 0 0-16,0 0 0 0,0 0 0 0,0 0 0 15,0 0 0-15,4-12 0 0,-1-3 0 0,2-1 0 16,1-4 0-16,1-3 0 0,-1-4 0 0,2-1 0 15,-3 0 0-15,3-2-192 0,-1-2 0 0,1 2 16 0,-1 2 176 0,1 2-192 16,-1 3 192-16,-2-1-192 0,1 6 192 0,0 1 0 16,-2 4 160-16,-1 5-160 0,-3 8 544 0,0 0 16 15,0 0 0-15,0 0 0 0,0 13-192 0,-1 4-48 16,-1 4 0-16,-1 3 0 0,0 0-176 0,1 4-144 16,-1 0 192-16,1 0-192 0,0-2 0 0,2-3 0 15,0-2 0-15,3-2 0 0,-1-4 0 0,1 0 0 16,0-2 0-16,1-3 0 0,1-3 0 0,-5-7 0 15,0 0-128-15,0 0 128 0,10 2 0 0,-1-4 0 16,-1-6 0-16,1-3 0 0,2 3 128 0,-1-2-128 16,-2-3 192-16,0 0-192 0,0-4 192 0,-2 0-192 0,1-1 192 0,-1 1-192 15,3 6 256-15,-2-3-48 0,-3 2-16 0,1 2 0 16,1 3 192-16,-6 7 16 0,8-7 16 0,-8 7 0 16,0 0-112-16,0 0-32 0,0 0 0 0,0 0 0 15,8 15-272-15,-1 5 0 0,-1 3 0 0,-3 3 0 16,-2 2-192-16,0 0-112 0,1 5-16 0,0-6 0 31,2 1-2128-31,3-2-432 0,3-4-96 0,1-3-12496 0</inkml:trace>
  <inkml:trace contextRef="#ctx0" brushRef="#br4" timeOffset="74344.22">28631 14566 3679 0,'0'0'160'15,"0"0"32"-15,0 0-192 0,0 0 0 0,0 0 0 0,0 0 0 16,0 0 5440-16,0 0 1056 0,5 9 208 0,-2 1 32 0,-1 1-5024 0,0 2-1008 15,-2 0-208-15,0 1-48 16,0 0-688-16,1 2-144 0,2 0-16 0,-2-1-12336 16</inkml:trace>
  <inkml:trace contextRef="#ctx0" brushRef="#br4" timeOffset="74642.63">28734 14418 9215 0,'0'0'816'0,"0"0"-656"16,0 0-160-16,13-2 0 0,-1 0 1152 0,-1 1 192 0,1 1 32 0,1 0 16 16,0-1-1072-16,0-2-192 0,-2 2-128 0,0-2 128 15,1 1 528-15,0-2 112 0,-3 0 32 0,-9 4 0 16,10-3 928-16,-10 3 176 0,0 0 32 0,0 0 16 16,0 0-16-16,0 0 0 0,-7 0 0 0,-4 4 0 15,-2 3-288-15,-1 2-64 0,-2 4-16 0,1-1 0 16,-1 2-176-16,3 3-48 0,1-3 0 0,4 3 0 15,0 0-544-15,3 1-112 0,3-1-32 0,0-1 0 16,1 1-432-16,4-3-96 0,1 2 0 0,5-3-128 16,2-3 0-16,5 0-144 0,4-3-16 0,2 0 0 15,3-5-1392-15,-1-2-288 0,2 0-48 0,0-3-16 16,1-3-1936-16,-4 0-400 0</inkml:trace>
  <inkml:trace contextRef="#ctx0" brushRef="#br4" timeOffset="75005.45">29137 14216 16575 0,'0'0'1472'0,"0"0"-1168"15,0 0-304-15,0 0 0 0,0 0 3248 0,-2 11 592 16,2 0 112-16,2 4 16 0,-2 0-1920 0,1 4-384 16,0 0-64-16,-1 5-32 0,-1 2-736 0,1 2-128 15,1 4-48-15,-1 0 0 0,0 0-336 0,0-1-80 16,-2-1-16-16,-1-4 0 0,2-3-48 0,1-2-16 15,1-2 0-15,-1-5 0 0,-1-1-160 0,1-5 160 0,0-8-160 0,0 0 160 16,0 0-160-16,0 0 0 16,0 0 0-16,0 0 0 0,0 0 0 0,9-8 128 0,-1-4-128 0,1-2 0 15,0-3 0-15,0-3 0 0,-1 0 0 0,0-3 0 16,0 1-320-16,1 0 48 0,1-1 16 0,1 0 0 16,-2 3 64-16,0 0 32 0,-1 2 0 0,-2 5 0 15,-1 2 160-15,-5 11 0 0,4-8 0 0,-4 8 0 16,0 0 0-16,0 0 0 0,0 0 128 0,-1 17-128 15,-2 3 0-15,2 1 0 0,0 1 0 0,1 0 0 0,1 0 0 16,2 0 0-16,2-1-144 0,1-1 144 16,1-1-1600-16,1 0-240 0,1-4-48 0,3 1-16 15,1-6-1792-15,0-2-352 0,6-1-80 0,1-2-16 0</inkml:trace>
  <inkml:trace contextRef="#ctx0" brushRef="#br4" timeOffset="75677.7">29568 14482 7359 0,'-2'-10'656'0,"-1"-1"-528"15,-2 2-128-15,-2 1 0 0,-2 2 4224 0,3 2 800 16,6 4 160-16,-9 3 48 0,-1-1-2832 0,1 3-560 16,0 2-112-16,1 1-32 0,2 1-800 0,1-1-144 0,2 3-48 0,0 1 0 15,3-12-448-15,-1 12-80 0,4 1-32 0,1-1 0 16,0-1-144-16,1 0 0 0,0-2 0 0,2 1 128 16,0-3-128-16,1-1 0 0,-8-6 0 0,11 6 0 15,0-2 0-15,1-2 128 0,0-2-128 0,1-1 0 16,1-2 0-16,-1-2 0 0,-1-3 0 0,-2 0 0 15,-1-1-128-15,1 0 128 0,-3 1-160 0,1-2 160 16,-1 0 0-16,-2-1 0 0,0 2 0 0,-5 9 0 16,2-13 0-16,-1 4 0 0,-1 9 160 0,0 0-160 15,0-12 240-15,0 12-48 0,0 0 0 0,0 0 0 16,0 0-192-16,0 0 0 0,0 0 128 0,0 0-128 16,0 0 0-16,-7 10-160 0,3 2 32 0,2 1 0 15,-1-1 128-15,3 0-128 0,0-1 128 0,4 1-128 16,3 0-320-16,-1-3-48 0,-6-9-16 15,11 5 0-15,-2 0-432 0,-9-5-80 0,11 3-32 0,0 0 0 16,-2 1 400-16,-9-4 80 0,9-3 0 0,-9 3 16 0,0 0 240 0,11-4 64 16,-4-1 0-16,-7 5 0 0,9-7 256 0,-1 1 0 15,0-3 0-15,0 1 0 0,-2-1 0 0,2 1 0 16,0-1 0-16,0 0 0 0,-2-2 0 0,1 1 144 16,-1-1-144-16,2 1 128 0,-1-2-128 0,-2 4 160 15,-5 8-160-15,7-11 160 0,-6 2 32 0,0 2 16 16,-1 7 0-16,0 0 0 0,0 0 512 0,0 0 112 15,0 0 0-15,0 0 16 0,0 0 128 0,-9 5 32 16,1 2 0-16,8-7 0 0,-5 12-384 0,1-1-80 16,1 0-16-16,3 0 0 0,0-1-288 0,0 0-64 15,0-10-16-15,3 13 0 0,2 0-160 0,1-1 0 16,-6-12 0-16,9 12 0 0,1-2 0 0,1-2 0 0,0-2 0 0,2-2 128 16,0-1-128-16,0-2 0 0,0-1 0 0,2-1 0 15,-1-2 0-15,-1-1-192 0,-1 0 32 0,0 0 16 16,-2-2-176-16,2-2-48 0,-1-1 0 0,-1 0 0 15,-5 0 32-15,-1 0 0 0,0-1 0 0,2 4 0 32,2-4-112-32,-3 3-32 0,-5-2 0 0,0 9 0 15,-2-9-368-15,2 1-80 0,0-2-16 0,0 10 0 16,0 0-160-16,0 0-48 0,0 0 0 0,0 0 0 0,0 0 0 16,0 0-16-16,-6-6 0 0,6 6-8960 0</inkml:trace>
  <inkml:trace contextRef="#ctx0" brushRef="#br4" timeOffset="75928.77">30293 14000 31839 0,'0'0'1408'0,"0"0"304"0,0 0-1376 0,0 0-336 0,-6 12 0 0,0 3 0 15,3 4 1200-15,-1 3 160 0,0 4 48 0,0 5 0 16,0 7-144-16,1 2-32 0,2 1 0 0,2-2 0 16,2 1-912-16,1-1-192 0,0 0-128 0,0-1 144 31,1-3-1360-31,1 2-256 0,2 1-64 0,0-3-9872 0,-1-5-1968 0</inkml:trace>
  <inkml:trace contextRef="#ctx0" brushRef="#br4" timeOffset="76477.69">29173 15186 911 0,'0'0'0'0,"0"-8"0"15,-2-2 0-15,-2 2 0 0,-1 0 4592 0,-1 1 832 16,2-3 160-16,1 5 48 0,3 5-2976 0,-8-5-592 0,-4 1-112 0,2-1-32 16,-1 2-416-16,1 3-96 0,-1 4 0 0,1 3-16 15,-3 1-432-15,1 2-64 0,0 2-32 0,1 1 0 16,-4 0-416-16,1 2-64 0,2 1-32 0,2 0 0 16,-1-3-80-16,5 0-16 0,2 0 0 0,4-13 0 15,2 12-256-15,-2-12 0 0,0 0 128 0,10 11-128 16,-10-11 0-16,15 4 0 0,1-1 0 0,0-3-144 15,-1-3 144-15,0-2 0 0,0-2-144 0,-2 0 144 16,-1-6 0-16,0 2 0 0,1-2 0 0,-2 3 0 16,1-1 0-16,-1 2 0 0,-4 0 0 0,-7 9 0 15,6-6 0-15,-6 6 128 0,0 0-128 0,0 0 0 16,0 0 192-16,0 0-32 0,0 0-16 0,0 0 0 16,0 0-144-16,0 0 0 0,-6 10 0 0,3 2 128 15,-1 1-672-15,2 0-144 0,2 1-16 0,3 0-16 31,0 1-2320-31,0-2-464 0,1 0-80 0,2-3-9008 0</inkml:trace>
  <inkml:trace contextRef="#ctx0" brushRef="#br4" timeOffset="76743.39">29373 15278 1839 0,'2'-10'160'0,"1"1"-160"16,-2-2 0-16,1 1 0 0,-2 1 5008 0,-2 0 976 16,0 0 192-16,-2 1 32 0,-1 2-3648 0,-1 1-720 15,6 5-160-15,-8-6-16 0,1 4-768 0,-1 2-128 16,-1 1-48-16,1 4 0 0,0 6-320 0,2-1-64 0,-1 3-16 15,1 1 0-15,-1 2-320 0,2 4 144 0,2-5-144 0,4 2 0 16,2 0 192-16,1-2-192 0,1 0 192 0,2-2-192 16,1-1 384-16,2-2-16 0,2-2-16 0,-1-1 0 15,2-3 144-15,1-2 16 0,-1-2 16 0,-2-5 0 16,0 0 304-16,-2-2 48 0,-3-3 16 0,2-2 0 16,0-2-80-16,-1-3-16 0,-4-1 0 0,0-2 0 15,-2-1-448-15,-1-1-96 0,0 1 0 0,0-1-16 16,0 0-240-16,0-3 0 0,-1 2 0 0,-2-1 0 31,0 1-2160-31,-3-2-320 0,-1-4-64 0,-1 4-14624 0</inkml:trace>
  <inkml:trace contextRef="#ctx0" brushRef="#br4" timeOffset="77040.39">29663 15125 10127 0,'0'0'896'0,"0"0"-704"16,4 9-192-16,-4-9 0 0,-2 11 3056 0,-2-1 576 15,-3 0 112-15,1 5 32 0,-2-1-1792 0,-1 2-368 16,-3 2-64-16,2 2-16 0,1 0-464 0,2 1-112 16,2 0 0-16,2-1-16 0,1-3-464 0,3-4-96 15,2 0 0-15,0-3-16 0,-3-10 80 0,0 0 0 16,0 0 16-16,12 8 0 0,-3-3 48 0,0-4 16 16,1-1 0-16,-10 0 0 0,0 0 224 0,10-1 32 15,-2-4 16-15,-8 5 0 0,8-7-96 0,-2 1-32 16,-1-2 0-16,1 0 0 0,-2-1-96 0,-2-1-32 15,-2-2 0-15,0 0 0 0,0-1-192 0,0 0-32 0,1-5-16 0,-1 4 0 16,-1-2-304-16,-1 2 128 0,-1-1-128 0,-1 1 0 16,0-2-176-16,0 1-144 0,0-1-16 0,0 2-16 31,0 1-1632-31,2 0-336 0,-1 1-64 0,2 1-16 16,1 11-608-16,1-10-128 0,1 0-32 0</inkml:trace>
  <inkml:trace contextRef="#ctx0" brushRef="#br4" timeOffset="77182.33">29800 15181 9215 0,'-1'20'816'16,"1"3"-656"-16,1 3-160 0,-1 0 0 16,0 0 2176-16,2-1 416 0,-1-3 80 0,2-1 16 0,-1-1-2160 0,1-5-528 15,1-3 0-15,-4-12-8288 16</inkml:trace>
  <inkml:trace contextRef="#ctx0" brushRef="#br4" timeOffset="77307.63">29854 15147 2751 0,'-4'-9'256'0,"0"0"-256"16,4 9 0-16,-3-11 0 0,2 0 3392 0,0 3 624 16,1 8 128-16,0 0-7472 0,0 0-1504 15</inkml:trace>
  <inkml:trace contextRef="#ctx0" brushRef="#br4" timeOffset="77511.1">29999 14902 10127 0,'0'0'448'0,"0"0"96"0,3-6-544 0,-3 6 0 0,0 0 0 0,0 0 0 16,0 0 5056-16,0 0 912 0,0 0 176 0,4 17 48 15,-1 2-3824-15,1 5-752 0,0 3-144 0,1 2-48 16,0 1-864-16,0 1-176 0,-2 1-48 0,0 1 0 15,-1-3-208-15,2 3-128 0,1-1 128 0,2 0-128 16,2-4-384-16,-2 0-160 0,-4-4-32 0,3-3 0 16,-1-3-2256-16,-3-2-464 0,-3-3-96 0,-3-1-9600 15</inkml:trace>
  <inkml:trace contextRef="#ctx0" brushRef="#br4" timeOffset="78105.3">29976 15330 10127 0,'-6'-20'896'0,"3"7"-704"16,1-4-192-16,2 3 0 0,0 1 2992 0,0 4 560 15,-2-2 112-15,2 11 32 0,3-9-960 0,-3 9-192 16,0 0-48-16,0 0 0 0,8-5-1376 0,2 2-288 16,2 2-48-16,1 0-16 0,1 1-576 0,2 0-192 15,-2 0 0-15,1 0 0 0,0 0-160 0,-2 1-144 16,-2 2-16-16,-2-2-16 16,-9-1-352-16,13 2-64 0,0 1-16 0,-1 0 0 15,-2-2 96-15,1 0 16 0,-11-1 0 0,0 0 0 16,11 2 128-16,-2 0 16 0,-9-2 16 0,10 7 0 15,-10-7-48-15,7 6-16 0,-1 1 0 0,-3 2 0 0,0 3 560 0,0 1 0 0,-2 0 0 0,0 1 0 16,1 2 592-16,-1-3 128 0,0 4 32 0,1-4 0 16,-2-2-288-16,2 1-48 0,1-1-16 0,-1-2 0 15,-2-9-400-15,0 0-304 0,0 0 48 0,0 0 16 32,12 5-1248-32,-3-5-256 0,-9 0-48 0,8-7-16 15,-3 0-320-15,-1-4-64 0,-1-1-16 0,-1-2 0 0,-2-3 1952 0,0-1 384 0,-1 0 64 0,0-3 32 16,-1-1 1264-16,2 1 256 0,-1 0 48 0,-1 3 16 15,-1-3-912-15,2 1-176 0,1 5-32 0,0-5-16 16,1 3-512-16,0 1-160 0,2 6 0 0,-3 10 0 16,0 0 256-16,5-8-48 0,-5 8-16 0,8-6 0 15,-8 6-192-15,0 0 0 0,10 4 0 0,-10-4 0 0,11 1 0 0,-11-1 0 16,10 5 0-16,-2 2 0 0,-8-7 288 0,8 6 64 16,-8-6 16-16,6 12 0 0,-2 1 592 0,-1 0 112 15,-3-1 16-15,-1 1 16 0,-2 2-64 0,0 1-16 16,2 1 0-16,0 1 0 0,-2-1-384 0,2 1-96 15,1 1-16-15,0-4 0 0,0 2-176 0,2-1-32 16,4 0-16-16,0-1 0 0,2-4-112 0,0-1 0 16,0-1-16-16,-1-1 0 0,-7-8 336 0,13 8 80 15,-2-4 16-15,-1-2 0 0,-10-2 16 0,12-2 0 16,-3-2 0-16,-1-1 0 0,-8 5-48 0,7-11 0 16,-2-2 0-16,-1 3 0 0,-4-3-304 0,-2 0-64 0,0-2-16 15,-2 1 0-15,-1 0-192 0,-1-1 0 0,0 1 0 0,-1-2 0 31,1 1-464-31,-1-2-144 0,0 1-32 0,0 2 0 16,-1 1-1840-16,3 0-368 0,0 2-80 0,0 2-16 16,5 9 96-16,-6-6 16 0,2 0 0 0</inkml:trace>
  <inkml:trace contextRef="#ctx0" brushRef="#br4" timeOffset="78402.11">30481 15104 11055 0,'12'7'976'0,"-2"-1"-784"0,-1 1-192 0,0 3 0 15,-1-1 3456-15,3 3 640 0,2 0 128 0,-3 2 16 16,-3-1-1664-16,-1 3-336 0,-1-1-64 0,2 4 0 15,-2-1-528-15,-1 1-112 0,-4 1 0 0,0-2-16 16,-1-2-608-16,1-2-112 0,0-2-32 0,1 0 0 16,-1-12-416-16,5 8-96 0,-5-8 0 0,0 0-16 15,8 5-240-15,-8-5 0 0,0 0-192 0,0 0 192 0,0 0-256 0,9-9 64 16,-2-2 16-16,0-2 0 0,0-2 176 0,1 0-208 16,0-6 80-16,1 3 128 0,0 0-320 0,1 2 64 15,1-5 16-15,-1 6 0 0,1-1 240 0,-1 4-192 16,2-1 192-16,-2 5-192 0,-1 3 480 0,-9 5 96 15,9 0 32-15,-9 0 0 0,8 5 368 0,1 7 80 16,0 1 16-16,-1 2 0 0,-1 0-64 0,-1 5-16 16,1 2 0-16,2 0 0 0,0 0-528 0,2 2-96 15,-5-5-32-15,2 1 0 16,0-1-1616-16,3 2-320 0,2-3-64 0</inkml:trace>
  <inkml:trace contextRef="#ctx0" brushRef="#br4" timeOffset="79012.56">28197 13928 31391 0,'-12'0'1392'0,"4"5"272"0,0 5-1328 0,1 3-336 0,-3 4 0 0,3 3 0 16,1 5 240-16,1 5-32 0,1 7 0 0,-1 8 0 16,1 11 1024-16,0 10 208 0,0 8 32 0,-1 8 16 15,-1 8-656-15,3 4-128 0,-1 2-16 0,3-2-16 16,1-4-384-16,2-5-80 0,2-4-16 0,2-8 0 15,0-4-192-15,2-11 0 0,0-7 0 0,-2-5 0 16,-1-4-224-16,2-8-96 0,-2-8 0 0,-1-6-16 16,0-4-1616-16,0-7-320 0,-4-9-64 0,0 0-7920 15,6-14-1584-15</inkml:trace>
  <inkml:trace contextRef="#ctx0" brushRef="#br4" timeOffset="79716.09">28146 13832 9215 0,'0'0'816'0,"0"0"-656"16,-3-13-160-16,1 2 0 0,0 2 5872 0,2 9 1136 15,0 0 224-15,3-10 64 0,-3 10-5376 0,7-11-1056 16,3 1-224-16,2 5-32 0,1 2 352 0,5 2 80 16,3-2 16-16,5 2 0 0,5 1-688 0,7 1-144 0,6 2-32 0,6-2 0 15,3 0 0-15,3 1-16 0,2 0 0 0,2-2 0 16,2 2-176-16,7-1 0 0,4 0 0 0,3 0 0 15,1-1 0-15,3-2 0 0,-6-5 0 0,-1 0 0 16,-3-1-272-16,1-3-96 0,-1 2-16 0,-2 1 0 16,-3 2 0-16,-5-1-16 0,-4 1 0 0,-1 2 0 15,0-3 400-15,-5 1 0 0,1-2 0 0,1 1-128 16,3 1 128-16,-3 1 0 0,-2 1 0 0,-5 3 0 16,-3-1 0-16,0 4 0 0,-2 0 0 0,-2 1 0 15,-4-3 0-15,0 0 0 0,1 1 0 0,0-1 0 16,-1 1 0-16,0 3 0 0,1 4 0 0,-1 1 0 15,-1 2 0-15,-2 3 0 0,-2 4 128 0,-1 0-128 16,-1 5 128-16,-3 3-128 0,0 2 160 0,1 8-160 16,-2 4 192-16,0 8-64 0,0 3-128 0,0 8 192 15,-2 5-192-15,1 3 176 0,3 3-176 0,1 1 160 0,-3 1-160 0,2-2 0 16,1-1 0-16,2-2 0 0,0-2 0 0,1-5 0 16,0-5 128-16,-2-2-128 0,2-1 0 0,1-2 0 15,-5-3 0-15,1 2 128 0,1 0-128 0,-1-2 0 16,-1-4 0-16,0 0 0 0,-5-3 0 0,-1-1 0 15,-2-6 0-15,0 1 0 0,-4-7 0 0,-3 0 0 16,-1 1-144-16,0-2 144 0,-3-4 0 0,-3 0 0 16,0-5 0-16,-3 0 0 0,-1 1 0 0,-1 1 0 15,-4-2 0-15,-2-2 0 0,-1 2 0 0,0-1 0 16,-4 1 0-16,-3 2 0 0,-2-4 192 0,0 0 0 16,-4-2 0-16,-2 0 0 0,-2 0 64 0,-3 0 0 0,-2 0 0 15,-11 2 0-15,-7-3-128 0,-5-1 0 0,-4-2-128 0,-5 2 192 16,-5-5-32-16,-6 1-16 0,-8 1 0 0,-12 1 0 15,-10-3 208-15,-3 1 32 0,-1-5 16 0,-10 1 0 16,-11-3 576-16,-1-3 112 0,-1-2 32 0,-2-1 0 16,-2-3-96-16,6-4-32 0,5-3 0 0,4-2 0 15,3-3-560-15,4 1-112 0,4-1-32 0,11 2 0 16,8-1-288-16,3 1 0 0,1-2 0 0,6 1 0 16,7 2-144-16,8 2-48 0,6 5 0 0,10 2 0 31,5 1-256-31,10 0-48 0,8 4-16 0,7 1 0 0,8 1-2368 0,11 2-496 15,0 0-80-15,0 0-32 0</inkml:trace>
  <inkml:trace contextRef="#ctx0" brushRef="#br4" timeOffset="80372.52">30151 16105 25791 0,'0'0'2304'0,"-9"-2"-1856"16,9 2-448-16,-8-2 0 0,8 2 3392 0,-9-5 576 16,1-1 112-16,0-2 16 0,4 1-2640 0,2-2-544 0,1-1-96 0,2-3-32 15,0-2 432-15,3-1 64 0,3-4 32 0,-1 0 0 16,1 1-944-16,-1-3-192 0,1-2-48 0,-2 1 0 15,0-2-272-15,2-1-64 0,0 1-16 0,3 2 0 32,-1 2-208-32,-2 1-32 0,0 2-16 0,-2 6 0 15,-1 2-32-15,-4 10-16 0,8-8 0 0,-8 8 0 16,0 0-16-16,10-1 0 0,-10 1 0 0,15 6 0 16,-1 7 80-16,2 3 16 0,-1 5 0 0,4 5 0 0,1 3 48 0,3 3 16 0,-1 3 0 0,1 2 0 15,1 1 160-15,-1 3 32 0,-2-3 16 0,0-1 0 16,0-5 176-16,-2-2 0 0,0-4 0 0,-5-2 0 15,-2-5 0-15,-2-3 256 0,1-3-64 0,-5-3-16 16,-2-3 288-16,-4-7 64 0,0 0 16 0,0 0 0 16,-9 5-16-16,-3-5 0 0,-2-2 0 0,-3-2 0 15,-1-2-176-15,-2-4-32 0,-6 1-16 0,0-3 0 0,0-3 144 16,-4-4 16-16,-3-2 16 0,2 2 0 0,2 2-192 0,2-5-32 16,-2-2-16-16,3 1 0 0,0-3-480 0,3 2-80 15,0 3-32-15,6 4 0 16,2 3-112-16,7 4-32 0,7 2 0 0,1 8 0 15,10-9-112-15,4 5-32 0,3 0 0 0,3 4 0 16,2 4 16-16,0-3 0 0,2 2 0 0,2-1 0 0,1 1 432 0,2-2 192 16,0-2-192-16,1 0 192 0,1-1 0 0,-1 2 0 15,0-2 0-15,-3 0 0 0,-2 1 0 0,-3 0 0 16,-1 1 192-16,-3-4-64 0,-5-1 448 0,-2 2 64 16,-2 3 32-16,-9 0 0 0,0 0 192 0,-9-2 32 15,-4 2 16-15,-4 3 0 0,-3 3-192 0,-6 1-32 0,-7 4-16 16,-2-1 0-16,-1 3-368 0,-3 3-80 0,-3 1-16 0,4 3 0 15,4 2-208-15,0 0 0 0,-1 0 0 0,1 0 0 32,3-1-1456-32,1 0-272 0,3 1-64 0,4 2-16 15,6-1-1792-15,7 0-368 0</inkml:trace>
  <inkml:trace contextRef="#ctx0" brushRef="#br4" timeOffset="81075.69">31761 16062 39279 0,'-13'20'1728'0,"3"-7"384"0,-3 1-1696 0,1 2-416 15,3-2 0-15,1-1 0 0,1-2 688 0,4-2 48 16,3-9 16-16,0 0 0 0,0 0 544 0,0 0 112 15,0 0 32-15,0 0 0 0,13-7-928 0,0-2-192 16,0-2-48-16,0-5 0 0,-2-1-272 0,1-5-176 16,1-2 32-16,-1 0 0 0,-3-3-128 0,1 1-32 15,0-1 0-15,0-3 0 16,-1-1-672-16,-1-1-144 0,-1 1-32 0,-2 1 0 16,0 3 80-16,-1 1 16 0,0 2 0 0,0 5 0 15,0 4 16-15,1 5 0 0,-5 10 0 0,0 0 0 0,0 0 592 0,12 6 128 16,-5 4 32-16,1 4 0 0,0 4 144 0,1 4 144 0,-1 4-208 0,1 0 80 15,2 2 128-15,0-3 0 0,2-1-144 0,0 0 144 16,0-2 0-16,-1-1-176 0,-1-4 176 0,-2 0-128 16,-3-2 304-16,-2 2 64 0,-4-4 16 0,-3-2 0 15,-3-1 768-15,-2 1 176 0,-1-3 16 0,-4 2 16 16,-4-1-272-16,-1-1-48 0,-2-6-16 0,1 2 0 16,-2 0-592-16,-3-1-128 0,-2-2-32 0,-4-2 0 15,-5-2-144-15,-3-1 0 0,-2-6 0 0,3 1 0 16,2-2 224-16,4 1-32 0,3 1-16 0,5 1 0 15,5 0-176-15,3 2 0 0,4-1-160 0,3 2 160 16,8 5-672-16,0 0-32 0,0 0-16 0,9-9 0 16,1 0 64-16,9 2 16 0,3-1 0 0,5 3 0 15,6 0 32-15,5 0 16 0,3-3 0 0,2 1 0 16,-1-2-192-16,-2 3-48 0,0-1 0 0,0-1 0 16,-1-1-640-16,0-1-128 0,-1-2-16 0,0 0-16 15,-2 1 688-15,-3-1 144 0,-6 0 32 0,-2 4 0 0,-3-1 1376 0,-4 3 288 16,-6-1 48-16,-4 2 16 0,-8 5 848 0,0 0 176 15,0 0 48-15,0 0 0 0,0 0-368 0,-17 3-64 16,-6 2 0-16,-3 4-16 0,-3 3-96 0,-4 2-16 16,-3 2 0-16,-2 1 0 0,0 1-192 0,-1 1-32 15,-1 5-16-15,2-2 0 0,1 0-832 0,3 0-160 16,-2-2-48-16,-1 1 0 16,5 0-1600-16,2-1-336 0,1-1-64 0,6-2-16 15,3-3-1792-15,3-2-352 0</inkml:trace>
  <inkml:trace contextRef="#ctx0" brushRef="#br4" timeOffset="81780.19">30821 14173 3679 0,'-1'-13'320'0,"1"-4"-320"15,2-1 0-15,-2-4 0 0,0-2 4496 0,0-2 832 16,2-2 176-16,0 0 16 0,1 2-3984 0,0-1-784 16,-1-3-176-16,1-1-16 0,1-2-32 0,0 0 0 15,0 2 0-15,1 1 0 0,0 1-528 0,2 5 0 16,2 3 0-16,0 4-144 0,-1 5 144 0,-1 6 0 16,-7 6-144-16,0 0 144 0,0 0-160 0,15 5 160 15,-5 3-208-15,2 5 80 0,0 5 128 0,2 7 0 16,2 2 0-16,1 3 0 0,1 1 0 0,0 3 144 0,2-1-16 15,0 1-128 1,3-2 240-16,-2 0-64 0,-5-2-16 0,1-4 0 0,0-3 368 0,-4-3 80 0,-2-5 16 0,-3 0 0 16,-1-4-240-16,-3 0-32 0,-4-11-16 0,0 0 0 15,-4 10 160-15,-1-2 16 0,5-8 16 0,-11 5 0 16,-4-5 112-16,-3 0 32 0,-4-4 0 0,-3 0 0 16,-1-1-352-16,-3-1-80 0,-1-3-16 0,0-2 0 15,2-3-224-15,-2-4 176 0,1-2-176 0,2-2 160 16,0-2 80-16,5 0 16 0,4-2 0 0,5 1 0 15,1 1-64-15,4 3-16 0,2 3 0 0,2-1 0 16,1 2-176-16,2 2-192 0,5 2 32 0,1 4 16 16,2 0-112-16,4 4-32 0,5 0 0 0,1 2 0 15,1 0-160-15,2 2-48 0,2 2 0 0,2 2 0 0,2 1 112 0,1 0 0 16,0 0 16-16,3 0 0 0,2-3 32 0,-1 2 0 16,0-1 0-16,-3 1 0 0,-5-2 336 0,-2 2 0 15,-3-3-144-15,-6 1 144 0,-12-1 160 0,0 0 96 16,0 0 0-16,0 0 16 0,-1 9 816 0,-7 0 144 15,-8-1 48-15,-3 3 0 0,-4 2-480 0,-3 2-96 16,-5-2 0-16,-2 4-16 0,-2 3-496 0,1 3-192 16,3-3 128-16,1 3-128 15,3-2-768-15,1 1-256 0,2 3-32 0</inkml:trace>
  <inkml:trace contextRef="#ctx0" brushRef="#br4" timeOffset="82483.23">28235 13932 4607 0,'0'0'400'0,"0"0"-400"0,0 0 0 0,-6 9 0 0,6-9 3648 0,0 0 656 15,0 0 128-15,0 0 32 0,0 0-3008 0,0 0-608 16,12-10-112-16,-1-3-32 0,-1-3 48 0,0-2 0 15,1-2 0-15,-1 1 0 0,1-1-512 0,-1-1-112 16,-1-2 0-16,0-3-128 0,2-3 128 0,-1-1-128 16,1 0 0-16,-4 0 0 0,3 0 0 0,-3 1 0 15,3 3-208-15,-1-1 80 0,-1 0-208 0,-3 1-48 16,-1-2 0-16,1 6 0 0,1 5 176 0,0 3 16 16,-2 1 16-16,-4 13 0 0,0 0 496 0,0 0 80 15,10 10 32-15,2 2 0 0,-2 2-160 0,2 4-16 0,1 5-16 16,1 3 0-16,1 8 16 0,-1-4 0 0,-1-2 0 15,-1 1 0-15,-2 0-256 0,1-5 128 0,-5-1-128 0,-1-4 0 16,-1-3 192-16,-1-2-64 0,-1-3-128 0,-2-11 192 16,-2 10 384-16,2-10 80 0,-5 9 16 0,5-9 0 15,-16 3-16-15,0-3 0 0,-1-4 0 0,0-1 0 16,-3-2-400-16,-4-1-64 0,-3-1-32 0,-2-1 0 16,0-5-160-16,2 0 128 0,0-4-128 0,0 1 128 15,1-1 176-15,2-1 16 0,1-2 16 0,7 1 0 16,2 0-208-16,5 2-128 0,4 2 160 0,1 4-160 15,2 0 0-15,4 1-256 0,3 4 16 0,6 4 16 16,1 2-80-16,5 2-16 0,2 2 0 0,6 1 0 16,1-1 176-16,5 4 144 0,3-2-208 0,3 1 80 15,2-1 128-15,-3-2 0 0,-1 0-144 0,-3 0 144 16,-5 2 0-16,-2 0 0 0,-3-1 0 0,-5-1 0 16,-4-2 0-16,-13 0 0 0,0 0 0 0,0 0 0 0,-1 15 160 0,-4-1 96 15,-6 0 32-15,-2 3 0 0,-4 0-16 0,-5 3 0 16,-3-1 0-16,2 2 0 0,-1 0-272 0,-2 0 0 15,-4-2-176-15,-1 2-9984 16,1 3-2000-16</inkml:trace>
  <inkml:trace contextRef="#ctx0" brushRef="#br4" timeOffset="83108.33">27640 15418 16575 0,'-17'8'1472'0,"8"-1"-1168"0,0-3-304 0,9-4 0 16,-9 2 1552-16,9-2 256 0,-11-2 48 0,11 2 16 16,-7-7-352-16,7 7-80 0,-7-12-16 0,4 1 0 15,1 0-400-15,2-1-96 0,1 1-16 0,3-2 0 16,0-2-416-16,1 0-96 0,0-1-16 0,-1-1 0 15,0-2-144-15,1-2-48 0,3-3 0 0,-1 2 0 16,-1-1-192-16,-1-1 128 0,1 1-128 0,0 3 0 16,1 1 0-16,-3 2-240 0,-3 1 32 0,2 2 0 15,0 1-432-15,1 2-64 0,2 3-32 0,-6 8 0 16,0 0-208-16,0 0-32 0,10 7-16 0,-2 5 0 16,-2 2 432-16,1 8 96 0,-1 4 16 0,1 5 0 0,-1 5 832 0,1 0 192 15,-2-2 16-15,2 0 16 0,2-3-48 0,0-2-16 16,-1-3 0-16,-2-4 0 0,1-2-64 0,-2-2-16 15,0-2 0-15,-1-3 0 0,-3-4 16 0,-1-9 0 16,0 0 0-16,0 0 0 0,-7 5-32 0,-3-2-16 16,0-5 0-16,-3-2 0 0,-3-2-240 0,-1-3-64 15,-1-4 0-15,1-2 0 0,-1 0-128 0,-2-2-176 16,-2-3 48-16,0-2 0 0,0-1 128 0,4 0 0 16,1-1 0-16,0 0 128 0,0-2-128 0,2 4 0 15,4 1 0-15,2 2-128 16,3-1-240-16,4 3-32 0,2 0-16 0,4 4 0 15,2 3-96-15,5 3 0 0,2-1-16 0,4 3 0 0,-3-1 256 0,6 2 48 0,2 4 16 0,2 0 0 16,1 1 208-16,3 3 0 0,3 0-160 0,2 0 160 16,-1 0 0-16,2-1 0 0,0 0-144 0,1 1 144 15,2 0 0-15,-6 1 0 0,-6-1 0 0,-3-1 0 16,-7-1 0-16,-1 2 0 0,-7 1 0 0,-7-5 0 16,-2 9 448-16,-3 3 32 0,-9 1 16 0,-2 2 0 15,-4 0 464-15,-4 4 80 0,-3-1 32 0,-2 1 0 16,-1 2-432-16,-1-3-64 0,-3 1-32 0,2-2 0 15,2 0-304-15,0-2-64 0,0 3-16 0,2 1 0 16,2-6-560 0,4 4-112-16,4-2-32 0,5 4-15968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1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28 562 9327 0 0,'-10'8'706'0'0,"-7"4"258"0"0,16-12-152 0 0,2 0-3 0 0,10-8 340 0 0,39-19 363 0 0,-22 9-505 0 0,56-26 1 0 0,-19 11-435 0 0,223-95 1048 0 0,-176 83-1287 0 0,-11 2-320 0 0,134-52 185 0 0,-199 80 5 0 0,44-24 1 0 0,-7 3 350 0 0,-29 17 43 0 0,-9-2 295 0 0,-33 20-857 0 0,0 0 1 0 0,0 1 0 0 0,-1-1-1 0 0,1 1 1 0 0,0 0 0 0 0,0-1-1 0 0,0 1 1 0 0,2 0-1 0 0,8-1 64 0 0,-4-1-53 0 0,0 0-1 0 0,0 1 0 0 0,1 1 1 0 0,-1-1-1 0 0,1 1 1 0 0,-1 1-1 0 0,16 2 1 0 0,60 17 87 0 0,-57-12-116 0 0,12 2 35 0 0,-5-2 223 0 0,0 2 0 0 0,36 15 0 0 0,183 78 144 0 0,-75-32-69 0 0,198 70 545 0 0,-340-128-795 0 0,54 15 33 0 0,-65-22-86 0 0,3 0 16 0 0,0 1 0 0 0,34 14 0 0 0,-8 3-990 0 0,-53-24-22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1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0,'0'0'4802'0'0,"0"7"-3513"0"0,4 144 5283 0 0,4 27-4554 0 0,-1-41-1281 0 0,2 158 780 0 0,-7-154-1163 0 0,4 103 1141 0 0,-14 48 10 0 0,6-251-1442 0 0,1 12-1631 0 0,3-48 679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1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1375 0 0,'-8'-2'11712'0'0,"9"5"-11551"0"0,0 1 1 0 0,1-1-1 0 0,0 0 0 0 0,0 1 0 0 0,0-1 0 0 0,0 0 0 0 0,0 0 0 0 0,1 0 0 0 0,-1 0 1 0 0,1-1-1 0 0,0 1 0 0 0,0-1 0 0 0,0 1 0 0 0,4 1 0 0 0,4 4 217 0 0,1-1 1 0 0,21 9-1 0 0,501 187 4894 0 0,-446-175-4696 0 0,107 31 671 0 0,-126-38-444 0 0,123 57 0 0 0,-150-58-586 0 0,-6-3 120 0 0,73 25 0 0 0,-59-26-231 0 0,36 8 92 0 0,-24-4-209 0 0,-28-8-1343 0 0,-33-12 844 0 0,14-3-7140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2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24 435 3223 0 0,'0'0'5128'0'0,"-5"8"-2524"0"0,-2 0 1861 0 0,-5 8-2942 0 0,17-16-1313 0 0,0-1 0 0 0,0 0 0 0 0,-1 0 0 0 0,1-1-1 0 0,-1 1 1 0 0,9-5 0 0 0,13-4 299 0 0,0-1-179 0 0,-22 9-273 0 0,0 0 0 0 0,1 0-1 0 0,-1 1 1 0 0,9-3 0 0 0,2 0 84 0 0,0 0 0 0 0,1-2-1 0 0,27-13 1 0 0,-12 5-8 0 0,24-10 62 0 0,140-65 754 0 0,-155 69-517 0 0,59-20 0 0 0,57-21 328 0 0,-121 48-616 0 0,-23 9-48 0 0,0 0 0 0 0,22-12 0 0 0,55-38 331 0 0,-61 33-363 0 0,-20 14-33 0 0,0 0-1 0 0,15-8 1 0 0,-23 14-165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2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5615 0 0,'0'0'870'0'0,"-1"9"14"0"0,0 6-76 0 0,0 1 1 0 0,1-1-1 0 0,2 22 0 0 0,1 11 589 0 0,2 422 1997 0 0,8-254-2436 0 0,-4-88-712 0 0,5 31 305 0 0,-7-80-42 0 0,0-22-295 0 0,2 32 146 0 0,8 85 531 0 0,-14-139-754 0 0,-1-15 48 0 0,-1 1 1 0 0,-1 26-1 0 0,-4 13-183 0 0,4-59-130 0 0,-3 1-771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2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2303 0 0,'0'0'1383'0'0,"7"-4"4118"0"0,0 2-4907 0 0,1 0 0 0 0,-1-1 0 0 0,0 0 0 0 0,0 0 0 0 0,0 0 0 0 0,-1-1 0 0 0,1 0 0 0 0,-1-1 0 0 0,0 1 0 0 0,10-10 0 0 0,-13 11-492 0 0,0 1-16 0 0,0 0-1 0 0,1 0 0 0 0,-1 1 0 0 0,1-1 1 0 0,-1 1-1 0 0,8-2 0 0 0,10-5 134 0 0,-6 1-184 0 0,-10 5-203 0 0,0 0 0 0 0,-1 0 0 0 0,1-1 0 0 0,-1 1 0 0 0,1-1 0 0 0,6-6 0 0 0,-3 1-3621 0 0,2 1-1249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2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3223 0 0,'0'0'10504'0'0,"-1"7"-9678"0"0,1 11 59 0 0,0 0 1 0 0,5 24 0 0 0,-1 1-10 0 0,19 390 1517 0 0,-11-289-3468 0 0,-1-48-5495 0 0,-8-75 3238 0 0,-3-18 1637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2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0,'0'0'756'0'0,"0"8"-608"0"0,0 13 1299 0 0,1-1 0 0 0,1 0 0 0 0,1 0-1 0 0,8 32 1 0 0,1 4 773 0 0,-4-2-1443 0 0,31 163 1038 0 0,17-3-1830 0 0,-40-180-2082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.png"/><Relationship Id="rId21" Type="http://schemas.openxmlformats.org/officeDocument/2006/relationships/image" Target="../media/image10.png"/><Relationship Id="rId42" Type="http://schemas.openxmlformats.org/officeDocument/2006/relationships/image" Target="../media/image16.png"/><Relationship Id="rId63" Type="http://schemas.openxmlformats.org/officeDocument/2006/relationships/image" Target="../media/image26.png"/><Relationship Id="rId84" Type="http://schemas.openxmlformats.org/officeDocument/2006/relationships/customXml" Target="../ink/ink47.xml"/><Relationship Id="rId138" Type="http://schemas.openxmlformats.org/officeDocument/2006/relationships/customXml" Target="../ink/ink74.xml"/><Relationship Id="rId159" Type="http://schemas.openxmlformats.org/officeDocument/2006/relationships/image" Target="../media/image74.png"/><Relationship Id="rId107" Type="http://schemas.openxmlformats.org/officeDocument/2006/relationships/image" Target="../media/image48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1.png"/><Relationship Id="rId74" Type="http://schemas.openxmlformats.org/officeDocument/2006/relationships/customXml" Target="../ink/ink42.xml"/><Relationship Id="rId128" Type="http://schemas.openxmlformats.org/officeDocument/2006/relationships/customXml" Target="../ink/ink69.xml"/><Relationship Id="rId149" Type="http://schemas.openxmlformats.org/officeDocument/2006/relationships/image" Target="../media/image69.png"/><Relationship Id="rId5" Type="http://schemas.openxmlformats.org/officeDocument/2006/relationships/image" Target="../media/image2.png"/><Relationship Id="rId95" Type="http://schemas.openxmlformats.org/officeDocument/2006/relationships/image" Target="../media/image42.png"/><Relationship Id="rId160" Type="http://schemas.openxmlformats.org/officeDocument/2006/relationships/customXml" Target="../ink/ink85.xml"/><Relationship Id="rId22" Type="http://schemas.openxmlformats.org/officeDocument/2006/relationships/customXml" Target="../ink/ink11.xml"/><Relationship Id="rId43" Type="http://schemas.openxmlformats.org/officeDocument/2006/relationships/customXml" Target="../ink/ink26.xml"/><Relationship Id="rId64" Type="http://schemas.openxmlformats.org/officeDocument/2006/relationships/customXml" Target="../ink/ink37.xml"/><Relationship Id="rId118" Type="http://schemas.openxmlformats.org/officeDocument/2006/relationships/customXml" Target="../ink/ink64.xml"/><Relationship Id="rId139" Type="http://schemas.openxmlformats.org/officeDocument/2006/relationships/image" Target="../media/image64.png"/><Relationship Id="rId85" Type="http://schemas.openxmlformats.org/officeDocument/2006/relationships/image" Target="../media/image37.png"/><Relationship Id="rId150" Type="http://schemas.openxmlformats.org/officeDocument/2006/relationships/customXml" Target="../ink/ink80.xml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33" Type="http://schemas.openxmlformats.org/officeDocument/2006/relationships/customXml" Target="../ink/ink17.xml"/><Relationship Id="rId38" Type="http://schemas.openxmlformats.org/officeDocument/2006/relationships/customXml" Target="../ink/ink22.xml"/><Relationship Id="rId59" Type="http://schemas.openxmlformats.org/officeDocument/2006/relationships/image" Target="../media/image24.png"/><Relationship Id="rId103" Type="http://schemas.openxmlformats.org/officeDocument/2006/relationships/image" Target="../media/image46.png"/><Relationship Id="rId108" Type="http://schemas.openxmlformats.org/officeDocument/2006/relationships/customXml" Target="../ink/ink59.xml"/><Relationship Id="rId124" Type="http://schemas.openxmlformats.org/officeDocument/2006/relationships/customXml" Target="../ink/ink67.xml"/><Relationship Id="rId129" Type="http://schemas.openxmlformats.org/officeDocument/2006/relationships/image" Target="../media/image59.png"/><Relationship Id="rId54" Type="http://schemas.openxmlformats.org/officeDocument/2006/relationships/customXml" Target="../ink/ink32.xml"/><Relationship Id="rId70" Type="http://schemas.openxmlformats.org/officeDocument/2006/relationships/customXml" Target="../ink/ink40.xml"/><Relationship Id="rId75" Type="http://schemas.openxmlformats.org/officeDocument/2006/relationships/image" Target="../media/image32.png"/><Relationship Id="rId91" Type="http://schemas.openxmlformats.org/officeDocument/2006/relationships/image" Target="../media/image40.png"/><Relationship Id="rId96" Type="http://schemas.openxmlformats.org/officeDocument/2006/relationships/customXml" Target="../ink/ink53.xml"/><Relationship Id="rId140" Type="http://schemas.openxmlformats.org/officeDocument/2006/relationships/customXml" Target="../ink/ink75.xml"/><Relationship Id="rId145" Type="http://schemas.openxmlformats.org/officeDocument/2006/relationships/image" Target="../media/image67.png"/><Relationship Id="rId161" Type="http://schemas.openxmlformats.org/officeDocument/2006/relationships/image" Target="../media/image75.png"/><Relationship Id="rId166" Type="http://schemas.openxmlformats.org/officeDocument/2006/relationships/customXml" Target="../ink/ink9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49" Type="http://schemas.openxmlformats.org/officeDocument/2006/relationships/customXml" Target="../ink/ink29.xml"/><Relationship Id="rId114" Type="http://schemas.openxmlformats.org/officeDocument/2006/relationships/customXml" Target="../ink/ink62.xml"/><Relationship Id="rId119" Type="http://schemas.openxmlformats.org/officeDocument/2006/relationships/image" Target="../media/image54.png"/><Relationship Id="rId44" Type="http://schemas.openxmlformats.org/officeDocument/2006/relationships/image" Target="../media/image17.png"/><Relationship Id="rId60" Type="http://schemas.openxmlformats.org/officeDocument/2006/relationships/customXml" Target="../ink/ink35.xml"/><Relationship Id="rId65" Type="http://schemas.openxmlformats.org/officeDocument/2006/relationships/image" Target="../media/image27.png"/><Relationship Id="rId81" Type="http://schemas.openxmlformats.org/officeDocument/2006/relationships/image" Target="../media/image35.png"/><Relationship Id="rId86" Type="http://schemas.openxmlformats.org/officeDocument/2006/relationships/customXml" Target="../ink/ink48.xml"/><Relationship Id="rId130" Type="http://schemas.openxmlformats.org/officeDocument/2006/relationships/customXml" Target="../ink/ink70.xml"/><Relationship Id="rId135" Type="http://schemas.openxmlformats.org/officeDocument/2006/relationships/image" Target="../media/image62.png"/><Relationship Id="rId151" Type="http://schemas.openxmlformats.org/officeDocument/2006/relationships/image" Target="../media/image70.png"/><Relationship Id="rId156" Type="http://schemas.openxmlformats.org/officeDocument/2006/relationships/customXml" Target="../ink/ink83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customXml" Target="../ink/ink23.xml"/><Relationship Id="rId109" Type="http://schemas.openxmlformats.org/officeDocument/2006/relationships/image" Target="../media/image49.png"/><Relationship Id="rId34" Type="http://schemas.openxmlformats.org/officeDocument/2006/relationships/customXml" Target="../ink/ink18.xml"/><Relationship Id="rId50" Type="http://schemas.openxmlformats.org/officeDocument/2006/relationships/image" Target="../media/image20.png"/><Relationship Id="rId55" Type="http://schemas.openxmlformats.org/officeDocument/2006/relationships/image" Target="../media/image22.png"/><Relationship Id="rId76" Type="http://schemas.openxmlformats.org/officeDocument/2006/relationships/customXml" Target="../ink/ink43.xml"/><Relationship Id="rId97" Type="http://schemas.openxmlformats.org/officeDocument/2006/relationships/image" Target="../media/image43.png"/><Relationship Id="rId104" Type="http://schemas.openxmlformats.org/officeDocument/2006/relationships/customXml" Target="../ink/ink57.xml"/><Relationship Id="rId120" Type="http://schemas.openxmlformats.org/officeDocument/2006/relationships/customXml" Target="../ink/ink65.xml"/><Relationship Id="rId125" Type="http://schemas.openxmlformats.org/officeDocument/2006/relationships/image" Target="../media/image57.png"/><Relationship Id="rId141" Type="http://schemas.openxmlformats.org/officeDocument/2006/relationships/image" Target="../media/image65.png"/><Relationship Id="rId146" Type="http://schemas.openxmlformats.org/officeDocument/2006/relationships/customXml" Target="../ink/ink78.xml"/><Relationship Id="rId167" Type="http://schemas.openxmlformats.org/officeDocument/2006/relationships/customXml" Target="../ink/ink91.xml"/><Relationship Id="rId7" Type="http://schemas.openxmlformats.org/officeDocument/2006/relationships/image" Target="../media/image3.png"/><Relationship Id="rId71" Type="http://schemas.openxmlformats.org/officeDocument/2006/relationships/image" Target="../media/image30.png"/><Relationship Id="rId92" Type="http://schemas.openxmlformats.org/officeDocument/2006/relationships/customXml" Target="../ink/ink51.xml"/><Relationship Id="rId162" Type="http://schemas.openxmlformats.org/officeDocument/2006/relationships/customXml" Target="../ink/ink8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4.xml"/><Relationship Id="rId45" Type="http://schemas.openxmlformats.org/officeDocument/2006/relationships/customXml" Target="../ink/ink27.xml"/><Relationship Id="rId66" Type="http://schemas.openxmlformats.org/officeDocument/2006/relationships/customXml" Target="../ink/ink38.xml"/><Relationship Id="rId87" Type="http://schemas.openxmlformats.org/officeDocument/2006/relationships/image" Target="../media/image38.png"/><Relationship Id="rId110" Type="http://schemas.openxmlformats.org/officeDocument/2006/relationships/customXml" Target="../ink/ink60.xml"/><Relationship Id="rId115" Type="http://schemas.openxmlformats.org/officeDocument/2006/relationships/image" Target="../media/image52.png"/><Relationship Id="rId131" Type="http://schemas.openxmlformats.org/officeDocument/2006/relationships/image" Target="../media/image60.png"/><Relationship Id="rId136" Type="http://schemas.openxmlformats.org/officeDocument/2006/relationships/customXml" Target="../ink/ink73.xml"/><Relationship Id="rId157" Type="http://schemas.openxmlformats.org/officeDocument/2006/relationships/image" Target="../media/image73.png"/><Relationship Id="rId61" Type="http://schemas.openxmlformats.org/officeDocument/2006/relationships/image" Target="../media/image25.png"/><Relationship Id="rId82" Type="http://schemas.openxmlformats.org/officeDocument/2006/relationships/customXml" Target="../ink/ink46.xml"/><Relationship Id="rId152" Type="http://schemas.openxmlformats.org/officeDocument/2006/relationships/customXml" Target="../ink/ink8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customXml" Target="../ink/ink19.xml"/><Relationship Id="rId56" Type="http://schemas.openxmlformats.org/officeDocument/2006/relationships/customXml" Target="../ink/ink33.xml"/><Relationship Id="rId77" Type="http://schemas.openxmlformats.org/officeDocument/2006/relationships/image" Target="../media/image33.png"/><Relationship Id="rId100" Type="http://schemas.openxmlformats.org/officeDocument/2006/relationships/customXml" Target="../ink/ink55.xml"/><Relationship Id="rId105" Type="http://schemas.openxmlformats.org/officeDocument/2006/relationships/image" Target="../media/image47.png"/><Relationship Id="rId126" Type="http://schemas.openxmlformats.org/officeDocument/2006/relationships/customXml" Target="../ink/ink68.xml"/><Relationship Id="rId147" Type="http://schemas.openxmlformats.org/officeDocument/2006/relationships/image" Target="../media/image68.png"/><Relationship Id="rId168" Type="http://schemas.openxmlformats.org/officeDocument/2006/relationships/image" Target="../media/image76.png"/><Relationship Id="rId8" Type="http://schemas.openxmlformats.org/officeDocument/2006/relationships/customXml" Target="../ink/ink4.xml"/><Relationship Id="rId51" Type="http://schemas.openxmlformats.org/officeDocument/2006/relationships/customXml" Target="../ink/ink30.xml"/><Relationship Id="rId72" Type="http://schemas.openxmlformats.org/officeDocument/2006/relationships/customXml" Target="../ink/ink41.xml"/><Relationship Id="rId93" Type="http://schemas.openxmlformats.org/officeDocument/2006/relationships/image" Target="../media/image41.png"/><Relationship Id="rId98" Type="http://schemas.openxmlformats.org/officeDocument/2006/relationships/customXml" Target="../ink/ink54.xml"/><Relationship Id="rId121" Type="http://schemas.openxmlformats.org/officeDocument/2006/relationships/image" Target="../media/image55.png"/><Relationship Id="rId142" Type="http://schemas.openxmlformats.org/officeDocument/2006/relationships/customXml" Target="../ink/ink76.xml"/><Relationship Id="rId163" Type="http://schemas.openxmlformats.org/officeDocument/2006/relationships/customXml" Target="../ink/ink87.xml"/><Relationship Id="rId3" Type="http://schemas.openxmlformats.org/officeDocument/2006/relationships/image" Target="../media/image1.png"/><Relationship Id="rId25" Type="http://schemas.openxmlformats.org/officeDocument/2006/relationships/image" Target="../media/image12.png"/><Relationship Id="rId46" Type="http://schemas.openxmlformats.org/officeDocument/2006/relationships/image" Target="../media/image18.png"/><Relationship Id="rId67" Type="http://schemas.openxmlformats.org/officeDocument/2006/relationships/image" Target="../media/image28.png"/><Relationship Id="rId116" Type="http://schemas.openxmlformats.org/officeDocument/2006/relationships/customXml" Target="../ink/ink63.xml"/><Relationship Id="rId137" Type="http://schemas.openxmlformats.org/officeDocument/2006/relationships/image" Target="../media/image63.png"/><Relationship Id="rId158" Type="http://schemas.openxmlformats.org/officeDocument/2006/relationships/customXml" Target="../ink/ink84.xml"/><Relationship Id="rId20" Type="http://schemas.openxmlformats.org/officeDocument/2006/relationships/customXml" Target="../ink/ink10.xml"/><Relationship Id="rId41" Type="http://schemas.openxmlformats.org/officeDocument/2006/relationships/customXml" Target="../ink/ink25.xml"/><Relationship Id="rId62" Type="http://schemas.openxmlformats.org/officeDocument/2006/relationships/customXml" Target="../ink/ink36.xml"/><Relationship Id="rId83" Type="http://schemas.openxmlformats.org/officeDocument/2006/relationships/image" Target="../media/image36.png"/><Relationship Id="rId88" Type="http://schemas.openxmlformats.org/officeDocument/2006/relationships/customXml" Target="../ink/ink49.xml"/><Relationship Id="rId111" Type="http://schemas.openxmlformats.org/officeDocument/2006/relationships/image" Target="../media/image50.png"/><Relationship Id="rId132" Type="http://schemas.openxmlformats.org/officeDocument/2006/relationships/customXml" Target="../ink/ink71.xml"/><Relationship Id="rId153" Type="http://schemas.openxmlformats.org/officeDocument/2006/relationships/image" Target="../media/image71.png"/><Relationship Id="rId15" Type="http://schemas.openxmlformats.org/officeDocument/2006/relationships/image" Target="../media/image7.png"/><Relationship Id="rId36" Type="http://schemas.openxmlformats.org/officeDocument/2006/relationships/customXml" Target="../ink/ink20.xml"/><Relationship Id="rId57" Type="http://schemas.openxmlformats.org/officeDocument/2006/relationships/image" Target="../media/image23.png"/><Relationship Id="rId106" Type="http://schemas.openxmlformats.org/officeDocument/2006/relationships/customXml" Target="../ink/ink58.xml"/><Relationship Id="rId127" Type="http://schemas.openxmlformats.org/officeDocument/2006/relationships/image" Target="../media/image5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31.xml"/><Relationship Id="rId73" Type="http://schemas.openxmlformats.org/officeDocument/2006/relationships/image" Target="../media/image31.png"/><Relationship Id="rId78" Type="http://schemas.openxmlformats.org/officeDocument/2006/relationships/customXml" Target="../ink/ink44.xml"/><Relationship Id="rId94" Type="http://schemas.openxmlformats.org/officeDocument/2006/relationships/customXml" Target="../ink/ink52.xml"/><Relationship Id="rId99" Type="http://schemas.openxmlformats.org/officeDocument/2006/relationships/image" Target="../media/image44.png"/><Relationship Id="rId101" Type="http://schemas.openxmlformats.org/officeDocument/2006/relationships/image" Target="../media/image45.png"/><Relationship Id="rId122" Type="http://schemas.openxmlformats.org/officeDocument/2006/relationships/customXml" Target="../ink/ink66.xml"/><Relationship Id="rId143" Type="http://schemas.openxmlformats.org/officeDocument/2006/relationships/image" Target="../media/image66.png"/><Relationship Id="rId148" Type="http://schemas.openxmlformats.org/officeDocument/2006/relationships/customXml" Target="../ink/ink79.xml"/><Relationship Id="rId164" Type="http://schemas.openxmlformats.org/officeDocument/2006/relationships/customXml" Target="../ink/ink88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26" Type="http://schemas.openxmlformats.org/officeDocument/2006/relationships/customXml" Target="../ink/ink13.xml"/><Relationship Id="rId47" Type="http://schemas.openxmlformats.org/officeDocument/2006/relationships/customXml" Target="../ink/ink28.xml"/><Relationship Id="rId68" Type="http://schemas.openxmlformats.org/officeDocument/2006/relationships/customXml" Target="../ink/ink39.xml"/><Relationship Id="rId89" Type="http://schemas.openxmlformats.org/officeDocument/2006/relationships/image" Target="../media/image39.png"/><Relationship Id="rId112" Type="http://schemas.openxmlformats.org/officeDocument/2006/relationships/customXml" Target="../ink/ink61.xml"/><Relationship Id="rId133" Type="http://schemas.openxmlformats.org/officeDocument/2006/relationships/image" Target="../media/image61.png"/><Relationship Id="rId154" Type="http://schemas.openxmlformats.org/officeDocument/2006/relationships/customXml" Target="../ink/ink82.xml"/><Relationship Id="rId16" Type="http://schemas.openxmlformats.org/officeDocument/2006/relationships/customXml" Target="../ink/ink8.xml"/><Relationship Id="rId37" Type="http://schemas.openxmlformats.org/officeDocument/2006/relationships/customXml" Target="../ink/ink21.xml"/><Relationship Id="rId58" Type="http://schemas.openxmlformats.org/officeDocument/2006/relationships/customXml" Target="../ink/ink34.xml"/><Relationship Id="rId79" Type="http://schemas.openxmlformats.org/officeDocument/2006/relationships/image" Target="../media/image34.png"/><Relationship Id="rId102" Type="http://schemas.openxmlformats.org/officeDocument/2006/relationships/customXml" Target="../ink/ink56.xml"/><Relationship Id="rId123" Type="http://schemas.openxmlformats.org/officeDocument/2006/relationships/image" Target="../media/image56.png"/><Relationship Id="rId144" Type="http://schemas.openxmlformats.org/officeDocument/2006/relationships/customXml" Target="../ink/ink77.xml"/><Relationship Id="rId90" Type="http://schemas.openxmlformats.org/officeDocument/2006/relationships/customXml" Target="../ink/ink50.xml"/><Relationship Id="rId165" Type="http://schemas.openxmlformats.org/officeDocument/2006/relationships/customXml" Target="../ink/ink89.xml"/><Relationship Id="rId27" Type="http://schemas.openxmlformats.org/officeDocument/2006/relationships/image" Target="../media/image13.png"/><Relationship Id="rId48" Type="http://schemas.openxmlformats.org/officeDocument/2006/relationships/image" Target="../media/image19.png"/><Relationship Id="rId69" Type="http://schemas.openxmlformats.org/officeDocument/2006/relationships/image" Target="../media/image29.png"/><Relationship Id="rId113" Type="http://schemas.openxmlformats.org/officeDocument/2006/relationships/image" Target="../media/image51.png"/><Relationship Id="rId134" Type="http://schemas.openxmlformats.org/officeDocument/2006/relationships/customXml" Target="../ink/ink72.xml"/><Relationship Id="rId80" Type="http://schemas.openxmlformats.org/officeDocument/2006/relationships/customXml" Target="../ink/ink45.xml"/><Relationship Id="rId155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4.xml"/><Relationship Id="rId21" Type="http://schemas.openxmlformats.org/officeDocument/2006/relationships/image" Target="../media/image86.png"/><Relationship Id="rId42" Type="http://schemas.openxmlformats.org/officeDocument/2006/relationships/customXml" Target="../ink/ink112.xml"/><Relationship Id="rId47" Type="http://schemas.openxmlformats.org/officeDocument/2006/relationships/image" Target="../media/image99.png"/><Relationship Id="rId63" Type="http://schemas.openxmlformats.org/officeDocument/2006/relationships/image" Target="../media/image107.png"/><Relationship Id="rId68" Type="http://schemas.openxmlformats.org/officeDocument/2006/relationships/customXml" Target="../ink/ink125.xml"/><Relationship Id="rId16" Type="http://schemas.openxmlformats.org/officeDocument/2006/relationships/customXml" Target="../ink/ink99.xml"/><Relationship Id="rId11" Type="http://schemas.openxmlformats.org/officeDocument/2006/relationships/image" Target="../media/image81.png"/><Relationship Id="rId32" Type="http://schemas.openxmlformats.org/officeDocument/2006/relationships/customXml" Target="../ink/ink107.xml"/><Relationship Id="rId37" Type="http://schemas.openxmlformats.org/officeDocument/2006/relationships/image" Target="../media/image94.png"/><Relationship Id="rId53" Type="http://schemas.openxmlformats.org/officeDocument/2006/relationships/image" Target="../media/image102.png"/><Relationship Id="rId58" Type="http://schemas.openxmlformats.org/officeDocument/2006/relationships/customXml" Target="../ink/ink120.xml"/><Relationship Id="rId74" Type="http://schemas.openxmlformats.org/officeDocument/2006/relationships/customXml" Target="../ink/ink128.xml"/><Relationship Id="rId79" Type="http://schemas.openxmlformats.org/officeDocument/2006/relationships/image" Target="../media/image115.png"/><Relationship Id="rId5" Type="http://schemas.openxmlformats.org/officeDocument/2006/relationships/image" Target="../media/image78.png"/><Relationship Id="rId61" Type="http://schemas.openxmlformats.org/officeDocument/2006/relationships/image" Target="../media/image106.png"/><Relationship Id="rId19" Type="http://schemas.openxmlformats.org/officeDocument/2006/relationships/image" Target="../media/image85.png"/><Relationship Id="rId14" Type="http://schemas.openxmlformats.org/officeDocument/2006/relationships/customXml" Target="../ink/ink98.xml"/><Relationship Id="rId22" Type="http://schemas.openxmlformats.org/officeDocument/2006/relationships/customXml" Target="../ink/ink102.xml"/><Relationship Id="rId27" Type="http://schemas.openxmlformats.org/officeDocument/2006/relationships/image" Target="../media/image89.png"/><Relationship Id="rId30" Type="http://schemas.openxmlformats.org/officeDocument/2006/relationships/customXml" Target="../ink/ink106.xml"/><Relationship Id="rId35" Type="http://schemas.openxmlformats.org/officeDocument/2006/relationships/image" Target="../media/image93.png"/><Relationship Id="rId43" Type="http://schemas.openxmlformats.org/officeDocument/2006/relationships/image" Target="../media/image97.png"/><Relationship Id="rId48" Type="http://schemas.openxmlformats.org/officeDocument/2006/relationships/customXml" Target="../ink/ink115.xml"/><Relationship Id="rId56" Type="http://schemas.openxmlformats.org/officeDocument/2006/relationships/customXml" Target="../ink/ink119.xml"/><Relationship Id="rId64" Type="http://schemas.openxmlformats.org/officeDocument/2006/relationships/customXml" Target="../ink/ink123.xml"/><Relationship Id="rId69" Type="http://schemas.openxmlformats.org/officeDocument/2006/relationships/image" Target="../media/image110.png"/><Relationship Id="rId77" Type="http://schemas.openxmlformats.org/officeDocument/2006/relationships/image" Target="../media/image114.png"/><Relationship Id="rId8" Type="http://schemas.openxmlformats.org/officeDocument/2006/relationships/customXml" Target="../ink/ink95.xml"/><Relationship Id="rId51" Type="http://schemas.openxmlformats.org/officeDocument/2006/relationships/image" Target="../media/image101.png"/><Relationship Id="rId72" Type="http://schemas.openxmlformats.org/officeDocument/2006/relationships/customXml" Target="../ink/ink127.xml"/><Relationship Id="rId80" Type="http://schemas.openxmlformats.org/officeDocument/2006/relationships/customXml" Target="../ink/ink131.xml"/><Relationship Id="rId3" Type="http://schemas.openxmlformats.org/officeDocument/2006/relationships/image" Target="../media/image77.png"/><Relationship Id="rId12" Type="http://schemas.openxmlformats.org/officeDocument/2006/relationships/customXml" Target="../ink/ink97.xml"/><Relationship Id="rId17" Type="http://schemas.openxmlformats.org/officeDocument/2006/relationships/image" Target="../media/image84.png"/><Relationship Id="rId25" Type="http://schemas.openxmlformats.org/officeDocument/2006/relationships/image" Target="../media/image88.png"/><Relationship Id="rId33" Type="http://schemas.openxmlformats.org/officeDocument/2006/relationships/image" Target="../media/image92.png"/><Relationship Id="rId38" Type="http://schemas.openxmlformats.org/officeDocument/2006/relationships/customXml" Target="../ink/ink110.xml"/><Relationship Id="rId46" Type="http://schemas.openxmlformats.org/officeDocument/2006/relationships/customXml" Target="../ink/ink114.xml"/><Relationship Id="rId59" Type="http://schemas.openxmlformats.org/officeDocument/2006/relationships/image" Target="../media/image105.png"/><Relationship Id="rId67" Type="http://schemas.openxmlformats.org/officeDocument/2006/relationships/image" Target="../media/image109.png"/><Relationship Id="rId20" Type="http://schemas.openxmlformats.org/officeDocument/2006/relationships/customXml" Target="../ink/ink101.xml"/><Relationship Id="rId41" Type="http://schemas.openxmlformats.org/officeDocument/2006/relationships/image" Target="../media/image96.png"/><Relationship Id="rId54" Type="http://schemas.openxmlformats.org/officeDocument/2006/relationships/customXml" Target="../ink/ink118.xml"/><Relationship Id="rId62" Type="http://schemas.openxmlformats.org/officeDocument/2006/relationships/customXml" Target="../ink/ink122.xml"/><Relationship Id="rId70" Type="http://schemas.openxmlformats.org/officeDocument/2006/relationships/customXml" Target="../ink/ink126.xml"/><Relationship Id="rId75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4.xml"/><Relationship Id="rId15" Type="http://schemas.openxmlformats.org/officeDocument/2006/relationships/image" Target="../media/image83.png"/><Relationship Id="rId23" Type="http://schemas.openxmlformats.org/officeDocument/2006/relationships/image" Target="../media/image87.png"/><Relationship Id="rId28" Type="http://schemas.openxmlformats.org/officeDocument/2006/relationships/customXml" Target="../ink/ink105.xml"/><Relationship Id="rId36" Type="http://schemas.openxmlformats.org/officeDocument/2006/relationships/customXml" Target="../ink/ink109.xml"/><Relationship Id="rId49" Type="http://schemas.openxmlformats.org/officeDocument/2006/relationships/image" Target="../media/image100.png"/><Relationship Id="rId57" Type="http://schemas.openxmlformats.org/officeDocument/2006/relationships/image" Target="../media/image104.png"/><Relationship Id="rId10" Type="http://schemas.openxmlformats.org/officeDocument/2006/relationships/customXml" Target="../ink/ink96.xml"/><Relationship Id="rId31" Type="http://schemas.openxmlformats.org/officeDocument/2006/relationships/image" Target="../media/image91.png"/><Relationship Id="rId44" Type="http://schemas.openxmlformats.org/officeDocument/2006/relationships/customXml" Target="../ink/ink113.xml"/><Relationship Id="rId52" Type="http://schemas.openxmlformats.org/officeDocument/2006/relationships/customXml" Target="../ink/ink117.xml"/><Relationship Id="rId60" Type="http://schemas.openxmlformats.org/officeDocument/2006/relationships/customXml" Target="../ink/ink121.xml"/><Relationship Id="rId65" Type="http://schemas.openxmlformats.org/officeDocument/2006/relationships/image" Target="../media/image108.png"/><Relationship Id="rId73" Type="http://schemas.openxmlformats.org/officeDocument/2006/relationships/image" Target="../media/image112.png"/><Relationship Id="rId78" Type="http://schemas.openxmlformats.org/officeDocument/2006/relationships/customXml" Target="../ink/ink130.xml"/><Relationship Id="rId81" Type="http://schemas.openxmlformats.org/officeDocument/2006/relationships/image" Target="../media/image116.png"/><Relationship Id="rId4" Type="http://schemas.openxmlformats.org/officeDocument/2006/relationships/customXml" Target="../ink/ink93.xml"/><Relationship Id="rId9" Type="http://schemas.openxmlformats.org/officeDocument/2006/relationships/image" Target="../media/image80.png"/><Relationship Id="rId13" Type="http://schemas.openxmlformats.org/officeDocument/2006/relationships/image" Target="../media/image82.png"/><Relationship Id="rId18" Type="http://schemas.openxmlformats.org/officeDocument/2006/relationships/customXml" Target="../ink/ink100.xml"/><Relationship Id="rId39" Type="http://schemas.openxmlformats.org/officeDocument/2006/relationships/image" Target="../media/image95.png"/><Relationship Id="rId34" Type="http://schemas.openxmlformats.org/officeDocument/2006/relationships/customXml" Target="../ink/ink108.xml"/><Relationship Id="rId50" Type="http://schemas.openxmlformats.org/officeDocument/2006/relationships/customXml" Target="../ink/ink116.xml"/><Relationship Id="rId55" Type="http://schemas.openxmlformats.org/officeDocument/2006/relationships/image" Target="../media/image103.png"/><Relationship Id="rId76" Type="http://schemas.openxmlformats.org/officeDocument/2006/relationships/customXml" Target="../ink/ink129.xml"/><Relationship Id="rId7" Type="http://schemas.openxmlformats.org/officeDocument/2006/relationships/image" Target="../media/image79.png"/><Relationship Id="rId71" Type="http://schemas.openxmlformats.org/officeDocument/2006/relationships/image" Target="../media/image111.png"/><Relationship Id="rId2" Type="http://schemas.openxmlformats.org/officeDocument/2006/relationships/customXml" Target="../ink/ink92.xml"/><Relationship Id="rId29" Type="http://schemas.openxmlformats.org/officeDocument/2006/relationships/image" Target="../media/image90.png"/><Relationship Id="rId24" Type="http://schemas.openxmlformats.org/officeDocument/2006/relationships/customXml" Target="../ink/ink103.xml"/><Relationship Id="rId40" Type="http://schemas.openxmlformats.org/officeDocument/2006/relationships/customXml" Target="../ink/ink111.xml"/><Relationship Id="rId45" Type="http://schemas.openxmlformats.org/officeDocument/2006/relationships/image" Target="../media/image98.png"/><Relationship Id="rId66" Type="http://schemas.openxmlformats.org/officeDocument/2006/relationships/customXml" Target="../ink/ink12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.png"/><Relationship Id="rId18" Type="http://schemas.openxmlformats.org/officeDocument/2006/relationships/customXml" Target="../ink/ink140.xml"/><Relationship Id="rId26" Type="http://schemas.openxmlformats.org/officeDocument/2006/relationships/customXml" Target="../ink/ink144.xml"/><Relationship Id="rId39" Type="http://schemas.openxmlformats.org/officeDocument/2006/relationships/image" Target="../media/image135.png"/><Relationship Id="rId21" Type="http://schemas.openxmlformats.org/officeDocument/2006/relationships/image" Target="../media/image126.png"/><Relationship Id="rId34" Type="http://schemas.openxmlformats.org/officeDocument/2006/relationships/customXml" Target="../ink/ink148.xml"/><Relationship Id="rId42" Type="http://schemas.openxmlformats.org/officeDocument/2006/relationships/customXml" Target="../ink/ink152.xml"/><Relationship Id="rId47" Type="http://schemas.openxmlformats.org/officeDocument/2006/relationships/image" Target="../media/image139.png"/><Relationship Id="rId50" Type="http://schemas.openxmlformats.org/officeDocument/2006/relationships/customXml" Target="../ink/ink156.xml"/><Relationship Id="rId55" Type="http://schemas.openxmlformats.org/officeDocument/2006/relationships/image" Target="../media/image143.png"/><Relationship Id="rId7" Type="http://schemas.openxmlformats.org/officeDocument/2006/relationships/image" Target="../media/image119.png"/><Relationship Id="rId2" Type="http://schemas.openxmlformats.org/officeDocument/2006/relationships/customXml" Target="../ink/ink132.xml"/><Relationship Id="rId16" Type="http://schemas.openxmlformats.org/officeDocument/2006/relationships/customXml" Target="../ink/ink139.xml"/><Relationship Id="rId29" Type="http://schemas.openxmlformats.org/officeDocument/2006/relationships/image" Target="../media/image130.png"/><Relationship Id="rId11" Type="http://schemas.openxmlformats.org/officeDocument/2006/relationships/image" Target="../media/image121.png"/><Relationship Id="rId24" Type="http://schemas.openxmlformats.org/officeDocument/2006/relationships/customXml" Target="../ink/ink143.xml"/><Relationship Id="rId32" Type="http://schemas.openxmlformats.org/officeDocument/2006/relationships/customXml" Target="../ink/ink147.xml"/><Relationship Id="rId37" Type="http://schemas.openxmlformats.org/officeDocument/2006/relationships/image" Target="../media/image134.png"/><Relationship Id="rId40" Type="http://schemas.openxmlformats.org/officeDocument/2006/relationships/customXml" Target="../ink/ink151.xml"/><Relationship Id="rId45" Type="http://schemas.openxmlformats.org/officeDocument/2006/relationships/image" Target="../media/image138.png"/><Relationship Id="rId53" Type="http://schemas.openxmlformats.org/officeDocument/2006/relationships/image" Target="../media/image142.png"/><Relationship Id="rId58" Type="http://schemas.openxmlformats.org/officeDocument/2006/relationships/customXml" Target="../ink/ink160.xml"/><Relationship Id="rId5" Type="http://schemas.openxmlformats.org/officeDocument/2006/relationships/image" Target="../media/image118.png"/><Relationship Id="rId19" Type="http://schemas.openxmlformats.org/officeDocument/2006/relationships/image" Target="../media/image125.png"/><Relationship Id="rId4" Type="http://schemas.openxmlformats.org/officeDocument/2006/relationships/customXml" Target="../ink/ink133.xml"/><Relationship Id="rId9" Type="http://schemas.openxmlformats.org/officeDocument/2006/relationships/image" Target="../media/image120.png"/><Relationship Id="rId14" Type="http://schemas.openxmlformats.org/officeDocument/2006/relationships/customXml" Target="../ink/ink138.xml"/><Relationship Id="rId22" Type="http://schemas.openxmlformats.org/officeDocument/2006/relationships/customXml" Target="../ink/ink142.xml"/><Relationship Id="rId27" Type="http://schemas.openxmlformats.org/officeDocument/2006/relationships/image" Target="../media/image129.png"/><Relationship Id="rId30" Type="http://schemas.openxmlformats.org/officeDocument/2006/relationships/customXml" Target="../ink/ink146.xml"/><Relationship Id="rId35" Type="http://schemas.openxmlformats.org/officeDocument/2006/relationships/image" Target="../media/image133.png"/><Relationship Id="rId43" Type="http://schemas.openxmlformats.org/officeDocument/2006/relationships/image" Target="../media/image137.png"/><Relationship Id="rId48" Type="http://schemas.openxmlformats.org/officeDocument/2006/relationships/customXml" Target="../ink/ink155.xml"/><Relationship Id="rId56" Type="http://schemas.openxmlformats.org/officeDocument/2006/relationships/customXml" Target="../ink/ink159.xml"/><Relationship Id="rId8" Type="http://schemas.openxmlformats.org/officeDocument/2006/relationships/customXml" Target="../ink/ink135.xml"/><Relationship Id="rId51" Type="http://schemas.openxmlformats.org/officeDocument/2006/relationships/image" Target="../media/image141.png"/><Relationship Id="rId3" Type="http://schemas.openxmlformats.org/officeDocument/2006/relationships/image" Target="../media/image117.png"/><Relationship Id="rId12" Type="http://schemas.openxmlformats.org/officeDocument/2006/relationships/customXml" Target="../ink/ink137.xml"/><Relationship Id="rId17" Type="http://schemas.openxmlformats.org/officeDocument/2006/relationships/image" Target="../media/image124.png"/><Relationship Id="rId25" Type="http://schemas.openxmlformats.org/officeDocument/2006/relationships/image" Target="../media/image128.png"/><Relationship Id="rId33" Type="http://schemas.openxmlformats.org/officeDocument/2006/relationships/image" Target="../media/image132.png"/><Relationship Id="rId38" Type="http://schemas.openxmlformats.org/officeDocument/2006/relationships/customXml" Target="../ink/ink150.xml"/><Relationship Id="rId46" Type="http://schemas.openxmlformats.org/officeDocument/2006/relationships/customXml" Target="../ink/ink154.xml"/><Relationship Id="rId59" Type="http://schemas.openxmlformats.org/officeDocument/2006/relationships/image" Target="../media/image145.png"/><Relationship Id="rId20" Type="http://schemas.openxmlformats.org/officeDocument/2006/relationships/customXml" Target="../ink/ink141.xml"/><Relationship Id="rId41" Type="http://schemas.openxmlformats.org/officeDocument/2006/relationships/image" Target="../media/image136.png"/><Relationship Id="rId54" Type="http://schemas.openxmlformats.org/officeDocument/2006/relationships/customXml" Target="../ink/ink1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4.xml"/><Relationship Id="rId15" Type="http://schemas.openxmlformats.org/officeDocument/2006/relationships/image" Target="../media/image123.png"/><Relationship Id="rId23" Type="http://schemas.openxmlformats.org/officeDocument/2006/relationships/image" Target="../media/image127.png"/><Relationship Id="rId28" Type="http://schemas.openxmlformats.org/officeDocument/2006/relationships/customXml" Target="../ink/ink145.xml"/><Relationship Id="rId36" Type="http://schemas.openxmlformats.org/officeDocument/2006/relationships/customXml" Target="../ink/ink149.xml"/><Relationship Id="rId49" Type="http://schemas.openxmlformats.org/officeDocument/2006/relationships/image" Target="../media/image140.png"/><Relationship Id="rId57" Type="http://schemas.openxmlformats.org/officeDocument/2006/relationships/image" Target="../media/image144.png"/><Relationship Id="rId10" Type="http://schemas.openxmlformats.org/officeDocument/2006/relationships/customXml" Target="../ink/ink136.xml"/><Relationship Id="rId31" Type="http://schemas.openxmlformats.org/officeDocument/2006/relationships/image" Target="../media/image131.png"/><Relationship Id="rId44" Type="http://schemas.openxmlformats.org/officeDocument/2006/relationships/customXml" Target="../ink/ink153.xml"/><Relationship Id="rId52" Type="http://schemas.openxmlformats.org/officeDocument/2006/relationships/customXml" Target="../ink/ink157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3.xml"/><Relationship Id="rId21" Type="http://schemas.openxmlformats.org/officeDocument/2006/relationships/image" Target="../media/image155.png"/><Relationship Id="rId42" Type="http://schemas.openxmlformats.org/officeDocument/2006/relationships/customXml" Target="../ink/ink181.xml"/><Relationship Id="rId47" Type="http://schemas.openxmlformats.org/officeDocument/2006/relationships/image" Target="../media/image168.png"/><Relationship Id="rId63" Type="http://schemas.openxmlformats.org/officeDocument/2006/relationships/image" Target="../media/image176.png"/><Relationship Id="rId68" Type="http://schemas.openxmlformats.org/officeDocument/2006/relationships/customXml" Target="../ink/ink194.xml"/><Relationship Id="rId84" Type="http://schemas.openxmlformats.org/officeDocument/2006/relationships/customXml" Target="../ink/ink202.xml"/><Relationship Id="rId89" Type="http://schemas.openxmlformats.org/officeDocument/2006/relationships/image" Target="../media/image189.png"/><Relationship Id="rId16" Type="http://schemas.openxmlformats.org/officeDocument/2006/relationships/customXml" Target="../ink/ink168.xml"/><Relationship Id="rId11" Type="http://schemas.openxmlformats.org/officeDocument/2006/relationships/image" Target="../media/image150.png"/><Relationship Id="rId32" Type="http://schemas.openxmlformats.org/officeDocument/2006/relationships/customXml" Target="../ink/ink176.xml"/><Relationship Id="rId37" Type="http://schemas.openxmlformats.org/officeDocument/2006/relationships/image" Target="../media/image163.png"/><Relationship Id="rId53" Type="http://schemas.openxmlformats.org/officeDocument/2006/relationships/image" Target="../media/image171.png"/><Relationship Id="rId58" Type="http://schemas.openxmlformats.org/officeDocument/2006/relationships/customXml" Target="../ink/ink189.xml"/><Relationship Id="rId74" Type="http://schemas.openxmlformats.org/officeDocument/2006/relationships/customXml" Target="../ink/ink197.xml"/><Relationship Id="rId79" Type="http://schemas.openxmlformats.org/officeDocument/2006/relationships/image" Target="../media/image184.png"/><Relationship Id="rId5" Type="http://schemas.openxmlformats.org/officeDocument/2006/relationships/image" Target="../media/image147.png"/><Relationship Id="rId90" Type="http://schemas.openxmlformats.org/officeDocument/2006/relationships/customXml" Target="../ink/ink205.xml"/><Relationship Id="rId95" Type="http://schemas.openxmlformats.org/officeDocument/2006/relationships/image" Target="../media/image192.png"/><Relationship Id="rId22" Type="http://schemas.openxmlformats.org/officeDocument/2006/relationships/customXml" Target="../ink/ink171.xml"/><Relationship Id="rId27" Type="http://schemas.openxmlformats.org/officeDocument/2006/relationships/image" Target="../media/image158.png"/><Relationship Id="rId43" Type="http://schemas.openxmlformats.org/officeDocument/2006/relationships/image" Target="../media/image166.png"/><Relationship Id="rId48" Type="http://schemas.openxmlformats.org/officeDocument/2006/relationships/customXml" Target="../ink/ink184.xml"/><Relationship Id="rId64" Type="http://schemas.openxmlformats.org/officeDocument/2006/relationships/customXml" Target="../ink/ink192.xml"/><Relationship Id="rId69" Type="http://schemas.openxmlformats.org/officeDocument/2006/relationships/image" Target="../media/image179.png"/><Relationship Id="rId8" Type="http://schemas.openxmlformats.org/officeDocument/2006/relationships/customXml" Target="../ink/ink164.xml"/><Relationship Id="rId51" Type="http://schemas.openxmlformats.org/officeDocument/2006/relationships/image" Target="../media/image170.png"/><Relationship Id="rId72" Type="http://schemas.openxmlformats.org/officeDocument/2006/relationships/customXml" Target="../ink/ink196.xml"/><Relationship Id="rId80" Type="http://schemas.openxmlformats.org/officeDocument/2006/relationships/customXml" Target="../ink/ink200.xml"/><Relationship Id="rId85" Type="http://schemas.openxmlformats.org/officeDocument/2006/relationships/image" Target="../media/image187.png"/><Relationship Id="rId93" Type="http://schemas.openxmlformats.org/officeDocument/2006/relationships/image" Target="../media/image191.png"/><Relationship Id="rId3" Type="http://schemas.openxmlformats.org/officeDocument/2006/relationships/image" Target="../media/image146.png"/><Relationship Id="rId12" Type="http://schemas.openxmlformats.org/officeDocument/2006/relationships/customXml" Target="../ink/ink166.xml"/><Relationship Id="rId17" Type="http://schemas.openxmlformats.org/officeDocument/2006/relationships/image" Target="../media/image153.png"/><Relationship Id="rId25" Type="http://schemas.openxmlformats.org/officeDocument/2006/relationships/image" Target="../media/image157.png"/><Relationship Id="rId33" Type="http://schemas.openxmlformats.org/officeDocument/2006/relationships/image" Target="../media/image161.png"/><Relationship Id="rId38" Type="http://schemas.openxmlformats.org/officeDocument/2006/relationships/customXml" Target="../ink/ink179.xml"/><Relationship Id="rId46" Type="http://schemas.openxmlformats.org/officeDocument/2006/relationships/customXml" Target="../ink/ink183.xml"/><Relationship Id="rId59" Type="http://schemas.openxmlformats.org/officeDocument/2006/relationships/image" Target="../media/image174.png"/><Relationship Id="rId67" Type="http://schemas.openxmlformats.org/officeDocument/2006/relationships/image" Target="../media/image178.png"/><Relationship Id="rId20" Type="http://schemas.openxmlformats.org/officeDocument/2006/relationships/customXml" Target="../ink/ink170.xml"/><Relationship Id="rId41" Type="http://schemas.openxmlformats.org/officeDocument/2006/relationships/image" Target="../media/image165.png"/><Relationship Id="rId54" Type="http://schemas.openxmlformats.org/officeDocument/2006/relationships/customXml" Target="../ink/ink187.xml"/><Relationship Id="rId62" Type="http://schemas.openxmlformats.org/officeDocument/2006/relationships/customXml" Target="../ink/ink191.xml"/><Relationship Id="rId70" Type="http://schemas.openxmlformats.org/officeDocument/2006/relationships/customXml" Target="../ink/ink195.xml"/><Relationship Id="rId75" Type="http://schemas.openxmlformats.org/officeDocument/2006/relationships/image" Target="../media/image182.png"/><Relationship Id="rId83" Type="http://schemas.openxmlformats.org/officeDocument/2006/relationships/image" Target="../media/image186.png"/><Relationship Id="rId88" Type="http://schemas.openxmlformats.org/officeDocument/2006/relationships/customXml" Target="../ink/ink204.xml"/><Relationship Id="rId91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3.xml"/><Relationship Id="rId15" Type="http://schemas.openxmlformats.org/officeDocument/2006/relationships/image" Target="../media/image152.png"/><Relationship Id="rId23" Type="http://schemas.openxmlformats.org/officeDocument/2006/relationships/image" Target="../media/image156.png"/><Relationship Id="rId28" Type="http://schemas.openxmlformats.org/officeDocument/2006/relationships/customXml" Target="../ink/ink174.xml"/><Relationship Id="rId36" Type="http://schemas.openxmlformats.org/officeDocument/2006/relationships/customXml" Target="../ink/ink178.xml"/><Relationship Id="rId49" Type="http://schemas.openxmlformats.org/officeDocument/2006/relationships/image" Target="../media/image169.png"/><Relationship Id="rId57" Type="http://schemas.openxmlformats.org/officeDocument/2006/relationships/image" Target="../media/image173.png"/><Relationship Id="rId10" Type="http://schemas.openxmlformats.org/officeDocument/2006/relationships/customXml" Target="../ink/ink165.xml"/><Relationship Id="rId31" Type="http://schemas.openxmlformats.org/officeDocument/2006/relationships/image" Target="../media/image160.png"/><Relationship Id="rId44" Type="http://schemas.openxmlformats.org/officeDocument/2006/relationships/customXml" Target="../ink/ink182.xml"/><Relationship Id="rId52" Type="http://schemas.openxmlformats.org/officeDocument/2006/relationships/customXml" Target="../ink/ink186.xml"/><Relationship Id="rId60" Type="http://schemas.openxmlformats.org/officeDocument/2006/relationships/customXml" Target="../ink/ink190.xml"/><Relationship Id="rId65" Type="http://schemas.openxmlformats.org/officeDocument/2006/relationships/image" Target="../media/image177.png"/><Relationship Id="rId73" Type="http://schemas.openxmlformats.org/officeDocument/2006/relationships/image" Target="../media/image181.png"/><Relationship Id="rId78" Type="http://schemas.openxmlformats.org/officeDocument/2006/relationships/customXml" Target="../ink/ink199.xml"/><Relationship Id="rId81" Type="http://schemas.openxmlformats.org/officeDocument/2006/relationships/image" Target="../media/image185.png"/><Relationship Id="rId86" Type="http://schemas.openxmlformats.org/officeDocument/2006/relationships/customXml" Target="../ink/ink203.xml"/><Relationship Id="rId94" Type="http://schemas.openxmlformats.org/officeDocument/2006/relationships/customXml" Target="../ink/ink207.xml"/><Relationship Id="rId4" Type="http://schemas.openxmlformats.org/officeDocument/2006/relationships/customXml" Target="../ink/ink162.xml"/><Relationship Id="rId9" Type="http://schemas.openxmlformats.org/officeDocument/2006/relationships/image" Target="../media/image149.png"/><Relationship Id="rId13" Type="http://schemas.openxmlformats.org/officeDocument/2006/relationships/image" Target="../media/image151.png"/><Relationship Id="rId18" Type="http://schemas.openxmlformats.org/officeDocument/2006/relationships/customXml" Target="../ink/ink169.xml"/><Relationship Id="rId39" Type="http://schemas.openxmlformats.org/officeDocument/2006/relationships/image" Target="../media/image164.png"/><Relationship Id="rId34" Type="http://schemas.openxmlformats.org/officeDocument/2006/relationships/customXml" Target="../ink/ink177.xml"/><Relationship Id="rId50" Type="http://schemas.openxmlformats.org/officeDocument/2006/relationships/customXml" Target="../ink/ink185.xml"/><Relationship Id="rId55" Type="http://schemas.openxmlformats.org/officeDocument/2006/relationships/image" Target="../media/image172.png"/><Relationship Id="rId76" Type="http://schemas.openxmlformats.org/officeDocument/2006/relationships/customXml" Target="../ink/ink198.xml"/><Relationship Id="rId7" Type="http://schemas.openxmlformats.org/officeDocument/2006/relationships/image" Target="../media/image148.png"/><Relationship Id="rId71" Type="http://schemas.openxmlformats.org/officeDocument/2006/relationships/image" Target="../media/image180.png"/><Relationship Id="rId92" Type="http://schemas.openxmlformats.org/officeDocument/2006/relationships/customXml" Target="../ink/ink206.xml"/><Relationship Id="rId2" Type="http://schemas.openxmlformats.org/officeDocument/2006/relationships/customXml" Target="../ink/ink161.xml"/><Relationship Id="rId29" Type="http://schemas.openxmlformats.org/officeDocument/2006/relationships/image" Target="../media/image159.png"/><Relationship Id="rId24" Type="http://schemas.openxmlformats.org/officeDocument/2006/relationships/customXml" Target="../ink/ink172.xml"/><Relationship Id="rId40" Type="http://schemas.openxmlformats.org/officeDocument/2006/relationships/customXml" Target="../ink/ink180.xml"/><Relationship Id="rId45" Type="http://schemas.openxmlformats.org/officeDocument/2006/relationships/image" Target="../media/image167.png"/><Relationship Id="rId66" Type="http://schemas.openxmlformats.org/officeDocument/2006/relationships/customXml" Target="../ink/ink193.xml"/><Relationship Id="rId87" Type="http://schemas.openxmlformats.org/officeDocument/2006/relationships/image" Target="../media/image188.png"/><Relationship Id="rId61" Type="http://schemas.openxmlformats.org/officeDocument/2006/relationships/image" Target="../media/image175.png"/><Relationship Id="rId82" Type="http://schemas.openxmlformats.org/officeDocument/2006/relationships/customXml" Target="../ink/ink201.xml"/><Relationship Id="rId19" Type="http://schemas.openxmlformats.org/officeDocument/2006/relationships/image" Target="../media/image154.png"/><Relationship Id="rId14" Type="http://schemas.openxmlformats.org/officeDocument/2006/relationships/customXml" Target="../ink/ink167.xml"/><Relationship Id="rId30" Type="http://schemas.openxmlformats.org/officeDocument/2006/relationships/customXml" Target="../ink/ink175.xml"/><Relationship Id="rId35" Type="http://schemas.openxmlformats.org/officeDocument/2006/relationships/image" Target="../media/image162.png"/><Relationship Id="rId56" Type="http://schemas.openxmlformats.org/officeDocument/2006/relationships/customXml" Target="../ink/ink188.xml"/><Relationship Id="rId77" Type="http://schemas.openxmlformats.org/officeDocument/2006/relationships/image" Target="../media/image183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0.xml"/><Relationship Id="rId21" Type="http://schemas.openxmlformats.org/officeDocument/2006/relationships/image" Target="../media/image202.png"/><Relationship Id="rId42" Type="http://schemas.openxmlformats.org/officeDocument/2006/relationships/customXml" Target="../ink/ink228.xml"/><Relationship Id="rId47" Type="http://schemas.openxmlformats.org/officeDocument/2006/relationships/image" Target="../media/image215.png"/><Relationship Id="rId63" Type="http://schemas.openxmlformats.org/officeDocument/2006/relationships/image" Target="../media/image223.png"/><Relationship Id="rId68" Type="http://schemas.openxmlformats.org/officeDocument/2006/relationships/customXml" Target="../ink/ink241.xml"/><Relationship Id="rId84" Type="http://schemas.openxmlformats.org/officeDocument/2006/relationships/customXml" Target="../ink/ink249.xml"/><Relationship Id="rId89" Type="http://schemas.openxmlformats.org/officeDocument/2006/relationships/image" Target="../media/image236.png"/><Relationship Id="rId16" Type="http://schemas.openxmlformats.org/officeDocument/2006/relationships/customXml" Target="../ink/ink215.xml"/><Relationship Id="rId11" Type="http://schemas.openxmlformats.org/officeDocument/2006/relationships/image" Target="../media/image197.png"/><Relationship Id="rId32" Type="http://schemas.openxmlformats.org/officeDocument/2006/relationships/customXml" Target="../ink/ink223.xml"/><Relationship Id="rId37" Type="http://schemas.openxmlformats.org/officeDocument/2006/relationships/image" Target="../media/image210.png"/><Relationship Id="rId53" Type="http://schemas.openxmlformats.org/officeDocument/2006/relationships/image" Target="../media/image218.png"/><Relationship Id="rId58" Type="http://schemas.openxmlformats.org/officeDocument/2006/relationships/customXml" Target="../ink/ink236.xml"/><Relationship Id="rId74" Type="http://schemas.openxmlformats.org/officeDocument/2006/relationships/customXml" Target="../ink/ink244.xml"/><Relationship Id="rId79" Type="http://schemas.openxmlformats.org/officeDocument/2006/relationships/image" Target="../media/image231.png"/><Relationship Id="rId5" Type="http://schemas.openxmlformats.org/officeDocument/2006/relationships/image" Target="../media/image194.png"/><Relationship Id="rId90" Type="http://schemas.openxmlformats.org/officeDocument/2006/relationships/customXml" Target="../ink/ink252.xml"/><Relationship Id="rId14" Type="http://schemas.openxmlformats.org/officeDocument/2006/relationships/customXml" Target="../ink/ink214.xml"/><Relationship Id="rId22" Type="http://schemas.openxmlformats.org/officeDocument/2006/relationships/customXml" Target="../ink/ink218.xml"/><Relationship Id="rId27" Type="http://schemas.openxmlformats.org/officeDocument/2006/relationships/image" Target="../media/image205.png"/><Relationship Id="rId30" Type="http://schemas.openxmlformats.org/officeDocument/2006/relationships/customXml" Target="../ink/ink222.xml"/><Relationship Id="rId35" Type="http://schemas.openxmlformats.org/officeDocument/2006/relationships/image" Target="../media/image209.png"/><Relationship Id="rId43" Type="http://schemas.openxmlformats.org/officeDocument/2006/relationships/image" Target="../media/image213.png"/><Relationship Id="rId48" Type="http://schemas.openxmlformats.org/officeDocument/2006/relationships/customXml" Target="../ink/ink231.xml"/><Relationship Id="rId56" Type="http://schemas.openxmlformats.org/officeDocument/2006/relationships/customXml" Target="../ink/ink235.xml"/><Relationship Id="rId64" Type="http://schemas.openxmlformats.org/officeDocument/2006/relationships/customXml" Target="../ink/ink239.xml"/><Relationship Id="rId69" Type="http://schemas.openxmlformats.org/officeDocument/2006/relationships/image" Target="../media/image226.png"/><Relationship Id="rId77" Type="http://schemas.openxmlformats.org/officeDocument/2006/relationships/image" Target="../media/image230.png"/><Relationship Id="rId8" Type="http://schemas.openxmlformats.org/officeDocument/2006/relationships/customXml" Target="../ink/ink211.xml"/><Relationship Id="rId51" Type="http://schemas.openxmlformats.org/officeDocument/2006/relationships/image" Target="../media/image217.png"/><Relationship Id="rId72" Type="http://schemas.openxmlformats.org/officeDocument/2006/relationships/customXml" Target="../ink/ink243.xml"/><Relationship Id="rId80" Type="http://schemas.openxmlformats.org/officeDocument/2006/relationships/customXml" Target="../ink/ink247.xml"/><Relationship Id="rId85" Type="http://schemas.openxmlformats.org/officeDocument/2006/relationships/image" Target="../media/image234.png"/><Relationship Id="rId3" Type="http://schemas.openxmlformats.org/officeDocument/2006/relationships/image" Target="../media/image193.png"/><Relationship Id="rId12" Type="http://schemas.openxmlformats.org/officeDocument/2006/relationships/customXml" Target="../ink/ink213.xml"/><Relationship Id="rId17" Type="http://schemas.openxmlformats.org/officeDocument/2006/relationships/image" Target="../media/image200.png"/><Relationship Id="rId25" Type="http://schemas.openxmlformats.org/officeDocument/2006/relationships/image" Target="../media/image204.png"/><Relationship Id="rId33" Type="http://schemas.openxmlformats.org/officeDocument/2006/relationships/image" Target="../media/image208.png"/><Relationship Id="rId38" Type="http://schemas.openxmlformats.org/officeDocument/2006/relationships/customXml" Target="../ink/ink226.xml"/><Relationship Id="rId46" Type="http://schemas.openxmlformats.org/officeDocument/2006/relationships/customXml" Target="../ink/ink230.xml"/><Relationship Id="rId59" Type="http://schemas.openxmlformats.org/officeDocument/2006/relationships/image" Target="../media/image221.png"/><Relationship Id="rId67" Type="http://schemas.openxmlformats.org/officeDocument/2006/relationships/image" Target="../media/image225.png"/><Relationship Id="rId20" Type="http://schemas.openxmlformats.org/officeDocument/2006/relationships/customXml" Target="../ink/ink217.xml"/><Relationship Id="rId41" Type="http://schemas.openxmlformats.org/officeDocument/2006/relationships/image" Target="../media/image212.png"/><Relationship Id="rId54" Type="http://schemas.openxmlformats.org/officeDocument/2006/relationships/customXml" Target="../ink/ink234.xml"/><Relationship Id="rId62" Type="http://schemas.openxmlformats.org/officeDocument/2006/relationships/customXml" Target="../ink/ink238.xml"/><Relationship Id="rId70" Type="http://schemas.openxmlformats.org/officeDocument/2006/relationships/customXml" Target="../ink/ink242.xml"/><Relationship Id="rId75" Type="http://schemas.openxmlformats.org/officeDocument/2006/relationships/image" Target="../media/image229.png"/><Relationship Id="rId83" Type="http://schemas.openxmlformats.org/officeDocument/2006/relationships/image" Target="../media/image233.png"/><Relationship Id="rId88" Type="http://schemas.openxmlformats.org/officeDocument/2006/relationships/customXml" Target="../ink/ink251.xml"/><Relationship Id="rId91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0.xml"/><Relationship Id="rId15" Type="http://schemas.openxmlformats.org/officeDocument/2006/relationships/image" Target="../media/image199.png"/><Relationship Id="rId23" Type="http://schemas.openxmlformats.org/officeDocument/2006/relationships/image" Target="../media/image203.png"/><Relationship Id="rId28" Type="http://schemas.openxmlformats.org/officeDocument/2006/relationships/customXml" Target="../ink/ink221.xml"/><Relationship Id="rId36" Type="http://schemas.openxmlformats.org/officeDocument/2006/relationships/customXml" Target="../ink/ink225.xml"/><Relationship Id="rId49" Type="http://schemas.openxmlformats.org/officeDocument/2006/relationships/image" Target="../media/image216.png"/><Relationship Id="rId57" Type="http://schemas.openxmlformats.org/officeDocument/2006/relationships/image" Target="../media/image220.png"/><Relationship Id="rId10" Type="http://schemas.openxmlformats.org/officeDocument/2006/relationships/customXml" Target="../ink/ink212.xml"/><Relationship Id="rId31" Type="http://schemas.openxmlformats.org/officeDocument/2006/relationships/image" Target="../media/image207.png"/><Relationship Id="rId44" Type="http://schemas.openxmlformats.org/officeDocument/2006/relationships/customXml" Target="../ink/ink229.xml"/><Relationship Id="rId52" Type="http://schemas.openxmlformats.org/officeDocument/2006/relationships/customXml" Target="../ink/ink233.xml"/><Relationship Id="rId60" Type="http://schemas.openxmlformats.org/officeDocument/2006/relationships/customXml" Target="../ink/ink237.xml"/><Relationship Id="rId65" Type="http://schemas.openxmlformats.org/officeDocument/2006/relationships/image" Target="../media/image224.png"/><Relationship Id="rId73" Type="http://schemas.openxmlformats.org/officeDocument/2006/relationships/image" Target="../media/image228.png"/><Relationship Id="rId78" Type="http://schemas.openxmlformats.org/officeDocument/2006/relationships/customXml" Target="../ink/ink246.xml"/><Relationship Id="rId81" Type="http://schemas.openxmlformats.org/officeDocument/2006/relationships/image" Target="../media/image232.png"/><Relationship Id="rId86" Type="http://schemas.openxmlformats.org/officeDocument/2006/relationships/customXml" Target="../ink/ink250.xml"/><Relationship Id="rId4" Type="http://schemas.openxmlformats.org/officeDocument/2006/relationships/customXml" Target="../ink/ink209.xml"/><Relationship Id="rId9" Type="http://schemas.openxmlformats.org/officeDocument/2006/relationships/image" Target="../media/image196.png"/><Relationship Id="rId13" Type="http://schemas.openxmlformats.org/officeDocument/2006/relationships/image" Target="../media/image198.png"/><Relationship Id="rId18" Type="http://schemas.openxmlformats.org/officeDocument/2006/relationships/customXml" Target="../ink/ink216.xml"/><Relationship Id="rId39" Type="http://schemas.openxmlformats.org/officeDocument/2006/relationships/image" Target="../media/image211.png"/><Relationship Id="rId34" Type="http://schemas.openxmlformats.org/officeDocument/2006/relationships/customXml" Target="../ink/ink224.xml"/><Relationship Id="rId50" Type="http://schemas.openxmlformats.org/officeDocument/2006/relationships/customXml" Target="../ink/ink232.xml"/><Relationship Id="rId55" Type="http://schemas.openxmlformats.org/officeDocument/2006/relationships/image" Target="../media/image219.png"/><Relationship Id="rId76" Type="http://schemas.openxmlformats.org/officeDocument/2006/relationships/customXml" Target="../ink/ink245.xml"/><Relationship Id="rId7" Type="http://schemas.openxmlformats.org/officeDocument/2006/relationships/image" Target="../media/image195.png"/><Relationship Id="rId71" Type="http://schemas.openxmlformats.org/officeDocument/2006/relationships/image" Target="../media/image227.png"/><Relationship Id="rId2" Type="http://schemas.openxmlformats.org/officeDocument/2006/relationships/customXml" Target="../ink/ink208.xml"/><Relationship Id="rId29" Type="http://schemas.openxmlformats.org/officeDocument/2006/relationships/image" Target="../media/image206.png"/><Relationship Id="rId24" Type="http://schemas.openxmlformats.org/officeDocument/2006/relationships/customXml" Target="../ink/ink219.xml"/><Relationship Id="rId40" Type="http://schemas.openxmlformats.org/officeDocument/2006/relationships/customXml" Target="../ink/ink227.xml"/><Relationship Id="rId45" Type="http://schemas.openxmlformats.org/officeDocument/2006/relationships/image" Target="../media/image214.png"/><Relationship Id="rId66" Type="http://schemas.openxmlformats.org/officeDocument/2006/relationships/customXml" Target="../ink/ink240.xml"/><Relationship Id="rId87" Type="http://schemas.openxmlformats.org/officeDocument/2006/relationships/image" Target="../media/image235.png"/><Relationship Id="rId61" Type="http://schemas.openxmlformats.org/officeDocument/2006/relationships/image" Target="../media/image222.png"/><Relationship Id="rId82" Type="http://schemas.openxmlformats.org/officeDocument/2006/relationships/customXml" Target="../ink/ink248.xml"/><Relationship Id="rId19" Type="http://schemas.openxmlformats.org/officeDocument/2006/relationships/image" Target="../media/image20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3.png"/><Relationship Id="rId18" Type="http://schemas.openxmlformats.org/officeDocument/2006/relationships/customXml" Target="../ink/ink261.xml"/><Relationship Id="rId26" Type="http://schemas.openxmlformats.org/officeDocument/2006/relationships/customXml" Target="../ink/ink265.xml"/><Relationship Id="rId39" Type="http://schemas.openxmlformats.org/officeDocument/2006/relationships/image" Target="../media/image256.png"/><Relationship Id="rId21" Type="http://schemas.openxmlformats.org/officeDocument/2006/relationships/image" Target="../media/image247.png"/><Relationship Id="rId34" Type="http://schemas.openxmlformats.org/officeDocument/2006/relationships/customXml" Target="../ink/ink269.xml"/><Relationship Id="rId42" Type="http://schemas.openxmlformats.org/officeDocument/2006/relationships/customXml" Target="../ink/ink273.xml"/><Relationship Id="rId47" Type="http://schemas.openxmlformats.org/officeDocument/2006/relationships/image" Target="../media/image260.png"/><Relationship Id="rId50" Type="http://schemas.openxmlformats.org/officeDocument/2006/relationships/customXml" Target="../ink/ink277.xml"/><Relationship Id="rId55" Type="http://schemas.openxmlformats.org/officeDocument/2006/relationships/image" Target="../media/image264.png"/><Relationship Id="rId7" Type="http://schemas.openxmlformats.org/officeDocument/2006/relationships/image" Target="../media/image240.png"/><Relationship Id="rId2" Type="http://schemas.openxmlformats.org/officeDocument/2006/relationships/customXml" Target="../ink/ink253.xml"/><Relationship Id="rId16" Type="http://schemas.openxmlformats.org/officeDocument/2006/relationships/customXml" Target="../ink/ink260.xml"/><Relationship Id="rId29" Type="http://schemas.openxmlformats.org/officeDocument/2006/relationships/image" Target="../media/image251.png"/><Relationship Id="rId11" Type="http://schemas.openxmlformats.org/officeDocument/2006/relationships/image" Target="../media/image242.png"/><Relationship Id="rId24" Type="http://schemas.openxmlformats.org/officeDocument/2006/relationships/customXml" Target="../ink/ink264.xml"/><Relationship Id="rId32" Type="http://schemas.openxmlformats.org/officeDocument/2006/relationships/customXml" Target="../ink/ink268.xml"/><Relationship Id="rId37" Type="http://schemas.openxmlformats.org/officeDocument/2006/relationships/image" Target="../media/image255.png"/><Relationship Id="rId40" Type="http://schemas.openxmlformats.org/officeDocument/2006/relationships/customXml" Target="../ink/ink272.xml"/><Relationship Id="rId45" Type="http://schemas.openxmlformats.org/officeDocument/2006/relationships/image" Target="../media/image259.png"/><Relationship Id="rId53" Type="http://schemas.openxmlformats.org/officeDocument/2006/relationships/image" Target="../media/image263.png"/><Relationship Id="rId58" Type="http://schemas.openxmlformats.org/officeDocument/2006/relationships/customXml" Target="../ink/ink281.xml"/><Relationship Id="rId5" Type="http://schemas.openxmlformats.org/officeDocument/2006/relationships/image" Target="../media/image239.png"/><Relationship Id="rId19" Type="http://schemas.openxmlformats.org/officeDocument/2006/relationships/image" Target="../media/image246.png"/><Relationship Id="rId4" Type="http://schemas.openxmlformats.org/officeDocument/2006/relationships/customXml" Target="../ink/ink254.xml"/><Relationship Id="rId9" Type="http://schemas.openxmlformats.org/officeDocument/2006/relationships/image" Target="../media/image241.png"/><Relationship Id="rId14" Type="http://schemas.openxmlformats.org/officeDocument/2006/relationships/customXml" Target="../ink/ink259.xml"/><Relationship Id="rId22" Type="http://schemas.openxmlformats.org/officeDocument/2006/relationships/customXml" Target="../ink/ink263.xml"/><Relationship Id="rId27" Type="http://schemas.openxmlformats.org/officeDocument/2006/relationships/image" Target="../media/image250.png"/><Relationship Id="rId30" Type="http://schemas.openxmlformats.org/officeDocument/2006/relationships/customXml" Target="../ink/ink267.xml"/><Relationship Id="rId35" Type="http://schemas.openxmlformats.org/officeDocument/2006/relationships/image" Target="../media/image254.png"/><Relationship Id="rId43" Type="http://schemas.openxmlformats.org/officeDocument/2006/relationships/image" Target="../media/image258.png"/><Relationship Id="rId48" Type="http://schemas.openxmlformats.org/officeDocument/2006/relationships/customXml" Target="../ink/ink276.xml"/><Relationship Id="rId56" Type="http://schemas.openxmlformats.org/officeDocument/2006/relationships/customXml" Target="../ink/ink280.xml"/><Relationship Id="rId8" Type="http://schemas.openxmlformats.org/officeDocument/2006/relationships/customXml" Target="../ink/ink256.xml"/><Relationship Id="rId51" Type="http://schemas.openxmlformats.org/officeDocument/2006/relationships/image" Target="../media/image262.png"/><Relationship Id="rId3" Type="http://schemas.openxmlformats.org/officeDocument/2006/relationships/image" Target="../media/image238.png"/><Relationship Id="rId12" Type="http://schemas.openxmlformats.org/officeDocument/2006/relationships/customXml" Target="../ink/ink258.xml"/><Relationship Id="rId17" Type="http://schemas.openxmlformats.org/officeDocument/2006/relationships/image" Target="../media/image245.png"/><Relationship Id="rId25" Type="http://schemas.openxmlformats.org/officeDocument/2006/relationships/image" Target="../media/image249.png"/><Relationship Id="rId33" Type="http://schemas.openxmlformats.org/officeDocument/2006/relationships/image" Target="../media/image253.png"/><Relationship Id="rId38" Type="http://schemas.openxmlformats.org/officeDocument/2006/relationships/customXml" Target="../ink/ink271.xml"/><Relationship Id="rId46" Type="http://schemas.openxmlformats.org/officeDocument/2006/relationships/customXml" Target="../ink/ink275.xml"/><Relationship Id="rId59" Type="http://schemas.openxmlformats.org/officeDocument/2006/relationships/image" Target="../media/image266.png"/><Relationship Id="rId20" Type="http://schemas.openxmlformats.org/officeDocument/2006/relationships/customXml" Target="../ink/ink262.xml"/><Relationship Id="rId41" Type="http://schemas.openxmlformats.org/officeDocument/2006/relationships/image" Target="../media/image257.png"/><Relationship Id="rId54" Type="http://schemas.openxmlformats.org/officeDocument/2006/relationships/customXml" Target="../ink/ink2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5.xml"/><Relationship Id="rId15" Type="http://schemas.openxmlformats.org/officeDocument/2006/relationships/image" Target="../media/image244.png"/><Relationship Id="rId23" Type="http://schemas.openxmlformats.org/officeDocument/2006/relationships/image" Target="../media/image248.png"/><Relationship Id="rId28" Type="http://schemas.openxmlformats.org/officeDocument/2006/relationships/customXml" Target="../ink/ink266.xml"/><Relationship Id="rId36" Type="http://schemas.openxmlformats.org/officeDocument/2006/relationships/customXml" Target="../ink/ink270.xml"/><Relationship Id="rId49" Type="http://schemas.openxmlformats.org/officeDocument/2006/relationships/image" Target="../media/image261.png"/><Relationship Id="rId57" Type="http://schemas.openxmlformats.org/officeDocument/2006/relationships/image" Target="../media/image265.png"/><Relationship Id="rId10" Type="http://schemas.openxmlformats.org/officeDocument/2006/relationships/customXml" Target="../ink/ink257.xml"/><Relationship Id="rId31" Type="http://schemas.openxmlformats.org/officeDocument/2006/relationships/image" Target="../media/image252.png"/><Relationship Id="rId44" Type="http://schemas.openxmlformats.org/officeDocument/2006/relationships/customXml" Target="../ink/ink274.xml"/><Relationship Id="rId52" Type="http://schemas.openxmlformats.org/officeDocument/2006/relationships/customXml" Target="../ink/ink27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5.xml"/><Relationship Id="rId13" Type="http://schemas.openxmlformats.org/officeDocument/2006/relationships/image" Target="../media/image272.png"/><Relationship Id="rId18" Type="http://schemas.openxmlformats.org/officeDocument/2006/relationships/customXml" Target="../ink/ink290.xml"/><Relationship Id="rId3" Type="http://schemas.openxmlformats.org/officeDocument/2006/relationships/image" Target="../media/image267.png"/><Relationship Id="rId21" Type="http://schemas.openxmlformats.org/officeDocument/2006/relationships/image" Target="../media/image276.png"/><Relationship Id="rId7" Type="http://schemas.openxmlformats.org/officeDocument/2006/relationships/image" Target="../media/image269.png"/><Relationship Id="rId12" Type="http://schemas.openxmlformats.org/officeDocument/2006/relationships/customXml" Target="../ink/ink287.xml"/><Relationship Id="rId17" Type="http://schemas.openxmlformats.org/officeDocument/2006/relationships/image" Target="../media/image274.png"/><Relationship Id="rId2" Type="http://schemas.openxmlformats.org/officeDocument/2006/relationships/customXml" Target="../ink/ink282.xml"/><Relationship Id="rId16" Type="http://schemas.openxmlformats.org/officeDocument/2006/relationships/customXml" Target="../ink/ink289.xml"/><Relationship Id="rId20" Type="http://schemas.openxmlformats.org/officeDocument/2006/relationships/customXml" Target="../ink/ink2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4.xml"/><Relationship Id="rId11" Type="http://schemas.openxmlformats.org/officeDocument/2006/relationships/image" Target="../media/image271.png"/><Relationship Id="rId5" Type="http://schemas.openxmlformats.org/officeDocument/2006/relationships/image" Target="../media/image268.png"/><Relationship Id="rId15" Type="http://schemas.openxmlformats.org/officeDocument/2006/relationships/image" Target="../media/image273.png"/><Relationship Id="rId23" Type="http://schemas.openxmlformats.org/officeDocument/2006/relationships/image" Target="../media/image277.png"/><Relationship Id="rId10" Type="http://schemas.openxmlformats.org/officeDocument/2006/relationships/customXml" Target="../ink/ink286.xml"/><Relationship Id="rId19" Type="http://schemas.openxmlformats.org/officeDocument/2006/relationships/image" Target="../media/image275.png"/><Relationship Id="rId4" Type="http://schemas.openxmlformats.org/officeDocument/2006/relationships/customXml" Target="../ink/ink283.xml"/><Relationship Id="rId9" Type="http://schemas.openxmlformats.org/officeDocument/2006/relationships/image" Target="../media/image270.png"/><Relationship Id="rId14" Type="http://schemas.openxmlformats.org/officeDocument/2006/relationships/customXml" Target="../ink/ink288.xml"/><Relationship Id="rId22" Type="http://schemas.openxmlformats.org/officeDocument/2006/relationships/customXml" Target="../ink/ink29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5.png"/><Relationship Id="rId21" Type="http://schemas.openxmlformats.org/officeDocument/2006/relationships/image" Target="../media/image287.png"/><Relationship Id="rId42" Type="http://schemas.openxmlformats.org/officeDocument/2006/relationships/customXml" Target="../ink/ink313.xml"/><Relationship Id="rId63" Type="http://schemas.openxmlformats.org/officeDocument/2006/relationships/image" Target="../media/image308.png"/><Relationship Id="rId84" Type="http://schemas.openxmlformats.org/officeDocument/2006/relationships/customXml" Target="../ink/ink334.xml"/><Relationship Id="rId138" Type="http://schemas.openxmlformats.org/officeDocument/2006/relationships/customXml" Target="../ink/ink361.xml"/><Relationship Id="rId159" Type="http://schemas.openxmlformats.org/officeDocument/2006/relationships/image" Target="../media/image356.png"/><Relationship Id="rId170" Type="http://schemas.openxmlformats.org/officeDocument/2006/relationships/customXml" Target="../ink/ink377.xml"/><Relationship Id="rId107" Type="http://schemas.openxmlformats.org/officeDocument/2006/relationships/image" Target="../media/image330.png"/><Relationship Id="rId11" Type="http://schemas.openxmlformats.org/officeDocument/2006/relationships/image" Target="../media/image282.png"/><Relationship Id="rId32" Type="http://schemas.openxmlformats.org/officeDocument/2006/relationships/customXml" Target="../ink/ink308.xml"/><Relationship Id="rId53" Type="http://schemas.openxmlformats.org/officeDocument/2006/relationships/image" Target="../media/image303.png"/><Relationship Id="rId74" Type="http://schemas.openxmlformats.org/officeDocument/2006/relationships/customXml" Target="../ink/ink329.xml"/><Relationship Id="rId128" Type="http://schemas.openxmlformats.org/officeDocument/2006/relationships/customXml" Target="../ink/ink356.xml"/><Relationship Id="rId149" Type="http://schemas.openxmlformats.org/officeDocument/2006/relationships/image" Target="../media/image351.png"/><Relationship Id="rId5" Type="http://schemas.openxmlformats.org/officeDocument/2006/relationships/image" Target="../media/image279.png"/><Relationship Id="rId95" Type="http://schemas.openxmlformats.org/officeDocument/2006/relationships/image" Target="../media/image324.png"/><Relationship Id="rId160" Type="http://schemas.openxmlformats.org/officeDocument/2006/relationships/customXml" Target="../ink/ink372.xml"/><Relationship Id="rId181" Type="http://schemas.openxmlformats.org/officeDocument/2006/relationships/image" Target="../media/image367.png"/><Relationship Id="rId22" Type="http://schemas.openxmlformats.org/officeDocument/2006/relationships/customXml" Target="../ink/ink303.xml"/><Relationship Id="rId43" Type="http://schemas.openxmlformats.org/officeDocument/2006/relationships/image" Target="../media/image298.png"/><Relationship Id="rId64" Type="http://schemas.openxmlformats.org/officeDocument/2006/relationships/customXml" Target="../ink/ink324.xml"/><Relationship Id="rId118" Type="http://schemas.openxmlformats.org/officeDocument/2006/relationships/customXml" Target="../ink/ink351.xml"/><Relationship Id="rId139" Type="http://schemas.openxmlformats.org/officeDocument/2006/relationships/image" Target="../media/image346.png"/><Relationship Id="rId85" Type="http://schemas.openxmlformats.org/officeDocument/2006/relationships/image" Target="../media/image319.png"/><Relationship Id="rId150" Type="http://schemas.openxmlformats.org/officeDocument/2006/relationships/customXml" Target="../ink/ink367.xml"/><Relationship Id="rId171" Type="http://schemas.openxmlformats.org/officeDocument/2006/relationships/image" Target="../media/image362.png"/><Relationship Id="rId12" Type="http://schemas.openxmlformats.org/officeDocument/2006/relationships/customXml" Target="../ink/ink298.xml"/><Relationship Id="rId33" Type="http://schemas.openxmlformats.org/officeDocument/2006/relationships/image" Target="../media/image293.png"/><Relationship Id="rId108" Type="http://schemas.openxmlformats.org/officeDocument/2006/relationships/customXml" Target="../ink/ink346.xml"/><Relationship Id="rId129" Type="http://schemas.openxmlformats.org/officeDocument/2006/relationships/image" Target="../media/image341.png"/><Relationship Id="rId54" Type="http://schemas.openxmlformats.org/officeDocument/2006/relationships/customXml" Target="../ink/ink319.xml"/><Relationship Id="rId75" Type="http://schemas.openxmlformats.org/officeDocument/2006/relationships/image" Target="../media/image314.png"/><Relationship Id="rId96" Type="http://schemas.openxmlformats.org/officeDocument/2006/relationships/customXml" Target="../ink/ink340.xml"/><Relationship Id="rId140" Type="http://schemas.openxmlformats.org/officeDocument/2006/relationships/customXml" Target="../ink/ink362.xml"/><Relationship Id="rId161" Type="http://schemas.openxmlformats.org/officeDocument/2006/relationships/image" Target="../media/image357.png"/><Relationship Id="rId182" Type="http://schemas.openxmlformats.org/officeDocument/2006/relationships/customXml" Target="../ink/ink383.xml"/><Relationship Id="rId6" Type="http://schemas.openxmlformats.org/officeDocument/2006/relationships/customXml" Target="../ink/ink295.xml"/><Relationship Id="rId23" Type="http://schemas.openxmlformats.org/officeDocument/2006/relationships/image" Target="../media/image288.png"/><Relationship Id="rId119" Type="http://schemas.openxmlformats.org/officeDocument/2006/relationships/image" Target="../media/image336.png"/><Relationship Id="rId44" Type="http://schemas.openxmlformats.org/officeDocument/2006/relationships/customXml" Target="../ink/ink314.xml"/><Relationship Id="rId65" Type="http://schemas.openxmlformats.org/officeDocument/2006/relationships/image" Target="../media/image309.png"/><Relationship Id="rId86" Type="http://schemas.openxmlformats.org/officeDocument/2006/relationships/customXml" Target="../ink/ink335.xml"/><Relationship Id="rId130" Type="http://schemas.openxmlformats.org/officeDocument/2006/relationships/customXml" Target="../ink/ink357.xml"/><Relationship Id="rId151" Type="http://schemas.openxmlformats.org/officeDocument/2006/relationships/image" Target="../media/image352.png"/><Relationship Id="rId172" Type="http://schemas.openxmlformats.org/officeDocument/2006/relationships/customXml" Target="../ink/ink378.xml"/><Relationship Id="rId13" Type="http://schemas.openxmlformats.org/officeDocument/2006/relationships/image" Target="../media/image283.png"/><Relationship Id="rId18" Type="http://schemas.openxmlformats.org/officeDocument/2006/relationships/customXml" Target="../ink/ink301.xml"/><Relationship Id="rId39" Type="http://schemas.openxmlformats.org/officeDocument/2006/relationships/image" Target="../media/image296.png"/><Relationship Id="rId109" Type="http://schemas.openxmlformats.org/officeDocument/2006/relationships/image" Target="../media/image331.png"/><Relationship Id="rId34" Type="http://schemas.openxmlformats.org/officeDocument/2006/relationships/customXml" Target="../ink/ink309.xml"/><Relationship Id="rId50" Type="http://schemas.openxmlformats.org/officeDocument/2006/relationships/customXml" Target="../ink/ink317.xml"/><Relationship Id="rId55" Type="http://schemas.openxmlformats.org/officeDocument/2006/relationships/image" Target="../media/image304.png"/><Relationship Id="rId76" Type="http://schemas.openxmlformats.org/officeDocument/2006/relationships/customXml" Target="../ink/ink330.xml"/><Relationship Id="rId97" Type="http://schemas.openxmlformats.org/officeDocument/2006/relationships/image" Target="../media/image325.png"/><Relationship Id="rId104" Type="http://schemas.openxmlformats.org/officeDocument/2006/relationships/customXml" Target="../ink/ink344.xml"/><Relationship Id="rId120" Type="http://schemas.openxmlformats.org/officeDocument/2006/relationships/customXml" Target="../ink/ink352.xml"/><Relationship Id="rId125" Type="http://schemas.openxmlformats.org/officeDocument/2006/relationships/image" Target="../media/image339.png"/><Relationship Id="rId141" Type="http://schemas.openxmlformats.org/officeDocument/2006/relationships/image" Target="../media/image347.png"/><Relationship Id="rId146" Type="http://schemas.openxmlformats.org/officeDocument/2006/relationships/customXml" Target="../ink/ink365.xml"/><Relationship Id="rId167" Type="http://schemas.openxmlformats.org/officeDocument/2006/relationships/image" Target="../media/image360.png"/><Relationship Id="rId7" Type="http://schemas.openxmlformats.org/officeDocument/2006/relationships/image" Target="../media/image280.png"/><Relationship Id="rId71" Type="http://schemas.openxmlformats.org/officeDocument/2006/relationships/image" Target="../media/image312.png"/><Relationship Id="rId92" Type="http://schemas.openxmlformats.org/officeDocument/2006/relationships/customXml" Target="../ink/ink338.xml"/><Relationship Id="rId162" Type="http://schemas.openxmlformats.org/officeDocument/2006/relationships/customXml" Target="../ink/ink373.xml"/><Relationship Id="rId183" Type="http://schemas.openxmlformats.org/officeDocument/2006/relationships/image" Target="../media/image368.png"/><Relationship Id="rId2" Type="http://schemas.openxmlformats.org/officeDocument/2006/relationships/customXml" Target="../ink/ink293.xml"/><Relationship Id="rId29" Type="http://schemas.openxmlformats.org/officeDocument/2006/relationships/image" Target="../media/image291.png"/><Relationship Id="rId24" Type="http://schemas.openxmlformats.org/officeDocument/2006/relationships/customXml" Target="../ink/ink304.xml"/><Relationship Id="rId40" Type="http://schemas.openxmlformats.org/officeDocument/2006/relationships/customXml" Target="../ink/ink312.xml"/><Relationship Id="rId45" Type="http://schemas.openxmlformats.org/officeDocument/2006/relationships/image" Target="../media/image299.png"/><Relationship Id="rId66" Type="http://schemas.openxmlformats.org/officeDocument/2006/relationships/customXml" Target="../ink/ink325.xml"/><Relationship Id="rId87" Type="http://schemas.openxmlformats.org/officeDocument/2006/relationships/image" Target="../media/image320.png"/><Relationship Id="rId110" Type="http://schemas.openxmlformats.org/officeDocument/2006/relationships/customXml" Target="../ink/ink347.xml"/><Relationship Id="rId115" Type="http://schemas.openxmlformats.org/officeDocument/2006/relationships/image" Target="../media/image334.png"/><Relationship Id="rId131" Type="http://schemas.openxmlformats.org/officeDocument/2006/relationships/image" Target="../media/image342.png"/><Relationship Id="rId136" Type="http://schemas.openxmlformats.org/officeDocument/2006/relationships/customXml" Target="../ink/ink360.xml"/><Relationship Id="rId157" Type="http://schemas.openxmlformats.org/officeDocument/2006/relationships/image" Target="../media/image355.png"/><Relationship Id="rId178" Type="http://schemas.openxmlformats.org/officeDocument/2006/relationships/customXml" Target="../ink/ink381.xml"/><Relationship Id="rId61" Type="http://schemas.openxmlformats.org/officeDocument/2006/relationships/image" Target="../media/image307.png"/><Relationship Id="rId82" Type="http://schemas.openxmlformats.org/officeDocument/2006/relationships/customXml" Target="../ink/ink333.xml"/><Relationship Id="rId152" Type="http://schemas.openxmlformats.org/officeDocument/2006/relationships/customXml" Target="../ink/ink368.xml"/><Relationship Id="rId173" Type="http://schemas.openxmlformats.org/officeDocument/2006/relationships/image" Target="../media/image363.png"/><Relationship Id="rId19" Type="http://schemas.openxmlformats.org/officeDocument/2006/relationships/image" Target="../media/image286.png"/><Relationship Id="rId14" Type="http://schemas.openxmlformats.org/officeDocument/2006/relationships/customXml" Target="../ink/ink299.xml"/><Relationship Id="rId30" Type="http://schemas.openxmlformats.org/officeDocument/2006/relationships/customXml" Target="../ink/ink307.xml"/><Relationship Id="rId35" Type="http://schemas.openxmlformats.org/officeDocument/2006/relationships/image" Target="../media/image294.png"/><Relationship Id="rId56" Type="http://schemas.openxmlformats.org/officeDocument/2006/relationships/customXml" Target="../ink/ink320.xml"/><Relationship Id="rId77" Type="http://schemas.openxmlformats.org/officeDocument/2006/relationships/image" Target="../media/image315.png"/><Relationship Id="rId100" Type="http://schemas.openxmlformats.org/officeDocument/2006/relationships/customXml" Target="../ink/ink342.xml"/><Relationship Id="rId105" Type="http://schemas.openxmlformats.org/officeDocument/2006/relationships/image" Target="../media/image329.png"/><Relationship Id="rId126" Type="http://schemas.openxmlformats.org/officeDocument/2006/relationships/customXml" Target="../ink/ink355.xml"/><Relationship Id="rId147" Type="http://schemas.openxmlformats.org/officeDocument/2006/relationships/image" Target="../media/image350.png"/><Relationship Id="rId168" Type="http://schemas.openxmlformats.org/officeDocument/2006/relationships/customXml" Target="../ink/ink376.xml"/><Relationship Id="rId8" Type="http://schemas.openxmlformats.org/officeDocument/2006/relationships/customXml" Target="../ink/ink296.xml"/><Relationship Id="rId51" Type="http://schemas.openxmlformats.org/officeDocument/2006/relationships/image" Target="../media/image302.png"/><Relationship Id="rId72" Type="http://schemas.openxmlformats.org/officeDocument/2006/relationships/customXml" Target="../ink/ink328.xml"/><Relationship Id="rId93" Type="http://schemas.openxmlformats.org/officeDocument/2006/relationships/image" Target="../media/image323.png"/><Relationship Id="rId98" Type="http://schemas.openxmlformats.org/officeDocument/2006/relationships/customXml" Target="../ink/ink341.xml"/><Relationship Id="rId121" Type="http://schemas.openxmlformats.org/officeDocument/2006/relationships/image" Target="../media/image337.png"/><Relationship Id="rId142" Type="http://schemas.openxmlformats.org/officeDocument/2006/relationships/customXml" Target="../ink/ink363.xml"/><Relationship Id="rId163" Type="http://schemas.openxmlformats.org/officeDocument/2006/relationships/image" Target="../media/image358.png"/><Relationship Id="rId184" Type="http://schemas.openxmlformats.org/officeDocument/2006/relationships/customXml" Target="../ink/ink384.xml"/><Relationship Id="rId3" Type="http://schemas.openxmlformats.org/officeDocument/2006/relationships/image" Target="../media/image278.png"/><Relationship Id="rId25" Type="http://schemas.openxmlformats.org/officeDocument/2006/relationships/image" Target="../media/image289.png"/><Relationship Id="rId46" Type="http://schemas.openxmlformats.org/officeDocument/2006/relationships/customXml" Target="../ink/ink315.xml"/><Relationship Id="rId67" Type="http://schemas.openxmlformats.org/officeDocument/2006/relationships/image" Target="../media/image310.png"/><Relationship Id="rId116" Type="http://schemas.openxmlformats.org/officeDocument/2006/relationships/customXml" Target="../ink/ink350.xml"/><Relationship Id="rId137" Type="http://schemas.openxmlformats.org/officeDocument/2006/relationships/image" Target="../media/image345.png"/><Relationship Id="rId158" Type="http://schemas.openxmlformats.org/officeDocument/2006/relationships/customXml" Target="../ink/ink371.xml"/><Relationship Id="rId20" Type="http://schemas.openxmlformats.org/officeDocument/2006/relationships/customXml" Target="../ink/ink302.xml"/><Relationship Id="rId41" Type="http://schemas.openxmlformats.org/officeDocument/2006/relationships/image" Target="../media/image297.png"/><Relationship Id="rId62" Type="http://schemas.openxmlformats.org/officeDocument/2006/relationships/customXml" Target="../ink/ink323.xml"/><Relationship Id="rId83" Type="http://schemas.openxmlformats.org/officeDocument/2006/relationships/image" Target="../media/image318.png"/><Relationship Id="rId88" Type="http://schemas.openxmlformats.org/officeDocument/2006/relationships/customXml" Target="../ink/ink336.xml"/><Relationship Id="rId111" Type="http://schemas.openxmlformats.org/officeDocument/2006/relationships/image" Target="../media/image332.png"/><Relationship Id="rId132" Type="http://schemas.openxmlformats.org/officeDocument/2006/relationships/customXml" Target="../ink/ink358.xml"/><Relationship Id="rId153" Type="http://schemas.openxmlformats.org/officeDocument/2006/relationships/image" Target="../media/image353.png"/><Relationship Id="rId174" Type="http://schemas.openxmlformats.org/officeDocument/2006/relationships/customXml" Target="../ink/ink379.xml"/><Relationship Id="rId179" Type="http://schemas.openxmlformats.org/officeDocument/2006/relationships/image" Target="../media/image366.png"/><Relationship Id="rId15" Type="http://schemas.openxmlformats.org/officeDocument/2006/relationships/image" Target="../media/image284.png"/><Relationship Id="rId36" Type="http://schemas.openxmlformats.org/officeDocument/2006/relationships/customXml" Target="../ink/ink310.xml"/><Relationship Id="rId57" Type="http://schemas.openxmlformats.org/officeDocument/2006/relationships/image" Target="../media/image305.png"/><Relationship Id="rId106" Type="http://schemas.openxmlformats.org/officeDocument/2006/relationships/customXml" Target="../ink/ink345.xml"/><Relationship Id="rId127" Type="http://schemas.openxmlformats.org/officeDocument/2006/relationships/image" Target="../media/image340.png"/><Relationship Id="rId10" Type="http://schemas.openxmlformats.org/officeDocument/2006/relationships/customXml" Target="../ink/ink297.xml"/><Relationship Id="rId31" Type="http://schemas.openxmlformats.org/officeDocument/2006/relationships/image" Target="../media/image292.png"/><Relationship Id="rId52" Type="http://schemas.openxmlformats.org/officeDocument/2006/relationships/customXml" Target="../ink/ink318.xml"/><Relationship Id="rId73" Type="http://schemas.openxmlformats.org/officeDocument/2006/relationships/image" Target="../media/image313.png"/><Relationship Id="rId78" Type="http://schemas.openxmlformats.org/officeDocument/2006/relationships/customXml" Target="../ink/ink331.xml"/><Relationship Id="rId94" Type="http://schemas.openxmlformats.org/officeDocument/2006/relationships/customXml" Target="../ink/ink339.xml"/><Relationship Id="rId99" Type="http://schemas.openxmlformats.org/officeDocument/2006/relationships/image" Target="../media/image326.png"/><Relationship Id="rId101" Type="http://schemas.openxmlformats.org/officeDocument/2006/relationships/image" Target="../media/image327.png"/><Relationship Id="rId122" Type="http://schemas.openxmlformats.org/officeDocument/2006/relationships/customXml" Target="../ink/ink353.xml"/><Relationship Id="rId143" Type="http://schemas.openxmlformats.org/officeDocument/2006/relationships/image" Target="../media/image348.png"/><Relationship Id="rId148" Type="http://schemas.openxmlformats.org/officeDocument/2006/relationships/customXml" Target="../ink/ink366.xml"/><Relationship Id="rId164" Type="http://schemas.openxmlformats.org/officeDocument/2006/relationships/customXml" Target="../ink/ink374.xml"/><Relationship Id="rId169" Type="http://schemas.openxmlformats.org/officeDocument/2006/relationships/image" Target="../media/image361.png"/><Relationship Id="rId185" Type="http://schemas.openxmlformats.org/officeDocument/2006/relationships/image" Target="../media/image369.png"/><Relationship Id="rId4" Type="http://schemas.openxmlformats.org/officeDocument/2006/relationships/customXml" Target="../ink/ink294.xml"/><Relationship Id="rId9" Type="http://schemas.openxmlformats.org/officeDocument/2006/relationships/image" Target="../media/image281.png"/><Relationship Id="rId180" Type="http://schemas.openxmlformats.org/officeDocument/2006/relationships/customXml" Target="../ink/ink382.xml"/><Relationship Id="rId26" Type="http://schemas.openxmlformats.org/officeDocument/2006/relationships/customXml" Target="../ink/ink305.xml"/><Relationship Id="rId47" Type="http://schemas.openxmlformats.org/officeDocument/2006/relationships/image" Target="../media/image300.png"/><Relationship Id="rId68" Type="http://schemas.openxmlformats.org/officeDocument/2006/relationships/customXml" Target="../ink/ink326.xml"/><Relationship Id="rId89" Type="http://schemas.openxmlformats.org/officeDocument/2006/relationships/image" Target="../media/image321.png"/><Relationship Id="rId112" Type="http://schemas.openxmlformats.org/officeDocument/2006/relationships/customXml" Target="../ink/ink348.xml"/><Relationship Id="rId133" Type="http://schemas.openxmlformats.org/officeDocument/2006/relationships/image" Target="../media/image343.png"/><Relationship Id="rId154" Type="http://schemas.openxmlformats.org/officeDocument/2006/relationships/customXml" Target="../ink/ink369.xml"/><Relationship Id="rId175" Type="http://schemas.openxmlformats.org/officeDocument/2006/relationships/image" Target="../media/image364.png"/><Relationship Id="rId16" Type="http://schemas.openxmlformats.org/officeDocument/2006/relationships/customXml" Target="../ink/ink300.xml"/><Relationship Id="rId37" Type="http://schemas.openxmlformats.org/officeDocument/2006/relationships/image" Target="../media/image295.png"/><Relationship Id="rId58" Type="http://schemas.openxmlformats.org/officeDocument/2006/relationships/customXml" Target="../ink/ink321.xml"/><Relationship Id="rId79" Type="http://schemas.openxmlformats.org/officeDocument/2006/relationships/image" Target="../media/image316.png"/><Relationship Id="rId102" Type="http://schemas.openxmlformats.org/officeDocument/2006/relationships/customXml" Target="../ink/ink343.xml"/><Relationship Id="rId123" Type="http://schemas.openxmlformats.org/officeDocument/2006/relationships/image" Target="../media/image338.png"/><Relationship Id="rId144" Type="http://schemas.openxmlformats.org/officeDocument/2006/relationships/customXml" Target="../ink/ink364.xml"/><Relationship Id="rId90" Type="http://schemas.openxmlformats.org/officeDocument/2006/relationships/customXml" Target="../ink/ink337.xml"/><Relationship Id="rId165" Type="http://schemas.openxmlformats.org/officeDocument/2006/relationships/image" Target="../media/image359.png"/><Relationship Id="rId186" Type="http://schemas.openxmlformats.org/officeDocument/2006/relationships/customXml" Target="../ink/ink385.xml"/><Relationship Id="rId27" Type="http://schemas.openxmlformats.org/officeDocument/2006/relationships/image" Target="../media/image290.png"/><Relationship Id="rId48" Type="http://schemas.openxmlformats.org/officeDocument/2006/relationships/customXml" Target="../ink/ink316.xml"/><Relationship Id="rId69" Type="http://schemas.openxmlformats.org/officeDocument/2006/relationships/image" Target="../media/image311.png"/><Relationship Id="rId113" Type="http://schemas.openxmlformats.org/officeDocument/2006/relationships/image" Target="../media/image333.png"/><Relationship Id="rId134" Type="http://schemas.openxmlformats.org/officeDocument/2006/relationships/customXml" Target="../ink/ink359.xml"/><Relationship Id="rId80" Type="http://schemas.openxmlformats.org/officeDocument/2006/relationships/customXml" Target="../ink/ink332.xml"/><Relationship Id="rId155" Type="http://schemas.openxmlformats.org/officeDocument/2006/relationships/image" Target="../media/image354.png"/><Relationship Id="rId176" Type="http://schemas.openxmlformats.org/officeDocument/2006/relationships/customXml" Target="../ink/ink380.xml"/><Relationship Id="rId17" Type="http://schemas.openxmlformats.org/officeDocument/2006/relationships/image" Target="../media/image285.png"/><Relationship Id="rId38" Type="http://schemas.openxmlformats.org/officeDocument/2006/relationships/customXml" Target="../ink/ink311.xml"/><Relationship Id="rId59" Type="http://schemas.openxmlformats.org/officeDocument/2006/relationships/image" Target="../media/image306.png"/><Relationship Id="rId103" Type="http://schemas.openxmlformats.org/officeDocument/2006/relationships/image" Target="../media/image328.png"/><Relationship Id="rId124" Type="http://schemas.openxmlformats.org/officeDocument/2006/relationships/customXml" Target="../ink/ink354.xml"/><Relationship Id="rId70" Type="http://schemas.openxmlformats.org/officeDocument/2006/relationships/customXml" Target="../ink/ink327.xml"/><Relationship Id="rId91" Type="http://schemas.openxmlformats.org/officeDocument/2006/relationships/image" Target="../media/image322.png"/><Relationship Id="rId145" Type="http://schemas.openxmlformats.org/officeDocument/2006/relationships/image" Target="../media/image349.png"/><Relationship Id="rId166" Type="http://schemas.openxmlformats.org/officeDocument/2006/relationships/customXml" Target="../ink/ink375.xml"/><Relationship Id="rId187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06.xml"/><Relationship Id="rId49" Type="http://schemas.openxmlformats.org/officeDocument/2006/relationships/image" Target="../media/image301.png"/><Relationship Id="rId114" Type="http://schemas.openxmlformats.org/officeDocument/2006/relationships/customXml" Target="../ink/ink349.xml"/><Relationship Id="rId60" Type="http://schemas.openxmlformats.org/officeDocument/2006/relationships/customXml" Target="../ink/ink322.xml"/><Relationship Id="rId81" Type="http://schemas.openxmlformats.org/officeDocument/2006/relationships/image" Target="../media/image317.png"/><Relationship Id="rId135" Type="http://schemas.openxmlformats.org/officeDocument/2006/relationships/image" Target="../media/image344.png"/><Relationship Id="rId156" Type="http://schemas.openxmlformats.org/officeDocument/2006/relationships/customXml" Target="../ink/ink370.xml"/><Relationship Id="rId177" Type="http://schemas.openxmlformats.org/officeDocument/2006/relationships/image" Target="../media/image3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4400"/>
            </a:br>
            <a:r>
              <a:rPr lang="en-US" sz="4400"/>
              <a:t>Conjugate Addition &amp; Michael Addition</a:t>
            </a:r>
            <a:br>
              <a:rPr lang="en-US" sz="4400"/>
            </a:br>
            <a:br>
              <a:rPr lang="en-US" sz="4400"/>
            </a:br>
            <a:r>
              <a:rPr lang="en-US" sz="4400"/>
              <a:t>Diels Alder intro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4/3/2023</a:t>
            </a:r>
          </a:p>
        </p:txBody>
      </p:sp>
    </p:spTree>
    <p:extLst>
      <p:ext uri="{BB962C8B-B14F-4D97-AF65-F5344CB8AC3E}">
        <p14:creationId xmlns:p14="http://schemas.microsoft.com/office/powerpoint/2010/main" val="148402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05D02-EFAB-161C-1ED5-C8AFEB3B4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1,2- vs 1,4-addition: Strength of Nucleophiles and Regioselectivity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D1E228-3C26-EE37-FFB4-8A790A5578FD}"/>
              </a:ext>
            </a:extLst>
          </p:cNvPr>
          <p:cNvGrpSpPr/>
          <p:nvPr/>
        </p:nvGrpSpPr>
        <p:grpSpPr>
          <a:xfrm>
            <a:off x="521873" y="1684517"/>
            <a:ext cx="920171" cy="358241"/>
            <a:chOff x="850692" y="1480791"/>
            <a:chExt cx="462974" cy="18024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CC69F71-F361-D623-2B3A-E486DA4A8E40}"/>
                    </a:ext>
                  </a:extLst>
                </p14:cNvPr>
                <p14:cNvContentPartPr/>
                <p14:nvPr/>
              </p14:nvContentPartPr>
              <p14:xfrm>
                <a:off x="850692" y="1529289"/>
                <a:ext cx="12500" cy="131743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CC69F71-F361-D623-2B3A-E486DA4A8E4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6163" y="1524746"/>
                  <a:ext cx="21377" cy="140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487DE01-1454-EF01-15FC-8FC1838D8453}"/>
                    </a:ext>
                  </a:extLst>
                </p14:cNvPr>
                <p14:cNvContentPartPr/>
                <p14:nvPr/>
              </p14:nvContentPartPr>
              <p14:xfrm>
                <a:off x="893440" y="1501540"/>
                <a:ext cx="32499" cy="151741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487DE01-1454-EF01-15FC-8FC1838D84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8901" y="1497008"/>
                  <a:ext cx="41395" cy="160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4C19A77-C780-277D-8D27-84E215B91BCD}"/>
                    </a:ext>
                  </a:extLst>
                </p14:cNvPr>
                <p14:cNvContentPartPr/>
                <p14:nvPr/>
              </p14:nvContentPartPr>
              <p14:xfrm>
                <a:off x="855442" y="1593284"/>
                <a:ext cx="61747" cy="9248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4C19A77-C780-277D-8D27-84E215B91BC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0915" y="1588838"/>
                  <a:ext cx="70620" cy="17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7410DC4-9C78-E4F3-EC48-9FF853FE031D}"/>
                    </a:ext>
                  </a:extLst>
                </p14:cNvPr>
                <p14:cNvContentPartPr/>
                <p14:nvPr/>
              </p14:nvContentPartPr>
              <p14:xfrm>
                <a:off x="995434" y="1480791"/>
                <a:ext cx="318232" cy="96495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7410DC4-9C78-E4F3-EC48-9FF853FE03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0901" y="1476256"/>
                  <a:ext cx="327117" cy="10538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523807-E21C-26A3-2583-9ABD10724DBF}"/>
                  </a:ext>
                </a:extLst>
              </p14:cNvPr>
              <p14:cNvContentPartPr/>
              <p14:nvPr/>
            </p14:nvContentPartPr>
            <p14:xfrm>
              <a:off x="1451114" y="1723069"/>
              <a:ext cx="595082" cy="147151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523807-E21C-26A3-2583-9ABD10724DB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2114" y="1714052"/>
                <a:ext cx="612722" cy="164824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512B0F1C-B10F-8791-84A8-45017AE50156}"/>
              </a:ext>
            </a:extLst>
          </p:cNvPr>
          <p:cNvGrpSpPr/>
          <p:nvPr/>
        </p:nvGrpSpPr>
        <p:grpSpPr>
          <a:xfrm>
            <a:off x="1027569" y="1231640"/>
            <a:ext cx="745800" cy="535117"/>
            <a:chOff x="1105212" y="1235263"/>
            <a:chExt cx="375226" cy="26923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EE16D2A-F868-5724-0239-7857A6D284FB}"/>
                    </a:ext>
                  </a:extLst>
                </p14:cNvPr>
                <p14:cNvContentPartPr/>
                <p14:nvPr/>
              </p14:nvContentPartPr>
              <p14:xfrm>
                <a:off x="1109713" y="1353007"/>
                <a:ext cx="12500" cy="129994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EE16D2A-F868-5724-0239-7857A6D284F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5049" y="1348481"/>
                  <a:ext cx="21642" cy="138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079F2B5-AC4D-6526-632B-593703E9B4DD}"/>
                    </a:ext>
                  </a:extLst>
                </p14:cNvPr>
                <p14:cNvContentPartPr/>
                <p14:nvPr/>
              </p14:nvContentPartPr>
              <p14:xfrm>
                <a:off x="1159959" y="1370755"/>
                <a:ext cx="13249" cy="114744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079F2B5-AC4D-6526-632B-593703E9B4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55359" y="1366230"/>
                  <a:ext cx="22266" cy="123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FD1039A-9911-F63D-B6AD-17B371979265}"/>
                    </a:ext>
                  </a:extLst>
                </p14:cNvPr>
                <p14:cNvContentPartPr/>
                <p14:nvPr/>
              </p14:nvContentPartPr>
              <p14:xfrm>
                <a:off x="1105212" y="1235263"/>
                <a:ext cx="61747" cy="68996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FD1039A-9911-F63D-B6AD-17B3719792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0685" y="1230736"/>
                  <a:ext cx="70620" cy="77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29C92D5-0D10-7E45-BE4E-2EA614D50ABB}"/>
                    </a:ext>
                  </a:extLst>
                </p14:cNvPr>
                <p14:cNvContentPartPr/>
                <p14:nvPr/>
              </p14:nvContentPartPr>
              <p14:xfrm>
                <a:off x="1307198" y="1437752"/>
                <a:ext cx="173240" cy="66746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29C92D5-0D10-7E45-BE4E-2EA614D50AB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02668" y="1433218"/>
                  <a:ext cx="182119" cy="756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0B0937-9AE3-FFDF-7ABF-22D0A48F19DA}"/>
              </a:ext>
            </a:extLst>
          </p:cNvPr>
          <p:cNvGrpSpPr/>
          <p:nvPr/>
        </p:nvGrpSpPr>
        <p:grpSpPr>
          <a:xfrm>
            <a:off x="2524622" y="1394423"/>
            <a:ext cx="464000" cy="178786"/>
            <a:chOff x="1858329" y="1334823"/>
            <a:chExt cx="233454" cy="8995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7F9F1EA-F3A7-9DE7-4D5A-43F1C579E548}"/>
                    </a:ext>
                  </a:extLst>
                </p14:cNvPr>
                <p14:cNvContentPartPr/>
                <p14:nvPr/>
              </p14:nvContentPartPr>
              <p14:xfrm>
                <a:off x="1858329" y="1334823"/>
                <a:ext cx="66646" cy="89952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7F9F1EA-F3A7-9DE7-4D5A-43F1C579E5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53801" y="1330289"/>
                  <a:ext cx="75520" cy="988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D2BDFDF-50FB-12C0-3229-752B4F2EBF10}"/>
                    </a:ext>
                  </a:extLst>
                </p14:cNvPr>
                <p14:cNvContentPartPr/>
                <p14:nvPr/>
              </p14:nvContentPartPr>
              <p14:xfrm>
                <a:off x="1952521" y="1378542"/>
                <a:ext cx="73194" cy="39101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D2BDFDF-50FB-12C0-3229-752B4F2EBF1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47980" y="1373995"/>
                  <a:ext cx="82094" cy="48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51CE3D0-8788-7EA0-65DE-B4D3015B38BE}"/>
                    </a:ext>
                  </a:extLst>
                </p14:cNvPr>
                <p14:cNvContentPartPr/>
                <p14:nvPr/>
              </p14:nvContentPartPr>
              <p14:xfrm>
                <a:off x="2040162" y="1367372"/>
                <a:ext cx="51621" cy="47962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51CE3D0-8788-7EA0-65DE-B4D3015B38B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35634" y="1362847"/>
                  <a:ext cx="60496" cy="5683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1E6631F-1A56-A38F-A856-AEB8FD7EFCDF}"/>
                  </a:ext>
                </a:extLst>
              </p14:cNvPr>
              <p14:cNvContentPartPr/>
              <p14:nvPr/>
            </p14:nvContentPartPr>
            <p14:xfrm>
              <a:off x="2388410" y="1420705"/>
              <a:ext cx="21623" cy="26614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1E6631F-1A56-A38F-A856-AEB8FD7EFCD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79400" y="1411714"/>
                <a:ext cx="39282" cy="44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38062A8-3617-6BC7-9AAB-EE08CDB4020A}"/>
                  </a:ext>
                </a:extLst>
              </p14:cNvPr>
              <p14:cNvContentPartPr/>
              <p14:nvPr/>
            </p14:nvContentPartPr>
            <p14:xfrm>
              <a:off x="2399220" y="1527244"/>
              <a:ext cx="21901" cy="20237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38062A8-3617-6BC7-9AAB-EE08CDB402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90244" y="1518210"/>
                <a:ext cx="39494" cy="37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64C01BD-6EC4-1279-02A4-2E4B6BED0906}"/>
                  </a:ext>
                </a:extLst>
              </p14:cNvPr>
              <p14:cNvContentPartPr/>
              <p14:nvPr/>
            </p14:nvContentPartPr>
            <p14:xfrm>
              <a:off x="2390604" y="1590452"/>
              <a:ext cx="906120" cy="184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64C01BD-6EC4-1279-02A4-2E4B6BED090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81608" y="1581470"/>
                <a:ext cx="923753" cy="201926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B96D5FD-482C-EAAD-4A8A-7FC18D675415}"/>
              </a:ext>
            </a:extLst>
          </p:cNvPr>
          <p:cNvGrpSpPr/>
          <p:nvPr/>
        </p:nvGrpSpPr>
        <p:grpSpPr>
          <a:xfrm>
            <a:off x="7028740" y="1646633"/>
            <a:ext cx="920171" cy="358241"/>
            <a:chOff x="850692" y="1480791"/>
            <a:chExt cx="462974" cy="18024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2B40ED5-28AE-6F4E-3AA8-544A23ADA5F5}"/>
                    </a:ext>
                  </a:extLst>
                </p14:cNvPr>
                <p14:cNvContentPartPr/>
                <p14:nvPr/>
              </p14:nvContentPartPr>
              <p14:xfrm>
                <a:off x="850692" y="1529289"/>
                <a:ext cx="12500" cy="131743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2B40ED5-28AE-6F4E-3AA8-544A23ADA5F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6163" y="1524746"/>
                  <a:ext cx="21377" cy="140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7226F57-BC74-BC31-89D1-07A622BD09C4}"/>
                    </a:ext>
                  </a:extLst>
                </p14:cNvPr>
                <p14:cNvContentPartPr/>
                <p14:nvPr/>
              </p14:nvContentPartPr>
              <p14:xfrm>
                <a:off x="893440" y="1501540"/>
                <a:ext cx="32499" cy="151741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7226F57-BC74-BC31-89D1-07A622BD09C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8901" y="1497008"/>
                  <a:ext cx="41395" cy="160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377A4CE-D791-D304-7564-39FD9DC7B46A}"/>
                    </a:ext>
                  </a:extLst>
                </p14:cNvPr>
                <p14:cNvContentPartPr/>
                <p14:nvPr/>
              </p14:nvContentPartPr>
              <p14:xfrm>
                <a:off x="855442" y="1593284"/>
                <a:ext cx="61747" cy="9248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377A4CE-D791-D304-7564-39FD9DC7B46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0915" y="1588838"/>
                  <a:ext cx="70620" cy="17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8F284F2-2FAF-6361-F2B9-CC25F389CE13}"/>
                    </a:ext>
                  </a:extLst>
                </p14:cNvPr>
                <p14:cNvContentPartPr/>
                <p14:nvPr/>
              </p14:nvContentPartPr>
              <p14:xfrm>
                <a:off x="995434" y="1480791"/>
                <a:ext cx="318232" cy="96495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8F284F2-2FAF-6361-F2B9-CC25F389CE1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0901" y="1476256"/>
                  <a:ext cx="327117" cy="10538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0387B4-CEDD-350C-39EA-061A1B6D2039}"/>
                  </a:ext>
                </a:extLst>
              </p14:cNvPr>
              <p14:cNvContentPartPr/>
              <p14:nvPr/>
            </p14:nvContentPartPr>
            <p14:xfrm>
              <a:off x="7957981" y="1685185"/>
              <a:ext cx="595082" cy="147151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0387B4-CEDD-350C-39EA-061A1B6D203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48981" y="1676168"/>
                <a:ext cx="612722" cy="164824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6ADF5AFD-FF17-6ED0-1D94-1679B758F6E3}"/>
              </a:ext>
            </a:extLst>
          </p:cNvPr>
          <p:cNvGrpSpPr/>
          <p:nvPr/>
        </p:nvGrpSpPr>
        <p:grpSpPr>
          <a:xfrm>
            <a:off x="7534436" y="1193756"/>
            <a:ext cx="745800" cy="535117"/>
            <a:chOff x="1105212" y="1235263"/>
            <a:chExt cx="375226" cy="26923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1B9A3E2-DDFD-BBA7-AA9D-DC4D6B493D5A}"/>
                    </a:ext>
                  </a:extLst>
                </p14:cNvPr>
                <p14:cNvContentPartPr/>
                <p14:nvPr/>
              </p14:nvContentPartPr>
              <p14:xfrm>
                <a:off x="1109713" y="1353007"/>
                <a:ext cx="12500" cy="129994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1B9A3E2-DDFD-BBA7-AA9D-DC4D6B493D5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5049" y="1348481"/>
                  <a:ext cx="21642" cy="138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A38697D-1915-4CCD-0167-36DEBD6A1648}"/>
                    </a:ext>
                  </a:extLst>
                </p14:cNvPr>
                <p14:cNvContentPartPr/>
                <p14:nvPr/>
              </p14:nvContentPartPr>
              <p14:xfrm>
                <a:off x="1159959" y="1370755"/>
                <a:ext cx="13249" cy="114744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A38697D-1915-4CCD-0167-36DEBD6A164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55359" y="1366230"/>
                  <a:ext cx="22266" cy="123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284F155-3B7E-6BE1-207B-082892FCDEC0}"/>
                    </a:ext>
                  </a:extLst>
                </p14:cNvPr>
                <p14:cNvContentPartPr/>
                <p14:nvPr/>
              </p14:nvContentPartPr>
              <p14:xfrm>
                <a:off x="1105212" y="1235263"/>
                <a:ext cx="61747" cy="68996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284F155-3B7E-6BE1-207B-082892FCDEC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0685" y="1230736"/>
                  <a:ext cx="70620" cy="77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E435B31-D110-3050-CA19-F673B718DC7D}"/>
                    </a:ext>
                  </a:extLst>
                </p14:cNvPr>
                <p14:cNvContentPartPr/>
                <p14:nvPr/>
              </p14:nvContentPartPr>
              <p14:xfrm>
                <a:off x="1307198" y="1437752"/>
                <a:ext cx="173240" cy="66746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E435B31-D110-3050-CA19-F673B718DC7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02668" y="1433218"/>
                  <a:ext cx="182119" cy="756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1D526E-DC14-2AB0-D8E7-28095DBFB8E1}"/>
              </a:ext>
            </a:extLst>
          </p:cNvPr>
          <p:cNvGrpSpPr/>
          <p:nvPr/>
        </p:nvGrpSpPr>
        <p:grpSpPr>
          <a:xfrm>
            <a:off x="9031489" y="1356539"/>
            <a:ext cx="464000" cy="178786"/>
            <a:chOff x="1858329" y="1334823"/>
            <a:chExt cx="233454" cy="8995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DD4702E-099D-C5B3-C196-E93F4B478561}"/>
                    </a:ext>
                  </a:extLst>
                </p14:cNvPr>
                <p14:cNvContentPartPr/>
                <p14:nvPr/>
              </p14:nvContentPartPr>
              <p14:xfrm>
                <a:off x="1858329" y="1334823"/>
                <a:ext cx="66646" cy="89952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DD4702E-099D-C5B3-C196-E93F4B47856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53801" y="1330289"/>
                  <a:ext cx="75520" cy="988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06A0EB8-B7E8-4084-69A5-8A2F7133A3E9}"/>
                    </a:ext>
                  </a:extLst>
                </p14:cNvPr>
                <p14:cNvContentPartPr/>
                <p14:nvPr/>
              </p14:nvContentPartPr>
              <p14:xfrm>
                <a:off x="1952521" y="1378542"/>
                <a:ext cx="73194" cy="39101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06A0EB8-B7E8-4084-69A5-8A2F7133A3E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47980" y="1373995"/>
                  <a:ext cx="82094" cy="48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3B6D162-57A4-3BAE-952F-DC1DA847B845}"/>
                    </a:ext>
                  </a:extLst>
                </p14:cNvPr>
                <p14:cNvContentPartPr/>
                <p14:nvPr/>
              </p14:nvContentPartPr>
              <p14:xfrm>
                <a:off x="2040162" y="1367372"/>
                <a:ext cx="51621" cy="47962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3B6D162-57A4-3BAE-952F-DC1DA847B84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35634" y="1362847"/>
                  <a:ext cx="60496" cy="5683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780F1FA-0DC5-8F81-36B5-9090F689004C}"/>
                  </a:ext>
                </a:extLst>
              </p14:cNvPr>
              <p14:cNvContentPartPr/>
              <p14:nvPr/>
            </p14:nvContentPartPr>
            <p14:xfrm>
              <a:off x="8895277" y="1382821"/>
              <a:ext cx="21623" cy="26614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780F1FA-0DC5-8F81-36B5-9090F689004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886267" y="1373830"/>
                <a:ext cx="39282" cy="44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3095B51-07A0-5473-83BC-2E9EF4477628}"/>
                  </a:ext>
                </a:extLst>
              </p14:cNvPr>
              <p14:cNvContentPartPr/>
              <p14:nvPr/>
            </p14:nvContentPartPr>
            <p14:xfrm>
              <a:off x="8906087" y="1489360"/>
              <a:ext cx="21901" cy="20237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3095B51-07A0-5473-83BC-2E9EF447762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897111" y="1480326"/>
                <a:ext cx="39494" cy="37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CFBDD99-9B55-8486-0DFD-DB2425957C9A}"/>
                  </a:ext>
                </a:extLst>
              </p14:cNvPr>
              <p14:cNvContentPartPr/>
              <p14:nvPr/>
            </p14:nvContentPartPr>
            <p14:xfrm>
              <a:off x="8838378" y="1616542"/>
              <a:ext cx="906120" cy="1843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CFBDD99-9B55-8486-0DFD-DB2425957C9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29382" y="1607560"/>
                <a:ext cx="923753" cy="201926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7F390A0E-85B9-A41D-6AEC-FCF14FC651DC}"/>
              </a:ext>
            </a:extLst>
          </p:cNvPr>
          <p:cNvGrpSpPr/>
          <p:nvPr/>
        </p:nvGrpSpPr>
        <p:grpSpPr>
          <a:xfrm>
            <a:off x="2319791" y="995816"/>
            <a:ext cx="155520" cy="236520"/>
            <a:chOff x="2319791" y="771227"/>
            <a:chExt cx="15552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6C2A0C0-5A97-1CBF-E50C-18003AAAE2A9}"/>
                    </a:ext>
                  </a:extLst>
                </p14:cNvPr>
                <p14:cNvContentPartPr/>
                <p14:nvPr/>
              </p14:nvContentPartPr>
              <p14:xfrm>
                <a:off x="2319791" y="825947"/>
                <a:ext cx="46440" cy="142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6C2A0C0-5A97-1CBF-E50C-18003AAAE2A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10860" y="816947"/>
                  <a:ext cx="63944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4AB3E7C-F985-8F7D-7436-CAD66E8E5716}"/>
                    </a:ext>
                  </a:extLst>
                </p14:cNvPr>
                <p14:cNvContentPartPr/>
                <p14:nvPr/>
              </p14:nvContentPartPr>
              <p14:xfrm>
                <a:off x="2367671" y="771227"/>
                <a:ext cx="107640" cy="236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4AB3E7C-F985-8F7D-7436-CAD66E8E571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58641" y="762241"/>
                  <a:ext cx="125339" cy="2541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DF7D508-9A4A-762F-2F8A-A6BA70B59755}"/>
              </a:ext>
            </a:extLst>
          </p:cNvPr>
          <p:cNvGrpSpPr/>
          <p:nvPr/>
        </p:nvGrpSpPr>
        <p:grpSpPr>
          <a:xfrm>
            <a:off x="2455511" y="1892576"/>
            <a:ext cx="841680" cy="339120"/>
            <a:chOff x="2455511" y="1667987"/>
            <a:chExt cx="84168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67D64BD-85D8-7362-33F3-5BEDA87A2992}"/>
                    </a:ext>
                  </a:extLst>
                </p14:cNvPr>
                <p14:cNvContentPartPr/>
                <p14:nvPr/>
              </p14:nvContentPartPr>
              <p14:xfrm>
                <a:off x="2455511" y="1762667"/>
                <a:ext cx="117720" cy="122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67D64BD-85D8-7362-33F3-5BEDA87A299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46483" y="1753693"/>
                  <a:ext cx="135414" cy="139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17E81A8-C39B-68AD-4CA9-4C506BAECB12}"/>
                    </a:ext>
                  </a:extLst>
                </p14:cNvPr>
                <p14:cNvContentPartPr/>
                <p14:nvPr/>
              </p14:nvContentPartPr>
              <p14:xfrm>
                <a:off x="2620031" y="1691027"/>
                <a:ext cx="51840" cy="253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17E81A8-C39B-68AD-4CA9-4C506BAECB1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11031" y="1682027"/>
                  <a:ext cx="694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4D114EA-B8DC-8E97-EA3B-468D90C79C02}"/>
                    </a:ext>
                  </a:extLst>
                </p14:cNvPr>
                <p14:cNvContentPartPr/>
                <p14:nvPr/>
              </p14:nvContentPartPr>
              <p14:xfrm>
                <a:off x="2760071" y="1753307"/>
                <a:ext cx="38520" cy="167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4D114EA-B8DC-8E97-EA3B-468D90C79C0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51154" y="1744288"/>
                  <a:ext cx="55997" cy="185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A8FBBDA-90CC-B24D-CE0F-3EA114777177}"/>
                    </a:ext>
                  </a:extLst>
                </p14:cNvPr>
                <p14:cNvContentPartPr/>
                <p14:nvPr/>
              </p14:nvContentPartPr>
              <p14:xfrm>
                <a:off x="2812271" y="1735307"/>
                <a:ext cx="79200" cy="176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A8FBBDA-90CC-B24D-CE0F-3EA11477717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03271" y="1726307"/>
                  <a:ext cx="96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428FF34-4DC0-2936-FAAB-0E386659E9E5}"/>
                    </a:ext>
                  </a:extLst>
                </p14:cNvPr>
                <p14:cNvContentPartPr/>
                <p14:nvPr/>
              </p14:nvContentPartPr>
              <p14:xfrm>
                <a:off x="2937551" y="1869227"/>
                <a:ext cx="103320" cy="137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428FF34-4DC0-2936-FAAB-0E386659E9E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28551" y="1860227"/>
                  <a:ext cx="120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54E8C0C-17FB-806B-B633-5F8B9E6335A4}"/>
                    </a:ext>
                  </a:extLst>
                </p14:cNvPr>
                <p14:cNvContentPartPr/>
                <p14:nvPr/>
              </p14:nvContentPartPr>
              <p14:xfrm>
                <a:off x="3074711" y="1749707"/>
                <a:ext cx="96120" cy="159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54E8C0C-17FB-806B-B633-5F8B9E6335A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65711" y="1740707"/>
                  <a:ext cx="113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EC09E55-55C7-48A6-E800-D58E547EAC39}"/>
                    </a:ext>
                  </a:extLst>
                </p14:cNvPr>
                <p14:cNvContentPartPr/>
                <p14:nvPr/>
              </p14:nvContentPartPr>
              <p14:xfrm>
                <a:off x="3207191" y="1667987"/>
                <a:ext cx="90000" cy="133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EC09E55-55C7-48A6-E800-D58E547EAC3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98191" y="1658987"/>
                  <a:ext cx="10764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4588F6A-9DC1-4817-0D51-FE2B0B27B062}"/>
                  </a:ext>
                </a:extLst>
              </p14:cNvPr>
              <p14:cNvContentPartPr/>
              <p14:nvPr/>
            </p14:nvContentPartPr>
            <p14:xfrm>
              <a:off x="4263942" y="1679642"/>
              <a:ext cx="337680" cy="1735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4588F6A-9DC1-4817-0D51-FE2B0B27B06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54942" y="1670642"/>
                <a:ext cx="3553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8EB4658-2115-DC58-2EDF-A15B257F6D0C}"/>
                  </a:ext>
                </a:extLst>
              </p14:cNvPr>
              <p14:cNvContentPartPr/>
              <p14:nvPr/>
            </p14:nvContentPartPr>
            <p14:xfrm>
              <a:off x="4506222" y="1248002"/>
              <a:ext cx="162360" cy="1494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8EB4658-2115-DC58-2EDF-A15B257F6D0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497222" y="1239002"/>
                <a:ext cx="18000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3D64273-C31E-282A-BBCD-9E5D492B409C}"/>
              </a:ext>
            </a:extLst>
          </p:cNvPr>
          <p:cNvGrpSpPr/>
          <p:nvPr/>
        </p:nvGrpSpPr>
        <p:grpSpPr>
          <a:xfrm>
            <a:off x="10085355" y="1566057"/>
            <a:ext cx="814680" cy="306360"/>
            <a:chOff x="10085355" y="1341468"/>
            <a:chExt cx="81468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36B9054-5990-F1E9-8149-14C1118669EE}"/>
                    </a:ext>
                  </a:extLst>
                </p14:cNvPr>
                <p14:cNvContentPartPr/>
                <p14:nvPr/>
              </p14:nvContentPartPr>
              <p14:xfrm>
                <a:off x="10085355" y="1472508"/>
                <a:ext cx="10440" cy="175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36B9054-5990-F1E9-8149-14C1118669E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76355" y="1463508"/>
                  <a:ext cx="28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49C20E9-CEA4-EB3B-2F19-F2C9606EFB13}"/>
                    </a:ext>
                  </a:extLst>
                </p14:cNvPr>
                <p14:cNvContentPartPr/>
                <p14:nvPr/>
              </p14:nvContentPartPr>
              <p14:xfrm>
                <a:off x="10150875" y="1461348"/>
                <a:ext cx="33840" cy="172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49C20E9-CEA4-EB3B-2F19-F2C9606EFB1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41875" y="1452348"/>
                  <a:ext cx="51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D8194A3-AD7F-E537-7CD9-01540524323C}"/>
                    </a:ext>
                  </a:extLst>
                </p14:cNvPr>
                <p14:cNvContentPartPr/>
                <p14:nvPr/>
              </p14:nvContentPartPr>
              <p14:xfrm>
                <a:off x="10102995" y="1557468"/>
                <a:ext cx="82440" cy="216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D8194A3-AD7F-E537-7CD9-01540524323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93995" y="1548468"/>
                  <a:ext cx="100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8DBEF67-30BB-9505-0705-BAF314B02069}"/>
                    </a:ext>
                  </a:extLst>
                </p14:cNvPr>
                <p14:cNvContentPartPr/>
                <p14:nvPr/>
              </p14:nvContentPartPr>
              <p14:xfrm>
                <a:off x="10285515" y="1341468"/>
                <a:ext cx="614520" cy="1976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8DBEF67-30BB-9505-0705-BAF314B0206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76515" y="1332468"/>
                  <a:ext cx="63216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072AAC4-9648-94A5-7BAA-2440EFABF28C}"/>
              </a:ext>
            </a:extLst>
          </p:cNvPr>
          <p:cNvGrpSpPr/>
          <p:nvPr/>
        </p:nvGrpSpPr>
        <p:grpSpPr>
          <a:xfrm>
            <a:off x="10897515" y="1557777"/>
            <a:ext cx="624960" cy="183960"/>
            <a:chOff x="10897515" y="1333188"/>
            <a:chExt cx="62496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8EDFB5-08F4-3545-68E9-F8FDE18B4B30}"/>
                    </a:ext>
                  </a:extLst>
                </p14:cNvPr>
                <p14:cNvContentPartPr/>
                <p14:nvPr/>
              </p14:nvContentPartPr>
              <p14:xfrm>
                <a:off x="10897515" y="1333188"/>
                <a:ext cx="337320" cy="1641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8EDFB5-08F4-3545-68E9-F8FDE18B4B3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88525" y="1324188"/>
                  <a:ext cx="354941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A1D5B26-1DFB-E9D4-D07F-07E46434809D}"/>
                    </a:ext>
                  </a:extLst>
                </p14:cNvPr>
                <p14:cNvContentPartPr/>
                <p14:nvPr/>
              </p14:nvContentPartPr>
              <p14:xfrm>
                <a:off x="11236995" y="1336068"/>
                <a:ext cx="285480" cy="1810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A1D5B26-1DFB-E9D4-D07F-07E46434809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227995" y="1327068"/>
                  <a:ext cx="30312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B75F977-3393-62BA-6E5F-C33C57080976}"/>
              </a:ext>
            </a:extLst>
          </p:cNvPr>
          <p:cNvGrpSpPr/>
          <p:nvPr/>
        </p:nvGrpSpPr>
        <p:grpSpPr>
          <a:xfrm>
            <a:off x="3827115" y="1831737"/>
            <a:ext cx="446760" cy="191520"/>
            <a:chOff x="3827115" y="1607148"/>
            <a:chExt cx="44676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EF784B3-0619-3C3E-4FFA-67BB9A329DEF}"/>
                    </a:ext>
                  </a:extLst>
                </p14:cNvPr>
                <p14:cNvContentPartPr/>
                <p14:nvPr/>
              </p14:nvContentPartPr>
              <p14:xfrm>
                <a:off x="3827115" y="1607148"/>
                <a:ext cx="118440" cy="1915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EF784B3-0619-3C3E-4FFA-67BB9A329DE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18115" y="1598148"/>
                  <a:ext cx="136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39A28D-AD5D-0F7F-1829-CE55B63D5801}"/>
                    </a:ext>
                  </a:extLst>
                </p14:cNvPr>
                <p14:cNvContentPartPr/>
                <p14:nvPr/>
              </p14:nvContentPartPr>
              <p14:xfrm>
                <a:off x="4006395" y="1698228"/>
                <a:ext cx="136800" cy="910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39A28D-AD5D-0F7F-1829-CE55B63D580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97395" y="1689228"/>
                  <a:ext cx="154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9CBECCA-0629-FA9E-D458-1DC072E598B3}"/>
                    </a:ext>
                  </a:extLst>
                </p14:cNvPr>
                <p14:cNvContentPartPr/>
                <p14:nvPr/>
              </p14:nvContentPartPr>
              <p14:xfrm>
                <a:off x="4160115" y="1679508"/>
                <a:ext cx="113760" cy="1094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9CBECCA-0629-FA9E-D458-1DC072E598B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51115" y="1670508"/>
                  <a:ext cx="13140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10127A3-0C23-431B-59E7-353F01B534EF}"/>
                  </a:ext>
                </a:extLst>
              </p14:cNvPr>
              <p14:cNvContentPartPr/>
              <p14:nvPr/>
            </p14:nvContentPartPr>
            <p14:xfrm>
              <a:off x="4857435" y="1629777"/>
              <a:ext cx="254160" cy="1393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10127A3-0C23-431B-59E7-353F01B534E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848435" y="1620777"/>
                <a:ext cx="27180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230F292-FB5D-5FFF-54BC-731DCEC09174}"/>
              </a:ext>
            </a:extLst>
          </p:cNvPr>
          <p:cNvGrpSpPr/>
          <p:nvPr/>
        </p:nvGrpSpPr>
        <p:grpSpPr>
          <a:xfrm>
            <a:off x="4238876" y="1205437"/>
            <a:ext cx="1353826" cy="654205"/>
            <a:chOff x="4238876" y="980848"/>
            <a:chExt cx="1353826" cy="65420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355D5DB-3AF3-E0DF-1BD5-442764552EFD}"/>
                    </a:ext>
                  </a:extLst>
                </p14:cNvPr>
                <p14:cNvContentPartPr/>
                <p14:nvPr/>
              </p14:nvContentPartPr>
              <p14:xfrm>
                <a:off x="4568968" y="1219888"/>
                <a:ext cx="21960" cy="234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355D5DB-3AF3-E0DF-1BD5-442764552EF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60113" y="1210888"/>
                  <a:ext cx="39315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743375E-85C4-63A5-BDAC-A5E3F43A9F54}"/>
                    </a:ext>
                  </a:extLst>
                </p14:cNvPr>
                <p14:cNvContentPartPr/>
                <p14:nvPr/>
              </p14:nvContentPartPr>
              <p14:xfrm>
                <a:off x="4730608" y="980848"/>
                <a:ext cx="21240" cy="183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743375E-85C4-63A5-BDAC-A5E3F43A9F5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21608" y="971848"/>
                  <a:ext cx="38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23D97C7-A36D-C470-B05E-6F0A5F357F5D}"/>
                    </a:ext>
                  </a:extLst>
                </p14:cNvPr>
                <p14:cNvContentPartPr/>
                <p14:nvPr/>
              </p14:nvContentPartPr>
              <p14:xfrm>
                <a:off x="4780288" y="981568"/>
                <a:ext cx="50400" cy="155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23D97C7-A36D-C470-B05E-6F0A5F357F5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71352" y="972568"/>
                  <a:ext cx="67915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23FDDA9-B52E-AC7E-8679-11D6F7643959}"/>
                    </a:ext>
                  </a:extLst>
                </p14:cNvPr>
                <p14:cNvContentPartPr/>
                <p14:nvPr/>
              </p14:nvContentPartPr>
              <p14:xfrm>
                <a:off x="4731688" y="1080928"/>
                <a:ext cx="81000" cy="14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23FDDA9-B52E-AC7E-8679-11D6F764395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22688" y="1072142"/>
                  <a:ext cx="98640" cy="319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72BC98C-97AC-0E90-563C-F2F7BCCF4905}"/>
                    </a:ext>
                  </a:extLst>
                </p14:cNvPr>
                <p14:cNvContentPartPr/>
                <p14:nvPr/>
              </p14:nvContentPartPr>
              <p14:xfrm>
                <a:off x="4583982" y="1447493"/>
                <a:ext cx="295200" cy="187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72BC98C-97AC-0E90-563C-F2F7BCCF490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74982" y="1438476"/>
                  <a:ext cx="312840" cy="205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8C85461-E80B-AF0A-D27E-C60E996CA1CC}"/>
                    </a:ext>
                  </a:extLst>
                </p14:cNvPr>
                <p14:cNvContentPartPr/>
                <p14:nvPr/>
              </p14:nvContentPartPr>
              <p14:xfrm>
                <a:off x="4873782" y="1424453"/>
                <a:ext cx="335160" cy="196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8C85461-E80B-AF0A-D27E-C60E996CA1C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64782" y="1415453"/>
                  <a:ext cx="352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A747BEF-E2AE-B7DD-9B65-4600C9F1EEF2}"/>
                    </a:ext>
                  </a:extLst>
                </p14:cNvPr>
                <p14:cNvContentPartPr/>
                <p14:nvPr/>
              </p14:nvContentPartPr>
              <p14:xfrm>
                <a:off x="5208582" y="1432733"/>
                <a:ext cx="384120" cy="184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A747BEF-E2AE-B7DD-9B65-4600C9F1EEF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99582" y="1423733"/>
                  <a:ext cx="401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6B78712-AF9D-FA48-02C6-5C1C2211FC96}"/>
                    </a:ext>
                  </a:extLst>
                </p14:cNvPr>
                <p14:cNvContentPartPr/>
                <p14:nvPr/>
              </p14:nvContentPartPr>
              <p14:xfrm>
                <a:off x="4409156" y="1369223"/>
                <a:ext cx="167400" cy="84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6B78712-AF9D-FA48-02C6-5C1C2211FC9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00156" y="1360223"/>
                  <a:ext cx="185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136321E-9462-7CB9-EDC3-0128AE24D424}"/>
                    </a:ext>
                  </a:extLst>
                </p14:cNvPr>
                <p14:cNvContentPartPr/>
                <p14:nvPr/>
              </p14:nvContentPartPr>
              <p14:xfrm>
                <a:off x="4238876" y="1254023"/>
                <a:ext cx="21240" cy="94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136321E-9462-7CB9-EDC3-0128AE24D42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29876" y="1245023"/>
                  <a:ext cx="38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7B76632-B177-CC02-30B3-2FA69C2D6C7E}"/>
                    </a:ext>
                  </a:extLst>
                </p14:cNvPr>
                <p14:cNvContentPartPr/>
                <p14:nvPr/>
              </p14:nvContentPartPr>
              <p14:xfrm>
                <a:off x="4293596" y="1243583"/>
                <a:ext cx="37800" cy="112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7B76632-B177-CC02-30B3-2FA69C2D6C7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84596" y="1234554"/>
                  <a:ext cx="55440" cy="1300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9C45A0A-2671-4C06-B62D-6D5B532FF96C}"/>
                    </a:ext>
                  </a:extLst>
                </p14:cNvPr>
                <p14:cNvContentPartPr/>
                <p14:nvPr/>
              </p14:nvContentPartPr>
              <p14:xfrm>
                <a:off x="4268036" y="1299023"/>
                <a:ext cx="65160" cy="126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9C45A0A-2671-4C06-B62D-6D5B532FF9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259036" y="1290023"/>
                  <a:ext cx="828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6BB88A5-42D3-D10D-CA3A-F3B0B3DA21E9}"/>
              </a:ext>
            </a:extLst>
          </p:cNvPr>
          <p:cNvGrpSpPr/>
          <p:nvPr/>
        </p:nvGrpSpPr>
        <p:grpSpPr>
          <a:xfrm>
            <a:off x="4642687" y="1594708"/>
            <a:ext cx="66240" cy="70560"/>
            <a:chOff x="4642687" y="1370119"/>
            <a:chExt cx="66240" cy="7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C5D6C71-E7DC-DB62-6DC8-614F4DF979AD}"/>
                    </a:ext>
                  </a:extLst>
                </p14:cNvPr>
                <p14:cNvContentPartPr/>
                <p14:nvPr/>
              </p14:nvContentPartPr>
              <p14:xfrm>
                <a:off x="4656367" y="1384519"/>
                <a:ext cx="24120" cy="478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C5D6C71-E7DC-DB62-6DC8-614F4DF979A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47367" y="1375519"/>
                  <a:ext cx="41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8EEC4BA-FADA-B895-6E7D-F30EA87295A8}"/>
                    </a:ext>
                  </a:extLst>
                </p14:cNvPr>
                <p14:cNvContentPartPr/>
                <p14:nvPr/>
              </p14:nvContentPartPr>
              <p14:xfrm>
                <a:off x="4669687" y="1378039"/>
                <a:ext cx="21600" cy="496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8EEC4BA-FADA-B895-6E7D-F30EA87295A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60687" y="1369104"/>
                  <a:ext cx="39240" cy="67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00170E4-5499-47CC-7ABA-845F293630B2}"/>
                    </a:ext>
                  </a:extLst>
                </p14:cNvPr>
                <p14:cNvContentPartPr/>
                <p14:nvPr/>
              </p14:nvContentPartPr>
              <p14:xfrm>
                <a:off x="4642687" y="1370119"/>
                <a:ext cx="50400" cy="630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00170E4-5499-47CC-7ABA-845F293630B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33751" y="1361119"/>
                  <a:ext cx="67915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67F0A17-E021-1839-FC49-0DADFC0651DA}"/>
                    </a:ext>
                  </a:extLst>
                </p14:cNvPr>
                <p14:cNvContentPartPr/>
                <p14:nvPr/>
              </p14:nvContentPartPr>
              <p14:xfrm>
                <a:off x="4661767" y="1408279"/>
                <a:ext cx="28800" cy="324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67F0A17-E021-1839-FC49-0DADFC0651D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52878" y="1399279"/>
                  <a:ext cx="46222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4DF813B-3B84-8953-5B71-D6C14FDD629C}"/>
                    </a:ext>
                  </a:extLst>
                </p14:cNvPr>
                <p14:cNvContentPartPr/>
                <p14:nvPr/>
              </p14:nvContentPartPr>
              <p14:xfrm>
                <a:off x="4676527" y="1395319"/>
                <a:ext cx="32400" cy="446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4DF813B-3B84-8953-5B71-D6C14FDD629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67527" y="1386319"/>
                  <a:ext cx="5004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9D94C65-AB29-CD15-9537-2109118D9021}"/>
              </a:ext>
            </a:extLst>
          </p:cNvPr>
          <p:cNvGrpSpPr/>
          <p:nvPr/>
        </p:nvGrpSpPr>
        <p:grpSpPr>
          <a:xfrm>
            <a:off x="10484595" y="1142837"/>
            <a:ext cx="155880" cy="454320"/>
            <a:chOff x="10484595" y="918248"/>
            <a:chExt cx="155880" cy="45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DC392CD-BAC4-CA11-30DA-77C8F6DD94FD}"/>
                    </a:ext>
                  </a:extLst>
                </p14:cNvPr>
                <p14:cNvContentPartPr/>
                <p14:nvPr/>
              </p14:nvContentPartPr>
              <p14:xfrm>
                <a:off x="10515195" y="1126328"/>
                <a:ext cx="26280" cy="2462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DC392CD-BAC4-CA11-30DA-77C8F6DD94F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506195" y="1117328"/>
                  <a:ext cx="439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FBA927C-76A5-AF9B-AD69-AC3ED6B339A1}"/>
                    </a:ext>
                  </a:extLst>
                </p14:cNvPr>
                <p14:cNvContentPartPr/>
                <p14:nvPr/>
              </p14:nvContentPartPr>
              <p14:xfrm>
                <a:off x="10614915" y="1139648"/>
                <a:ext cx="25560" cy="2322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FBA927C-76A5-AF9B-AD69-AC3ED6B339A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05915" y="1130648"/>
                  <a:ext cx="432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0F4BA14-E822-95CE-08A6-D66249C6DE37}"/>
                    </a:ext>
                  </a:extLst>
                </p14:cNvPr>
                <p14:cNvContentPartPr/>
                <p14:nvPr/>
              </p14:nvContentPartPr>
              <p14:xfrm>
                <a:off x="10484595" y="918248"/>
                <a:ext cx="150480" cy="1526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0F4BA14-E822-95CE-08A6-D66249C6DE3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475573" y="909248"/>
                  <a:ext cx="168162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9048894-46FA-8193-40E0-3C890CFA6E30}"/>
                  </a:ext>
                </a:extLst>
              </p14:cNvPr>
              <p14:cNvContentPartPr/>
              <p14:nvPr/>
            </p14:nvContentPartPr>
            <p14:xfrm>
              <a:off x="11210661" y="1363112"/>
              <a:ext cx="23400" cy="2066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9048894-46FA-8193-40E0-3C890CFA6E3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1201661" y="1354112"/>
                <a:ext cx="4104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16A5F7D-9461-9570-35D4-995FDD4A414D}"/>
              </a:ext>
            </a:extLst>
          </p:cNvPr>
          <p:cNvGrpSpPr/>
          <p:nvPr/>
        </p:nvGrpSpPr>
        <p:grpSpPr>
          <a:xfrm>
            <a:off x="11193021" y="1156832"/>
            <a:ext cx="333000" cy="113040"/>
            <a:chOff x="11193021" y="932243"/>
            <a:chExt cx="333000" cy="11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E24AB58-7E31-4E71-D758-541ED896A07B}"/>
                    </a:ext>
                  </a:extLst>
                </p14:cNvPr>
                <p14:cNvContentPartPr/>
                <p14:nvPr/>
              </p14:nvContentPartPr>
              <p14:xfrm>
                <a:off x="11193021" y="932243"/>
                <a:ext cx="68760" cy="1130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E24AB58-7E31-4E71-D758-541ED896A07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84068" y="923272"/>
                  <a:ext cx="86308" cy="130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87E7C45-5E36-1B37-E408-3D823A5143DB}"/>
                    </a:ext>
                  </a:extLst>
                </p14:cNvPr>
                <p14:cNvContentPartPr/>
                <p14:nvPr/>
              </p14:nvContentPartPr>
              <p14:xfrm>
                <a:off x="11308221" y="977243"/>
                <a:ext cx="79920" cy="558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87E7C45-5E36-1B37-E408-3D823A5143D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299221" y="968243"/>
                  <a:ext cx="97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D9DD81F-38BA-31A3-BBAD-108DD6ECACA2}"/>
                    </a:ext>
                  </a:extLst>
                </p14:cNvPr>
                <p14:cNvContentPartPr/>
                <p14:nvPr/>
              </p14:nvContentPartPr>
              <p14:xfrm>
                <a:off x="11436021" y="968243"/>
                <a:ext cx="90000" cy="50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D9DD81F-38BA-31A3-BBAD-108DD6ECACA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427021" y="959243"/>
                  <a:ext cx="10764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6BFB9B3-874B-DDE7-EB29-389C9CCE3D00}"/>
              </a:ext>
            </a:extLst>
          </p:cNvPr>
          <p:cNvGrpSpPr/>
          <p:nvPr/>
        </p:nvGrpSpPr>
        <p:grpSpPr>
          <a:xfrm>
            <a:off x="8792398" y="952265"/>
            <a:ext cx="146880" cy="303120"/>
            <a:chOff x="8792398" y="727676"/>
            <a:chExt cx="14688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77A1BAF-09F4-3DDD-38EE-1E7A50682712}"/>
                    </a:ext>
                  </a:extLst>
                </p14:cNvPr>
                <p14:cNvContentPartPr/>
                <p14:nvPr/>
              </p14:nvContentPartPr>
              <p14:xfrm>
                <a:off x="8792398" y="772676"/>
                <a:ext cx="27720" cy="1677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77A1BAF-09F4-3DDD-38EE-1E7A5068271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783280" y="763676"/>
                  <a:ext cx="45592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06B4AC3-5790-B7F8-A995-10199B2E4A71}"/>
                    </a:ext>
                  </a:extLst>
                </p14:cNvPr>
                <p14:cNvContentPartPr/>
                <p14:nvPr/>
              </p14:nvContentPartPr>
              <p14:xfrm>
                <a:off x="8848198" y="727676"/>
                <a:ext cx="91080" cy="3031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06B4AC3-5790-B7F8-A995-10199B2E4A7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39198" y="718676"/>
                  <a:ext cx="10872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04C9F08-35D9-3504-6202-423E7407F515}"/>
              </a:ext>
            </a:extLst>
          </p:cNvPr>
          <p:cNvGrpSpPr/>
          <p:nvPr/>
        </p:nvGrpSpPr>
        <p:grpSpPr>
          <a:xfrm>
            <a:off x="8844181" y="1848166"/>
            <a:ext cx="804960" cy="266400"/>
            <a:chOff x="8844181" y="1623577"/>
            <a:chExt cx="804960" cy="2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FBBF4C8-47C7-67CC-C5C8-9FDF9CD2E200}"/>
                    </a:ext>
                  </a:extLst>
                </p14:cNvPr>
                <p14:cNvContentPartPr/>
                <p14:nvPr/>
              </p14:nvContentPartPr>
              <p14:xfrm>
                <a:off x="8844181" y="1732297"/>
                <a:ext cx="122400" cy="1216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FBBF4C8-47C7-67CC-C5C8-9FDF9CD2E20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835181" y="1723297"/>
                  <a:ext cx="140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1E289C1-5681-8D66-FA62-F573E9AB61A5}"/>
                    </a:ext>
                  </a:extLst>
                </p14:cNvPr>
                <p14:cNvContentPartPr/>
                <p14:nvPr/>
              </p14:nvContentPartPr>
              <p14:xfrm>
                <a:off x="8994661" y="1648417"/>
                <a:ext cx="83160" cy="2415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1E289C1-5681-8D66-FA62-F573E9AB61A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85661" y="1639417"/>
                  <a:ext cx="1008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6D6E161-9979-E0BA-3255-D68722BC3E4B}"/>
                    </a:ext>
                  </a:extLst>
                </p14:cNvPr>
                <p14:cNvContentPartPr/>
                <p14:nvPr/>
              </p14:nvContentPartPr>
              <p14:xfrm>
                <a:off x="9153061" y="1700617"/>
                <a:ext cx="28800" cy="1314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6D6E161-9979-E0BA-3255-D68722BC3E4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144061" y="1691592"/>
                  <a:ext cx="46440" cy="149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25AE7A7-7771-23F5-BE70-750D0FD7ECA8}"/>
                    </a:ext>
                  </a:extLst>
                </p14:cNvPr>
                <p14:cNvContentPartPr/>
                <p14:nvPr/>
              </p14:nvContentPartPr>
              <p14:xfrm>
                <a:off x="9222901" y="1687657"/>
                <a:ext cx="36360" cy="1422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25AE7A7-7771-23F5-BE70-750D0FD7ECA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13901" y="1678634"/>
                  <a:ext cx="54000" cy="1598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FC0A005-7297-B0D1-1E62-2AC423110B93}"/>
                    </a:ext>
                  </a:extLst>
                </p14:cNvPr>
                <p14:cNvContentPartPr/>
                <p14:nvPr/>
              </p14:nvContentPartPr>
              <p14:xfrm>
                <a:off x="9194101" y="1765057"/>
                <a:ext cx="45360" cy="54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FC0A005-7297-B0D1-1E62-2AC423110B9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185101" y="1756057"/>
                  <a:ext cx="63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97CF310-6DAE-1A85-CCC6-5E7516F45C6E}"/>
                    </a:ext>
                  </a:extLst>
                </p14:cNvPr>
                <p14:cNvContentPartPr/>
                <p14:nvPr/>
              </p14:nvContentPartPr>
              <p14:xfrm>
                <a:off x="9304261" y="1775497"/>
                <a:ext cx="83880" cy="1144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97CF310-6DAE-1A85-CCC6-5E7516F45C6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295222" y="1766497"/>
                  <a:ext cx="101596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6FBF56F-327F-F40B-DACE-03A78EDD79A1}"/>
                    </a:ext>
                  </a:extLst>
                </p14:cNvPr>
                <p14:cNvContentPartPr/>
                <p14:nvPr/>
              </p14:nvContentPartPr>
              <p14:xfrm>
                <a:off x="9415141" y="1682617"/>
                <a:ext cx="106200" cy="1256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6FBF56F-327F-F40B-DACE-03A78EDD79A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406110" y="1673617"/>
                  <a:ext cx="1239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84A1306-0448-E0D4-12C3-5F38EC2AE9DE}"/>
                    </a:ext>
                  </a:extLst>
                </p14:cNvPr>
                <p14:cNvContentPartPr/>
                <p14:nvPr/>
              </p14:nvContentPartPr>
              <p14:xfrm>
                <a:off x="9602341" y="1623577"/>
                <a:ext cx="10440" cy="788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84A1306-0448-E0D4-12C3-5F38EC2AE9D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93020" y="1614618"/>
                  <a:ext cx="28710" cy="9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7088EFF-0D48-01D0-E518-4B1FCCEBA454}"/>
                    </a:ext>
                  </a:extLst>
                </p14:cNvPr>
                <p14:cNvContentPartPr/>
                <p14:nvPr/>
              </p14:nvContentPartPr>
              <p14:xfrm>
                <a:off x="9578581" y="1658137"/>
                <a:ext cx="70560" cy="133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7088EFF-0D48-01D0-E518-4B1FCCEBA45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569581" y="1649137"/>
                  <a:ext cx="88200" cy="309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A37CD2D-5B8E-E568-DC31-AE63AB940860}"/>
              </a:ext>
            </a:extLst>
          </p:cNvPr>
          <p:cNvCxnSpPr/>
          <p:nvPr/>
        </p:nvCxnSpPr>
        <p:spPr>
          <a:xfrm flipV="1">
            <a:off x="6256421" y="691017"/>
            <a:ext cx="0" cy="6086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54DE5FF-0DBF-9C49-6A1C-B2C2FF8A74A6}"/>
              </a:ext>
            </a:extLst>
          </p:cNvPr>
          <p:cNvGrpSpPr/>
          <p:nvPr/>
        </p:nvGrpSpPr>
        <p:grpSpPr>
          <a:xfrm>
            <a:off x="11198777" y="1621708"/>
            <a:ext cx="66240" cy="70560"/>
            <a:chOff x="4642687" y="1370119"/>
            <a:chExt cx="66240" cy="7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689CF58-846B-632D-3F01-23E693BACD8C}"/>
                    </a:ext>
                  </a:extLst>
                </p14:cNvPr>
                <p14:cNvContentPartPr/>
                <p14:nvPr/>
              </p14:nvContentPartPr>
              <p14:xfrm>
                <a:off x="4656367" y="1384519"/>
                <a:ext cx="24120" cy="47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689CF58-846B-632D-3F01-23E693BACD8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47367" y="1375519"/>
                  <a:ext cx="41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52813B9-0D55-01D5-CDFA-2B529B75DF7D}"/>
                    </a:ext>
                  </a:extLst>
                </p14:cNvPr>
                <p14:cNvContentPartPr/>
                <p14:nvPr/>
              </p14:nvContentPartPr>
              <p14:xfrm>
                <a:off x="4669687" y="1378039"/>
                <a:ext cx="21600" cy="49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52813B9-0D55-01D5-CDFA-2B529B75DF7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60687" y="1369104"/>
                  <a:ext cx="39240" cy="67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6518458-1959-ED7A-ADC2-1ED55C790383}"/>
                    </a:ext>
                  </a:extLst>
                </p14:cNvPr>
                <p14:cNvContentPartPr/>
                <p14:nvPr/>
              </p14:nvContentPartPr>
              <p14:xfrm>
                <a:off x="4642687" y="1370119"/>
                <a:ext cx="50400" cy="63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6518458-1959-ED7A-ADC2-1ED55C79038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33751" y="1361119"/>
                  <a:ext cx="67915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FC96DE1-921F-3AC2-0FC6-409E35E15A15}"/>
                    </a:ext>
                  </a:extLst>
                </p14:cNvPr>
                <p14:cNvContentPartPr/>
                <p14:nvPr/>
              </p14:nvContentPartPr>
              <p14:xfrm>
                <a:off x="4661767" y="1408279"/>
                <a:ext cx="28800" cy="32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FC96DE1-921F-3AC2-0FC6-409E35E15A1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52878" y="1399279"/>
                  <a:ext cx="46222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45A72C9-4B4F-D9FF-8BD3-35FD154B3F32}"/>
                    </a:ext>
                  </a:extLst>
                </p14:cNvPr>
                <p14:cNvContentPartPr/>
                <p14:nvPr/>
              </p14:nvContentPartPr>
              <p14:xfrm>
                <a:off x="4676527" y="1395319"/>
                <a:ext cx="32400" cy="44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45A72C9-4B4F-D9FF-8BD3-35FD154B3F3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67527" y="1386319"/>
                  <a:ext cx="5004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8357F98-E9CF-B835-2F99-0F923A2C0EB7}"/>
                  </a:ext>
                </a:extLst>
              </p14:cNvPr>
              <p14:cNvContentPartPr/>
              <p14:nvPr/>
            </p14:nvContentPartPr>
            <p14:xfrm>
              <a:off x="593280" y="963360"/>
              <a:ext cx="11563920" cy="5994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8357F98-E9CF-B835-2F99-0F923A2C0EB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83920" y="954000"/>
                <a:ext cx="11582640" cy="601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964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035F-0B6F-50DD-035E-AED649EE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Michael Addition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834AF70-A6D5-9F41-51DC-B10A00CFD93D}"/>
              </a:ext>
            </a:extLst>
          </p:cNvPr>
          <p:cNvGrpSpPr/>
          <p:nvPr/>
        </p:nvGrpSpPr>
        <p:grpSpPr>
          <a:xfrm>
            <a:off x="1278039" y="1023201"/>
            <a:ext cx="1473120" cy="1620720"/>
            <a:chOff x="1206579" y="789921"/>
            <a:chExt cx="1473120" cy="162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622D906-0650-97B6-BF2D-8AEBD13EAC19}"/>
                    </a:ext>
                  </a:extLst>
                </p14:cNvPr>
                <p14:cNvContentPartPr/>
                <p14:nvPr/>
              </p14:nvContentPartPr>
              <p14:xfrm>
                <a:off x="1206579" y="1307961"/>
                <a:ext cx="999360" cy="209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622D906-0650-97B6-BF2D-8AEBD13EAC1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97579" y="1298961"/>
                  <a:ext cx="1017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2A7D1EE-923D-E5BC-5D2D-19CD639591AB}"/>
                    </a:ext>
                  </a:extLst>
                </p14:cNvPr>
                <p14:cNvContentPartPr/>
                <p14:nvPr/>
              </p14:nvContentPartPr>
              <p14:xfrm>
                <a:off x="1214139" y="1527201"/>
                <a:ext cx="13320" cy="556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2A7D1EE-923D-E5BC-5D2D-19CD639591A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05139" y="1518201"/>
                  <a:ext cx="3096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9FE156C-CDCB-6A42-90B1-DA63C7E6D10A}"/>
                    </a:ext>
                  </a:extLst>
                </p14:cNvPr>
                <p14:cNvContentPartPr/>
                <p14:nvPr/>
              </p14:nvContentPartPr>
              <p14:xfrm>
                <a:off x="1235739" y="2078001"/>
                <a:ext cx="578880" cy="222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9FE156C-CDCB-6A42-90B1-DA63C7E6D1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26739" y="2069001"/>
                  <a:ext cx="596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4FB24CC-B063-2A07-05F4-EC62096B87CE}"/>
                    </a:ext>
                  </a:extLst>
                </p14:cNvPr>
                <p14:cNvContentPartPr/>
                <p14:nvPr/>
              </p14:nvContentPartPr>
              <p14:xfrm>
                <a:off x="1808139" y="2130201"/>
                <a:ext cx="373680" cy="168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4FB24CC-B063-2A07-05F4-EC62096B87C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99139" y="2121201"/>
                  <a:ext cx="391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2231710-7205-A107-0F0B-86FFC315ADED}"/>
                    </a:ext>
                  </a:extLst>
                </p14:cNvPr>
                <p14:cNvContentPartPr/>
                <p14:nvPr/>
              </p14:nvContentPartPr>
              <p14:xfrm>
                <a:off x="2188299" y="1501641"/>
                <a:ext cx="33480" cy="611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2231710-7205-A107-0F0B-86FFC315ADE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79299" y="1492641"/>
                  <a:ext cx="5112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7568922-4520-BFA4-9065-D3C26DA41DD1}"/>
                    </a:ext>
                  </a:extLst>
                </p14:cNvPr>
                <p14:cNvContentPartPr/>
                <p14:nvPr/>
              </p14:nvContentPartPr>
              <p14:xfrm>
                <a:off x="2135739" y="2106081"/>
                <a:ext cx="78840" cy="43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7568922-4520-BFA4-9065-D3C26DA41DD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26739" y="2097081"/>
                  <a:ext cx="96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853F2E0-8479-7C52-7B66-E022C51C3C7C}"/>
                    </a:ext>
                  </a:extLst>
                </p14:cNvPr>
                <p14:cNvContentPartPr/>
                <p14:nvPr/>
              </p14:nvContentPartPr>
              <p14:xfrm>
                <a:off x="1604019" y="1052001"/>
                <a:ext cx="21600" cy="297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853F2E0-8479-7C52-7B66-E022C51C3C7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94866" y="1043001"/>
                  <a:ext cx="39539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A921FCB-AC9C-4214-F9BE-3FD83D508A75}"/>
                    </a:ext>
                  </a:extLst>
                </p14:cNvPr>
                <p14:cNvContentPartPr/>
                <p14:nvPr/>
              </p14:nvContentPartPr>
              <p14:xfrm>
                <a:off x="1710579" y="1082241"/>
                <a:ext cx="53280" cy="258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A921FCB-AC9C-4214-F9BE-3FD83D508A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01639" y="1073241"/>
                  <a:ext cx="70802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C9D613B-0B9F-7067-718E-BB00FC28E6F9}"/>
                    </a:ext>
                  </a:extLst>
                </p14:cNvPr>
                <p14:cNvContentPartPr/>
                <p14:nvPr/>
              </p14:nvContentPartPr>
              <p14:xfrm>
                <a:off x="1597539" y="789921"/>
                <a:ext cx="111960" cy="141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C9D613B-0B9F-7067-718E-BB00FC28E6F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88539" y="780898"/>
                  <a:ext cx="129600" cy="159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6CAFA3B-0EDA-16EA-1B7F-4314CA2C8D08}"/>
                    </a:ext>
                  </a:extLst>
                </p14:cNvPr>
                <p14:cNvContentPartPr/>
                <p14:nvPr/>
              </p14:nvContentPartPr>
              <p14:xfrm>
                <a:off x="2173899" y="2121921"/>
                <a:ext cx="254520" cy="173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6CAFA3B-0EDA-16EA-1B7F-4314CA2C8D0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64912" y="2112921"/>
                  <a:ext cx="272135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C2FA22F-0A1A-1D48-3126-3517DA49E321}"/>
                    </a:ext>
                  </a:extLst>
                </p14:cNvPr>
                <p14:cNvContentPartPr/>
                <p14:nvPr/>
              </p14:nvContentPartPr>
              <p14:xfrm>
                <a:off x="2230779" y="2048481"/>
                <a:ext cx="270720" cy="153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C2FA22F-0A1A-1D48-3126-3517DA49E32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21779" y="2039460"/>
                  <a:ext cx="288360" cy="170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CCE25A4-824F-CF07-AE18-17D89B2A71D7}"/>
                    </a:ext>
                  </a:extLst>
                </p14:cNvPr>
                <p14:cNvContentPartPr/>
                <p14:nvPr/>
              </p14:nvContentPartPr>
              <p14:xfrm>
                <a:off x="2521299" y="2277801"/>
                <a:ext cx="158400" cy="132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CCE25A4-824F-CF07-AE18-17D89B2A71D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12299" y="2268801"/>
                  <a:ext cx="17604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43A13D4-B701-BF82-5332-CCF96F62BEB8}"/>
              </a:ext>
            </a:extLst>
          </p:cNvPr>
          <p:cNvGrpSpPr/>
          <p:nvPr/>
        </p:nvGrpSpPr>
        <p:grpSpPr>
          <a:xfrm>
            <a:off x="3416917" y="2177727"/>
            <a:ext cx="301680" cy="470160"/>
            <a:chOff x="3416917" y="2177727"/>
            <a:chExt cx="301680" cy="47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6873A9E-08FA-F1AA-B062-FF0EA559380A}"/>
                    </a:ext>
                  </a:extLst>
                </p14:cNvPr>
                <p14:cNvContentPartPr/>
                <p14:nvPr/>
              </p14:nvContentPartPr>
              <p14:xfrm>
                <a:off x="3416917" y="2227407"/>
                <a:ext cx="156600" cy="224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6873A9E-08FA-F1AA-B062-FF0EA55938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07917" y="2218407"/>
                  <a:ext cx="174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024411D-FE61-E196-0EAC-770444A690E2}"/>
                    </a:ext>
                  </a:extLst>
                </p14:cNvPr>
                <p14:cNvContentPartPr/>
                <p14:nvPr/>
              </p14:nvContentPartPr>
              <p14:xfrm>
                <a:off x="3548677" y="2177727"/>
                <a:ext cx="169920" cy="470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024411D-FE61-E196-0EAC-770444A690E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39677" y="2168727"/>
                  <a:ext cx="187560" cy="48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661377C-D4FC-B559-05F7-617B2DDC57F3}"/>
              </a:ext>
            </a:extLst>
          </p:cNvPr>
          <p:cNvGrpSpPr/>
          <p:nvPr/>
        </p:nvGrpSpPr>
        <p:grpSpPr>
          <a:xfrm>
            <a:off x="3953317" y="2004927"/>
            <a:ext cx="1891269" cy="712935"/>
            <a:chOff x="3953317" y="2004927"/>
            <a:chExt cx="1891269" cy="71293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DA58D3B-D7FA-F107-A67B-39109FBB00E3}"/>
                    </a:ext>
                  </a:extLst>
                </p14:cNvPr>
                <p14:cNvContentPartPr/>
                <p14:nvPr/>
              </p14:nvContentPartPr>
              <p14:xfrm>
                <a:off x="3953317" y="2490207"/>
                <a:ext cx="910080" cy="214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DA58D3B-D7FA-F107-A67B-39109FBB00E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44313" y="2481207"/>
                  <a:ext cx="927727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EE42D65-98AA-6B08-EE3C-0BAEE63708AC}"/>
                    </a:ext>
                  </a:extLst>
                </p14:cNvPr>
                <p14:cNvContentPartPr/>
                <p14:nvPr/>
              </p14:nvContentPartPr>
              <p14:xfrm>
                <a:off x="4882837" y="2441967"/>
                <a:ext cx="748440" cy="214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EE42D65-98AA-6B08-EE3C-0BAEE63708A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73837" y="2432952"/>
                  <a:ext cx="766080" cy="231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EA57C6B-14DF-F867-E792-DE96B92FFCE5}"/>
                    </a:ext>
                  </a:extLst>
                </p14:cNvPr>
                <p14:cNvContentPartPr/>
                <p14:nvPr/>
              </p14:nvContentPartPr>
              <p14:xfrm>
                <a:off x="5191357" y="2258007"/>
                <a:ext cx="46440" cy="250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EA57C6B-14DF-F867-E792-DE96B92FFCE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82287" y="2248994"/>
                  <a:ext cx="64218" cy="268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A1F211D-7170-07CE-C767-5350B40C99B7}"/>
                    </a:ext>
                  </a:extLst>
                </p14:cNvPr>
                <p14:cNvContentPartPr/>
                <p14:nvPr/>
              </p14:nvContentPartPr>
              <p14:xfrm>
                <a:off x="5220877" y="2004927"/>
                <a:ext cx="134640" cy="160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A1F211D-7170-07CE-C767-5350B40C99B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11877" y="1995927"/>
                  <a:ext cx="152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83E3658-E233-EA97-BE05-1DE9FA9455FD}"/>
                    </a:ext>
                  </a:extLst>
                </p14:cNvPr>
                <p14:cNvContentPartPr/>
                <p14:nvPr/>
              </p14:nvContentPartPr>
              <p14:xfrm>
                <a:off x="5319346" y="2254902"/>
                <a:ext cx="20880" cy="198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83E3658-E233-EA97-BE05-1DE9FA9455F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10346" y="2245902"/>
                  <a:ext cx="38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E639146-787E-3418-8BA6-ED02E5599ABD}"/>
                    </a:ext>
                  </a:extLst>
                </p14:cNvPr>
                <p14:cNvContentPartPr/>
                <p14:nvPr/>
              </p14:nvContentPartPr>
              <p14:xfrm>
                <a:off x="5724346" y="2529582"/>
                <a:ext cx="28800" cy="188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E639146-787E-3418-8BA6-ED02E5599AB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15346" y="2520582"/>
                  <a:ext cx="46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02FB455-9EF8-684E-A257-E26D02710E04}"/>
                    </a:ext>
                  </a:extLst>
                </p14:cNvPr>
                <p14:cNvContentPartPr/>
                <p14:nvPr/>
              </p14:nvContentPartPr>
              <p14:xfrm>
                <a:off x="5786986" y="2533182"/>
                <a:ext cx="57600" cy="178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02FB455-9EF8-684E-A257-E26D02710E0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77986" y="2524182"/>
                  <a:ext cx="75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CE40415-50EA-AAC7-B162-6BAED309806A}"/>
                    </a:ext>
                  </a:extLst>
                </p14:cNvPr>
                <p14:cNvContentPartPr/>
                <p14:nvPr/>
              </p14:nvContentPartPr>
              <p14:xfrm>
                <a:off x="5768266" y="2632182"/>
                <a:ext cx="55080" cy="7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CE40415-50EA-AAC7-B162-6BAED309806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59266" y="2623182"/>
                  <a:ext cx="72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459E64C-AB73-EF1F-DBD2-F0B5E1923812}"/>
                    </a:ext>
                  </a:extLst>
                </p14:cNvPr>
                <p14:cNvContentPartPr/>
                <p14:nvPr/>
              </p14:nvContentPartPr>
              <p14:xfrm>
                <a:off x="4425463" y="2569831"/>
                <a:ext cx="367200" cy="1368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459E64C-AB73-EF1F-DBD2-F0B5E192381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16463" y="2560831"/>
                  <a:ext cx="38484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CC02027-2F8E-D0C7-2FD1-A3BB62A271D3}"/>
              </a:ext>
            </a:extLst>
          </p:cNvPr>
          <p:cNvGrpSpPr/>
          <p:nvPr/>
        </p:nvGrpSpPr>
        <p:grpSpPr>
          <a:xfrm>
            <a:off x="3223985" y="1367361"/>
            <a:ext cx="2588040" cy="559960"/>
            <a:chOff x="3223985" y="1367361"/>
            <a:chExt cx="2588040" cy="55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C1F366C-426E-485D-3038-E0B994C8B111}"/>
                    </a:ext>
                  </a:extLst>
                </p14:cNvPr>
                <p14:cNvContentPartPr/>
                <p14:nvPr/>
              </p14:nvContentPartPr>
              <p14:xfrm>
                <a:off x="3367839" y="1428201"/>
                <a:ext cx="36000" cy="218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C1F366C-426E-485D-3038-E0B994C8B11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58839" y="1419201"/>
                  <a:ext cx="536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6CF2814-7CE8-FF98-9928-287C2ECDEB76}"/>
                    </a:ext>
                  </a:extLst>
                </p14:cNvPr>
                <p14:cNvContentPartPr/>
                <p14:nvPr/>
              </p14:nvContentPartPr>
              <p14:xfrm>
                <a:off x="3416439" y="1367361"/>
                <a:ext cx="150840" cy="318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6CF2814-7CE8-FF98-9928-287C2ECDEB7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07460" y="1358351"/>
                  <a:ext cx="168438" cy="335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B6C4A5C-5B16-052F-03B3-7B1D90BA4607}"/>
                    </a:ext>
                  </a:extLst>
                </p14:cNvPr>
                <p14:cNvContentPartPr/>
                <p14:nvPr/>
              </p14:nvContentPartPr>
              <p14:xfrm>
                <a:off x="3223985" y="1807441"/>
                <a:ext cx="2588040" cy="119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B6C4A5C-5B16-052F-03B3-7B1D90BA460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14986" y="1798468"/>
                  <a:ext cx="2605678" cy="13746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D5B2ACF-619A-090C-5E23-9F9582B89821}"/>
                  </a:ext>
                </a:extLst>
              </p14:cNvPr>
              <p14:cNvContentPartPr/>
              <p14:nvPr/>
            </p14:nvContentPartPr>
            <p14:xfrm>
              <a:off x="5682937" y="1683892"/>
              <a:ext cx="171000" cy="3013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D5B2ACF-619A-090C-5E23-9F9582B8982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73937" y="1674892"/>
                <a:ext cx="18864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B57CB6D-1564-848B-633B-B9B951044D0B}"/>
                  </a:ext>
                </a:extLst>
              </p14:cNvPr>
              <p14:cNvContentPartPr/>
              <p14:nvPr/>
            </p14:nvContentPartPr>
            <p14:xfrm>
              <a:off x="3845661" y="1384777"/>
              <a:ext cx="235800" cy="2476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B57CB6D-1564-848B-633B-B9B951044D0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836661" y="1375764"/>
                <a:ext cx="253440" cy="265346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EB97027-7448-B06B-A809-968308D193DC}"/>
              </a:ext>
            </a:extLst>
          </p:cNvPr>
          <p:cNvGrpSpPr/>
          <p:nvPr/>
        </p:nvGrpSpPr>
        <p:grpSpPr>
          <a:xfrm>
            <a:off x="4199901" y="1334737"/>
            <a:ext cx="478080" cy="276840"/>
            <a:chOff x="4199901" y="1334737"/>
            <a:chExt cx="478080" cy="2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E87A3E2-1D1B-8241-0C8D-F594F1342540}"/>
                    </a:ext>
                  </a:extLst>
                </p14:cNvPr>
                <p14:cNvContentPartPr/>
                <p14:nvPr/>
              </p14:nvContentPartPr>
              <p14:xfrm>
                <a:off x="4199901" y="1334737"/>
                <a:ext cx="145800" cy="2768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E87A3E2-1D1B-8241-0C8D-F594F134254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90901" y="1325725"/>
                  <a:ext cx="163440" cy="294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1C7743E-D3FD-085C-23EE-F690C494A7E8}"/>
                    </a:ext>
                  </a:extLst>
                </p14:cNvPr>
                <p14:cNvContentPartPr/>
                <p14:nvPr/>
              </p14:nvContentPartPr>
              <p14:xfrm>
                <a:off x="4484301" y="1336177"/>
                <a:ext cx="193680" cy="270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1C7743E-D3FD-085C-23EE-F690C494A7E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75301" y="1327177"/>
                  <a:ext cx="2113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E458790-8D97-CA5D-32A0-255CB8048046}"/>
                    </a:ext>
                  </a:extLst>
                </p14:cNvPr>
                <p14:cNvContentPartPr/>
                <p14:nvPr/>
              </p14:nvContentPartPr>
              <p14:xfrm>
                <a:off x="4534701" y="1516177"/>
                <a:ext cx="93240" cy="277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E458790-8D97-CA5D-32A0-255CB804804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25701" y="1507177"/>
                  <a:ext cx="11088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0DE011D-9E98-FE31-2A6C-DBC2E9D70868}"/>
              </a:ext>
            </a:extLst>
          </p:cNvPr>
          <p:cNvGrpSpPr/>
          <p:nvPr/>
        </p:nvGrpSpPr>
        <p:grpSpPr>
          <a:xfrm>
            <a:off x="3512471" y="2959307"/>
            <a:ext cx="381960" cy="403200"/>
            <a:chOff x="3512471" y="2959307"/>
            <a:chExt cx="38196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CD3F5BD-529C-47CD-9797-EC0FD5BDCFD2}"/>
                    </a:ext>
                  </a:extLst>
                </p14:cNvPr>
                <p14:cNvContentPartPr/>
                <p14:nvPr/>
              </p14:nvContentPartPr>
              <p14:xfrm>
                <a:off x="3512471" y="3037787"/>
                <a:ext cx="211680" cy="2865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CD3F5BD-529C-47CD-9797-EC0FD5BDCFD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03486" y="3028798"/>
                  <a:ext cx="229290" cy="304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E018801-9A5E-4861-0C1D-77E65E84056F}"/>
                    </a:ext>
                  </a:extLst>
                </p14:cNvPr>
                <p14:cNvContentPartPr/>
                <p14:nvPr/>
              </p14:nvContentPartPr>
              <p14:xfrm>
                <a:off x="3769871" y="2959307"/>
                <a:ext cx="124560" cy="4032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E018801-9A5E-4861-0C1D-77E65E84056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60871" y="2950307"/>
                  <a:ext cx="142200" cy="42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17C0DCD-7C66-89C4-9712-3A2A43D18392}"/>
              </a:ext>
            </a:extLst>
          </p:cNvPr>
          <p:cNvGrpSpPr/>
          <p:nvPr/>
        </p:nvGrpSpPr>
        <p:grpSpPr>
          <a:xfrm>
            <a:off x="4102511" y="3059747"/>
            <a:ext cx="714960" cy="447480"/>
            <a:chOff x="4102511" y="3059747"/>
            <a:chExt cx="714960" cy="44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493DE9C-A286-4E1B-1D77-EEB82BF6DC4C}"/>
                    </a:ext>
                  </a:extLst>
                </p14:cNvPr>
                <p14:cNvContentPartPr/>
                <p14:nvPr/>
              </p14:nvContentPartPr>
              <p14:xfrm>
                <a:off x="4102511" y="3096107"/>
                <a:ext cx="41760" cy="294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493DE9C-A286-4E1B-1D77-EEB82BF6DC4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93511" y="3087107"/>
                  <a:ext cx="594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5F083A5-3F75-A4FD-123C-75DDB46B1198}"/>
                    </a:ext>
                  </a:extLst>
                </p14:cNvPr>
                <p14:cNvContentPartPr/>
                <p14:nvPr/>
              </p14:nvContentPartPr>
              <p14:xfrm>
                <a:off x="4192151" y="3091067"/>
                <a:ext cx="48240" cy="267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5F083A5-3F75-A4FD-123C-75DDB46B119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83151" y="3082067"/>
                  <a:ext cx="658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6193768-0E33-3C3E-7C2D-CD5A0405F058}"/>
                    </a:ext>
                  </a:extLst>
                </p14:cNvPr>
                <p14:cNvContentPartPr/>
                <p14:nvPr/>
              </p14:nvContentPartPr>
              <p14:xfrm>
                <a:off x="4151831" y="3280427"/>
                <a:ext cx="86400" cy="219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6193768-0E33-3C3E-7C2D-CD5A0405F05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42831" y="3271277"/>
                  <a:ext cx="104040" cy="398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5531FCD-5FB7-B8FD-4400-F06D37706523}"/>
                    </a:ext>
                  </a:extLst>
                </p14:cNvPr>
                <p14:cNvContentPartPr/>
                <p14:nvPr/>
              </p14:nvContentPartPr>
              <p14:xfrm>
                <a:off x="4330751" y="3332627"/>
                <a:ext cx="143640" cy="1746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5531FCD-5FB7-B8FD-4400-F06D3770652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21751" y="3323627"/>
                  <a:ext cx="161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16516A1-2009-A4C7-2C6A-4F29F7D75993}"/>
                    </a:ext>
                  </a:extLst>
                </p14:cNvPr>
                <p14:cNvContentPartPr/>
                <p14:nvPr/>
              </p14:nvContentPartPr>
              <p14:xfrm>
                <a:off x="4490951" y="3177107"/>
                <a:ext cx="125280" cy="2307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16516A1-2009-A4C7-2C6A-4F29F7D7599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81977" y="3168093"/>
                  <a:ext cx="142869" cy="2484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B55933D-66B8-92DE-BE4C-F647B8044F1B}"/>
                    </a:ext>
                  </a:extLst>
                </p14:cNvPr>
                <p14:cNvContentPartPr/>
                <p14:nvPr/>
              </p14:nvContentPartPr>
              <p14:xfrm>
                <a:off x="4699751" y="3059747"/>
                <a:ext cx="32760" cy="127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B55933D-66B8-92DE-BE4C-F647B8044F1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90751" y="3050747"/>
                  <a:ext cx="50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DCB2A2A-09BA-BFEE-3883-5CFFE2E397D5}"/>
                    </a:ext>
                  </a:extLst>
                </p14:cNvPr>
                <p14:cNvContentPartPr/>
                <p14:nvPr/>
              </p14:nvContentPartPr>
              <p14:xfrm>
                <a:off x="4682831" y="3115907"/>
                <a:ext cx="134640" cy="284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DCB2A2A-09BA-BFEE-3883-5CFFE2E397D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73855" y="3106907"/>
                  <a:ext cx="152233" cy="4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9123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657AC-B6FC-62E0-B273-A0827F50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Michael Donors and Acceptors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03A4989-411B-F6B5-EC52-DD5C4C1F442D}"/>
                  </a:ext>
                </a:extLst>
              </p14:cNvPr>
              <p14:cNvContentPartPr/>
              <p14:nvPr/>
            </p14:nvContentPartPr>
            <p14:xfrm>
              <a:off x="912512" y="1072629"/>
              <a:ext cx="3960" cy="8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03A4989-411B-F6B5-EC52-DD5C4C1F44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262" y="1063238"/>
                <a:ext cx="20130" cy="27047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D29CC749-A242-399E-BAD2-DC22E33B8D97}"/>
              </a:ext>
            </a:extLst>
          </p:cNvPr>
          <p:cNvGrpSpPr/>
          <p:nvPr/>
        </p:nvGrpSpPr>
        <p:grpSpPr>
          <a:xfrm>
            <a:off x="882856" y="942827"/>
            <a:ext cx="1204560" cy="294120"/>
            <a:chOff x="794079" y="1139226"/>
            <a:chExt cx="120456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EDB11B1-A700-BC32-1C91-F1F82BD73437}"/>
                    </a:ext>
                  </a:extLst>
                </p14:cNvPr>
                <p14:cNvContentPartPr/>
                <p14:nvPr/>
              </p14:nvContentPartPr>
              <p14:xfrm>
                <a:off x="794079" y="1178466"/>
                <a:ext cx="229680" cy="254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EDB11B1-A700-BC32-1C91-F1F82BD7343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5065" y="1169466"/>
                  <a:ext cx="247348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854EC09-3246-03CF-44D1-B8062B09245E}"/>
                    </a:ext>
                  </a:extLst>
                </p14:cNvPr>
                <p14:cNvContentPartPr/>
                <p14:nvPr/>
              </p14:nvContentPartPr>
              <p14:xfrm>
                <a:off x="1089639" y="1219506"/>
                <a:ext cx="26640" cy="169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854EC09-3246-03CF-44D1-B8062B09245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0639" y="1210506"/>
                  <a:ext cx="44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FC382D6-5992-22F0-53CF-4A946CDAF16D}"/>
                    </a:ext>
                  </a:extLst>
                </p14:cNvPr>
                <p14:cNvContentPartPr/>
                <p14:nvPr/>
              </p14:nvContentPartPr>
              <p14:xfrm>
                <a:off x="1200519" y="1255506"/>
                <a:ext cx="120240" cy="119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FC382D6-5992-22F0-53CF-4A946CDAF16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1519" y="1246506"/>
                  <a:ext cx="137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FA051F5-9031-0439-8897-76349D42F8C4}"/>
                    </a:ext>
                  </a:extLst>
                </p14:cNvPr>
                <p14:cNvContentPartPr/>
                <p14:nvPr/>
              </p14:nvContentPartPr>
              <p14:xfrm>
                <a:off x="1338759" y="1140666"/>
                <a:ext cx="213840" cy="222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FA051F5-9031-0439-8897-76349D42F8C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29744" y="1131651"/>
                  <a:ext cx="231510" cy="240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FBB7D4-648E-C655-2B4A-ED5B5E767117}"/>
                    </a:ext>
                  </a:extLst>
                </p14:cNvPr>
                <p14:cNvContentPartPr/>
                <p14:nvPr/>
              </p14:nvContentPartPr>
              <p14:xfrm>
                <a:off x="1542879" y="1242906"/>
                <a:ext cx="130680" cy="127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FBB7D4-648E-C655-2B4A-ED5B5E76711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33879" y="1233906"/>
                  <a:ext cx="148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6DDD93D-D999-3B8A-E00A-1DE9E441A5DD}"/>
                    </a:ext>
                  </a:extLst>
                </p14:cNvPr>
                <p14:cNvContentPartPr/>
                <p14:nvPr/>
              </p14:nvContentPartPr>
              <p14:xfrm>
                <a:off x="1752039" y="1246866"/>
                <a:ext cx="165240" cy="148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6DDD93D-D999-3B8A-E00A-1DE9E441A5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43039" y="1237866"/>
                  <a:ext cx="182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D650D5-A00A-D9DE-BF97-49F307F8F26F}"/>
                    </a:ext>
                  </a:extLst>
                </p14:cNvPr>
                <p14:cNvContentPartPr/>
                <p14:nvPr/>
              </p14:nvContentPartPr>
              <p14:xfrm>
                <a:off x="1963719" y="1139226"/>
                <a:ext cx="34920" cy="222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D650D5-A00A-D9DE-BF97-49F307F8F26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54719" y="1130226"/>
                  <a:ext cx="5256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7FA4D6-ACB5-C33C-24FF-750BE0D195A0}"/>
              </a:ext>
            </a:extLst>
          </p:cNvPr>
          <p:cNvGrpSpPr/>
          <p:nvPr/>
        </p:nvGrpSpPr>
        <p:grpSpPr>
          <a:xfrm>
            <a:off x="2451376" y="922667"/>
            <a:ext cx="932760" cy="258840"/>
            <a:chOff x="2362599" y="1119066"/>
            <a:chExt cx="932760" cy="25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856AB72-EB67-1364-2F7E-1790529A47D8}"/>
                    </a:ext>
                  </a:extLst>
                </p14:cNvPr>
                <p14:cNvContentPartPr/>
                <p14:nvPr/>
              </p14:nvContentPartPr>
              <p14:xfrm>
                <a:off x="2362599" y="1119066"/>
                <a:ext cx="144000" cy="246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856AB72-EB67-1364-2F7E-1790529A47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53599" y="1110066"/>
                  <a:ext cx="1616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4F21297-6D92-1C07-76AE-85B77AEF5241}"/>
                    </a:ext>
                  </a:extLst>
                </p14:cNvPr>
                <p14:cNvContentPartPr/>
                <p14:nvPr/>
              </p14:nvContentPartPr>
              <p14:xfrm>
                <a:off x="2556639" y="1254786"/>
                <a:ext cx="85680" cy="118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4F21297-6D92-1C07-76AE-85B77AEF524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47639" y="1245786"/>
                  <a:ext cx="103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FAA4E4D-B89F-7C37-1A69-9C8ADED4B644}"/>
                    </a:ext>
                  </a:extLst>
                </p14:cNvPr>
                <p14:cNvContentPartPr/>
                <p14:nvPr/>
              </p14:nvContentPartPr>
              <p14:xfrm>
                <a:off x="2677239" y="1216626"/>
                <a:ext cx="283320" cy="161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FAA4E4D-B89F-7C37-1A69-9C8ADED4B64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68250" y="1207626"/>
                  <a:ext cx="300938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0143891-0BD8-761A-ECE1-F4C080197574}"/>
                    </a:ext>
                  </a:extLst>
                </p14:cNvPr>
                <p14:cNvContentPartPr/>
                <p14:nvPr/>
              </p14:nvContentPartPr>
              <p14:xfrm>
                <a:off x="2982159" y="1205826"/>
                <a:ext cx="313200" cy="166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0143891-0BD8-761A-ECE1-F4C08019757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73159" y="1196826"/>
                  <a:ext cx="33084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013CA8E-9514-745B-A5A5-947B43CC04DD}"/>
                  </a:ext>
                </a:extLst>
              </p14:cNvPr>
              <p14:cNvContentPartPr/>
              <p14:nvPr/>
            </p14:nvContentPartPr>
            <p14:xfrm>
              <a:off x="741736" y="1411187"/>
              <a:ext cx="2873160" cy="856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013CA8E-9514-745B-A5A5-947B43CC04D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2736" y="1402187"/>
                <a:ext cx="2890800" cy="10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1F8E99CC-D1A2-F2B0-D2E4-99907D378044}"/>
              </a:ext>
            </a:extLst>
          </p:cNvPr>
          <p:cNvGrpSpPr/>
          <p:nvPr/>
        </p:nvGrpSpPr>
        <p:grpSpPr>
          <a:xfrm>
            <a:off x="7579544" y="1083190"/>
            <a:ext cx="2559960" cy="479880"/>
            <a:chOff x="5893479" y="1175946"/>
            <a:chExt cx="2559960" cy="47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9A3306-82D5-D227-72BD-706073B2F639}"/>
                    </a:ext>
                  </a:extLst>
                </p14:cNvPr>
                <p14:cNvContentPartPr/>
                <p14:nvPr/>
              </p14:nvContentPartPr>
              <p14:xfrm>
                <a:off x="5973039" y="1213386"/>
                <a:ext cx="191160" cy="228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9A3306-82D5-D227-72BD-706073B2F63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64039" y="1204386"/>
                  <a:ext cx="2088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52B4539-BB58-1F5C-937E-834257F46E2F}"/>
                    </a:ext>
                  </a:extLst>
                </p14:cNvPr>
                <p14:cNvContentPartPr/>
                <p14:nvPr/>
              </p14:nvContentPartPr>
              <p14:xfrm>
                <a:off x="6214959" y="1345506"/>
                <a:ext cx="11520" cy="69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52B4539-BB58-1F5C-937E-834257F46E2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05959" y="1336506"/>
                  <a:ext cx="29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25EDB79-6C0B-7727-ACAE-5684075FB9CC}"/>
                    </a:ext>
                  </a:extLst>
                </p14:cNvPr>
                <p14:cNvContentPartPr/>
                <p14:nvPr/>
              </p14:nvContentPartPr>
              <p14:xfrm>
                <a:off x="6337359" y="1272786"/>
                <a:ext cx="99000" cy="109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25EDB79-6C0B-7727-ACAE-5684075FB9C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28359" y="1263786"/>
                  <a:ext cx="116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BBC8FC8-DE86-697D-B7B2-20A1E33B93F0}"/>
                    </a:ext>
                  </a:extLst>
                </p14:cNvPr>
                <p14:cNvContentPartPr/>
                <p14:nvPr/>
              </p14:nvContentPartPr>
              <p14:xfrm>
                <a:off x="6476679" y="1175946"/>
                <a:ext cx="249480" cy="224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BBC8FC8-DE86-697D-B7B2-20A1E33B93F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67679" y="1166932"/>
                  <a:ext cx="267120" cy="2423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CFEB0B5-E186-1F5C-D92A-F284C3C27D48}"/>
                    </a:ext>
                  </a:extLst>
                </p14:cNvPr>
                <p14:cNvContentPartPr/>
                <p14:nvPr/>
              </p14:nvContentPartPr>
              <p14:xfrm>
                <a:off x="6764319" y="1316706"/>
                <a:ext cx="135360" cy="87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CFEB0B5-E186-1F5C-D92A-F284C3C27D4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55319" y="1307706"/>
                  <a:ext cx="1530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34F8B42-6D3C-83E3-EF59-B7F63EE032DF}"/>
                    </a:ext>
                  </a:extLst>
                </p14:cNvPr>
                <p14:cNvContentPartPr/>
                <p14:nvPr/>
              </p14:nvContentPartPr>
              <p14:xfrm>
                <a:off x="6924159" y="1188186"/>
                <a:ext cx="44280" cy="226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34F8B42-6D3C-83E3-EF59-B7F63EE032D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15232" y="1179200"/>
                  <a:ext cx="61778" cy="2440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F0B2F6A-2538-66DE-2001-588FBC3D2334}"/>
                    </a:ext>
                  </a:extLst>
                </p14:cNvPr>
                <p14:cNvContentPartPr/>
                <p14:nvPr/>
              </p14:nvContentPartPr>
              <p14:xfrm>
                <a:off x="7210359" y="1186746"/>
                <a:ext cx="147960" cy="274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F0B2F6A-2538-66DE-2001-588FBC3D233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01359" y="1177746"/>
                  <a:ext cx="1656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018C3B6-2699-8719-AA15-0A81A1E2A11E}"/>
                    </a:ext>
                  </a:extLst>
                </p14:cNvPr>
                <p14:cNvContentPartPr/>
                <p14:nvPr/>
              </p14:nvContentPartPr>
              <p14:xfrm>
                <a:off x="7265799" y="1374306"/>
                <a:ext cx="119160" cy="9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018C3B6-2699-8719-AA15-0A81A1E2A11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56799" y="1365306"/>
                  <a:ext cx="136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90A198F-BF7D-3EC5-6A90-4DD18F78AE2D}"/>
                    </a:ext>
                  </a:extLst>
                </p14:cNvPr>
                <p14:cNvContentPartPr/>
                <p14:nvPr/>
              </p14:nvContentPartPr>
              <p14:xfrm>
                <a:off x="7424919" y="1319946"/>
                <a:ext cx="68400" cy="130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90A198F-BF7D-3EC5-6A90-4DD18F78AE2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15919" y="1310946"/>
                  <a:ext cx="86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A41CFFF-4417-B82C-7803-57833D2B6D7E}"/>
                    </a:ext>
                  </a:extLst>
                </p14:cNvPr>
                <p14:cNvContentPartPr/>
                <p14:nvPr/>
              </p14:nvContentPartPr>
              <p14:xfrm>
                <a:off x="7551999" y="1318866"/>
                <a:ext cx="162000" cy="135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A41CFFF-4417-B82C-7803-57833D2B6D7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42999" y="1309866"/>
                  <a:ext cx="179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C62D60C-8A4A-F88E-D27A-85CF822B4032}"/>
                    </a:ext>
                  </a:extLst>
                </p14:cNvPr>
                <p14:cNvContentPartPr/>
                <p14:nvPr/>
              </p14:nvContentPartPr>
              <p14:xfrm>
                <a:off x="7745319" y="1340826"/>
                <a:ext cx="106560" cy="169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C62D60C-8A4A-F88E-D27A-85CF822B403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36319" y="1331826"/>
                  <a:ext cx="124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8785AAB-B12E-CC37-59D9-A6B069898720}"/>
                    </a:ext>
                  </a:extLst>
                </p14:cNvPr>
                <p14:cNvContentPartPr/>
                <p14:nvPr/>
              </p14:nvContentPartPr>
              <p14:xfrm>
                <a:off x="7904439" y="1216266"/>
                <a:ext cx="5760" cy="260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8785AAB-B12E-CC37-59D9-A6B06989872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95439" y="1207254"/>
                  <a:ext cx="23400" cy="2779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0C48B9D-FAC1-8A45-03D7-EF7B74B22044}"/>
                    </a:ext>
                  </a:extLst>
                </p14:cNvPr>
                <p14:cNvContentPartPr/>
                <p14:nvPr/>
              </p14:nvContentPartPr>
              <p14:xfrm>
                <a:off x="7877079" y="1311306"/>
                <a:ext cx="170640" cy="139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0C48B9D-FAC1-8A45-03D7-EF7B74B2204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68079" y="1302306"/>
                  <a:ext cx="188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B8706C9-4881-5266-1581-E64B07F9B134}"/>
                    </a:ext>
                  </a:extLst>
                </p14:cNvPr>
                <p14:cNvContentPartPr/>
                <p14:nvPr/>
              </p14:nvContentPartPr>
              <p14:xfrm>
                <a:off x="8082999" y="1314186"/>
                <a:ext cx="75600" cy="139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8706C9-4881-5266-1581-E64B07F9B13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73956" y="1305186"/>
                  <a:ext cx="93324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EB86022-DB40-42EB-6DAF-ADFB0C4087DA}"/>
                    </a:ext>
                  </a:extLst>
                </p14:cNvPr>
                <p14:cNvContentPartPr/>
                <p14:nvPr/>
              </p14:nvContentPartPr>
              <p14:xfrm>
                <a:off x="8160759" y="1315266"/>
                <a:ext cx="125280" cy="196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EB86022-DB40-42EB-6DAF-ADFB0C4087D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51785" y="1306266"/>
                  <a:ext cx="142869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5E4B1E3-07E8-F997-8CE3-A93C63601DE8}"/>
                    </a:ext>
                  </a:extLst>
                </p14:cNvPr>
                <p14:cNvContentPartPr/>
                <p14:nvPr/>
              </p14:nvContentPartPr>
              <p14:xfrm>
                <a:off x="5893479" y="1580586"/>
                <a:ext cx="2559960" cy="75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5E4B1E3-07E8-F997-8CE3-A93C63601DE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84479" y="1571586"/>
                  <a:ext cx="2577600" cy="9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7989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67BE-2039-76AC-84C4-C335763E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Michael Addition: Examples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3E5AE31-4762-E355-CCEB-24369547F0CF}"/>
              </a:ext>
            </a:extLst>
          </p:cNvPr>
          <p:cNvGrpSpPr/>
          <p:nvPr/>
        </p:nvGrpSpPr>
        <p:grpSpPr>
          <a:xfrm>
            <a:off x="1859066" y="1870142"/>
            <a:ext cx="1732558" cy="908685"/>
            <a:chOff x="1859066" y="1870142"/>
            <a:chExt cx="1732558" cy="90868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FF176C9-9E68-B2AD-FB40-9E25AEDFAF7B}"/>
                    </a:ext>
                  </a:extLst>
                </p14:cNvPr>
                <p14:cNvContentPartPr/>
                <p14:nvPr/>
              </p14:nvContentPartPr>
              <p14:xfrm>
                <a:off x="1859066" y="2515813"/>
                <a:ext cx="842552" cy="263014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FF176C9-9E68-B2AD-FB40-9E25AEDFAF7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50064" y="2506806"/>
                  <a:ext cx="860195" cy="280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5BD00AC-AECF-4865-97E7-C9A1285211DD}"/>
                    </a:ext>
                  </a:extLst>
                </p14:cNvPr>
                <p14:cNvContentPartPr/>
                <p14:nvPr/>
              </p14:nvContentPartPr>
              <p14:xfrm>
                <a:off x="2694046" y="2495115"/>
                <a:ext cx="897578" cy="257965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5BD00AC-AECF-4865-97E7-C9A1285211D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5045" y="2486108"/>
                  <a:ext cx="915220" cy="275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BB8D53F-7F80-37E8-F98A-B09706F3D542}"/>
                    </a:ext>
                  </a:extLst>
                </p14:cNvPr>
                <p14:cNvContentPartPr/>
                <p14:nvPr/>
              </p14:nvContentPartPr>
              <p14:xfrm>
                <a:off x="2080179" y="2281069"/>
                <a:ext cx="78753" cy="320059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BB8D53F-7F80-37E8-F98A-B09706F3D54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71148" y="2272068"/>
                  <a:ext cx="96454" cy="337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F009049-0B92-8197-3042-C041F1481B02}"/>
                    </a:ext>
                  </a:extLst>
                </p14:cNvPr>
                <p14:cNvContentPartPr/>
                <p14:nvPr/>
              </p14:nvContentPartPr>
              <p14:xfrm>
                <a:off x="2214463" y="2276526"/>
                <a:ext cx="46444" cy="236258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F009049-0B92-8197-3042-C041F1481B0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05462" y="2267522"/>
                  <a:ext cx="64086" cy="2539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107E501-5A6D-479A-65FD-FF07A530018E}"/>
                    </a:ext>
                  </a:extLst>
                </p14:cNvPr>
                <p14:cNvContentPartPr/>
                <p14:nvPr/>
              </p14:nvContentPartPr>
              <p14:xfrm>
                <a:off x="2082704" y="1910023"/>
                <a:ext cx="122672" cy="191329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107E501-5A6D-479A-65FD-FF07A53001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73710" y="1901015"/>
                  <a:ext cx="140299" cy="2089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374AA36-1E2A-A0D5-7AE7-2EC2884BA19E}"/>
                    </a:ext>
                  </a:extLst>
                </p14:cNvPr>
                <p14:cNvContentPartPr/>
                <p14:nvPr/>
              </p14:nvContentPartPr>
              <p14:xfrm>
                <a:off x="2991388" y="2203326"/>
                <a:ext cx="33318" cy="355397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374AA36-1E2A-A0D5-7AE7-2EC2884BA19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82334" y="2194324"/>
                  <a:ext cx="51063" cy="3730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1504051-8A3F-8D7A-8863-93376739743F}"/>
                    </a:ext>
                  </a:extLst>
                </p14:cNvPr>
                <p14:cNvContentPartPr/>
                <p14:nvPr/>
              </p14:nvContentPartPr>
              <p14:xfrm>
                <a:off x="3088314" y="2201307"/>
                <a:ext cx="20193" cy="325107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1504051-8A3F-8D7A-8863-93376739743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79299" y="2192316"/>
                  <a:ext cx="37862" cy="342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9125D40-7913-45DA-29B2-0D2DF04161CD}"/>
                    </a:ext>
                  </a:extLst>
                </p14:cNvPr>
                <p14:cNvContentPartPr/>
                <p14:nvPr/>
              </p14:nvContentPartPr>
              <p14:xfrm>
                <a:off x="2985330" y="1870142"/>
                <a:ext cx="143370" cy="214551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9125D40-7913-45DA-29B2-0D2DF04161C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76324" y="1861127"/>
                  <a:ext cx="161021" cy="2322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0E0D8C8-1CCE-6BAC-D4D2-2C7377636E82}"/>
              </a:ext>
            </a:extLst>
          </p:cNvPr>
          <p:cNvGrpSpPr/>
          <p:nvPr/>
        </p:nvGrpSpPr>
        <p:grpSpPr>
          <a:xfrm>
            <a:off x="1024591" y="2554684"/>
            <a:ext cx="697668" cy="367008"/>
            <a:chOff x="1024591" y="2554684"/>
            <a:chExt cx="697668" cy="36700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28FEC87-03DA-EB6F-05D4-AFDBFA49264B}"/>
                    </a:ext>
                  </a:extLst>
                </p14:cNvPr>
                <p14:cNvContentPartPr/>
                <p14:nvPr/>
              </p14:nvContentPartPr>
              <p14:xfrm>
                <a:off x="1546075" y="2603652"/>
                <a:ext cx="176184" cy="23121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28FEC87-03DA-EB6F-05D4-AFDBFA49264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37068" y="2594634"/>
                  <a:ext cx="193838" cy="248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0ABEE22-CEC9-9F6D-2BD7-8AFAE09E7023}"/>
                    </a:ext>
                  </a:extLst>
                </p14:cNvPr>
                <p14:cNvContentPartPr/>
                <p14:nvPr/>
              </p14:nvContentPartPr>
              <p14:xfrm>
                <a:off x="1315875" y="2572858"/>
                <a:ext cx="123177" cy="265033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0ABEE22-CEC9-9F6D-2BD7-8AFAE09E702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06844" y="2563843"/>
                  <a:ext cx="140877" cy="282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15039B6-280F-0081-B1D4-E0A1BC3CBC18}"/>
                    </a:ext>
                  </a:extLst>
                </p14:cNvPr>
                <p14:cNvContentPartPr/>
                <p14:nvPr/>
              </p14:nvContentPartPr>
              <p14:xfrm>
                <a:off x="1285081" y="2686948"/>
                <a:ext cx="180727" cy="64113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15039B6-280F-0081-B1D4-E0A1BC3CBC1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76063" y="2677943"/>
                  <a:ext cx="198403" cy="817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2CB6633-188F-2D38-700C-C8E23364F00C}"/>
                    </a:ext>
                  </a:extLst>
                </p14:cNvPr>
                <p14:cNvContentPartPr/>
                <p14:nvPr/>
              </p14:nvContentPartPr>
              <p14:xfrm>
                <a:off x="1024591" y="2554684"/>
                <a:ext cx="129740" cy="357921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2CB6633-188F-2D38-700C-C8E23364F00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5581" y="2545682"/>
                  <a:ext cx="147399" cy="375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FEA7BAB-0013-15D2-BC38-6138CBAADC6F}"/>
                    </a:ext>
                  </a:extLst>
                </p14:cNvPr>
                <p14:cNvContentPartPr/>
                <p14:nvPr/>
              </p14:nvContentPartPr>
              <p14:xfrm>
                <a:off x="1055890" y="2715723"/>
                <a:ext cx="85820" cy="45939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FEA7BAB-0013-15D2-BC38-6138CBAADC6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6913" y="2706751"/>
                  <a:ext cx="103415" cy="63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CE47371-044F-9EAC-C0E7-B32D53E658E7}"/>
                    </a:ext>
                  </a:extLst>
                </p14:cNvPr>
                <p14:cNvContentPartPr/>
                <p14:nvPr/>
              </p14:nvContentPartPr>
              <p14:xfrm>
                <a:off x="1075073" y="2857579"/>
                <a:ext cx="181232" cy="64113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CE47371-044F-9EAC-C0E7-B32D53E658E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66065" y="2848523"/>
                  <a:ext cx="198887" cy="818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DA127D0-A44B-ECF8-0D86-98DEC3F3E57A}"/>
              </a:ext>
            </a:extLst>
          </p:cNvPr>
          <p:cNvGrpSpPr/>
          <p:nvPr/>
        </p:nvGrpSpPr>
        <p:grpSpPr>
          <a:xfrm>
            <a:off x="3737014" y="2460282"/>
            <a:ext cx="688581" cy="262004"/>
            <a:chOff x="3737014" y="2460282"/>
            <a:chExt cx="688581" cy="26200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8DBC052-ABD9-6653-835C-F7A098A0F756}"/>
                    </a:ext>
                  </a:extLst>
                </p14:cNvPr>
                <p14:cNvContentPartPr/>
                <p14:nvPr/>
              </p14:nvContentPartPr>
              <p14:xfrm>
                <a:off x="3737014" y="2523385"/>
                <a:ext cx="165583" cy="198901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8DBC052-ABD9-6653-835C-F7A098A0F75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27995" y="2514377"/>
                  <a:ext cx="183260" cy="216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1F4E08E-CF95-F1AC-401A-EA8EEDA183B6}"/>
                    </a:ext>
                  </a:extLst>
                </p14:cNvPr>
                <p14:cNvContentPartPr/>
                <p14:nvPr/>
              </p14:nvContentPartPr>
              <p14:xfrm>
                <a:off x="3977311" y="2460282"/>
                <a:ext cx="142361" cy="244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1F4E08E-CF95-F1AC-401A-EA8EEDA183B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68301" y="2451267"/>
                  <a:ext cx="160021" cy="262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61BDE52-C982-C808-6D8A-630BB0C1A719}"/>
                    </a:ext>
                  </a:extLst>
                </p14:cNvPr>
                <p14:cNvContentPartPr/>
                <p14:nvPr/>
              </p14:nvContentPartPr>
              <p14:xfrm>
                <a:off x="4024764" y="2573363"/>
                <a:ext cx="111566" cy="31804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61BDE52-C982-C808-6D8A-630BB0C1A71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15738" y="2564328"/>
                  <a:ext cx="129258" cy="495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A28050F-9857-F45C-B5E9-FDD3699AE434}"/>
                    </a:ext>
                  </a:extLst>
                </p14:cNvPr>
                <p14:cNvContentPartPr/>
                <p14:nvPr/>
              </p14:nvContentPartPr>
              <p14:xfrm>
                <a:off x="4031832" y="2661202"/>
                <a:ext cx="189814" cy="49978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A28050F-9857-F45C-B5E9-FDD3699AE43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22828" y="2652148"/>
                  <a:ext cx="207463" cy="67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6B2F814-D9CF-1787-127A-F50ABA0BCEB6}"/>
                    </a:ext>
                  </a:extLst>
                </p14:cNvPr>
                <p14:cNvContentPartPr/>
                <p14:nvPr/>
              </p14:nvContentPartPr>
              <p14:xfrm>
                <a:off x="4283739" y="2465330"/>
                <a:ext cx="141856" cy="237772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6B2F814-D9CF-1787-127A-F50ABA0BCEB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74715" y="2456323"/>
                  <a:ext cx="159543" cy="255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427893D-6081-133F-D455-4863831DF16B}"/>
                    </a:ext>
                  </a:extLst>
                </p14:cNvPr>
                <p14:cNvContentPartPr/>
                <p14:nvPr/>
              </p14:nvContentPartPr>
              <p14:xfrm>
                <a:off x="4269604" y="2573363"/>
                <a:ext cx="146904" cy="34833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427893D-6081-133F-D455-4863831DF16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60603" y="2564292"/>
                  <a:ext cx="164547" cy="5261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56FDB1B-DF01-5F32-42C2-6A7A3EAC26EB}"/>
                  </a:ext>
                </a:extLst>
              </p14:cNvPr>
              <p14:cNvContentPartPr/>
              <p14:nvPr/>
            </p14:nvContentPartPr>
            <p14:xfrm>
              <a:off x="4822543" y="2347303"/>
              <a:ext cx="1751040" cy="1994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56FDB1B-DF01-5F32-42C2-6A7A3EAC26E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13543" y="2338303"/>
                <a:ext cx="1768680" cy="21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51A0974C-CE4F-42A9-AE30-E19259DD7A83}"/>
              </a:ext>
            </a:extLst>
          </p:cNvPr>
          <p:cNvGrpSpPr/>
          <p:nvPr/>
        </p:nvGrpSpPr>
        <p:grpSpPr>
          <a:xfrm>
            <a:off x="4909023" y="816329"/>
            <a:ext cx="830880" cy="249120"/>
            <a:chOff x="4744143" y="1542269"/>
            <a:chExt cx="83088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FFAA569-72D0-3A3C-F2C0-A9BDD5DDE4C1}"/>
                    </a:ext>
                  </a:extLst>
                </p14:cNvPr>
                <p14:cNvContentPartPr/>
                <p14:nvPr/>
              </p14:nvContentPartPr>
              <p14:xfrm>
                <a:off x="4744143" y="1585469"/>
                <a:ext cx="39240" cy="157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FFAA569-72D0-3A3C-F2C0-A9BDD5DDE4C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35143" y="1576469"/>
                  <a:ext cx="56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26F3095-CDF5-C369-404E-455C9698057E}"/>
                    </a:ext>
                  </a:extLst>
                </p14:cNvPr>
                <p14:cNvContentPartPr/>
                <p14:nvPr/>
              </p14:nvContentPartPr>
              <p14:xfrm>
                <a:off x="4814343" y="1545869"/>
                <a:ext cx="78480" cy="245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26F3095-CDF5-C369-404E-455C9698057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05343" y="1536869"/>
                  <a:ext cx="96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FB54CB6-B901-422D-7C5D-EFA11FBD5450}"/>
                    </a:ext>
                  </a:extLst>
                </p14:cNvPr>
                <p14:cNvContentPartPr/>
                <p14:nvPr/>
              </p14:nvContentPartPr>
              <p14:xfrm>
                <a:off x="5032143" y="1558109"/>
                <a:ext cx="117360" cy="193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FB54CB6-B901-422D-7C5D-EFA11FBD545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23143" y="1549126"/>
                  <a:ext cx="135000" cy="210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B34051C-53A8-13CB-FD71-27B8BCA79882}"/>
                    </a:ext>
                  </a:extLst>
                </p14:cNvPr>
                <p14:cNvContentPartPr/>
                <p14:nvPr/>
              </p14:nvContentPartPr>
              <p14:xfrm>
                <a:off x="5220783" y="1542269"/>
                <a:ext cx="127440" cy="190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B34051C-53A8-13CB-FD71-27B8BCA7988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11783" y="1533286"/>
                  <a:ext cx="145080" cy="208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23B946A-AB35-3A00-37EC-C820C112A527}"/>
                    </a:ext>
                  </a:extLst>
                </p14:cNvPr>
                <p14:cNvContentPartPr/>
                <p14:nvPr/>
              </p14:nvContentPartPr>
              <p14:xfrm>
                <a:off x="5385303" y="1547309"/>
                <a:ext cx="189720" cy="200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23B946A-AB35-3A00-37EC-C820C112A52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76320" y="1538309"/>
                  <a:ext cx="207327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B8F3859-F619-6A11-6073-3CE44F5E66CA}"/>
                    </a:ext>
                  </a:extLst>
                </p14:cNvPr>
                <p14:cNvContentPartPr/>
                <p14:nvPr/>
              </p14:nvContentPartPr>
              <p14:xfrm>
                <a:off x="5462343" y="1666829"/>
                <a:ext cx="88920" cy="205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B8F3859-F619-6A11-6073-3CE44F5E66C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53343" y="1657829"/>
                  <a:ext cx="10656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5C9BE2E-0619-D5DC-FAFB-A07E2D5FE3BB}"/>
              </a:ext>
            </a:extLst>
          </p:cNvPr>
          <p:cNvGrpSpPr/>
          <p:nvPr/>
        </p:nvGrpSpPr>
        <p:grpSpPr>
          <a:xfrm>
            <a:off x="4912183" y="1473487"/>
            <a:ext cx="265320" cy="320849"/>
            <a:chOff x="4912183" y="1473487"/>
            <a:chExt cx="265320" cy="32084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267F301-499C-A378-BC8C-6BF0B16712D1}"/>
                    </a:ext>
                  </a:extLst>
                </p14:cNvPr>
                <p14:cNvContentPartPr/>
                <p14:nvPr/>
              </p14:nvContentPartPr>
              <p14:xfrm>
                <a:off x="4912183" y="1582759"/>
                <a:ext cx="123480" cy="113305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267F301-499C-A378-BC8C-6BF0B16712D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03183" y="1573767"/>
                  <a:ext cx="141120" cy="130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D246ED7-F35D-B8C7-2949-173D8993C687}"/>
                    </a:ext>
                  </a:extLst>
                </p14:cNvPr>
                <p14:cNvContentPartPr/>
                <p14:nvPr/>
              </p14:nvContentPartPr>
              <p14:xfrm>
                <a:off x="5050783" y="1473487"/>
                <a:ext cx="126720" cy="320849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D246ED7-F35D-B8C7-2949-173D8993C68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41783" y="1464485"/>
                  <a:ext cx="144360" cy="33849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F0D2195-5697-B0B1-F4A8-40DD67ED3605}"/>
                  </a:ext>
                </a:extLst>
              </p14:cNvPr>
              <p14:cNvContentPartPr/>
              <p14:nvPr/>
            </p14:nvContentPartPr>
            <p14:xfrm>
              <a:off x="5675743" y="1556724"/>
              <a:ext cx="22320" cy="172708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F0D2195-5697-B0B1-F4A8-40DD67ED360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666886" y="1547710"/>
                <a:ext cx="39680" cy="190375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8D3C39F-166B-3C43-8AE2-DA3BA76D99DD}"/>
              </a:ext>
            </a:extLst>
          </p:cNvPr>
          <p:cNvGrpSpPr/>
          <p:nvPr/>
        </p:nvGrpSpPr>
        <p:grpSpPr>
          <a:xfrm>
            <a:off x="5196217" y="2646446"/>
            <a:ext cx="272880" cy="329040"/>
            <a:chOff x="5196217" y="2646446"/>
            <a:chExt cx="27288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FBE57A5-D2CA-B4D6-5D94-C841014053AE}"/>
                    </a:ext>
                  </a:extLst>
                </p14:cNvPr>
                <p14:cNvContentPartPr/>
                <p14:nvPr/>
              </p14:nvContentPartPr>
              <p14:xfrm>
                <a:off x="5196217" y="2731766"/>
                <a:ext cx="132840" cy="1724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FBE57A5-D2CA-B4D6-5D94-C841014053A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87217" y="2722766"/>
                  <a:ext cx="150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7A8C4D5-1668-1460-9C2B-D129691043BE}"/>
                    </a:ext>
                  </a:extLst>
                </p14:cNvPr>
                <p14:cNvContentPartPr/>
                <p14:nvPr/>
              </p14:nvContentPartPr>
              <p14:xfrm>
                <a:off x="5344897" y="2646446"/>
                <a:ext cx="124200" cy="3290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7A8C4D5-1668-1460-9C2B-D129691043B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35923" y="2637456"/>
                  <a:ext cx="141789" cy="3466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2EAD5CB-65AB-A1A6-BBC8-DA84B15FFBB0}"/>
              </a:ext>
            </a:extLst>
          </p:cNvPr>
          <p:cNvGrpSpPr/>
          <p:nvPr/>
        </p:nvGrpSpPr>
        <p:grpSpPr>
          <a:xfrm>
            <a:off x="5684017" y="2722046"/>
            <a:ext cx="584280" cy="318600"/>
            <a:chOff x="5684017" y="2722046"/>
            <a:chExt cx="584280" cy="31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DF70381-A20D-00B4-C8B4-98FD8FC41B51}"/>
                    </a:ext>
                  </a:extLst>
                </p14:cNvPr>
                <p14:cNvContentPartPr/>
                <p14:nvPr/>
              </p14:nvContentPartPr>
              <p14:xfrm>
                <a:off x="5684017" y="2753726"/>
                <a:ext cx="33120" cy="1764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DF70381-A20D-00B4-C8B4-98FD8FC41B5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74918" y="2744726"/>
                  <a:ext cx="50954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E72D4D1-E12E-463C-2E8E-E3D979C0C51A}"/>
                    </a:ext>
                  </a:extLst>
                </p14:cNvPr>
                <p14:cNvContentPartPr/>
                <p14:nvPr/>
              </p14:nvContentPartPr>
              <p14:xfrm>
                <a:off x="5738377" y="2730326"/>
                <a:ext cx="50760" cy="1940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E72D4D1-E12E-463C-2E8E-E3D979C0C51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29377" y="2721326"/>
                  <a:ext cx="68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513438D-0F1F-F777-A995-7310C7EE36FD}"/>
                    </a:ext>
                  </a:extLst>
                </p14:cNvPr>
                <p14:cNvContentPartPr/>
                <p14:nvPr/>
              </p14:nvContentPartPr>
              <p14:xfrm>
                <a:off x="5731177" y="2856686"/>
                <a:ext cx="52200" cy="24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513438D-0F1F-F777-A995-7310C7EE36F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22239" y="2847686"/>
                  <a:ext cx="69719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1D6CA80-86D3-D2D0-2479-F168ADB936F2}"/>
                    </a:ext>
                  </a:extLst>
                </p14:cNvPr>
                <p14:cNvContentPartPr/>
                <p14:nvPr/>
              </p14:nvContentPartPr>
              <p14:xfrm>
                <a:off x="5860057" y="2869286"/>
                <a:ext cx="75600" cy="171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1D6CA80-86D3-D2D0-2479-F168ADB936F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51100" y="2860286"/>
                  <a:ext cx="93156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878C79A-DF6F-7460-00F6-5C894794BD8E}"/>
                    </a:ext>
                  </a:extLst>
                </p14:cNvPr>
                <p14:cNvContentPartPr/>
                <p14:nvPr/>
              </p14:nvContentPartPr>
              <p14:xfrm>
                <a:off x="5997577" y="2803406"/>
                <a:ext cx="109440" cy="1573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878C79A-DF6F-7460-00F6-5C894794BD8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88577" y="2794406"/>
                  <a:ext cx="127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94787D4-59FC-F199-F3BD-F42A61DDDAA7}"/>
                    </a:ext>
                  </a:extLst>
                </p14:cNvPr>
                <p14:cNvContentPartPr/>
                <p14:nvPr/>
              </p14:nvContentPartPr>
              <p14:xfrm>
                <a:off x="6201697" y="2722046"/>
                <a:ext cx="28440" cy="115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94787D4-59FC-F199-F3BD-F42A61DDDAA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92697" y="2713046"/>
                  <a:ext cx="46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CE37AC5-5CFC-B880-4DFA-6A58D77E7F05}"/>
                    </a:ext>
                  </a:extLst>
                </p14:cNvPr>
                <p14:cNvContentPartPr/>
                <p14:nvPr/>
              </p14:nvContentPartPr>
              <p14:xfrm>
                <a:off x="6175777" y="2776766"/>
                <a:ext cx="92520" cy="241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CE37AC5-5CFC-B880-4DFA-6A58D77E7F0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66812" y="2767766"/>
                  <a:ext cx="110092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42C7447-B7DB-CD6B-6907-EB2E3EB8513E}"/>
              </a:ext>
            </a:extLst>
          </p:cNvPr>
          <p:cNvGrpSpPr/>
          <p:nvPr/>
        </p:nvGrpSpPr>
        <p:grpSpPr>
          <a:xfrm>
            <a:off x="5374783" y="1555800"/>
            <a:ext cx="1059480" cy="672323"/>
            <a:chOff x="5374783" y="1555800"/>
            <a:chExt cx="1059480" cy="67232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55368B0-2550-87EC-3E03-B25547669D61}"/>
                    </a:ext>
                  </a:extLst>
                </p14:cNvPr>
                <p14:cNvContentPartPr/>
                <p14:nvPr/>
              </p14:nvContentPartPr>
              <p14:xfrm>
                <a:off x="5385223" y="1851538"/>
                <a:ext cx="14400" cy="277947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55368B0-2550-87EC-3E03-B25547669D6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76443" y="1842537"/>
                  <a:ext cx="31610" cy="295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245B436-AF31-4F2C-C855-8BA8E87F4967}"/>
                    </a:ext>
                  </a:extLst>
                </p14:cNvPr>
                <p14:cNvContentPartPr/>
                <p14:nvPr/>
              </p14:nvContentPartPr>
              <p14:xfrm>
                <a:off x="5374783" y="1720632"/>
                <a:ext cx="578880" cy="141907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245B436-AF31-4F2C-C855-8BA8E87F496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65783" y="1711628"/>
                  <a:ext cx="596520" cy="159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EC07E83-8CE9-BE51-5248-3C628DD1B6AF}"/>
                    </a:ext>
                  </a:extLst>
                </p14:cNvPr>
                <p14:cNvContentPartPr/>
                <p14:nvPr/>
              </p14:nvContentPartPr>
              <p14:xfrm>
                <a:off x="6047263" y="1791769"/>
                <a:ext cx="115920" cy="166108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EC07E83-8CE9-BE51-5248-3C628DD1B6A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38235" y="1782780"/>
                  <a:ext cx="133615" cy="183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A855FE6-8C8C-ABFB-3173-9FCBC47AB5CB}"/>
                    </a:ext>
                  </a:extLst>
                </p14:cNvPr>
                <p14:cNvContentPartPr/>
                <p14:nvPr/>
              </p14:nvContentPartPr>
              <p14:xfrm>
                <a:off x="6259663" y="1679930"/>
                <a:ext cx="174600" cy="85804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A855FE6-8C8C-ABFB-3173-9FCBC47AB5C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50663" y="1670917"/>
                  <a:ext cx="192240" cy="103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2464492-4138-2455-A7E9-6131493C5DF1}"/>
                    </a:ext>
                  </a:extLst>
                </p14:cNvPr>
                <p14:cNvContentPartPr/>
                <p14:nvPr/>
              </p14:nvContentPartPr>
              <p14:xfrm>
                <a:off x="6094063" y="2068615"/>
                <a:ext cx="34920" cy="159508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2464492-4138-2455-A7E9-6131493C5DF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85063" y="2059613"/>
                  <a:ext cx="52560" cy="1771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3C46284-A51A-93D3-239F-2461C1F74AB7}"/>
                    </a:ext>
                  </a:extLst>
                </p14:cNvPr>
                <p14:cNvContentPartPr/>
                <p14:nvPr/>
              </p14:nvContentPartPr>
              <p14:xfrm>
                <a:off x="5468383" y="1870972"/>
                <a:ext cx="10800" cy="247879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3C46284-A51A-93D3-239F-2461C1F74AB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59383" y="1861978"/>
                  <a:ext cx="28440" cy="265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CD520B0-8ACD-21A8-D4D6-07EB1CF99CB7}"/>
                    </a:ext>
                  </a:extLst>
                </p14:cNvPr>
                <p14:cNvContentPartPr/>
                <p14:nvPr/>
              </p14:nvContentPartPr>
              <p14:xfrm>
                <a:off x="5547665" y="1555800"/>
                <a:ext cx="34560" cy="2052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CD520B0-8ACD-21A8-D4D6-07EB1CF99CB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38665" y="1546800"/>
                  <a:ext cx="52200" cy="22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3FB23C70-F719-7BCF-2E3D-9A3E7B188CDB}"/>
                  </a:ext>
                </a:extLst>
              </p14:cNvPr>
              <p14:cNvContentPartPr/>
              <p14:nvPr/>
            </p14:nvContentPartPr>
            <p14:xfrm>
              <a:off x="5518505" y="1330800"/>
              <a:ext cx="158400" cy="16416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FB23C70-F719-7BCF-2E3D-9A3E7B188CD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09525" y="1321780"/>
                <a:ext cx="176000" cy="1818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2266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67BE-2039-76AC-84C4-C335763E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Michael Addition: Examples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3FB04E6-9C23-EB90-B0C9-35333A0693B7}"/>
              </a:ext>
            </a:extLst>
          </p:cNvPr>
          <p:cNvGrpSpPr/>
          <p:nvPr/>
        </p:nvGrpSpPr>
        <p:grpSpPr>
          <a:xfrm>
            <a:off x="4347227" y="2940229"/>
            <a:ext cx="325111" cy="391459"/>
            <a:chOff x="4347227" y="2940229"/>
            <a:chExt cx="325111" cy="39145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388F0CA-E042-C8E7-3C91-E98994BDE13A}"/>
                    </a:ext>
                  </a:extLst>
                </p14:cNvPr>
                <p14:cNvContentPartPr/>
                <p14:nvPr/>
              </p14:nvContentPartPr>
              <p14:xfrm>
                <a:off x="4347227" y="3023386"/>
                <a:ext cx="188874" cy="255665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388F0CA-E042-C8E7-3C91-E98994BDE13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38216" y="3014384"/>
                  <a:ext cx="206536" cy="273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F46ECC5-196D-45A7-CCD0-32F8376FC273}"/>
                    </a:ext>
                  </a:extLst>
                </p14:cNvPr>
                <p14:cNvContentPartPr/>
                <p14:nvPr/>
              </p14:nvContentPartPr>
              <p14:xfrm>
                <a:off x="4558660" y="2940229"/>
                <a:ext cx="113678" cy="391459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F46ECC5-196D-45A7-CCD0-32F8376FC2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49666" y="2931226"/>
                  <a:ext cx="131305" cy="40910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D515DD5-D5B3-423B-6FE1-996CB12B5D47}"/>
                  </a:ext>
                </a:extLst>
              </p14:cNvPr>
              <p14:cNvContentPartPr/>
              <p14:nvPr/>
            </p14:nvContentPartPr>
            <p14:xfrm>
              <a:off x="5833888" y="3310899"/>
              <a:ext cx="18578" cy="118101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D515DD5-D5B3-423B-6FE1-996CB12B5D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24781" y="3301925"/>
                <a:ext cx="36427" cy="135691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1DE922D-501D-B514-D355-27D4BC651F99}"/>
              </a:ext>
            </a:extLst>
          </p:cNvPr>
          <p:cNvGrpSpPr/>
          <p:nvPr/>
        </p:nvGrpSpPr>
        <p:grpSpPr>
          <a:xfrm>
            <a:off x="4044234" y="1326621"/>
            <a:ext cx="2358928" cy="1197821"/>
            <a:chOff x="4044234" y="1326621"/>
            <a:chExt cx="2358928" cy="119782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82AA8F8-7044-8C12-BCD3-157B25C0CFD7}"/>
                    </a:ext>
                  </a:extLst>
                </p14:cNvPr>
                <p14:cNvContentPartPr/>
                <p14:nvPr/>
              </p14:nvContentPartPr>
              <p14:xfrm>
                <a:off x="4197721" y="1411548"/>
                <a:ext cx="45117" cy="216298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82AA8F8-7044-8C12-BCD3-157B25C0CFD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88698" y="1402551"/>
                  <a:ext cx="62803" cy="233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5D190AA-E399-2D35-6B7A-469DC057EF77}"/>
                    </a:ext>
                  </a:extLst>
                </p14:cNvPr>
                <p14:cNvContentPartPr/>
                <p14:nvPr/>
              </p14:nvContentPartPr>
              <p14:xfrm>
                <a:off x="4239300" y="1351834"/>
                <a:ext cx="131371" cy="315821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5D190AA-E399-2D35-6B7A-469DC057EF7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30302" y="1342831"/>
                  <a:ext cx="149007" cy="333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323927F-E46D-6B6F-BFB9-765DF09EBEF5}"/>
                    </a:ext>
                  </a:extLst>
                </p14:cNvPr>
                <p14:cNvContentPartPr/>
                <p14:nvPr/>
              </p14:nvContentPartPr>
              <p14:xfrm>
                <a:off x="4422423" y="1397836"/>
                <a:ext cx="164103" cy="20347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323927F-E46D-6B6F-BFB9-765DF09EBEF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13426" y="1388833"/>
                  <a:ext cx="181737" cy="2211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DF421C0-E072-2E1A-6C78-3CDD05678118}"/>
                    </a:ext>
                  </a:extLst>
                </p14:cNvPr>
                <p14:cNvContentPartPr/>
                <p14:nvPr/>
              </p14:nvContentPartPr>
              <p14:xfrm>
                <a:off x="4640048" y="1347853"/>
                <a:ext cx="138448" cy="249472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DF421C0-E072-2E1A-6C78-3CDD0567811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31034" y="1338853"/>
                  <a:ext cx="156115" cy="267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4811C05-6C49-408D-9A21-4D8C58FE5324}"/>
                    </a:ext>
                  </a:extLst>
                </p14:cNvPr>
                <p14:cNvContentPartPr/>
                <p14:nvPr/>
              </p14:nvContentPartPr>
              <p14:xfrm>
                <a:off x="4806363" y="1326621"/>
                <a:ext cx="206124" cy="260088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4811C05-6C49-408D-9A21-4D8C58FE53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97338" y="1317603"/>
                  <a:ext cx="223812" cy="2777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A490679-6F23-ECB9-EF3D-359EA5714690}"/>
                    </a:ext>
                  </a:extLst>
                </p14:cNvPr>
                <p14:cNvContentPartPr/>
                <p14:nvPr/>
              </p14:nvContentPartPr>
              <p14:xfrm>
                <a:off x="4883327" y="1505763"/>
                <a:ext cx="139775" cy="23001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A490679-6F23-ECB9-EF3D-359EA57146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74321" y="1496778"/>
                  <a:ext cx="157427" cy="40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0886AD2-EF62-78E7-9D93-9B9E1DF2E50B}"/>
                    </a:ext>
                  </a:extLst>
                </p14:cNvPr>
                <p14:cNvContentPartPr/>
                <p14:nvPr/>
              </p14:nvContentPartPr>
              <p14:xfrm>
                <a:off x="4201702" y="2207736"/>
                <a:ext cx="195508" cy="189758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0886AD2-EF62-78E7-9D93-9B9E1DF2E50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92701" y="2198734"/>
                  <a:ext cx="213151" cy="2074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B04CE59-45B9-C5F8-5002-67014650F9F5}"/>
                    </a:ext>
                  </a:extLst>
                </p14:cNvPr>
                <p14:cNvContentPartPr/>
                <p14:nvPr/>
              </p14:nvContentPartPr>
              <p14:xfrm>
                <a:off x="4391018" y="2111751"/>
                <a:ext cx="169411" cy="412691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B04CE59-45B9-C5F8-5002-67014650F9F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82007" y="2102748"/>
                  <a:ext cx="187073" cy="4303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5723621-3B15-A969-8C9D-62A074345C9A}"/>
                    </a:ext>
                  </a:extLst>
                </p14:cNvPr>
                <p14:cNvContentPartPr/>
                <p14:nvPr/>
              </p14:nvContentPartPr>
              <p14:xfrm>
                <a:off x="4044234" y="1744177"/>
                <a:ext cx="2358928" cy="252126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5723621-3B15-A969-8C9D-62A074345C9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35233" y="1735172"/>
                  <a:ext cx="2376570" cy="2697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60C0408-CB3D-7F15-7A08-4299EDF7E459}"/>
              </a:ext>
            </a:extLst>
          </p:cNvPr>
          <p:cNvGrpSpPr/>
          <p:nvPr/>
        </p:nvGrpSpPr>
        <p:grpSpPr>
          <a:xfrm>
            <a:off x="6586631" y="3085060"/>
            <a:ext cx="352534" cy="322456"/>
            <a:chOff x="6586631" y="3085060"/>
            <a:chExt cx="352534" cy="32245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566A5DE-504B-A1D0-1FE0-4ACC103A450B}"/>
                    </a:ext>
                  </a:extLst>
                </p14:cNvPr>
                <p14:cNvContentPartPr/>
                <p14:nvPr/>
              </p14:nvContentPartPr>
              <p14:xfrm>
                <a:off x="6586631" y="3256683"/>
                <a:ext cx="31848" cy="150833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566A5DE-504B-A1D0-1FE0-4ACC103A450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77583" y="3247683"/>
                  <a:ext cx="49582" cy="168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9EF81BB-FE24-1142-3FFA-E6C5E9036B7C}"/>
                    </a:ext>
                  </a:extLst>
                </p14:cNvPr>
                <p14:cNvContentPartPr/>
                <p14:nvPr/>
              </p14:nvContentPartPr>
              <p14:xfrm>
                <a:off x="6758253" y="3085060"/>
                <a:ext cx="180912" cy="245049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9EF81BB-FE24-1142-3FFA-E6C5E9036B7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49243" y="3076038"/>
                  <a:ext cx="198571" cy="2627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F3557333-EB07-7832-D4FF-992E892981D2}"/>
              </a:ext>
            </a:extLst>
          </p:cNvPr>
          <p:cNvGrpSpPr/>
          <p:nvPr/>
        </p:nvGrpSpPr>
        <p:grpSpPr>
          <a:xfrm>
            <a:off x="4821473" y="3071905"/>
            <a:ext cx="820800" cy="289440"/>
            <a:chOff x="4821473" y="3071905"/>
            <a:chExt cx="820800" cy="2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8AF4E3F-909A-E496-2A55-B79D0107A3D0}"/>
                    </a:ext>
                  </a:extLst>
                </p14:cNvPr>
                <p14:cNvContentPartPr/>
                <p14:nvPr/>
              </p14:nvContentPartPr>
              <p14:xfrm>
                <a:off x="4821473" y="3071905"/>
                <a:ext cx="52920" cy="2646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8AF4E3F-909A-E496-2A55-B79D0107A3D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12473" y="3062893"/>
                  <a:ext cx="70560" cy="2822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24C993A-8911-4F8D-7939-6970DBBCC33E}"/>
                    </a:ext>
                  </a:extLst>
                </p14:cNvPr>
                <p14:cNvContentPartPr/>
                <p14:nvPr/>
              </p14:nvContentPartPr>
              <p14:xfrm>
                <a:off x="4922633" y="3072625"/>
                <a:ext cx="61920" cy="2343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24C993A-8911-4F8D-7939-6970DBBCC33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13633" y="3063625"/>
                  <a:ext cx="79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D339DE1-A6F7-52C4-F360-25F5B319ECAC}"/>
                    </a:ext>
                  </a:extLst>
                </p14:cNvPr>
                <p14:cNvContentPartPr/>
                <p14:nvPr/>
              </p14:nvContentPartPr>
              <p14:xfrm>
                <a:off x="4888793" y="3195745"/>
                <a:ext cx="73080" cy="183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D339DE1-A6F7-52C4-F360-25F5B319ECA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79793" y="3186918"/>
                  <a:ext cx="90720" cy="35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937DFF6-A54D-7849-B010-599267DD5E1C}"/>
                    </a:ext>
                  </a:extLst>
                </p14:cNvPr>
                <p14:cNvContentPartPr/>
                <p14:nvPr/>
              </p14:nvContentPartPr>
              <p14:xfrm>
                <a:off x="5066633" y="3270625"/>
                <a:ext cx="98640" cy="878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937DFF6-A54D-7849-B010-599267DD5E1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57633" y="3261625"/>
                  <a:ext cx="116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3710A8C-94D4-903D-E576-AD5EE1E5D41D}"/>
                    </a:ext>
                  </a:extLst>
                </p14:cNvPr>
                <p14:cNvContentPartPr/>
                <p14:nvPr/>
              </p14:nvContentPartPr>
              <p14:xfrm>
                <a:off x="5253113" y="3128425"/>
                <a:ext cx="102600" cy="1832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3710A8C-94D4-903D-E576-AD5EE1E5D41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44113" y="3119443"/>
                  <a:ext cx="120240" cy="2008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F44E1FA-C46B-A92B-9FB8-1A2B3B91851E}"/>
                    </a:ext>
                  </a:extLst>
                </p14:cNvPr>
                <p14:cNvContentPartPr/>
                <p14:nvPr/>
              </p14:nvContentPartPr>
              <p14:xfrm>
                <a:off x="5409713" y="3133105"/>
                <a:ext cx="90720" cy="1303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F44E1FA-C46B-A92B-9FB8-1A2B3B91851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00713" y="3124105"/>
                  <a:ext cx="108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C8D2CDA-ADD5-A506-DB7F-01138A9174DD}"/>
                    </a:ext>
                  </a:extLst>
                </p14:cNvPr>
                <p14:cNvContentPartPr/>
                <p14:nvPr/>
              </p14:nvContentPartPr>
              <p14:xfrm>
                <a:off x="5560553" y="3226705"/>
                <a:ext cx="75240" cy="532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C8D2CDA-ADD5-A506-DB7F-01138A9174D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51553" y="3217705"/>
                  <a:ext cx="92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856F5EC-2EC6-5671-A9FF-5ABC65778403}"/>
                    </a:ext>
                  </a:extLst>
                </p14:cNvPr>
                <p14:cNvContentPartPr/>
                <p14:nvPr/>
              </p14:nvContentPartPr>
              <p14:xfrm>
                <a:off x="5626433" y="3196105"/>
                <a:ext cx="15840" cy="1652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856F5EC-2EC6-5671-A9FF-5ABC6577840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17633" y="3187085"/>
                  <a:ext cx="33088" cy="18291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3C83937-0A6F-DB10-6F77-8EA00E649CD5}"/>
              </a:ext>
            </a:extLst>
          </p:cNvPr>
          <p:cNvGrpSpPr/>
          <p:nvPr/>
        </p:nvGrpSpPr>
        <p:grpSpPr>
          <a:xfrm>
            <a:off x="6004073" y="3112585"/>
            <a:ext cx="430200" cy="263160"/>
            <a:chOff x="6004073" y="3112585"/>
            <a:chExt cx="430200" cy="26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D7E7362-51A5-0CE9-2586-8C0E87373F84}"/>
                    </a:ext>
                  </a:extLst>
                </p14:cNvPr>
                <p14:cNvContentPartPr/>
                <p14:nvPr/>
              </p14:nvContentPartPr>
              <p14:xfrm>
                <a:off x="6004073" y="3127345"/>
                <a:ext cx="8280" cy="1839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D7E7362-51A5-0CE9-2586-8C0E87373F8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95448" y="3118345"/>
                  <a:ext cx="25185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0B4DC99-87F5-554D-AA7B-B46E78A51192}"/>
                    </a:ext>
                  </a:extLst>
                </p14:cNvPr>
                <p14:cNvContentPartPr/>
                <p14:nvPr/>
              </p14:nvContentPartPr>
              <p14:xfrm>
                <a:off x="6083633" y="3112585"/>
                <a:ext cx="36000" cy="1774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0B4DC99-87F5-554D-AA7B-B46E78A5119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74722" y="3103585"/>
                  <a:ext cx="53465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4CED099-A053-1D45-A257-E46AF2D5E002}"/>
                    </a:ext>
                  </a:extLst>
                </p14:cNvPr>
                <p14:cNvContentPartPr/>
                <p14:nvPr/>
              </p14:nvContentPartPr>
              <p14:xfrm>
                <a:off x="6035393" y="3232825"/>
                <a:ext cx="64440" cy="356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4CED099-A053-1D45-A257-E46AF2D5E00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26393" y="3223825"/>
                  <a:ext cx="82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6246ED1-C1A5-6F39-BBFE-63A7F5412FB4}"/>
                    </a:ext>
                  </a:extLst>
                </p14:cNvPr>
                <p14:cNvContentPartPr/>
                <p14:nvPr/>
              </p14:nvContentPartPr>
              <p14:xfrm>
                <a:off x="6160673" y="3246505"/>
                <a:ext cx="158400" cy="1292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6246ED1-C1A5-6F39-BBFE-63A7F5412FB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51652" y="3237530"/>
                  <a:ext cx="176080" cy="146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E0A897D-CB4D-C54A-130A-166F75D12B93}"/>
                    </a:ext>
                  </a:extLst>
                </p14:cNvPr>
                <p14:cNvContentPartPr/>
                <p14:nvPr/>
              </p14:nvContentPartPr>
              <p14:xfrm>
                <a:off x="6329153" y="3145705"/>
                <a:ext cx="105120" cy="1753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E0A897D-CB4D-C54A-130A-166F75D12B9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20122" y="3136705"/>
                  <a:ext cx="122821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7443712E-7577-A2D6-2A7C-35347D29D8DB}"/>
              </a:ext>
            </a:extLst>
          </p:cNvPr>
          <p:cNvGrpSpPr/>
          <p:nvPr/>
        </p:nvGrpSpPr>
        <p:grpSpPr>
          <a:xfrm>
            <a:off x="4845953" y="2112505"/>
            <a:ext cx="1268280" cy="594000"/>
            <a:chOff x="4845953" y="2112505"/>
            <a:chExt cx="1268280" cy="59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8FF05CE-D11B-ABC3-5AAA-E184E252EDAB}"/>
                    </a:ext>
                  </a:extLst>
                </p14:cNvPr>
                <p14:cNvContentPartPr/>
                <p14:nvPr/>
              </p14:nvContentPartPr>
              <p14:xfrm>
                <a:off x="4845953" y="2482225"/>
                <a:ext cx="1268280" cy="2242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8FF05CE-D11B-ABC3-5AAA-E184E252EDA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36953" y="2473239"/>
                  <a:ext cx="1285920" cy="241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364FF48-D6E4-9B49-4A1F-A3961D3C0DA9}"/>
                    </a:ext>
                  </a:extLst>
                </p14:cNvPr>
                <p14:cNvContentPartPr/>
                <p14:nvPr/>
              </p14:nvContentPartPr>
              <p14:xfrm>
                <a:off x="5122793" y="2328145"/>
                <a:ext cx="26640" cy="1911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364FF48-D6E4-9B49-4A1F-A3961D3C0DA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13793" y="2319145"/>
                  <a:ext cx="44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6977C70-14A8-F29F-5E78-8F08DF8D715B}"/>
                    </a:ext>
                  </a:extLst>
                </p14:cNvPr>
                <p14:cNvContentPartPr/>
                <p14:nvPr/>
              </p14:nvContentPartPr>
              <p14:xfrm>
                <a:off x="5207393" y="2324185"/>
                <a:ext cx="23400" cy="1652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6977C70-14A8-F29F-5E78-8F08DF8D715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98393" y="2315185"/>
                  <a:ext cx="41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DEEE547-EF82-0388-AB2B-619413ADB539}"/>
                    </a:ext>
                  </a:extLst>
                </p14:cNvPr>
                <p14:cNvContentPartPr/>
                <p14:nvPr/>
              </p14:nvContentPartPr>
              <p14:xfrm>
                <a:off x="5139353" y="2112505"/>
                <a:ext cx="128160" cy="1674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DEEE547-EF82-0388-AB2B-619413ADB53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30353" y="2103524"/>
                  <a:ext cx="145800" cy="185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EFC710B-6DC8-08CE-2EF8-42E6710803D3}"/>
                    </a:ext>
                  </a:extLst>
                </p14:cNvPr>
                <p14:cNvContentPartPr/>
                <p14:nvPr/>
              </p14:nvContentPartPr>
              <p14:xfrm>
                <a:off x="5502233" y="2451985"/>
                <a:ext cx="222480" cy="1371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EFC710B-6DC8-08CE-2EF8-42E6710803D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93233" y="2442985"/>
                  <a:ext cx="24012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7E3EA745-0177-8D08-F88E-A28CFEAD61D0}"/>
              </a:ext>
            </a:extLst>
          </p:cNvPr>
          <p:cNvGrpSpPr/>
          <p:nvPr/>
        </p:nvGrpSpPr>
        <p:grpSpPr>
          <a:xfrm>
            <a:off x="1033370" y="2125465"/>
            <a:ext cx="1329480" cy="326520"/>
            <a:chOff x="1033370" y="2125465"/>
            <a:chExt cx="132948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F854BF3-368A-F693-8052-180B3BEB5546}"/>
                    </a:ext>
                  </a:extLst>
                </p14:cNvPr>
                <p14:cNvContentPartPr/>
                <p14:nvPr/>
              </p14:nvContentPartPr>
              <p14:xfrm>
                <a:off x="1033370" y="2180905"/>
                <a:ext cx="966960" cy="2710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F854BF3-368A-F693-8052-180B3BEB554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4370" y="2171905"/>
                  <a:ext cx="9846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4C3DC28-30FC-B15B-B229-05371694D4AC}"/>
                    </a:ext>
                  </a:extLst>
                </p14:cNvPr>
                <p14:cNvContentPartPr/>
                <p14:nvPr/>
              </p14:nvContentPartPr>
              <p14:xfrm>
                <a:off x="1985930" y="2125465"/>
                <a:ext cx="376920" cy="2642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4C3DC28-30FC-B15B-B229-05371694D4A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76930" y="2116465"/>
                  <a:ext cx="39456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7314563E-1F06-F3E0-65F7-BB738C931A8F}"/>
              </a:ext>
            </a:extLst>
          </p:cNvPr>
          <p:cNvGrpSpPr/>
          <p:nvPr/>
        </p:nvGrpSpPr>
        <p:grpSpPr>
          <a:xfrm>
            <a:off x="1407770" y="1846465"/>
            <a:ext cx="117360" cy="362880"/>
            <a:chOff x="1407770" y="1846465"/>
            <a:chExt cx="117360" cy="36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B5248B5-8D17-76F8-B802-02A76039AEF6}"/>
                    </a:ext>
                  </a:extLst>
                </p14:cNvPr>
                <p14:cNvContentPartPr/>
                <p14:nvPr/>
              </p14:nvContentPartPr>
              <p14:xfrm>
                <a:off x="1407770" y="1852225"/>
                <a:ext cx="20880" cy="3441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B5248B5-8D17-76F8-B802-02A76039AEF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98770" y="1843225"/>
                  <a:ext cx="385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77BC9D2-405B-3D4A-B4CB-A7E17880F4A1}"/>
                    </a:ext>
                  </a:extLst>
                </p14:cNvPr>
                <p14:cNvContentPartPr/>
                <p14:nvPr/>
              </p14:nvContentPartPr>
              <p14:xfrm>
                <a:off x="1506050" y="1846465"/>
                <a:ext cx="19080" cy="3628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77BC9D2-405B-3D4A-B4CB-A7E17880F4A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97050" y="1837465"/>
                  <a:ext cx="36720" cy="38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1361C95-34D9-C680-D20B-460E3482BCAA}"/>
              </a:ext>
            </a:extLst>
          </p:cNvPr>
          <p:cNvGrpSpPr/>
          <p:nvPr/>
        </p:nvGrpSpPr>
        <p:grpSpPr>
          <a:xfrm>
            <a:off x="2481650" y="1590865"/>
            <a:ext cx="696240" cy="511200"/>
            <a:chOff x="2481650" y="1590865"/>
            <a:chExt cx="696240" cy="51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794C237-75FA-FCBE-5BA2-32FF8AD2C2EC}"/>
                    </a:ext>
                  </a:extLst>
                </p14:cNvPr>
                <p14:cNvContentPartPr/>
                <p14:nvPr/>
              </p14:nvContentPartPr>
              <p14:xfrm>
                <a:off x="2481650" y="1901545"/>
                <a:ext cx="194040" cy="2005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794C237-75FA-FCBE-5BA2-32FF8AD2C2E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72650" y="1892545"/>
                  <a:ext cx="2116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D39B28F-74D2-D0F1-9716-49C5341E1075}"/>
                    </a:ext>
                  </a:extLst>
                </p14:cNvPr>
                <p14:cNvContentPartPr/>
                <p14:nvPr/>
              </p14:nvContentPartPr>
              <p14:xfrm>
                <a:off x="2681810" y="1756465"/>
                <a:ext cx="130680" cy="968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D39B28F-74D2-D0F1-9716-49C5341E107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72810" y="1747431"/>
                  <a:ext cx="148320" cy="114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747FF2C-79D9-DF05-7A31-018D9FCF23B0}"/>
                    </a:ext>
                  </a:extLst>
                </p14:cNvPr>
                <p14:cNvContentPartPr/>
                <p14:nvPr/>
              </p14:nvContentPartPr>
              <p14:xfrm>
                <a:off x="2716730" y="1836385"/>
                <a:ext cx="122760" cy="741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747FF2C-79D9-DF05-7A31-018D9FCF23B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07730" y="1827385"/>
                  <a:ext cx="140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D5E4353-6046-56EC-E9EF-923846859F9C}"/>
                    </a:ext>
                  </a:extLst>
                </p14:cNvPr>
                <p14:cNvContentPartPr/>
                <p14:nvPr/>
              </p14:nvContentPartPr>
              <p14:xfrm>
                <a:off x="2780450" y="1901545"/>
                <a:ext cx="138600" cy="698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D5E4353-6046-56EC-E9EF-923846859F9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71450" y="1892545"/>
                  <a:ext cx="156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367D8A9-7022-067E-7153-5344C8462F1F}"/>
                    </a:ext>
                  </a:extLst>
                </p14:cNvPr>
                <p14:cNvContentPartPr/>
                <p14:nvPr/>
              </p14:nvContentPartPr>
              <p14:xfrm>
                <a:off x="3005450" y="1590865"/>
                <a:ext cx="172440" cy="2800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367D8A9-7022-067E-7153-5344C8462F1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96450" y="1581853"/>
                  <a:ext cx="190080" cy="29774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CA1AF717-6765-A1DC-988D-8DB82F5BCC43}"/>
                  </a:ext>
                </a:extLst>
              </p14:cNvPr>
              <p14:cNvContentPartPr/>
              <p14:nvPr/>
            </p14:nvContentPartPr>
            <p14:xfrm>
              <a:off x="1396610" y="1512025"/>
              <a:ext cx="169560" cy="212040"/>
            </p14:xfrm>
          </p:contentPart>
        </mc:Choice>
        <mc:Fallback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CA1AF717-6765-A1DC-988D-8DB82F5BCC4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87610" y="1503025"/>
                <a:ext cx="187200" cy="22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1D683C42-4D67-2EFB-9EB1-7174273AD1AB}"/>
              </a:ext>
            </a:extLst>
          </p:cNvPr>
          <p:cNvGrpSpPr/>
          <p:nvPr/>
        </p:nvGrpSpPr>
        <p:grpSpPr>
          <a:xfrm>
            <a:off x="681290" y="2300425"/>
            <a:ext cx="156600" cy="332640"/>
            <a:chOff x="681290" y="2300425"/>
            <a:chExt cx="156600" cy="33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25A2453-9873-1D8B-1B91-16A0E905DEFF}"/>
                    </a:ext>
                  </a:extLst>
                </p14:cNvPr>
                <p14:cNvContentPartPr/>
                <p14:nvPr/>
              </p14:nvContentPartPr>
              <p14:xfrm>
                <a:off x="681290" y="2328505"/>
                <a:ext cx="23760" cy="3045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25A2453-9873-1D8B-1B91-16A0E905DEF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2424" y="2319516"/>
                  <a:ext cx="41137" cy="322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EF79CB4-D361-EE6B-332A-84E64C82DA02}"/>
                    </a:ext>
                  </a:extLst>
                </p14:cNvPr>
                <p14:cNvContentPartPr/>
                <p14:nvPr/>
              </p14:nvContentPartPr>
              <p14:xfrm>
                <a:off x="772730" y="2300425"/>
                <a:ext cx="65160" cy="3297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EF79CB4-D361-EE6B-332A-84E64C82DA0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3730" y="2291425"/>
                  <a:ext cx="828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6A4FD08-9D6A-9FD6-2917-F10CD84DF87D}"/>
                    </a:ext>
                  </a:extLst>
                </p14:cNvPr>
                <p14:cNvContentPartPr/>
                <p14:nvPr/>
              </p14:nvContentPartPr>
              <p14:xfrm>
                <a:off x="724490" y="2489785"/>
                <a:ext cx="84600" cy="255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6A4FD08-9D6A-9FD6-2917-F10CD84DF87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5490" y="2480785"/>
                  <a:ext cx="102240" cy="43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797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67BE-2039-76AC-84C4-C335763E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Michael Addition: Examples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CF56986-3117-26B8-3F3C-606AB28F7C81}"/>
              </a:ext>
            </a:extLst>
          </p:cNvPr>
          <p:cNvGrpSpPr/>
          <p:nvPr/>
        </p:nvGrpSpPr>
        <p:grpSpPr>
          <a:xfrm>
            <a:off x="1548513" y="1432080"/>
            <a:ext cx="1483200" cy="1996920"/>
            <a:chOff x="1548513" y="1432080"/>
            <a:chExt cx="1483200" cy="19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1936319-ECFB-D493-A3E8-B3D1827401A2}"/>
                    </a:ext>
                  </a:extLst>
                </p14:cNvPr>
                <p14:cNvContentPartPr/>
                <p14:nvPr/>
              </p14:nvContentPartPr>
              <p14:xfrm>
                <a:off x="1554633" y="2256840"/>
                <a:ext cx="1398960" cy="348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1936319-ECFB-D493-A3E8-B3D1827401A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45631" y="2247849"/>
                  <a:ext cx="1416605" cy="366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0998EED-3249-22D8-55C8-020B92CA54AB}"/>
                    </a:ext>
                  </a:extLst>
                </p14:cNvPr>
                <p14:cNvContentPartPr/>
                <p14:nvPr/>
              </p14:nvContentPartPr>
              <p14:xfrm>
                <a:off x="1548513" y="2598480"/>
                <a:ext cx="39600" cy="594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0998EED-3249-22D8-55C8-020B92CA54A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39513" y="2589480"/>
                  <a:ext cx="5724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BDAD88D-8502-4E6F-3EE1-3A8778D7F57D}"/>
                    </a:ext>
                  </a:extLst>
                </p14:cNvPr>
                <p14:cNvContentPartPr/>
                <p14:nvPr/>
              </p14:nvContentPartPr>
              <p14:xfrm>
                <a:off x="1565073" y="3176280"/>
                <a:ext cx="806760" cy="240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BDAD88D-8502-4E6F-3EE1-3A8778D7F57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6077" y="3167293"/>
                  <a:ext cx="824392" cy="257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B306ED6-799F-A946-F66D-6369C6BA9C34}"/>
                    </a:ext>
                  </a:extLst>
                </p14:cNvPr>
                <p14:cNvContentPartPr/>
                <p14:nvPr/>
              </p14:nvContentPartPr>
              <p14:xfrm>
                <a:off x="2345913" y="3186360"/>
                <a:ext cx="685800" cy="242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B306ED6-799F-A946-F66D-6369C6BA9C3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36908" y="3177360"/>
                  <a:ext cx="703449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BC69941-1846-F0F0-031C-5A08126CCC85}"/>
                    </a:ext>
                  </a:extLst>
                </p14:cNvPr>
                <p14:cNvContentPartPr/>
                <p14:nvPr/>
              </p14:nvContentPartPr>
              <p14:xfrm>
                <a:off x="2956473" y="2510280"/>
                <a:ext cx="48600" cy="702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BC69941-1846-F0F0-031C-5A08126CCC8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47473" y="2501275"/>
                  <a:ext cx="66240" cy="720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A5DDAAB-54E1-6E81-6DAD-6BCADAADFC7D}"/>
                    </a:ext>
                  </a:extLst>
                </p14:cNvPr>
                <p14:cNvContentPartPr/>
                <p14:nvPr/>
              </p14:nvContentPartPr>
              <p14:xfrm>
                <a:off x="2163753" y="1864440"/>
                <a:ext cx="55080" cy="432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A5DDAAB-54E1-6E81-6DAD-6BCADAADFC7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54753" y="1855440"/>
                  <a:ext cx="7272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CCDBC7C-C424-E25B-E364-25520AB158CC}"/>
                    </a:ext>
                  </a:extLst>
                </p14:cNvPr>
                <p14:cNvContentPartPr/>
                <p14:nvPr/>
              </p14:nvContentPartPr>
              <p14:xfrm>
                <a:off x="2372553" y="1880640"/>
                <a:ext cx="57960" cy="409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CCDBC7C-C424-E25B-E364-25520AB158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63553" y="1871648"/>
                  <a:ext cx="75600" cy="4269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5FDA5EC-B40D-0BF1-BB79-F036D5B1BC07}"/>
                    </a:ext>
                  </a:extLst>
                </p14:cNvPr>
                <p14:cNvContentPartPr/>
                <p14:nvPr/>
              </p14:nvContentPartPr>
              <p14:xfrm>
                <a:off x="2134233" y="1432080"/>
                <a:ext cx="217080" cy="243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5FDA5EC-B40D-0BF1-BB79-F036D5B1BC0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25233" y="1423080"/>
                  <a:ext cx="2347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664572D-1FB4-9210-CE9A-55D40252CEF1}"/>
                    </a:ext>
                  </a:extLst>
                </p14:cNvPr>
                <p14:cNvContentPartPr/>
                <p14:nvPr/>
              </p14:nvContentPartPr>
              <p14:xfrm>
                <a:off x="2807433" y="2588760"/>
                <a:ext cx="41760" cy="4464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664572D-1FB4-9210-CE9A-55D40252CEF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98355" y="2579753"/>
                  <a:ext cx="59553" cy="46405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985EAB8-727F-812D-5088-0E94F7254810}"/>
                  </a:ext>
                </a:extLst>
              </p14:cNvPr>
              <p14:cNvContentPartPr/>
              <p14:nvPr/>
            </p14:nvContentPartPr>
            <p14:xfrm>
              <a:off x="3870940" y="2288520"/>
              <a:ext cx="2489040" cy="3794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985EAB8-727F-812D-5088-0E94F725481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61939" y="2279520"/>
                <a:ext cx="2506683" cy="39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A31728F-8BE5-FF61-F852-596E6B17780D}"/>
              </a:ext>
            </a:extLst>
          </p:cNvPr>
          <p:cNvGrpSpPr/>
          <p:nvPr/>
        </p:nvGrpSpPr>
        <p:grpSpPr>
          <a:xfrm>
            <a:off x="3930633" y="1643760"/>
            <a:ext cx="2235240" cy="480600"/>
            <a:chOff x="3930633" y="1643760"/>
            <a:chExt cx="2235240" cy="48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458FDA6-25BD-C7F1-4992-91D092A09F44}"/>
                    </a:ext>
                  </a:extLst>
                </p14:cNvPr>
                <p14:cNvContentPartPr/>
                <p14:nvPr/>
              </p14:nvContentPartPr>
              <p14:xfrm>
                <a:off x="3930633" y="1752840"/>
                <a:ext cx="31320" cy="2527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458FDA6-25BD-C7F1-4992-91D092A09F4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21633" y="1743840"/>
                  <a:ext cx="489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4669B29-9C51-1B89-D959-AED651E440EF}"/>
                    </a:ext>
                  </a:extLst>
                </p14:cNvPr>
                <p14:cNvContentPartPr/>
                <p14:nvPr/>
              </p14:nvContentPartPr>
              <p14:xfrm>
                <a:off x="3979233" y="1667880"/>
                <a:ext cx="189000" cy="421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4669B29-9C51-1B89-D959-AED651E440E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70250" y="1658880"/>
                  <a:ext cx="206606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ECC083D-493D-A2EC-5A60-01926B16FC61}"/>
                    </a:ext>
                  </a:extLst>
                </p14:cNvPr>
                <p14:cNvContentPartPr/>
                <p14:nvPr/>
              </p14:nvContentPartPr>
              <p14:xfrm>
                <a:off x="4384233" y="1738440"/>
                <a:ext cx="171000" cy="2595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ECC083D-493D-A2EC-5A60-01926B16FC6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75233" y="1729440"/>
                  <a:ext cx="1886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5D1E42E-8677-4809-A019-6B24D2F06ED8}"/>
                    </a:ext>
                  </a:extLst>
                </p14:cNvPr>
                <p14:cNvContentPartPr/>
                <p14:nvPr/>
              </p14:nvContentPartPr>
              <p14:xfrm>
                <a:off x="4602033" y="1756080"/>
                <a:ext cx="16920" cy="211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5D1E42E-8677-4809-A019-6B24D2F06ED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93033" y="1747065"/>
                  <a:ext cx="34560" cy="2289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1933B02-C4BC-DEB6-8766-04DBD7816F99}"/>
                    </a:ext>
                  </a:extLst>
                </p14:cNvPr>
                <p14:cNvContentPartPr/>
                <p14:nvPr/>
              </p14:nvContentPartPr>
              <p14:xfrm>
                <a:off x="4625073" y="1715760"/>
                <a:ext cx="108360" cy="244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1933B02-C4BC-DEB6-8766-04DBD7816F9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16043" y="1706760"/>
                  <a:ext cx="126059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60D284A-B46D-FB31-3A33-BABBB821A8A5}"/>
                    </a:ext>
                  </a:extLst>
                </p14:cNvPr>
                <p14:cNvContentPartPr/>
                <p14:nvPr/>
              </p14:nvContentPartPr>
              <p14:xfrm>
                <a:off x="4781673" y="1917000"/>
                <a:ext cx="119520" cy="207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60D284A-B46D-FB31-3A33-BABBB821A8A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72673" y="1907984"/>
                  <a:ext cx="137160" cy="225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7295AF0-D92D-DCE1-DD1C-F30D48F5B963}"/>
                    </a:ext>
                  </a:extLst>
                </p14:cNvPr>
                <p14:cNvContentPartPr/>
                <p14:nvPr/>
              </p14:nvContentPartPr>
              <p14:xfrm>
                <a:off x="4283073" y="1643760"/>
                <a:ext cx="100440" cy="424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7295AF0-D92D-DCE1-DD1C-F30D48F5B96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74073" y="1634768"/>
                  <a:ext cx="118080" cy="442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0609632-40E1-5F83-DC19-98BDFAFC635F}"/>
                    </a:ext>
                  </a:extLst>
                </p14:cNvPr>
                <p14:cNvContentPartPr/>
                <p14:nvPr/>
              </p14:nvContentPartPr>
              <p14:xfrm>
                <a:off x="4853673" y="1652760"/>
                <a:ext cx="159480" cy="4010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0609632-40E1-5F83-DC19-98BDFAFC635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44673" y="1643760"/>
                  <a:ext cx="17712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1C6A4E6-C7A8-7205-BEBA-2A2E4EE60CDD}"/>
                    </a:ext>
                  </a:extLst>
                </p14:cNvPr>
                <p14:cNvContentPartPr/>
                <p14:nvPr/>
              </p14:nvContentPartPr>
              <p14:xfrm>
                <a:off x="5076873" y="1977840"/>
                <a:ext cx="159120" cy="142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1C6A4E6-C7A8-7205-BEBA-2A2E4EE60CD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67873" y="1968840"/>
                  <a:ext cx="176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537949A-5844-2DD9-59CA-794CFB215411}"/>
                    </a:ext>
                  </a:extLst>
                </p14:cNvPr>
                <p14:cNvContentPartPr/>
                <p14:nvPr/>
              </p14:nvContentPartPr>
              <p14:xfrm>
                <a:off x="5398353" y="1721520"/>
                <a:ext cx="212040" cy="3027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537949A-5844-2DD9-59CA-794CFB21541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89353" y="1712520"/>
                  <a:ext cx="2296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552B828-91C3-ADA9-335A-353590AC5D9F}"/>
                    </a:ext>
                  </a:extLst>
                </p14:cNvPr>
                <p14:cNvContentPartPr/>
                <p14:nvPr/>
              </p14:nvContentPartPr>
              <p14:xfrm>
                <a:off x="5606433" y="1862640"/>
                <a:ext cx="177480" cy="1540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552B828-91C3-ADA9-335A-353590AC5D9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97451" y="1853640"/>
                  <a:ext cx="195084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C8F8CF1-C653-97B4-213D-3ABDA4E5B998}"/>
                    </a:ext>
                  </a:extLst>
                </p14:cNvPr>
                <p14:cNvContentPartPr/>
                <p14:nvPr/>
              </p14:nvContentPartPr>
              <p14:xfrm>
                <a:off x="5880033" y="1782720"/>
                <a:ext cx="192240" cy="2322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C8F8CF1-C653-97B4-213D-3ABDA4E5B99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71033" y="1773720"/>
                  <a:ext cx="209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ECA9667-1997-0E14-A390-6D1F31612F90}"/>
                    </a:ext>
                  </a:extLst>
                </p14:cNvPr>
                <p14:cNvContentPartPr/>
                <p14:nvPr/>
              </p14:nvContentPartPr>
              <p14:xfrm>
                <a:off x="6103593" y="1815840"/>
                <a:ext cx="62280" cy="162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ECA9667-1997-0E14-A390-6D1F31612F9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94593" y="1806840"/>
                  <a:ext cx="7992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2FBE108-2A8E-92AB-9EE3-A44239AADD37}"/>
              </a:ext>
            </a:extLst>
          </p:cNvPr>
          <p:cNvGrpSpPr/>
          <p:nvPr/>
        </p:nvGrpSpPr>
        <p:grpSpPr>
          <a:xfrm>
            <a:off x="3882753" y="2743920"/>
            <a:ext cx="2031840" cy="597600"/>
            <a:chOff x="3882753" y="2743920"/>
            <a:chExt cx="2031840" cy="59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7571C34-5B4A-0A57-A4C5-28259FBBCAE4}"/>
                    </a:ext>
                  </a:extLst>
                </p14:cNvPr>
                <p14:cNvContentPartPr/>
                <p14:nvPr/>
              </p14:nvContentPartPr>
              <p14:xfrm>
                <a:off x="3882753" y="2923560"/>
                <a:ext cx="283320" cy="217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7571C34-5B4A-0A57-A4C5-28259FBBCAE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73753" y="2914575"/>
                  <a:ext cx="300960" cy="235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5DEDAF2-BA75-2EAE-F118-0DDAAD2D88EE}"/>
                    </a:ext>
                  </a:extLst>
                </p14:cNvPr>
                <p14:cNvContentPartPr/>
                <p14:nvPr/>
              </p14:nvContentPartPr>
              <p14:xfrm>
                <a:off x="4171833" y="2743920"/>
                <a:ext cx="184320" cy="510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5DEDAF2-BA75-2EAE-F118-0DDAAD2D88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62815" y="2734920"/>
                  <a:ext cx="201995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FF8F494-02A2-247A-B930-53F1A72D4718}"/>
                    </a:ext>
                  </a:extLst>
                </p14:cNvPr>
                <p14:cNvContentPartPr/>
                <p14:nvPr/>
              </p14:nvContentPartPr>
              <p14:xfrm>
                <a:off x="4641273" y="3001680"/>
                <a:ext cx="897480" cy="229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FF8F494-02A2-247A-B930-53F1A72D471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32273" y="2992680"/>
                  <a:ext cx="915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767B41D-3B56-BBF3-228B-C1FC56E9A2DB}"/>
                    </a:ext>
                  </a:extLst>
                </p14:cNvPr>
                <p14:cNvContentPartPr/>
                <p14:nvPr/>
              </p14:nvContentPartPr>
              <p14:xfrm>
                <a:off x="5742513" y="3038400"/>
                <a:ext cx="55800" cy="2354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767B41D-3B56-BBF3-228B-C1FC56E9A2D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33455" y="3029400"/>
                  <a:ext cx="73555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48A702D-5E7B-A01C-10F4-A90396EE0835}"/>
                    </a:ext>
                  </a:extLst>
                </p14:cNvPr>
                <p14:cNvContentPartPr/>
                <p14:nvPr/>
              </p14:nvContentPartPr>
              <p14:xfrm>
                <a:off x="5689953" y="3299760"/>
                <a:ext cx="216360" cy="41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48A702D-5E7B-A01C-10F4-A90396EE083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80938" y="3290837"/>
                  <a:ext cx="234029" cy="59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C804541-A57E-6998-537C-5F4D0DD571F4}"/>
                    </a:ext>
                  </a:extLst>
                </p14:cNvPr>
                <p14:cNvContentPartPr/>
                <p14:nvPr/>
              </p14:nvContentPartPr>
              <p14:xfrm>
                <a:off x="5637393" y="3012480"/>
                <a:ext cx="277200" cy="12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C804541-A57E-6998-537C-5F4D0DD571F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28381" y="3003723"/>
                  <a:ext cx="294863" cy="3012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5324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06905-C1A7-DA5D-57BD-6751946AD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Diels-Alder Reaction								(16.7)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84F954-3548-A27A-C02A-F766D1AA40C3}"/>
                  </a:ext>
                </a:extLst>
              </p14:cNvPr>
              <p14:cNvContentPartPr/>
              <p14:nvPr/>
            </p14:nvContentPartPr>
            <p14:xfrm>
              <a:off x="1003080" y="1331421"/>
              <a:ext cx="394560" cy="208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84F954-3548-A27A-C02A-F766D1AA40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4072" y="1322421"/>
                <a:ext cx="412216" cy="22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DD41A322-F6B5-7FFF-94D4-C18900E91A1A}"/>
              </a:ext>
            </a:extLst>
          </p:cNvPr>
          <p:cNvGrpSpPr/>
          <p:nvPr/>
        </p:nvGrpSpPr>
        <p:grpSpPr>
          <a:xfrm>
            <a:off x="838200" y="1137741"/>
            <a:ext cx="637560" cy="1180800"/>
            <a:chOff x="731583" y="1457337"/>
            <a:chExt cx="637560" cy="118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F451D0E-EF34-5047-3D52-0C35D526ABBE}"/>
                    </a:ext>
                  </a:extLst>
                </p14:cNvPr>
                <p14:cNvContentPartPr/>
                <p14:nvPr/>
              </p14:nvContentPartPr>
              <p14:xfrm>
                <a:off x="748503" y="1457337"/>
                <a:ext cx="595080" cy="367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F451D0E-EF34-5047-3D52-0C35D526ABB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9498" y="1448337"/>
                  <a:ext cx="612731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0011022-F682-E286-4993-439E38707441}"/>
                    </a:ext>
                  </a:extLst>
                </p14:cNvPr>
                <p14:cNvContentPartPr/>
                <p14:nvPr/>
              </p14:nvContentPartPr>
              <p14:xfrm>
                <a:off x="738423" y="1829577"/>
                <a:ext cx="26280" cy="520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0011022-F682-E286-4993-439E3870744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9545" y="1820577"/>
                  <a:ext cx="43682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18EB5EA-2E4F-250B-E18D-8386A72A38BB}"/>
                    </a:ext>
                  </a:extLst>
                </p14:cNvPr>
                <p14:cNvContentPartPr/>
                <p14:nvPr/>
              </p14:nvContentPartPr>
              <p14:xfrm>
                <a:off x="731583" y="2331057"/>
                <a:ext cx="586800" cy="307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18EB5EA-2E4F-250B-E18D-8386A72A38B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2589" y="2322057"/>
                  <a:ext cx="604429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C5D4CF4-F1AF-5117-9673-40577036BE8B}"/>
                    </a:ext>
                  </a:extLst>
                </p14:cNvPr>
                <p14:cNvContentPartPr/>
                <p14:nvPr/>
              </p14:nvContentPartPr>
              <p14:xfrm>
                <a:off x="874863" y="2274897"/>
                <a:ext cx="494280" cy="253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C5D4CF4-F1AF-5117-9673-40577036BE8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5863" y="2265897"/>
                  <a:ext cx="51192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9EF56BD-824E-9DBE-628A-5B9B3553DC79}"/>
              </a:ext>
            </a:extLst>
          </p:cNvPr>
          <p:cNvGrpSpPr/>
          <p:nvPr/>
        </p:nvGrpSpPr>
        <p:grpSpPr>
          <a:xfrm>
            <a:off x="2530200" y="1569381"/>
            <a:ext cx="240840" cy="299520"/>
            <a:chOff x="2423583" y="1888977"/>
            <a:chExt cx="24084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F53419D-4366-BF4B-37BB-69BF01FF5941}"/>
                    </a:ext>
                  </a:extLst>
                </p14:cNvPr>
                <p14:cNvContentPartPr/>
                <p14:nvPr/>
              </p14:nvContentPartPr>
              <p14:xfrm>
                <a:off x="2476143" y="1888977"/>
                <a:ext cx="49320" cy="299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F53419D-4366-BF4B-37BB-69BF01FF594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67143" y="1879977"/>
                  <a:ext cx="669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26A2071-8095-19A9-10D4-6DE1CBB8DEAC}"/>
                    </a:ext>
                  </a:extLst>
                </p14:cNvPr>
                <p14:cNvContentPartPr/>
                <p14:nvPr/>
              </p14:nvContentPartPr>
              <p14:xfrm>
                <a:off x="2423583" y="1984737"/>
                <a:ext cx="240840" cy="31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26A2071-8095-19A9-10D4-6DE1CBB8DEA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14583" y="1975737"/>
                  <a:ext cx="2584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07A2ED3-768A-2D3C-9A04-2D564AD30ACC}"/>
              </a:ext>
            </a:extLst>
          </p:cNvPr>
          <p:cNvGrpSpPr/>
          <p:nvPr/>
        </p:nvGrpSpPr>
        <p:grpSpPr>
          <a:xfrm>
            <a:off x="3578160" y="1408821"/>
            <a:ext cx="264600" cy="566280"/>
            <a:chOff x="3471543" y="1728417"/>
            <a:chExt cx="264600" cy="56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1E91837-7CCF-4914-FA06-6E2C270FBDD3}"/>
                    </a:ext>
                  </a:extLst>
                </p14:cNvPr>
                <p14:cNvContentPartPr/>
                <p14:nvPr/>
              </p14:nvContentPartPr>
              <p14:xfrm>
                <a:off x="3471543" y="1741377"/>
                <a:ext cx="54000" cy="553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1E91837-7CCF-4914-FA06-6E2C270FBDD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62543" y="1732377"/>
                  <a:ext cx="7164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32E9631-1A12-CA94-970E-08E7A065649B}"/>
                    </a:ext>
                  </a:extLst>
                </p14:cNvPr>
                <p14:cNvContentPartPr/>
                <p14:nvPr/>
              </p14:nvContentPartPr>
              <p14:xfrm>
                <a:off x="3657303" y="1728417"/>
                <a:ext cx="78840" cy="548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32E9631-1A12-CA94-970E-08E7A065649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48344" y="1719417"/>
                  <a:ext cx="96400" cy="56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ECA5FB4-0FD0-A96F-E781-C6C839D0183D}"/>
                  </a:ext>
                </a:extLst>
              </p14:cNvPr>
              <p14:cNvContentPartPr/>
              <p14:nvPr/>
            </p14:nvContentPartPr>
            <p14:xfrm>
              <a:off x="5050920" y="1552821"/>
              <a:ext cx="1801440" cy="849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ECA5FB4-0FD0-A96F-E781-C6C839D0183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41920" y="1543783"/>
                <a:ext cx="1819080" cy="102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7E6EC92-1EF1-4F23-C410-FDB417389150}"/>
                  </a:ext>
                </a:extLst>
              </p14:cNvPr>
              <p14:cNvContentPartPr/>
              <p14:nvPr/>
            </p14:nvContentPartPr>
            <p14:xfrm>
              <a:off x="6760560" y="1375667"/>
              <a:ext cx="197280" cy="405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7E6EC92-1EF1-4F23-C410-FDB41738915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51560" y="1366667"/>
                <a:ext cx="214920" cy="42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249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33861-A0FD-E72C-3F94-0C73CA0E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of the </a:t>
            </a:r>
            <a:r>
              <a:rPr lang="en-US" b="1">
                <a:solidFill>
                  <a:srgbClr val="7030A0"/>
                </a:solidFill>
              </a:rPr>
              <a:t>Diene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A07F541-D5AC-C0B7-02AF-A56DFC6BB49A}"/>
                  </a:ext>
                </a:extLst>
              </p14:cNvPr>
              <p14:cNvContentPartPr/>
              <p14:nvPr/>
            </p14:nvContentPartPr>
            <p14:xfrm>
              <a:off x="2052513" y="1032240"/>
              <a:ext cx="2160" cy="2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A07F541-D5AC-C0B7-02AF-A56DFC6BB4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1713" y="1023240"/>
                <a:ext cx="23328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3E1915C-2291-FE12-22F8-FF7E3DB209D1}"/>
                  </a:ext>
                </a:extLst>
              </p14:cNvPr>
              <p14:cNvContentPartPr/>
              <p14:nvPr/>
            </p14:nvContentPartPr>
            <p14:xfrm>
              <a:off x="2250513" y="988320"/>
              <a:ext cx="2160" cy="68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3E1915C-2291-FE12-22F8-FF7E3DB209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1513" y="979320"/>
                <a:ext cx="1980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9B67B9F9-3905-67E5-1E54-0A2A38D66C32}"/>
              </a:ext>
            </a:extLst>
          </p:cNvPr>
          <p:cNvGrpSpPr/>
          <p:nvPr/>
        </p:nvGrpSpPr>
        <p:grpSpPr>
          <a:xfrm>
            <a:off x="438331" y="786873"/>
            <a:ext cx="352440" cy="563040"/>
            <a:chOff x="438331" y="786873"/>
            <a:chExt cx="352440" cy="56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B468667-486B-A875-F8D3-A6941871E1A7}"/>
                    </a:ext>
                  </a:extLst>
                </p14:cNvPr>
                <p14:cNvContentPartPr/>
                <p14:nvPr/>
              </p14:nvContentPartPr>
              <p14:xfrm>
                <a:off x="578011" y="912153"/>
                <a:ext cx="16560" cy="312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B468667-486B-A875-F8D3-A6941871E1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9011" y="903153"/>
                  <a:ext cx="342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6F0F26E-D75A-4B43-02EE-D2392A1071C0}"/>
                    </a:ext>
                  </a:extLst>
                </p14:cNvPr>
                <p14:cNvContentPartPr/>
                <p14:nvPr/>
              </p14:nvContentPartPr>
              <p14:xfrm>
                <a:off x="438331" y="786873"/>
                <a:ext cx="352440" cy="563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6F0F26E-D75A-4B43-02EE-D2392A1071C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9340" y="777873"/>
                  <a:ext cx="370062" cy="58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2809F15-02F4-76A6-51FA-2BCFF8F793A7}"/>
              </a:ext>
            </a:extLst>
          </p:cNvPr>
          <p:cNvGrpSpPr/>
          <p:nvPr/>
        </p:nvGrpSpPr>
        <p:grpSpPr>
          <a:xfrm>
            <a:off x="999804" y="907594"/>
            <a:ext cx="665280" cy="335160"/>
            <a:chOff x="999804" y="907594"/>
            <a:chExt cx="66528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4A4430B-9A56-C681-2A64-9F84A8E87719}"/>
                    </a:ext>
                  </a:extLst>
                </p14:cNvPr>
                <p14:cNvContentPartPr/>
                <p14:nvPr/>
              </p14:nvContentPartPr>
              <p14:xfrm>
                <a:off x="1095564" y="946474"/>
                <a:ext cx="5760" cy="296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4A4430B-9A56-C681-2A64-9F84A8E8771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86564" y="937474"/>
                  <a:ext cx="234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DB1B17E-B394-B6CB-33EC-0D9BE7CFEE42}"/>
                    </a:ext>
                  </a:extLst>
                </p14:cNvPr>
                <p14:cNvContentPartPr/>
                <p14:nvPr/>
              </p14:nvContentPartPr>
              <p14:xfrm>
                <a:off x="999804" y="914434"/>
                <a:ext cx="251280" cy="62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DB1B17E-B394-B6CB-33EC-0D9BE7CFEE4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0804" y="905434"/>
                  <a:ext cx="268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B4072C7-B761-E4FF-3855-EF42382D11E5}"/>
                    </a:ext>
                  </a:extLst>
                </p14:cNvPr>
                <p14:cNvContentPartPr/>
                <p14:nvPr/>
              </p14:nvContentPartPr>
              <p14:xfrm>
                <a:off x="1281324" y="907594"/>
                <a:ext cx="383760" cy="2844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B4072C7-B761-E4FF-3855-EF42382D11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72324" y="898594"/>
                  <a:ext cx="40140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A5AEB34-1673-95CC-5822-48986D8F6A70}"/>
              </a:ext>
            </a:extLst>
          </p:cNvPr>
          <p:cNvGrpSpPr/>
          <p:nvPr/>
        </p:nvGrpSpPr>
        <p:grpSpPr>
          <a:xfrm>
            <a:off x="3008859" y="952536"/>
            <a:ext cx="658800" cy="241200"/>
            <a:chOff x="3008859" y="952536"/>
            <a:chExt cx="65880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8B49EDB-63DB-C1A3-8C5B-F856A48E6837}"/>
                    </a:ext>
                  </a:extLst>
                </p14:cNvPr>
                <p14:cNvContentPartPr/>
                <p14:nvPr/>
              </p14:nvContentPartPr>
              <p14:xfrm>
                <a:off x="3008859" y="1048656"/>
                <a:ext cx="158040" cy="138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8B49EDB-63DB-C1A3-8C5B-F856A48E683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99859" y="1039656"/>
                  <a:ext cx="175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AB98788-CCF1-8C68-1190-0973F1834CB5}"/>
                    </a:ext>
                  </a:extLst>
                </p14:cNvPr>
                <p14:cNvContentPartPr/>
                <p14:nvPr/>
              </p14:nvContentPartPr>
              <p14:xfrm>
                <a:off x="3197859" y="1052976"/>
                <a:ext cx="119880" cy="1076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AB98788-CCF1-8C68-1190-0973F1834CB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88859" y="1044006"/>
                  <a:ext cx="137520" cy="125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6EA65D8-390F-E23F-3421-C5924D8D9736}"/>
                    </a:ext>
                  </a:extLst>
                </p14:cNvPr>
                <p14:cNvContentPartPr/>
                <p14:nvPr/>
              </p14:nvContentPartPr>
              <p14:xfrm>
                <a:off x="3368139" y="1040016"/>
                <a:ext cx="102960" cy="144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6EA65D8-390F-E23F-3421-C5924D8D973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59170" y="1031016"/>
                  <a:ext cx="120539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99ED1CE-2769-4303-4DED-DAC2E18081E6}"/>
                    </a:ext>
                  </a:extLst>
                </p14:cNvPr>
                <p14:cNvContentPartPr/>
                <p14:nvPr/>
              </p14:nvContentPartPr>
              <p14:xfrm>
                <a:off x="3530139" y="952536"/>
                <a:ext cx="50040" cy="241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99ED1CE-2769-4303-4DED-DAC2E18081E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21139" y="943536"/>
                  <a:ext cx="676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E618EAC-6D98-D769-397B-D5C42B66CEEE}"/>
                    </a:ext>
                  </a:extLst>
                </p14:cNvPr>
                <p14:cNvContentPartPr/>
                <p14:nvPr/>
              </p14:nvContentPartPr>
              <p14:xfrm>
                <a:off x="3515739" y="1039656"/>
                <a:ext cx="151920" cy="356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E618EAC-6D98-D769-397B-D5C42B66CEE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06718" y="1030656"/>
                  <a:ext cx="169602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3CE5A13-8E3C-F07C-B65F-ACB56A59676B}"/>
                  </a:ext>
                </a:extLst>
              </p14:cNvPr>
              <p14:cNvContentPartPr/>
              <p14:nvPr/>
            </p14:nvContentPartPr>
            <p14:xfrm>
              <a:off x="4084539" y="942096"/>
              <a:ext cx="410400" cy="2419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3CE5A13-8E3C-F07C-B65F-ACB56A59676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75547" y="933096"/>
                <a:ext cx="428025" cy="25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BAF03526-3E60-7D10-AFAA-782170894BE6}"/>
              </a:ext>
            </a:extLst>
          </p:cNvPr>
          <p:cNvGrpSpPr/>
          <p:nvPr/>
        </p:nvGrpSpPr>
        <p:grpSpPr>
          <a:xfrm>
            <a:off x="1968924" y="939634"/>
            <a:ext cx="670320" cy="251640"/>
            <a:chOff x="1968924" y="939634"/>
            <a:chExt cx="670320" cy="2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1612566-2576-2903-93C2-C81A95E6F72F}"/>
                    </a:ext>
                  </a:extLst>
                </p14:cNvPr>
                <p14:cNvContentPartPr/>
                <p14:nvPr/>
              </p14:nvContentPartPr>
              <p14:xfrm>
                <a:off x="1968924" y="939634"/>
                <a:ext cx="156240" cy="251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1612566-2576-2903-93C2-C81A95E6F72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59924" y="930634"/>
                  <a:ext cx="1738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15DA6AD-9102-A8C5-C5EA-2DBD189FB24F}"/>
                    </a:ext>
                  </a:extLst>
                </p14:cNvPr>
                <p14:cNvContentPartPr/>
                <p14:nvPr/>
              </p14:nvContentPartPr>
              <p14:xfrm>
                <a:off x="2138484" y="1000834"/>
                <a:ext cx="28080" cy="1274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15DA6AD-9102-A8C5-C5EA-2DBD189FB24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29598" y="991834"/>
                  <a:ext cx="45497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7FFFFEF-6332-93C1-8682-4DC7CA264007}"/>
                    </a:ext>
                  </a:extLst>
                </p14:cNvPr>
                <p14:cNvContentPartPr/>
                <p14:nvPr/>
              </p14:nvContentPartPr>
              <p14:xfrm>
                <a:off x="2232804" y="1014514"/>
                <a:ext cx="107640" cy="1407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7FFFFEF-6332-93C1-8682-4DC7CA26400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23804" y="1005514"/>
                  <a:ext cx="125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F6968AB-79AB-AE1B-B5EE-72845DCB41CD}"/>
                    </a:ext>
                  </a:extLst>
                </p14:cNvPr>
                <p14:cNvContentPartPr/>
                <p14:nvPr/>
              </p14:nvContentPartPr>
              <p14:xfrm>
                <a:off x="2349804" y="1006234"/>
                <a:ext cx="289440" cy="1584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F6968AB-79AB-AE1B-B5EE-72845DCB41C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40804" y="997234"/>
                  <a:ext cx="30708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9A5CD98-3184-36BE-71E7-C3AABCC68796}"/>
              </a:ext>
            </a:extLst>
          </p:cNvPr>
          <p:cNvGrpSpPr/>
          <p:nvPr/>
        </p:nvGrpSpPr>
        <p:grpSpPr>
          <a:xfrm>
            <a:off x="2250513" y="1823249"/>
            <a:ext cx="1477080" cy="293040"/>
            <a:chOff x="2250513" y="1823249"/>
            <a:chExt cx="1477080" cy="29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A7DA90E-CAA5-E64A-ECF8-06496C31D08F}"/>
                    </a:ext>
                  </a:extLst>
                </p14:cNvPr>
                <p14:cNvContentPartPr/>
                <p14:nvPr/>
              </p14:nvContentPartPr>
              <p14:xfrm>
                <a:off x="2253753" y="1920089"/>
                <a:ext cx="447840" cy="831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A7DA90E-CAA5-E64A-ECF8-06496C31D08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44753" y="1911128"/>
                  <a:ext cx="465480" cy="100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CC6A3DA-D852-1B07-C10D-3125A6403F15}"/>
                    </a:ext>
                  </a:extLst>
                </p14:cNvPr>
                <p14:cNvContentPartPr/>
                <p14:nvPr/>
              </p14:nvContentPartPr>
              <p14:xfrm>
                <a:off x="2250513" y="1998929"/>
                <a:ext cx="531000" cy="986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CC6A3DA-D852-1B07-C10D-3125A6403F1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41513" y="1989929"/>
                  <a:ext cx="548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2B87EE7-C501-B352-D930-04B6CE4AD1A6}"/>
                    </a:ext>
                  </a:extLst>
                </p14:cNvPr>
                <p14:cNvContentPartPr/>
                <p14:nvPr/>
              </p14:nvContentPartPr>
              <p14:xfrm>
                <a:off x="2844153" y="1930169"/>
                <a:ext cx="18720" cy="18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2B87EE7-C501-B352-D930-04B6CE4AD1A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35153" y="1921169"/>
                  <a:ext cx="36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7A3ABB7-3E92-6D5F-AD67-5E03ACEFB9DA}"/>
                    </a:ext>
                  </a:extLst>
                </p14:cNvPr>
                <p14:cNvContentPartPr/>
                <p14:nvPr/>
              </p14:nvContentPartPr>
              <p14:xfrm>
                <a:off x="2961153" y="1823249"/>
                <a:ext cx="372960" cy="48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7A3ABB7-3E92-6D5F-AD67-5E03ACEFB9D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52153" y="1814249"/>
                  <a:ext cx="390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AAE7BE7-E039-C455-0205-CED28753689E}"/>
                    </a:ext>
                  </a:extLst>
                </p14:cNvPr>
                <p14:cNvContentPartPr/>
                <p14:nvPr/>
              </p14:nvContentPartPr>
              <p14:xfrm>
                <a:off x="3001473" y="1938089"/>
                <a:ext cx="405720" cy="57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AAE7BE7-E039-C455-0205-CED28753689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92473" y="1929089"/>
                  <a:ext cx="423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51CC736-396E-4BC5-D6BC-8101A3C264EA}"/>
                    </a:ext>
                  </a:extLst>
                </p14:cNvPr>
                <p14:cNvContentPartPr/>
                <p14:nvPr/>
              </p14:nvContentPartPr>
              <p14:xfrm>
                <a:off x="3385953" y="1863929"/>
                <a:ext cx="341640" cy="252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51CC736-396E-4BC5-D6BC-8101A3C264E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76953" y="1854929"/>
                  <a:ext cx="359280" cy="27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FBE450B-BBF1-AD7C-8FE1-D9E3E1ED8CC7}"/>
                  </a:ext>
                </a:extLst>
              </p14:cNvPr>
              <p14:cNvContentPartPr/>
              <p14:nvPr/>
            </p14:nvContentPartPr>
            <p14:xfrm>
              <a:off x="3725793" y="1964009"/>
              <a:ext cx="335520" cy="1533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FBE450B-BBF1-AD7C-8FE1-D9E3E1ED8CC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16793" y="1955009"/>
                <a:ext cx="353160" cy="17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7CF58FB-A5FC-556F-A692-744B78FE91F8}"/>
              </a:ext>
            </a:extLst>
          </p:cNvPr>
          <p:cNvGrpSpPr/>
          <p:nvPr/>
        </p:nvGrpSpPr>
        <p:grpSpPr>
          <a:xfrm>
            <a:off x="5072553" y="1817489"/>
            <a:ext cx="1009800" cy="363960"/>
            <a:chOff x="5072553" y="1817489"/>
            <a:chExt cx="1009800" cy="36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05A3B43-B320-71CA-49C8-E0D2A9E2C128}"/>
                    </a:ext>
                  </a:extLst>
                </p14:cNvPr>
                <p14:cNvContentPartPr/>
                <p14:nvPr/>
              </p14:nvContentPartPr>
              <p14:xfrm>
                <a:off x="5072553" y="1817489"/>
                <a:ext cx="400680" cy="275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05A3B43-B320-71CA-49C8-E0D2A9E2C12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63553" y="1808489"/>
                  <a:ext cx="4183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32B7A37-A55E-E70F-822E-51F03E3174A7}"/>
                    </a:ext>
                  </a:extLst>
                </p14:cNvPr>
                <p14:cNvContentPartPr/>
                <p14:nvPr/>
              </p14:nvContentPartPr>
              <p14:xfrm>
                <a:off x="5127633" y="1894529"/>
                <a:ext cx="442440" cy="286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32B7A37-A55E-E70F-822E-51F03E3174A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18633" y="1885529"/>
                  <a:ext cx="4600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81830B5-01F9-C2D4-C967-600BEE48340F}"/>
                    </a:ext>
                  </a:extLst>
                </p14:cNvPr>
                <p14:cNvContentPartPr/>
                <p14:nvPr/>
              </p14:nvContentPartPr>
              <p14:xfrm>
                <a:off x="5464593" y="1840529"/>
                <a:ext cx="617760" cy="2538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81830B5-01F9-C2D4-C967-600BEE4834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55593" y="1831529"/>
                  <a:ext cx="63540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64F5576-A155-4F70-2DE8-6E3A9F10F453}"/>
              </a:ext>
            </a:extLst>
          </p:cNvPr>
          <p:cNvGrpSpPr/>
          <p:nvPr/>
        </p:nvGrpSpPr>
        <p:grpSpPr>
          <a:xfrm>
            <a:off x="6027273" y="1772129"/>
            <a:ext cx="367560" cy="327960"/>
            <a:chOff x="6027273" y="1772129"/>
            <a:chExt cx="367560" cy="32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40E8FD7-3553-7253-55DE-17E32B7931B1}"/>
                    </a:ext>
                  </a:extLst>
                </p14:cNvPr>
                <p14:cNvContentPartPr/>
                <p14:nvPr/>
              </p14:nvContentPartPr>
              <p14:xfrm>
                <a:off x="6068313" y="1824689"/>
                <a:ext cx="326520" cy="2754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40E8FD7-3553-7253-55DE-17E32B7931B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59313" y="1815689"/>
                  <a:ext cx="3441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395C382-A30C-DC8F-AFA4-59510F718C6C}"/>
                    </a:ext>
                  </a:extLst>
                </p14:cNvPr>
                <p14:cNvContentPartPr/>
                <p14:nvPr/>
              </p14:nvContentPartPr>
              <p14:xfrm>
                <a:off x="6027273" y="1772129"/>
                <a:ext cx="293760" cy="2534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395C382-A30C-DC8F-AFA4-59510F718C6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18273" y="1763129"/>
                  <a:ext cx="31140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A105630-8B4D-20D3-43D3-9A6901C48B01}"/>
              </a:ext>
            </a:extLst>
          </p:cNvPr>
          <p:cNvGrpSpPr/>
          <p:nvPr/>
        </p:nvGrpSpPr>
        <p:grpSpPr>
          <a:xfrm>
            <a:off x="7382313" y="1672769"/>
            <a:ext cx="1989000" cy="380160"/>
            <a:chOff x="7382313" y="1672769"/>
            <a:chExt cx="198900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68DDAD2-1C7D-1C65-467F-CF17D5A135AB}"/>
                    </a:ext>
                  </a:extLst>
                </p14:cNvPr>
                <p14:cNvContentPartPr/>
                <p14:nvPr/>
              </p14:nvContentPartPr>
              <p14:xfrm>
                <a:off x="7382313" y="1714169"/>
                <a:ext cx="438480" cy="2732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68DDAD2-1C7D-1C65-467F-CF17D5A135A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73313" y="1705169"/>
                  <a:ext cx="4561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32F28DF-C151-4CD3-F708-807D214D453C}"/>
                    </a:ext>
                  </a:extLst>
                </p14:cNvPr>
                <p14:cNvContentPartPr/>
                <p14:nvPr/>
              </p14:nvContentPartPr>
              <p14:xfrm>
                <a:off x="7474113" y="1791209"/>
                <a:ext cx="467640" cy="258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32F28DF-C151-4CD3-F708-807D214D453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65113" y="1782196"/>
                  <a:ext cx="485280" cy="276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4CA4399-D880-A844-55CD-03DAD3DA92B6}"/>
                    </a:ext>
                  </a:extLst>
                </p14:cNvPr>
                <p14:cNvContentPartPr/>
                <p14:nvPr/>
              </p14:nvContentPartPr>
              <p14:xfrm>
                <a:off x="7787313" y="1727489"/>
                <a:ext cx="591480" cy="1782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4CA4399-D880-A844-55CD-03DAD3DA92B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78313" y="1718507"/>
                  <a:ext cx="609120" cy="195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00488FB-4AE8-D182-D9BA-DFE6F54284CA}"/>
                    </a:ext>
                  </a:extLst>
                </p14:cNvPr>
                <p14:cNvContentPartPr/>
                <p14:nvPr/>
              </p14:nvContentPartPr>
              <p14:xfrm>
                <a:off x="8374833" y="1678889"/>
                <a:ext cx="474120" cy="231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00488FB-4AE8-D182-D9BA-DFE6F54284C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365833" y="1669889"/>
                  <a:ext cx="491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313E911-6D4A-924B-BDC2-DC619C8381BB}"/>
                    </a:ext>
                  </a:extLst>
                </p14:cNvPr>
                <p14:cNvContentPartPr/>
                <p14:nvPr/>
              </p14:nvContentPartPr>
              <p14:xfrm>
                <a:off x="8831673" y="1672769"/>
                <a:ext cx="539640" cy="2952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313E911-6D4A-924B-BDC2-DC619C8381B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22673" y="1663780"/>
                  <a:ext cx="557280" cy="312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DB44244-C582-F498-9F84-1FBA71EABBF8}"/>
                    </a:ext>
                  </a:extLst>
                </p14:cNvPr>
                <p14:cNvContentPartPr/>
                <p14:nvPr/>
              </p14:nvContentPartPr>
              <p14:xfrm>
                <a:off x="8874153" y="1814249"/>
                <a:ext cx="423720" cy="2386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DB44244-C582-F498-9F84-1FBA71EABBF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65145" y="1805249"/>
                  <a:ext cx="441375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38D3703-B635-0A36-4DB0-EBDDAE6A1FFF}"/>
              </a:ext>
            </a:extLst>
          </p:cNvPr>
          <p:cNvGrpSpPr/>
          <p:nvPr/>
        </p:nvGrpSpPr>
        <p:grpSpPr>
          <a:xfrm>
            <a:off x="453911" y="3232046"/>
            <a:ext cx="357840" cy="437760"/>
            <a:chOff x="453911" y="3232046"/>
            <a:chExt cx="357840" cy="43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D03D027-4D84-2066-EDC7-A8B48C5018B9}"/>
                    </a:ext>
                  </a:extLst>
                </p14:cNvPr>
                <p14:cNvContentPartPr/>
                <p14:nvPr/>
              </p14:nvContentPartPr>
              <p14:xfrm>
                <a:off x="494951" y="3366686"/>
                <a:ext cx="219600" cy="199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D03D027-4D84-2066-EDC7-A8B48C5018B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5951" y="3357686"/>
                  <a:ext cx="237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BCFF6BD-1526-DD00-250A-A63268996FC2}"/>
                    </a:ext>
                  </a:extLst>
                </p14:cNvPr>
                <p14:cNvContentPartPr/>
                <p14:nvPr/>
              </p14:nvContentPartPr>
              <p14:xfrm>
                <a:off x="453911" y="3232046"/>
                <a:ext cx="357840" cy="437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BCFF6BD-1526-DD00-250A-A63268996FC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4902" y="3223053"/>
                  <a:ext cx="375498" cy="4553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A98F3EB-4A6A-C5DD-7F11-27088D646329}"/>
              </a:ext>
            </a:extLst>
          </p:cNvPr>
          <p:cNvGrpSpPr/>
          <p:nvPr/>
        </p:nvGrpSpPr>
        <p:grpSpPr>
          <a:xfrm>
            <a:off x="1081567" y="3280368"/>
            <a:ext cx="520200" cy="287280"/>
            <a:chOff x="1081567" y="3280368"/>
            <a:chExt cx="52020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35A7BAD-BEC1-4CEF-EBD3-BCAEF480CC57}"/>
                    </a:ext>
                  </a:extLst>
                </p14:cNvPr>
                <p14:cNvContentPartPr/>
                <p14:nvPr/>
              </p14:nvContentPartPr>
              <p14:xfrm>
                <a:off x="1130887" y="3332568"/>
                <a:ext cx="20160" cy="235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35A7BAD-BEC1-4CEF-EBD3-BCAEF480CC5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21723" y="3323554"/>
                  <a:ext cx="38121" cy="2527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C73F715-B22C-D9B8-9B93-DF2D6201FAA7}"/>
                    </a:ext>
                  </a:extLst>
                </p14:cNvPr>
                <p14:cNvContentPartPr/>
                <p14:nvPr/>
              </p14:nvContentPartPr>
              <p14:xfrm>
                <a:off x="1081567" y="3280368"/>
                <a:ext cx="520200" cy="2667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C73F715-B22C-D9B8-9B93-DF2D6201FAA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72567" y="3271368"/>
                  <a:ext cx="53784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6B3A72A-875C-D2C4-E5EB-1AAEFA24F5B2}"/>
              </a:ext>
            </a:extLst>
          </p:cNvPr>
          <p:cNvGrpSpPr/>
          <p:nvPr/>
        </p:nvGrpSpPr>
        <p:grpSpPr>
          <a:xfrm>
            <a:off x="1954207" y="3300168"/>
            <a:ext cx="641880" cy="259560"/>
            <a:chOff x="1954207" y="3300168"/>
            <a:chExt cx="64188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F0AF185-4B40-4698-9BA1-BF36CEDBB3DD}"/>
                    </a:ext>
                  </a:extLst>
                </p14:cNvPr>
                <p14:cNvContentPartPr/>
                <p14:nvPr/>
              </p14:nvContentPartPr>
              <p14:xfrm>
                <a:off x="1954207" y="3300168"/>
                <a:ext cx="125640" cy="259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F0AF185-4B40-4698-9BA1-BF36CEDBB3D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45207" y="3291180"/>
                  <a:ext cx="143280" cy="277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18FA8B5-2B42-20B7-1644-61F37B1D0F34}"/>
                    </a:ext>
                  </a:extLst>
                </p14:cNvPr>
                <p14:cNvContentPartPr/>
                <p14:nvPr/>
              </p14:nvContentPartPr>
              <p14:xfrm>
                <a:off x="2120887" y="3434088"/>
                <a:ext cx="16920" cy="504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18FA8B5-2B42-20B7-1644-61F37B1D0F3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11887" y="3425088"/>
                  <a:ext cx="34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F4C212D-C4EF-E0B0-297B-E934B07351C0}"/>
                    </a:ext>
                  </a:extLst>
                </p14:cNvPr>
                <p14:cNvContentPartPr/>
                <p14:nvPr/>
              </p14:nvContentPartPr>
              <p14:xfrm>
                <a:off x="2116207" y="3393408"/>
                <a:ext cx="178200" cy="1198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F4C212D-C4EF-E0B0-297B-E934B07351C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07207" y="3384435"/>
                  <a:ext cx="195840" cy="137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2A385E2-B77D-5768-1C45-EBD12C3E03C9}"/>
                    </a:ext>
                  </a:extLst>
                </p14:cNvPr>
                <p14:cNvContentPartPr/>
                <p14:nvPr/>
              </p14:nvContentPartPr>
              <p14:xfrm>
                <a:off x="2329687" y="3392688"/>
                <a:ext cx="266400" cy="1152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2A385E2-B77D-5768-1C45-EBD12C3E03C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20699" y="3383688"/>
                  <a:ext cx="284016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8F205BD-6868-D092-F0AF-181BB1BDE86F}"/>
              </a:ext>
            </a:extLst>
          </p:cNvPr>
          <p:cNvGrpSpPr/>
          <p:nvPr/>
        </p:nvGrpSpPr>
        <p:grpSpPr>
          <a:xfrm>
            <a:off x="2947807" y="3314568"/>
            <a:ext cx="512640" cy="226080"/>
            <a:chOff x="2947807" y="3314568"/>
            <a:chExt cx="512640" cy="22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09764A5-3FC8-C3D5-1A9C-C2DEEA40BF1A}"/>
                    </a:ext>
                  </a:extLst>
                </p14:cNvPr>
                <p14:cNvContentPartPr/>
                <p14:nvPr/>
              </p14:nvContentPartPr>
              <p14:xfrm>
                <a:off x="2947807" y="3389448"/>
                <a:ext cx="257760" cy="1083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09764A5-3FC8-C3D5-1A9C-C2DEEA40BF1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38807" y="3380448"/>
                  <a:ext cx="275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6EA7189-7B6D-AFC1-9234-369FCB549B84}"/>
                    </a:ext>
                  </a:extLst>
                </p14:cNvPr>
                <p14:cNvContentPartPr/>
                <p14:nvPr/>
              </p14:nvContentPartPr>
              <p14:xfrm>
                <a:off x="3264967" y="3397008"/>
                <a:ext cx="65160" cy="1198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6EA7189-7B6D-AFC1-9234-369FCB549B8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55917" y="3388008"/>
                  <a:ext cx="82898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8160D71-49D8-7A78-11EC-B508784C7373}"/>
                    </a:ext>
                  </a:extLst>
                </p14:cNvPr>
                <p14:cNvContentPartPr/>
                <p14:nvPr/>
              </p14:nvContentPartPr>
              <p14:xfrm>
                <a:off x="3374407" y="3314568"/>
                <a:ext cx="42840" cy="2260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8160D71-49D8-7A78-11EC-B508784C737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65407" y="3305568"/>
                  <a:ext cx="60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30AEE66-62EC-2F38-5574-99585912216E}"/>
                    </a:ext>
                  </a:extLst>
                </p14:cNvPr>
                <p14:cNvContentPartPr/>
                <p14:nvPr/>
              </p14:nvContentPartPr>
              <p14:xfrm>
                <a:off x="3367207" y="3420408"/>
                <a:ext cx="93240" cy="284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30AEE66-62EC-2F38-5574-99585912216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58207" y="3411408"/>
                  <a:ext cx="110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22207F7-1536-4DA0-3750-026E6779B5F6}"/>
                    </a:ext>
                  </a:extLst>
                </p14:cNvPr>
                <p14:cNvContentPartPr/>
                <p14:nvPr/>
              </p14:nvContentPartPr>
              <p14:xfrm>
                <a:off x="3278287" y="3373968"/>
                <a:ext cx="38160" cy="356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22207F7-1536-4DA0-3750-026E6779B5F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269287" y="3364968"/>
                  <a:ext cx="5580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F1DE8AA9-F31B-74D8-1A57-DBF105F7E8AB}"/>
                  </a:ext>
                </a:extLst>
              </p14:cNvPr>
              <p14:cNvContentPartPr/>
              <p14:nvPr/>
            </p14:nvContentPartPr>
            <p14:xfrm>
              <a:off x="3814687" y="3304848"/>
              <a:ext cx="221760" cy="21060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F1DE8AA9-F31B-74D8-1A57-DBF105F7E8A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805687" y="3295848"/>
                <a:ext cx="239400" cy="22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1E82CE4-D346-4D5E-5149-2E137E7D46CF}"/>
              </a:ext>
            </a:extLst>
          </p:cNvPr>
          <p:cNvGrpSpPr/>
          <p:nvPr/>
        </p:nvGrpSpPr>
        <p:grpSpPr>
          <a:xfrm>
            <a:off x="4483927" y="3367128"/>
            <a:ext cx="200520" cy="129600"/>
            <a:chOff x="4483927" y="3367128"/>
            <a:chExt cx="200520" cy="12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065CC53-C132-552C-C6DE-80A3D116A70C}"/>
                    </a:ext>
                  </a:extLst>
                </p14:cNvPr>
                <p14:cNvContentPartPr/>
                <p14:nvPr/>
              </p14:nvContentPartPr>
              <p14:xfrm>
                <a:off x="4483927" y="3450288"/>
                <a:ext cx="11520" cy="464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065CC53-C132-552C-C6DE-80A3D116A70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75200" y="3441288"/>
                  <a:ext cx="28625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86F6954-0153-96AE-9AB5-7E59212A227E}"/>
                    </a:ext>
                  </a:extLst>
                </p14:cNvPr>
                <p14:cNvContentPartPr/>
                <p14:nvPr/>
              </p14:nvContentPartPr>
              <p14:xfrm>
                <a:off x="4484287" y="3367128"/>
                <a:ext cx="31680" cy="201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86F6954-0153-96AE-9AB5-7E59212A227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75287" y="3358128"/>
                  <a:ext cx="49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1A97D79-1F54-5FAB-720B-F48C155D3EAF}"/>
                    </a:ext>
                  </a:extLst>
                </p14:cNvPr>
                <p14:cNvContentPartPr/>
                <p14:nvPr/>
              </p14:nvContentPartPr>
              <p14:xfrm>
                <a:off x="4567087" y="3406368"/>
                <a:ext cx="117360" cy="817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1A97D79-1F54-5FAB-720B-F48C155D3EA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58087" y="3397368"/>
                  <a:ext cx="13500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18561B0-49A2-0B4B-75DE-189F3A7038D3}"/>
              </a:ext>
            </a:extLst>
          </p:cNvPr>
          <p:cNvGrpSpPr/>
          <p:nvPr/>
        </p:nvGrpSpPr>
        <p:grpSpPr>
          <a:xfrm>
            <a:off x="5150647" y="3295488"/>
            <a:ext cx="373320" cy="187200"/>
            <a:chOff x="5150647" y="3295488"/>
            <a:chExt cx="37332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C89D21E-4B14-E3E2-157B-058602A4EB71}"/>
                    </a:ext>
                  </a:extLst>
                </p14:cNvPr>
                <p14:cNvContentPartPr/>
                <p14:nvPr/>
              </p14:nvContentPartPr>
              <p14:xfrm>
                <a:off x="5155327" y="3299088"/>
                <a:ext cx="27000" cy="1836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C89D21E-4B14-E3E2-157B-058602A4EB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46327" y="3290088"/>
                  <a:ext cx="44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2DD6552-D1C1-4D8B-E9E2-972045ACA6E3}"/>
                    </a:ext>
                  </a:extLst>
                </p14:cNvPr>
                <p14:cNvContentPartPr/>
                <p14:nvPr/>
              </p14:nvContentPartPr>
              <p14:xfrm>
                <a:off x="5150647" y="3386928"/>
                <a:ext cx="76320" cy="489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2DD6552-D1C1-4D8B-E9E2-972045ACA6E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141689" y="3377928"/>
                  <a:ext cx="93877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1BDFBBC-CF58-2388-AF1D-084C9BA6452F}"/>
                    </a:ext>
                  </a:extLst>
                </p14:cNvPr>
                <p14:cNvContentPartPr/>
                <p14:nvPr/>
              </p14:nvContentPartPr>
              <p14:xfrm>
                <a:off x="5266207" y="3295488"/>
                <a:ext cx="257760" cy="1720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1BDFBBC-CF58-2388-AF1D-084C9BA6452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257207" y="3286488"/>
                  <a:ext cx="27540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1F59B9DE-0018-9796-C462-CC4091818847}"/>
              </a:ext>
            </a:extLst>
          </p:cNvPr>
          <p:cNvGrpSpPr/>
          <p:nvPr/>
        </p:nvGrpSpPr>
        <p:grpSpPr>
          <a:xfrm>
            <a:off x="7343717" y="3184158"/>
            <a:ext cx="1338840" cy="253080"/>
            <a:chOff x="7343717" y="3184158"/>
            <a:chExt cx="1338840" cy="25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0720F42-3B18-69D8-1509-D819CBEBC369}"/>
                    </a:ext>
                  </a:extLst>
                </p14:cNvPr>
                <p14:cNvContentPartPr/>
                <p14:nvPr/>
              </p14:nvContentPartPr>
              <p14:xfrm>
                <a:off x="7343717" y="3322038"/>
                <a:ext cx="186480" cy="1152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0720F42-3B18-69D8-1509-D819CBEBC36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34717" y="3313038"/>
                  <a:ext cx="204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5A51C9E-CBCD-CDD9-E6F8-B2388881D392}"/>
                    </a:ext>
                  </a:extLst>
                </p14:cNvPr>
                <p14:cNvContentPartPr/>
                <p14:nvPr/>
              </p14:nvContentPartPr>
              <p14:xfrm>
                <a:off x="7526597" y="3306558"/>
                <a:ext cx="136440" cy="1047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5A51C9E-CBCD-CDD9-E6F8-B2388881D39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17621" y="3297558"/>
                  <a:ext cx="154034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333AB6E-F4F6-ABE5-83AE-AB57D359E2B0}"/>
                    </a:ext>
                  </a:extLst>
                </p14:cNvPr>
                <p14:cNvContentPartPr/>
                <p14:nvPr/>
              </p14:nvContentPartPr>
              <p14:xfrm>
                <a:off x="7723157" y="3184158"/>
                <a:ext cx="83520" cy="2404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333AB6E-F4F6-ABE5-83AE-AB57D359E2B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14118" y="3175158"/>
                  <a:ext cx="101236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0AD2CEB-F399-9508-10F2-1DB374B914C3}"/>
                    </a:ext>
                  </a:extLst>
                </p14:cNvPr>
                <p14:cNvContentPartPr/>
                <p14:nvPr/>
              </p14:nvContentPartPr>
              <p14:xfrm>
                <a:off x="7693997" y="3293238"/>
                <a:ext cx="192600" cy="1000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0AD2CEB-F399-9508-10F2-1DB374B914C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84997" y="3284270"/>
                  <a:ext cx="210240" cy="117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4E39117-EBFC-8FEA-5BE5-612E6E9F4503}"/>
                    </a:ext>
                  </a:extLst>
                </p14:cNvPr>
                <p14:cNvContentPartPr/>
                <p14:nvPr/>
              </p14:nvContentPartPr>
              <p14:xfrm>
                <a:off x="7927277" y="3293958"/>
                <a:ext cx="86760" cy="964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4E39117-EBFC-8FEA-5BE5-612E6E9F450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18277" y="3284924"/>
                  <a:ext cx="104400" cy="114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D45084D-20F6-1F5B-547E-EF30C3C2FC34}"/>
                    </a:ext>
                  </a:extLst>
                </p14:cNvPr>
                <p14:cNvContentPartPr/>
                <p14:nvPr/>
              </p14:nvContentPartPr>
              <p14:xfrm>
                <a:off x="8054357" y="3289638"/>
                <a:ext cx="151920" cy="964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D45084D-20F6-1F5B-547E-EF30C3C2FC3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045357" y="3280638"/>
                  <a:ext cx="169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A4EFC06-9041-7713-3CA8-FBA2ACE86DED}"/>
                    </a:ext>
                  </a:extLst>
                </p14:cNvPr>
                <p14:cNvContentPartPr/>
                <p14:nvPr/>
              </p14:nvContentPartPr>
              <p14:xfrm>
                <a:off x="8219957" y="3294318"/>
                <a:ext cx="73440" cy="676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A4EFC06-9041-7713-3CA8-FBA2ACE86DE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210957" y="3285318"/>
                  <a:ext cx="91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D397C4B-63D1-26CC-5841-535A3F24B7FF}"/>
                    </a:ext>
                  </a:extLst>
                </p14:cNvPr>
                <p14:cNvContentPartPr/>
                <p14:nvPr/>
              </p14:nvContentPartPr>
              <p14:xfrm>
                <a:off x="8348477" y="3223038"/>
                <a:ext cx="34560" cy="1512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D397C4B-63D1-26CC-5841-535A3F24B7F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339382" y="3214017"/>
                  <a:ext cx="52386" cy="1688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51511E2-5F85-A710-65B9-1A72EF6A463D}"/>
                    </a:ext>
                  </a:extLst>
                </p14:cNvPr>
                <p14:cNvContentPartPr/>
                <p14:nvPr/>
              </p14:nvContentPartPr>
              <p14:xfrm>
                <a:off x="8340197" y="3288558"/>
                <a:ext cx="115200" cy="586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51511E2-5F85-A710-65B9-1A72EF6A463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331197" y="3279558"/>
                  <a:ext cx="132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30CF551-4416-351F-9AC1-A11E76A306ED}"/>
                    </a:ext>
                  </a:extLst>
                </p14:cNvPr>
                <p14:cNvContentPartPr/>
                <p14:nvPr/>
              </p14:nvContentPartPr>
              <p14:xfrm>
                <a:off x="8455757" y="3246078"/>
                <a:ext cx="87840" cy="1000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30CF551-4416-351F-9AC1-A11E76A306E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446720" y="3237110"/>
                  <a:ext cx="105553" cy="117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2DFD3DA-A0BF-DB0B-D216-363E92B8B809}"/>
                    </a:ext>
                  </a:extLst>
                </p14:cNvPr>
                <p14:cNvContentPartPr/>
                <p14:nvPr/>
              </p14:nvContentPartPr>
              <p14:xfrm>
                <a:off x="8564117" y="3266958"/>
                <a:ext cx="118440" cy="885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2DFD3DA-A0BF-DB0B-D216-363E92B8B80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555117" y="3257994"/>
                  <a:ext cx="136080" cy="10612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0570F6E8-FC35-4A49-DBD2-9C31355EF312}"/>
                  </a:ext>
                </a:extLst>
              </p14:cNvPr>
              <p14:cNvContentPartPr/>
              <p14:nvPr/>
            </p14:nvContentPartPr>
            <p14:xfrm>
              <a:off x="9649546" y="4222567"/>
              <a:ext cx="3240" cy="324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0570F6E8-FC35-4A49-DBD2-9C31355EF31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640546" y="4212442"/>
                <a:ext cx="20880" cy="23085"/>
              </a:xfrm>
              <a:prstGeom prst="rect">
                <a:avLst/>
              </a:prstGeom>
            </p:spPr>
          </p:pic>
        </mc:Fallback>
      </mc:AlternateContent>
      <p:grpSp>
        <p:nvGrpSpPr>
          <p:cNvPr id="240" name="Group 239">
            <a:extLst>
              <a:ext uri="{FF2B5EF4-FFF2-40B4-BE49-F238E27FC236}">
                <a16:creationId xmlns:a16="http://schemas.microsoft.com/office/drawing/2014/main" id="{F9FDB063-ADE6-7993-5C92-C291B22782CC}"/>
              </a:ext>
            </a:extLst>
          </p:cNvPr>
          <p:cNvGrpSpPr/>
          <p:nvPr/>
        </p:nvGrpSpPr>
        <p:grpSpPr>
          <a:xfrm>
            <a:off x="8394791" y="4110086"/>
            <a:ext cx="788760" cy="619920"/>
            <a:chOff x="8394791" y="4110086"/>
            <a:chExt cx="788760" cy="61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0F75F28-E46C-18E7-6A6A-7EE4631054AE}"/>
                    </a:ext>
                  </a:extLst>
                </p14:cNvPr>
                <p14:cNvContentPartPr/>
                <p14:nvPr/>
              </p14:nvContentPartPr>
              <p14:xfrm>
                <a:off x="8402711" y="4110086"/>
                <a:ext cx="744480" cy="2790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0F75F28-E46C-18E7-6A6A-7EE4631054A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93711" y="4101086"/>
                  <a:ext cx="7621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CD11E52-4541-7A61-433B-3C469E1BC46A}"/>
                    </a:ext>
                  </a:extLst>
                </p14:cNvPr>
                <p14:cNvContentPartPr/>
                <p14:nvPr/>
              </p14:nvContentPartPr>
              <p14:xfrm>
                <a:off x="8394791" y="4295486"/>
                <a:ext cx="788760" cy="4345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CD11E52-4541-7A61-433B-3C469E1BC46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85791" y="4286486"/>
                  <a:ext cx="80640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C10B1B1-582D-7897-3E61-BFBB30B2B6E0}"/>
                    </a:ext>
                  </a:extLst>
                </p14:cNvPr>
                <p14:cNvContentPartPr/>
                <p14:nvPr/>
              </p14:nvContentPartPr>
              <p14:xfrm>
                <a:off x="8551031" y="4402406"/>
                <a:ext cx="213840" cy="1760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C10B1B1-582D-7897-3E61-BFBB30B2B6E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542031" y="4393406"/>
                  <a:ext cx="231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806BB1F-45AA-CFEE-9D79-593174145CE3}"/>
                    </a:ext>
                  </a:extLst>
                </p14:cNvPr>
                <p14:cNvContentPartPr/>
                <p14:nvPr/>
              </p14:nvContentPartPr>
              <p14:xfrm>
                <a:off x="8962511" y="4385126"/>
                <a:ext cx="85320" cy="2534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806BB1F-45AA-CFEE-9D79-593174145CE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953511" y="4376126"/>
                  <a:ext cx="10296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B83A5B6A-170C-1A00-96CF-297639DAC051}"/>
              </a:ext>
            </a:extLst>
          </p:cNvPr>
          <p:cNvGrpSpPr/>
          <p:nvPr/>
        </p:nvGrpSpPr>
        <p:grpSpPr>
          <a:xfrm>
            <a:off x="8321711" y="5589326"/>
            <a:ext cx="803880" cy="1008000"/>
            <a:chOff x="8321711" y="5589326"/>
            <a:chExt cx="803880" cy="100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BC060D1-3251-76B5-FB88-BF8DF23B47CD}"/>
                    </a:ext>
                  </a:extLst>
                </p14:cNvPr>
                <p14:cNvContentPartPr/>
                <p14:nvPr/>
              </p14:nvContentPartPr>
              <p14:xfrm>
                <a:off x="8346191" y="5589326"/>
                <a:ext cx="779400" cy="2156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BC060D1-3251-76B5-FB88-BF8DF23B47C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37191" y="5580326"/>
                  <a:ext cx="7970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58008E0-C7A0-8BD1-A7B2-7F6A655ADB70}"/>
                    </a:ext>
                  </a:extLst>
                </p14:cNvPr>
                <p14:cNvContentPartPr/>
                <p14:nvPr/>
              </p14:nvContentPartPr>
              <p14:xfrm>
                <a:off x="8321711" y="5717846"/>
                <a:ext cx="794880" cy="4093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58008E0-C7A0-8BD1-A7B2-7F6A655ADB7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12707" y="5708846"/>
                  <a:ext cx="812528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F647B81-54B7-AE8E-4DE8-90727C805DA3}"/>
                    </a:ext>
                  </a:extLst>
                </p14:cNvPr>
                <p14:cNvContentPartPr/>
                <p14:nvPr/>
              </p14:nvContentPartPr>
              <p14:xfrm>
                <a:off x="8912111" y="5803526"/>
                <a:ext cx="72720" cy="2080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F647B81-54B7-AE8E-4DE8-90727C805DA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903111" y="5794526"/>
                  <a:ext cx="90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4381DE0-4581-FC24-F090-88B92770E34F}"/>
                    </a:ext>
                  </a:extLst>
                </p14:cNvPr>
                <p14:cNvContentPartPr/>
                <p14:nvPr/>
              </p14:nvContentPartPr>
              <p14:xfrm>
                <a:off x="8455271" y="6133646"/>
                <a:ext cx="110520" cy="2646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4381DE0-4581-FC24-F090-88B92770E34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46271" y="6124658"/>
                  <a:ext cx="128160" cy="282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F6A207A-263B-3D8A-4162-836FB58A4411}"/>
                    </a:ext>
                  </a:extLst>
                </p14:cNvPr>
                <p14:cNvContentPartPr/>
                <p14:nvPr/>
              </p14:nvContentPartPr>
              <p14:xfrm>
                <a:off x="8425751" y="6410486"/>
                <a:ext cx="307800" cy="1774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F6A207A-263B-3D8A-4162-836FB58A441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16751" y="6401486"/>
                  <a:ext cx="325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5B4BCC1-0FF9-C0DF-603F-C41CC0E0CA20}"/>
                    </a:ext>
                  </a:extLst>
                </p14:cNvPr>
                <p14:cNvContentPartPr/>
                <p14:nvPr/>
              </p14:nvContentPartPr>
              <p14:xfrm>
                <a:off x="8731391" y="6473846"/>
                <a:ext cx="330480" cy="1234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5B4BCC1-0FF9-C0DF-603F-C41CC0E0CA2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22391" y="6464846"/>
                  <a:ext cx="348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5E3BBA3-225E-5C20-6DFA-8C5B2C951A9D}"/>
                    </a:ext>
                  </a:extLst>
                </p14:cNvPr>
                <p14:cNvContentPartPr/>
                <p14:nvPr/>
              </p14:nvContentPartPr>
              <p14:xfrm>
                <a:off x="8936951" y="6075686"/>
                <a:ext cx="132120" cy="4172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5E3BBA3-225E-5C20-6DFA-8C5B2C951A9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927951" y="6066686"/>
                  <a:ext cx="1497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87C7B95-85E0-CBBE-C847-15F56AF20741}"/>
                    </a:ext>
                  </a:extLst>
                </p14:cNvPr>
                <p14:cNvContentPartPr/>
                <p14:nvPr/>
              </p14:nvContentPartPr>
              <p14:xfrm>
                <a:off x="8562191" y="6169286"/>
                <a:ext cx="86400" cy="2642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87C7B95-85E0-CBBE-C847-15F56AF2074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53191" y="6160286"/>
                  <a:ext cx="104040" cy="2818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BC83C01-1C33-A71A-EE61-3CB3E893B2D3}"/>
              </a:ext>
            </a:extLst>
          </p:cNvPr>
          <p:cNvCxnSpPr/>
          <p:nvPr/>
        </p:nvCxnSpPr>
        <p:spPr>
          <a:xfrm>
            <a:off x="0" y="306866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AA6CB2-AF1E-DA23-B9FB-CECB34C26C85}"/>
                  </a:ext>
                </a:extLst>
              </p14:cNvPr>
              <p14:cNvContentPartPr/>
              <p14:nvPr/>
            </p14:nvContentPartPr>
            <p14:xfrm>
              <a:off x="7909477" y="3785094"/>
              <a:ext cx="67320" cy="3055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AA6CB2-AF1E-DA23-B9FB-CECB34C26C8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900477" y="3776094"/>
                <a:ext cx="84960" cy="30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6F81F5-2FFE-5FFE-6101-B913B6AC3314}"/>
                  </a:ext>
                </a:extLst>
              </p14:cNvPr>
              <p14:cNvContentPartPr/>
              <p14:nvPr/>
            </p14:nvContentPartPr>
            <p14:xfrm>
              <a:off x="7917397" y="3438774"/>
              <a:ext cx="4274280" cy="507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6F81F5-2FFE-5FFE-6101-B913B6AC331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908397" y="3429774"/>
                <a:ext cx="4291920" cy="52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318DD3A0-040F-C2D4-04F1-54DD9233A52C}"/>
              </a:ext>
            </a:extLst>
          </p:cNvPr>
          <p:cNvGrpSpPr/>
          <p:nvPr/>
        </p:nvGrpSpPr>
        <p:grpSpPr>
          <a:xfrm>
            <a:off x="8935161" y="3522974"/>
            <a:ext cx="1486800" cy="222120"/>
            <a:chOff x="8935161" y="3522974"/>
            <a:chExt cx="148680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91097FC-263F-E018-D90C-0A3E4519ACE7}"/>
                    </a:ext>
                  </a:extLst>
                </p14:cNvPr>
                <p14:cNvContentPartPr/>
                <p14:nvPr/>
              </p14:nvContentPartPr>
              <p14:xfrm>
                <a:off x="8935161" y="3567974"/>
                <a:ext cx="67320" cy="142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91097FC-263F-E018-D90C-0A3E4519ACE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26161" y="3558951"/>
                  <a:ext cx="84960" cy="1598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6A5DB6E-9548-1EE9-95FA-5F0C47444714}"/>
                    </a:ext>
                  </a:extLst>
                </p14:cNvPr>
                <p14:cNvContentPartPr/>
                <p14:nvPr/>
              </p14:nvContentPartPr>
              <p14:xfrm>
                <a:off x="9048561" y="3648614"/>
                <a:ext cx="50400" cy="96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6A5DB6E-9548-1EE9-95FA-5F0C4744471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039561" y="3639614"/>
                  <a:ext cx="68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0145085-987A-6210-93A0-6F72C633B7F3}"/>
                    </a:ext>
                  </a:extLst>
                </p14:cNvPr>
                <p14:cNvContentPartPr/>
                <p14:nvPr/>
              </p14:nvContentPartPr>
              <p14:xfrm>
                <a:off x="9134601" y="3651854"/>
                <a:ext cx="88920" cy="62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0145085-987A-6210-93A0-6F72C633B7F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125601" y="3642854"/>
                  <a:ext cx="106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2E4EB4E-66EC-70FF-A5FA-E0882BE2577B}"/>
                    </a:ext>
                  </a:extLst>
                </p14:cNvPr>
                <p14:cNvContentPartPr/>
                <p14:nvPr/>
              </p14:nvContentPartPr>
              <p14:xfrm>
                <a:off x="9258081" y="3650054"/>
                <a:ext cx="85680" cy="64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2E4EB4E-66EC-70FF-A5FA-E0882BE2577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49081" y="3641054"/>
                  <a:ext cx="103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F7EEBAB-BF11-79C3-AEBD-6C9519C9AD0D}"/>
                    </a:ext>
                  </a:extLst>
                </p14:cNvPr>
                <p14:cNvContentPartPr/>
                <p14:nvPr/>
              </p14:nvContentPartPr>
              <p14:xfrm>
                <a:off x="9365001" y="3617294"/>
                <a:ext cx="36360" cy="66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F7EEBAB-BF11-79C3-AEBD-6C9519C9AD0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55911" y="3608294"/>
                  <a:ext cx="54176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6A53226-4908-E7A7-D2BA-5E9FA427156E}"/>
                    </a:ext>
                  </a:extLst>
                </p14:cNvPr>
                <p14:cNvContentPartPr/>
                <p14:nvPr/>
              </p14:nvContentPartPr>
              <p14:xfrm>
                <a:off x="9424041" y="3620534"/>
                <a:ext cx="68400" cy="60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6A53226-4908-E7A7-D2BA-5E9FA427156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415041" y="3611588"/>
                  <a:ext cx="86040" cy="776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77B9F37-CD89-C8D8-6B73-AF255CA6F21C}"/>
                    </a:ext>
                  </a:extLst>
                </p14:cNvPr>
                <p14:cNvContentPartPr/>
                <p14:nvPr/>
              </p14:nvContentPartPr>
              <p14:xfrm>
                <a:off x="9529161" y="3522974"/>
                <a:ext cx="54000" cy="161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77B9F37-CD89-C8D8-6B73-AF255CA6F21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520161" y="3513974"/>
                  <a:ext cx="71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29B17FE-1E98-363E-7FC5-9D1801DE6DFF}"/>
                    </a:ext>
                  </a:extLst>
                </p14:cNvPr>
                <p14:cNvContentPartPr/>
                <p14:nvPr/>
              </p14:nvContentPartPr>
              <p14:xfrm>
                <a:off x="9815721" y="3525134"/>
                <a:ext cx="198000" cy="163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29B17FE-1E98-363E-7FC5-9D1801DE6DF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806721" y="3516134"/>
                  <a:ext cx="215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35A285A-BBE7-0C36-5D6B-EF76AC7310EE}"/>
                    </a:ext>
                  </a:extLst>
                </p14:cNvPr>
                <p14:cNvContentPartPr/>
                <p14:nvPr/>
              </p14:nvContentPartPr>
              <p14:xfrm>
                <a:off x="10050081" y="3594974"/>
                <a:ext cx="161280" cy="100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35A285A-BBE7-0C36-5D6B-EF76AC7310E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041081" y="3585974"/>
                  <a:ext cx="178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EE47D95-2551-535B-1152-772AA5FD6F2C}"/>
                    </a:ext>
                  </a:extLst>
                </p14:cNvPr>
                <p14:cNvContentPartPr/>
                <p14:nvPr/>
              </p14:nvContentPartPr>
              <p14:xfrm>
                <a:off x="10229361" y="3608654"/>
                <a:ext cx="70560" cy="95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EE47D95-2551-535B-1152-772AA5FD6F2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20315" y="3599654"/>
                  <a:ext cx="8829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7833C8E-D50A-4893-A99F-DA7559B43D54}"/>
                    </a:ext>
                  </a:extLst>
                </p14:cNvPr>
                <p14:cNvContentPartPr/>
                <p14:nvPr/>
              </p14:nvContentPartPr>
              <p14:xfrm>
                <a:off x="10375881" y="3591734"/>
                <a:ext cx="26640" cy="36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7833C8E-D50A-4893-A99F-DA7559B43D5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366881" y="3582734"/>
                  <a:ext cx="44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1FF1CC9-05ED-7A5B-26FA-2A9E740FF2C6}"/>
                    </a:ext>
                  </a:extLst>
                </p14:cNvPr>
                <p14:cNvContentPartPr/>
                <p14:nvPr/>
              </p14:nvContentPartPr>
              <p14:xfrm>
                <a:off x="10388841" y="3691094"/>
                <a:ext cx="33120" cy="29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1FF1CC9-05ED-7A5B-26FA-2A9E740FF2C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379841" y="3682094"/>
                  <a:ext cx="50760" cy="4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96618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Conjugate Addition &amp; Michael Addition  Diels Alder intro</vt:lpstr>
      <vt:lpstr>1,2- vs 1,4-addition: Strength of Nucleophiles and Regioselectivity</vt:lpstr>
      <vt:lpstr>Michael Addition</vt:lpstr>
      <vt:lpstr>Michael Donors and Acceptors</vt:lpstr>
      <vt:lpstr>Michael Addition: Examples</vt:lpstr>
      <vt:lpstr>Michael Addition: Examples</vt:lpstr>
      <vt:lpstr>Michael Addition: Examples</vt:lpstr>
      <vt:lpstr>Diels-Alder Reaction        (16.7)</vt:lpstr>
      <vt:lpstr>Requirements of the Diene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2023-03-29T13:41:46Z</cp:lastPrinted>
  <dcterms:created xsi:type="dcterms:W3CDTF">2022-03-01T00:08:26Z</dcterms:created>
  <dcterms:modified xsi:type="dcterms:W3CDTF">2023-04-03T02:14:08Z</dcterms:modified>
</cp:coreProperties>
</file>