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9" r:id="rId2"/>
    <p:sldId id="450" r:id="rId3"/>
    <p:sldId id="451" r:id="rId4"/>
    <p:sldId id="456" r:id="rId5"/>
    <p:sldId id="452" r:id="rId6"/>
    <p:sldId id="453" r:id="rId7"/>
    <p:sldId id="455" r:id="rId8"/>
    <p:sldId id="454" r:id="rId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5F804-37C8-49E6-8A6A-D1629C90BE45}" v="71" dt="2023-04-07T00:12:41.867"/>
    <p1510:client id="{FAA41CA0-58A2-43D6-AEB4-78039B1EF375}" v="1828" dt="2023-04-07T00:53:43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7T14:12:00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3709 2418 26367 0,'0'0'1168'0,"-8"0"240"0,-1 0-1120 0,1 2-288 15,3 5 0-15,-3-1 0 16,0 2 928-16,1 5 128 0,0 7 32 0,1 6 0 0,-2 5-320 0,-1 6-64 15,0 3-16-15,-1 4 0 0,4 3-416 0,-1 0-80 16,2-1 0-16,1-4-16 0,-1-7-176 0,1-4 0 16,3-4 144-16,-1-6-144 0,2-4 0 0,2-5 144 15,-2-12-144-15,0 0 0 0,6-3 0 0,5-6 0 16,2-6 0-16,1-8 0 0,-2-9 0 0,2-5-256 16,-1-2 32-16,2-4 0 0,-1-1 224 0,0-6 0 15,1 1-160-15,-2-2 160 16,-2-1 0-16,1 0 0 0,-1 1 0 0,-1 3 0 0,0 2 0 0,1 4 0 15,-3 3 0-15,1 4 0 0,0 4 0 0,0 7 0 16,-2 7-144-16,-2 3 144 0,-1 7-208 0,-4 7 16 16,0 0 0-16,2 16 0 0,1 7-80 0,-1 9-16 15,1 4 0-15,-2 7 0 0,1 3 288 0,0 3-192 16,4 4 192-16,0-3-160 0,2 0 160 0,1-6 0 16,0-5 0-16,2-5 0 0,0-4 0 0,2-4 0 15,0-7 0-15,3-4 0 16,1-3 176-16,-1-4 112 0,1-3 32 0,-1-4 0 15,3-3 576-15,-1-5 112 0,-1-3 16 0,-1-6 16 16,-1-5 112-16,0-2 0 0,-2-5 16 0,0-3 0 16,-3-4-448-16,-1-4-80 0,0-2-32 0,-1 0 0 15,-1-4-352-15,-1 0-64 0,1 0 0 0,-2 0-16 0,-4-3-176 16,-1 1-256-16,-2 0 64 0,-4 0 16 16,1 4-3072-16,-1 2-608 0</inkml:trace>
  <inkml:trace contextRef="#ctx0" brushRef="#br0" timeOffset="310.18">4476 2402 17503 0,'-3'10'1552'16,"-3"5"-1232"-16,-4 0-320 0,0 6 0 0,-3-2 1344 0,0 5 224 15,0 4 32-15,2 4 16 0,1 4-400 0,2 1-96 16,2 2-16-16,3 3 0 0,2 0-592 0,3-2-128 15,2-2-32-15,4-3 0 0,3-2-192 0,2-4-32 16,4-5-128-16,-1-2 192 0,4-6 256 0,1-4 64 16,1-6 0-16,2-2 0 0,0-2 432 0,1-5 80 15,1-2 32-15,-1-7 0 0,-2-4-32 0,0-1 0 16,-3-5 0-16,1 1 0 0,0-7-176 0,-4-2-32 0,-3-2-16 0,-3 0 0 16,-5 2 0-16,-3-3 0 0,-4 2 0 0,-5 0 0 15,-4-1 96-15,-6 2 0 0,-6 2 16 0,-4 0 0 16,-3 2-336-16,-3 3-80 0,-3 1-16 0,-1 2 0 15,1 2-480-15,3 4-128 0,-1 2-16 0,4 1-14320 16,5 5-2848-16</inkml:trace>
  <inkml:trace contextRef="#ctx0" brushRef="#br0" timeOffset="997.72">7155 2122 25167 0,'-2'-13'1104'0,"2"6"240"0,-1 1-1072 0,0-2-272 0,2 1 0 0,-2-2 0 15,-2-3 944-15,-1 1 128 0,-1-2 16 0,-3 0 16 16,1-2 160-16,-3 6 16 0,0-1 16 0,-2 2 0 16,2 0-512-16,-3 4-96 0,-3 3-32 0,-1 2 0 15,-2 3-336-15,-4 5-64 0,-1 6 0 0,-1 7-16 16,0 6-240-16,2 6 0 0,1 2 0 0,2 5 0 15,4 5 0-15,3 2 0 0,2 2 0 0,3 2 0 0,4-3 0 0,2 1 0 16,5-2 0-16,4-4 0 0,3-3 0 0,4-9 0 16,5-3 0-16,-1-4 0 0,3-8 0 0,1-4 0 15,0-4 0-15,0-4 0 0,-1-3 0 0,-1-6 0 16,-2-6 0-16,0-1-160 0,-2-4 160 0,-1-3 0 16,0-5 128-16,-3-5-128 0,-2-2 176 0,-1-4-48 15,-2 2 0-15,-2-3 0 0,-3-2-128 0,-3-2 160 16,-4-1-160-16,-2-2 160 0,-3 3-160 0,-2-4 0 15,-2-4 144-15,-2 1-144 0,-1-2 0 0,-2 4 0 16,-3 1 0-16,-1 5 128 0,3 7-128 0,1 6 0 16,4 6-176-16,2 5 176 0,1 4 0 0,0 3 0 15,2 5 0-15,1 2 0 0,1 1 0 0,3 4 0 0,1 2 0 0,4 2-192 16,4 1 16-16,1 3 16 0,1 4 0 0,5-1 0 31,4 1-592-31,4 1-112 0,1-1-32 0,3 3 0 16,0 2-2432-16,1-3-512 0</inkml:trace>
  <inkml:trace contextRef="#ctx0" brushRef="#br0" timeOffset="1216.47">7057 2256 24879 0,'-17'7'1088'0,"9"-2"256"0,-2 1-1088 0,-2 5-256 0,-1 0 0 0,1 4 0 0,1 2 1680 0,-1 2 288 15,3 5 48-15,1 2 16 0,4 4-560 0,4-4-96 16,3 1-32-16,3 1 0 0,3 0-896 0,3 0-192 16,1-2-48-16,3-3 0 0,2-1-208 0,1-2 0 15,4-3 0-15,-1-1 0 16,0-2-320-16,3-4-96 0,-1 1-32 0,3-2 0 16,-1-1-2304-16,-2-2-480 0,2-1-96 0</inkml:trace>
  <inkml:trace contextRef="#ctx0" brushRef="#br0" timeOffset="1577.18">7648 2397 14735 0,'-10'10'1312'0,"5"-2"-1056"0,-1 4-256 0,-2 1 0 0,0 4 2240 0,2 2 400 0,-1 0 80 0,1 3 16 16,0 1-1152-16,2 2-240 0,3-2-32 0,2 0-16 15,3-3-704-15,3 1-144 0,-1-6-16 0,3-1-16 16,3-2-288-16,3-3-128 0,2-3 0 0,-1-2 128 15,1-4-128-15,2-2 0 0,-1-4 0 0,1-1 0 16,1-2 0-16,0-3 0 0,-2-3-192 0,0-1 192 16,-1-4-192-16,-1 0 192 0,-2 1-160 0,2-1 160 15,-3 1 0-15,-2-1-144 0,0 1 144 0,-2-1 0 16,0 2 0-16,-1 0 0 0,-3 3 0 0,0 2 0 16,-1 0 512-16,-1 3 64 0,-2 2 32 0,-1 8 0 15,0 0 368-15,0 0 80 0,0 0 16 0,1 9 0 0,-1 3-688 16,2 5-128-16,-1 4-16 0,2 1-16 0,1 0-224 0,1 3 0 15,1-1 0-15,3 1 0 0,3 0-256 0,1-2-80 16,2 0-32-16,0-3 0 16,2-3-2048-16,1-2-400 0,1-4-96 0,-1-1-10080 15</inkml:trace>
  <inkml:trace contextRef="#ctx0" brushRef="#br0" timeOffset="1702.17">8376 2568 20271 0,'0'0'1792'0,"0"0"-1424"16,0 11-368-16,0 0 0 0,2 1 1520 0,-1-1 224 16,2 0 48-16,1-1 16 0,-1 1-1504 0,4-1-304 15,1 0 0-15,0-3-11888 0</inkml:trace>
  <inkml:trace contextRef="#ctx0" brushRef="#br0" timeOffset="1842.85">8307 2324 26783 0,'-14'-12'1184'0,"9"8"240"0,-2 0-1136 0,2-1-288 0,1-1 0 0,1 0 0 15,3 6 0-15,3-6 0 0,2-5 0 0,4 4 0 32,4-1-1808-32,2 0-432 0</inkml:trace>
  <inkml:trace contextRef="#ctx0" brushRef="#br0" timeOffset="2203.71">8787 2092 4607 0,'0'0'192'0,"0"0"64"0,0 0-256 0,0 0 0 15,0 0 0-15,0 0 0 0,0 0 4224 0,0 0 816 16,1 8 144-16,-1-8 48 0,0 0-3440 0,4 9-704 16,0-5-128-16,4 0-16 0,1-3-576 0,2 0-112 15,0-1-32-15,1 0 0 0,1 0-224 0,0 3 128 16,1-2-128-16,-1 3 0 0,1 0 0 0,-1 1 0 15,-2 2 0-15,0 2 0 0,-1-3 0 0,1 3 0 16,-4-1 0-16,0 1 0 0,-2 2 496 0,-1 2 48 16,1 1 16-16,-3 4 0 0,-2 3 640 0,-3 3 128 15,0 2 16-15,-2 4 16 0,-1-3-208 0,-2 4-32 0,-1 5-16 0,-2 0 0 16,0 1-304-16,-1-1-64 0,1-1-16 0,4-1 0 16,1-2-352-16,2-2-80 0,2-3-16 0,0-2 0 15,6-3-272-15,2-3 0 0,0-3 0 0,3 0 0 16,2-2 0-16,2-2 0 0,1-2 0 0,2-2 0 31,-1-1-416-31,4-4-96 0,-2-1 0 0,-1-1-16 16,3-4-1264-16,-1 0-240 0,-1-5-48 0,0-1-8576 0,-3-1-1712 0</inkml:trace>
  <inkml:trace contextRef="#ctx0" brushRef="#br0" timeOffset="2375.69">8749 2449 32831 0,'0'0'1456'0,"0"0"288"0,-1 9-1392 0,2-1-352 16,-1-8 0-16,7 6 0 0,3-2 1424 0,6-4 224 16,7 0 32-16,7-6 16 0,8-1-384 0,8-6-80 15,7-2-16-15,3-4 0 0,2 1-496 0,2-3-96 16,0 0-32-16,1 1 0 0,1 1-464 0,5 0-128 16,3-1 0-16,1 1-20160 0</inkml:trace>
  <inkml:trace contextRef="#ctx0" brushRef="#br0" timeOffset="2939.86">11728 2463 26783 0,'-5'-6'576'0,"-1"-1"128"0,-2 2 32 0,-1-1 32 0,-2-2-624 0,-1 4-144 0,-2 1 0 0,0 2 0 16,-2 2 1152-16,2 4 208 0,-2 5 48 0,2 3 0 15,-1 2-1024-15,1 6-208 0,1 4-48 0,3 1 0 16,2 4-128-16,4 0 0 0,1 0-160 0,6-4 160 16,2-1 0-16,4-3 0 0,3-5 0 0,4-4 0 15,2-3 0-15,3-3 0 0,2-5 0 0,1-4 0 16,-2-5 0-16,-3-2 192 0,0-3-16 0,-4-1 0 16,-2-4 192-16,-1 1 32 0,-5 0 16 0,-4-5 0 15,-1 1-32-15,-5 0 0 0,-3-1 0 0,-4 0 0 16,-1 1-240-16,-4-2-144 0,-2 1 160 0,-1-1-160 31,0-1-1648-31,-2 2-416 0,1-1-96 0,1 1-7136 0,-1 0-1440 0</inkml:trace>
  <inkml:trace contextRef="#ctx0" brushRef="#br0" timeOffset="3174.44">11906 2350 13823 0,'20'19'1216'0,"-9"-4"-960"15,2 3-256-15,1 7 0 0,-1-2 1744 0,-2 3 304 16,-2 2 64-16,-1-1 16 0,-2 0 0 0,-1 1 0 15,-1-6 0-15,-1-1 0 0,-2-2-976 0,0-2-192 16,-1-5-32-16,0-3-16 0,0-9-576 0,0 0-112 16,0 0-32-16,0 0 0 0,-1-6 48 0,0-7 0 15,1-7 0-15,0-3 0 0,0-6-96 0,0-5-16 16,1-4 0-16,0-3 0 0,1-2-128 0,0 1 0 16,2-1 0-16,3 0 0 0,1 4 128 0,1 2-128 15,-1 3 0-15,3 2 128 0,2 0 208 0,3 5 48 16,1 5 0-16,3 4 0 0,0 2-224 0,4 4-32 15,1 3-128-15,3 5 192 16,2 4-1776-16,3 3-352 0</inkml:trace>
  <inkml:trace contextRef="#ctx0" brushRef="#br0" timeOffset="3643.26">13578 2268 20271 0,'-1'13'896'0,"2"-4"192"0,3 3-880 0,3 5-208 16,0 5 0-16,3 3 0 0,-3 1 1072 0,1 2 160 16,0 2 48-16,2 2 0 0,-2-1 16 0,-1-5 16 15,2-1 0-15,-1-3 0 0,0-6-544 0,-1-2-128 16,1-1 0-16,-1-5-16 0,-2-2-112 0,-5-6 0 0,0 0-16 0,0 0 0 15,0 0 336-15,3-10 80 0,-2-6 16 0,-1-3 0 16,1-5-400-16,0-3-80 0,-1-5 0 0,2-1-16 16,0-3-112-16,1 2 0 0,0 2-16 0,3-1 0 15,2 1-176-15,1 0-128 0,2 1 192 0,0 1-192 16,1 3 0-16,1-3 0 0,0 1 0 0,3 3 0 31,2 3-768-31,3 2-272 0,4 4-48 0,-1 1-16 16,2 2-1904-16,1 5-384 0</inkml:trace>
  <inkml:trace contextRef="#ctx0" brushRef="#br0" timeOffset="3940.36">14190 2420 23039 0,'0'0'1024'0,"0"0"192"0,1 9-960 0,2 1-256 0,-1-4 0 0,2-1 0 0,-4-5 1088 0,8 4 192 15,0-1 16-15,2-3 16 0,1-3-256 0,-2-1-48 16,2-1-16-16,0-1 0 0,1-6-432 0,-1-1-96 15,1-2-16-15,0-3 0 0,0-3-96 0,-2 2-32 16,0-3 0-16,0 1 0 0,-3 0-192 0,1 0-128 16,0 3 128-16,-1-3-128 0,-2 3 0 0,-3 1 144 15,-3 1-144-15,-3 2 0 0,-1 1 304 0,-3 2-48 16,-1 5-16-16,-1-1 0 0,-2 3 336 0,-1 4 80 16,-3 4 16-16,2 5 0 0,-1 4-400 0,1 4-80 15,1 3 0-15,3 3-16 0,1 5-176 0,2 2 0 16,3 1 0-16,4 0 0 0,4 1 0 0,3 0 0 15,3 1 0-15,3-3 0 16,3-3-768-16,2-2-64 0,3-4-32 0,2-2 0 16,5-3-2464-16,3-3-512 0,3-3-80 0,-2-3-32 0</inkml:trace>
  <inkml:trace contextRef="#ctx0" brushRef="#br0" timeOffset="4125.66">14874 2263 15663 0,'-5'-6'1392'0,"-3"1"-1120"15,2 0-272-15,-4 1 0 0,0 0 3072 0,0 3 544 0,-1 1 112 0,-1 5 32 16,1 3-1712-16,0 4-352 0,2 3-64 0,1 5-16 16,0 3-784-16,5 3-144 0,0-1-48 0,3 1 0 15,1 3-352-15,3-3-80 0,3 1-16 0,2-1 0 16,1-1-192-16,3 0 0 0,2-6 0 0,2 1 0 31,2-2-512-31,3-1-112 0,3-1-16 0,1-2 0 0,0-2-2304 0,2-2-480 16,2 1-96-16</inkml:trace>
  <inkml:trace contextRef="#ctx0" brushRef="#br0" timeOffset="4281.89">15264 2409 20271 0,'0'0'896'0,"0"0"192"0,-5 6-880 0,-1 3-208 16,1 4 0-16,0 3 0 0,-1 1 1344 0,0 1 240 15,1 3 32-15,3 1 16 0,0 0-1024 0,4-1-208 16,0-1-32-16,3-3-16 15,3-3-1584-15,1-1-320 0,0-3-64 0,2-3-16 0</inkml:trace>
  <inkml:trace contextRef="#ctx0" brushRef="#br0" timeOffset="4406.97">15337 2226 3679 0,'-9'-6'320'0,"-2"-1"-320"0,0-1 0 0,0-1 0 15,1 1 4000-15,-1-4 736 0,2 2 128 0,1 0 48 31,1-1-5264-31,1 2-1056 0,4 1-192 0</inkml:trace>
  <inkml:trace contextRef="#ctx0" brushRef="#br0" timeOffset="4610.21">15603 1811 21183 0,'0'0'1888'0,"0"0"-1504"0,-7 2-384 0,2 3 0 16,1 3 2032-16,-1 4 336 0,0 3 64 0,1 6 0 0,0 5-976 0,3 8-208 15,2 3-32-15,3 6-16 0,2 2-672 0,4 6-128 16,0 1-16-16,3 2-16 0,1-2-368 0,1 3 0 16,0 3 0-16,0-3 0 15,-1-3-1184-15,2-4-208 0,-1-3-32 0,0-8-12928 16</inkml:trace>
  <inkml:trace contextRef="#ctx0" brushRef="#br0" timeOffset="5032.77">15695 2645 20447 0,'-15'-33'896'0,"6"16"192"0,-3-6-864 0,-2-5-224 16,-2-3 0-16,2 0 0 0,1-2 256 0,2 6 16 16,3 4 0-16,4 5 0 0,3 3 416 0,2 3 80 15,5-1 0-15,1 5 16 0,5 4-576 0,3 4-208 16,0 1 144-16,3 3-144 0,3 0 0 0,4 0 0 16,1-1 0-16,2 1 0 0,0 1-144 0,1-3 144 0,1 2 0 0,0-1 0 15,0-2 0-15,-1 1 0 0,-1-2 0 0,1-2 0 16,-4 0 0-16,-3 0 176 0,-1 0 0 0,-4-2 0 15,-4-1 208-15,-3 1 64 0,-2 1 0 0,-8 3 0 16,0 0 512-16,0 0 96 0,0 0 32 0,-7 5 0 16,-2-1-64-16,-2 5 0 0,-5-5 0 0,0 5 0 15,1 2-480-15,0-2-96 0,2 1-32 0,1 2 0 16,3 0-128-16,2 0-32 0,1-2 0 0,4-2 0 16,2-8-256-16,1 6 0 0,2 2 0 0,-3-8 0 15,5 7 0-15,3-2 0 0,2-1-208 0,2-2 80 16,1-2 128-16,0-1 0 0,1-2-144 0,1 0 144 15,-1-3 0-15,0 0 0 0,2-1 0 0,-2 2 0 16,1 0 0-16,-5 1 0 0,-2 0 0 0,0 3 0 0,-2 1 0 0,-6 0 192 16,0 0-64-16,3 8 0 0,-3 3 496 0,-2 2 80 15,1 0 32-15,-1 2 0 0,-1 0-400 0,0 2-80 16,2 3 0-16,0-1-16 0,1 1-240 0,1 1 0 16,0 0 0-16,3-3 0 15,1-1-1264-15,2-3-288 0,2-2-64 0,2-2-16 16,0-2-1568-16,2-4-304 0,13-3-64 0,-5-7-16 0</inkml:trace>
  <inkml:trace contextRef="#ctx0" brushRef="#br0" timeOffset="5191.01">16501 2122 25103 0,'-2'-50'1104'0,"2"31"240"0,1 2-1072 0,-1-3-272 16,0 3 0-16,1 4 0 0,0 3 1104 0,-1 10 176 0,0 0 16 0,0 0 16 15,2 8-288-15,-1 7-64 0,0 5-16 0,2 6 0 16,0 4-560-16,0 4-128 0,3-2 0 0,3 5-16 15,0 1-240-15,1 3 144 0,2 2-144 0,1 2 128 16,1 2-128-16,3-3-144 0,0 0 144 0,2 1-208 16,-1-4-1872-16,0 0-368 0,0-5-80 0</inkml:trace>
  <inkml:trace contextRef="#ctx0" brushRef="#br0" timeOffset="5769.18">16706 2556 22111 0,'-9'-18'1968'0,"-3"-5"-1584"15,-1-1-384-15,0 0 0 0,0 2 1648 0,0 1 240 16,1 2 48-16,3 0 16 0,1 2-384 0,3 2-80 16,1 2-16-16,4 4 0 0,0 9-1088 0,7-6-240 15,2 3-144-15,2 0 192 0,4 2-464 0,3 2-96 16,3 3-16-16,1 1 0 16,0-1-384-16,2 0-64 0,2 1-32 0,9 3 0 15,-4-3-1744-15,-2 2-336 0,-3-1-80 0,-1 1-16 16,-4-3 1248-16,-1 1 240 0,-1 1 48 0,-2 2 16 15,-2 0 464-15,-2 0 112 0,-4-2 16 0,1 3 0 0,-3 2 2176 0,-1 1 432 0,-4-1 80 0,1 2 32 16,-3 2 448-16,-1 0 96 0,-3 1 0 0,-2 2 16 16,0 2-560-16,1-1-112 0,-1-4-32 0,3 0 0 15,0-2-1040-15,2-1-224 0,2-1-32 0,-1-11-16 32,0 0-640-32,8 7-128 0,-8-7-32 0,13 0 0 15,0-2-992-15,0-5-208 0,0-3-32 0,0-3-16 16,1-4-144-16,1 0-32 0,-2-3 0 0,-2 1 0 0,0-1 864 15,-1 1 160-15,-1-2 48 0,2-3 0 0,-3-3 784 0,1 1 0 0,-1 2 0 0,-2 0 144 16,-1-4-144-16,1 5 192 0,-3 2-192 0,0 5 192 16,-3 1 848-16,-1 4 176 0,-3 3 48 0,-1 3 0 15,5 5 208-15,-13 4 32 0,-2-1 16 0,2 4 0 16,1 5-944-16,1 3-176 0,-2 3-32 0,1 5-16 0,2 3 0 16,0 3 0-16,4 1 0 0,3 1 0 0,5-3-80 0,3 0-16 15,1 1 0-15,5 2 0 0,2-6 64 0,4 0 0 16,2-2 0-16,3-6 0 0,2-4 208 0,1-4 48 15,-2-3 16-15,-1-4 0 0,0-2 16 0,2-2 0 16,-3-5 0-16,-2-1 0 0,-2-2 128 0,-4-3 32 16,-2-7 0-16,-3 3 0 0,-3-2-64 0,-1 2-16 15,-2-3 0-15,-2 2 0 0,-2-3-352 0,-3 0-64 16,-3 2-16-16,-1-3 0 0,-3-1-416 0,0 4-96 16,0-1 0-16,1 1-16 15,-2-2-2000-15,2 1-400 0,2 1-80 0,4 2 0 16,1 4-960-16,3 1-176 0</inkml:trace>
  <inkml:trace contextRef="#ctx0" brushRef="#br0" timeOffset="6034.73">17672 2268 21183 0,'2'23'1888'0,"1"3"-1504"0,-2 0-384 0,-1 2 0 16,-1-1 2544-16,-3-1 432 0,-4 0 96 0,1 0 0 16,0-2-960-16,1-1-208 0,-2-1-48 0,2-1 0 15,0-1-1152-15,3-6-256 0,2-1-32 0,0-4-16 16,1-9-400-16,0 0 0 0,0 0 128 0,0 0-128 15,0 0-208-15,0 0-80 0,2-6-16 0,5-6 0 16,3-2-80-16,1-3-32 0,0 0 0 0,4-1 0 16,4-2-240-16,1 2-48 0,-1-2-16 0,2 1 0 15,0-2 224-15,1 4 48 0,1 5 16 0,-1-1 0 16,-1 0 624-16,-3 4 112 0,-3 5 16 0,-2 5 16 0,3 6 672 16,-3 3 128-16,-1 2 16 0,-3 4 16 0,-1-1-256 0,-2 4-48 15,1 1-16-15,1 3 0 0,1-1-640 0,0-1-208 16,1-1 128-16,10-3-18944 15</inkml:trace>
  <inkml:trace contextRef="#ctx0" brushRef="#br0" timeOffset="6473.63">19801 1819 23039 0,'-12'-8'1024'0,"12"8"192"0,-9-3-960 0,2 5-256 16,2 2 0-16,1 5 0 0,0 3 2176 0,2 5 384 15,1 5 64-15,1 5 32 0,2 6-1488 0,3 5-288 16,2 5-64-16,2 4-16 0,3 1-592 0,1 2-208 16,1-1 144-16,3 3-144 0,1-1 0 0,2-1-144 15,-1-3 0-15,1-2 0 16,-3 1-2224-16,-1-7-448 0,-3-3-96 0,-3-2-16 0</inkml:trace>
  <inkml:trace contextRef="#ctx0" brushRef="#br0" timeOffset="6834.48">19760 2433 27071 0,'-10'-17'1200'0,"6"11"240"0,-1-1-1152 0,1-2-288 0,-1-1 0 0,3-3 0 15,2-2 704-15,3 1 96 0,2 0 16 0,3-1 0 16,5 2-208-16,3-1-32 0,3 0-16 0,4 1 0 16,-1 0-560-16,2 2 0 0,1 3-240 0,1 1 80 31,-1 0-432-31,0 2-96 0,0 1-16 0,-2 1 0 15,1-2-400-15,-4 4-96 0,0 2-16 0,-3 2 0 16,-3-1 240-16,-2 2 32 0,-2-1 16 0,-4 3 0 16,-2 2 368-16,-2 3 80 0,-6 2 16 0,-1 2 0 0,-2 5 464 0,1-3 288 0,-2 0-32 0,-1-2-16 15,0 0 336-15,0 0 64 0,2 0 0 0,2 0 16 16,2 0 32-16,3 0 0 0,0 4 0 0,3 0 0 0,4-1 16 16,-1 1 16-16,2-1 0 0,0-4 0 0,2 2 0 0,4-3 0 15,1-4 0-15,-1-1 0 0,1-4-48 0,0-2-16 16,1-6 0-16,-3-1 0 0,-1-3 80 0,-2-1 16 15,-1-1 0-15,-2-5 0 16,-2 0-64-16,-1-3-16 0,-3-1 0 0,-1-3 0 0,-1 1-352 0,-2 0-80 16,-2 1-16-16,-2 0 0 0,0 2-224 0,-3 0-160 15,0-1 32-15,0-2 0 16,-2 3-2416-16,0 1-464 0,0-1-112 0</inkml:trace>
  <inkml:trace contextRef="#ctx0" brushRef="#br0" timeOffset="7178.12">20738 2307 5519 0,'0'0'496'0,"-5"1"-496"0,-4-2 0 0,-2 1 0 16,-2 4 4816-16,-1-2 880 0,-2 4 160 0,-1 3 32 16,-1 4-3760-16,0 0-752 0,1 1-160 0,3 3-16 15,1 0-528-15,2 1-96 0,3 2-32 0,3-1 0 16,4 1-176-16,5-2-48 0,1-1 0 0,3 0 0 15,2-4-176-15,6-1-144 0,3-4 192 0,2-3-192 16,1-4 256-16,1-1-64 0,-1-1-16 0,0-4 0 0,1-3 144 0,-2-4 16 16,0-1 16-16,-4-3 0 0,-3-3 96 15,-2-1 32-15,-4 1 0 0,-3-2 0 0,-2-1-80 0,-3-2-16 16,-3-3 0-16,-1 1 0 0,-2 0-224 0,-3 0-160 16,-3-2 192-16,0-2-192 0,-1-1 0 0,0-3 0 15,-1-2 0-15,-1-2 0 16,1 0-2112-16,1 2-512 0,0-1-128 0,3 2-12192 15</inkml:trace>
  <inkml:trace contextRef="#ctx0" brushRef="#br0" timeOffset="7537.7">21369 2307 2751 0,'0'0'128'0,"-6"-3"16"0,-5-1-144 0,0 2 0 0,-1 0 0 0,-1 1 0 15,-3-1 7120-15,-1 2 1392 0,-2 3 288 0,-1 5 48 16,1 0-6240-16,0 4-1264 0,1 0-240 0,1 1-48 16,1 4-800-16,1 1-256 0,0-3 128 0,4 6-128 15,0-1 0-15,5 1 0 0,2-2 0 0,4 1 0 16,-1-6 192-16,3 2-192 0,3 1 192 0,4-2-192 16,1 2 192-16,1-4-64 0,4 0 0 0,-1-2-128 15,0-3 192-15,1-3-192 0,-1-3 192 0,0 0-192 16,2-4 208-16,-2 0-64 0,1-5-16 0,-2-2 0 15,0-5 0-15,-1 1 0 0,-2 0 0 0,-1 0 0 16,-1-2-128-16,-2 1 192 0,0-2-192 0,-2 1 192 16,-2-2-192-16,-1 0 0 0,-1 3 0 0,0-2 0 15,-2 2 0-15,-2 1 0 0,-1 1 0 0,0 5 0 0,-2 2 128 0,7 5-128 16,-8 1 192-16,0 3-64 0,2 0-128 0,1 5 192 16,-1 4-192-16,5 4 192 0,-2-1-192 0,5 5 0 15,0-2-192-15,4 1 192 0,0-3-352 0,3 0 48 16,3-2 16-16,1 0 0 15,1-2-1872-15,5-3-368 0,-1-1-80 0,4-2-12704 16</inkml:trace>
  <inkml:trace contextRef="#ctx0" brushRef="#br0" timeOffset="7725.25">21699 2367 32255 0,'-5'4'2864'0,"0"4"-2288"0,-2 3-576 0,-1 2 0 16,0 0 832-16,2 2 48 0,-1-1 16 0,4 0 0 15,0 1 16-15,2 0 16 0,2 0 0 0,3 0 0 16,1 2-928-16,2-2-192 0,0 2-48 0,3-4 0 31,0-2-768-31,3-4-144 0,1-1-48 0,-1-2 0 16,-2-1-1232-16,1-4-256 0,-2-5-64 0,0 0 0 16,1-3-512-16,-1-2-96 0,-1 0-32 0</inkml:trace>
  <inkml:trace contextRef="#ctx0" brushRef="#br0" timeOffset="7865.86">21895 2367 22911 0,'0'0'1024'0,"0"0"192"0,0 0-960 0,0 0-256 0,0 0 0 0,-2 10 0 16,-2 6 2352-16,-2 9 416 0,-5 7 96 0,0 9 16 16,-4 11-416-16,1 0-80 0,-2 3-16 0,-1 3 0 0,1 0-832 0,-1 2-160 15,-2 2-32-15,4 1-16 0,0-1-784 0,2-3-160 16,2-5-16-16,1-1-16 16,3-5-1520-16,0-2-304 0,2-3-64 0,0 0-11712 15,1-3-2352-15</inkml:trace>
  <inkml:trace contextRef="#ctx0" brushRef="#br0" timeOffset="8632.84">4426 5098 19343 0,'0'0'1728'0,"0"0"-1392"16,4-5-336-16,-5-6 0 0,-2-2 1088 0,-1 0 160 0,0-1 32 0,0 1 0 15,2 3 288-15,-2 0 64 0,-1 1 16 0,-2 3 0 16,1-3-528-16,-2 6-96 0,-1 3-32 0,-2 4 0 16,1 1-272-16,-2 6-48 0,-1 6-16 0,0 7 0 15,-1 6-464-15,1 7-192 0,0 3 128 0,2 5-128 16,5 2 0-16,3 1 0 0,3 1 0 0,4 0 0 16,4-4 0-16,3 1-144 0,4-2 144 0,3-3 0 15,4-5 0-15,2-5 0 0,2-3 0 0,1-7 0 16,1-7 0-16,0-6 176 0,-2-6-48 0,2-4-128 15,-1-6 320-15,-1-1-32 0,-2-4-16 0,-2-7 0 16,-3-3 32-16,-2-1 0 0,-1 1 0 0,-6-7 0 16,-4-7 96-16,-3 1 32 0,0-1 0 0,-4-2 0 0,-4-1 0 15,-3-2 0-15,-4-1 0 0,-2 0 0 0,-6 1-96 0,-1 2-16 16,-4-1 0-16,-1 4 0 0,0 1-320 0,-1 9-208 16,-3 2 16-16,3 7 16 15,1 6-736-15,2 10-160 0,2 7-16 0,1 5-10688 16,0 6-2112-16</inkml:trace>
  <inkml:trace contextRef="#ctx0" brushRef="#br0" timeOffset="9070.62">5112 5159 18431 0,'-8'-18'816'0,"5"8"160"0,0-3-784 0,-1 0-192 0,-2 0 0 0,1-2 0 16,-1 1 2144-16,-1 1 384 0,-1 1 80 0,1 0 16 15,-1 2-1152-15,-1 0-240 0,-1 2-32 0,1 1-16 16,0 1-736-16,-1 0-128 0,-3 3-48 0,0 3 0 16,-2-6 304-16,1 5 64 0,0-2 16 0,1 6 0 0,0 0-96 0,0 3-32 15,1 2 0-15,0 4 0 0,0 5-336 0,2 4-64 16,-2 5 0-16,6 1-128 0,0 6 128 0,3 3-128 16,0 3 0-16,3 2 0 0,3-1 128 0,2 3-128 15,3 3 0-15,2-7 0 0,0-3 0 0,0 2 0 16,0 1 0-16,0-5 0 15,2-4-640-15,0-1-176 0,-2 1-32 0,1-5-16 16,-1-1-2400-16,-1-3-496 0,4 20-80 0,-6-15-32 0</inkml:trace>
  <inkml:trace contextRef="#ctx0" brushRef="#br0" timeOffset="9226.95">4859 5580 19343 0,'-5'-15'1728'0,"5"10"-1392"0,0 1-336 0,1-4 0 16,2 0 1600-16,1 0 240 0,-1-1 48 0,5 5 16 15,3 0-816-15,2 2-144 0,4-2-48 0,1 2 0 16,3 2-896-16,4 2 0 0,2-2 0 0,3 0-176 31,1 1-272-31,4-1-48 0,3-3-16 0,1-2 0 16,2-4-608-16,-2-1-128 0,-1-7-32 0,-3-1 0 16,-5-1-1808-16,0 0-368 0,0-3-80 0</inkml:trace>
  <inkml:trace contextRef="#ctx0" brushRef="#br0" timeOffset="9430.26">5553 5111 6447 0,'-3'-10'576'0,"-1"-2"-576"0,-1-2 0 0,-2-2 0 15,-1-1 3792-15,-2 0 656 0,-4-1 128 0,-2 0 32 16,-1-1-2336-16,0 2-464 0,0 3-80 0,2 1-32 16,-1 0-624-16,2 5-128 0,1 6-32 0,2 4 0 15,-2 5-80-15,3 7 0 0,2 6-16 0,1 10 0 0,3 6-592 0,3 7-224 16,1 5 176-16,3 7-176 0,2 4 144 0,3 2-144 16,2 2 128-16,3-1-128 0,0-3 0 0,2-2 0 15,0-5 0-15,2-2 0 16,-1-6-720-16,-2-3-32 0,0-6 0 0,0-3 0 15,-1-4-1504-15,-2-5-304 0,-2-3-64 0,-2-6-9392 0</inkml:trace>
  <inkml:trace contextRef="#ctx0" brushRef="#br0" timeOffset="9711.4">5348 5678 3679 0,'-28'-34'320'0,"17"20"-320"16,-2-4 0-16,1 0 0 0,0 1 3984 0,3 2 736 15,1 0 144-15,3 3 16 0,-1 3-2656 0,3 2-544 0,3 7-96 0,4-6-32 16,2 0-784-16,3 1-144 15,2 1-48-15,3 2 0 0,3 2-576 0,3-3-128 0,1 2-32 0,1-2 0 32,0 1-864-32,1-1-160 0,2 2-32 0,1-3-16 15,-2-1-2000-15,2-2-400 0,-1 1-80 0,-1-1 0 16,1 1 1392-16,0-1 272 0,-2 2 64 0,-2 0 16 0,-1 1 1280 0,-2 1 256 0,-2 2 48 0,-1 1 16 16,0 1 2352-16,-1 2 448 0,-1 1 112 0,-1-1 16 15,-3 0 16-15,-1 4 16 0,0 4 0 0,-1 1 0 16,2 1-1136-16,2 0-240 0,-1 1-32 0,1 5-16 15,-1-1-816-15,2 4-160 0,-2 2-48 0,-1 0 0 16,1 1-432-16,0 1-96 0,-2-2 0 0,-2-2-16 16,1-3-1872-16,-1-3-368 15</inkml:trace>
  <inkml:trace contextRef="#ctx0" brushRef="#br0" timeOffset="10070.91">5940 5298 11343 0,'0'0'496'0,"0"0"112"0,0 0-480 0,6-3-128 16,1 2 0-16,1-3 0 0,-1 1 384 0,4 3 48 15,1 0 16-15,2 3 0 0,2 1 384 0,-1-2 64 16,1 2 32-16,0 1 0 0,-2 3-80 0,3 3-16 16,0-4 0-16,0 3 0 0,-3-1-96 0,-1 1-32 15,-1-3 0-15,0 1 0 0,-1-1-128 0,-2 1-48 16,-2 0 0-16,-1 0 0 0,0 2 464 0,-2-2 96 15,-2 1 0-15,-2-1 16 0,-2 0 80 0,-2 1 16 0,-2 1 0 0,1 1 0 16,-3-1-224-16,1 2-32 0,-3-2-16 0,3 5 0 16,-1-1-128-16,1 2-32 0,2 1 0 0,2 0 0 15,2 0-224-15,2 0-48 0,2-2-16 0,2 1 0 16,2 1-160-16,2-4-16 0,3-1-16 0,1 2 0 16,1-1-160-16,3-1-128 0,3-2 144 0,0-1-144 15,1-2 144-15,3-3-144 0,0-2 128 0,4 0-128 16,-2-2 128-16,0-2-128 0,-1-2 128 0,0-2-128 15,-2 1 0-15,0-1 0 0,0 0 0 0,-2-2 0 16,-2-2-512 0,-1-1-128-16,-1 1-16 0,0-1-11264 0,-1-2-2256 0</inkml:trace>
  <inkml:trace contextRef="#ctx0" brushRef="#br0" timeOffset="10696.96">6977 5716 12895 0,'0'0'1152'0,"0"0"-928"0,0 0-224 0,0 0 0 0,0 0 2080 0,7-10 368 16,-4 2 80-16,-2-1 16 0,2 0-1200 0,-1-3-256 15,-1-2-32-15,1-1-16 0,-2 1-496 0,0 1-96 16,0-3-32-16,0 2 0 0,-3 1-16 0,-1-3 0 16,-1 3 0-16,0 0 0 0,-2 0 304 0,1 3 48 15,-3 2 16-15,0 3 0 0,-3-1 32 0,0 4 16 16,0-1 0-16,1 6 0 0,-1 7 48 0,1 3 16 16,0 2 0-16,0 1 0 0,1 4-240 0,2 3-32 15,3 2-16-15,2 1 0 0,2-1-592 0,3 0 0 0,4-2 0 0,3 1 0 16,3-6 0-16,3 0-128 0,5-1 128 0,2-2 0 31,4-4-528-31,3-4-32 0,1-3 0 0,1-4 0 16,2-4-1936-16,0-3-400 0,0-6-80 0</inkml:trace>
  <inkml:trace contextRef="#ctx0" brushRef="#br0" timeOffset="11306.18">7577 4930 29423 0,'0'0'1296'0,"0"13"288"0,-1 5-1264 0,1 6-320 0,1 4 0 0,1 5 0 15,-1 2 560-15,1 3 48 0,1 4 16 0,2 2 0 0,-1 2 272 0,1 1 64 16,2 0 16-16,-1-1 0 0,1 0-640 0,-1 0-128 16,1-6-16-16,-1-1-16 0,1-2-176 0,0-1 0 15,0-6 0-15,0-2 0 0,-2-6 0 0,0-4 0 16,1-5-160-16,-1-1 160 0,-1-6-320 0,-4-6 16 15,0 0 16-15,0 0 0 0,4-6 288 0,-2-5-160 16,1-2 160-16,-1-6-128 0,1-5 128 0,0-3 0 16,-1 1 0-16,1-3 128 0,-1-3-128 0,1-2 0 15,1 0 0-15,1 1-128 0,0 3 128 0,1 5-160 16,-1 5 160-16,1 4-160 0,1 6 160 0,-1 3 0 16,1 3 0-16,-7 4 0 0,8 7 0 0,-1 4 0 15,0 8 0-15,0 0 0 0,0 2 0 0,1 2 176 16,1 4-48-16,0 1 0 0,2 2-128 0,1 0 0 15,2-2 0-15,2-2 0 0,1-2-224 0,1 0-128 0,3-6-32 16,2-2 0 0,3-3-656-16,2-5-144 0,-2-4-32 0,1-4 0 15,-1-4-576-15,1-4-128 0,1-4-32 0,-3-2 0 16,-3-3-1472-16,-1 0-288 0,-3-1-64 0,-1-2-16 16,-2-3 2464-16,-1-1 496 0,-3 1 112 0,-2-1 16 0,-2-2 1392 0,-2 3 272 0,-2 0 64 0,-5 5 16 15,0-1 784-15,-2 3 160 0,-1 2 16 0,-2 3 16 16,1 3-800-16,-1 3-176 0,7 5-16 0,-8 2-16 15,-1 3-160-15,1 5-16 0,1 4-16 0,-1 6 0 16,0 4-512-16,3-1-112 0,1 2 0 0,4-2-16 16,4 2 256-16,1 1 48 0,1-4 16 0,5-1 0 15,-1-4 272-15,3-3 64 0,3-3 16 0,1-3 0 16,1-3-256-16,0-4-48 0,1-2-16 0,-2-2 0 0,0-1 144 0,-2-3 32 16,-2-5 0-16,-1-1 0 15,-2 0 16-15,1-2 16 0,-3 0 0 0,-3-2 0 0,-1-5-336 0,-3 1-64 16,0-3-16-16,-2 2 0 15,-4 1-1312-15,-2 2-272 0,0-3-48 0,-3 1-13728 16</inkml:trace>
  <inkml:trace contextRef="#ctx0" brushRef="#br0" timeOffset="11641.47">8529 5350 20271 0,'3'19'896'0,"-1"-6"192"0,2 6-880 0,0 1-208 16,1 3 0-16,2 0 0 0,1 2 1728 0,1-2 320 15,-2-2 48-15,3-1 16 0,0-3-608 0,2-2-112 16,-1 2-32-16,3-6 0 0,-3-2-704 0,1-1-144 0,0-3-16 0,-1-1-16 16,1-4-192-16,0 0-32 0,1-5-16 0,0-2 0 15,0-3-48-15,-1-2-16 0,-2-1 0 0,1-2 0 16,-2 1-176-16,-1 0 192 0,-2-1-192 0,1 1 192 16,-1 0-192-16,-1 1 0 0,-1 0 0 0,-1-2 128 15,-2 1-128-15,-2 4 192 0,1 2-192 0,-1 3 192 16,1 5 368-16,0 0 80 0,0 0 0 0,-6 5 16 15,1 5-144-15,1-1-48 0,-1 3 0 0,2 1 0 16,2 3-464-16,1-2 0 0,1 2 0 0,3-1 0 16,0 2 0-16,3-1-208 0,1 0 32 0,1-1 16 31,2-4-608-31,1 0-112 0,0 0-16 0,1-3-16 16,1-2-576-16,1-1-112 0,0-2-32 0,0 0 0 15,-1-5-288-15,-1-2-64 0,0-1-16 0,0-1-6000 16,-1-3-1216-16</inkml:trace>
  <inkml:trace contextRef="#ctx0" brushRef="#br0" timeOffset="12063.58">9229 5378 7359 0,'3'12'656'0,"1"2"-528"0,1 6-128 0,-1 2 0 16,0 4 4560-16,-2-1 880 0,-1 0 192 0,1 0 16 16,-2-1-2512-16,0-1-512 0,1-3-112 0,0-1-16 15,1-4-1232-15,-1-4-256 0,0-2-48 0,1 1-16 16,-2-10-496-16,0 0-112 0,0 0-16 0,0 0 0 15,0 0 64-15,0 0 16 0,0 0 0 0,-2-10 0 16,1-2-192-16,1-2-32 0,0-3-16 0,1 0 0 16,1-1-336-16,0-2-64 0,1-1-16 0,2-1 0 15,3-1-528-15,2-1-112 0,2 2-32 0,0 1 0 16,1 4 32-16,2 1 16 0,2 2 0 0,2 1 0 0,-2 0 432 0,-2 1 96 16,2 1 16-16,0 0 0 0,0-2 336 0,0 3 0 15,-1-1 0-15,-2 2 0 0,2 3 0 0,-3-2 0 16,-2 3 0-16,2-1 0 0,-2 4 0 0,-11 2 128 15,0 0 0-15,0 0 0 0,-4 9 112 0,-3 3 16 16,-3 1 0-16,-2 0 0 0,1 1-80 0,-1 2-16 16,-1-5 0-16,2 4 0 0,2-1-160 0,1 0 160 15,3 1-160-15,3-2 160 0,0-3-352 0,5 1-80 16,2-3-16-16,7 6 0 0,2 4-96 0,4-1 0 0,6-3-16 16,2 2 0-16,4 0 400 0,-1 1 144 0,1-3 0 0,-10-2 0 15,1 2 352-15,-2 2 64 0,-2-1 16 0,-3 2 0 16,-2-1 512-16,-2 1 96 0,-3 0 32 0,-5 0 0 15,-3-4 144-15,-3 2 48 0,-4 0 0 0,-1-3 0 16,-4-1-480-16,-5 2-96 0,-4-2 0 0,-3 0-16 16,-4 0-592-16,0-1-224 0,-2 1 176 0,-1-2-14848 15,-1-1-2976-15</inkml:trace>
  <inkml:trace contextRef="#ctx0" brushRef="#br0" timeOffset="12707.77">11400 5527 24351 0,'0'0'1088'0,"-6"5"208"0,6-5-1040 0,-6 3-256 0,1-1 0 0,1 4 0 16,0 3 752-16,1 1 80 0,1 1 32 0,0-1 0 15,1 2 32-15,0 5 16 0,1 4 0 0,0 2 0 0,0 2 240 0,1 2 64 16,0 2 0-16,2 0 0 15,1-3-832-15,1-3-144 0,0-3-48 0,3-3 0 0,1-2-192 0,3-2 128 16,1-6-128-16,-1-2 0 0,-2-5 128 0,2-1-128 16,1-3 0-16,1-8 144 0,1-2-144 0,-1-3 160 15,-1-3-160-15,0-1 160 0,0-2-160 0,0-2 160 16,-1-2-160-16,0 1 160 0,-2 0-160 0,-1 0 0 16,0-3 144-16,0 0-144 0,-2 1 0 0,0 3 0 15,-2 3 0-15,-1 3 128 0,-2 4-128 0,1 2 192 16,-1 5-64-16,-2 8 0 0,0 0 32 0,0 0 16 15,0 10 0-15,0 5 0 0,2 5-176 0,-1 5 192 0,0 1-192 0,1 2 192 16,0-1-192-16,2 3-256 0,1 0 64 0,3 0 16 31,0 0-1920-31,1-1-384 0,2-3-80 0</inkml:trace>
  <inkml:trace contextRef="#ctx0" brushRef="#br0" timeOffset="13075.36">12031 5453 14735 0,'0'0'1312'0,"0"0"-1056"0,0 0-256 0,0 0 0 16,0 0 4560-16,-4 9 864 0,-1 3 160 0,1 3 48 15,0 5-3472-15,0 3-688 0,1 1-144 0,1 2-32 16,-1 4-544-16,3 0-112 0,0-4-32 0,4 1 0 16,-1-3-432-16,0-3-176 0,0-2 128 0,1-2-128 15,1-3 0-15,3 1 0 0,0-5 0 0,0-2 0 16,3 0-448-16,1-7 48 0,0-1 0 0,1-4 0 15,1-2-192-15,2-6-48 0,1-2 0 16,0-3 0-16,1-2-144 0,-1-1-48 0,1-1 0 0,-1-3 0 16,0 1 480-16,-1-1 96 0,-2-4 0 0,-1 2 16 0,0-2 240 0,-1 2 0 15,-2 0 0-15,1 1-144 0,-2 2 144 0,-1 3 176 16,-3 3-48-16,-1 4 0 0,-2 4 512 0,-2 9 80 16,0 0 32-16,0 0 0 0,0 0 80 0,2 12 0 15,-1 6 16-15,0 4 0 0,-2 4-192 0,0 3-32 16,1 4-16-16,1-1 0 15,2 1-608-15,2-3-256 0,0 1 0 0,3-2 16 16,1-3-1216-16,1-3-240 16,4-4-48-16,0-4-9552 0,2-3-1904 0</inkml:trace>
  <inkml:trace contextRef="#ctx0" brushRef="#br0" timeOffset="13262.77">12753 4831 5519 0,'0'0'496'0,"0"0"-496"16,0 0 0-16,0 0 0 0,0 0 5056 0,-3 8 928 16,2 6 176-16,0 2 48 0,-1 7-3392 0,2 5-688 15,2 3-128-15,2 4-16 0,1 4-848 0,1 2-176 16,2-1-16-16,1 3-16 0,2 3-672 0,1-1-128 16,1-3-128-16,1 0 192 0,3-5-192 0,-2 3 0 15,0-4 0-15,-1 3 0 16,3 0-1536-16,-3 2-304 0,1-3-48 0,-3-1-8400 0,-2-3-1680 0</inkml:trace>
  <inkml:trace contextRef="#ctx0" brushRef="#br0" timeOffset="13434.83">12836 5672 27471 0,'-17'-26'1216'0,"10"15"256"0,-2-3-1184 0,1 0-288 0,1-1 0 0,2-3 0 15,1 0 1664-15,4-1 256 0,3-1 64 0,2 0 16 16,4 2-864-16,3-2-176 0,-1 1-48 0,4 2 0 15,0 4-688-15,4 0-224 0,0 0 128 0,2 2-128 16,0 2 0-16,1 1-272 0,0 0 48 0,2 3 16 16,-1 0-2480-16,2 5-480 0,0 3-96 15,-2-1-32-15</inkml:trace>
  <inkml:trace contextRef="#ctx0" brushRef="#br0" timeOffset="13544.24">13338 5492 21711 0,'0'25'960'0,"0"-10"192"0,-1 4-912 0,0 3-240 16,-1 4 0-16,2-1 0 0,-2-1 1856 0,2 0 320 15,0 1 64-15,1-1 0 0,3-4-1232 0,-1-1-256 16,-1 0-48-16,3-4-16 16,1-2-1664-16,1-5-336 0,4-1-64 0</inkml:trace>
  <inkml:trace contextRef="#ctx0" brushRef="#br0" timeOffset="13685.73">13443 5105 31503 0,'-15'-12'1392'0,"9"8"288"0,-2 0-1344 16,-1-1-336-16,0-2 0 0,0 1 0 0,2 1-160 0,3 2-96 0,4 3-32 0,0 0 0 31,0 0-256-31,0 0-48 0,0 0-16 0,7 9-8048 0,2 2-1616 0</inkml:trace>
  <inkml:trace contextRef="#ctx0" brushRef="#br0" timeOffset="13873.17">13783 4850 33919 0,'-1'19'1504'0,"1"-5"304"0,-2 9-1440 0,1 10-368 0,0 5 0 0,-2 6 0 0,-1 4 1824 0,0 5 288 15,0 3 64-15,2 1 16 0,-1 2-672 0,1-3-144 16,-1 4-32-16,0-6 0 0,3 1-912 0,0 0-192 16,2-4-48-16,0-2 0 15,1 0-1760-15,2-1-352 0,0-1-80 0</inkml:trace>
  <inkml:trace contextRef="#ctx0" brushRef="#br0" timeOffset="14420.15">15719 5092 26719 0,'0'0'1184'0,"-1"9"240"0,-3 0-1136 0,1 5-288 0,0 6 0 0,1 3 0 15,1 9 1088-15,-1 3 176 0,2 4 16 0,2 4 16 16,-1 4-352-16,1 2-80 0,2 2-16 0,2 0 0 15,3-3-672-15,0-1-176 0,1 0 0 0,1-5 0 32,-2-4-1856-32,1-6-384 0,2-6-96 0</inkml:trace>
  <inkml:trace contextRef="#ctx0" brushRef="#br0" timeOffset="14810.63">15948 5092 21183 0,'12'-15'1888'0,"-5"10"-1504"0,0 1-384 0,5-1 0 0,1 0 768 0,3-1 96 16,2 3 16-16,2-3 0 0,-1 4 624 0,2 2 128 16,1 0 32-16,0 2 0 0,-1 4-928 0,1-3-176 15,-2 1-48-15,0 2 0 0,-2 0-240 0,-1 3-48 16,-2 2-16-16,-2 0 0 0,-2 2-16 0,-3 3-16 15,-2 2 0-15,-2 2 0 0,-3 5 64 0,-2 1 16 16,-4 2 0-16,-4 4 0 0,-2-2-64 0,0 2 0 16,-4 2 0-16,1-1 0 0,0-2-192 0,1-1 128 15,0-1-128-15,1-3 0 0,0 0 208 0,2 0-48 16,2-1-16-16,4 0 0 0,3-1 208 0,3-3 32 16,2-3 16-16,3 1 0 0,0-1 64 0,4-1 16 15,1-3 0-15,1-1 0 0,2-1-224 0,4-3-64 0,1-1 0 0,3-3 0 16,-1-4-192-16,2-1 0 0,3-1 0 0,0-3-160 31,2-2-1760-31,1-3-336 0,0-2-80 0</inkml:trace>
  <inkml:trace contextRef="#ctx0" brushRef="#br0" timeOffset="15000.69">16969 5094 36863 0,'-6'4'3264'16,"-3"-3"-2608"-16,-1 5-528 0,3 0-128 0,-1 1 0 0,0 0 0 16,1 3 144-16,2-4-144 0,3 2 0 0,0 1 0 15,4 2 0-15,0-1-10928 16,2 2-2208-16</inkml:trace>
  <inkml:trace contextRef="#ctx0" brushRef="#br0" timeOffset="15142.79">16951 5672 21183 0,'0'0'1888'0,"-7"6"-1504"0,0 2-384 0,-1 1 0 15,0 0 2752-15,1-1 464 0,2-3 112 0,5-5 0 16,0 0-2608-16,0 0-528 15,0 0-192-15,8-2-9792 0,2-3-2064 0</inkml:trace>
  <inkml:trace contextRef="#ctx0" brushRef="#br0" timeOffset="15564.94">17337 5162 30399 0,'0'0'2704'0,"0"0"-2160"15,0 0-544-15,0 0 0 0,0 0 944 0,9 0 80 16,1-1 0-16,3 1 16 0,2 0 32 0,0 1 0 16,2 2 0-16,2-1 0 0,-1 2-816 0,0-3-256 15,0 5 128-15,-2-2-128 0,0 2 0 0,-3 2 0 16,-2 4 0-16,-1-5 0 0,-5 3 0 0,0 1 0 16,-2 4 0-16,-3-2 0 0,-3 0-192 0,-1 0-64 15,-2 1 0-15,-2-1 0 0,0 0 48 0,-1-1 0 16,-2-2 0-16,1 1 0 0,-1-1-48 0,1-2 0 15,1 0 0-15,1 0 0 0,0-2-64 0,3 1 0 16,5-7-16-16,0 0 0 0,0 0 336 0,3 6 0 16,2 1 0-16,3-3 0 0,2-2 144 0,3 2-144 15,3 3 160-15,2-1-160 0,2 1 320 0,1 2-16 0,1 0-16 0,-1 3 0 16,-2-2 160-16,-2 3 16 0,-3 0 16 0,-1-4 0 16,-3 3 192-16,-4 0 32 0,-2 1 16 0,-4 0 0 15,-7 1 80-15,-2-1 16 0,-6-1 0 0,-4 1 0 16,-1-1-384-16,-3 0-80 0,0-2-16 0,-2-1 0 15,-1-2-336-15,0-2 0 0,1-1-192 0,2-2 64 32,1-2-1168-32,1-4-240 0,3 2-32 0,3-5-10480 0,3-4-2096 0</inkml:trace>
  <inkml:trace contextRef="#ctx0" brushRef="#br0" timeOffset="15877.37">18008 5184 24879 0,'-6'7'2208'0,"-1"3"-1760"16,1-1-448-16,-6 6 0 0,-4-1 1472 0,-2 5 192 16,0 5 64-16,0 2 0 0,-1 5-368 0,4 3-64 15,2 3-16-15,3-1 0 0,4 1-608 0,3-3-128 16,3 0-32-16,4-2 0 0,4-1-384 0,5-1-128 16,5-2 0-16,5-6 0 0,-1-5 0 0,2-4 0 15,5-5 0-15,1-4 0 0,0-6 0 0,3 0 0 16,1-5 0-16,0-3 0 0,-3-6 256 0,-1-5 0 15,-2-7 0-15,-1-1 0 0,-4 0 304 0,-3-3 48 16,-6-1 16-16,-4-1 0 0,-4-1 272 0,-6-2 64 16,-6 1 16-16,-3-1 0 0,-5 0-336 0,-3 0-80 15,-4-1-16-15,-4 3 0 0,-2 0-720 0,-2 1-144 0,-1 1-16 0,2 5-16 32,0 3-1632-32,3 5-320 0,2 6-64 0,3 4-15232 0</inkml:trace>
  <inkml:trace contextRef="#ctx0" brushRef="#br0" timeOffset="16278.72">18508 5751 35535 0,'2'21'1568'0,"1"-8"336"0,-1 4-1520 0,2 4-384 16,0 2 0-16,0 2 0 15,1 0 256-15,1 0-32 0,-1 1 0 0,0-4 0 16,0-1 656-16,0-2 128 0,1-2 16 0,-1-2 16 15,-1-2-464-15,1-3-112 0,-1-2-16 0,0-1 0 16,-4-7 64-16,0 0 0 0,0 0 0 0,0 0 0 16,0 0-64-16,4-7-16 0,-2-2 0 0,-2-4 0 15,-1-4-48-15,0-1 0 0,-1-3 0 0,0-1 0 16,2-2-192-16,0-1-32 0,1-5-16 0,2-1 0 16,-1-5-384-16,2-2-80 0,1 1 0 0,1-4-16 15,0-2-416-15,3 1-80 0,2 1 0 0,2 4-16 16,2 3 304-16,2 4 64 0,2 2 16 0,0 6 0 0,1 3 464 0,-3 4 0 15,1 6 0-15,-1 4 0 0,-1 5 320 0,-2 4-32 16,0 5-16-16,-2 5 0 0,-3 5 176 0,-2 3 16 16,-4-1 16-16,-3 3 0 0,-2 4 32 0,-2-1 0 15,-3-1 0-15,0 0 0 0,-1-4-304 0,0 1-48 16,-1-1-16-16,0-3 0 0,0 0-352 0,1-1-80 16,0-4-16-16,0-1 0 15,0-2-1872-15,0-2-384 0,2-3-80 0,1-2-9184 16,5-4-1824-16</inkml:trace>
  <inkml:trace contextRef="#ctx0" brushRef="#br0" timeOffset="16700.65">19152 5247 10127 0,'14'-3'896'0,"-6"7"-704"0,0 5-192 0,-1 4 0 16,1 7 4448-16,-3 3 864 0,-2 3 160 0,-3 4 32 15,-1 4-2768-15,-3-4-560 0,-3-2-128 0,2 0 0 16,0 0-432-16,0-1-80 0,1-1 0 0,1-4-16 15,1-2-928-15,0-6-176 0,2-2-32 0,2-2-16 16,1-2-240-16,-3-8-128 0,0 0 160 0,0 0-160 16,0 0 0-16,8-4 0 0,0 0 0 0,1-2 0 15,0-6 0-15,2-1 0 0,-1-3 0 0,3-1 0 16,0-2 0-16,2-2 0 0,-1-2 0 0,7-11 0 16,-4 4-320-16,0 4 32 0,1 2 16 0,-4 6 0 0,1 2 128 15,-5 4 144-15,-2 5-208 0,-8 7 80 0,0 0 128 0,0 0 0 16,6 9 0-16,-3 4 0 0,-6 2 320 0,0 5 64 15,-3 1 0-15,2 1 0 0,-1 2-48 0,1-2 0 16,0-1 0-16,4-6 0 0,0-3-144 0,4-3-16 16,-4-9-16-16,12 7 0 0,1-5-160 0,1-3 0 15,-1-2 0-15,2-3 0 0,0-1 0 0,1-2-176 16,1 1 176-16,1-5-128 0,1 0 128 0,-1 3 0 16,0-3 0-16,0 0 0 0,-2 1 0 0,2 3 0 15,0 0 0-15,1 1-128 0,-1 0 128 0,-2 4 0 16,-3 3 0-16,0 5 0 0,-2 5 0 0,1 5 224 15,-1 2-48-15,0 5-16 0,2 0 384 0,2 5 80 16,0 2 16-16,2 4 0 0,1-1-320 0,3-4-64 0,2-2-16 0,1-1 0 31,1 0-1328-31,2-4-272 0,2-1-48 0,-9-4-19088 0</inkml:trace>
  <inkml:trace contextRef="#ctx0" brushRef="#br0" timeOffset="53880.02">8147 10133 30399 0,'-12'-4'2704'0,"0"2"-2160"15,5 0-544-15,7 2 0 0,0 0 384 0,0 0-16 16,5-1-16-16,7 0 0 0,7-1-544 0,5 1-128 15,4-2 0-15,7 2-16 0,9-1 160 0,9 0 48 16,8 0 0-16,6-1 0 0,2 0 128 0,3 2 0 16,3 1-144-16,6 0 144 0,8 0 0 0,2-3 0 15,4 2 0-15,5 0 0 0,2-2 0 0,4 2 0 0,3-4 0 16,2-2 0-16,1-1 0 0,4 1 0 0,0-1 0 0,-1 0 0 16,-4 0 416-16,2 2 0 0,1-4 0 0,-1 3 0 15,2-4 0-15,-3-1 0 0,-1-1 0 0,2-1 0 16,3 1 32-16,-2-4 0 0,-2 1 0 0,1 1 0 15,-1 0-48-15,-2 2 0 0,-5 3 0 0,48-7 0 16,-21 5-224-16,-14 5-48 0,-6 0-128 0,-14 0 192 16,-11 5-192-16,-3 1 128 0,-6 2-128 0,-1 0 0 15,-4 0 128-15,-4 1-128 0,0-4 0 0,-5 2 0 16,-5 2 128-16,-4 0-128 0,-6 1 0 0,-3 0 144 16,-3-2-144-16,-2 2-192 0,-3-2 32 0,0 0 16 15,-1 0-1504-15,-4-1-288 0,0 0-64 0</inkml:trace>
  <inkml:trace contextRef="#ctx0" brushRef="#br0" timeOffset="54240.46">10153 10764 31327 0,'-2'-5'2784'0,"-1"0"-2224"16,2-1-560-16,1 6 0 0,0 0 896 0,0 0 64 0,0 0 0 0,0 0 16 15,1 10-304-15,0 4-64 0,-2 4-16 0,1 8 0 16,-1 7-96-16,0 5-32 15,-2 7 0-15,-1 6 0 0,0 5-80 0,-1 5 0 0,-2 1-16 0,1 3 0 16,1 1-240-16,-2 1-128 0,1-1 128 0,-1 0-128 16,-2-3-144-16,1-1-112 0,0-4 0 0,0 0-16 31,2-4-1968-31,-2-4-384 0,0-4-64 0,0-10-7296 0,1-3-1472 0</inkml:trace>
  <inkml:trace contextRef="#ctx0" brushRef="#br0" timeOffset="54474.78">9764 11592 27695 0,'0'0'1216'0,"0"0"272"0,-3 9-1184 0,-1-1-304 15,0 4 0-15,2 1 0 0,-1 4 1040 0,0 0 160 16,1 3 16-16,2 4 16 0,0-1-272 0,2 2-64 16,2-3-16-16,1 2 0 0,2 1-336 0,3-2-64 15,3 0-16-15,2 0 0 0,3-3-80 0,0 0 0 16,3-2-16-16,3-2 0 0,2-3-80 0,2-1-16 15,2-6 0-15,6-3 0 0,1-4 64 0,5-2 16 16,1-5 0-16,0-2 0 0,-4-3-176 0,0-2-48 16,-1 0 0-16,-1 0 0 15,-3 2-480-15,-2 4-96 0,-2 1-32 0,-3 2 0 16,-2-1-2576-16,-4 5-512 0</inkml:trace>
  <inkml:trace contextRef="#ctx0" brushRef="#br0" timeOffset="54747.63">8920 12868 30399 0,'-13'5'1344'0,"13"-5"288"0,-8 4-1312 0,0 4-320 0,2 4 0 0,1 4 0 0,-1 2 2080 0,1 4 352 16,-1 3 64-16,0 3 0 15,4 2-1616-15,1 4-336 0,-2 3-64 0,2 1-16 16,-2 1-336-16,2 2-128 0,-1 3 0 0,2 0 144 16,2 0-416-16,-1-1-96 0,0-2-16 0,3-1 0 31,0-5-2576-31,1-1-528 0</inkml:trace>
  <inkml:trace contextRef="#ctx0" brushRef="#br0" timeOffset="55132.71">9530 13104 32191 0,'-15'-18'1424'0,"7"9"304"0,1 1-1392 0,-1-1-336 0,-3-2 0 0,0 0 0 15,-3 0 704-15,0 4 64 0,-3-3 0 0,1 6 16 16,-1 1 32-16,0 4 0 15,1 5 0-15,2 5 0 0,1 3-576 0,-1 7-112 0,2 2-128 0,0 2 176 16,2 1-176-16,1 0 0 0,3 0-160 0,1 1 160 16,3-3-256-16,3 2 64 0,2 0 0 0,2-2 0 15,0-5-480-15,0-2-96 0,3-4 0 0,1-2-16 16,3-5 176-16,2-4 32 0,2-5 16 0,1-3 0 0,1-1 304 0,2-6 64 16,-1-1 16-16,1-2 0 0,-1-3 176 0,1-1 0 15,1 0 0-15,0 0 0 0,-1-4 128 0,1-2 64 16,0 3 16-16,-4 0 0 0,-1 3 240 0,-3 0 64 15,-3 3 0-15,-2 4 0 0,-3 4 64 0,-2 2 0 16,-3 7 16-16,0 0 0 0,-5 6 208 0,-3 4 32 16,-1 4 16-16,-2 5 0 0,1 4-672 0,-2 2-176 15,0 3 0-15,1 5 0 0,0 4 0 0,1-4 0 16,-1 3 0-16,1 1 0 31,2 3-1856-31,3-4-240 0,2 1-48 0,3-5-13232 0</inkml:trace>
  <inkml:trace contextRef="#ctx0" brushRef="#br0" timeOffset="55398.63">10063 13193 2751 0,'-4'-11'256'0,"2"-2"-256"0,-1 0 0 16,-1 0 0-16,0-1 6112 0,-1 1 1184 0,-3 0 224 0,1 3 48 16,-3 0-5552-16,1 3-1120 0,-1 0-208 0,-2 2-48 15,0 1-640-15,2 3 0 0,1 1 0 0,1 2-192 31,0 1-272-31,3 3-64 0,1 3-16 0,3 2 0 0,1-1 304 0,2 2 64 0,4 1 16 0,1 1 0 16,3 2 160-16,1 1 0 0,2-1 160 0,2 2-160 16,-1 3 608-16,2 0 32 0,1 1 0 0,0 3 0 15,-2-2 512-15,0 2 96 0,-2 0 32 0,-3-1 0 16,-1 1-256-16,-4-1-32 0,-2-1-16 0,-2 1 0 16,-2-1-464-16,-3 0-80 0,-1 1-32 0,-4-2 0 15,-2-1-400-15,0-1 0 0,-2-2 0 0,-2-3 0 16,0 0-1840-16,-2-5-400 0,0-3-64 0,0-6-13824 15</inkml:trace>
  <inkml:trace contextRef="#ctx0" brushRef="#br0" timeOffset="55810.09">10041 13073 31967 0,'12'-9'1408'0,"-4"6"304"0,2-1-1376 0,2-1-336 15,1-3 0-15,1 0 0 0,2 1 976 0,1-1 128 16,1 0 32-16,2 1 0 0,1 1-352 0,-1-1-64 15,1 0-16-15,-1-1 0 0,1 1-704 0,-2 2 0 16,1 2 0-16,-2 0 0 16,-1 0-528-16,-3 0-48 0,-1 2-16 0,-2 0 0 15,-2 1 80-15,-1 0 32 0,-8 0 0 0,0 0 0 0,0 0 336 0,0 0 144 0,0 0-128 0,-3 11 128 16,-1 0 0-16,-1 3 0 0,0 4 144 0,-3 2-144 16,-2 3 160-16,-1 5-160 0,-1 3 128 0,5 2-128 15,-1-1 384-15,3 4 0 0,1 0 0 0,2-3 0 16,5-2-128-16,3-1-16 0,4 0-16 0,3-1 0 15,-2-7-96-15,5-1-128 0,4-3 176 0,2-2-176 16,1-3 256-16,3-3-64 0,2-2-16 0,2-4 0 16,4-6 272-16,-2-2 48 0,-1-1 16 0,1-4 0 15,-2-6 384-15,-2-2 64 0,-4-3 32 0,-5-2 0 16,-2-3-32-16,-2-1-16 0,-4-1 0 0,-1-1 0 16,-4 1-176-16,-1-1-16 0,-5 1-16 0,-2-2 0 15,-5-2-432-15,-2 1-96 0,-4 0-16 0,-3 1 0 16,-5-1-960-16,-3-3-192 0,-6-3-32 0,-2 1-13264 15,0-1-2640-15</inkml:trace>
  <inkml:trace contextRef="#ctx0" brushRef="#br0" timeOffset="56567.44">11833 13086 21183 0,'0'0'944'0,"-6"8"192"0,-3 2-912 0,0 5-224 16,0 5 0-16,-1 7 0 0,-2 0 2512 0,0 5 464 15,0 4 96-15,1 2 0 0,-4 1-1472 0,2 0-288 16,0 1-64-16,1-2-16 0,3-2-784 0,1 0-176 15,2-6-16-15,2-6-16 0,0-3-240 0,3-4 0 16,0-5 0-16,2-4 0 0,-1-8-224 0,0 0-32 16,9-8-16-16,1-5 0 15,2-5 128-15,0-8 144 0,0-4-208 0,-1-3 80 0,4-3 128 0,-2-4-160 16,-2-3 160-16,1-1-160 0,-1 0 160 0,-1 1 0 16,0 0 0-16,1 4 0 0,-1-1 0 0,-1 7 0 15,-2 4 0-15,-1 8 0 0,0 3 0 0,-2 6 0 16,0 6-144-16,-4 6 144 0,0 0-160 0,6 11 160 15,-1 7-208-15,2 6 80 0,-1 5 128 0,1 2-160 0,1 2 160 16,-1 0-160-16,3 0 160 0,1 0 0 0,4-1 0 16,0-3 0-16,0-4 0 0,-2-2 0 0,2-5 0 0,1-2 0 15,0-4 256-15,-1-3 128 0,0-4 16 0,-1-2 16 16,-1-3 544-16,0-3 128 0,-1-3 0 0,-1-4 16 16,0-1-16-16,-2-5-16 0,-2-3 0 0,-1-5 0 15,-1-2-512-15,-1-1-112 0,0-7 0 0,0 0-16 16,-1 0-432-16,-1-3 0 0,-2 1 128 0,0-2-128 31,-1 0-1456-31,0 2-320 0,-1-1-64 0,1 6-16 16,0 4-1216-16,1 4-256 0,0 4-64 0</inkml:trace>
  <inkml:trace contextRef="#ctx0" brushRef="#br0" timeOffset="56803.98">12321 13176 21071 0,'-9'36'928'0,"5"-16"208"0,-1 3-912 16,1 5-224-16,0 7 0 0,2-1 0 0,0-4 1216 0,2 0 208 15,2-1 48-15,2 1 0 0,1-7-576 0,3-1-96 16,2-1-32-16,3-1 0 0,3-5-240 0,1 0-48 16,1-5-16-16,0-3 0 0,1-5-64 0,0-2-16 15,2-6 0-15,-2-3 0 0,0-1 368 0,-4-1 64 16,-2-8 16-16,-2 2 0 0,-3 1 128 0,-3-1 16 16,-4 0 16-16,-2-3 0 0,-4 3-352 0,-4-1-64 15,-6 0 0-15,1-5-16 0,-3 5-560 0,-1 0 0 16,-1 1 0-16,0 0 0 15,-2 0-752-15,0 0-256 0,0 2-48 0,4 0-16 16,3 2-1872-16,2 1-368 0,4 1-80 0</inkml:trace>
  <inkml:trace contextRef="#ctx0" brushRef="#br0" timeOffset="57440.92">12603 12956 23951 0,'0'0'1056'0,"0"0"224"0,0 0-1024 0,8 7-256 0,1 1 0 0,-1 7 0 16,1 5 2192-16,0 3 384 0,0 5 80 0,0 5 16 15,-1 3-1088-15,1 4-224 0,-1 3-32 0,1 0-16 16,-1-3-736-16,0 0-128 0,-2 0-48 0,1-4 0 16,-2-2-192-16,0-4-32 0,2-3-16 0,-3 1 0 15,0-5-160-15,-2-3 128 0,1-7-128 0,-1 0 128 16,0-2-128-16,-1 0 0 0,-1-3 0 0,0-8 0 16,0 0 0-16,0 0 0 0,0 0 0 0,0 0 0 31,0 0-464-31,0 0-32 0,-5-5 0 0,1-5 0 0,1-1-400 15,3-6-96-15,2 1-16 0,3-3 0 0,1-2-64 16,4 0-16-16,0 1 0 0,2 1 0 0,1-1 528 0,1 2 112 16,2 6 0-16,2 2 16 0,0 2 432 0,0 4 272 0,1 7-32 0,-2-2-16 0,-2 4 432 0,1 3 96 15,-3 5 16-15,-1 0 0 0,-2 0 240 0,-2 3 48 16,-3 1 16-16,-1 1 0 0,-3 0-112 0,-2 2 0 16,0-1-16-16,-4 1 0 15,-2-3-496-15,-1 0-80 0,-2 0-32 0,-2 0 0 0,-1 0-192 0,0-2-144 0,-3-3 192 0,1-2-192 31,0-2-320-31,1-1-192 0,0-6-16 0,1-1-16 16,0-1-1024-16,1-2-208 0,0-1-32 0,2-1-16 16,1-3-192-16,-1 0-32 0,5 0-16 0,3 2 0 15,2 1 1056-15,0 5 224 0,5-5 32 0,4 2 16 0,1 2 864 0,3 1 192 0,3 2 16 0,2 1 16 16,2 1 608-16,1 0 112 0,0 2 16 0,1 1 16 16,-1-5-16-16,2 1-16 0,1-2 0 0,-1 1 0 15,-1-2-176-15,0-2-16 0,1-2-16 0,-1-1 0 16,-1-3-320-16,-2-1-64 0,-2 0-16 0,0-3 0 15,-3 1-160-15,-1-4-48 0,-2 2 0 0,-2-2 0 16,-1-1-80-16,-3 0-32 0,-5 1 0 0,0-1 0 16,-1-1 0-16,-3 1 0 0,-4-1 0 0,-1 2 0 15,-3-1-16-15,-1 3 0 0,-3 0 0 0,3 4 0 16,0 2 64-16,2 3 0 0,-1 3 0 0,3 5 0 16,1 0 192-16,1 5 64 0,3 3 0 0,3 2 0 15,2 1-128-15,3 2 0 0,4 2-16 0,3 1 0 16,3-1-304-16,3 1 0 0,2-2 0 0,1-1 0 0,1-3 0 0,2-2-304 15,3-3 64-15,2-2 16 16,2-1-1344-16,-2-3-272 0,2-3-48 0,-2-3-16 16,-2-3-1360-16,-1-6-256 0</inkml:trace>
  <inkml:trace contextRef="#ctx0" brushRef="#br0" timeOffset="57597.12">13681 12828 30399 0,'0'0'2704'0,"0"0"-2160"15,0 0-544-15,-1 13 0 0,-3 6 1936 0,1 8 288 16,2 10 48-16,-2 6 16 0,1 7-640 0,1 3-128 16,-1 2-32-16,2 1 0 0,2 2-496 0,1-5-96 15,3-1-32-15,2 2 0 16,2-5-1440-16,3 1-272 0,1-5-64 0,3-3-19104 0</inkml:trace>
  <inkml:trace contextRef="#ctx0" brushRef="#br0" timeOffset="58265.96">14476 13540 24879 0,'-6'-3'2208'0,"-1"0"-1760"16,2 1-448-16,5 2 0 0,0 0 864 0,0 0 96 16,-5-3 0-16,5 3 16 0,0 0-48 0,0 0-16 15,0 0 0-15,1 9 0 0,3 3-256 0,0 2-48 16,0 2-16-16,1 4 0 0,2 2 16 0,1 3 0 15,1 1 0-15,0-3 0 0,3 3-272 0,-3-5-48 16,-1-3-16-16,-2-1 0 0,-1-2-272 0,-1-4 160 0,0-2-160 0,-1-1 128 16,-2-1 16-16,-1-7 0 0,0 0 0 0,0 0 0 15,0 0 16-15,0 0 0 0,-7-11 0 0,1-3 0 32,1-3-480-32,1-4-80 0,3-2-32 0,1-3 0 15,1-4-144-15,-1-7-48 0,0-2 0 0,-1-4 0 16,-1-4-320-16,0-6-64 0,-2-2-16 0,2-1 0 15,4 0-224-15,0 2-48 0,2 6-16 0,1 5 0 0,3 5 1312 0,1 7 448 0,1 1 0 0,-1 8 0 16,-2 5 240-16,3 6 32 0,-1 2 16 0,-1 8 0 16,-1 5 96-16,1 4 32 0,-1 4 0 0,-1 3 0 15,-1 3 32-15,1 2 16 0,-4 2 0 0,1 0 0 16,-2 2-448-16,0 1-80 0,-3-5-32 0,-1 3 0 16,-3-4-192-16,-1 2-32 0,-1 0-128 0,2 0 192 15,-2 0-1264-15,0-1-256 0,3 0-48 0,-1-3-14304 16</inkml:trace>
  <inkml:trace contextRef="#ctx0" brushRef="#br0" timeOffset="58531.45">14812 13458 20271 0,'2'17'896'0,"1"-6"192"0,-1 6-880 0,4 4-208 15,-1 0 0-15,0 0 0 0,2 1 3264 0,-2 0 624 16,0 0 112-16,-1-1 32 0,-2-1-2128 0,1-2-432 15,0-2-64-15,-1-1-32 0,1-3-576 0,-2 0-112 16,1 1-32-16,-2-7 0 0,0-6-240 0,0 0-48 0,0 0-16 0,0 0 0 16,0 0 0-16,0 0 0 0,0 0 0 0,-3-6 0 15,0-6-224-15,2-2-128 0,0-3 128 0,-1-4-128 16,2 0 0-16,2 0 0 0,0 0 0 0,2 0 0 16,3 1-144-16,1 0 144 0,1 2-160 0,1 2 160 15,2 3-192-15,0 3 192 0,-1 3-208 0,4 2 80 31,-1-2-320-31,3 3-64 0,2 3-16 0,2 1 0 16,0-2-1648-16,1 2-320 0,-1 2-64 0,0-1-8368 0,-3 2-1680 0</inkml:trace>
  <inkml:trace contextRef="#ctx0" brushRef="#br0" timeOffset="58672.11">15283 13661 26319 0,'0'0'1152'0,"-2"9"256"15,-2 1-1120-15,1 2-288 0,1 0 0 0,2 1 0 0,0 0 1536 0,1 3 240 16,2-3 48-16,1 2 16 0,1 2-1088 0,0 0-224 15,0 0-32-15,3 3-16 0,0-2-480 0,1 0-288 16,-2-3 32-16,0 0-9872 16,2-3-1984-16</inkml:trace>
  <inkml:trace contextRef="#ctx0" brushRef="#br0" timeOffset="59001.54">15276 13368 20271 0,'0'0'896'0,"-6"-3"192"16,0 2-880-16,6 1-208 0,0 0 0 0,0 0 0 0,0 0 2224 0,0 0 400 16,0 0 64-16,0 0 32 0,0 0-2192 0,8-3-528 15,2 0 0-15,2 2-8816 16,1 1-1840-16</inkml:trace>
  <inkml:trace contextRef="#ctx0" brushRef="#br0" timeOffset="59408.19">15517 13538 20271 0,'0'0'1792'0,"0"0"-1424"16,0 0-368-16,8 2 0 0,-2-4 1856 0,5 2 288 15,2 0 64-15,1-1 16 0,2 0-624 0,2-2-128 0,0-2-32 16,2 1 0-16,1 0-544 0,-1-1-96 0,3 0-32 0,0-1 0 16,1 3-400-16,-1-1-96 0,0-2-16 0,1 3 0 15,-1 0 16-15,1 2 0 0,-2-3 0 0,-1 2 0 16,-2 2-272-16,-3 0 0 0,-3 2 0 0,-2 2 0 16,-4-2 0-16,-3 5 0 0,-4 1 0 0,-2 2 0 15,-6 0 0-15,-3 3 0 0,-2 3 0 0,-1 0 0 16,-3 2 0-16,0 2 128 0,0 0 0 0,2 1-128 15,0 0 304-15,2-1-48 0,3 3-16 0,2-2 0 16,1 1 64-16,3-1 16 0,2 1 0 0,2-2 0 16,1 3 16-16,3-3 16 0,1-2 0 0,4 0 0 15,2 1-224-15,2-2-128 0,1-2 128 0,2 1-128 16,1-4 0-16,1-1 0 0,-1-4 0 0,1 1-128 16,3-2-256-16,-1-1-32 0,-2-2-16 0,-1 0 0 15,0-1-432-15,-3 1-96 0,-1-3 0 0,-2 0-16 16,-2 0-2736-16,-3-3-560 0</inkml:trace>
  <inkml:trace contextRef="#ctx0" brushRef="#br0" timeOffset="59564.53">15814 13737 33919 0,'-12'-4'1504'0,"6"2"304"0,-2 1-1440 0,1-2-368 16,7 3 0-16,0 0 0 0,-5-2 1344 0,5 2 208 15,0 0 48-15,0 0 0 0,7-3-896 0,3-3-192 16,3 0-16-16,4 1-16 0,4 0-336 0,4 0-144 15,2-3 128-15,3 1-128 16,5 2-320-16,1 0-128 0,-1 1-48 0,0 0 0 16,0 2-1920-16,-1-1-384 0,-1 3-80 0</inkml:trace>
  <inkml:trace contextRef="#ctx0" brushRef="#br0" timeOffset="59876.9">16398 13700 23951 0,'0'0'2128'0,"0"0"-1696"0,0 0-432 0,0 0 0 16,4 9 2016-16,0-2 320 0,-4-7 64 0,6 6 16 15,2-2-944-15,1 0-176 0,2 0-32 0,3-1-16 16,-1-2-368-16,2-1-80 0,-1-1-16 0,2-1 0 16,-1-2-384-16,1 0-80 0,1 1 0 0,-2-3-16 15,1 0-176-15,-3-2-128 0,-1-2 144 0,0-1-144 16,-3 2 0-16,-3 0 0 0,-2-2-208 0,-1 0 64 16,-5-1-272-16,-3 3-48 0,-6 0-16 0,-5 2 0 15,-2 2 32-15,-3 1 0 0,-1 3 0 0,6 2 0 0,-1 3 256 0,0 2 192 16,-1 2-208-16,2 3 80 0,2 2 384 0,2 4 64 15,2 2 32-15,2 3 0 0,4 1 416 0,4 3 64 16,3-2 32-16,2 5 0 0,3 1 32 0,2-1 0 16,3-3 0-16,3-1 0 0,1-2-288 0,5-1-48 15,3-5-16-15,5-1 0 0,6-3-224 0,1-1-32 16,-1-3-16-16,4-7 0 16,4-2-896-16,1-5-176 0,3-5-32 0,6-6-19520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5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 10 1375 0 0,'4'0'77'0'0,"0"-1"0"0"0,0 1 0 0 0,-1-1 0 0 0,1 1 0 0 0,15-8 10802 0 0,-30 12-8311 0 0,3 0-1964 0 0,0 1 0 0 0,0 0 0 0 0,0 1 0 0 0,0 0 0 0 0,1 0 0 0 0,0 1 0 0 0,0 0 0 0 0,1 0 0 0 0,0 1 0 0 0,-7 11 0 0 0,10-15-496 0 0,1 0 0 0 0,0 0 1 0 0,0 1-1 0 0,0-1 0 0 0,1 1 0 0 0,-1 0 0 0 0,1 0 0 0 0,0-1 0 0 0,1 1 0 0 0,-1 0 0 0 0,1 0 1 0 0,0 0-1 0 0,0 0 0 0 0,0-1 0 0 0,1 1 0 0 0,0 0 0 0 0,0 0 0 0 0,0 0 0 0 0,0-1 0 0 0,1 1 1 0 0,0-1-1 0 0,3 7 0 0 0,-2-5-104 0 0,0-1 0 0 0,1 0-1 0 0,0 0 1 0 0,0 0 0 0 0,0-1 0 0 0,1 1 0 0 0,-1-1 0 0 0,1 0 0 0 0,0 0 0 0 0,0-1 0 0 0,1 1-1 0 0,-1-1 1 0 0,1 0 0 0 0,-1-1 0 0 0,11 4 0 0 0,-11-4-211 0 0,0-1 0 0 0,0 0 0 0 0,0 0-1 0 0,0-1 1 0 0,0 1 0 0 0,0-1 0 0 0,0 0 0 0 0,0-1 0 0 0,-1 1 0 0 0,1-1-1 0 0,0 0 1 0 0,0 0 0 0 0,0 0 0 0 0,0-1 0 0 0,-1 0 0 0 0,1 0-1 0 0,-1 0 1 0 0,1 0 0 0 0,-1-1 0 0 0,5-3 0 0 0,17-18-6497 0 0,-14 9 925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0,'1'4'11232'0'0,"2"8"-9561"0"0,6 55 706 0 0,2 94 0 0 0,-7-74-1418 0 0,6 173-8608 0 0,-10-252 1938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8287 0 0,'-10'-2'-1325'0'0,"-9"0"13352"0"0,34-2-7969 0 0,273-29-230 0 0,-273 32-3803 0 0,65-1-398 0 0,-27 6-4733 0 0,-40-4-2812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9991 0 0,'0'0'1722'0'0,"1"19"1691"0"0,11 69 45 0 0,3 32-1227 0 0,5 385 1249 0 0,-11-321-3589 0 0,2-106-4651 0 0,-6-58-604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0,'0'0'528'0'0,"3"16"4986"0"0,16 108 1756 0 0,-6 64-3962 0 0,-6-74-1995 0 0,-5-96-1213 0 0,42 431 1135 0 0,-26-355-645 0 0,-2-8-2626 0 0,-9-29-9120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0,'14'-1'5531'0'0,"-14"2"-5439"0"0,1-1 0 0 0,-1 0 0 0 0,1 0 0 0 0,-1 1-1 0 0,1-1 1 0 0,-1 1 0 0 0,0-1 0 0 0,1 0 0 0 0,-1 1 0 0 0,0-1 0 0 0,1 1 0 0 0,-1-1-1 0 0,0 1 1 0 0,1-1 0 0 0,-1 1 0 0 0,0-1 0 0 0,0 1 0 0 0,0-1 0 0 0,0 1 0 0 0,1-1-1 0 0,-1 1 1 0 0,0 0 0 0 0,3 16 873 0 0,-3-14-846 0 0,5 55 3181 0 0,-2-20-2038 0 0,-3 54 0 0 0,-2-74-904 0 0,1-11-271 0 0,0-1 1 0 0,1 1-1 0 0,0 0 1 0 0,0-1-1 0 0,1 7 1 0 0,-1-12-349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8719 0 0,'0'0'794'0'0,"11"9"384"0"0,63 18 2606 0 0,-25-10-2384 0 0,-48-17-1360 0 0,112 46 3808 0 0,-87-34-3068 0 0,-1 1-1 0 0,31 23 1 0 0,462 294 3748 0 0,-482-309-4296 0 0,-1 0 184 0 0,1-1 1 0 0,67 26-1 0 0,-102-46-458 0 0,0 1 0 0 0,1-1 0 0 0,-1 1 0 0 0,1-1 0 0 0,-1 0 0 0 0,0 0 0 0 0,1 0 0 0 0,-1 0 0 0 0,1 0 0 0 0,-1 0 1 0 0,0 0-1 0 0,1 0 0 0 0,-1 0 0 0 0,1 0 0 0 0,-1-1 0 0 0,3 0 0 0 0,-4 0-357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20 5983 0 0,'-9'-15'6571'0'0,"7"14"-6221"0"0,0 1-1 0 0,0-1 1 0 0,1 0 0 0 0,-1 1 0 0 0,0-1 0 0 0,0 1-1 0 0,0 0 1 0 0,0 0 0 0 0,0-1 0 0 0,0 1-1 0 0,0 1 1 0 0,0-1 0 0 0,0 0 0 0 0,0 0-1 0 0,1 1 1 0 0,-1-1 0 0 0,0 1 0 0 0,0-1-1 0 0,0 1 1 0 0,-2 1 0 0 0,-3 1 200 0 0,1 1-1 0 0,-1 0 1 0 0,1-1 0 0 0,-6 6-1 0 0,5-3-310 0 0,0 1 1 0 0,0-1-1 0 0,1 1 1 0 0,1 0-1 0 0,-1 1 0 0 0,1-1 1 0 0,0 1-1 0 0,0 0 0 0 0,1 0 1 0 0,1 1-1 0 0,-1-1 0 0 0,1 1 1 0 0,0 0-1 0 0,-1 11 0 0 0,3-13-176 0 0,0-1 1 0 0,0 0-1 0 0,1 1 0 0 0,0-1 0 0 0,0 1 0 0 0,0-1 0 0 0,1 1 0 0 0,0-1 1 0 0,1 1-1 0 0,-1-1 0 0 0,1 0 0 0 0,0 0 0 0 0,1 0 0 0 0,-1 0 0 0 0,1 0 0 0 0,0 0 1 0 0,1-1-1 0 0,0 1 0 0 0,0-1 0 0 0,7 8 0 0 0,1-2 29 0 0,1 0-1 0 0,0 0 1 0 0,1-2 0 0 0,0 0-1 0 0,17 9 1 0 0,-22-14-351 0 0,1 1-1 0 0,1-2 1 0 0,15 5 0 0 0,-18-7-642 0 0,-1 0-1 0 0,1 0 1 0 0,0 0-1 0 0,0-1 1 0 0,11-1-1 0 0,-10-1-718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29 146 919 0 0,'-2'-7'12403'0'0,"6"15"-8859"0"0,-3-7-3340 0 0,0 1 0 0 0,-1-1 0 0 0,1 1 0 0 0,0-1 1 0 0,-1 1-1 0 0,1-1 0 0 0,-1 1 0 0 0,1 0 0 0 0,-1-1 1 0 0,0 1-1 0 0,1 0 0 0 0,-1-1 0 0 0,0 1 0 0 0,-1 3 1 0 0,-31 250 1033 0 0,32-248-1176 0 0,0-5-42 0 0,0 0-1 0 0,0 0 0 0 0,0 0 1 0 0,0 0-1 0 0,-1 0 1 0 0,1 0-1 0 0,-1 0 0 0 0,0 0 1 0 0,0 3-1 0 0,1-4 221 0 0,2-16 48 0 0,20-108 17 0 0,25-108-282 0 0,-30 181-87 0 0,-17 50 63 0 0,0 0 0 0 0,0 0 0 0 0,0 0 0 0 0,0 0 0 0 0,0 0 0 0 0,0 0-1 0 0,0 0 1 0 0,0 0 0 0 0,0 0 0 0 0,0 0 0 0 0,0 0 0 0 0,0 0 0 0 0,0 0 0 0 0,0 0 0 0 0,0-1 0 0 0,0 1-1 0 0,0 0 1 0 0,0 0 0 0 0,0 0 0 0 0,0 0 0 0 0,0 0 0 0 0,0 0 0 0 0,1 0 0 0 0,-1 0 0 0 0,0 0-1 0 0,0 0 1 0 0,0 0 0 0 0,0 0 0 0 0,0 0 0 0 0,0 0 0 0 0,0 0 0 0 0,0 0 0 0 0,0 0 0 0 0,0 0 0 0 0,0 0-1 0 0,0 0 1 0 0,0 0 0 0 0,0 0 0 0 0,0 0 0 0 0,1 0 0 0 0,-1 0 0 0 0,0 0 0 0 0,0 0 0 0 0,0 0 0 0 0,0 0-1 0 0,0 0 1 0 0,0 0 0 0 0,0 0 0 0 0,0 0 0 0 0,0 0 0 0 0,0 0 0 0 0,0 0 0 0 0,0 0 0 0 0,0 0-1 0 0,0 0 1 0 0,0 0 0 0 0,0 0 0 0 0,0 0 0 0 0,0 1 0 0 0,1-1 0 0 0,2 5-30 0 0,1 7-12 0 0,18 100-28 0 0,-16-71 28 0 0,2-1 0 0 0,2 0 0 0 0,24 64 0 0 0,-28-90 67 0 0,14 22 0 0 0,-18-32-11 0 0,1-1 1 0 0,-1 1-1 0 0,1-1 1 0 0,-1 0-1 0 0,1 0 1 0 0,0 0-1 0 0,0-1 1 0 0,0 1-1 0 0,1 0 1 0 0,-1-1-1 0 0,6 3 0 0 0,-7-4 62 0 0,0-1-1 0 0,0 1 1 0 0,0-1-1 0 0,-1 1 1 0 0,1-1-1 0 0,0 0 0 0 0,0 0 1 0 0,0 0-1 0 0,0 0 1 0 0,0 0-1 0 0,0 0 0 0 0,0 0 1 0 0,0-1-1 0 0,0 1 1 0 0,-1-1-1 0 0,4-1 1 0 0,-2 1 51 0 0,0-1 1 0 0,0 0-1 0 0,0 0 1 0 0,0 0 0 0 0,0 0-1 0 0,0-1 1 0 0,-1 1 0 0 0,4-5-1 0 0,0-1 104 0 0,0 0-1 0 0,-1-1 0 0 0,0 0 0 0 0,-1 0 0 0 0,6-14 0 0 0,-2-2 21 0 0,-1 1-1 0 0,-2-1 0 0 0,0-1 0 0 0,2-35 0 0 0,-6 19-141 0 0,-7-81 0 0 0,5 115-386 0 0,0 0-1 0 0,0 0 1 0 0,-1 0 0 0 0,0 0 0 0 0,-5-12-1 0 0,7 20 112 0 0,-1 0-1 0 0,1-1 1 0 0,0 1-1 0 0,0-1 1 0 0,-1 1-1 0 0,1 0 1 0 0,0-1-1 0 0,0 1 1 0 0,-1 0-1 0 0,1-1 1 0 0,0 1-1 0 0,-1 0 1 0 0,1-1-1 0 0,-1 1 1 0 0,1 0-1 0 0,0 0 1 0 0,-1-1-1 0 0,1 1 1 0 0,-1 0-1 0 0,1 0 1 0 0,-1 0-1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32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206 40 1375 0 0,'0'1'5386'0'0,"-5"0"-3680"0"0,2-9 1205 0 0,3 6-2628 0 0,-1 1 0 0 0,1-1 0 0 0,0 1 0 0 0,-1-1-1 0 0,1 1 1 0 0,-1 0 0 0 0,0-1 0 0 0,1 1 0 0 0,-2-2 0 0 0,0 2-64 0 0,1-1 0 0 0,-1 0 0 0 0,1 1 1 0 0,-1 0-1 0 0,1-1 0 0 0,-1 1 0 0 0,0 0 0 0 0,0 0 0 0 0,0 0 0 0 0,1 0 0 0 0,-1 0 0 0 0,0 1 0 0 0,0-1 0 0 0,0 0 0 0 0,-1 1 0 0 0,1 0 0 0 0,0-1 0 0 0,-2 1 1 0 0,0 0-25 0 0,0 1 1 0 0,1-1 0 0 0,-1 1-1 0 0,1 0 1 0 0,-1 0 0 0 0,1 0 0 0 0,-1 0-1 0 0,1 1 1 0 0,-6 3 0 0 0,0 1 62 0 0,-1 0 1 0 0,2 1 0 0 0,-1 1 0 0 0,1-1-1 0 0,-14 18 1 0 0,17-18-175 0 0,-1 2 1 0 0,1-1-1 0 0,0 1 0 0 0,1-1 0 0 0,0 1 1 0 0,0 0-1 0 0,1 1 0 0 0,0-1 0 0 0,1 1 1 0 0,0-1-1 0 0,0 1 0 0 0,1 0 0 0 0,0-1 0 0 0,1 1 1 0 0,0 0-1 0 0,2 17 0 0 0,-1-24-62 0 0,-1 1-1 0 0,1-1 1 0 0,0 0 0 0 0,0 1-1 0 0,0-1 1 0 0,1 0-1 0 0,-1 0 1 0 0,1 0 0 0 0,-1 0-1 0 0,1 0 1 0 0,0 0-1 0 0,0 0 1 0 0,1-1 0 0 0,-1 1-1 0 0,3 2 1 0 0,0-2 4 0 0,-1 0 1 0 0,0 0 0 0 0,1 0-1 0 0,-1-1 1 0 0,1 0-1 0 0,0 0 1 0 0,0 0 0 0 0,0 0-1 0 0,6 1 1 0 0,0-2-11 0 0,0 1 1 0 0,0-1-1 0 0,0-1 1 0 0,0 0-1 0 0,0 0 1 0 0,0-1-1 0 0,-1-1 1 0 0,22-5-1 0 0,-20 4-190 0 0,-1-2 0 0 0,0 0-1 0 0,17-10 1 0 0,-3 0-3189 0 0,-6 3-2379 0 0,-7 5-432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35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11231 0 0,'0'0'4035'0'0,"4"8"-2895"0"0,1 4-753 0 0,-1 1-1 0 0,0-1 1 0 0,-1 1-1 0 0,-1 0 1 0 0,0 1-1 0 0,1 17 1 0 0,1 9-41 0 0,7 59 3 0 0,-2-9-1399 0 0,1-30-2832 0 0,-7-49 2022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6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0 13991 0 0,'0'0'639'0'0,"-1"12"242"0"0,-3 60 1740 0 0,4 1 0 0 0,17 135 0 0 0,-16-199-2582 0 0,0 1 0 0 0,1 0 0 0 0,1 0 0 0 0,-1-1 1 0 0,2 1-1 0 0,-1-1 0 0 0,9 14 0 0 0,-12-23-39 0 0,0 1 0 0 0,0-1 0 0 0,1 0 1 0 0,-1 0-1 0 0,0 1 0 0 0,0-1 0 0 0,1 0 0 0 0,-1 0 0 0 0,0 1 0 0 0,1-1 0 0 0,-1 0 0 0 0,0 0 0 0 0,1 0 1 0 0,-1 1-1 0 0,0-1 0 0 0,1 0 0 0 0,-1 0 0 0 0,0 0 0 0 0,1 0 0 0 0,-1 0 0 0 0,1 0 0 0 0,-1 0 1 0 0,0 0-1 0 0,1 0 0 0 0,-1 0 0 0 0,1 0 0 0 0,-1 0 0 0 0,0 0 0 0 0,1 0 0 0 0,-1 0 0 0 0,0-1 0 0 0,1 1 1 0 0,-1 0-1 0 0,1 0 0 0 0,7-7-15 0 0,-8 7 11 0 0,5-7-45 0 0,0 0 0 0 0,-1 0 0 0 0,1 0 0 0 0,-2-1 0 0 0,1 1 0 0 0,-1-1 0 0 0,3-11 0 0 0,-3 8-15 0 0,1 1-1 0 0,0 0 1 0 0,10-16 0 0 0,-10 19 133 0 0,1 0 0 0 0,1 0-1 0 0,-1 0 1 0 0,1 1 0 0 0,0 0-1 0 0,0 0 1 0 0,14-9 0 0 0,-17 13-37 0 0,0 1-1 0 0,0-1 1 0 0,0 1 0 0 0,0-1 0 0 0,1 1 0 0 0,-1 0-1 0 0,0 0 1 0 0,1 0 0 0 0,-1 1 0 0 0,1-1 0 0 0,-1 1-1 0 0,1 0 1 0 0,-1 0 0 0 0,1 0 0 0 0,-1 0 0 0 0,1 1-1 0 0,-1-1 1 0 0,0 1 0 0 0,1 0 0 0 0,-1 0 0 0 0,6 3-1 0 0,-2-1 94 0 0,0 1 0 0 0,-1 1 0 0 0,0-1 0 0 0,0 1 0 0 0,0 0 0 0 0,0 0-1 0 0,-1 1 1 0 0,0-1 0 0 0,9 13 0 0 0,1 6 55 0 0,17 35-1 0 0,-8-14-477 0 0,-12-25-216 0 0,0-2-27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36.2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1375 0 0,'0'1'5718'0'0,"4"6"-3904"0"0,0 4 156 0 0,0 0 0 0 0,4 21 0 0 0,4 11-1246 0 0,6 24-294 0 0,-7-22-364 0 0,8 40 65 0 0,-5-17-262 0 0,-8-35-333 0 0,-4-18-678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36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52 7367 0 0,'-11'-3'12468'0'0,"22"-2"-12238"0"0,-1 0-1 0 0,1 1 1 0 0,1 1-1 0 0,-1 0 1 0 0,0 0-1 0 0,16-1 1 0 0,31-8-1923 0 0,-26 5-1522 0 0,-15 4 1552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37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 14567 0 0,'0'0'1660'0'0,"2"0"-1261"0"0,2 1-176 0 0,1 0 16 0 0,0-1-1 0 0,1 1 0 0 0,-1-1 1 0 0,0 0-1 0 0,0 0 0 0 0,8-2 1 0 0,-4 1-125 0 0,0 0 0 0 0,-1 0 0 0 0,1 0 0 0 0,0 1 0 0 0,0 0 0 0 0,0 1 0 0 0,0 0 0 0 0,-1 1 0 0 0,10 2 0 0 0,-17-4 51 0 0,3 3 127 0 0,-3-3-276 0 0,-1 1 1 0 0,1-1-1 0 0,0 0 0 0 0,-1 1 0 0 0,1-1 0 0 0,0 0 0 0 0,-1 1 0 0 0,1-1 0 0 0,-1 1 0 0 0,1-1 0 0 0,-1 1 0 0 0,1-1 0 0 0,-1 1 0 0 0,1 1 1 0 0,0 1-3 0 0,-1 1 0 0 0,1-1 0 0 0,-1 1 0 0 0,0-1 0 0 0,-1 1 0 0 0,1-1 0 0 0,-1 1 1 0 0,1-1-1 0 0,-1 1 0 0 0,0-1 0 0 0,0 0 0 0 0,0 1 0 0 0,-1-1 0 0 0,1 0 1 0 0,-1 0-1 0 0,0 0 0 0 0,0 0 0 0 0,0 0 0 0 0,0 0 0 0 0,0 0 0 0 0,-1-1 0 0 0,1 1 1 0 0,-1-1-1 0 0,0 0 0 0 0,1 0 0 0 0,-1 0 0 0 0,0 0 0 0 0,0 0 0 0 0,-5 1 1 0 0,7-2-74 0 0,3 0-504 0 0,1 0 547 0 0,-1 0 0 0 0,0 0-1 0 0,1 0 1 0 0,-1 0 0 0 0,5 0 0 0 0,3 2-9 0 0,23 9-37 0 0,31 12 600 0 0,-62-23-399 0 0,0 0 0 0 0,-1 0 1 0 0,1 0-1 0 0,0 0 0 0 0,-1 1 1 0 0,1-1-1 0 0,-1 0 0 0 0,1 1 1 0 0,-1-1-1 0 0,0 1 1 0 0,1-1-1 0 0,0 3 0 0 0,-1-3-47 0 0,-1 0 0 0 0,1 1-1 0 0,-1-1 1 0 0,0 0-1 0 0,1 0 1 0 0,-1 0 0 0 0,0 0-1 0 0,0 0 1 0 0,0 0 0 0 0,1 0-1 0 0,-1 1 1 0 0,-1-1 0 0 0,1 0-1 0 0,0 0 1 0 0,0 0-1 0 0,0 0 1 0 0,-1 0 0 0 0,1 0-1 0 0,0 1 1 0 0,-1-1 0 0 0,1 0-1 0 0,-1 0 1 0 0,1 0 0 0 0,-2 1-1 0 0,-5 7 124 0 0,0 0 0 0 0,-1 0-1 0 0,-1 0 1 0 0,1-1 0 0 0,-1-1 0 0 0,-1 1-1 0 0,-14 8 1 0 0,-4 0 510 0 0,-45 19 0 0 0,69-33-1168 0 0,0-1 0 0 0,0 0 0 0 0,0 0 1 0 0,0 0-1 0 0,-6 1 0 0 0,8-2-55 0 0,0 0 1 0 0,-1 0 0 0 0,1 0-1 0 0,0 0 1 0 0,0-1 0 0 0,0 1 0 0 0,0 0-1 0 0,0-1 1 0 0,0 0 0 0 0,0 1-1 0 0,0-1 1 0 0,-3-2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13 291 1375 0 0,'1'-4'107'0'0,"0"4"-114"0"0,-1-1 1 0 0,0 0-1 0 0,1 1 0 0 0,-1-1 1 0 0,0 0-1 0 0,0 0 0 0 0,0 0 0 0 0,0 1 1 0 0,0-1-1 0 0,0 0 0 0 0,0 0 1 0 0,0 0-1 0 0,0 1 0 0 0,0-3 0 0 0,-1 3 103 0 0,1-1 0 0 0,-1 1 0 0 0,1-1 1 0 0,-1 0-1 0 0,-12-3 11292 0 0,14 6-11241 0 0,1-1 0 0 0,-1 1-1 0 0,0 0 1 0 0,1-1 0 0 0,-1 1 0 0 0,1-1 0 0 0,0 0 0 0 0,-1 1-1 0 0,1-1 1 0 0,0 0 0 0 0,0 0 0 0 0,0 0 0 0 0,0 0 0 0 0,0-1-1 0 0,3 2 1 0 0,35 7 1010 0 0,-30-7-812 0 0,63 9 1461 0 0,0-4 0 0 0,101-1 0 0 0,-26-2-981 0 0,-68-6-365 0 0,93-15-1 0 0,20-11 325 0 0,-99 17-420 0 0,130 1 1 0 0,-48 4-57 0 0,45 7-196 0 0,-90 2-82 0 0,440-1 287 0 0,-523 0-317 0 0,-33 0 0 0 0,-1-2 0 0 0,1 1 0 0 0,-1-2 0 0 0,1 0 0 0 0,-1 0 0 0 0,0-2 0 0 0,16-4 0 0 0,-28 7 2 0 0,-1-1-1 0 0,1 0 1 0 0,-1 1-1 0 0,1-1 1 0 0,-1 0-1 0 0,1 0 1 0 0,-1 0-1 0 0,0 0 1 0 0,0 0-1 0 0,1-1 1 0 0,-1 1-1 0 0,0 0 1 0 0,0 0-1 0 0,0-1 1 0 0,0 1-1 0 0,0-1 1 0 0,-1 1 0 0 0,1-1-1 0 0,0 1 1 0 0,-1-1-1 0 0,1 0 1 0 0,-1 1-1 0 0,1-1 1 0 0,-1 1-1 0 0,0-1 1 0 0,0 0-1 0 0,0 0 1 0 0,0 1-1 0 0,0-1 1 0 0,0 0-1 0 0,0 1 1 0 0,-1-1-1 0 0,1 0 1 0 0,0 1-1 0 0,-1-1 1 0 0,1 1-1 0 0,-1-1 1 0 0,0 1 0 0 0,0-1-1 0 0,1 1 1 0 0,-3-3-1 0 0,-7-8-1 0 0,0-1 1 0 0,-1 2-1 0 0,-1-1 1 0 0,0 2-1 0 0,-23-17 0 0 0,15 12-105 0 0,-22-22-1 0 0,-15-12-830 0 0,52 46 881 0 0,4 2-33 0 0,3 2-176 0 0,125 79-1720 0 0,-1 7 1168 0 0,-109-74 784 0 0,-10-8 43 0 0,-1 1-1 0 0,1-1 1 0 0,-1 1-1 0 0,0 0 1 0 0,0 1-1 0 0,-1-1 1 0 0,6 10 0 0 0,-10-13 68 0 0,1-1 1 0 0,-1 1 0 0 0,0 0 0 0 0,0 0 0 0 0,0 0-1 0 0,0 0 1 0 0,0 0 0 0 0,-1 1 0 0 0,1-1 0 0 0,-1 0-1 0 0,0 0 1 0 0,0 0 0 0 0,0 0 0 0 0,0 1 0 0 0,-1-1-1 0 0,1 0 1 0 0,-1 0 0 0 0,0 0 0 0 0,0 0 0 0 0,0 0 0 0 0,0 0-1 0 0,-3 4 1 0 0,-4 6 220 0 0,1-1 1 0 0,-2 0-1 0 0,0 0 0 0 0,-1-1 1 0 0,0-1-1 0 0,-17 16 0 0 0,-75 47 1104 0 0,59-44-1070 0 0,23-14-1840 0 0,-35 31 0 0 0,48-38-442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5:4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4 221 8031 0 0,'0'0'727'0'0,"-3"-21"669"0"0,3 20-1254 0 0,1-1 0 0 0,-1 0 0 0 0,1 0 0 0 0,0 1 0 0 0,-1-1 0 0 0,1 1-1 0 0,0-1 1 0 0,0 0 0 0 0,1 1 0 0 0,-1 0 0 0 0,0-1 0 0 0,0 1 0 0 0,1 0 0 0 0,-1-1 0 0 0,1 1 0 0 0,-1 0 0 0 0,1 0 0 0 0,-1 0 0 0 0,1 0-1 0 0,0 1 1 0 0,-1-1 0 0 0,1 0 0 0 0,0 1 0 0 0,0-1 0 0 0,-1 1 0 0 0,5-1 0 0 0,3-1 246 0 0,0 1 0 0 0,1 0 0 0 0,16 1 0 0 0,122 9 2820 0 0,115 0 314 0 0,75-6-1759 0 0,335 9 525 0 0,-432 3-1971 0 0,-69-2-218 0 0,152-10 101 0 0,-153 4-159 0 0,-56-1-18 0 0,36 6 15 0 0,-33-1-12 0 0,75-10 38 0 0,-176-1-46 0 0,0-2 1 0 0,0 0-1 0 0,0-1 0 0 0,0 0 1 0 0,-1-2-1 0 0,20-7 0 0 0,-34 11-10 0 0,0-1 0 0 0,1 0 0 0 0,-1 1 0 0 0,-1-1 0 0 0,1 0 0 0 0,0 0 0 0 0,2-4 0 0 0,-3 4-7 0 0,-1 1 0 0 0,0-1 0 0 0,0 0 0 0 0,0 1 0 0 0,0-1 0 0 0,0 0 0 0 0,0 1 0 0 0,0-1 1 0 0,0 0-1 0 0,-1 1 0 0 0,1-1 0 0 0,-1 1 0 0 0,1-1 0 0 0,-1 1 0 0 0,1-1 0 0 0,-1 1 0 0 0,0-1 0 0 0,0 1 0 0 0,0-1 0 0 0,0 1 0 0 0,0 0 0 0 0,0 0 0 0 0,0-1 0 0 0,-3 0 0 0 0,-3-5 8 0 0,0 1 0 0 0,-1 1 0 0 0,-9-6 0 0 0,8 6-7 0 0,-19-13-2 0 0,-25-17 32 0 0,-92-44 0 0 0,143 78-31 0 0,-3-1-14 0 0,0 0-1 0 0,0 0 0 0 0,0 0 0 0 0,0 1 1 0 0,-1-1-1 0 0,1 1 0 0 0,0 1 1 0 0,-1-1-1 0 0,-5 1 0 0 0,10 0-55 0 0,1 2-157 0 0,1 0 195 0 0,-1 0 0 0 0,1 0 0 0 0,-1 0 1 0 0,1 0-1 0 0,0-1 0 0 0,0 1 0 0 0,0 0 0 0 0,0 0 0 0 0,0 0 0 0 0,0-1 0 0 0,1 1 0 0 0,-1-1 0 0 0,0 1 1 0 0,4 2-1 0 0,25 19-328 0 0,-27-21 319 0 0,102 61-365 0 0,-62-39 146 0 0,55 42 0 0 0,-90-60 282 0 0,0 1-1 0 0,-1 0 1 0 0,0 0 0 0 0,0 1-1 0 0,6 9 1 0 0,-11-14-12 0 0,0 0 0 0 0,0 0 0 0 0,0 0 1 0 0,-1 1-1 0 0,1-1 0 0 0,-1 0 0 0 0,0 1 0 0 0,0-1 0 0 0,0 1 0 0 0,0-1 0 0 0,-1 1 0 0 0,1-1 1 0 0,-1 1-1 0 0,0-1 0 0 0,0 1 0 0 0,0 0 0 0 0,-2 6 0 0 0,-2 1 130 0 0,0 0 0 0 0,-1 0 0 0 0,-1 0 0 0 0,1 0 0 0 0,-2-1 0 0 0,1 0 0 0 0,-2 0 0 0 0,-12 13 0 0 0,-5 2 249 0 0,-44 35-1 0 0,23-25-89 0 0,-82 46 0 0 0,119-76-715 0 0,1 1-1 0 0,0 0 1 0 0,-11 11 0 0 0,9-8-540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7T14:16:03.61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11863 3828 9215 0,'0'0'816'0,"0"0"-656"0,-3-8-160 0,0 1 0 16,1-1 3600-16,-1 1 688 0,3 7 144 0,-4-5 32 15,2 1-2032-15,2 4-416 0,-6-5-80 0,6 5-16 16,0 0-512-16,-6 5-128 0,-1-1 0 0,1 5-16 16,-1 2-224-16,2 4-32 0,0 4-16 0,-2 3 0 15,0 2-48-15,-1 8-16 0,0-1 0 0,0 6 0 0,0 0-192 0,3 4-32 16,-3 2-16-16,4 1 0 16,2-1-256-16,0 0-48 0,2 0-16 0,0-4 0 0,2-3-208 0,2-3-32 15,1-1-128-15,1-4 192 0,2-5-192 0,1-1 0 16,0-1 0-16,2-1 0 0,1-3 0 0,-1 0 0 15,2-1-128-15,0 0 128 16,-1-1-1376-16,0-2-160 0,1-4-48 0,0 2 0 16,-1-2-496-16,1-2-96 0,0-4-32 0,0-1 0 15,-2-4-864-15,1-1-192 0</inkml:trace>
  <inkml:trace contextRef="#ctx0" brushRef="#br0" timeOffset="234.38">12158 3840 15663 0,'0'0'1392'0,"0"0"-1120"0,0 0-272 0,0 0 0 16,0 0 2736-16,0 0 480 0,2 8 112 0,-2-2 0 16,0 2-1392-16,1 5-272 0,3 3-64 0,-1 5-16 15,-1 2-832-15,2 5-176 0,1 3-16 0,1 3-16 16,1 2-224-16,0 2-32 0,-1 1-16 0,2 2 0 15,0-5-272-15,0 1 0 0,1-2 128 0,-1-1-128 16,1-3-224-16,-1 0-96 0,0 2-32 0,-2-4-10240 16,1-1-2048-16</inkml:trace>
  <inkml:trace contextRef="#ctx0" brushRef="#br0" timeOffset="453.03">12065 4221 12895 0,'-11'-7'576'0,"7"6"112"0,-1 0-560 0,5 1-128 16,-4-2 0-16,4 2 0 0,0 0 6080 0,0 0 1168 15,0 0 240-15,0 0 64 0,0 0-5312 0,9-2-1040 16,3-1-224-16,1 0-32 0,1 1-752 0,3-2-192 16,0-1 0-16,2 1 0 0,0 0 0 0,1 1-224 15,-1 1 32-15,1 0 0 16,-1 2-1856-16,1-1-384 0,-1 0-64 0,1-2-8672 0,-2 1-1744 0</inkml:trace>
  <inkml:trace contextRef="#ctx0" brushRef="#br0" timeOffset="1031.2">12422 3772 16575 0,'0'0'736'0,"0"0"160"0,0 0-720 0,0 0-176 0,0 0 0 0,0 0 0 15,0 0 3680-15,0 8 704 0,1 2 144 0,0 6 16 16,3 4-2528-16,-1 3-512 0,1 6-96 0,0 5-32 15,0 2-608-15,-2 2-112 0,2 4-16 0,0 1-16 16,-1-3-368-16,-1 1-64 0,2-4 0 0,0 0-16 16,0-3-176-16,0-3 160 0,-1-2-160 0,-1-3 160 15,-1-1-160-15,1-4 0 0,-1-3 0 0,0-3 0 16,1-4-320-16,-1-1-32 0,0-1-16 0,-1-9 0 16,0 0-400-16,0 0-64 0,0 0-32 0,3-9 0 15,0-1 48-15,-2-1 16 0,1-3 0 0,1-2 0 0,0-3 528 0,-1-2 96 16,1-1 32-16,-1 0 0 0,1-2 144 0,1 3 0 15,1-1 0-15,0 4 0 0,1 2 160 0,-1 3 64 16,-1 3 16-16,0-1 0 0,0 5 144 0,-4 6 48 16,0 0 0-16,0 0 0 0,0 0 32 0,6 4 16 15,1 4 0-15,-2 3 0 0,4 1-352 0,-1 4-128 16,-2 1 0-16,5 0 144 0,0 1-144 0,1-2 128 16,0-1-128-16,0 1 128 0,2 1-128 0,0-2 0 15,1-3 144-15,0-1-144 0,1-2 128 0,1 0-128 16,0-3 128-16,0 0-128 0,-3-3 128 0,1 0-128 15,-1-3 128-15,-1 0-128 0,-1-3 144 0,1 0-144 0,-3-3 192 0,-1 0-192 16,-1-2 0-16,-1-2 0 0,-4-2 0 0,3 1 0 16,-5-2 0-16,0-2 0 0,-1 0-192 0,-1-3 48 15,0 0-48-15,-5-2-16 0,0-1 0 0,-2 1 0 16,-2-1 208-16,-1 2-144 0,0 4 144 0,0-1-128 16,2 4 128-16,1 6 256 0,-4 3-64 0,3 5-16 15,3 3 400-15,1 4 96 0,1 5 16 0,2 5 0 16,4 1 128-16,2 3 16 0,-1 1 16 0,5 0 0 15,3-3-320-15,2 1-64 0,2-4-16 0,5 0 0 16,2-1-288-16,3-2-160 0,2-4 160 0,3-3-160 16,3-3 0-16,1-5 0 0,1-5-128 0,4-3 128 15,3-2-2272 1,1-2-352-16</inkml:trace>
  <inkml:trace contextRef="#ctx0" brushRef="#br0" timeOffset="2067.92">13853 4213 3679 0,'0'0'320'0,"0"0"-320"0,0 0 0 0,-6-1 0 0,-1-2 3968 0,-1 0 704 16,-1 1 160-16,0 0 32 0,-1 1-2288 0,-1 2-448 0,1 1-80 0,-1 0-32 16,1 2-928-16,0 2-192 0,-1 1-48 0,2 1 0 15,-1 3-464-15,2 3-80 0,3 3-32 0,-1 1 0 16,4 2-272-16,2-2 0 0,1 1 128 0,0 2-128 16,5 2 0-16,0-3 0 0,2 0 0 0,1-4 0 15,1-2 0-15,2-1 0 0,0-8 0 0,1 3 0 16,0 0 0-16,-1-4 0 0,-1-6 144 0,0 0-144 15,-2-2 560-15,0-4 16 0,-1-4 0 0,-1-2 0 16,-2-3 144-16,-1-3 48 0,-2 0 0 0,2-4 0 16,-4-1-352-16,-1-6-64 0,1-1-16 0,-1-5 0 15,-3-2-80-15,0-2-32 0,-1 0 0 0,-1-1 0 16,-3 2-96-16,-1 2-128 0,-1 4 176 0,1 3-176 16,-1 1 0-16,1 5 0 0,2 4-192 0,2 7 48 15,-1 3-624-15,2 5-112 0,5 6-16 0,0 0-16 16,0 0-1584-16,0 0-320 0,-3 6-64 0,3 6-10336 15</inkml:trace>
  <inkml:trace contextRef="#ctx0" brushRef="#br0" timeOffset="2208.77">14051 4201 6447 0,'3'17'272'0,"-2"-8"80"0,1 3-352 0,0 2 0 16,0 2 0-16,0 0 0 0,1 2 5056 0,-1-4 928 15,0 1 192-15,-1-1 32 0,-1 0-4160 0,0-1-848 16,4-1-176-16,0-2-16 0,0 2-736 0,0-3-144 15,-4-9-128-15,0 0-9584 16,4 9-2016-16</inkml:trace>
  <inkml:trace contextRef="#ctx0" brushRef="#br0" timeOffset="2365.09">14024 4086 23951 0,'-10'-5'1056'0,"10"5"224"0,0 0-1024 0,0 0-256 0,0 0 0 0,0 0 0 15,0 0 496-15,0 0 32 0,0 0 16 0,0 0-7968 16,9 7-1600-16</inkml:trace>
  <inkml:trace contextRef="#ctx0" brushRef="#br0" timeOffset="2661.95">14220 4260 19343 0,'0'0'848'0,"0"0"192"0,2 10-832 0,2-1-208 0,-4-9 0 0,7 8 0 0,-7-8 2416 0,9 7 432 16,1-3 96-16,1-3 0 0,-1 3-1440 0,1-4-288 16,-1-3-64-16,0-1-16 0,1-1-672 0,-2-1-128 15,0-2-16-15,-1-1-16 0,-2 1 16 0,0-4 16 16,-1 2 0-16,-3-2 0 0,0-1-80 0,-1 0-32 16,-1 0 0-16,-3 1 0 0,-2 2 160 0,-1 2 48 15,-3-1 0-15,-2 2 0 0,-1 1 144 0,-1 0 48 16,0 3 0-16,0 1 0 0,2 2-48 0,0 3 0 15,1 2 0-15,1 4 0 0,1 3-64 0,1 1 0 16,2 3-16-16,0 2 0 0,4-1-224 0,1 2-32 16,2 1-16-16,2-1 0 0,3 0-224 0,2-1 176 15,1 0-176-15,3-1 160 0,3-2-160 0,-1-1-144 16,2-1 144-16,2 0-208 16,-1-1-1280-16,1-1-256 0,1-4-48 0,0-1-16 15,0 0-1456-15,0-2-304 0,-2-4-48 0</inkml:trace>
  <inkml:trace contextRef="#ctx0" brushRef="#br0" timeOffset="3240.67">14594 4123 24351 0,'0'0'1088'0,"0"0"208"0,0 0-1040 0,0 0-256 0,0 0 0 0,0 0 0 16,0 0 1744-16,0 0 304 0,0 0 48 0,1 8 16 16,0 2-672-16,1 3-128 0,-1 3-32 0,0 2 0 15,1 3-416-15,-1 0-96 0,-1 0 0 0,1 1-16 16,-1-4-368-16,2 2-64 0,0-2 0 0,-1-1-16 0,1-4-304 0,-1-4 160 15,0 0-160-15,1-1 128 0,-2-8-128 0,0 0 0 16,0 0 0-16,0 0 0 0,0 0-192 0,0 0-64 16,4-7 0-16,-2-2-16 15,1-1-368-15,1-6-80 0,-2 1-16 0,2-4 0 16,1-5-128-16,-1-1-32 0,0-5 0 0,0 1 0 16,0-1-496-16,0 4-96 0,0 3-32 0,0 3 0 15,1 4 880-15,0 3 192 0,-1 2 16 0,0 3 16 0,-4 8 704 0,0 0 144 16,0 0 16-16,5 6 16 0,1 5 288 0,-3 2 48 15,1 2 16-15,2 6 0 0,0 0 16 0,2 1 16 16,-2 2 0-16,4-5 0 0,-1 1-480 0,1-2-112 16,2-1 0-16,1-1-16 0,1-1-80 0,1 0-16 15,0-2 0-15,1-1 0 0,-1-3-144 0,1-3 128 16,0 2-128-16,1-3 128 0,1-1 0 0,-1-3-128 0,-1-1 192 0,-2-2-64 16,-2-2-128-16,-1-1 160 0,1-3-160 0,-1 1 160 15,-1-3-160-15,-1-1 0 0,-2-2 144 0,-2-1-144 16,0-2 0-16,-1-2 0 0,-3-3 0 0,-1 1 0 15,0-1-128-15,-1 1 0 0,-4 2 0 0,-2 1 0 16,-1 4 128-16,-1 1 0 0,0 4 0 0,0 2-128 16,-3 3 352-16,2 4 80 0,-2 5 16 0,2 3 0 15,1 1 512-15,1 6 128 0,1 3 0 0,3 2 16 16,0 1-160-16,4-1-48 0,3 1 0 0,1-1 0 16,2-5-384-16,4 0-64 0,1-3-32 0,5 0 0 15,2-2-288-15,2 1 0 0,-1-3 128 0,1-1-128 16,-2-3 0-16,0-1-272 0,-1-1 48 0,2-1 16 15,0 2-1808-15,1-1-352 0,-1-3-80 0,-2 0-9136 16,-1 0-1808-16</inkml:trace>
  <inkml:trace contextRef="#ctx0" brushRef="#br0" timeOffset="3538.39">15169 3686 23039 0,'0'0'1024'0,"0"0"192"0,0 0-960 0,-3 7-256 15,3-7 0-15,1 6 0 0,3 2 2432 0,4 1 432 0,3-1 80 0,3 1 32 16,2 2-1488-16,3 0-288 0,1 4-64 0,3 0-16 16,2 4-496-16,1 3-112 0,0 4 0 0,0 1-16 15,-1 3 32-15,0 0 16 0,-2 1 0 0,-1 3 0 16,-2-1 160-16,-2 1 16 0,-5-3 16 0,0 2 0 15,-1-1 160-15,-4 1 16 0,-4-3 16 0,-2 0 0 16,0 2-112-16,-6 1-32 0,-3-2 0 0,-2 2 0 16,-1-3-384-16,-1-1-80 0,-1 2 0 0,1-2-16 15,-2-2-304-15,1-1 0 0,0-1 0 0,2-2 0 16,-2-1-1744 0,2-1-464-16,-1-1-96 0</inkml:trace>
  <inkml:trace contextRef="#ctx0" brushRef="#br1" timeOffset="20953.77">28188 3847 32591 0,'0'0'1440'0,"-7"14"304"0,-5 7-1392 0,-1-3-352 0,0 0 0 0,2 4 0 16,-1 3 1216-16,0 1 160 0,-1 2 32 0,1 2 16 15,-1-2-288-15,2 4-64 0,-1 3-16 0,1-1 0 16,1 1-800-16,2-1-256 0,3-4 128 0,4-2-128 16,3-1 0-16,3-9 0 0,2 0 0 0,1-1 0 15,2-1-256-15,2-1-64 0,1 1-16 0,8 3 0 16,0-7-2400-16,0-5-464 0,-2-2-112 0</inkml:trace>
  <inkml:trace contextRef="#ctx0" brushRef="#br1" timeOffset="21298.72">28580 4101 13823 0,'0'0'1216'0,"-12"-4"-960"15,1 0-256-15,-2 4 0 0,0 0 3008 0,-2 3 576 16,0 3 96-16,-2 2 32 0,-2 2-1808 0,2 6-368 15,-1 6-64-15,3 2 0 0,-1 0-848 0,4 2-176 16,4 2-16-16,4-2-16 0,2 0-416 0,4-1 0 0,5-2 0 16,5-1 0-16,-1-3 0 0,2-1 0 0,2-4-128 0,2-1 128 15,2-6-160-15,1-5 160 0,1-2-208 0,0-6 80 16,-3-3 128-16,0-3 128 0,-1-4-128 0,-1-1 176 16,-3-1 256-16,-2 0 48 0,-1-6 16 0,-3 0 0 15,0-4 144-15,-1-2 16 0,1 0 16 0,-2-5 0 16,-2 0 32-16,-3 0 16 0,-2 1 0 0,0-3 0 31,-2 0 32-31,-1 0 0 0,-3 7 0 0,0 0 0 0,-1 0-512 0,1 5-112 0,0 7 0 0,0 2-128 16,-1 3 0-16,2 4-320 0,-1 3 32 0,2-1 16 15,6 7-1264-15,0 0-256 0,0 0-64 0,0 0 0 16,-7 7-1872-16,7-7-384 0</inkml:trace>
  <inkml:trace contextRef="#ctx0" brushRef="#br1" timeOffset="21439.33">28738 4187 23951 0,'0'0'1056'0,"1"18"224"16,-2 2-1024-16,0 0-256 0,-1 1 0 0,2-1 0 0,2-2 2592 0,-2-2 464 15,1-1 80-15,1 0 32 0,1-1-1904 0,2-1-384 16,-1-1-80-16,1-2-16 16,1-2-2720-16,-6-8-560 0,7 7-96 0</inkml:trace>
  <inkml:trace contextRef="#ctx0" brushRef="#br1" timeOffset="21548.89">28888 3952 27071 0,'-5'-10'1200'0,"5"10"240"0,0 0-1152 0,0 0-288 0,-11-4 0 0,3 4 0 16,8 0 368-16,-8 5 16 0,8-5 0 0,0 0 0 31,-5 13-1152-31,4 0-240 0,1 0-32 0,3-1-6768 0,0 2-1344 0</inkml:trace>
  <inkml:trace contextRef="#ctx0" brushRef="#br1" timeOffset="21861.41">28946 4269 9215 0,'0'0'816'0,"8"10"-656"0,-8-10-160 0,9 11 0 15,2-3 2768-15,1-2 528 0,-1-1 96 0,2 2 32 16,-13-7-944-16,13 2-192 0,0 4-48 0,-2-5 0 16,-1-2-448-16,2-2-80 0,1-1-32 0,0 0 0 15,0 0-592-15,-1-2-128 0,-3-5-32 0,-1 1 0 0,0-2-528 0,-1 2-96 16,1-3-32-16,-3 0 0 0,-2-2-144 0,-2 4-128 15,-1-4 192-15,0 2-192 0,-1 0 288 0,-3 3-48 16,-4-2-16-16,-1 4 0 0,-1 2 256 0,-1 2 48 16,1 3 16-16,-1 3 0 0,0 3 0 0,0 3 0 15,-3 4 0-15,2 2 0 0,2 6 96 0,2-3 32 16,3 2 0-16,3 1 0 0,5-2-288 0,4 0-48 16,-2-2-16-16,1 0 0 0,1-2-320 0,2 0 144 15,3 1-144-15,2-2 0 0,2 0 0 0,-1 0 0 16,-2-3 0-16,0 1 0 15,0 0-960-15,2-4-208 0,0-4-48 0,1-1 0 16,0-1-1136-16,-1-1-224 0,0-2-48 0,-5-1-8912 0,4 2-1776 16</inkml:trace>
  <inkml:trace contextRef="#ctx0" brushRef="#br1" timeOffset="22436.03">29409 4103 21823 0,'0'0'960'0,"0"0"208"0,4-5-928 0,0 0-240 0,-4 5 0 0,0 0 0 15,8-3 2176-15,-8 3 384 0,5 6 64 0,-1 3 32 16,0 1-512-16,0 4-96 0,0 5-32 0,0 2 0 16,1 1-688-16,-3 0-144 0,0 3-32 0,-1-2 0 15,2-2-304-15,-3 0-64 0,0 0-16 0,1-2 0 16,2-2-464-16,1-1-112 0,-2-2 0 0,1-1-16 16,1-4-176-16,0-1 0 0,-1-1 0 0,3-2 128 0,-6-5-128 15,0 0 0-15,9-4 144 0,-1-1-144 0,-1-4-192 0,1-3-128 16,-1-1 0-16,1-3-16 0,-1 2 48 0,1-6 16 15,1-1 0-15,4-11 0 16,-1 1-112-16,-1 2-32 0,-1 0 0 0,0 3 0 16,2 1-96-16,0 3-32 0,0 1 0 0,-2 3 0 15,-1 4-32-15,-1 5 0 0,-1 2 0 0,-7 7 0 0,0 0 576 0,0 0 0 16,2 9 0-16,-2 4 0 0,-1 0 368 0,-2 4 176 16,1 0 32-16,-1 3 16 0,0-1-80 0,2 0 0 15,1 0-16-15,1 1 0 0,2-1-240 16,0 1-32-16,1-5-16 0,1 2 0 0,0 0-16 0,2-4 0 15,-1-1 0-15,3 0 0 0,0 1 0 0,0-5 0 16,1 0 0-16,0-1 0 0,0-3-192 0,2 0 176 16,0-2-176-16,1-2 160 0,1 0-160 0,-1-3 0 15,-1-4 0-15,0 1 0 16,-1-2 0-16,0-1-224 0,-1-4 48 0,3-5 16 16,-1 1-240-16,-3-2-48 0,-1 0-16 0,-3-1 0 15,-2-1-32-15,-3 1 0 0,-1-4 0 0,-3 3 0 16,-2 4 0-16,1 2 0 0,-3 3 0 0,3 9 0 0,-1-3 704 0,-1 6 144 0,1 2 32 15,-2 5 0-15,-1-1 384 0,0 5 96 0,-1 3 16 0,3 3 0 16,-1 1-16-16,3 1 0 0,2 0 0 0,3-1 0 16,4 1-304-16,2-1-64 0,4-2-16 0,1-2 0 15,5-1-240-15,2 1-48 0,4-5-16 0,4-1 0 16,3-2-176-16,2-4-192 0,3-1 32 0,18-2 16 31,-1-4-2512-31,-3-2-496 0,-1 1-112 0</inkml:trace>
  <inkml:trace contextRef="#ctx0" brushRef="#br1" timeOffset="23770.86">29939 4128 19983 0,'0'0'880'0,"0"0"192"0,0 0-864 0,-16-1-208 16,12-8 0-16,1 2 0 0,3 7 1360 0,0 0 240 15,0-10 32-15,3 1 16 0,-3 9-112 0,0 0-32 16,0 0 0-16,8-6 0 0,-8 6-624 0,10-2-128 16,-10 2-32-16,12 4 0 0,-2 1-144 0,-2 1-16 15,-8-6-16-15,11 12 0 0,0 0-176 0,1 0-48 16,1-2 0-16,0 2 0 0,0 0-192 0,2-1-128 16,-2-2 160-16,0 2-160 0,-2-5 0 0,2 2 128 15,0-1-128-15,-1-1 0 0,-12-6 0 0,11 9 128 16,-11-9-128-16,6 9 0 0,-2 2 0 0,-1-1 128 15,-3 3-128-15,-3-1 0 0,-3 1 0 0,-5 1 0 0,-2 2 0 16,-1-2 0 0,-2 1-304-16,4-1-96 0,6-1-32 0,2 0 0 15,1-1-2560-15,3-12-512 0</inkml:trace>
  <inkml:trace contextRef="#ctx0" brushRef="#br1" timeOffset="24228.52">30391 4236 20271 0,'0'0'1792'0,"0"0"-1424"15,0 0-368-15,0 0 0 0,0 0 864 0,0 0 96 16,0 0 32-16,3 11 0 0,-1 3 640 0,1 2 128 0,-2 2 32 0,-1 3 0 15,-1 2-768-15,-1 1-160 0,2 3-32 0,2-1 0 16,0-1-320-16,1-1-64 0,0-2 0 0,1-3-16 16,-3-2-16-16,0 1 0 0,0-5 0 0,-1-1 0 15,0-12-176-15,0 0-48 0,0 9 0 0,0-9 0 16,0 0-48-16,0 0-16 0,0 0 0 0,0 0 0 16,-5-13-128-16,1-1 0 0,0-3 0 0,2 0 0 15,0-1-160-15,1-2-64 0,-1-1-16 0,-1-1 0 16,0-1-128-16,3-3-16 0,0-2-16 0,3-2 0 31,0 0-384-31,0 0-80 0,1-2-16 0,3 3 0 0,2 3 32 0,-1 4 0 0,1 5 0 16,1 4 0-16,2 1 544 0,0 4 112 0,-2 3 32 0,2 2 0 15,1 3 720-15,1 3 144 0,-1 2 16 0,-1 2 16 16,-12-7 448-16,12 12 96 0,0 2 0 0,-6 3 16 16,-1 0-480-16,-2 0-112 0,-2-3 0 0,-2 0-16 0,-3 1-64 15,-1-1-16-15,-2-1 0 0,-2 0 0 0,-1-2-368 0,-1-1-80 16,0-2-16-16,-1 0 0 0,-1-3-288 0,-1 0-64 15,-1-1-16-15,1-1 0 16,1-2-672-16,2-1-144 0,1-3-32 0,2-1 0 16,0-1-1888-16,8 5-384 0,-5-8-80 0</inkml:trace>
  <inkml:trace contextRef="#ctx0" brushRef="#br1" timeOffset="24595.01">30770 3787 21183 0,'0'0'944'0,"0"0"192"16,0 0-912-16,0 0-224 0,0 0 0 0,3 13 0 0,-4 4 1904 0,-3 1 336 16,-3 1 64-16,-3 4 0 0,-3 5-320 0,1 4-80 15,0 3-16-15,2-1 0 0,-1-2-880 0,1 1-176 16,0-6-48-16,2 2 0 0,1 1-176 0,2-5-32 16,1-3-16-16,1-3 0 0,0 0-352 0,1-4-64 0,2-2-16 0,0-2 0 0,0-11-128 0,0 0 0 15,0 0 144-15,8 9-144 0,0-3 0 0,-8-6 0 16,0 0 0-16,8-4 0 0,0-1-160 0,3-3 0 15,4-5 0-15,-1 0 0 0,0-2-176 0,1 0-48 16,0-2 0-16,0 2 0 0,-1-1 208 0,-1 4 48 16,-1-1 0-16,-2 2 0 0,-2-1 128 0,-1 1 0 15,-4 4 0-15,-3 7 0 0,10-4 256 0,-10 4 64 16,0 0 32-16,0 0 0 0,0 0-96 0,0 0 0 16,0 0-16-16,9 6 0 0,-9-6-240 0,5 12 0 0,-1-2 0 0,1 3 0 31,0-2-400-31,0-1-128 0,2 3-32 0,1-2 0 15,2-1-2080-15,-1-2-432 0,-9-8-64 0,12 5-11200 0</inkml:trace>
  <inkml:trace contextRef="#ctx0" brushRef="#br1" timeOffset="24735.52">31116 4120 31215 0,'0'0'1376'0,"-12"7"288"0,3 5-1328 0,-1-1-336 0,-2 2 0 0,1-1 0 16,1 0 496-16,3-3 16 0,2 0 16 0,1 0 0 15,4-9-240-15,-2 11-48 0,2-2-16 0,0-9 0 16,0 0-2976-16,0 0-608 0</inkml:trace>
  <inkml:trace contextRef="#ctx0" brushRef="#br1" timeOffset="24860.57">31130 3813 8287 0,'-1'-11'736'0,"0"2"-592"16,-1 0-144-16,2 9 0 0,-5-9 4416 0,1 1 832 15,0 0 192-15,2 2 16 0,2 6-4112 0,0 0-816 16,1-8-160-16,-1 8-8848 16,0 0-1760-16</inkml:trace>
  <inkml:trace contextRef="#ctx0" brushRef="#br1" timeOffset="25235.68">31340 3741 13823 0,'0'0'1216'0,"0"0"-960"0,0 12-256 0,-3-2 0 16,-2 2 2320-16,1 2 432 0,0-1 64 0,-2 4 32 15,-1 3-336-15,-3 2-64 0,-3 5-16 0,1-2 0 16,3-1-960-16,1 0-208 0,2 0-48 0,2 1 0 16,1-1-752-16,2 0-144 0,3-3-48 0,2-1 0 15,2 1-144-15,0 0-128 0,-1 1 192 0,3-3-192 16,1-4 208-16,0 0-64 0,-1-1-16 0,4-2 0 16,-2-3 0-16,1-3-128 0,-1 1 192 0,2-6-64 15,1-2-128-15,0-2 128 0,-1-1-128 0,0-1 128 16,-2-1-128-16,0-4 0 0,-2 1 0 0,0-5 0 15,-3-2 0-15,0 2-272 0,1 0 64 0,-2-1 16 16,-6-4-240-16,0 2-32 0,-4 0-16 0,0-1 0 16,-2-2 128-16,0 3 32 0,-1 3 0 0,0 2 0 15,0 3 448-15,0 6 112 0,9 3 16 0,-11 2 0 0,2 3 192 0,1 4 64 16,1 3 0-16,-1 2 0 0,-1 4 96 0,2 2 32 16,3-2 0-16,3 2 0 0,0 2-336 0,3-3-64 15,2 2-16-15,3 0 0 0,0-3-224 0,4-1 0 16,2 0 0-16,1-1 0 0,1-4-304 0,2-2-48 15,2-1-16-15,3-2 0 16,-1-2-1984-16,1-3-400 0,0-2-64 0,2-2-12352 0</inkml:trace>
  <inkml:trace contextRef="#ctx0" brushRef="#br1" timeOffset="25508.24">31609 3594 18431 0,'0'0'816'0,"4"19"160"0,2 1-784 0,3 2-192 0,0 3 0 0,3-2 0 15,1 3 2048-15,5 4 384 0,4 1 64 0,2 3 0 16,-2 0-352-16,0 4-80 0,-2 1-16 0,-5 0 0 16,-1 2-512-16,-4-1-128 0,-1-1 0 0,-4 2-16 15,-3 0-368-15,-2 0-64 0,-2-2 0 0,-3 0-16 16,-4-1-64-16,-3 0-16 0,-2-1 0 0,-3 1 0 15,-4-5-288-15,-2-1-64 0,-2 1-16 0,1-2 0 16,1-1-304-16,2 0-48 0,3 0-16 0,2 0 0 16,3-2-2496-16,3-4-512 0</inkml:trace>
  <inkml:trace contextRef="#ctx0" brushRef="#br0" timeOffset="46503.96">2120 6493 1839 0,'0'0'0'0,"0"0"160"0,0 0-160 0,0 0 0 0,0 0 0 0,9 8 0 0,-13-2 5440 0,4-6 1072 16,0 0 208-16,0 0 32 0,0 0-4352 0,0 0-864 16,0 0-192-16,0 0-16 0,0 0-480 0,0 0-80 15,7 0-32-15,0-2 0 0,4-3-256 0,1-2-48 16,1 1-16-16,0-1 0 0,1 1 704 0,2-1 144 15,4-2 16-15,0 0 16 0,-3 0-448 0,0 0-80 16,0-1-32-16,0 1 0 0,2 0-112 0,2 0-32 16,0 0 0-16,0 0 0 0,1-2-208 0,0 1-32 15,2-1-16-15,-1 0 0 0,1-2-144 0,2 1-48 16,-1-4 0-16,1 3 0 0,1-1-144 0,0-2 0 16,1-1 0-16,-3-1 128 0,-1-1-128 0,0-2 0 0,-2 0 144 0,-1 1-144 15,-2 2 0-15,1 2 0 0,-3 3-192 0,0 3 64 16,-3-2 128-16,0 2 0 0,-2-1 128 0,-1 2-128 31,0 1-1120-31,0-1-288 0,-2 0-64 0,1 1-16 16,1-1-1520-16,-2-1-288 0,-3-2-64 0</inkml:trace>
  <inkml:trace contextRef="#ctx0" brushRef="#br0" timeOffset="47207.43">2175 6468 1839 0,'0'0'160'0,"0"0"-160"0,0 0 0 0,0 0 0 16,0-7 2880-16,0 7 560 0,0-6 96 0,0 6 32 15,0-5-1552-15,0 5-304 0,0 0-64 0,0 0-16 0,0 0-192 0,0 0-32 16,0 0-16-16,0 0 0 0,0 0-128 16,0 0-32-16,0 0 0 0,0 0 0 0,0 8-224 0,1 2-48 15,0 1-16-15,1 0 0 0,-2 0-240 0,0 1-64 16,-2 1 0-16,2 1 0 0,2 2-112 0,-1-1-16 16,-1 4-16-16,0-2 0 0,0 2-144 0,1 1-32 15,-1 3 0-15,1-2 0 0,-1 2-64 0,2 1 0 16,-2 1-16-16,1-1 0 0,-1 0-96 0,1-1-16 15,1 2 0-15,-1-3 0 0,0 2 64 0,1-1 0 16,-2 1 0-16,0 0 0 0,0 1 0 0,0 0 16 16,0-2 0-16,1 0 0 0,-1-2-16 0,0-1 0 15,0 1 0-15,0-1 0 0,0 1-192 0,0-1 176 16,0 0-176-16,0-2 160 0,0 1 32 0,0-2 0 0,-1 1 0 0,-1-3 0 16,1 2-192-16,0 0 0 15,-1-5 0-15,2 0 128 0,0 1-128 0,0-3 0 0,0-1 0 0,0 2 128 31,0-5-1376-31,0-6-288 0,0 0-48 0,0 0-10288 0,0 0-2064 0</inkml:trace>
  <inkml:trace contextRef="#ctx0" brushRef="#br0" timeOffset="47961.12">2149 7347 18367 0,'0'0'816'0,"0"0"160"0,0 0-784 0,0 0-192 0,0 0 0 0,0 0 0 0,0 0 1232 0,0 0 208 16,5 7 32-16,0-1 16 0,1 1-400 0,2 0-64 15,0 0-32-15,1-1 0 0,2-2-48 0,0 2-16 16,2-1 0-16,0 1 0 0,1 1 112 0,0-3 32 16,0 2 0-16,3 2 0 0,1 1-256 0,2 0-48 15,1 3-16-15,1 0 0 0,0-2-304 0,3 2-64 16,1 0-16-16,1 1 0 0,1 0-144 0,-1 1-32 16,3 0 0-16,-3 1 0 0,0-2-32 0,-1 1-16 15,-2 1 0-15,0-1 0 0,-1-1 112 0,2-1 32 16,1-1 0-16,-1 2 0 0,-2-1 16 0,1 1 0 15,1-1 0-15,-1 0 0 0,1-2-96 0,0 0-16 16,-3 1 0-16,0-2 0 0,3 0 32 0,-3-1 0 0,0 0 0 16,2 1 0-16,-2-1 48 0,-1 1 16 0,-2-1 0 0,-2 0 0 15,-1-3-32-15,-2 0-16 0,2 0 0 0,-3 2 0 16,0-2-240-16,-1 1 144 0,-3-3-144 0,0 1 128 16,-2-1-128-16,-1 0 0 0,2-3 0 0,-2 2 0 31,-6-2-736-31,0 0-224 0,0 0-64 0,7-2 0 15,-7 2-2016-15,4-9-416 0</inkml:trace>
  <inkml:trace contextRef="#ctx0" brushRef="#br0" timeOffset="48570.32">2300 7118 4607 0,'0'0'192'0,"0"0"64"0,0 0-256 0,0 0 0 0,0 0 0 0,0 0 0 15,0 0 4416-15,0 0 832 0,6 5 160 0,1 0 32 16,1 3-3024-16,1-2-624 0,0 0-112 0,1 0-16 16,2 3-304-16,2-1-48 0,1 1-16 0,2 0 0 0,2 2-272 0,2-2-48 15,3 3-16-15,2-1 0 0,-2 2-96 0,4-1-32 16,-1-1 0-16,2 0 0 0,-3-3-208 0,0 1-48 15,1 0-16-15,2 0 0 0,0-1-240 0,-2 0-32 16,-2-1-16-16,-2 0 0 0,1 1-128 0,-2 1-16 16,-1-1-128-16,-2-1 192 0,1-2-192 0,-1 0 128 15,-2 0-128-15,-1 1 0 0,-2-1 0 0,1 1 128 16,0-3-128-16,-2 1 0 0,-1 0 0 0,0 0 0 16,-2 0-144-16,1-2 144 15,-1 2-768-15,-2-3-48 0,-1 1-16 0,-1 0 0 16,-6-2-2480-16,8 0-496 0,-2-2-96 0</inkml:trace>
  <inkml:trace contextRef="#ctx0" brushRef="#br0" timeOffset="49196.63">2322 6626 10127 0,'0'0'448'0,"0"0"96"0,0 0-544 0,0 0 0 0,0 0 0 0,0 0 0 16,0 0 3536-16,0 0 608 0,0 0 112 0,0 0 32 15,0 0-2272-15,0 0-448 0,0 0-96 0,0 0 0 16,0 0-96-16,0 0-16 0,6 0 0 0,2-4 0 16,0 2-144-16,1-1-16 0,2 0-16 0,0-1 0 15,2 1-96-15,3-3 0 0,2-2-16 0,2 1 0 16,1-2-320-16,2-2-64 0,1 1-16 0,0-2 0 15,3-2-192-15,0-2-32 0,0 0-16 0,1 1 0 16,-1 0-176-16,-1 1-48 0,-1 0 0 0,0 1 0 16,-1-2-208-16,0 4 128 0,-2 0-128 0,1 2 0 15,0-3 0-15,-2 2 128 0,-3 2-128 0,0-2 0 16,-2 0 0-16,-2 1 0 0,-1 1 0 0,0-3 0 16,-1 0 0-16,-2 2 0 0,-1 1 0 0,-1 2 0 15,-1-1-944-15,-2 1-176 0,0-1-32 0,0 2-12592 16,-5 5-2512-16</inkml:trace>
  <inkml:trace contextRef="#ctx0" brushRef="#br0" timeOffset="53399.38">2873 5468 16175 0,'0'0'704'0,"0"0"176"0,0 0-704 0,0 0-176 16,0 0 0-16,0 0 0 0,0 0 1424 0,0 0 256 15,0 0 48-15,0 0 16 0,2-6-672 0,-2 6-144 16,2-5-32-16,-2 5 0 0,0 0-64 0,0 0-32 15,0 0 0-15,6 0 0 0,-6 0 192 0,6 2 32 0,1 2 16 0,-4 1 0 16,1 1 48-16,-1 3 0 0,0-1 0 0,-1 3 0 16,2 4-256-16,1 2-64 0,-2-2 0 0,1 5 0 15,1 3-144-15,-1 2-48 0,0 0 0 0,0 1 0 16,-2 0-160-16,1 1-32 0,0-1-16 0,1 0 0 16,-2-1-160-16,2 0-16 0,0-2-16 0,0 0 0 15,0-3-176-15,-2 1 0 0,1-2 144 0,-2-1-144 16,-1-1 0-16,2 0 0 0,-1 0 0 0,0-2 0 15,1-2 0-15,-2 0-128 0,1 0 0 0,-1-1 0 16,-1 0-384 0,1-3-80-16,-2 0-16 0,2 0 0 0,0 0-400 15,0-2-80-15,-1-1 0 0,1-6-16 0,0 0-1536 16,0 0-304-16,0 0-64 0</inkml:trace>
  <inkml:trace contextRef="#ctx0" brushRef="#br0" timeOffset="53931.95">2872 5023 15663 0,'0'0'1392'0,"0"0"-1120"0,0 0-272 0,0 0 0 15,0 0 2816-15,0 0 512 0,0 0 112 0,0 0 16 16,0 0-1872-16,-3 9-368 0,3 5-80 0,0 2-16 16,2-2-800-16,0 4-144 0,1 2-48 0,1 1 0 15,1 1-128-15,0 0 0 0,1 1 0 0,-1-2 0 16,0-2 0-16,0-4 128 0,0 0-128 0,-1-4 0 15,0 0 0-15,0-2 0 0,0-1 0 0,-4-8 0 16,0 0 0-16,0 0-256 0,0 0 48 0,0 0 0 16,0 0-80-16,0 0-16 0,0 0 0 0,0 0 0 15,1-9 144-15,-1-3 32 0,-2-1 0 0,-1 0 0 0,-1 0-96 0,0-6-16 16,-1 1 0-16,0-4 0 0,-4 1 240 0,1-4 0 16,0 1 0-16,0-4 0 0,0 2 0 0,1 0 0 15,-1 0 0-15,0 1 0 0,0 3 352 0,2 0 112 16,0 2 32-16,3 5 0 0,0 0 352 0,2 4 80 15,-1 1 16-15,1 1 0 0,0 2-160 0,1-3-16 16,1 4-16-16,3-1 0 0,0 1-176 0,0-1-48 16,0 2 0-16,1-1 0 0,1-1-144 0,2 1-48 15,0-1 0-15,1 1 0 0,3-5-208 0,1 3-128 16,0 0 128-16,0 1-128 0,0-1 0 0,1 0 0 16,2-1 0-16,-2 1 0 15,-2 2-384-15,1 0-80 0,0 1-32 0,-1 2 0 16,-2 0-2672-16,1 0-544 0</inkml:trace>
  <inkml:trace contextRef="#ctx0" brushRef="#br0" timeOffset="54166.5">2884 5036 11055 0,'0'0'976'0,"0"0"-784"0,0 0-192 0,0 0 0 15,0 0 3264-15,0 0 624 0,0 0 112 0,0 0 32 16,4 5-1856-16,-4-5-384 0,8 0-64 0,1-2 0 16,1 6-864-16,1-4-160 0,-1-4-48 0,0 2 0 0,2-1-368 0,0 1-80 15,0-2-16-15,-1 1 0 0,1-2-192 0,1 1 0 16,-1 0 0-16,0-1 0 16,-2 1-1008-16,0 0-80 0,1-2-32 0,-1 0-13152 15</inkml:trace>
  <inkml:trace contextRef="#ctx0" brushRef="#br0" timeOffset="54401.42">2903 5228 23039 0,'0'0'2048'0,"0"0"-1648"15,-2 7-400-15,2-7 0 0,0 0 2624 0,0 0 448 16,0 0 96-16,0 0 16 0,12 1-1568 0,1-2-304 0,0-3-64 0,1 1-16 15,0 1-752-15,2-2-160 0,-2-3-16 0,2 1-16 16,2-1-288-16,0 1 128 16,2-1-128-16,0 0 0 15,0 0-272-15,0-1-176 0,-2-1-16 0,0 1-16 16,-2 2-2768-16,0-2-544 0,-2 0-112 0</inkml:trace>
  <inkml:trace contextRef="#ctx0" brushRef="#br0" timeOffset="54870.03">3321 4805 12895 0,'0'0'576'0,"0"0"112"0,0 0-560 0,0 0-128 0,0 0 0 0,0 0 0 0,0 0 3808 0,1 9 736 15,0 0 128-15,2 0 48 0,1 4-2736 0,1 3-528 16,-1 2-112-16,0 2-32 0,1 1-608 0,1 1-128 16,1 1-32-16,1 1 0 0,-2 2-208 0,1-2-32 15,-2 1-16-15,0-1 0 0,0-3-288 0,1-2 0 16,-2-1 0-16,0-2 0 0,1-4 128 0,-3-2-128 15,1 2 144-15,-2-4-144 0,-1-8 208 0,0 0-48 16,0 0-16-16,0 0 0 0,0 0 96 0,0 0 16 16,-2-8 0-16,-1-1 0 0,0 0-256 0,0-7 0 15,-3-1 0-15,1-3 0 0,1-2 0 0,0-1 176 16,2-2-32-16,-2 0 0 16,0 1-560-16,0-5-112 0,1 0-32 0,1 2 0 0,-1 2 160 0,3-1 16 15,0 3 16-15,3 0 0 0,-1 4 64 0,2 1 16 0,-1 1 0 16,1 2 0-16,1 4 160 0,1-3 128 0,2 5-192 0,0 2 192 15,3 3 0-15,-1 2-128 0,2 2 128 0,2 3 0 16,2 0 0-16,-1 0 0 0,1 3 0 0,-2 1 144 16,1 1 80-16,-2 1 16 0,0 2 0 0,0-1 0 15,-1 2 320-15,-2 0 64 0,-2 1 16 0,-3 0 0 16,0 1 208-16,-2 2 48 0,-3 2 16 0,-3 0 0 16,-1 1-176-16,-1-4-32 0,-1 3-16 0,-2-1 0 15,0 0-368-15,0-2-64 0,-1-2 0 0,-1 1-16 16,-2-3-240-16,0-1 0 0,0-1 0 0,1-1 0 31,-2 0-400-31,2 0-176 0,2-2-48 0,0 1 0 0,1-1-2192 16,2 1-448-16,-1-5-96 0,2 2-12288 0</inkml:trace>
  <inkml:trace contextRef="#ctx0" brushRef="#br0" timeOffset="55370.18">3879 4730 11055 0,'0'0'480'0,"3"-6"112"0,0-3-464 0,-2 2-128 15,1 1 0-15,-2-2 0 0,-2-1 4432 0,1 1 880 16,0 2 160-16,-1 0 32 0,2 6-3056 0,0 0-608 16,-5-5-128-16,5 5-32 0,-8-1-720 0,2 2-160 15,-2 3-32-15,2 4 0 0,-2 1-288 0,0 5-64 16,1 2-16-16,1 3 0 0,1 5-160 0,1 2-48 15,1 0 0-15,1 3 0 0,0 2-64 0,2-4-128 0,2 1 176 0,0-1-176 16,2 1 128-16,3-4-128 0,0 2 0 0,3-2 0 16,-1-2 0-16,2-1 0 0,5-3 0 0,-2-1 0 15,1-4 0-15,-2-1 0 0,0-3 0 0,1 0 0 16,0-5 0-16,1 0 0 0,-1-3 0 0,-1-1 0 16,-1-1 0-16,0 0 0 0,-5-6 0 0,3 2 0 15,-1-2-208-15,-1 0 0 0,-3-3 0 0,-1 3 0 31,0-6-320-31,-3 1-64 0,-1 1-16 0,-1-2 0 0,-6-1-96 16,1 0 0-16,-2-1-16 0,0 2 0 0,-1 2 288 0,-2-2 64 0,-3-6 16 0,1 5 0 16,1 2 352-16,2 2 0 0,-1 1 0 0,4 2 0 0,0 5 176 15,3-2 144-15,4 4 48 0,0 0 0 0,0 0 288 0,0 0 64 16,0 0 16-16,7 4 0 0,2-2 112 0,0 2 32 16,3 0 0-16,1 1 0 0,2-1-64 0,1 0-16 15,1-1 0-15,0-1 0 0,4 1-272 0,0-1-48 16,-1 1-16-16,1-3 0 0,-1 1-288 0,1-1-176 15,1-1 192-15,1 1-192 16,0-3-1648-16,-3 1-432 0</inkml:trace>
  <inkml:trace contextRef="#ctx0" brushRef="#br0" timeOffset="57327.64">896 8952 14735 0,'0'0'1312'0,"0"0"-1056"0,-2 8-256 0,2 5 0 0,2-1 2448 0,0 6 432 0,1-4 96 0,2 3 16 0,-1 1-1520 0,1 1-320 16,2-1-48-16,1 1-16 0,1 1-560 0,-2-1-112 16,0 0-32-16,0-2 0 0,0-2-384 0,-1-2 0 15,-3-4 0-15,1 2 0 0,-1-5 0 0,1 0 0 16,-4-6 0-16,0 0 0 0,0 0 0 0,0 0-272 16,0 0 64-16,-1-9 16 0,-2-3 32 0,-2-1 16 15,-3-2 0-15,-1-2 0 0,0-1 144 0,-3 0 0 16,-1 0 0-16,1-2 0 0,0-1 0 0,2-2 0 15,0 1 0-15,0 1 0 0,3-4 176 0,0 4 16 16,2 0 0-16,2 4 0 0,1 3 608 0,2 2 128 16,0 2 32-16,2 2 0 0,2 0-192 0,1 2-16 15,1-2-16-15,1 1 0 0,4 1-160 0,1 1-16 0,1-2-16 16,0 1 0-16,1-1-304 0,2 1-64 0,-1-1-16 0,2 2 0 16,2-2-160-16,-2 1 0 0,-1-1 0 0,0 3 0 31,-2-1-1488-31,1 1-240 0,-2 0-32 0</inkml:trace>
  <inkml:trace contextRef="#ctx0" brushRef="#br0" timeOffset="57499.67">1042 9047 29999 0,'0'0'1328'0,"0"0"272"0,0 0-1280 0,0 0-320 0,0 0 0 0,0 0 0 0,9 1 720 0,1-1 80 16,1-2 16-16,0-2 0 0,1-1-464 0,1-2-96 16,0-1 0-16,0 2-16 15,0-3-1584-15,2 1-304 0,0 1-64 0</inkml:trace>
  <inkml:trace contextRef="#ctx0" brushRef="#br0" timeOffset="57734.12">969 9193 26719 0,'-9'12'1184'0,"9"-12"240"16,0 0-1136-16,0 0-288 0,0 0 0 0,0 0 0 0,0 0 2048 0,10 2 368 0,4 0 64 0,5-2 16 15,-1-2-1536-15,1 0-320 0,0-2-48 0,-2 1-16 16,1-3-432-16,0 1-144 0,0-1 0 0,1 1 0 31,0 0-384-31,-1 0-192 0,-1-3-48 0,2 1-10224 0,-2 2-2048 0</inkml:trace>
  <inkml:trace contextRef="#ctx0" brushRef="#br0" timeOffset="58204.08">1417 8883 27583 0,'1'14'1216'0,"1"-5"256"0,-1 3-1168 0,0 2-304 16,3 2 0-16,0 2 0 0,1 2 1472 0,2-1 224 16,1 1 48-16,1 1 16 0,0-2-848 0,0 1-160 15,-1-3-48-15,0 1 0 0,1 0-448 0,-3-5-80 16,0-1-32-16,0 0 0 0,1-3-16 0,-2-1-128 16,-5-8 192-16,0 0-64 0,0 6 160 0,0-6 32 15,0 0 0-15,0 0 0 0,-7-2 48 0,2-2 16 16,0-1 0-16,1-3 0 0,-3-3-256 0,2-3-128 15,-1 0 128-15,1-1-128 0,-2-4-192 0,1-2-96 16,0-3-32-16,2 1 0 16,2-2-320-16,0 0-64 0,1-1 0 0,1 3-16 15,1-1 144-15,2 4 16 0,-2 0 16 0,2 2 0 0,5 6 368 0,-2 2 176 16,1 2-160-16,1 1 160 0,1 3 0 0,1 3 0 0,2 1 0 0,1 1 160 16,0 3 0-16,1-1 0 0,3 2 0 0,-1 2 0 15,-2 0 128-15,1 3 32 0,-1-1 0 0,-1 2 0 31,-1 4 192-31,-1-2 32 0,1 1 16 0,-1 2 0 0,-2-1 240 0,-1 1 48 0,-4-2 16 0,-1 1 0 16,0 0-80-16,0 0-16 0,-2-1 0 0,-1 0 0 16,-1 1-320-16,-3-1-64 0,-3 0 0 0,-1 1-16 15,1-1-176-15,-3-1-16 0,0 0-16 0,-2-1 0 16,-1-2-160-16,-1 2 192 0,0 0-192 0,-2-2 192 16,0-1-192-16,-1-1 0 0,-1-1-160 0,1-1 160 15,3 1-1536-15,1-2-224 0,0-1-32 0,4-2-16 16,9-2-1600-16,0 0-320 0,0 0-64 0</inkml:trace>
  <inkml:trace contextRef="#ctx0" brushRef="#br0" timeOffset="58674.33">1890 8857 17503 0,'13'-15'768'0,"-7"9"176"0,-2-3-752 0,1-2-192 15,1 0 0-15,0-1 0 0,-3 3 3648 0,0 0 704 16,0-1 144-16,-1 1 32 0,1 0-2528 0,-3 3-496 15,-3-1-96-15,3 7-32 0,0 0-576 0,-6 0-112 16,-2 0-32-16,-1 7 0 0,2-1-208 0,-1 6-64 16,-1 6 0-16,1 0 0 0,2 5-192 0,1 3-32 0,1 2-16 0,3 2 0 31,-1 2-144-31,4 0 160 0,0-2-160 0,3 0 160 0,3 0-160 0,1-2 0 0,0-4 0 0,3 0 0 16,3-2 0-16,0-1 0 0,2-3 0 0,3-2 0 15,-3-3 0-15,1 0 0 0,1-4 0 0,0-3 0 16,-1-2 0-16,0-4 0 0,-1-2 0 0,-3-1 128 15,-2-3-128-15,0-2 0 0,-2-1 0 0,-2-2 0 16,-1 1 0-16,-2-3-176 0,-1 0 16 0,-2 0 0 16,1 0-224-16,-3 0-32 15,-3 0-16-15,1 1 0 0,-6 1 64 0,-1 2 16 0,-2-1 0 0,0 1 0 16,-2 1 352-16,0 1 0 0,0 1 0 0,1 3 128 0,1-2 128 0,2 4 32 16,1-2 0-16,2 2 0 0,6 1 288 0,0 0 48 15,0 0 16-15,0 0 0 0,0 0-96 0,8 4-16 16,2 0 0-16,2 0 0 0,1-3-32 0,1-1-16 15,1 0 0-15,-1 0 0 0,0 0-144 0,1-1-16 16,0-1-16-16,1 2 0 0,0-2-304 0,-1 0 0 16,1 2 128-16,0 0-128 15,-1 0-1200-15,0 2-288 0,-1 0-64 0,-1-2-18432 16</inkml:trace>
  <inkml:trace contextRef="#ctx0" brushRef="#br0" timeOffset="59443.16">2742 8968 11055 0,'0'0'976'0,"0"0"-784"0,11 9-192 0,-11-9 0 16,0 8 2880-16,-1-1 544 0,0 0 96 0,1-7 32 15,-1 10-2080-15,1-10-400 0,0 7-96 0,0-7-16 0,0 0-672 0,0 0-144 16,0 0-16-16,0 0-128 0,0 0 208 0,0 0-64 16,-6 1-16-16,1-2 0 0,5 1 0 0,0 0-128 15,-6-3 192-15,0-1-64 0,2-2-128 0,2-2 0 16,2 8 0-16,0-7 128 0,0 1-128 0,1-1 0 15,0 0 0-15,2 0 0 0,0 1 128 0,2 0 0 16,0 1 0-16,-5 5 0 0,3-5 240 0,-3 5 32 16,6-3 16-16,2-1 0 0,0 3 288 0,-8 1 48 15,0 0 16-15,0 0 0 0,0 0 96 0,8 1 32 16,-8-1 0-16,0 0 0 0,0 0-208 0,0 0-48 16,0 0 0-16,0 0 0 0,5 7-352 0,-5-7-80 15,0 0-16-15,-1 6 0 0,1-6-336 0,-2 7-80 16,2-7-16-16,0 0 0 15,-2 6-2352-15,2-6-480 0,-4 8-80 0</inkml:trace>
  <inkml:trace contextRef="#ctx0" brushRef="#br0" timeOffset="59865.23">2750 9291 3679 0,'0'0'160'0,"0"0"32"16,-8-5-192-16,4 1 0 0,4 4 0 0,0 0 0 0,-4-4 3984 0,3-4 752 16,-1 1 160-16,2 0 32 0,2-1-3552 0,0 1-704 15,0-3-144-15,0 2-16 0,-1 0 160 0,3 2 32 16,0-1 16-16,1 3 0 0,1-2 144 0,-6 6 32 15,0 0 0-15,7-3 0 0,3 2 0 0,-3 2 16 16,-7-1 0-16,8 3 0 0,-8-3-16 0,8 2 0 16,-1 4 0-16,-7-6 0 0,0 0-336 0,2 7-80 15,-2 1-16-15,0-8 0 0,-1 9-208 0,1-1-32 16,0 1-16-16,0-9 0 0,0 0-80 0,-4 7-128 16,-3-3 176-16,1 0-176 0,6-4 176 0,-7 2-176 0,0 0 160 0,0-2-160 15,1 0 176-15,6 0-176 0,0 0 192 0,0 0-192 16,-8-3 128-16,1 0-128 0,2-3 0 0,1 3 0 15,4 3 0-15,0 0 0 0,0 0 0 0,0 0 0 16,0 0 0-16,0 0-144 0,4-8 144 0,0 2-192 16,1 1 0-16,0 1 0 0,1 1 0 0,0 2-11120 15,1-3-2224-15</inkml:trace>
  <inkml:trace contextRef="#ctx0" brushRef="#br0" timeOffset="61725.83">3761 9180 15663 0,'0'0'688'0,"0"0"144"0,0 0-656 0,0 0-176 0,0 0 0 0,0 0 0 0,0 0 2256 0,0 0 432 16,11-9 64-16,-7 4 32 0,1-2-1360 0,0 1-272 16,0-2-48-16,0 1-16 0,2-3-512 0,-2 2-96 15,0-1-32-15,-1 0 0 0,0-2-32 0,-1 2-16 16,-1-1 0-16,0-1 0 0,-1 4-176 0,-1-1-32 15,-1-3-16-15,-2 5 0 0,-1 1 112 0,-1 1 32 16,0 0 0-16,-2 4 0 0,-1 0 64 0,-1 0 0 16,-2 4 16-16,-1 1 0 0,-3 1-112 0,1 5-32 15,0 3 0-15,1 1 0 0,1 0-48 0,2 3-16 16,0 3 0-16,4-2 0 0,1-1 80 0,1 0 16 0,3 0 0 16,2-3 0-16,3-2 16 0,2-2 0 0,2 0 0 0,3-2 0 15,3-1-176-15,2-3-128 0,-1-2 192 0,2-3-192 16,0-4 0-16,1 0 0 0,2 0 0 0,1-1-144 31,0-3-1600-31,-2-1-320 0,1-2-64 0,-5 1-13360 0</inkml:trace>
  <inkml:trace contextRef="#ctx0" brushRef="#br0" timeOffset="61897.69">4040 8913 23951 0,'0'0'2128'0,"0"0"-1696"0,0 0-432 0,0 0 0 15,0 0 1984-15,0 0 304 0,0 0 64 0,8 1 16 16,1-1-896-16,2 0-192 0,0 0-16 0,4 0-16 16,2 0-704-16,0-3-144 0,0 1-16 0,5-3-16 0,1 1-368 0,2-3 0 15,2 2 0-15,-2 0 0 16,-3 0-2752-16,-1 1-480 0</inkml:trace>
  <inkml:trace contextRef="#ctx0" brushRef="#br0" timeOffset="62399.52">4984 9024 14735 0,'0'0'1312'0,"0"0"-1056"0,-5 1-256 0,-2-1 0 16,1 0 2688-16,-1 0 496 0,0 1 80 0,0-1 32 0,-1 0-1472 0,0 2-288 15,1-1-64-15,-1 1-16 0,-1 2-576 0,1 0-112 16,-1 0-32-16,0 3 0 0,-1-2-352 0,3 3-80 16,-1 1-16-16,1 1 0 0,2-2-288 0,2 4 0 15,3 2 128-15,2 2-128 0,0-1 0 0,5 1 0 16,-2-2 0-16,3 1 0 0,2 0-160 0,3 0 160 16,2-2-160-16,0-3 160 0,1-1 0 0,1-5 0 15,-1-1 0-15,-1-4 0 0,1-3 0 0,-1-3 0 16,0-1 0-16,-2-5 0 0,-1 0 256 0,-3-2 32 15,-4-4 16-15,1-3 0 0,0 1 112 0,-4-3 32 16,-2-1 0-16,-1-3 0 0,-2 1-144 0,-1-2-32 16,-1 1 0-16,-1-1 0 0,-2 0-128 0,0 3-16 15,-1-1-128-15,1 3 192 16,0 2-816-16,0 1-160 0,2 2-48 0,1 3 0 16,0 4-2064-16,1 5-432 0,1 3-64 0</inkml:trace>
  <inkml:trace contextRef="#ctx0" brushRef="#br0" timeOffset="62665.32">5180 8879 13823 0,'0'8'1216'15,"0"2"-960"-15,-2 2-256 0,2 1 0 0,0 1 2736 0,0 1 496 0,-1 0 96 0,1 2 32 16,1 0-1936-16,2 0-384 0,1-1-80 0,2-1 0 16,2 2-480-16,3 0-96 0,-1-2 0 0,2-2-16 15,2-2 0-15,0 0 0 0,2-3 0 0,1-3 0 16,-1-1 80-16,-1-2 0 0,0 1 16 0,-1-4 0 15,-2-3 288-15,-2-3 48 0,-1-2 16 0,-2 1 0 0,-3-3-32 0,0 0 0 16,-2-2 0-16,0 1 0 0,-2-1-320 0,-2 0-64 16,0-1-16-16,-1 1 0 0,-3-3-208 0,-2 3-48 15,-1 0-128-15,-2 3 192 0,1-5-432 0,-2 2-80 16,-2 0-32-16,1 2 0 16,1 0-2016-16,1 1-416 0,1-1-80 0,1 4-7232 15,1 0-1440-15</inkml:trace>
  <inkml:trace contextRef="#ctx0" brushRef="#br0" timeOffset="62962.58">5396 8893 11967 0,'4'7'1072'0,"1"3"-864"16,0 3-208-16,2 2 0 0,-1-1 3008 0,1 3 544 15,0 1 112-15,-1 0 32 0,-1 1-1392 0,-1 0-288 16,0 1-48-16,1-1-16 0,-2 1-640 0,-1-5-128 0,1 1-32 0,0-3 0 16,-1-1-576-16,1-2-112 0,-2-2-16 0,2 0-16 15,-3-8-176-15,0 0-48 0,0 0 0 0,0 0 0 16,0 0 48-16,6-7 16 0,0 0 0 0,-1-5 0 15,-1-2-416-15,0-2-96 0,0 0-16 0,-2-1 0 16,-1-1 256-16,2 1 0 0,0-1 0 0,1 1 0 16,-2 1-128-16,2-1 128 0,0 4-208 0,-1 0 80 15,-2 4 128-15,1 3 0 0,-2 6 0 0,0 0 0 16,0 0 0-16,0 0 0 0,0 0 0 0,7 7-128 16,-2 1 128-16,0 1 0 0,1 2 0 0,-1 1 0 15,0 1 0-15,2 0-128 0,-1 1 128 0,1 2-192 16,0 1-1552-16,4 1-320 15,-1-5-64-15,2 0-7856 0,-2-3-1552 0</inkml:trace>
  <inkml:trace contextRef="#ctx0" brushRef="#br0" timeOffset="63306.42">5809 8999 3679 0,'0'0'320'0,"0"0"-320"16,-10 0 0-16,0 0 0 0,-1 1 5168 0,1 2 960 15,-1 1 192-15,1 2 32 0,-1 3-3600 0,2-1-736 16,1 0-144-16,2 1-16 0,1 3-832 0,1-2-144 15,1 3-48-15,2-2 0 0,1-2-416 0,1 0-96 16,2-1 0-16,1 0-16 0,1-2-144 0,1-1-32 16,2-1 0-16,1-1 0 0,2-1-128 0,1 0 0 15,-1-2 0-15,2-3 0 0,0-2 0 0,0-2 0 16,0 0 0-16,0-1 0 0,-1-1-176 0,0 1 176 16,0-3-128-16,-1 4 128 0,-2-3 0 0,1 3 0 0,-4-1 0 0,-1 1-128 15,-1-3 128-15,0 2 0 0,-3 2 0 0,1 0 0 16,-2 6 0-16,0 0 224 0,0 0-48 0,0 0-16 15,0 0 288-15,0 0 48 0,0 0 16 0,-4 8 0 16,1 1-160-16,2 2-32 0,1-1 0 0,0 2 0 16,0 1-320-16,1 1 144 0,1 1-144 0,-1-1 0 15,1-1 0-15,2 1 0 0,2-1 0 0,-1 0 0 32,0-1-1984-32,3 0-320 0,-2-4-48 0,1-1-13424 0</inkml:trace>
  <inkml:trace contextRef="#ctx0" brushRef="#br0" timeOffset="63478.27">6142 8682 30175 0,'-4'-18'1344'0,"4"13"256"0,0 5-1280 0,0 0-320 16,0 0 0-16,0 0 0 0,0 0 976 0,0 0 128 16,0 0 32-16,5 14 0 0,2 5-256 0,-1 5-48 15,1 3-16-15,0 5 0 0,0 3-624 0,2 1-192 16,0 1 0-16,4-1 0 0,-2 2 0 0,2 0 0 15,0 0 0-15,2 0 0 16,4-2-1728-16,0-1-288 0,3 0-64 0,-5-3-7664 16,-4-5-1536-16</inkml:trace>
  <inkml:trace contextRef="#ctx0" brushRef="#br0" timeOffset="63666.78">6272 9111 22111 0,'-12'-13'1968'0,"7"6"-1584"0,0 1-384 0,1-2 0 15,2 0 2752-15,0 0 448 0,1 1 112 0,1-1 16 16,1 0-1392-16,2 0-272 0,1 2-48 0,1-1-16 16,1 1-976-16,2-1-208 0,1 1-32 0,2-1-16 15,-1 1-368-15,2 0 0 0,0 0 0 0,1-1 0 32,-2 3-400-32,3-1-48 0,-1 0-16 0,1 1 0 15,-2 1-2224-15,-2 1-432 0,1 2-80 0</inkml:trace>
  <inkml:trace contextRef="#ctx0" brushRef="#br0" timeOffset="63807.39">6556 8962 1839 0,'0'0'0'0,"2"8"160"0,-2 3-160 0,1 0 0 0,2 2 0 0,-1 0 0 0,1 0 5952 0,1 2 1152 15,0-2 224-15,1 1 48 0,3 2-5648 0,-2-1-1152 16,1 0-208-16,-1-1-48 16,1-1-2320-16,-2-1-464 0,0 6-96 0,-5-18 0 0</inkml:trace>
  <inkml:trace contextRef="#ctx0" brushRef="#br0" timeOffset="64137.69">6618 8919 24991 0,'6'-13'1104'0,"-6"13"240"0,4-6-1088 0,0-5-256 0,1 0 0 16,0 0 0-16,2 2 1744 0,1 3 304 0,0 2 48 0,1 4 16 16,0 2-928-16,0 5-176 0,0 2-48 0,0 3 0 15,-1 3-128-15,-1 3-16 16,-2 2-16-16,-1 2 0 0,-2 4 64 0,1-2 16 0,-3 1 0 0,1-1 0 15,1-2-432-15,0 1-64 0,2-3-32 0,-1-1 0 16,-1-4-208-16,1 0-144 0,1-4 192 0,0-1-192 16,0-4 0-16,-4-6-192 0,6 5 0 0,1-5 0 15,-7 0-64-15,6-5 0 0,-2-1 0 0,1-4 0 16,0 1 256-16,1-5-176 0,-2 0 176 0,-2-1-160 16,1-3 160-16,-1 1 0 0,1 0 0 0,0 0 0 0,-2 0 0 0,3 2 176 15,1 0-176-15,-1 2 192 0,-1 4 192 0,-2 3 64 16,-1 6 0-16,0 0 0 0,0 0-288 0,0 0-160 15,4 6 192-15,0 5-192 0,0 2 0 0,0 1 0 16,-2 2 0-16,2 2 0 0,1-1-256 0,2 0-96 16,1 0-32-16,2-2 0 15,-1-2-1552-15,0 0-320 0,2 0-64 0,2-2-8944 16,4-2-1776-16</inkml:trace>
  <inkml:trace contextRef="#ctx0" brushRef="#br0" timeOffset="64528.5">7137 9125 2751 0,'2'-14'128'0,"-2"14"16"0,0-9-144 0,-1 2 0 15,-2-2 0-15,-1 3 0 0,0 0 4272 0,-2 3 816 16,-2 0 160-16,0 2 48 0,0 1-2800 0,1 1-576 0,-3 3-96 0,3 1-32 16,-1 2 0-16,1 0-16 0,3 4 0 0,1-5 0 15,-1 1-736-15,2 1-144 0,4 1-16 0,0-3-16 16,2 1-608-16,3-2-112 0,-1-2-16 0,2-1-128 16,1 1 0-16,0-2-176 0,2 2 0 0,-2-3 0 31,0-3-208-31,-1 2-32 0,-8 1-16 0,0 0 0 0,6-3 208 0,-6 3 32 0,0 0 16 0,0 0 0 15,4-5 176-15,-1 0-208 0,-2-2 80 0,-1 1 128 32,0 1-464-32,0-1 16 0,-1 0 16 0,-1-1 0 15,2 1-160-15,0 6-48 0,2-5 0 0,-2 5 0 0,0 0 384 0,5-6 64 0,-5 6 0 0,8-1 16 16,-8 1 384-16,10 5 80 0,1 2 16 0,0 1 0 0,1 2 560 16,0 2 112-16,0 0 32 0,-2 1 0 0,0 1 208 0,-2 0 32 15,-1 2 16-15,-2 1 0 0,0-3-432 0,-2 3-64 16,-2 0-32-16,-2 1 0 0,-3-2 1088 0,-3 2 224 15,-2 2 32-15,-1-1 16 0,-1 1-1360 0,-2-3-272 16,-1 0-48-16,-2 0-16 0,2-2-80 0,-2-4 0 16,1-2-16-16,0-1 0 15,2-4-1008-15,0-4-192 0,2-4-32 0,0-4-21456 0</inkml:trace>
  <inkml:trace contextRef="#ctx0" brushRef="#br0" timeOffset="65232.12">8091 8996 11055 0,'0'0'976'0,"0"0"-784"0,-9 2-192 0,13-2 0 0,-16 5 3392 0,-1-1 624 15,0 1 128-15,0 0 16 0,0 0-2016 0,0 2-416 0,1-1-64 0,2 0-32 16,0-1-864-16,3 1-160 0,-1-3-32 0,3 1-16 16,5-4-384-16,0 0-176 0,0 0 160 0,0 0-160 15,0 0 0-15,2 8 0 0,2-1 0 0,-4-7 0 16,5 6 0-16,-5-6 0 0,0 0 0 0,7 9 0 16,-1-3 0-16,1 1 0 0,-1-1-128 0,0 0 128 15,-6-6-272-15,7 3 0 0,-7-3 0 0,0 0 0 31,10 0-240-31,-3-1-64 0,1 0 0 0,0-2 0 0,-1-1 160 0,-1 0 32 0,1 2 0 0,-1-3 0 16,1 1 176-16,-7 4 32 0,6-3 16 0,1 2 0 16,-7 1 160-16,7 4 0 0,1 1 160 0,0 4-160 15,-1 3 704-15,-1 2 32 0,-1 2 16 0,-1 1 0 16,-1 0 272-16,-1 0 64 0,-2 1 16 0,-1 0 0 0,-1 2 64 0,-2-2 16 16,0 0 0-16,-3-1 0 0,-1 1-528 0,-1-3-96 15,-2 0-32-15,-2-2 0 0,-2-3-112 0,3 0-32 16,-1-2 0-16,2-2 0 0,-1 0-576 0,2-3-128 15,-1 0-32-15,2-2 0 16,2-1-2000-16,7 0-400 0,0 0-64 0,0 0-7984 16,-2-6-1584-16</inkml:trace>
  <inkml:trace contextRef="#ctx0" brushRef="#br0" timeOffset="65701.17">8186 9155 5519 0,'5'-5'496'0,"2"0"-496"16,1-2 0-16,-2 2 0 0,1 0 4448 0,-7 5 800 15,0 0 144-15,7 5 48 0,1 0-2240 0,0 4-448 0,0 2-96 0,-2 1-16 16,0-1-1984-16,-1 2-400 0,0-1-64 0,0 0-32 16,-1 0 352-16,0-1 80 0,0 0 16 0,-1-2 0 15,-1-1-352-15,0 1-64 0,-2-9 0 0,0 0-16 16,0 0-176-16,0 0 192 0,0 0-192 0,0 0 192 16,0 0-192-16,0 0 0 0,1-7 0 0,-1-1-176 15,1-1-112-15,0-1-32 0,1-2 0 0,0-1 0 31,0-1-208-31,0-1-48 0,1 0-16 0,1 2 0 0,-2-3 144 0,4 3 48 0,0 1 0 0,1 3 0 16,-1 0 176-16,1 3 32 0,-1 0 16 0,2 4 0 16,1-2 176-16,0 1 0 0,0 3-144 0,1 0 144 15,-3 0 0-15,-7 0 0 0,7 2 0 0,-1 3 0 16,0 3 224-16,-2 1 64 0,-2 0 16 0,1 1 0 16,-1 3 80-16,0-1 0 0,-1 1 16 0,2 0 0 0,0 0-16 15,3 0-16-15,0 0 0 0,1-1 0 0,1-2-368 0,-1 1 128 16,3-1-128-16,0-3 0 0,-2-2 160 0,1-1-32 15,1 0-128-15,2-4 192 0,-3 0-48 0,0 0-16 16,0-4 0-16,-1 0 0 0,-1-3 96 0,1 1 16 16,-3-2 0-16,-1 0 0 0,-3-3 64 0,-1 0 16 15,-1-1 0-15,-2 3 0 0,-2-2-128 0,0 1-32 16,-3 1 0-16,0-1 0 0,-1-1-160 0,0 2-176 16,-2-4 48-16,0 2 0 15,-1-1-1968-15,1 0-384 0,2 2-80 0,0 1-12480 0</inkml:trace>
  <inkml:trace contextRef="#ctx0" brushRef="#br0" timeOffset="65998.06">8662 9089 22911 0,'3'15'1024'0,"-2"-7"192"0,0 1-960 0,2 3-256 0,-1 2 0 0,1 2 0 16,0 1 1792-16,0 1 320 0,1-3 64 0,2-1 16 15,-1 0-944-15,1-1-192 0,1-1-32 0,1 0-16 16,-1-2-608-16,3-1-112 0,0-2-32 0,0-3 0 15,0-2-128-15,-1-2-128 0,0-1 144 0,1-3-144 16,-1-2 144-16,1-2-144 0,-1-1 128 0,0 0-128 16,-1-2 160-16,-1-1-160 0,0 1 192 0,-1-2-192 15,0 0 320-15,-2-2-64 0,-1 1 0 0,0 1 0 16,0 1 256-16,-1 0 64 0,0 3 0 0,-2 3 0 16,0 6 16-16,0 0 16 0,0 0 0 0,0 0 0 15,0 0-176-15,0 0-48 0,0 0 0 0,0 9 0 0,4 3-256 0,-2-1-128 16,2 1 128-16,0 1-128 0,0 3-208 0,1-2-128 15,2 1-32-15,0 1 0 16,3 1-1856-16,-1 3-368 0,-1-3-80 0,1 0-13168 16</inkml:trace>
  <inkml:trace contextRef="#ctx0" brushRef="#br0" timeOffset="66404.49">9179 9325 28959 0,'0'0'1280'0,"0"0"272"0,-6-2-1232 0,6 2-320 15,0 0 0-15,0 0 0 0,0 0 1216 0,0 0 176 16,4 8 32-16,0 1 16 0,1 1-656 0,2 1-128 0,-1 1-16 0,2 2-16 16,0 1-176-16,-1 0-16 0,0 1-16 0,0-2 0 15,-1-1 48-15,1 0 16 0,-2 0 0 0,0-3 0 16,-1-1 48-16,-1-1 16 0,-1-1 0 0,-2-7 0 16,0 0-160-16,0 0-16 0,0 0-16 0,0 0 0 15,0 0-96-15,0 0 0 0,0 0-16 0,0 0 0 16,-5-4-240-16,0-5 0 0,1-1 0 0,1-3 0 15,1-3 0-15,-1-2 0 0,-1-2-176 0,0-2 176 16,2-1-336-16,-2-3 48 0,0-3 16 0,0 0 0 31,1-1-192-31,1 3-48 0,-1 1 0 0,2 1 0 0,1 2 240 0,1 2 32 0,2 4 16 0,0 2 0 16,3 4 224-16,0 0-144 0,2 1 144 0,0 3-128 16,1 1 128-16,3 2 0 0,1 3 0 0,-1 1 0 0,-2-2 272 15,-1 5-16-15,1 0 0 0,0 0 0 0,-10-3 384 0,9 8 64 16,-3-1 0-16,-1-1 16 0,-2 2 96 0,-2 1 16 15,-2 2 0-15,-2-1 0 0,0 1-96 0,-3 0-16 16,1 2 0-16,-1-1 0 0,-2 0-368 0,0-2-80 16,-4-1-16-16,2-1 0 15,1 1-816-15,1 0-160 0,0 2-48 0,3-3-20528 16</inkml:trace>
  <inkml:trace contextRef="#ctx0" brushRef="#br0" timeOffset="72937.77">6436 6079 21535 0,'0'0'960'0,"0"0"192"0,0 0-928 0,0 0-224 0,0 0 0 0,0 0 0 15,0 0 1456-15,20 3 240 0,-20-3 48 0,8-5 16 16,0 0-448-16,2-2-96 0,2 1 0 0,2-1-16 16,2 0-352-16,-1-1-64 0,4 0-16 0,0 0 0 0,1-1-48 15,-1 0-16-15,4-2 0 0,0 0 0 0,3-1-64 0,0-1 0 16,0-1-16-16,3-1 0 0,2 0 16 0,0 0 16 15,1 0 0-15,-1 0 0 0,-1-2-208 0,0 4-64 16,-1 0 0-16,-1 2 0 0,0 0-192 0,-2 1-32 16,-3 1-16-16,-1-1 0 0,-1 1-144 0,-1-1 0 15,-1 1 0-15,1 0 128 0,0 1-128 0,-1-1 0 16,-1 1 0-16,1 0 0 16,-2 0-1136-16,0 2-208 0,-1 2-32 0,1-3-16 15,0 3-2096-15,-1-1-416 0</inkml:trace>
  <inkml:trace contextRef="#ctx0" brushRef="#br0" timeOffset="73674.67">6470 6115 4607 0,'0'0'192'0,"0"0"64"0,-1-5-256 0,1-2 0 0,1 1 0 0,-1-1 0 15,0 1 3488-15,0-1 656 0,0 1 128 0,0 6 16 16,0 0-3152-16,0 0-640 0,0 0-128 0,0 0-32 16,0 0-48-16,0 0-16 0,0 0 0 0,0 0 0 15,0 0 368-15,2 8 64 0,-1-1 0 0,-1 4 16 16,0 1 48-16,0 1 16 0,1 0 0 0,1 1 0 15,-2 2 48-15,0 1 16 0,0-1 0 0,1 3 0 16,-2 0 0-16,2 3 0 0,0-1 0 0,0 1 0 16,-1 2-80-16,0 2-32 0,2-3 0 0,-1 4 0 15,-1 0-336-15,1 2-64 0,-1-1-16 0,2 1 0 0,-2 1 16 0,1 3 0 16,0-2 0-16,-1 3 0 16,0 1-144-16,2 0-16 0,-2-1-16 0,0-1 0 0,0-3-16 0,1 0 0 15,-1-2 0-15,0 0 0 0,0-2 48 0,0 0 0 16,-1 1 0-16,-1-3 0 0,1-1-64 0,0-1-128 15,-1 0 192-15,1 1-64 0,0-3-128 0,-1 1 0 16,2 0 0-16,0-1 0 0,-1-2 0 0,1 0-144 16,-1-5 0-16,0 0 0 15,1-1-480-15,0 0-80 0,0-4-32 0,0-8 0 16,0 6-1984-16,0-6-400 0</inkml:trace>
  <inkml:trace contextRef="#ctx0" brushRef="#br0" timeOffset="74270.08">6474 7258 10127 0,'0'0'896'0,"0"0"-704"0,0 0-192 0,0 0 0 16,0 0 2240-16,0 0 432 0,0 0 80 0,0 0 0 16,0 0-960-16,0 0-192 0,0 0-32 0,9 4-16 15,1-1-112-15,-1 0-32 0,1-2 0 0,2 1 0 16,0 1-144-16,2 2-48 0,0-1 0 0,2 3 0 15,1-1-208-15,1 2-48 0,0 1-16 0,3 2 0 16,0 0-208-16,4 0-32 0,1 2-16 0,3-4 0 16,2 0-240-16,0 1-32 0,2 1-16 0,1-1 0 15,1-3-160-15,-1-1-48 0,-3 1 0 0,2-2 0 16,1 0-16-16,-2-2-16 0,-3 1 0 0,-1 2 0 16,1-2-160-16,0 1 160 0,-2 2-160 0,-1 1 160 15,-1-2-32-15,-1 1 0 0,-1-1 0 0,0 2 0 16,1 0 0-16,-1 0-128 0,0-2 192 0,0 1-64 15,2 1-128-15,-4-2 128 0,-3 1-128 0,0-1 128 16,-2-1-128-16,-2 1 128 0,-1 0-128 0,-1 1 128 16,-2-2-128-16,1-1 0 0,-2 0 0 0,0 0 128 0,-1-2-128 15,0 1-256-15,-8-3 64 0,7 0 16 16,-7 0-2144-16,8-3-432 0,-1-1-96 0</inkml:trace>
  <inkml:trace contextRef="#ctx0" brushRef="#br0" timeOffset="74770.03">6636 6192 12895 0,'0'0'1152'0,"0"0"-928"0,0 0-224 0,0 0 0 0,0 0 2192 0,8 4 400 16,-2-2 80-16,1-2 16 0,1 0-592 0,1 2-112 15,2-1-32-15,2-1 0 0,3-1-592 0,5-3-112 16,0 0-32-16,1-3 0 0,0 1-256 0,3-2-64 15,0-1-16-15,1 0 0 0,0 0-432 0,0 0-64 16,-3-2-32-16,1 2 0 0,-2 3-352 0,0-1 128 16,0-1-128-16,-1 2 0 0,-1 0 0 0,-2 3 0 15,-1 0 0-15,-1 0-128 16,-1 1-688-16,1 0-128 0,-2-2-16 0,-1 2-9808 0,-1-1-1968 16</inkml:trace>
  <inkml:trace contextRef="#ctx0" brushRef="#br0" timeOffset="75332.69">6774 7073 5519 0,'0'0'496'0,"0"0"-496"15,0 0 0-15,0 0 0 0,0 0 2880 0,0 0 464 16,0-4 112-16,0 4 0 0,0 0-1168 0,0 0-240 0,0 0-64 0,5-2 0 16,1-1-336-16,0 1-80 0,3 0-16 0,2 0 0 15,2 2-304-15,0 2-64 0,1-2-16 0,2 3 0 16,3 1-256-16,1 1-48 0,2 0-16 0,0 2 0 15,-1-5-112-15,1 2-32 0,2 0 0 0,0 1 0 16,2 1-256-16,-1-1-48 0,-1 0-16 0,-1 0 0 16,1 2-192-16,-1-1-32 0,-1 1-16 0,0-1 0 15,1 1-144-15,-1-1 0 0,-1 2 0 0,-1-1 0 16,3-2 0-16,-3 0 0 0,0-1 128 0,-2 0-128 16,2 0 0-16,-2 0 0 0,-2 0-192 0,1-2 192 31,-4 1-576-31,-2-2 0 0,1 2 0 0,-1-2 0 15,-2 0-1696-15,0 1-336 0,-3 0-64 0,-6-2-12480 0</inkml:trace>
  <inkml:trace contextRef="#ctx0" brushRef="#br0" timeOffset="79007.53">6451 7270 1839 0,'0'0'160'0,"0"0"-160"0,0 0 0 0,0 0 0 16,0 0 2880-16,0 0 560 0,0 0 96 0,0 0 32 15,0 0-1392-15,0 0-256 0,0 0-64 0,0 0-16 16,0 0-240-16,0 0-32 0,0 0-16 0,0 0 0 15,0 0-160-15,0 0-48 0,0 0 0 0,0 0 0 16,8 3-48-16,-18-2-16 0,1 2 0 0,0 1 0 16,1 1-128-16,-1-3-48 0,0 4 0 0,0-1 0 15,-1 1-224-15,-1 2-48 0,-2 3-16 0,1 0 0 16,-1 0-240-16,0 2-32 0,0 0-16 0,0-1 0 16,-1 1-80-16,-2-2-32 0,1 1 0 0,0 1 0 15,1-1-224-15,0 0-64 0,1-2 0 0,1 0 0 16,0 1-128-16,2-2 0 0,1-3 0 0,1 1 0 15,1 1-256-15,3-2-48 0,0 1 0 0,4-7 0 16,0 0-2128-16,0 8-416 0,0 1-96 0</inkml:trace>
  <inkml:trace contextRef="#ctx0" brushRef="#br0" timeOffset="79893.95">4987 7652 23087 0,'0'0'512'0,"0"0"96"0,0 0 32 0,0 0 0 0,-4 8-512 0,3 2-128 0,1-2 0 0,0 4 0 16,1 2 832-16,0 2 144 0,2 1 32 0,-1 2 0 0,1-2-608 16,-2 3-112-16,2-3-32 0,1 0 0 15,0-2-128-15,0-2-128 0,-1-2 192 0,1-2-192 0,-1-1 192 0,-3-8-64 16,0 0 0-16,0 0-128 0,0 0 304 0,0 0-48 15,0 0-16-15,0 0 0 0,0 0-32 0,1-8 0 32,-1-1 0-32,0-2 0 0,-1 0-208 0,0-2-208 0,-2-2 32 0,0 1 16 0,1-2 160 0,-1-1 0 15,1 0-144-15,-2 1 144 0,0-3 0 0,-1 2 0 16,-1 0 0-16,3 2 0 0,0-1 320 0,0 4 64 16,2-1 32-16,1 2 0 0,1-1 208 0,2 1 32 15,1 2 16-15,0 1 0 0,-3-1-224 0,3 3-32 0,0-1-16 0,1 0 0 16,0 0-64-16,2 0-16 15,1 1 0-15,1-1 0 0,1 1-320 0,1-1 0 0,0 1 0 0,2 1 128 32,-1 1-1232-32,0 0-240 0,0 1-64 0,1 1-8384 0,0 0-1664 0</inkml:trace>
  <inkml:trace contextRef="#ctx0" brushRef="#br0" timeOffset="80081.82">5025 7711 16575 0,'0'0'1472'0,"0"0"-1168"0,0 0-304 0,0 0 0 0,0 0 2304 0,0 0 416 16,0 0 80-16,9 0 16 0,-2-2-1328 0,3 0-256 31,0-2-48-31,0 0-16 0,1 0-832 0,1 0-160 16,2 0-48-16,-2 0 0 15,-2-2-560-15,1 1-112 0,-2-2-32 0,0 3-12800 0</inkml:trace>
  <inkml:trace contextRef="#ctx0" brushRef="#br0" timeOffset="80300.53">5014 7823 4607 0,'-10'9'400'0,"10"-9"-400"0,-6 8 0 0,1 1 0 15,0 0 5344-15,0-1 992 0,1-2 192 0,3 1 32 16,1-7-4064-16,0 0-800 0,5 6-160 0,0 0-48 16,2-4-656-16,2 0-144 0,2-2-32 0,2-3 0 15,2 0-480-15,0-1-176 0,4 1 0 0,-2-4 144 16,1-1-560-16,0 0-112 0,-1-1-32 0,0 1 0 31,3-3-2064-31,-3 0-432 0,-3 3-80 0</inkml:trace>
  <inkml:trace contextRef="#ctx0" brushRef="#br0" timeOffset="80769.34">5301 7563 3679 0,'0'0'320'0,"0"11"-320"0,0-1 0 0,1 3 0 0,2 0 4288 0,1 0 800 16,-2 2 160-16,4 0 16 0,-3 4-2896 0,1-1-592 31,0 3-112-31,2-3-32 0,-1 0-688 0,-1-1-144 0,0 0-32 0,-1-1 0 0,1-2-112 0,0-1-16 16,1 2-16-16,-2-4 0 0,-2-2-224 0,1-1-32 15,-1-1-16-15,-1-7 0 0,0 0-176 0,0 0-48 16,0 0 0-16,0 0 0 0,0 0-128 0,0 0 0 16,-1-8 0-16,1-3 0 0,-3 0 0 0,0-2 0 15,1-3 0-15,-1 0 0 0,2-1-224 0,-2 1 80 16,-1-3 16-16,2 0 0 0,-1-3-96 0,2 1-16 16,1 1 0-16,0-1 0 0,1-1 112 0,-1 1 128 0,3 0-208 0,2 3 80 31,2 3 128-31,-1 1-160 0,2 3 160 0,0 2-160 0,0 2 160 0,1 3 0 0,1 0 0 0,1 3-128 31,-1 1 128-31,0 1 0 0,1 2 0 0,1 1 0 16,-2 2 0-16,3 2 0 0,0 1 0 0,-1 3 176 15,-3 2 336-15,-1-1 64 0,0-1 0 0,-3 2 16 16,-1 1 112-16,-2 0 32 0,0 2 0 0,-2-1 0 16,-2 2 144-16,1 2 16 0,0-1 16 0,-3 0 0 0,-3-1-336 0,-1 1-64 0,-2-2 0 0,1 0-16 15,-2-1-304-15,0 1-64 0,2-3-128 0,-2 2 192 31,-1-7-192-31,2 1 0 0,1-2 0 0,0-1 0 0,0-2-528 16,1-1-160-16,1-4-16 0,-1 0-16 0,2 0-1680 0,6 0-336 0,0 0-64 16,-4-4-7632-16,4-4-1520 0</inkml:trace>
  <inkml:trace contextRef="#ctx0" brushRef="#br0" timeOffset="81159.92">5598 7520 5519 0,'9'-13'496'0,"-9"13"-496"0,3-7 0 0,1 1 0 0,0 0 3840 0,-2-1 688 15,1 2 128-15,-3 5 16 0,0 0-2000 0,0 0-416 16,0 0-80-16,0 0 0 0,0 0-704 0,0 0-144 16,0 0-32-16,0 0 0 0,-7 1-464 0,2 3-112 15,-1 3-16-15,0 5 0 0,1 3-416 0,-1 2-96 16,2 3 0-16,3 2-16 0,-2-1-48 0,2 2-128 16,1 2 192-16,0 0-64 0,4 0-128 0,1-2 0 15,0-1 0-15,1 0 128 0,2-2-128 0,1-3 0 0,1-3 0 0,0-2 0 16,2-2 128-16,-1-1-128 0,0-5 128 0,-1-1-128 15,-1-3 0-15,1-3 0 0,-3-1 0 0,2-1 0 32,-1-3 0-32,0 1-256 0,-1-3 64 0,-2 1 16 31,-1-1-208-31,-2-3-32 0,1 0-16 0,-2 2 0 16,-2 0-48-16,0-1-16 0,-2-1 0 0,-1 1 0 0,0 2 224 0,-1-1 32 0,0 1 16 0,0 3 0 15,-1-2 224-15,1 5 240 0,1 0-48 0,4 4-16 0,0 0 592 0,0 0 112 0,-4-4 16 0,4 4 16 16,0 0-16-16,0 0 0 0,0 0 0 0,0 0 0 15,0 0-336-15,8 2-80 0,1-1-16 0,0 0 0 32,4 1-144-32,1 0-16 0,0 0-16 0,0-1 0 15,1-2-288-15,0-2 0 0,3 0-208 0,1 1 80 16,0-1-2368-16,1 2-480 0</inkml:trace>
  <inkml:trace contextRef="#ctx0" brushRef="#br1" timeOffset="107800.29">20646 5717 17503 0,'0'0'768'0,"0"0"176"0,0 0-752 0,0 0-192 0,0 0 0 0,0 0 0 0,0 0 2656 0,0 0 496 16,0 0 112-16,0 0 0 0,10 8-1264 0,-1 0-256 16,0 1-48-16,0 3-16 0,-1 2-400 0,0 3-64 15,-1 3-32-15,-2 3 0 0,0 5-160 0,0 3-48 16,-1 5 0-16,-1 2 0 0,-1 4-256 0,0 1-48 16,-1 5-16-16,-1 3 0 0,1 2-288 0,-1 0-64 15,-1 0-16-15,-2 2 0 0,1-2-144 0,-1-2-16 16,-1-4-128-16,2-1 192 0,-2 1-192 0,1-2 0 15,2 0 128-15,-2 0-128 0,1-3 0 0,0 0 0 16,1-6 0-16,0 1 0 0,1-1-288 0,0-5-48 16,0 1-16-16,1-2 0 15,0-6-1616-15,1 0-320 0,0-4-64 0,1-4-16 16,-1-3-1312-16,1-3-272 0</inkml:trace>
  <inkml:trace contextRef="#ctx0" brushRef="#br1" timeOffset="108128.57">21075 5764 19343 0,'0'0'1728'0,"0"0"-1392"0,0 0-336 0,0 0 0 0,0 0 2080 0,0 0 352 0,0 0 64 0,0 0 0 15,0 0-640-15,4 7-144 0,1 1-32 0,0 1 0 16,0 0-656-16,-1 3-128 0,0 2-16 0,0 3-16 16,0 2 112-16,0 4 32 0,0 1 0 0,0 6 0 0,-1 3-176 0,1 4-16 31,0 2-16-31,-1 5 0 0,-2 3-304 0,0 2-64 16,1-2-16-16,-1 2 0 0,0-1-208 0,-1-1-32 0,0-2-16 0,0 1 0 0,0-6-160 0,2 1 0 31,-1-2 0-31,0 0 128 0,1-5-128 0,0 0 0 0,0 1 0 0,-1-4 0 0,-1-2 0 0,1-2-144 15,0-2 144-15,1-1-208 16,-1-1-448-16,0-3-96 0,2-1-16 0,0-2 0 16,0-2-1712-16,0 0-336 0,-2-3-80 0,1-3-8112 15,-2-9-1632-15</inkml:trace>
  <inkml:trace contextRef="#ctx0" brushRef="#br1" timeOffset="108972.72">20738 5740 15951 0,'0'0'704'0,"0"0"144"0,0 0-672 0,0 0-176 0,0 0 0 0,0 0 0 16,0 0 1024-16,0 0 192 0,0 0 16 0,0 0 16 16,0 0 192-16,0 0 32 0,5-4 16 0,1 0 0 15,0 1 112-15,-1-1 32 0,1 0 0 0,0 0 0 0,2 2-96 16,1-2 0-16,2 0-16 0,2-1 0 0,1-2-272 0,2-1-48 16,2-1-16-16,3 0 0 0,3 0-176 0,5-3-48 15,1-5 0-15,5 0 0 0,-1-1-224 0,3 0-48 16,0-3-16-16,4 1 0 0,-2 2-160 0,1-1-48 15,1 2 0-15,1-2 0 0,1 1-272 0,0 1-48 16,1 0-16-16,-2 2 0 0,-5-5-128 0,1 3 0 16,-1 0 0-16,-3 0 0 0,-4 0 0 0,-2 2 0 15,0-2 0-15,-4 1 0 0,0 0 0 0,-2 2 0 16,-1 0 0-16,-3 1 0 0,-2 1 0 0,-2 2-224 16,-1 0 80-16,-1 3 16 15,-2-3-320-15,1 3-64 0,-1 0-16 0,-2 1 0 16,-1-1-896-16,-1 3-176 0,1 2-48 0,-7 2 0 15,0 0-1552-15,5-4-304 0</inkml:trace>
  <inkml:trace contextRef="#ctx0" brushRef="#br1" timeOffset="113364.04">22273 4803 17503 0,'0'0'1552'0,"0"0"-1232"15,-2 7-320-15,1 2 0 0,0 4 3376 0,-1 3 608 0,1 2 128 0,1 0 32 16,0 2-2608-16,3 2-512 0,1 1-96 0,0 4-32 16,1-4-576-16,0 3-128 0,0-2-32 0,2 0 0 31,-1 2-480-31,2-2-112 0,-3-2-16 0,1-2 0 15,-1-7-320-15,0-4-80 0,-1-3-16 0,-4-6 0 16,0 0 320-16,0 0 64 0,0 0 16 0,0 0 0 0,0 0 64 0,-1-9 16 0,-1-4 0 0,1-1 0 16,-2-2 176-16,1-3 32 0,-2-4 16 0,-5-21 0 15,4 19 416-15,-1 2-64 0,2-2-16 16,-1-1 576-16,1 3 112 0,2-1 32 0,-1 2 0 16,0 1 256-16,2-2 64 0,1 3 16 0,0 2 0 15,0 0-208-15,1 1-32 0,2 0-16 0,1 4 0 16,2 0-400-16,2 2-96 0,1 2-16 0,2 0 0 0,-1 0-464 15,2 1 0-15,4 0 0 0,-1 0 0 0,1 0 0 0,1 2-160 16,0-1 32-16,1 1 0 16,0-2-1328-16,1 3-256 0,1 2-48 0,-1-1-9264 15,-2 0-1856-15</inkml:trace>
  <inkml:trace contextRef="#ctx0" brushRef="#br1" timeOffset="113582.78">22295 4951 33231 0,'0'0'1472'0,"0"0"304"0,0 0-1424 0,0 0-352 0,1 9 0 0,-1-9 0 16,0 0 896-16,9-1 128 0,6 2 0 0,0-1 16 15,1-3-656-15,1-1-128 0,4-1-16 0,1 0-16 31,1 1-832-31,2-2-160 0,0-4-48 0,0 3 0 16,-1-1-2704-16,0 3-560 0</inkml:trace>
  <inkml:trace contextRef="#ctx0" brushRef="#br1" timeOffset="113787.1">22397 5152 29487 0,'-10'13'2624'0,"7"-6"-2112"0,-1 4-512 0,0 1 0 0,1-2 1728 0,3 0 224 16,0 0 48-16,0-10 16 0,0 0-576 0,11 5-112 15,2-1-32-15,4-3 0 0,1-1-816 0,1-1-160 16,3-3-48-16,1 0 0 0,-1 1-432 0,1-2-96 16,5-3 0-16,-4-1-16 15,0-1-2896-15,-1-1-576 0</inkml:trace>
  <inkml:trace contextRef="#ctx0" brushRef="#br1" timeOffset="114240.18">22878 4777 27647 0,'0'0'2448'0,"-6"6"-1952"0,1 0-496 0,0 3 0 16,0 3 880-16,0-2 80 0,-1 3 0 0,1 2 16 15,1 3 608-15,2 0 112 0,0 3 32 0,2 0 0 16,2-4-1120-16,0 1-224 0,2 0-32 0,0-1-16 15,1-1-336-15,2-3 0 0,1-1 0 0,1 0 128 16,1-6-128-16,1-2 0 0,-2-1 0 0,0-1 0 16,0 1 0-16,1-2 0 0,0-3 0 0,-1-2 0 15,0-7 0-15,1 1 144 0,-5-3-144 0,3-2 160 16,3 0-160-16,-4-1 0 0,1-5 0 0,-1 2 0 16,-1-2 0-16,1 3 0 0,-3-3-192 0,0 2 192 15,0 1-256-15,-2 3 80 0,0 2 16 0,-1 1 0 0,-1 4-16 16,0 8 0-16,0 0 0 0,0 0 0 0,-1 8-64 0,1 4-16 15,1 1 0-15,1 5 0 0,2 3 32 0,2 3 0 16,0 4 0-16,2-1 0 0,2-2 224 0,1 0 0 16,0 2-160-16,3-3 160 0,1-5 0 0,0-2 0 15,0-3 0-15,-1-2 0 0,0-1 256 0,0-8 128 16,-2 0 32-16,1-6 0 0,-2 0 416 0,1-4 96 16,0-2 16-16,-3-3 0 0,0-2 64 0,-1-3 16 15,-2-1 0-15,0-2 0 0,-2-2-336 0,-2-2-64 16,-1 0-16-16,-3 2 0 0,-2-3-352 0,0 0-64 15,-1-1 0-15,-2 0-16 16,-1-2-592-16,1 1-112 0,-1-2-32 0,1 3 0 16,1 3-2304-16,1 2-464 0,1 1-80 0</inkml:trace>
  <inkml:trace contextRef="#ctx0" brushRef="#br1" timeOffset="114761.42">23749 4732 23951 0,'0'0'1056'0,"0"0"224"16,1-8-1024-16,0-1-256 0,0-2 0 0,-1 1 0 15,0 0 2064-15,-1-1 368 0,0 2 64 0,0-3 0 16,-3 2-512-16,-2 2-96 0,0-2-32 0,-2 2 0 0,-1 0-784 0,-3 1-176 15,-2 2-16-15,-2 1-16 0,-1 0-416 0,2 4-64 16,-1 3-32-16,0 2 0 0,-1 3-160 0,0 5-16 0,3 1-16 0,2 6 0 16,2 2-32-16,2 2 0 0,3 2 0 0,4 1 0 15,1-2-128-15,3 1 128 0,3-1-128 0,3 2 128 16,4-2-128-16,4 0 0 0,4-2 0 0,2-2 0 16,2-4-256-16,1 1-16 0,-1-6-16 0,1 0 0 31,-3-6-512-31,-1-3-96 0,-1 1-32 0,-1-4 0 15,-3 0-16-15,-2-4 0 0,-1 1 0 0,-4-3 0 16,-1-1 288-16,-4 1 48 0,-2-2 16 0,-2-1 0 0,-2-2 272 0,-3 1 64 0,-1 1 16 0,0-2 0 16,-2-2-80-16,-1 1 0 0,-1 1-16 0,-1 2 0 15,-1-3-32-15,1 3 0 0,-1 1 0 0,1 3 0 16,0-1 368-16,0 3 240 0,3 0-48 0,0 2 0 16,1 1 608-16,0 1 112 0,6-1 32 0,-4 6 0 15,4-6 560-15,0 0 112 0,0 10 32 0,3-4 0 0,2-1-320 16,3 0-64-16,1-1-16 0,2 3 0 0,0 2-496 0,4-1-112 15,2 0 0-15,1 0-16 0,0-5-304 0,2 1-48 16,1 2-16-16,1-4 0 0,2-3-256 0,3 0 0 16,-1-2 0-16,2 0-144 15,2 2-2704-15,2-3-544 0</inkml:trace>
  <inkml:trace contextRef="#ctx0" brushRef="#br1" timeOffset="127097.19">24824 6934 21183 0,'-5'0'1888'0,"-2"1"-1504"0,1 3-384 0,-1 1 0 0,2 3 1872 0,0 2 304 15,0 2 64-15,2 4 16 0,2 5-928 0,-1 1-192 16,1 5-48-16,1-1 0 0,1 4-512 0,1 0-96 16,-1 2-32-16,2 0 0 0,-1 1-272 0,1-5-176 15,1 1 192-15,1-3-192 0,0-4 0 0,0 2 0 16,1-9 0-16,-2 0 0 0,-1-5 144 0,-3-10-144 16,4 7 0-16,-4-7 144 0,0 0-144 0,0 0 0 15,2-8 0-15,-1-1 0 0,-1-6 0 0,0 0 160 16,-1-7-32-16,-2 1-128 0,0-5 128 0,1-2-128 15,-1-3 0-15,-1-3 0 0,0-2 128 0,1-1-128 0,-1-1 0 0,1 2 0 16,2 2 0-16,1 3 0 0,0 2 0 0,2 4 0 16,2 3 272-16,1 4 48 0,-2 3 16 0,2 4 0 15,0 0 160-15,3 2 16 0,1 0 16 0,1 2 0 16,0 2-320-16,2 0-64 0,1 1-16 0,2-2 0 16,2 2-128-16,0 1 0 0,0-2 0 0,0 1 0 15,1-1 0-15,2 1-304 0,0 0 48 0,6 0 16 31,-6 1-1744-31,0 2-368 0,-3 1-64 0,-5 0-12304 0</inkml:trace>
  <inkml:trace contextRef="#ctx0" brushRef="#br1" timeOffset="127284.76">24918 7108 10127 0,'0'0'448'0,"-3"7"96"0,3-7-544 0,-4 5 0 15,4-5 0-15,0 0 0 0,0 0 4336 0,0 0 752 16,10 1 160-16,1-1 16 0,2-1-3216 0,2-1-640 16,0-1-128-16,2-2-16 0,3 1-944 0,2 1-176 15,0 1-144-15,-1-1 192 0,-1-1-432 0,2 2-80 16,2 2 0-16,-1-2-16 16,-2-3-1968-16,-2 4-400 0,-1 1-80 0</inkml:trace>
  <inkml:trace contextRef="#ctx0" brushRef="#br1" timeOffset="127487.79">24949 7322 5519 0,'-17'2'240'0,"9"3"64"0,-2-1-304 0,2 4 0 0,2-1 0 0,2 4 0 16,-1-5 6496-16,1 2 1248 0,4 1 240 0,1 0 48 15,3 2-5440-15,2-3-1088 0,5 1-224 0,2 0-32 16,0-1-928-16,3-2-192 0,2-1-128 0,3-1 144 15,1 0-144-15,3-1 0 0,1-2 0 0,1-1-176 16,0-1-1616-16,2-2-320 0,1-1-64 0,0-2-8064 16,0-5-1600-16</inkml:trace>
  <inkml:trace contextRef="#ctx0" brushRef="#br1" timeOffset="127941.84">25502 6910 15663 0,'0'0'1392'0,"0"0"-1120"15,0 0-272-15,-4 6 0 0,-1 0 3024 0,-3 6 560 16,-1 1 96-16,1 4 32 0,3 2-1968 0,2-3-384 16,2 3-80-16,1 4 0 0,1-1-688 0,2 1-128 15,0 3-16-15,2 2-16 0,0-5-432 0,1 1 0 16,2-2 128-16,1-1-128 0,2-2 0 0,1-4 160 16,-1-2-160-16,1-3 160 0,0-2-160 0,0-3 192 31,-1-2-192-31,2-3 192 0,0-2-48 0,-1 0 0 15,0-5 0-15,1-3 0 0,-1-2 48 0,-2 0 0 0,0-1 0 0,1-2 0 16,-2-2-192-16,-1-3 160 0,-2 1-160 0,2-10 160 16,-3 2-160-16,-2 10-224 0,-2 0 48 0,1-9 16 31,-5 2-352-31,2 11-64 0,-1 4 0 0,0-1-16 16,2 10 96-16,0 0 32 0,0 0 0 0,-4 11 0 0,3 4 160 0,2-2 48 0,1 4 0 0,1 2 0 15,1 1 256-15,1-1 0 0,3 1 0 0,2 1 0 16,1-2 0-16,2-3 0 0,0 0 0 0,1-2 0 15,2-2 480-15,0-2 0 0,1-3 0 0,-3-1 0 16,0-3 224-16,1-3 32 0,-1-2 16 0,-2 0 0 16,-2-9 288-16,-1 0 64 0,0-1 16 0,-1-4 0 15,-1-5-208-15,-2 1-32 0,-1-1-16 0,1-11 0 16,-1 1-448-16,-3 10-96 0,-1-1 0 0,-1-11-16 16,-2 2-304-16,-1 1-224 0,0-5 32 0,1 0 16 15,-3-3-2320-15,1 1-480 0,0 4-96 0</inkml:trace>
  <inkml:trace contextRef="#ctx0" brushRef="#br1" timeOffset="128332.47">26336 6683 17503 0,'19'-2'768'0,"-9"2"176"0,-10 0-752 0,13 1-192 16,-1-1 0-16,-12 0 0 0,0 0 2496 0,0 0 448 15,0 0 112-15,0 0 16 0,0 0-1424 0,5 11-288 16,-4-2-48-16,-3 2-16 0,-5 0-576 0,1 2-112 15,-3 4-32-15,-1 2 0 0,1 1-128 0,0 3-48 0,0 2 0 0,0 3 0 16,1 0-64-16,2 2-16 0,2 2 0 0,1 0 0 16,2 2-128-16,2-11-48 0,3 4 0 0,3 5 0 15,-1-4-144-15,6-2 0 0,2-2 144 0,2-1-144 16,-1-7 128-16,2-2-128 0,0-5 128 0,0 0-128 16,-2-5 0-16,-1-2 144 0,0-3-144 0,-2-2 0 15,-3 1 0-15,0-5 0 0,2-4 0 0,-3-3-192 16,-3 3-128-16,0-2-32 0,-1-6 0 0,-2 4 0 31,-2-2-96-31,-2 1 0 0,-2-2-16 0,-3 0 0 0,-2-1 336 0,-1 1 128 0,-2-3 0 0,0 6-144 16,1-1 144-16,-1 4 192 0,-1 3-32 0,2 3-16 15,2 2 400-15,9 4 80 0,0 0 16 0,0 0 0 16,0 0-32-16,0 0 0 0,0 0 0 0,7 10 0 16,-7-10-160-16,14 11-48 0,2-4 0 0,1 0 0 0,1-2-112 15,2-2-32-15,0 1 0 0,1-3 0 0,-1 0-256 0,-1-1 0 16,4 0 0-16,1 2 0 15,1-2-1184-15,-1 0-288 0,-4-3-64 0,3 2-10240 16,-1 1-2048-16</inkml:trace>
  <inkml:trace contextRef="#ctx0" brushRef="#br1" timeOffset="130277.47">27210 6853 5519 0,'0'0'240'0,"0"0"64"0,0 0-304 0,0 0 0 16,0 0 0-16,0 0 0 0,0 0 4128 0,0 0 768 15,0 0 160-15,8 5 16 0,-8-5-2960 0,10 3-608 16,-10-3-112-16,11 5-32 0,-1 0-656 0,-10-5-144 16,0 0-32-16,12 5 0 0,-3 1-128 0,-9-6-16 15,0 0-16-15,0 0 0 0,0 0-112 0,0 0 0 0,0 0-16 0,0 0 0 16,0 0-16-16,0 0 0 0,-9 4 0 0,0-2 0 15,-2-2-64-15,2-2-16 0,1-1 0 0,8 3 0 16,-9-4 32-16,0 1 0 0,1-1 0 0,8 4 0 16,-6-5-176-16,6 5 192 0,0 0-192 0,-7-5 192 15,7 5-192-15,0 0 0 0,0 0 0 0,0 0 0 32,0 0-784-32,0 0-48 0,8-4 0 0,-8 4-13872 0</inkml:trace>
  <inkml:trace contextRef="#ctx0" brushRef="#br1" timeOffset="130607.29">27331 7202 13823 0,'0'0'1216'0,"-8"7"-960"0,-1-2-256 0,9-5 0 15,-9 7 1920-15,9-7 352 0,0 0 64 0,0 0 16 0,-6 2-928 0,6-2-176 16,0 0-32-16,0 0-16 0,0 0-656 0,0 0-128 15,1-9-32-15,-1 9 0 0,8-6-384 0,1-1 128 16,-1-1-128-16,2 2 0 0,0-1 0 0,1 3 0 16,-1-2 0-16,1 2 0 0,-11 4 0 0,11-3 0 15,0 3 176-15,-11 0-176 0,0 0 576 0,0 0 32 16,0 0 0-16,0 0 0 0,0 0 144 0,0 0 16 0,0 0 16 0,0 0 0 16,0 13 16-16,-3-5 0 0,-3 0 0 0,-3 1 0 15,-3 0-288-15,0 0-64 0,2-6-16 0,1 2 0 16,0-2-288-16,1 1-144 0,8-4 160 0,-8 4-160 31,8-4-352-31,0 0-160 0,0 0-48 0,0 0-10368 0,0 0-2064 0</inkml:trace>
  <inkml:trace contextRef="#ctx0" brushRef="#br1" timeOffset="130966.94">28060 7065 2751 0,'0'0'256'0,"0"0"-256"0,13 2 0 0,-1-1 0 0,-12-1 4704 0,13 1 896 15,1 2 176-15,-1-2 48 0,-1-1-3248 0,1-2-640 16,1-2-128-16,2 0-16 0,-2 1-560 0,1-3-96 16,-1-1-32-16,0-2 0 0,1 0-720 0,-2 1-160 15,0-1-32-15,-2 1 0 0,0-4-64 0,-2 3 0 16,-3 0-128-16,-2 0 192 0,-4 9-192 0,-1-9 128 15,-2 1-128-15,-3 4 0 0,-2-2 272 0,-2 0-32 16,-3 5-16-16,-2-1 0 0,-2 2 352 0,0 3 64 16,-1 4 0-16,2 1 16 0,2 2 48 0,0 3 0 15,-1 0 0-15,4 0 0 0,2 3-176 0,2-2-16 16,4 1-16-16,2-1 0 0,1-1-176 0,3 0-16 0,2 0-16 16,3 0 0-16,2-2-112 0,5-2-32 0,3-3 0 0,0 1 0 15,-1 2-144-15,3-1 0 0,0-2-160 0,3-2 160 31,0-1-1456-31,3-6-192 0,0 1-32 0,2-2-16 16,-2-2-1840-16,-2-3-368 0</inkml:trace>
  <inkml:trace contextRef="#ctx0" brushRef="#br1" timeOffset="131123.18">28504 6775 11967 0,'-6'-15'1072'0,"2"8"-864"0,4 7-208 0,0 0 0 0,-4-11 4640 0,3-1 880 0,1 12 176 0,6-9 48 16,1 0-3136-16,3-1-624 0,5 1-128 0,3 2-32 15,3 1-928-15,2 0-192 0,1 1-48 0,2-1 0 16,1-1-656-16,2 1 0 0,-3-1 0 0,-1 3 0 16,-2 4-1616-16,-1 1-256 0,-1 2-48 0,-1 0-14528 15</inkml:trace>
  <inkml:trace contextRef="#ctx0" brushRef="#br1" timeOffset="131733.79">26005 8280 27071 0,'-10'10'1200'0,"5"-5"240"0,-2 1-1152 0,2 3-288 0,0 3 0 0,1 3 0 16,1-2 880-16,2 0 112 0,1 1 32 0,0 2 0 15,2-5-64-15,1 1-16 0,1 1 0 0,1-4 0 0,0 0-368 0,1-1-80 16,0-1-16-16,1-2 0 0,-7-5-192 0,0 0-32 16,9 3-16-16,-1-3 0 0,-1-2-96 0,1 0-16 15,-1-2 0-15,1-2 0 0,1 0-128 0,0-3 160 16,0-2-160-16,1 1 160 0,1-3-160 0,-2 0 0 16,0 0 0-16,-1 0 0 0,0-1-192 0,0 3-80 15,-2 1-16-15,-1 1 0 0,0 2-32 0,-1 3 0 16,-4 4 0-16,0 0 0 0,0 0 144 0,0 0 32 15,8 0 0-15,-1 5 0 0,-2 3 144 0,0 3 0 16,0 2-144-16,2 0 144 0,1 5 0 0,1-1 0 16,0-2 192-16,1 1-64 0,2-4 80 0,0 0 16 15,1-2 0-15,-1-1 0 0,-1-4 208 0,2-1 32 16,-1-2 16-16,-1-2 0 0,-2-3 224 0,1-2 64 0,-2-2 0 0,1-2 0 16,-4-1-256-16,1-3-64 0,-1 0 0 0,0-2 0 15,1 0-304-15,0-2-144 0,-2 0 128 0,-1-2-128 31,1 1-256-31,-1 0-128 0,1-2-16 0,1 1-16 16,-1 1-2016-16,1 1-416 0,2 0-80 0,-3 2-7344 0,1 2-1472 0</inkml:trace>
  <inkml:trace contextRef="#ctx0" brushRef="#br1" timeOffset="131875.84">26531 8163 4607 0,'0'0'400'0,"4"8"-400"16,-1 1 0-16,3 2 0 0,-1-5 3504 0,0 3 608 0,-1 0 128 0,1 3 32 15,-1-2-1904-15,1 2-384 0,-2 0-80 0,-2 0-16 0,-1-1-720 0,0-1-144 16,0 3-16-16,2-4-16 0,0 1-640 0,2 1-128 15,-3-1-32-15,2-1 0 16,1-1-2560-16,0-2-512 0</inkml:trace>
  <inkml:trace contextRef="#ctx0" brushRef="#br1" timeOffset="132032.1">26701 8227 1839 0,'0'0'160'0,"0"0"-160"0,0 0 0 0,0 0 0 0,0 0 2816 0,0 0 512 0,0 0 128 0,0 0 0 16,0 0-2576-16,0 0-528 0,2 8-96 0,-1-2-32 31,-1-6-544-31,3 8-96 0</inkml:trace>
  <inkml:trace contextRef="#ctx0" brushRef="#br1" timeOffset="132578.89">26823 8034 19343 0,'-12'1'848'0,"12"-1"192"0,0 0-832 0,0 0-208 0,-1 8 0 0,-1 1 0 15,-4-3 2880-15,2 4 544 0,0-2 96 0,4 4 32 16,4 2-1888-16,-1 2-384 0,-5-1-80 0,2 2-16 16,0 1-768-16,4 2-160 0,-1 1-16 0,-1-2-16 15,1-2-224-15,-2 2 0 0,-2-1 0 0,1 0 0 16,0-1-1456-16,3 0-272 0,2 0-64 0,0-1-8128 15,-4-2-1632-15</inkml:trace>
  <inkml:trace contextRef="#ctx0" brushRef="#br1" timeOffset="132766.29">26743 8249 13823 0,'0'0'1216'0,"0"0"-960"15,0 0-256-15,0 0 0 0,0 0 4784 0,0 0 912 16,0 0 176-16,0 0 32 0,0 0-3664 0,9-6-752 15,0 0-144-15,2 3-16 0,1-1-816 0,1 1-144 16,-3 3-48-16,3 0 0 0,3 0-320 0,-5 0-192 16,5-3 32-16,0 3 0 15,-1-2-1824-15,8-2-352 0,-3 0-80 0,-3-1-8096 0,-2-2-1632 0</inkml:trace>
  <inkml:trace contextRef="#ctx0" brushRef="#br1" timeOffset="133063.18">27047 8016 11055 0,'0'0'976'0,"0"0"-784"0,0 0-192 0,0 0 0 15,0 0 3168-15,0 0 592 0,0 0 112 0,0 0 32 16,3 12-1792-16,-2-2-368 0,1 3-64 0,-2 4-16 16,0 0-496-16,-1 13-96 0,-1-1-32 0,2-2 0 15,-3-1-400-15,2-8-96 0,1 1-16 0,0-2 0 16,1-2-336-16,0-2-64 0,2-1 0 0,1-2-128 16,-2-1 0-16,1-1 0 0,-3-8 0 0,0 0 0 15,0 0 0-15,0 0 0 0,6 3 0 0,-6-3 0 16,7-4 144-16,-2 0-144 0,2-2 0 0,-1-4 144 15,1 0-144-15,2-7 0 0,-3 0 0 0,1 0 0 0,-3 3 128 0,2 1-128 16,2 1 0-16,-1-1 128 0,-2 1 48 0,-1 4 0 16,-4 8 0-16,0 0 0 0,0 0 160 0,0 0 48 15,0 0 0-15,0 0 0 0,0 0-384 0,8 12 144 16,-1 3-144-16,-4-4 0 0,0 2 128 0,-1 2-128 16,1-1 0-16,2 6 0 15,2-5-512-15,0 0-176 0,3-1-16 0,1-2-16 16,1-6-2416-16,1-1-464 0,1 1-112 0</inkml:trace>
  <inkml:trace contextRef="#ctx0" brushRef="#br1" timeOffset="133329.12">27422 8264 1839 0,'10'-13'160'0,"-5"5"-160"0,-5-1 0 0,0-4 0 0,-2-3 4384 0,1 3 848 16,0 1 160-16,0 0 48 0,-2 1-3264 0,0 2-656 0,-5 2-128 0,1 0-32 16,0 2-672-16,7 5-144 0,0 0-32 0,-9 5 0 15,0 2-64-15,1 1 0 0,2 4-16 0,2 1 0 16,2 4-176-16,2-6-48 0,2 2 0 0,2 2 0 15,-1 0-208-15,4 0 0 0,1-2 128 0,1 0-128 16,3-2 0-16,-2 0 144 0,-1-1-144 0,0-2 128 16,0-1 240-16,1-3 32 0,-3-2 16 0,1-2 0 15,-1 0 624-15,-1-2 128 0,-2-4 32 0,-1-1 0 16,-2-3-48-16,2 0 0 0,1-3 0 0,-4-8 0 16,-3-5-560-16,-1 3-112 0,-1-1-32 0,1 1 0 15,0-3-288-15,1-1-160 0,2 1 160 0,-1-1-160 16,-4-2-1424-16,0-1-384 0,1-1-80 0,1 0-9616 15,0-1-1920-15</inkml:trace>
  <inkml:trace contextRef="#ctx0" brushRef="#br1" timeOffset="133907.29">27666 8054 10127 0,'5'18'896'0,"-1"-2"-704"15,-1 3-192-15,1 2 0 0,0-1 3136 0,0-1 576 16,-2 2 128-16,1-2 32 0,-1-2-1552 0,1-1-304 15,0-3-64-15,-1-2-16 0,1-4-672 0,-2 0-144 16,2-1-32-16,-3-6 0 0,0 0-448 0,0 0-112 16,0 0-16-16,0 0 0 0,0-6-48 0,-1-2-16 15,-2-4 0-15,0-6 0 0,1-4-64 0,0 4 0 0,-2-2-16 0,2 1 0 16,-1-1-368-16,1-2 144 0,0 1-144 0,2 1 0 31,2 3-240-31,0 3-144 0,0 2-48 0,-1 5 0 16,-1 7-272-16,0 0-64 0,9-6-16 0,-9 6 0 15,13 0-240-15,-13 0-32 0,14 4-16 0,-1 3 0 16,0-1 432-16,0 1 64 0,-1-2 32 0,3 0 0 0,0 0 176 0,1 2 48 0,-1 0 0 0,1-1 0 16,0-1 32-16,-3 0 16 0,-3-1 0 0,-1 3 0 15,-9-7 272-15,7 9 0 0,-3-1-128 0,-4-8 128 16,-2 10 544-16,0-1 160 0,-2 1 48 0,0 0 0 16,-1 2 240-16,0 2 48 0,-4-1 16 0,-1-1 0 15,3 1-272-15,1 0-48 0,1 0-16 0,1-1 0 16,0-2-336-16,3 0-80 0,1 0-16 0,1 0 0 15,-1-10-96-15,4 9-32 0,-4-9 0 0,0 0 0 16,12 8-160-16,-2-3 128 0,0-3-128 0,-1-2 128 0,-9 0-128 16,11-6 0-16,0 1 0 0,1-1 0 0,-1-4 0 0,0 0 0 15,-3 0 144-15,-1-3-144 0,1-2 0 0,0 2 0 16,0 1 0-16,0 1 128 0,-2-1-128 0,1 2 0 16,-2 0 0-16,-1 3 128 0,-2 0 96 0,-2 7 32 15,0 0 0-15,0 0 0 0,0 0 80 0,0 0 32 16,0 0 0-16,0 0 0 0,0 0-368 0,2 12 0 15,-1 0 0-15,-1-2 128 0,0-10-128 0,3 13 0 16,2-3-176-16,1 1 176 16,1-1-1376-16,1-1-176 0,-2 1-48 0,3-3 0 15,2-4-1168-15,-1-3-240 0,1-3-64 0</inkml:trace>
  <inkml:trace contextRef="#ctx0" brushRef="#br1" timeOffset="134297.89">28203 8121 911 0,'3'-13'0'0,"-3"13"0"15,0-9 0-15,0 9 0 0,0-11 0 0,0 1 0 0,0 10 5504 0,0 0 1008 0,0 0 208 0,0 0 32 16,0 0-3968-16,-8 11-800 0,3 1-144 0,2 1-48 16,1 0-672-16,0 1-144 0,2-4-16 0,3 3-16 15,2 1-400-15,2-4-80 0,-7-10-16 0,8 10 0 16,-2 1-192-16,-6-11-32 0,9 8-16 0,-1-2 0 16,0-1-208-16,-8-5 0 0,10 6 128 0,-10-6-128 15,11 0 0-15,-11 0 128 0,13-4-128 0,-2 1 0 16,0-1 0-16,-2-1 0 0,-2-2 0 0,0 0 0 15,1-4 0-15,-1 2-192 0,-2 0 16 0,-1 1 0 16,0 2-32-16,-4 6-16 0,2-10 0 0,-2 10 0 0,0-10-48 16,0 10-16-16,0 0 0 0,0 0 0 0,0 0 48 0,0 0 16 15,0 0 0-15,0 0 0 0,0 0 96 0,0 0 128 16,-1 13-208-16,1-3 80 0,1 2 128 0,3 0 0 16,1-2 0-16,2-1 128 0,-7-9-128 0,12 11 192 15,-1-1-64-15,2-2 0 0,2 1 192 0,-2-2 64 16,-1-2 0-16,-2-1 0 0,0-4 192 0,2 0 32 15,0-1 16-15,0-2 0 0,-1-1 208 0,-1 0 64 16,-4-4 0-16,1 1 0 0,-2-5-240 0,0 1-32 16,-1 1-16-16,-1 1 0 0,-3 9-336 0,2-12-64 15,1-1-16-15,1 0 0 0,-3-3-416 0,0 2-96 16,1-2 0-16,0 2-16 16,-1-2-2288-16,1 2-448 0,-1 0-80 0,0 6-12864 0</inkml:trace>
  <inkml:trace contextRef="#ctx0" brushRef="#br1" timeOffset="134422.98">28675 8141 17903 0,'4'20'784'0,"-1"-6"176"0,1 8-768 0,-2-4-192 0,0 1 0 0,0-2 0 16,0 2 128-16,0-5-128 0,2-1 176 0,-1-1-176 16,1-4 0-16,-4-8 0 0,0 0 0 0</inkml:trace>
  <inkml:trace contextRef="#ctx0" brushRef="#br1" timeOffset="134829.38">28707 7949 1839 0,'0'0'160'0,"3"-6"-160"0,-3 6 0 0,11-7 0 0,-11 7 3296 0,12-2 624 16,-12 2 128-16,13 2 32 0,-3 4-3248 0,-1 0-640 15,0 4-192-15,2 0 0 0,-1 1 352 0,1 1-32 16,-2 0 0-16,1 2 0 0,-1 3 576 0,-1 3 128 15,0 1 0-15,-4-2 16 0,-2 1 688 0,1-1 144 16,-3 2 32-16,-1-5 0 0,-2-1 16 0,1 0 16 16,0-2 0-16,1 1 0 0,1-1-704 0,0-5-144 15,0-8-16-15,0 0-16 0,0 0-512 0,0 0-96 16,0 0-32-16,0 0 0 0,0 0-224 0,10 0-64 0,-10 0 0 16,11-7 0-16,-3-3-128 0,-1 1-176 0,0-3 48 0,0 0 0 15,-1 1-80-15,1-1-16 0,-2-1 0 0,-1 1 0 16,-2 0 32-16,1 2 16 0,-2 0 0 0,-1 10 0 15,0 0 176-15,0 0 0 0,0 0 0 0,0 0 0 16,0 0 0-16,0 0-128 0,0 0 128 0,-6 14 0 16,0 4-128-16,3 2 128 0,0 1-128 0,2-1 128 15,1 3 0-15,2-5-160 0,3 0 160 0,6-1 0 32,2-1-576-32,1-3 0 0,2-2 0 0,3-1 0 15,2-3-752-15,0-1-144 0,-3-2-48 0,2-2 0 0,1-2-1616 0,0-4-320 16,-2-1-64-16</inkml:trace>
  <inkml:trace contextRef="#ctx0" brushRef="#br1" timeOffset="135126.2">29216 8168 21647 0,'0'0'960'0,"-8"-5"192"0,1 0-912 0,-2 2-240 15,-1 2 0-15,1 2 0 0,1 2 1584 0,8-3 272 16,-9 6 48-16,0 2 16 0,1 0-960 0,3 3-176 16,3-2-32-16,-1 0-16 0,3-9-448 0,-1 12-96 15,1-12 0-15,5 10-16 0,1 0-176 0,2-3 192 16,0-2-192-16,1-1 192 0,3-3-448 0,0-1-64 15,-2-2-32-15,-10 2 0 16,12-2-352-16,-3 2-64 0,-9 0 0 0,0 0-16 16,0 0 144-16,0 0 48 0,0 0 0 0,0 0 0 0,10-1 592 0,-10 1 0 15,0 0 224-15,9 7-64 0,-9-7 352 0,8 10 80 16,-1 0 16-16,-2 2 0 0,-1 0 352 0,-1 1 64 0,-1 0 0 16,1 1 16-16,-2 2 96 0,-2 4 16 0,-3 0 0 0,0 0 0 15,0-2-64-15,0-1-16 0,-1 0 0 0,-2-3 0 16,-2 2-240-16,0-4-64 0,0-2 0 0,-1-1 0 15,-1-1-336-15,1 0-80 0,-1-3-16 0,2 2 0 16,9-7-336-16,-9 5-160 0,0-1 16 0,9-4 0 31,-11 0-1952-31,11 0-384 0,-5-4-80 0,4-3-14368 0</inkml:trace>
  <inkml:trace contextRef="#ctx0" brushRef="#br1" timeOffset="135563.57">30034 8004 22687 0,'-21'1'1008'0,"9"2"208"0,-1 1-976 0,0 1-240 16,0 3 0-16,0 0 0 0,-1-2 1136 0,2 3 176 15,1 2 32-15,2 1 16 0,3 1 48 0,1 0 0 16,-1 1 0-16,4-6 0 0,2-8-704 0,-1 10-128 16,1-10-16-16,1 12-16 0,0-4-304 0,-1-8-64 15,8 6-16-15,0 0 0 0,-8-6-160 0,13 0 0 16,1-3 0-16,2 0 0 0,-2-1-448 0,0 1 48 16,1-1 0-16,-1 1 0 15,0-2-96-15,1 0-16 0,-1-2 0 0,-1 4 0 0,-1 1 256 0,0 1 64 0,-2 1 0 0,2 1 0 16,-2 5 192-16,-3 2 160 0,-2 3-32 0,-1 0 0 15,0 2 400-15,-2 3 80 0,-3-3 16 0,-3 4 0 16,-1 0 224-16,-2 1 48 0,1 3 16 0,-3-5 0 16,-4-1 80-16,0 0 16 0,-2-4 0 0,0 1 0 15,-1 0-320-15,-2-2-64 0,-2-1-16 0,2 1 0 16,1-4-352-16,1 1-80 0,1-3-16 0,2-1 0 16,0-1-352-16,2-2-80 0,2-2-16 0,9 2 0 31,-9-5-1872-31,4 0-368 0,1-2-80 0,1-2-8368 0,2-2-1680 0</inkml:trace>
  <inkml:trace contextRef="#ctx0" brushRef="#br1" timeOffset="135870.74">30206 8059 17503 0,'13'-3'1552'0,"-13"3"-1232"0,12 2-320 0,-1 1 0 15,2 0 1984-15,-4 2 352 0,-9-5 64 0,10 12 16 16,-4-3-1152-16,-2 3-240 0,-1 4-32 0,-2-3-16 15,-1 4 464-15,0-3 96 0,-1-2 0 0,-1-1 16 16,1 1-560-16,-2-3-112 0,1 0-32 0,-2-1 0 16,0 3-160-16,4-11-48 0,0 0 0 0,0 0 0 15,0 0-32-15,0 0-16 0,0 0 0 0,0 0 0 0,0 0-80 16,0 0-32-16,-1-13 0 0,3-1 0 0,1 0-320 0,1-1-160 16,0-2 160-16,1-2-160 0,0 1 0 0,2 1 0 15,1 1 0-15,-1 1 0 16,0 0-480-16,-1 1-32 0,0 1-16 0,1 1 0 15,3 3-400-15,0 0-80 0,0 0-16 0,1 2 0 16,-3 0-448-16,-8 7-112 0,9-7-16 0,-1 1 0 16,-8 6-1344-16,0 0-256 0,0 0-64 0,0 0-4640 15,0 0-928-15</inkml:trace>
  <inkml:trace contextRef="#ctx0" brushRef="#br1" timeOffset="136262.68">30614 8026 28383 0,'0'0'1264'0,"0"0"256"0,0 0-1216 0,0 0-304 0,0 0 0 0,0 0 0 16,0 0 752-16,0 0 80 0,0 0 32 0,-9 5 0 15,0 2 352-15,-3 1 80 0,-2 2 16 0,1 2 0 16,2-2-656-16,2 5-128 0,2-2-16 0,2 0-16 16,1 0-336-16,3 0-160 0,4-1 160 0,-1-1-160 15,1-1 176-15,3-3-176 0,-6-7 192 0,12 9-192 16,1-2 144-16,0-1-144 0,-1-2 0 0,0-1 144 0,1-2-16 0,0 1-128 16,-2-5 192-16,0-1-64 0,-11 4 16 0,12-8 0 15,-1-2 0-15,1 2 0 0,-4-1 48 0,-2 0 0 16,0-2 0-16,-2-2 0 0,-2-1-64 0,-1 0-128 15,-1-1 192-15,-2 4-64 0,-1 0-288 0,2 2-64 16,0-3-16-16,-3 1 0 16,-4-1-1680-16,3 0-352 0,1 2-64 0,1 0-8096 15,1 0-1600-15</inkml:trace>
  <inkml:trace contextRef="#ctx0" brushRef="#br1" timeOffset="136606.57">30841 8005 16575 0,'0'0'1472'0,"0"0"-1168"0,-5 10-304 0,1 1 0 16,0 2 2128-16,-2 2 368 0,0 0 80 0,-1 0 16 16,1-2-1296-16,-1 1-256 0,-2-1-48 0,3 1-16 15,1 2 160-15,2-3 16 0,3 1 16 0,0-2 0 16,0-1-352-16,4-2-80 0,1-1-16 0,3 1 0 16,0-3-64-16,1 1-16 0,0-3 0 0,1-2 0 15,3 0-240-15,-1-5-48 0,0-1-16 0,0-3 0 16,-1-2-112-16,2-1-32 0,2-1 0 0,-1 1 0 15,-2-2-192-15,0 1 144 0,1-1-144 0,-2-1 128 16,1-4-128-16,-2 3 0 0,-2-3 144 0,-2 1-144 16,-3 2 0-16,0 1 0 0,-2 0 0 0,-1 2-128 0,0 11-64 15,-2-6 0-15,-2 0 0 0,4 6 0 0,0 0 192 0,-9 3 0 16,9-3 0-16,-11 6 128 0,2 4-128 0,0 1 0 16,1 2 0-16,2 3 0 0,0-3 0 0,3 4 0 15,-1-1 0-15,1 1 0 0,2 0 0 0,3-2 0 16,2 1-128-16,3-2 128 15,-1 1-1840-15,5-5-272 0,0 2-64 0,5-2-8320 16,1-2-1664-16</inkml:trace>
  <inkml:trace contextRef="#ctx0" brushRef="#br1" timeOffset="137028.4">31156 8154 1839 0,'0'0'160'0,"0"0"-160"0,-5 12 0 0,1 0 0 15,3 1 4160-15,-2 1 816 0,-1 2 144 0,4 0 48 16,3 1-2864-16,2 2-576 0,0-1-128 0,1 0 0 16,-3-2-96-16,3-1-16 0,0 1 0 0,1 2 0 15,-2 1-448-15,0-4-80 0,-1 0-32 0,3-5 0 16,-1 0 0-16,-6-10 0 0,5 11 0 0,-5-11 0 16,0 0-400-16,0 0-80 0,0 0 0 0,0 0-16 15,0 0-176-15,0 0-16 0,0 0-16 0,0 0 0 16,0 0-48-16,0 0-16 0,0 0 0 0,4-13 0 15,-2-1-352-15,-1-2-80 0,0-2-16 0,-1-1 0 16,0 1-96-16,1-1-32 0,1-4 0 16,-1-1 0-16,2-5-240 0,1-2-48 0,2-2-16 0,3-1 0 15,0 3-576-15,3 0-112 0,0 2-32 0,2 3 0 16,2 2 128-16,-1 3 32 0,0 2 0 0,-2 2 0 0,2 4 896 0,1 0 192 16,-2 5 48-16,1 3 0 0,-1 2 1216 0,2 3 240 15,-1 3 48-15,1 1 16 0,0 0-160 0,-2 2-48 16,0-1 0-16,-1 5 0 0,0 0-112 0,-1 2-32 15,-3-1 0-15,-2 2 0 0,-2-2-64 0,-2 2-32 16,-5-3 0-16,-2 2 0 0,-2 2 176 0,-5 0 48 16,-3 1 0-16,-3-1 0 0,-2 0-384 0,-2-3-80 15,0 1-16-15,1-3 0 0,3-2-432 0,3-1-96 16,1-1-16-16,4 1 0 16,9-6-2832-16,-1 10-576 0</inkml:trace>
  <inkml:trace contextRef="#ctx0" brushRef="#br2" timeOffset="165033.91">697 10626 11967 0,'0'0'1072'0,"0"0"-864"0,-2-3-208 0,2 3 0 15,0 0 3296-15,0 0 608 0,0 0 128 0,0 0 32 16,0 0-1248-16,0 0-240 0,1 9-48 0,2 6-16 31,-1 4-2512-31,2 1-320 0,0 5-144 0,0 1-48 0,-1 1 512 0,1 2 128 0,0 1 16 0,1 0 0 16,-3-4-144-16,1-3 0 0,0-1 144 0,-1-1-144 15,1-1 128-15,-2-5-128 0,0 1 160 0,1-2-160 0,-2-3 0 0,1-2 128 16,-1-9-128-16,0 0 0 0,0 0 0 0,0 0 0 16,0 0 0-16,0 0 0 0,0-9 0 0,1-4 0 15,1-4-192-15,0-3 192 0,0-2-160 0,0-1 160 16,-1-3-128-16,2 0 128 0,1 1-192 0,1-4 32 15,0 0 16-15,1 2 0 0,0 2 144 0,-1 1 0 16,2 3-144-16,-1 4 144 0,0 4 0 0,0 2 0 16,-1 3 160-16,1 3-160 0,-6 5 304 0,0 0-48 15,5 4-16-15,0 5 0 0,-4 2-48 0,2 4 0 16,-2 6 0-16,-1 4 0 0,2 0-192 0,-2 1 144 16,0 0-144-16,0 0 128 0,0-1-128 0,0-2 0 15,0-1 0-15,1-5 0 0,0-1-160 0,3-2-16 16,-1-3 0-16,-1-5 0 0,-2-6 16 0,0 0 0 15,0 0 0-15,7-4 0 0,-1-3 160 0,2-3-192 16,0-5 192-16,1-2-192 0,1-3 192 0,1 1 0 16,-2-5 0-16,0-1-128 0,-1 1 128 0,0-2 0 0,0 1 160 0,1 0-160 15,0 0 384-15,-1 2-32 0,0-1 0 0,-1 5 0 16,0 1 80-16,-2 5 16 0,0 2 0 0,1 6 0 16,-6 5-256-16,0 0-64 0,3 9 0 0,1 5 0 15,-2 5-128-15,-1 4 0 0,0 4 0 0,-1 3 0 16,2 0 0-16,-1 0 0 0,1 0 0 0,2 0 0 15,3-5-192-15,2 0-32 0,-1-6 0 0,0 0 0 32,-1-4-256-32,3-2-48 0,-1-2-16 0,0-3 0 0,0-3 224 0,0-3 32 0,2 0 16 0,-2-4 0 15,-2 0 272-15,1-6 0 0,1-1 0 0,-1 0 0 16,-1-2 0-16,1-2 0 0,-1-2 0 0,0 0 0 16,-3-3 0-16,0 1 0 0,-2-1 0 0,1 0 0 0,-2-2 128 15,1 2-128-15,-2 0 0 0,-3-1 144 0,0 2-144 0,-1 4 160 16,-1 2-160-16,0 3 160 0,0 3-160 0,0 3 0 15,5 2 0-15,-4 7 0 0,0 3 0 0,0 6 0 16,3 2-192-16,1 3 192 0,2 1-192 0,3 0 192 16,5 2-160-16,0-1 160 0,0-1-128 0,3-1 128 15,3-1 0-15,1-3-144 0,0-2 144 0,1-5 0 16,2-3 0-16,-1 0 0 0,0-7 0 0,-4 1 0 16,-2-2 0-16,0-3 0 0,-1-3 192 0,-3-2 80 15,-2-1 16-15,-3-2 0 0,-2-1 480 0,-2-1 112 16,-2-1 16-16,-2 0 0 0,-2-2-224 0,1 0-32 15,-1-3-16-15,-2 2 0 0,-1 0-352 0,0 0-64 16,-2-1-16-16,1 0 0 0,1 2-192 0,0 1-256 0,-2 2 48 16,2 1 16-1,1-2-736-15,2 5-144 0,0 0-16 0,4 2-16 16,-1 1-2112-16,2 2-432 0</inkml:trace>
  <inkml:trace contextRef="#ctx0" brushRef="#br2" timeOffset="165330.91">1520 10619 22463 0,'12'15'992'0,"-6"-5"208"0,2 6-960 0,1 1-240 0,0 2 0 0,2 2 0 16,-1 1 1760-16,-1 2 304 0,1-2 64 0,-1 1 16 15,-1 0-528-15,-1-3-96 0,0 0-32 0,-2-3 0 16,0 0-656-16,2-4-128 0,-3-1-16 0,0-3-16 16,0-3-304-16,-4-6-64 0,0 0-16 0,0 0 0 0,0 0-32 0,0 0-16 15,0 0 0-15,1-9 0 0,-1 1 16 0,0-6 16 16,2-2 0-16,-2-2 0 0,-1 0 48 0,0-6 0 15,0 0 0-15,-1-2 0 0,1-1-160 0,0 0-32 16,-1-2 0-16,1 1 0 0,2-1-128 0,2 4 0 16,1-1 0-16,0 4 0 0,1 0-128 0,1 2-16 15,4 5 0-15,0 2 0 16,2 2-480-16,1 1-80 0,0 5-32 0,1 3 0 16,-1 1-192-16,2 2-32 0,-2 2-16 0,2 3 0 15,1 5-1152-15,-2 1-240 0,-1 1-32 0,0 2-11056 16</inkml:trace>
  <inkml:trace contextRef="#ctx0" brushRef="#br2" timeOffset="165600.12">2061 10726 3679 0,'0'0'160'0,"8"8"32"0,-1-3-192 0,0 2 0 0,2-3 0 0,2 1 0 16,-1-1 4896-16,1-2 928 0,0-2 192 0,1-1 48 15,-1-3-4272-15,0-1-832 0,2 0-192 0,0-6-16 16,-1 0-256-16,-1-1-48 0,-2-1-16 0,-1 0 0 15,-2 1-112-15,-1 0 0 0,-1-1-16 0,-2 0 0 16,-2 0-112-16,-2 0-32 0,0-1 0 0,-2 1 0 16,-2 1-160-16,1 0 192 0,-1 1-192 0,-2 0 192 15,-1 3-192-15,0 3 0 0,-2 1 0 0,0 4 128 16,-4 3-128-16,1 5 160 16,-2 5-160-16,3 1 160 0,1 8 784 0,5-1 144 15,0 4 48-15,2 0 0 0,1 1 16 0,5 0 16 16,4 0 0-16,5 0 0 0,1 1-624 0,5-3-128 15,2-5-32-15,6 0 0 0,4-1-208 0,4-5-48 16,3-3-128-16,7-2 192 0,5-5-192 0,9-5 0 16,6 0 0-16</inkml:trace>
  <inkml:trace contextRef="#ctx0" brushRef="#br0" timeOffset="168941.28">3468 10812 18431 0,'25'-22'1632'0,"-25"22"-1312"16,0 0-320-16,5 4 0 0,-5-4 1856 0,0 0 320 16,8-1 48-16,-2-3 16 0,1-3-544 0,-1-3-96 15,1 1-32-15,-1-2 0 0,1 1-928 0,-2-2-192 16,-1-2-48-16,-1 1 0 0,-2 0-224 0,0-2-48 16,-2 4-128-16,-2 0 192 0,-1 2-48 0,0 0-16 15,-1 0 0-15,-1 2 0 0,-3 2 128 0,-1 1 32 0,1 2 0 0,0 2 0 16,0 2 176-16,0 1 48 0,-2 3 0 0,4 5 0 15,0-2-32-15,2 5 0 0,1-1 0 0,1 3 0 16,1-2-32-16,2-1 0 0,1 3 0 0,3 0 0 16,3-2-160-16,3 0-32 0,2-5-16 0,1 1 0 15,2-4-240-15,4 1 128 0,2-2-128 0,1-1 0 16,-1-2 0-16,1-2 0 0,1-6 0 0,-1 1 0 31,0-2-1344-31,1-1-272 0,-2-2-48 0,-3-1-9664 0,-3 0-1920 0</inkml:trace>
  <inkml:trace contextRef="#ctx0" brushRef="#br0" timeOffset="169081.97">3748 10423 14735 0,'0'0'1312'0,"0"0"-1056"0,0 0-256 0,0 0 0 0,0 0 4288 0,8 6 784 16,-1-1 176-16,2-2 16 0,0-1-2640 0,3 0-544 15,2-2-96-15,3-2-32 0,2 0-736 0,1 1-160 16,3-1-32-16,2-2 0 0,1 2-784 0,4-3-240 15,-1-1 0-15,2 4-13104 16,2-4-2704-16</inkml:trace>
  <inkml:trace contextRef="#ctx0" brushRef="#br0" timeOffset="169707.11">4912 10668 23615 0,'0'0'1040'0,"0"0"224"0,0 0-1008 0,0 0-256 16,0 0 0-16,0 0 0 0,10 2 1056 0,-3 2 160 15,1 1 48-15,3 2 0 0,2 3 16 0,-2 3 0 16,0-1 0-16,1 2 0 0,-1 2-448 0,1 0-96 16,-2 1-16-16,1 0 0 0,-1 1-176 0,-1-1-32 15,-1-3-16-15,1 2 0 0,-3-2-176 0,-1-1-16 16,-1-1-16-16,-2-2 0 0,1-1-48 0,-3 2-16 0,0-11 0 0,0 0 0 15,0 0 32-15,0 0 0 0,0 0 0 0,0 0 0 16,-4-9 112-16,0-3 16 0,1-4 16 0,1-3 0 16,1-5-208-16,1 0-32 0,0-1-16 0,0-4 0 15,0 0-144-15,1 2 0 0,1 2 0 0,4 1 0 16,-1-1 0-16,1 3 0 0,2 3 0 0,1 4 0 31,2 0-432-31,1 5-64 0,-1 1-16 0,4 2 0 16,0 3-2176-16,2 4-448 0,1 4-96 0</inkml:trace>
  <inkml:trace contextRef="#ctx0" brushRef="#br0" timeOffset="169832.05">5500 10661 16575 0,'0'0'736'0,"0"9"160"0,-2 2-720 0,-1 0-176 0,1 1 0 0,0 2 0 0,1 2 3504 0,0 0 656 16,-2-1 144-16,2 0 32 0,1-1-2656 0,-2-1-528 15,2-1-96-15,2-2-32 0,0 1-736 0,1-1-160 16,0-3-128-16,0-2 192 15,-3-5-1632-15,0 0-320 0,0 0-64 0,6-4-12448 16</inkml:trace>
  <inkml:trace contextRef="#ctx0" brushRef="#br0" timeOffset="170175.84">5899 10525 18367 0,'21'-1'816'0,"-13"1"160"0,-8 0-784 0,0 0-192 0,9-1 0 0,-2 0 0 16,-7 1 1648-16,0 0 272 0,0 0 64 0,0 0 16 16,0 0 80-16,0 0 16 0,0 0 0 0,-8 2 0 15,-4 1-608-15,-1 1-112 0,0 0-32 0,0 2 0 16,-1 3-528-16,1 0-112 0,0 3-32 0,1 1 0 15,1 2-336-15,2 0-64 0,3 1-16 0,1 1 0 16,2 2-80-16,4-2-32 0,3 0 0 0,1 0 0 16,2-1-144-16,2-1 0 0,4 0 0 0,3-2 0 15,1-1 0-15,1-2-144 0,3-1 0 0,-2-1 0 16,1-2-1408-16,1-2-288 0,1-4-48 0,0 0-9216 16,0 0-1840-16</inkml:trace>
  <inkml:trace contextRef="#ctx0" brushRef="#br0" timeOffset="170503.86">6251 10258 12895 0,'0'0'1152'0,"4"8"-928"16,-2 1-224-16,0 4 0 0,-1 4 3616 0,1 3 672 16,-2 3 144-16,1 5 32 0,2 2-2240 0,-1 3-448 15,1 3-96-15,-1-1-16 0,2-1-576 0,2-2-128 16,-1-2-32-16,0-2 0 0,0-2-544 0,0-3-128 15,2-1 0-15,0-2-16 0,-1-2-240 0,1-1 0 0,-2-4 128 0,-1-2-128 16,0-1 0-16,-1-2 0 0,-3-8 0 0,0 0 0 16,0 0 0-16,0 0 0 0,0 0-144 0,0 0 144 15,6-9-192-15,-2-2 48 0,-2-2 16 0,1-1 0 16,-1-2-192-16,2-1-48 0,0 0 0 0,1 2 0 16,2-2 112-16,1 1 0 0,2 1 16 0,2 0 0 15,-2 2 240-15,1 3 0 0,1 2 144 0,-2 5-144 16,0 3 704-16,1 7 64 0,-1 3 0 0,1 6 0 15,-1 2 208-15,1 4 48 0,0 2 16 0,2 2 0 16,-1 1-208-16,1 2-64 0,3 2 0 0,-2 0 0 16,-1-1-560-16,-1-1-208 0,0-1 144 0,1-1-144 15,1-2-1504-15,0-2-384 0,1-2-80 16</inkml:trace>
  <inkml:trace contextRef="#ctx0" brushRef="#br0" timeOffset="171300.65">952 11913 15663 0,'0'0'688'0,"0"0"144"0,0 0-656 0,0 0-176 16,0 0 0-16,0 0 0 0,0 0 2400 0,0 0 448 15,0 0 96-15,0 9 0 0,-8-12-1408 0,0-2-272 16,0 1-64-16,-1 3-16 0,0-1-736 0,0 5-128 16,0 1-48-16,0 2 0 0,-1 5-272 0,0 3 0 15,1 4 128-15,0 5-128 0,1 4 0 0,1 2 0 16,2 1 0-16,0 0 0 0,2-2 0 0,3 1 0 15,2 0 0-15,0-3 0 0,2 0-128 0,1-1 128 16,2-3 0-16,1-1-144 0,0-3 144 0,1-2 0 16,1-2 0-16,3-4-128 0,-1-2 128 0,0-5 176 0,-1-3-48 15,1-7 0-15,0-2 144 0,0-5 32 0,-2-2 0 0,0-3 0 16,1-5 80-16,-1-1 32 0,-3-3 0 0,-1-4 0 16,0 0-160-16,-2-1-48 0,-2-2 0 0,1 0 0 15,-2-2-64-15,-1-1-16 0,-1 1 0 0,-1-6 0 16,0 0-128-16,-3 0 0 0,-2-2 0 0,1 5 0 15,0 3 0-15,2 7-272 0,1 6 64 0,-1 5 16 16,0 5 192-16,0 6 0 0,-1 6-160 0,5 2 160 16,-4 6 0-16,1 6 0 0,2 6 0 0,2 6 0 15,3 2 320-15,1 5 0 0,2 5-16 0,1 4 0 16,1-1-176-16,1 1-128 0,3 3 192 0,0-3-192 16,0 1 0-16,2-3 0 0,-4-2 0 0,4-2-192 15,-1-1-1888-15,0-6-368 0,1 0-80 16</inkml:trace>
  <inkml:trace contextRef="#ctx0" brushRef="#br0" timeOffset="171441.34">1314 12078 17503 0,'0'0'1552'0,"0"8"-1232"16,0 1-320-16,1 4 0 0,1 0 2576 0,0 2 464 15,2 0 96-15,1 1 0 0,2 0-2656 0,1 0-480 16,0 3-208-16,-1-4-12432 0</inkml:trace>
  <inkml:trace contextRef="#ctx0" brushRef="#br0" timeOffset="171597.79">1237 11914 15663 0,'0'0'1392'0,"0"0"-1120"0,4-8-272 0,1 2-4592 15,2-1-976-15</inkml:trace>
  <inkml:trace contextRef="#ctx0" brushRef="#br0" timeOffset="171926.07">1645 12052 19343 0,'0'0'848'0,"0"11"192"0,0 0-832 0,2 1-208 16,-1-3 0-16,2-2 0 0,-3-7 1680 0,6 8 304 15,2-2 48-15,1-1 16 0,-1-1-912 0,4-4-176 16,2 0-48-16,0-1 0 0,-1 0-64 0,-1-2-16 16,-2-2 0-16,1 0 0 0,-1-2-128 0,-1-1-48 15,-1-1 0-15,0 1 0 0,-1-4-208 0,-1 2-32 16,-1-2-16-16,-1 3 0 0,-1-3-192 0,-2 2-32 16,0-2-16-16,-2 3 0 0,-1 0-16 0,-2 1 0 15,-2 2 0-15,0 0 0 0,-3 1 96 0,1 3 16 16,-1-4 0-16,0 5 0 0,-3 2-32 0,-1 5 0 15,4 0 0-15,0 5 0 0,0 2-16 0,-1 1 0 16,5 4 0-16,1 2 0 0,0 2 0 0,3 0 0 0,1-1 0 0,3 0 0 16,2 0-208-16,3-2 176 0,2 0-176 0,1-1 160 15,-1-1-160-15,2 2 0 0,1-2 0 0,1 0 0 32,3 0-384-32,0-1-64 0,0-6-16 0,1-1 0 15,2-1-2192-15,1-3-432 0,-1-1-96 0,1-4-11248 0</inkml:trace>
  <inkml:trace contextRef="#ctx0" brushRef="#br0" timeOffset="172540.97">2106 11960 11967 0,'0'-7'1072'0,"0"1"-864"0,0-1-208 0,0 7 0 16,0 0 3712-16,0 0 688 0,0 0 144 0,0 0 16 16,7 9-2608-16,1 4-528 0,-1 2-96 0,-1 4-32 0,-1 3-304 0,1 3-64 15,-2 4-16-15,-1-2 0 0,3 2-112 0,-2-2-32 16,-2-1 0-16,1-4 0 0,-1-1-192 0,1-3-64 15,0-3 0-15,-1-3 0 0,0-3-256 0,0-1-64 16,-2-8-16-16,0 0 0 0,0 0-176 0,0 0 192 16,0 0-192-16,4-7 192 0,0-2-192 0,-1 0 0 15,-1-4 0-15,1 0 0 16,-1-4-512-16,1-2 32 0,1 1 0 0,-3-3 0 16,0 0-176-16,-1-1-48 0,0-1 0 0,2-2 0 15,-1-1 144-15,2 3 32 0,1 2 0 0,0 1 0 0,1 3 320 0,0 0 64 16,0 4 16-16,0 4 0 0,1 1 128 0,0 6-192 15,2-1 192-15,0 6-192 0,0 4 192 0,-1 4 0 16,1 3 0-16,1 3 0 0,0 1 192 0,2 3 64 0,-1 0 0 0,3 1 16 16,0-1 112-16,3 0 32 0,1-1 0 0,1-2 0 15,2-1-96-15,-1 0 0 0,0-6-16 0,0 1 0 16,1-3-128-16,-1-1-32 0,0 0 0 0,1-3 0 16,0-1 48-16,0-1 0 0,-2-2 0 0,1-1 0 15,-2-1 64-15,-1-3 32 0,-3 0 0 0,0-1 0 16,0-2-64-16,-1-2-16 0,-3 1 0 0,-1-4 0 15,1 2-64-15,-3-3-16 0,1-3 0 0,-2 1 0 16,0-4-128-16,-1 3 160 0,-2-3-160 0,0 1 160 16,-1 0-160-16,-2-2 0 0,-1 1 0 0,-1-2 0 15,-2-1-272-15,-2-1 64 0,-1 3 16 0,-1 3 0 16,1 1-64-16,2 6 0 0,1 3 0 0,-3 4 0 0,-1 3 256 16,0 6 0-16,-2 3 0 0,2 3 0 0,3 2 224 0,0 4 32 15,1-1 16-15,2 4 0 0,3 1 96 0,4 4 16 16,3-2 0-16,1 2 0 0,0 0 64 0,2-1 32 15,3 1 0-15,3 0 0 0,2-5 112 0,3 1 32 16,1-3 0-16,1 1 0 0,2-3-48 0,0 0 0 0,4-3 0 0,-1-1 0 16,2-2-320-16,0 0-80 0,4-3-16 15,-1 0 0-15,-2 0-160 0,2-2-144 0,2 1 144 0,5-3-9824 32,-3 0-1840-32,-3-4-368 0</inkml:trace>
  <inkml:trace contextRef="#ctx0" brushRef="#br2" timeOffset="175441.56">4241 11546 22287 0,'4'-5'976'0,"25"-33"224"0,-29 38-960 0,0 0-240 0,0 0 0 0,0 0 0 15,0 0 1312-15,0 0 224 0,0 0 32 0,0 0 16 16,0 0-160-16,2 13-16 0,-2 3-16 0,0 4 0 16,-1 4-320-16,-2 8-64 0,1 0-16 0,-2 10 0 15,-1 7-112-15,-3 6-32 0,-3 5 0 0,0 7 0 16,-4 2-240-16,0 2-48 0,-2 1-16 0,0 1 0 16,0 3-352-16,0-3-64 0,-1 2 0 0,1-2-128 15,0-2 176-15,1-5-176 0,2-3 160 0,2-6-160 31,1-3-1248-31,2-5-352 0,3-1-64 0</inkml:trace>
  <inkml:trace contextRef="#ctx0" brushRef="#br1" timeOffset="180539.81">5305 12314 13823 0,'0'0'608'0,"0"0"128"0,0 0-592 0,0 0-144 0,0 0 0 0,23-10 0 15,-19 23 3376-15,0-3 640 0,3-3 128 0,2-1 16 16,0 1-2368-16,3-5-496 0,-2 4-80 0,2-6-32 15,0-4-608-15,-1 0-128 0,1-5-32 0,0 1 0 16,-2 0-32-16,2-2 0 0,1-3 0 0,-1 0 0 16,-3-2-176-16,0 1-32 0,-1-1-16 0,-2 1 0 15,-1-1-160-15,-1-1 0 0,-1 2 0 0,-2-1 0 0,-2 1 0 0,-2 1 0 16,-2 1 0-16,-3 0-176 0,-2 1 176 0,-2 1 0 16,0 3-144-16,-1 1 144 0,0 4 0 0,0 2 0 15,2 1 0-15,-2 4 0 0,2 3 144 0,1 5 112 16,-1 0 0-16,2 4 16 0,0 3 176 0,4-1 48 15,2 3 0-15,3 3 0 0,1 1-144 0,5 0-32 16,2-1 0-16,1-1 0 0,0-2-64 0,1 0-32 16,5-4 0-16,-1-1 0 0,3-1-96 0,1-3 0 15,0-4-128-15,1-1 192 0,-1-2-192 0,0-2 0 16,0-1 0-16,2-3 0 16,-2-3-2048-16,2-1-288 0,-1-2-64 0,0-2-8336 15,-3-1-1664-15</inkml:trace>
  <inkml:trace contextRef="#ctx0" brushRef="#br1" timeOffset="180743.03">5742 11977 27695 0,'0'0'1216'0,"0"0"272"0,-6 0-1184 0,6 0-304 0,0 0 0 0,0 0 0 16,0 0 1376-16,0 0 224 0,0 0 32 0,12 9 16 15,4-3-320-15,3-3-64 0,3 1-16 0,3-4 0 16,3 0-288-16,-1 0-64 0,2-3-16 0,2 0 0 15,2 0-368-15,-2 0-64 0,0-1 0 0,2 0-16 16,-1 3-432-16,2 0 0 0,0-2 0 0,3 0 0 16,0 1-1360-16,3-1-368 0,-1 2-64 15</inkml:trace>
  <inkml:trace contextRef="#ctx0" brushRef="#br1" timeOffset="181540">1036 14141 23039 0,'0'0'2048'0,"0"0"-1648"0,2-2-400 0,25 2 0 0,-27 0 1008 0,7 12 112 15,-1 2 32-15,2 2 0 0,0 1-448 0,0 4-96 16,-1 2-16-16,3 2 0 0,-1-1-16 0,0 2-16 16,-1 0 0-16,1-1 0 0,-1-2 144 0,-1 0 16 15,0-2 16-15,-2-1 0 0,0-2-288 0,-1-2-64 16,2-1-16-16,-5-5 0 0,-2-3-368 0,1-7 0 16,0 0 0-16,0 0-192 0,0 0 544 0,-6 3 96 15,1-3 32-15,-1-4 0 0,-1-1-480 0,1-3 128 16,-1-1-128-16,-1-4 0 0,0-1-240 0,2-2-80 0,-2-8-32 0,2 1 0 31,-1-2-224-31,0-2-32 0,1-2-16 0,1-2 0 16,1-2-96-16,3-1-32 0,1 0 0 0,2 1 0 0,2 4 288 0,3 0 48 0,0 2 16 0,3 1 0 15,0 4 400-15,4 3 128 0,3 2 0 0,1 3 0 16,-1 2 272-16,3 3 64 0,1 1 16 0,1 6 0 16,1-2 384-16,1 8 80 0,-1 2 16 0,-2 1 0 15,-2-1-288-15,-4 2-48 0,-2 1-16 0,-2 0 0 16,-2 3 96-16,-3 4 32 0,-2 1 0 0,-3 0 0 15,-3-2-240-15,-3 1-48 0,-2 1-16 0,-2 1 0 16,-3 0-304-16,-1 1-128 0,-1-2 128 0,-2-3-128 16,1-2-256-16,-1-2-128 0,0-1-16 0,2-2-16 15,0-3-2016-15,2-3-416 0,1-2-80 0,4-3-7120 16,0-4-1440-16</inkml:trace>
  <inkml:trace contextRef="#ctx0" brushRef="#br1" timeOffset="182102.85">1538 14030 11967 0,'12'-13'1072'0,"-5"8"-864"16,3-1-208-16,-2 3 0 0,-2 0 2960 0,-6 3 560 16,0 0 96-16,0 0 32 0,0 0-1424 0,0 0-288 15,0 0-48-15,0 0-16 0,-6 6-752 0,-1 5-160 16,0 2-16-16,-1 4-16 0,0 2-480 0,3 5-80 16,-1 1-32-16,3 1 0 0,1 0-336 0,5 1 0 15,2 2 0-15,3-4 0 0,1-1 0 0,4 0 0 16,3-5 0-16,-1-2 0 0,1-2 0 0,0-4 0 0,-1-1 0 0,2-5 0 15,0-3 0-15,-1-2 144 0,-1-2-144 0,0-3 160 16,-3-3 112-16,-2-4 32 0,-2 0 0 0,-2-1 0 16,-2-1 144-16,0-4 16 0,0 1 16 0,-3-2 0 15,-3 0-112-15,-1-1-32 0,-1-2 0 0,-1 1 0 16,-2 0-80-16,0 2-32 0,-2 1 0 0,-1-1 0 31,0 0-720-31,0 1-144 0,-1 1-16 0,3 2-16 16,2 0-928-16,1 2-176 0,1 1-32 0,1 1-16 0,2 1-1616 15,2 2-320-15,2 4-64 0,1-2-16 0,1-3 256 0,1 1 32 16,2 0 16-16,3 0 0 0,0 2 2160 0,0-2 432 0,-2 0 96 0,1 0 16 16,1 0 512-16,-1 1 96 0,-1-3 32 0,-1 4 0 15,0 3 1984-15,-2 1 416 0,-6 2 80 0,0 0 16 0,0 0 512 16,0 0 128-16,0 0 0 0,3 11 16 0,-3 4-528 0,-1 0-128 16,1 6 0-16,-2-1-16 0,0 1-1120 0,1 1-208 15,1 1-64-15,1 1 0 0,3 2-464 0,2 0-112 16,2-3 0-16,3 1-16 0,0-1-112 0,2-4-32 15,2-1 0-15,0-4 0 0,2-2 320 0,1-2 64 16,-1-3 16-16,0-1 0 0,0-3 80 0,0-2 32 16,0-1 0-16,0-2 0 0,-1-5 48 0,-2 1 16 15,-3-4 0-15,-4 0 0 0,0-2-96 0,-2-3 0 16,-1 0-16-16,-3-2 0 0,-3 2-128 0,-3 0-32 16,-1 1 0-16,-3 0 0 0,-1-2-256 0,-2-2-48 15,-1-2-16-15,-1 1 0 0,-2 3-384 0,0-1-80 16,1-1 0-16,0 2-16 15,1-3-1680-15,0 3-336 0,2 0-64 0,3 3-16 16,1 2-784-16,1 3-176 0,1 3-16 0</inkml:trace>
  <inkml:trace contextRef="#ctx0" brushRef="#br1" timeOffset="182399.65">2188 13928 16575 0,'6'5'1472'0,"2"5"-1168"0,0 1-304 0,2 4 0 15,1 3 2512-15,0 1 448 0,4 2 96 0,-2 0 16 16,-1 1-1088-16,-1 0-224 0,1 1-32 0,-2-3-16 16,0 1-624-16,-3-2-128 0,1-1-32 0,0-4 0 15,0-1-384-15,-2-1-80 0,0-2-16 0,-3 0 0 0,1-3-192 0,-4-7-64 16,0 0 0-16,0 0 0 0,0 0 16 0,0 0 0 16,0 0 0-16,-5-5 0 0,-1-1-80 0,0-4-128 15,1 1 176-15,-1-4-176 0,-2-4 128 0,1 0-128 16,0-2 0-16,0-5 0 0,0-2 0 0,2-5 0 15,3 0-192-15,0 1 48 0,2 0-64 0,2 1-16 16,2 3 0-16,-1 3 0 0,4 2 224 0,1 4 0 16,1 4 0-16,3 4 0 0,2 5 192 0,0 2-32 15,1 4 0-15,0 3 0 0,1 4-160 0,1 3 0 16,1 2 0-16,4 2-176 16,4-3-1968-16,3 1-400 0</inkml:trace>
  <inkml:trace contextRef="#ctx0" brushRef="#br1" timeOffset="183228.69">3993 13984 22047 0,'0'0'976'0,"0"0"208"0,-5-4-944 0,0-1-240 15,0-3 0-15,-1 2 0 0,1-3-144 0,0 2-80 16,-2 1-16-16,1-2 0 0,-1 0 1040 0,0 0 208 16,-1 0 32-16,-1 2 16 0,-3-1 512 0,2 5 96 15,-2 0 32-15,0 5 0 0,0 4-1088 0,1 2-224 16,0 2-32-16,1 6-16 0,-1 4-208 0,2 5-128 0,1 3 160 0,3 1-160 15,1 0 0-15,3 0 128 0,4-1-128 0,0-2 0 16,4-2 128-16,2-3-128 0,1-1 176 0,4-3-176 16,0-4 288-16,2-1-48 0,0-5-16 0,1-3 0 15,-1-2 112-15,-2-3 32 0,1-3 0 0,-2 0 0 16,1-5 16-16,-1 0 16 0,0-4 0 0,-1-2 0 16,-2-3 0-16,-1-3 0 0,-2-2 0 0,-2-1 0 15,0-3-48-15,-1-2-16 0,-1 1 0 0,-2-4 0 16,-1 1-208-16,-1-2-128 0,0-2 160 0,-2 2-160 15,-1-3 128-15,2 1-128 0,-4-2 0 0,2 1 144 16,-1 4-144-16,1 1 0 0,0 3-160 0,2 3 160 16,-1 5-272-16,2 3 32 0,0 4 16 0,-1 4 0 15,1 3-128-15,1 5-32 0,0 0 0 0,0 0 0 0,0 0 128 0,1 7 0 16,2 2 16-16,-1 5 0 0,2 3 80 0,0 3 16 16,0 1 0-16,1 2 0 15,2 2-240-15,1 2-32 0,1 3-16 0,1-1 0 16,-1-1-592-16,4 0-128 0,0-1-32 0,2-3 0 15,0-3 16-15,2-2 0 0,-2 1 0 0,-1-3 0 0,0-2 640 0,-1-4 128 16,-1-3 16-16,-1-1 16 0,-2-1 160 0,0-1 16 16,-1-4 16-16,-8-1 0 0,8 0 0 0,-8 0 0 15,6 0 0-15,-1 0 0 0,-5 0 176 0,0 0 144 16,5 1-16-16,-5-1-128 0,0 0 960 0,0 0 64 16,4 8 32-16,0 0 0 0,0 1 80 0,0 2 16 15,1 0 0-15,1 2 0 0,-3 2-464 0,1 0-96 16,0-2-16-16,0 2 0 0,0-2-336 0,0-2-80 0,1 0-16 15,-2-1 0-15,-1-1-144 0,2-1-192 0,0-1 32 0,0-1-9888 16,-4-6-1968-16</inkml:trace>
  <inkml:trace contextRef="#ctx0" brushRef="#br1" timeOffset="183369.3">4305 13872 11967 0,'-5'-14'1072'0,"-2"-2"-864"0,1 1-208 0,-1 0 0 16,2 5 3584-16,0-1 656 0,-1 3 144 0,1 2 32 15,1 2-2960-15,2 0-592 0,2 4-112 0,0 0-32 16,0 0-912-16,0 0-176 0,0 0-32 0,8 4-16 16,1 1-2208-16,1 2-432 0</inkml:trace>
  <inkml:trace contextRef="#ctx0" brushRef="#br1" timeOffset="183697.47">4510 14044 3679 0,'5'8'320'0,"1"1"-320"16,1 2 0-16,-1-1 0 0,2 2 4992 0,1-2 912 15,0 1 192-15,2-1 48 0,1-1-3472 0,-1-2-688 16,2-3-144-16,2 1-32 0,-2-1-656 0,0-2-128 16,1 0-16-16,0-4-16 0,1-2-384 0,-1-1-80 15,0-1-16-15,1-2 0 0,-3 0-176 0,-1-1-32 16,0-3-16-16,-1 0 0 0,-2-1-80 0,-2-1-16 16,0 0 0-16,-2 1 0 0,-2 0-192 0,-2-2 176 15,-2 2-176-15,-2 0 160 0,0 0-160 0,-3 3 128 16,-1-3-128-16,-1 1 128 0,-2-1-128 0,-1 3 0 15,-1 2 0-15,0-1 128 0,1 3-128 0,2 2 192 0,0 3-192 0,1 4 192 16,2 3 64-16,0 6 0 0,2 4 16 0,2 3 0 16,3 1-128-16,1 1-16 0,1 1-128 0,2 3 192 15,2-1-64-15,2 1-128 0,1 0 176 0,2-2-176 16,0 1 0-16,4-5 0 0,3 0 0 0,-1-2 0 31,0-2-512-31,0 1-64 0,1-6-16 0,0-1 0 16,2-3-2528-16,-2-4-496 0,0-2-96 0</inkml:trace>
  <inkml:trace contextRef="#ctx0" brushRef="#br1" timeOffset="184306.92">5061 13919 29535 0,'0'0'1312'0,"0"0"272"16,0 0-1264-16,0 0-320 0,0 0 0 0,1 9 0 0,2 6 608 0,0 0 64 15,-1 3 16-15,2 5 0 0,0 0 368 0,0 3 80 16,0 3 16-16,1-2 0 0,0 3-576 0,0-1-96 15,-1-3-32-15,0-3 0 0,0 1-128 0,0-6-16 16,0 0-16-16,0-5 0 0,-1-1-80 0,0-3-16 16,-3-9 0-16,0 0 0 0,0 0 64 0,0 0 0 15,0 0 0-15,0 0 0 0,3-4 48 0,0-6 16 16,-2-3 0-16,0-3 0 0,1-3-320 0,-1-2 0 16,0-1 0-16,0-3 0 0,1-1-144 0,-2-4-48 15,0 0 0-15,0 0 0 0,0 0-80 0,0 0-32 16,0-1 0-16,0 1 0 0,1 2 96 0,0 2 16 15,2 5 0-15,0 3 0 0,-1 5-48 0,3 3 0 0,1 3 0 16,-6 7 0-16,0 0 0 0,9 3 0 0,0 3 0 0,0 2 0 16,1 4 240-16,2 2 0 0,1 2 0 0,0 2 0 15,0 0 0-15,2 1 0 0,0-1 144 0,2 1-144 16,1 5 272-16,1-5-32 0,-1 5-16 0,-1-5 0 16,-1 1 192-16,-1-1 32 0,1 2 16 0,0-4 0 15,2 3-96-15,0-6-32 0,2-1 0 0,-1-1 0 16,-1-3-128-16,1-1-16 0,-1-3-16 0,0 0 0 15,0-5 16-15,-1 0 16 0,0-5 0 0,0-1 0 16,0-1-208-16,-2-2 0 0,-1 0 128 0,0-4-128 16,-1 0 0-16,0 0 0 0,-1-2 0 0,-2 2 0 15,0-4-240-15,-4 0-80 0,-1-2-32 0,1 1 0 16,-4-1-352-16,-1 1-80 0,-2-1-16 0,-4-1 0 16,-3 2-224-16,-2 0-32 0,-1 3-16 0,-1 5 0 15,1 1 384-15,-1 3 80 0,-1 5 16 0,0 5 0 0,-1 4 944 0,1 4 192 16,0 2 32-16,2 4 16 0,2 4 272 0,2 3 48 15,2 1 16-15,3 5 0 0,0 2 192 0,6 0 32 16,1-3 16-16,2-3 0 0,2-1-320 0,4-1-64 16,4-4-16-16,3-2 0 0,2-2-288 0,4-1-64 15,3-3-16-15,4-3 0 0,4-2-224 0,-1-1-48 16,0-2-128-16,0 1 192 16,2-3-1504-16,0 1-304 0,-3-4-64 0,0 0-17488 0</inkml:trace>
  <inkml:trace contextRef="#ctx0" brushRef="#br2" timeOffset="187294.65">1490 15377 19343 0,'13'9'1728'0,"-14"1"-1392"15,-2 6-336-15,2 1 0 0,1 2 432 0,1 3 16 16,-1 3 0-16,2 3 0 0,0 2 128 0,1 1 48 15,-1 3 0-15,2 2 0 0,-1 3 16 0,2 3 0 16,3 1 0-16,-2 0 0 0,1-1-208 0,0 1-48 16,-2 0 0-16,1 1 0 0,1 2 224 0,-1-3 32 15,-1-3 16-15,-1-1 0 0,0-1-112 0,0-3-32 16,0-2 0-16,0-3 0 0,-3-3-96 0,1 0-32 16,-1-8 0-16,2 1 0 0,-2-6-80 0,0-1-32 15,-1-5 0-15,1 0 0 0,-1-8 48 0,0 0 16 16,0 0 0-16,4 6 0 0,-4-6-48 0,0 0-16 0,8 1 0 0,1-1 0 15,0-1-96-15,2-1-32 0,1-1 0 0,2-1 0 16,4-1-144-16,2 0 0 0,-1 2 0 0,3-2 0 16,1 3 0-16,1 0 0 0,3 1 0 0,0-1 0 15,2 2 0-15,1 0 0 0,0-1 0 0,1 0 0 16,3 1 0-16,-2-2 0 0,0 2 0 0,-4-2 0 16,-2-1-144-16,-2 1 144 0,-3-2 0 0,-3 1 0 15,-1-2-160-15,-3 0 160 0,-1-2-128 0,-4 1 128 16,-2-1 0-16,-3 1 0 0,-4-4 0 0,-1 0 0 15,-2 0-192-15,-1-2 64 0,-1-1 0 0,-3-2 0 16,-1 1-192-16,-2 0-16 0,0-2-16 0,-1 0 0 16,-4-3-528-16,-2 2-96 0,-3-3-32 0,2 3 0 15,0-2-336-15,4 3-64 0,2 2 0 0,2 2-16 16,2 2 816-16,3 2 160 0,2 1 48 0,1 3 0 0,3 4 400 0,0 0-160 16,12 4 160-16,1-1 0 0,1 1-192 0,3 2 192 15,3 2-192-15,1 1 192 0,1 2-144 0,1 1 144 16,1 1 0-16,-1 1-144 0,1-1 144 0,-1 0 192 15,-1 1-32-15,-2 2-16 0,-1 1 784 0,-2-3 160 16,-2 2 16-16,-2 3 16 0,-4 1 304 0,-3 3 64 16,-4-2 16-16,-4 3 0 0,-2-1 128 0,-5 1 32 15,-1 1 0-15,-2-1 0 0,2 1-576 0,-5 0-96 16,-3-2-32-16,1-2 0 0,2-1-624 0,-1-3-128 16,0-3-16-16,3-1-16 15,1 0-2752-15,2-1-560 0</inkml:trace>
  <inkml:trace contextRef="#ctx0" brushRef="#br2" timeOffset="187794.58">3735 15703 15663 0,'-29'-10'688'0,"15"7"144"0,-3-3-656 0,-1 1-176 15,-3 1 0-15,2 3 0 0,-2-2 3184 0,0 5 592 16,3-1 128-16,-1 4 32 0,4 3-2704 0,-1 1-528 15,3 5-128-15,0 5 0 0,2 0-80 0,2 5-16 0,3 2 0 0,-1 1 0 16,3 4-112-16,4 5-32 0,2 1 0 0,3 3 0 16,1 3-192-16,4 2-144 0,1 3 192 0,4-1-192 15,-1 2 0-15,2-4 0 0,-2 0 0 0,2-4-192 32,1-3-832-32,0-4-176 0,-2-3-16 0,0-3-16 15,-2-1-2224-15,-4-6-432 0</inkml:trace>
  <inkml:trace contextRef="#ctx0" brushRef="#br2" timeOffset="188232.14">3500 16412 19119 0,'-16'-24'832'0,"9"14"192"0,0-2-816 0,0-1-208 0,-1-3 0 0,3 1 0 15,-1-2 1472-15,4 1 256 0,1 2 64 0,2 3 0 16,3 0-800-16,2 0-160 0,2 3-16 0,4-1-16 16,2 3-640-16,4 2-160 0,2-1 0 0,3 2 0 0,5 3 0 0,2-1 0 15,2-2 0-15,0 1 0 0,-4-1-160 0,-2 0 160 16,-1 1 0-16,-1 0-144 0,-2-3 144 0,-3 1 0 15,-2 2 0-15,-2 0 0 0,-4 0 0 0,-1 1 0 16,-10 1 0-16,0 0 0 0,0 0 144 0,0 0 16 16,0 0 0-16,-4 7 0 0,-2 2 336 0,-1 2 64 15,-3 2 16-15,1 0 0 0,-1-1-16 0,-1 2 0 16,0 0 0-16,0 1 0 0,0 0-112 0,0 1-32 16,2-4 0-16,4-1 0 0,2 3-224 0,2-5-32 15,2 0-16-15,0-1 0 0,-1-8-144 0,6 6 0 16,-6-6 0-16,9 4 0 0,1-7-160 0,1 1 160 15,-1-3 0-15,1-2-144 0,-1 1 144 0,0-4 0 16,0 0-144-16,-1-2 144 0,0-2 0 0,1-2 0 16,-1 1 0-16,0-1 0 0,-1 3 0 0,-1 0 0 0,-2 2 0 0,0 2 0 15,-1 0 0-15,-3 1-144 0,-1 3 144 0,0 5 0 16,0 0 0-16,0 0 256 0,0 0-32 0,0 0 0 16,-6 7-96-16,1 2-128 0,1 1 176 0,1 3-176 31,2 3-448-31,2 0-192 0,3 2-32 0,1 0-16 15,1-2-1968-15,1-2-400 0,10 10-80 0,0-8 0 0</inkml:trace>
  <inkml:trace contextRef="#ctx0" brushRef="#br2" timeOffset="188497.73">4330 16225 24879 0,'-11'-6'1088'0,"11"6"256"15,-8-4-1088-15,-1 1-256 0,-1 1 0 0,-1-1 0 16,0-1 864-16,-2 2 112 0,0-1 32 0,1 0 0 0,0-1-368 0,0 1-80 15,-2 0-16-15,4 3 0 0,1-3-544 0,2 1 0 16,2 0 0-16,5 2 0 0,0 0 0 0,0 0 0 16,0 0-160-16,8-2 160 0,-1 2-176 0,6 2 176 15,3 1-128-15,1 2 128 0,1 2 0 0,2 1 0 16,-2 1 192-16,0 0-64 0,-2 0 432 0,0-1 80 16,-2 2 32-16,-1 2 0 0,-3-4 208 0,0 2 32 15,-4 1 16-15,-2 0 0 0,-3 1-112 0,-2 1-32 16,-4 1 0-16,-2 0 0 0,-1 1-320 0,-2-1-64 15,-2 0-16-15,-1-1 0 0,-1-2-384 0,0-2-144 16,-1-2 0-16,1-1 0 16,0-4-2384-16,1-2-480 0,2-2-80 0,2-1-32 0</inkml:trace>
  <inkml:trace contextRef="#ctx0" brushRef="#br2" timeOffset="188685.21">4442 15729 32479 0,'0'0'1440'0,"5"4"288"0,1 3-1376 0,2 4-352 0,1 2 0 0,1 1 0 16,-1 4 848-16,1 3 112 0,1 3 0 0,0 3 16 15,1 4-352-15,1 3-80 0,-1 3-16 0,0-1 0 16,-2 2-528-16,0 1 0 0,1 0 0 0,-2 2 0 16,1 0-272-16,0-1-176 0,-1-4-16 0,-2-2-16 15,1-3-2272-15,-1-2-448 0,-2-3-80 0</inkml:trace>
  <inkml:trace contextRef="#ctx0" brushRef="#br2" timeOffset="189029.09">4516 16142 21183 0,'0'0'1888'0,"0"0"-1504"16,0 0-384-16,0 0 0 0,0 0 2752 0,0 0 464 15,7 6 112-15,2 1 0 0,1-3-2336 0,3 2-480 16,2 0-80-16,1 1-32 0,4 0 16 0,2-1 0 15,2 2 0-15,2 0 0 0,1 0-272 0,0-2-144 16,2 1 160-16,-1-4-160 0,-4 0 304 0,1-1-48 0,-3-2 0 16,0-2 0-16,-2-1-64 0,0 0 0 0,-2-4-16 0,-3 1 0 15,-2-2-16-15,-2-1 0 0,-2 0 0 0,-2-2 0 16,-4-2 128-16,1 0 32 0,-2-1 0 0,-2 0 0 16,-3-1-320-16,-1 1 0 0,-2-2 0 0,-2 1-144 15,0 0 144-15,-1 1 0 0,-2 0 128 0,2 2-128 16,-4 2 0-16,2 3 128 0,0 4-128 0,2-1 0 15,1 8 240-15,0 3-32 0,3 3 0 0,0 3 0 16,1 4-208-16,3 3 176 0,1 2-176 0,4 1 160 16,1 4-160-16,3 0 0 0,-1-2 0 0,4-1 0 15,2 0-304-15,3-3 16 0,2 1 0 0,1-5 0 16,0 0-1872-16,0-4-368 0,2-4-80 0,1-4-12432 16</inkml:trace>
  <inkml:trace contextRef="#ctx0" brushRef="#br2" timeOffset="189327.27">5225 16073 27759 0,'0'0'1216'0,"0"0"272"0,0 0-1184 0,0 0-304 15,7 8 0-15,-2 1 0 0,-1 2 720 0,2 3 96 16,2 1 16-16,0 3 0 0,0 1 224 0,1 0 48 16,-2 1 16-16,2-2 0 0,1 0-400 0,-1 1-80 15,-1-1 0-15,-1-3-16 0,-2 0-288 0,0-3-48 16,-1-2-16-16,-1-2 0 0,-3-8-96 0,0 0-32 15,0 0 0-15,0 0 0 0,0 0-16 0,0 0-128 0,0 0 192 0,0 0-64 16,-6-7 64-16,1-2 0 0,0 0 0 0,1-4 0 16,1-4-192-16,1-1-272 0,0-3 64 0,2-3 16 15,3-2 192-15,1 2 0 0,0-2 0 0,1-1 0 16,2 1 0-16,0 0 0 0,4 2-144 0,-1 3 144 16,2 4 128-16,-2 2 128 0,1 4 0 0,-2 3 16 15,-1 3-464-15,1 2-112 0,-1 2-16 0,1 1 0 31,0 1-208-31,0 2-48 0,-1 2-16 0,-1 1-10480 0,-2 3-2112 0</inkml:trace>
  <inkml:trace contextRef="#ctx0" brushRef="#br2" timeOffset="189718.09">4343 15992 11967 0,'0'0'1072'0,"2"-5"-864"0,0-2-208 0,-1 1 0 15,-2-1 3232-15,1 7 608 0,-3-5 112 0,0 2 16 16,3 3-1408-16,0 0-272 0,-6 0-64 0,-2 4-16 16,-1 3-816-16,0 1-176 0,0 1-16 0,0 1-16 15,-1 2-544-15,3 2-128 0,0 2 0 0,2 1-16 16,0 2-496-16,1 1 0 0,1 1-176 0,3 0 176 31,1 0-2944-31,3-1-480 0</inkml:trace>
  <inkml:trace contextRef="#ctx0" brushRef="#br2" timeOffset="191831.85">6493 15725 11967 0,'0'-4'528'0,"0"1"112"0,0 3-512 0,0 0-128 15,0 0 0-15,0 0 0 0,23-6 2688 0,-23 6 512 16,0 0 112-16,10 9 16 0,1 0-1888 0,1 5-368 15,1 6-80-15,1 1-16 0,-1 2-528 0,-1 3-128 16,-1 0 0-16,1 3-16 0,0 0-80 0,-2 1-16 0,-1 0 0 0,-1-3 0 16,0-4-80-16,-1 0 0 0,-2-2-128 0,-1-3 192 15,0 1-192-15,-2-3 128 0,0-3-128 0,-2-3 0 32,0-10 0-32,0 0 0 0,0 0 0 0,0 0 0 0,-7 0 160 0,2-3-160 0,-2-4 160 0,2-2-160 15,0-2 0-15,-3-2 0 0,2-2 0 0,-1-3 0 16,1-3 0-16,-1-3 0 0,-1-1 0 0,0-1 0 15,-1-2-144-15,1-4-32 0,1-2 0 0,0-1 0 16,2-1-256-16,1-2-48 0,1 0-16 0,3 2 0 16,2 2 240-16,2 4 64 0,2 0 0 0,2 2 0 15,-2 4-16-15,2 3 0 0,1 4 0 0,0 2 0 0,2 5 208 0,1 5 192 16,2 2-48-16,2 5 0 0,1 3 48 0,2 5 0 16,1 6 0-16,2 3 0 0,1 5 288 0,1 2 64 15,-1 1 16-15,1 3 0 0,-3 0 160 0,-1-2 48 16,-4 0 0-16,-2 2 0 0,-1 0 192 0,-2-2 32 15,-5 0 16-15,-2-2 0 0,-5 1 32 0,-3 0 16 16,-1-2 0-16,-3 1 0 0,-1-1-144 0,-3-1-16 16,-2-2-16-16,-2-1 0 0,1-1-304 0,-1-3-64 15,0-2-16-15,2-2 0 0,1-1-320 0,-1 0-176 16,-1-6 192-16,2-2-192 16,1-2-240-16,1-2-144 0,0-2-48 0,1-2 0 31,1-2-2144-31,1-3-432 0,0 1-96 0,2-2-13056 0</inkml:trace>
  <inkml:trace contextRef="#ctx0" brushRef="#br2" timeOffset="191972.5">7010 15939 28383 0,'0'0'1264'0,"4"5"256"0,0 1-1216 0,1 3-304 0,0 2 0 0,-1 2 0 15,0 0 1072-15,0 1 144 0,-1-1 48 0,2 0 0 16,-1 0-752-16,0 3-160 0,0 0-32 0,1 2-10272 15,0-1-2064-15</inkml:trace>
  <inkml:trace contextRef="#ctx0" brushRef="#br2" timeOffset="192097.41">7088 15875 25791 0,'-11'-16'1152'0,"5"9"224"0,1 0-1104 0,1-1-272 15,0-3 0-15,2 0 0 0,0-1 1728 0,2 3 272 31,3 0 64-31,0 0 16 0,1-2-2080 0,2 3-352 0,2-1-96 0,0 1-13872 16</inkml:trace>
  <inkml:trace contextRef="#ctx0" brushRef="#br2" timeOffset="192472.37">7284 15936 24063 0,'0'0'1072'0,"6"6"208"0,1 1-1024 0,-1-2-256 0,1-2 0 0,-1-1 0 15,2-2 832-15,0 0 128 0,1-2 0 0,0-1 16 0,0-2-64 0,1 0-16 0,-3-2 0 0,0-1 0 32,-3-1-512-32,1 0-96 0,-2-1-32 0,-2-1 0 0,-1 1 0 0,-1-2-16 0,-2 2 0 0,-1 1 0 31,-1-1 304-31,-2 1 64 0,1 0 16 0,-1 1 0 0,1 3 96 0,-2 1 32 0,-1 2 0 0,1 2 0 15,-1 1-176-15,1 4-16 0,2 3-16 0,-1 4 0 16,1 3-144-16,2 1-16 0,1 2-16 0,2 2 0 16,-1 2-144-16,2 0-32 0,2-1 0 0,3 1 0 0,2 0-192 15,2 0 0-15,0 1 0 0,2 1 0 0,0-5 0 0,1 0 0 32,1-1-176-32,2-1 176 0,2-1-704 0,2-2 0 0,0-4-16 0,-2-1 0 31,-1-4-352-31,-1-3-64 0,1-2-16 0,-2-3 0 0,-1-7-160 0,0-1-32 0,0-5-16 0,0-2 0 15,-2-3-2608-15,-1-4-512 0</inkml:trace>
  <inkml:trace contextRef="#ctx0" brushRef="#br2" timeOffset="192628.91">7654 15623 3679 0,'-2'-38'160'0,"2"21"32"0,0-2-192 0,0 2 0 16,-3 1 0-16,2 3 0 0,1 3 6624 0,0 3 1280 16,0 7 256-16,0 0 48 0,0 0-5136 0,-4 9-1024 0,0 4-192 0,1 4-64 31,-1 3-1168-31,0 5-240 0,2 3-64 0,-1 2 0 15,3 3-320-15,-1 2 144 0,0 2-144 0,1-1 0 32,0 1-1024-32,2 0-304 0,1-3-64 0,1 1-16 15,1-1-2048-15,1-2-400 0,7 22-96 0,2-20-16 0</inkml:trace>
  <inkml:trace contextRef="#ctx0" brushRef="#br2" timeOffset="192894.55">7962 15838 18431 0,'-7'-14'1632'0,"3"7"-1312"0,-2-1-320 0,-2 1 0 16,0-1 2816-16,-1 1 480 0,0-2 96 0,0 4 32 16,0 2-2208-16,-2 1-448 0,0-2-96 0,0 4-16 15,2 0-384-15,2 0-80 0,7 0 0 0,0 0-16 0,0 0-432 0,0 6-96 16,4 3-16-16,3 1 0 16,2-3-224-16,3 3-48 0,1-1-16 0,2 1 0 0,5 3 320 0,0-1 64 15,-1 1 16-15,1-1 0 0,-1-1 256 0,-2 1 128 16,-1 0-128-16,-2 1 192 0,0 1 864 0,-3 2 160 15,-3-3 48-15,-3 1 0 0,-1 3 448 0,-4-1 80 16,-4-1 32-16,-1 1 0 0,-3-2-352 0,-1 1-64 16,-2-1 0-16,-2 0-16 0,-1-2-592 0,0-1-112 15,-1-2-32-15,2 0 0 16,0-3-1040-16,3 1-192 0,-2-3-64 0,0 1-13200 16,2-1-2656-16</inkml:trace>
  <inkml:trace contextRef="#ctx0" brushRef="#br2" timeOffset="193348.7">8504 15907 28559 0,'0'0'2544'0,"-4"5"-2032"16,-4-3-512-16,8-2 0 0,0 0 1760 0,0 0 256 0,-2 6 48 0,3 2 16 15,4 1-1632-15,2-2-448 0,1-2 128 0,2 0-128 16,2 0 0-16,3-3 160 0,2-1-160 0,2 0 128 15,-1-1-384-15,1 0-64 0,2-1-32 0,-1 0-15472 16</inkml:trace>
  <inkml:trace contextRef="#ctx0" brushRef="#br2" timeOffset="193739.36">9018 15757 28671 0,'0'0'1280'0,"0"0"256"0,-7 7-1232 0,1 3-304 0,-1 3 0 0,1 2 0 16,1 3 496-16,-1 1 32 0,0 4 16 0,-1-1 0 16,2 4 368-16,-1 1 80 0,-1 3 16 0,1-1 0 0,-2-3-576 0,2-1-112 15,1 0-32-15,0-1 0 0,0 0-144 0,2-2-16 16,-1-5-128-16,2-4 192 0,0-3-192 0,1-1 0 16,1-9 0-16,0 0 0 0,0 0-192 0,0 0-64 15,3-9-32-15,1-1 0 16,0-4-256-16,1-2-48 0,0-6-16 0,0-2 0 15,-1-2-96-15,1-1-32 0,1-3 0 0,0 0 0 16,1-4-240-16,0-1-48 0,2-3-16 0,1-1 0 16,-1 0 272-16,0 0 48 0,0-2 16 0,1 3 0 0,2 3 880 0,-1 3 176 15,-2 3 32-15,0 7 16 0,-1 2 1024 0,-1 5 208 16,0 3 32-16,0 4 16 0,-7 8-688 0,0 0-144 16,7 5-16-16,1 6-16 0,-1 4-320 0,1 5-64 15,-2 5-16-15,1 2 0 0,-1 4-96 0,1 3 0 0,0 5-16 0,1-1 0 16,0 1-112-16,1 0-32 0,0-2 0 0,-1-3 0 15,0 0-160-15,1-2 0 0,0 1 0 16,-1-3 0 0,0-2-2240-16,-2 0-320 0</inkml:trace>
  <inkml:trace contextRef="#ctx0" brushRef="#br2" timeOffset="193895.62">8988 16023 23951 0,'-5'-4'2128'0,"-1"-3"-1696"0,1 0-432 0,1 2 0 16,2 1 2448-16,2 4 416 0,0 0 80 0,0 0 0 16,0 0-1984-16,0 0-416 0,9 0-80 0,1-3-16 0,3 3-320 0,3 0-128 15,0 0 0-15,0 0 0 16,1 0-352-16,0 0-160 0,0-1-48 0,2 0-9872 16,-2-1-1968-16</inkml:trace>
  <inkml:trace contextRef="#ctx0" brushRef="#br2" timeOffset="194083.17">9349 15667 23951 0,'-1'-10'1056'0,"1"10"224"0,0 0-1024 0,0 0-256 15,0 0 0-15,0 0 0 0,0 0 2784 0,0 0 496 16,1 12 112-16,0 3 0 0,-1 5-2176 0,0 3-448 16,-1 5-96-16,0-1-16 0,-1 3-384 0,1 1-80 15,0-1 0-15,1 2-16 0,1-1-368 0,2-1-80 0,-1 0-16 0,2-4 0 31,0 0-2720-31,1-4-560 0,-1 0-96 0,1-2-32 0</inkml:trace>
  <inkml:trace contextRef="#ctx0" brushRef="#br2" timeOffset="194404.89">9565 15847 18431 0,'-7'-2'1632'0,"-3"0"-1312"15,1-2-320-15,0 3 0 0,-1 1 1440 0,2 5 224 16,0-1 32-16,0 7 16 0,0 2-832 0,3 5-176 0,3 3-16 0,0 2-16 15,1 3-480-15,2-1-192 0,3 1 176 0,1 0-176 16,2 0 128-16,1-2-128 0,1-2 0 0,0-1 144 16,1-2 240-16,2-4 32 0,0-2 16 0,0-1 0 15,-2-5 720-15,-1 0 128 0,-1-3 48 0,0-2 0 16,1 0 272-16,-2-4 64 0,-1-2 16 0,-1-1 0 16,0-5-336-16,2-3-64 0,-2-3 0 0,0-1-16 15,-1-4-512-15,-1-1-112 0,0-3 0 0,-1-2-16 16,1 1-208-16,-2 0-32 0,-1-3-16 0,-1 1 0 15,-1-1-368-15,0-4 0 0,-2 1-160 0,-1-2 160 16,-2 0-2080-16,-1 1-304 16,1-2-64-16,-1 5-16 0,1 5-2000 0,1 6-400 15,-9-20-64-15,5 18-32 0</inkml:trace>
  <inkml:trace contextRef="#ctx0" brushRef="#br2" timeOffset="194701.9">9774 15871 25631 0,'3'18'1136'0,"-1"-9"224"0,1 0-1088 0,2 0-272 16,-1 2 0-16,1-1 0 0,0 1 1264 0,2 2 192 16,-1-4 32-16,0-1 16 0,0-1-240 0,-6-7-48 15,5 7-16-15,1-3 0 0,-6-4-432 0,0 0-96 16,0 0-16-16,0 0 0 0,0 0-96 0,0 0-32 16,0 0 0-16,5-4 0 0,-1-1-208 0,-4 5-32 15,1-8-16-15,-1 8 0 0,-4-7 48 0,-1 2 16 16,-2 1 0-16,0 0 0 0,-1 4 48 0,-1 3 16 0,-1 5 0 0,1 1 0 15,1 3 64-15,1 2 16 0,0 0 0 0,3 2 0 16,0 0-96-16,3 2 0 0,1-4-16 0,1 3 0 16,2 1-144-16,2-2-32 0,2 1 0 0,2-1 0 15,1-2-192-15,2-1 0 0,2 1 0 0,1-1 0 16,0-5-176-16,1 0-80 0,0 0 0 0,-1-3-16 31,1-2-1440-31,5-1-272 0,-3-2-64 0,-8-1-16 16,1-2-816-16,2-3-176 0,-4-1-16 0,-4 1-6512 0,-1-1-1296 0</inkml:trace>
  <inkml:trace contextRef="#ctx0" brushRef="#br2" timeOffset="194998.77">10013 15962 26207 0,'0'0'1152'0,"1"9"256"16,0 3-1136-16,3 1-272 0,0 0 0 0,1 5 0 0,2 0 1104 0,-2 1 176 15,1-1 16-15,1 0 16 0,-1 0 112 0,1-1 32 16,0 0 0-16,0 0 0 0,-1 0-736 0,-3-2-144 15,0-4-16-15,0 1-16 0,-2-2-320 0,-1 0-64 16,0-10-16-16,0 0 0 0,0 0-144 0,0 0 0 16,0 0 144-16,0 0-144 0,-8 1 0 0,2-4 0 15,-1-3 0-15,1-2 0 0,-1-4 0 0,1-1 144 16,-1-2-144-16,3-2 0 0,0-3 128 0,3 0-128 16,0 1 0-16,1-1 0 0,1 1 0 0,2 1-256 15,0-2 64-15,4 2 0 0,2 0 192 0,3 2 160 16,2-1-32-16,2 4 0 0,1 1 672 0,1 3 128 15,0 2 32-15,2 5 0 0,1 2-368 0,1 0-64 16,0 0-16-16,8 2 0 16,-4 4-1280-16,-1-1-272 0,-3 1-48 0,-8 1-17424 0</inkml:trace>
  <inkml:trace contextRef="#ctx0" brushRef="#br2" timeOffset="196034.51">4291 17289 26495 0,'0'0'1168'0,"0"0"240"0,0 0-1120 0,0 0-288 0,15-8 0 0,-12 20 0 16,2 4 752-16,-1 3 80 0,1 1 32 0,2 3 0 15,0 3 96-15,3 0 0 0,1 7 16 0,0-2 0 16,-1 1-208-16,-1-2-64 16,0-2 0-16,1-2 0 0,-1-5-208 0,-3-1-48 0,-1-2-16 0,-2-1 0 0,-2-4-144 0,1-3-32 15,-1 1 0-15,-2-2 0 0,-2-1-64 0,3-8 0 16,0 0-16-16,0 0 0 0,-8-1-48 0,2-5 0 16,0-3 0-16,1-4 0 0,0-2-128 0,1-4-176 15,0-2 48-15,2-1 0 16,-1-5-256-16,0-3-64 0,1-3 0 0,-1-2 0 15,1-1-192-15,0-2-64 0,2 0 0 0,2-1 0 16,-2-2-16-16,2 4-16 0,2 3 0 0,1 4 0 0,2 2 320 0,2 8 64 16,1 3 16-16,2 4 0 0,-1 2 336 0,0 6 0 15,1 4 0-15,0 2 0 0,-1 1 0 0,1 4 208 0,0-4-48 0,0 4-16 16,-2 0 80-16,-1 3 16 0,-1 4 0 0,-1-2 0 16,-2 0-16-16,-1 2 0 0,-3 2 0 0,-2 2 0 15,-2 0 0-15,-3 2 0 0,-1 1 0 0,1 1 0 16,-4-2-32-16,1 2-16 0,0 0 0 0,0-3 0 15,0-1 96-15,0 0 32 0,0-1 0 0,-2-1 0 16,-2-2-48-16,1 2 0 0,1-2 0 0,2-2 0 16,2-1 96-16,2-1 16 0,2 0 0 0,3 0 0 15,2 0-112-15,1-1-32 0,4-2 0 0,1 1 0 16,0-1-224-16,2 1 128 0,0-2-128 0,4-1 0 16,0-1 160-16,3-1-160 0,1-2 160 0,3 0-160 15,0 0 128-15,0 0-128 0,1 0 0 0,0 2 144 16,1-2-144-16,1 2 0 0,-1 1 0 0,0-3 0 0,-3-3 0 15,1 1 0-15,-2-4 0 0,-3 3 0 0,1-1-192 0,-2-2 0 16,-4 0-16-16,1-1 0 0,-4-2-16 0,-1 0 0 16,-2-1 0-16,0 2 0 0,-2-3 48 0,-2 2 16 15,-2-1 0-15,-2-1 0 0,-1 2 160 0,-2-1-128 16,-4 1 128-16,0 0-128 0,-4 1 128 0,-1-1 0 16,0 2 0-16,-1 2 128 0,2 2 112 0,-1 2 16 15,2 0 16-15,2 2 0 0,-1 2 240 0,4 1 32 16,2 2 16-16,0 3 0 0,2 2-64 0,2 2-16 15,0 0 0-15,5 2 0 0,0-2-256 0,3 2-48 16,1-4-16-16,2 2 0 0,3 2-160 0,2-2 128 16,2-3-128-16,2-2 128 0,1 4-128 0,4-4 0 15,-1 1 0-15,0-1 0 16,0-2-528-16,1-1-96 0,1-3-16 0,-1 0 0 16,4 2-1856-16,-1-1-384 0,1-1-80 0</inkml:trace>
  <inkml:trace contextRef="#ctx0" brushRef="#br2" timeOffset="196409.4">5366 17451 26079 0,'-13'0'1152'0,"5"0"256"0,-2-3-1136 0,-3 3-272 0,-2 3 0 0,1-2 0 15,-2 3 1552-15,1 1 256 0,-2 2 48 0,3 1 16 16,0 1-736-16,3 1-160 0,-1 2-16 0,4 5-16 16,2 0-592-16,2 2-112 0,2-3-32 0,4 5 0 15,-1-2-208-15,3 0 144 0,1-5-144 0,3-2 128 16,1-2-128-16,3 2 0 0,2-4 0 0,1-2 0 15,-1-2 0-15,0-3 0 0,1-3 0 0,-1-2 0 0,2 0 0 0,-2-1 0 16,-2 1 0-16,-2-3 0 0,-1 1 0 0,0-5 0 16,-1 0 0-16,0-1 0 0,-2 3 0 0,0-4 0 15,-1 2 0-15,1-2 128 0,-2-1-128 0,-1 5 160 16,-3-3-160-16,0 2 160 0,0-1 192 0,0 3 32 16,0 1 16-16,0 7 0 0,0 0 64 0,0 0 16 15,0 0 0-15,0 0 0 0,0 0-288 0,0 0-64 16,-4 5-128-16,0 1 192 0,0 2-192 0,2 3 0 15,0 0 0-15,2 0 0 0,2 1-272 0,0-1 0 16,3 5 0-16,1-2 0 16,1-2-1776-16,1-2-368 0,1 0-64 0,2-3-7888 15,-1 1-1600-15</inkml:trace>
  <inkml:trace contextRef="#ctx0" brushRef="#br2" timeOffset="196596.88">5734 17472 21183 0,'-7'2'1888'0,"-2"-2"-1504"0,-3 3-384 0,1 1 0 16,-2 0 2896-16,0 0 512 0,0 0 112 0,-1 1 0 16,3 0-1840-16,0 3-368 0,2 0-80 0,3 2-16 15,2 2-544-15,1 1-112 0,2 1-32 0,2 2 0 16,2 3-240-16,3-4-48 0,1-2-16 0,1 0 0 16,1-1-224-16,2-1 0 0,1 0 128 0,3-1-128 15,-2 1 0-15,2-1 0 0,2 0 0 0,3 0 0 16,1-4-208-16,1-2-96 0,1-3-16 0,3-2 0 15,-1-3-1072-15,1-5-208 0,-1-4-64 0,-2-3-14432 16</inkml:trace>
  <inkml:trace contextRef="#ctx0" brushRef="#br2" timeOffset="196784.42">6117 17086 32255 0,'0'0'2864'0,"-5"-2"-2288"16,5 2-576-16,0 0 0 0,-7 6 1600 0,3 0 192 15,0 3 64-15,1 3 0 0,0 4-1344 0,2 2-256 16,2 7-48-16,2 5-16 0,0 0-192 0,3 4 176 16,0 0-176-16,2 1 160 0,2-1-160 0,2-2 0 15,1 1 0-15,2-2 0 16,-1 2-1168-16,0-1-224 0,2 1-32 0,-3-2-16 16,0-1-1600-16,-3-1-320 0</inkml:trace>
  <inkml:trace contextRef="#ctx0" brushRef="#br2" timeOffset="197097.03">6092 17539 16575 0,'0'0'1472'0,"0"0"-1168"0,0 0-304 0,-1-5 0 16,-2-3 2880-16,2 2 512 0,1-1 96 0,1 1 32 16,2-1-1408-16,1 2-256 0,2 0-64 0,1 0-16 15,1 1-2048-15,1-3-416 0,3 1-80 0,2-1 0 16,-1 1 592-16,5-3 176 0,0 1 0 0,1-1 0 15,-2 2-384-15,0 2-16 0,0 1 0 0,0 1 0 16,1 2-208-16,-1 0-32 0,0 1-16 0,0 2 0 16,-2 0 176-16,0 2 32 0,-2 1 16 0,-2 1 0 0,2 5 432 0,-2-1-128 15,-1 1 128-15,1 0 0 0,-5 0 176 0,1 3 112 16,-1 2 32-16,-1-1 0 0,1 0 80 0,-1-1 32 16,0-1 0-16,0 0 0 0,-1 0-176 0,-1 0-48 15,-1 2 0-15,2-4 0 0,2-4-208 0,-3-1 0 16,1 1 0-16,-4-7 0 15,0 0-1792-15,0 0-416 0,6-3-80 0</inkml:trace>
  <inkml:trace contextRef="#ctx0" brushRef="#br2" timeOffset="197409.6">6577 17315 14335 0,'0'0'640'0,"0"0"128"0,0 0-624 0,0 0-144 0,0 0 0 0,0 0 0 16,0 0 1920-16,3 7 336 0,-3-7 80 0,-3 10 16 15,1 5-432-15,0 0-96 0,0 3-16 0,0 3 0 16,0 0-672-16,1 3-144 0,-1-1-32 0,2 2 0 16,2 0-576-16,0-1-128 0,2 1-32 0,5-1 0 15,2-3-16-15,-1-1 0 0,0 0 0 0,3-3 0 16,-1-4-80-16,0-1-128 0,0-3 176 0,2-4-176 16,0-5 288-16,1-1-48 0,-2-1-16 0,-2-3 0 15,1-3 224-15,0-1 64 0,-2-1 0 0,0-2 0 16,-3-1-96-16,0-3-16 0,-2 1 0 0,-4 0 0 15,1-2-80-15,-4 0 0 0,0 3-16 0,-1-2 0 16,-1 1-304-16,0-2 0 0,-2 0 128 0,-2 1-128 16,0-2-1664-16,-4-4-400 0,1 2-80 0,3 7-13472 15</inkml:trace>
  <inkml:trace contextRef="#ctx0" brushRef="#br2" timeOffset="197706.77">6941 17459 5519 0,'1'9'496'0,"1"4"-496"16,-2 1 0-16,1 3 0 0,-1 1 6672 0,0 1 1248 16,-1-1 240-16,1 0 48 0,0 0-5344 0,2-2-1072 15,0-2-224-15,0-1-32 0,1-2-768 0,-1-1-128 16,2-1-48-16,0-2 0 0,-4-7-464 0,0 0-128 16,8 4 0-16,0-2 0 0,1-2 0 0,0-1 0 0,-1-4-192 0,-2-2 64 15,1-4-128-15,1-1-32 0,-3-4 0 0,0-1 0 16,-1 4 32-16,1-1 0 0,-1 0 0 0,1 2 0 15,1-1 48-15,-1-2 16 0,1 2 0 0,2 2 0 16,1 0 192-16,2 1 0 0,-1-1 0 0,3 2 0 31,3 1 400-31,-1 2 176 0,1 2 48 0,0 1 0 0,-2 3 400 0,0 4 64 0,2 5 32 0,-2 3 0 16,2 3-544-16,0 3-128 0,-2 4 0 0,0 3-16 16,-1 2-96-16,0 2-16 0,1 1 0 0,0 0 0 15,0 0-320-15,2-2-128 0,1-1 0 0,1-4-21376 31</inkml:trace>
  <inkml:trace contextRef="#ctx0" brushRef="#br2" timeOffset="-180059.71">27721 11728 13071 0,'0'0'576'0,"0"0"128"0,0 0-576 0,0 0-128 0,0 0 0 0,0 0 0 15,0 0 1280-15,0 0 240 0,0 0 32 0,0 0 16 31,0 0-208-31,0 0-32 0,0 0-16 0,0 0 0 0,0 0-352 0,0 0-64 0,0 0 0 0,0 0-16 16,0 0-176-16,0 0-16 0,8-4-16 0,1-3 0 16,1 2 112-16,1 0 32 0,-1-1 0 0,3 1 0 15,0-1-48-15,2-2-16 0,0 0 0 0,3-1 0 16,1 1-208-16,0-1-32 0,5-1-16 0,-1-1 0 16,2-1-176-16,1 2-16 0,3 0-16 0,-2-6 0 15,1-1-128-15,0 1-32 0,2-1 0 0,1 0 0 16,-1-1 0-16,2 3-128 0,0-2 192 0,2 0-64 15,-1-2-128-15,1 2 0 0,0 0 144 0,1 1-144 16,-1-1 0-16,1 0 0 0,-1-2 0 0,-3 1 128 16,-2-1-128-16,-2 0 0 0,-2 2 128 0,1 2-128 0,0-1 128 0,-2 3-128 15,-5 1 128-15,1 2-128 0,-2 1 192 0,1 1-16 16,0-3-16-16,-1 2 0 0,0 2 64 0,-1-1 16 16,-2 0 0-16,-1-1 0 0,-1 2-32 0,1 2 0 15,-1 0 0-15,2 1 0 0,-2-3 48 0,-2 2 16 16,-1 0 0-16,-1 1 0 0,1 0-80 0,0 2 0 15,0-1-16-15,-1 0 0 0,0 1 0 0,-1 0 0 16,-8 2 0-16,9-3 0 0,-9 3-48 0,12-3-128 16,-3-4 192-16,-1 3-64 0,-8 4-128 0,9-2 128 15,-9 2-128-15,9-4 128 0,-1 0-128 0,-8 4 0 16,10-3 0-16,-10 3 128 0,0 0-128 0,10-2 0 16,-10 2 0-16,10-3 0 15,-10 3-1728-15,10 2-288 0,-10-2-48 0,10 6-15440 0</inkml:trace>
  <inkml:trace contextRef="#ctx0" brushRef="#br2" timeOffset="-179136.34">29202 10994 911 0,'0'0'0'0,"0"0"0"0,0 0 0 0,0 0 0 0,0 0 0 0,0 0 0 16,0 0 2128-16,0 0 352 0,0 0 64 0,0 0 16 15,0 0-1328-15,0 0-256 0,0 0-48 0,0 0-16 16,0 0-192-16,0 0-32 0,0 0-16 0,0 0 0 15,0 0-96-15,0 0-32 0,0 0 0 0,0 0 0 16,0 0-224-16,0 0-32 0,0 0-16 0,0 0 0 0,0 0 80 0,0 0 16 16,0 0 0-16,0 0 0 0,0 0 224 0,0 0 48 15,0 0 16-15,0 0 0 0,0 0 48 0,0 0 0 16,0 0 0-16,8 7 0 0,-8-7 32 0,10 8 16 16,-10-8 0-16,12 8 0 0,0-1-192 0,-1 0-48 15,2 0 0-15,-1 1 0 0,-3-2 144 0,2 2 32 16,-1 0 0-16,2 0 0 0,1 1 16 0,0 1 16 15,1 2 0-15,1 0 0 0,0-1 64 0,1-1 16 16,0 0 0-16,-1 0 0 0,2 1-144 0,1-1-16 16,1 1-16-16,0 0 0 0,1 2-144 0,-1-1-32 15,0 0 0-15,1 1 0 0,3 0-128 0,0 0-16 16,-2 1-16-16,-1-2 0 0,-1-3-32 0,1 3 0 0,-1 0 0 0,2-1 0 16,-1 2 64-16,-2-2 16 0,-3 1 0 0,2-1 0 15,0 2-80-15,2-1 0 0,-2-1-16 0,0-1 0 16,-1-1-48-16,3 2-16 0,-2-1 0 0,1-2 0 15,0 0-16-15,0-1 0 0,-2 1 0 0,1-1 0 16,-3-1-32-16,1 2 0 0,-2-1 0 0,-2-1 0 16,-1 1-128-16,-3 1 160 0,1-1-160 0,3 0 160 15,2-2-160-15,-2 2 0 0,-1-2 144 0,-1 0-144 16,-1 2 0-16,1-1 0 0,1-3 0 0,1 1 128 16,-2-1-128-16,0 1 0 0,-9-4 0 0,10 6 0 15,-2-2 0-15,-8-4 0 0,13 3 0 0,-4 4 0 16,-9-7-432-16,0 0 0 0,9 6 0 0,-9-6 0 15,9 6-432-15,-9-6-96 0,0 0 0 0,10 5-16 16,-10-5-1504-16,0 0-288 0,0 0-64 0,0 0-8016 16,0 0-1600-16</inkml:trace>
  <inkml:trace contextRef="#ctx0" brushRef="#br2" timeOffset="-178167.8">27694 11790 14687 0,'0'0'640'0,"0"0"144"0,0 0-624 0,0 0-160 0,0 0 0 0,0 0 0 16,0 0 1120-16,0 0 192 0,0 0 32 0,7 8 16 16,-7-8-224-16,7 8-48 0,-7-8-16 0,6 9 0 15,1 0-448-15,-2 1-96 0,0 0-16 0,1 1 0 16,0 4 48-16,-1-2 0 0,1 4 0 0,-3 2 0 15,1-1 176-15,2 2 32 0,-3 0 16 0,3 2 0 16,-1 1-16-16,0 1-16 0,-1 2 0 0,1-3 0 16,2-1-192-16,-1 2-48 0,1-1 0 0,-2 1 0 0,0-2-16 15,0 1-16-15,1 2 0 0,-1 0 0 0,0 2-32 16,-1-2-16-16,0 2 0 0,0 1 0 0,1-3 0 0,-2 1 0 16,-1-2 0-16,1 1 0 0,1 0 0 0,-2 2 0 15,0-4 0-15,-2 1 0 0,0 2-80 0,1-1-16 16,2 0 0-16,-3-2 0 0,-2-2-16 0,1 1 0 15,1-5 0-15,0 3 0 0,0-1 0 0,1 1 0 16,-2-2 0-16,0 2 0 0,1-1-80 0,-2 1-32 16,1-1 0-16,0-2 0 0,-2 0-80 0,1 0 0 15,-2 0-128-15,2 0 192 0,1-1-192 0,1 0 128 16,-1-5-128-16,1 2 0 0,0 0 0 0,0 0 128 16,1-2-128-16,0 1 0 0,-1-12 0 0,2 7-128 15,-2-7 128-15,0 0-208 16,0 0-1392-16,4 9-288 0,-4-9-48 0,0 0-16 15,0 0-1632-15,0 0-336 0</inkml:trace>
  <inkml:trace contextRef="#ctx0" brushRef="#br2" timeOffset="-177369.63">27846 13073 1839 0,'0'0'160'0,"0"0"-160"0,0 0 0 0,0 0 0 15,0 0 3648-15,0 0 704 0,0 0 144 0,0 0 32 16,0 0-2976-16,0 0-592 0,0 0-112 0,0 0-16 16,0 0 32-16,0 0 16 0,8 8 0 0,0-3 0 15,-8-5 64-15,11 7 16 0,3-5 0 0,-1 2 0 16,0 0 80-16,-2 1 32 0,0 2 0 0,-1 1 0 16,3 1 128-16,2 1 16 0,2 3 16 0,-2-1 0 15,1 0-352-15,1-3-80 0,-2 0-16 0,4-1 0 16,2-1-272-16,3 0-48 0,2-2-16 0,0 0 0 15,-5 1 16-15,4 0 0 0,2 1 0 0,2-1 0 16,1-1-144-16,1-1-48 0,2 0 0 0,0 0 0 16,-1 0-16-16,-1-1 0 0,-1 1 0 0,0-4 0 15,-1 1-128-15,0 1-128 0,-3 2 144 0,0 2-144 0,-1-4 224 16,-2 2-48-16,1 0-16 0,-3 0 0 16,-2 1 80-16,-1 0 16 0,1 1 0 0,0-3 0 0,-1 3 64 0,1-1 32 15,-2 0 0-15,1 0 0 0,0 1-128 0,0 0-32 16,1 1 0-16,-1-1 0 0,-1 1-16 0,1-1-16 15,-2-2 0-15,1 3 0 0,2 0-160 0,-2 1 0 16,-1 0 0-16,-1 1 0 0,0-2 0 0,-1-1 0 16,0 1 0-1,-1 1 128-15,-1-1-128 0,-1 1 0 0,-1-1 144 0,0 1-144 0,2-1 128 0,-1 0-128 16,0-1 128-16,1 0-128 0,-1 1 0 0,0 1 144 0,1-1-144 0,-2-1 0 16,-10-6 128-16,11 6-128 0,-11-6 0 0,10 3 0 15,-10-3 0-15,12 7 0 0,-2-1 0 0,1 0 0 16,-11-6 0-16,0 0 0 0,12 2 0 0,-12-2 0 15,10 2-128-15,-10-2-144 0,0 0-32 0,10 2 0 32,-10-2-1808-32,0 0-384 0,0 0-64 0,0 0-10112 0,0 0-2048 0</inkml:trace>
  <inkml:trace contextRef="#ctx0" brushRef="#br2" timeOffset="-176697.62">29369 13600 1839 0,'0'0'160'0,"0"0"-160"0,0 0 0 0,0 0 0 16,0 0 4080-16,0 0 784 0,0 0 144 0,0 0 48 15,0 0-2336-15,0 0-464 0,0 0-80 0,0 0-32 16,0 0-288-16,0 0-64 0,0 0-16 0,0 0 0 16,0 0-352-16,0 0-64 0,10-7-16 0,1 1 0 15,0-1-192-15,1 3-64 0,0 0 0 0,0 2 0 16,1-4-192-16,1 0-32 0,2-2-16 0,1-2 0 16,1 1-320-16,1 1-64 0,1-1-16 0,1-3 0 15,-2 0-176-15,2-1-32 0,-1 3-16 0,-1-2 0 16,0-1-96-16,-1 0-128 0,-1 0 176 0,0 2-176 15,-2 1 144-15,4 1-144 0,3 1 0 0,-3-1 144 16,-2-4-144-16,2 0 0 0,0 4 0 0,2 0 0 16,0-2 0-16,0 2 128 0,0 0-128 0,-2 1 0 0,1-2 0 15,-2 1 0-15,-1 2 128 0,0 0-128 0,0 0 0 0,0 0 128 16,-2 2-128-16,1 0 128 0,-2-2 64 0,1 3 0 16,-2-1 0-16,-2-1 0 0,3-1 16 0,-1 1 16 15,-2-2 0-15,2-1 0 0,-2-2-80 0,0 2-16 16,3 0 0-16,-1-2 0 0,1 1-128 0,-2-3 0 15,-2 3 0-15,0 3 0 0,1-5 0 0,-1 4 0 16,-1 2 128-16,-1-1-128 0,-1 2 0 0,-7 5 0 16,0 0 0-16,0 0 0 0,6-5 0 0,-6 5 0 15,8-4 0-15,-8 4 0 0,0 0-240 0,0 0-16 16,8-5-16-16,-8 5 0 16,0 0-1840-16,0 0-384 0,0 0-64 0,6-4-17264 0</inkml:trace>
  <inkml:trace contextRef="#ctx0" brushRef="#br2" timeOffset="-175727.58">30264 11645 19343 0,'0'0'848'0,"0"0"192"0,0 0-832 0,0 0-208 0,0 0 0 0,0 0 0 16,0 0 1840-16,0 0 320 0,0 0 64 0,0 0 16 16,0 0-528-16,0 0-112 0,0 0 0 0,0 0-16 15,0 0-752-15,0 0-128 0,0 0-48 0,0 0 0 16,4 15-208-16,0-1-32 0,0-3-16 0,0 0 0 16,0 1-144-16,0 4-16 0,-1-3-16 0,-1 4 0 15,2 0 32-15,0 2 0 0,-1-1 0 0,-1 2 0 16,1-2 32-16,-1 2 16 0,1 1 0 0,0 1 0 15,1 0 16-15,-1-1 0 0,0-2 0 0,0 2 0 16,-3-1-80-16,2 3-16 16,2-3 0-16,1-1 0 0,-3 1-64 0,2-2-16 0,1 0 0 0,-1-1 0 0,0 2-144 0,-2-1 192 15,1 1-192-15,-1 0 192 0,0-4-32 0,0 1 0 16,2 0 0-16,-1 2 0 0,-3 0-160 0,1 0 128 16,2-1-128-16,1-2 128 0,0-1-128 0,0 2 0 15,-2-1 144-15,1 1-144 0,-1 1 128 0,1 0-128 16,0 0 128-16,-1 0-128 0,0-2 128 0,-1 0-128 15,0 0 160-15,0 1-160 0,-1-2 176 0,2 2-176 16,-1-2 192-16,0 1-192 0,1-1 128 0,-1 0-128 16,0 1 0-16,2-2 0 0,-1-2 128 0,1 1-128 15,-2 0 0-15,1 1 0 0,-2-13 128 0,2 13-128 16,-2-1 144-16,2-1-144 0,-1 0 224 0,0-1-48 0,-1-10-16 16,0 13 0-16,1 0 80 0,-1 0 16 0,0-3 0 0,2 0 0 15,-2-1-16-15,0-9 0 0,1 12 0 0,-1 0 0 16,0 1-112-16,1-2 0 0,1 1-128 0,-1-2 192 15,-1-10-192-15,1 14 0 0,-1-3 0 0,2 1 0 16,0 0 0-16,1-1 128 0,-1-1-128 0,1 0 0 16,-3-3 0-16,1 0 0 0,-1-7 0 0,2 11 0 15,2 1 192-15,-3-6-48 0,-1-6-16 0,0 8 0 16,0-8-128-16,0 0 0 0,0 0 144 0,1 9-144 16,-1-9 0-16,0 0 0 0,0 0 0 0,0 0 0 15,0 0 0-15,1 10 0 0,-1-10-192 0,0 0 64 16,-1 11-320-16,1-11-64 0,0 0-16 15,-1 13 0-15,0-3-128 0,-1-1-32 0,2-9 0 0,0 8 0 16,0-8-64-16,0 0-16 0,0 0 0 0,0 0 0 16,0 9-1856-16,0-9-384 0,0 0-80 0</inkml:trace>
  <inkml:trace contextRef="#ctx0" brushRef="#br2" timeOffset="-163282.04">12037 9317 10127 0,'0'0'896'0,"0"0"-704"0,0 0-192 0,0 0 0 0,0 0 3760 0,0 0 720 0,0 0 128 0,-2 8 48 16,-1 1-2592-16,2-3-512 0,-1 2-96 0,2 3-32 15,2 0-672-15,0 4-144 0,1-2-32 0,1 0 0 16,0 0-400-16,1 0-176 0,0 0 128 0,2-1-128 31,-1-1-816-31,1 2-240 0,-1-2-48 0,1 1-13040 0</inkml:trace>
  <inkml:trace contextRef="#ctx0" brushRef="#br2" timeOffset="-162797.6">11011 10054 18431 0,'0'0'1632'0,"0"0"-1312"0,0 0-320 0,0 0 0 16,0 0 2128-16,0 0 368 0,0 0 64 0,-1-6 0 15,1 1-1120-15,0 5-224 0,1-6-64 0,2 0 0 16,-3 6-656-16,5-5-144 0,2 0-32 0,-1 1 0 15,1 0-80-15,-1 2-32 0,1-1 0 0,2 2 0 16,-3-1-208-16,1 2 0 0,-7 0 0 0,0 0 0 16,0 0 0-16,0 0 128 0,2 8-128 0,-2 3 0 0,-1-1 144 0,-2 3-144 15,0 0 128-15,-3 0-128 0,1 0 128 0,1 1-128 16,2 2 0-16,0 0 128 0,1-2-128 16,2 0 0-16,2-1 144 0,2 1-144 0,2-3 0 0,0 0 0 15,1-1 0-15,3 1 0 0,3-2-176 0,2-3-48 16,2 2-16-16,3-1-9808 15,0-2-1984-15</inkml:trace>
  <inkml:trace contextRef="#ctx0" brushRef="#br2" timeOffset="-162264.58">10870 11897 18431 0,'0'0'1632'0,"0"0"-1312"0,0 0-320 0,0 0 0 16,0 0 1392-16,0 0 208 0,0 0 32 0,0 0 16 15,2-7-816-15,2 2-176 0,1 3-16 0,0-4-16 0,-5 6-256 0,8-1-48 16,-8 1-16-16,0 0 0 16,8-2-96-16,-8 2-16 0,8 2 0 0,-8-2 0 0,0 0-64 0,5 7-128 15,-1-2 176-15,-2 3-176 0,0 2 128 0,-2-1-128 16,-2 0 0-16,0 2 0 0,-1 1 0 0,-1-3 0 15,-1 0-160-15,1-1 160 0,-1-1-352 0,1 0 48 16,0-2 16-16,4-5 0 0,-4 7-32 0,4-7-16 16,0 8 0-16,3-1 0 0,1 1 80 0,1-1 32 15,0-3 0-15,2 1 0 0,-1-1 224 0,3 1-144 16,-2 0 144-16,2 0-128 0,1 1 256 0,-1-1 64 0,0 0 16 0,1 2 0 16,-3-1 272-16,1 2 48 0,-1 0 16 0,-2 2 0 15,-1-1 96-15,-1 2 32 0,-2-1 0 0,-1 2 0 16,-1 0-112-16,-2-1-32 0,0 1 0 0,1 0 0 15,-2 0-368-15,0-1-160 0,0-3 128 0,0 2-9680 16,-1 0-1952-16</inkml:trace>
  <inkml:trace contextRef="#ctx0" brushRef="#br2" timeOffset="-161811.23">12303 12688 26367 0,'0'0'1168'0,"0"0"240"0,0 0-1120 0,0 0-288 0,0 0 0 0,0 0 0 16,0 0 880-16,0 0 112 0,9 0 32 15,-1-2 0-15,-1 0-384 0,-7 2-80 0,0 0-16 0,0 0 0 16,0 0-400-16,0 0-144 0,5 7 0 0,-1-1 144 15,-2 2 16-15,0 0 0 0,-2 0 0 0,0 0 0 16,0 1-160-16,0-9 128 0,0 6-128 0,0-6 128 16,0 0-128-16,-2 8 0 0,2-8 0 0,0 0 128 15,0 0-128-15,3 8 0 0,-3-8 0 0,5 8 0 16,3-4 0-16,-1 0-144 0,-7-4 144 0,9 2 0 31,0 1-512-31,0-3 16 0,0-3 0 0,0 1 0 16,0-4-2144-16,-1 1-432 0</inkml:trace>
  <inkml:trace contextRef="#ctx0" brushRef="#br2" timeOffset="-161623.8">12499 12591 29087 0,'-3'15'1280'0,"2"-6"272"0,1 0-1232 0,0 5-320 15,1 0 0-15,0 3 0 0,2 2 896 0,0 1 112 16,-1 1 16-16,1 1 16 0,1 1-768 0,1-2-144 15,0-1-128-15,2-1-9712 16,-2 1-2016-16</inkml:trace>
  <inkml:trace contextRef="#ctx0" brushRef="#br2" timeOffset="-160810.42">17448 12218 20959 0,'-3'-3'928'0,"3"3"192"0,0 0-896 0,0 0-224 15,0 0 0-15,0 0 0 0,0 0 592 0,26-21 80 16,-25 30 16-16,2 1 0 0,2 1 176 0,2-3 32 16,1 1 16-16,1 2 0 0,-1-1-144 0,-1 2-48 15,1-4 0-15,0 1 0 0,-1 0-288 0,0 1-64 16,0-3-16-16,-2 1 0 0,-5-8-176 0,3 7-48 16,-2 1 0-16,-1-8 0 15,0 0-544-15,-4 7-112 0,0-1-32 0,-2-2-8304 0,-2-4-1664 0</inkml:trace>
  <inkml:trace contextRef="#ctx0" brushRef="#br2" timeOffset="-160654.2">17431 12181 12895 0,'0'0'576'0,"0"0"112"0,0 0-560 0,0 0-128 0,0 0 0 0,9 0 0 16,0 0 3456-16,1 0 672 0,1-2 128 0,2 2 32 16,-1-2-2688-16,1 0-544 0,1-2-96 0,0 1-32 15,-1-1-672-15,0-1-128 0,2 0-128 0,0-2 192 16,2 1-1984-1,-1-3-384-15</inkml:trace>
  <inkml:trace contextRef="#ctx0" brushRef="#br2" timeOffset="-160227.78">18219 10391 21423 0,'0'0'944'0,"-2"-9"208"0,-2 1-928 16,-1 0-224-16,-2 1 0 0,3 0 0 0,-1-1 1392 0,-1 3 224 0,-4 1 48 0,4 0 16 15,-1 2-528-15,2 2-128 0,-3-2 0 0,8 2-16 16,0 0-672-16,-4 8-128 0,2-1-16 0,1 3-16 16,1 3-176-16,0 1 0 0,1 2-192 0,4 1 192 15,3 0-224-15,0 0 80 0,1-1 16 0,0-3 0 0,1-2-144 0,2-1-32 16,1-3 0-16,1 0 0 0,1-2 160 0,0-1 144 16,0-1-208-16,-1-2 80 0,0-2 128 0,0-1 0 15,-4-4 0-15,-2-1 0 0,-2 1 0 0,1-1 0 16,-2 1 0-16,-1-1 128 0,-3 1 0 0,1-1 0 15,-2-1 0-15,-2 0 0 0,0 1 64 0,-1 0 0 16,-1 1 16-16,-1 2 0 0,-2-1-208 0,1 3 0 16,-1 0 128-16,2 2-128 0,5 0 0 0,-6 5-208 15,0 1 32-15,1 2-8896 16,0 3-1776-16</inkml:trace>
  <inkml:trace contextRef="#ctx0" brushRef="#br2" timeOffset="-159445.49">29285 11248 21183 0,'0'0'944'0,"0"0"192"0,-5 6-912 0,-1 1-224 0,0 1 0 0,3-1 0 16,-1 1 2112-16,0 0 368 0,0 1 80 0,1 2 0 16,2-1-2064-16,1 0-496 0,0 1 0 0,0-1-8960 15,0 1-1824-15</inkml:trace>
  <inkml:trace contextRef="#ctx0" brushRef="#br2" timeOffset="-158116.28">29138 13124 3679 0,'0'0'160'0,"0"0"32"0,0 0-192 0,0 0 0 0,0 0 0 0,0 0 0 16,0 0 4848-16,0 0 912 0,0 0 192 0,0 0 48 16,0 0-3584-16,0 0-720 0,12 2-144 0,-12-2-16 15,0 0-368-15,0 0-64 0,0 0-16 0,0 0 0 16,0 0-464-16,9 6-112 0,-9-6 0 0,9 4-16 16,-9-4-64-16,0 0-16 0,0 0 0 0,0 0 0 15,0 0-208-15,9 6-32 0,-9-6-16 0,0 0 0 16,0 0-160-16,12 3 0 0,-12-3 0 0,12 1 0 15,-12-1 0-15,0 0 0 0,10-1-192 0,-10 1 192 16,12-4-592-16,-12 4 0 0,10-4 0 0,-10 4 0 16,9-5-608-16,-9 5-112 0,0 0-32 0,7-7 0 15,-7 7-2208-15,6-6-448 0</inkml:trace>
  <inkml:trace contextRef="#ctx0" brushRef="#br2" timeOffset="-157959.95">29268 13095 8287 0,'0'0'368'0,"0"0"80"0,0 0-448 0,0 0 0 16,0 0 0-16,0 0 0 0,0 0 5440 0,0 0 1024 15,0 0 192-15,-1 11 32 0,1-11-4384 0,-2 11-896 16,0 1-160-16,2-12-32 0,-2 10-608 0,0 1-112 16,1-1-32-16,0 2 0 0,1-3-336 0,0-9-128 15,0 0 0-15,-2 12 144 16,2-12-464-16,0 0-112 0,0 12-16 0,0-12 0 16,0 0-2832-16,0 0-576 0</inkml:trace>
  <inkml:trace contextRef="#ctx0" brushRef="#br2" timeOffset="-157631.74">29778 12845 6447 0,'0'0'576'0,"0"0"-576"0,0 0 0 0,-6 4 0 16,-2-3 3392-16,0-1 560 0,2 4 112 0,-1-1 32 15,0 0-1840-15,2 0-352 0,5-3-80 0,0 0-16 0,-5 7-320 0,5-7-64 16,-3 7-16-16,2 1 0 0,2 0-752 0,2 0-144 16,1-2-48-16,0 2 0 0,1-1-48 0,0-1-16 15,1 1 0-15,-1-1 0 0,0-1-80 0,1 2 0 16,0-2-16-16,-1 2 0 0,-1-2-176 0,-4-5-128 15,2 8 192-15,1-2-192 0,-3 1 0 0,0-7 0 16,-3 6 0-16,-2 3 0 16,0-2-1328-16,5-7-208 0,-7 7-64 0,7-7-8448 15,0 0-1680-15</inkml:trace>
  <inkml:trace contextRef="#ctx0" brushRef="#br2" timeOffset="-157459.93">29759 12765 18431 0,'0'0'1632'0,"0"0"-1312"0,0 0-320 0,0 0 0 16,0 0 3552-16,0 0 640 0,0 0 128 0,5-5 32 16,-5 5-3264-16,6-4-640 0,-6 4-128 0,8-2-16 15,1 0-128-15,-1 0-32 0,0-1 0 0,2 0 0 32,-10 3-656-32,12-6-128 0,-3 1-16 0,-2 1-14512 0</inkml:trace>
  <inkml:trace contextRef="#ctx0" brushRef="#br2" timeOffset="-156959.81">29982 11724 12895 0,'0'0'576'0,"-2"-6"112"0,-2 1-560 0,0 3-128 15,-1-4 0-15,0 4 0 0,5 2 3792 0,-6-2 736 0,-4 4 144 0,1 0 16 16,-1 1-2768-16,1 1-544 0,0 2-112 0,1 2-32 15,-1 4-512-15,0 0-96 0,-1 1-32 0,3 1 0 16,0 2-288-16,3-1-64 0,2 1-16 0,0 0 0 16,4 1-48-16,-1-3-16 0,1 0 0 0,2 1 0 15,2-2-160-15,0-2 128 0,3 0-128 0,0-1 128 16,2 1-128-16,-1-4-144 0,-1 1 144 0,3-2-208 16,0-4 208-16,0-2-192 0,-2 0 192 0,2-1-192 15,-1 0 48-15,1-1 16 0,0 0 0 0,-3-2 0 16,-2-2 128-16,-2 0 0 0,0-1 0 0,0 1 0 15,-5-2 0-15,-1 2 0 0,-4 0 0 0,-3 2 128 16,-1 3-128-16,0 1 128 0,-1 0-128 0,0 1 128 16,-2 1-128-16,2 0 0 0,1 1 0 0,-3 4 128 15,2 3-1424-15,2 2-288 0,1-1-48 0,5-1-16 0</inkml:trace>
  <inkml:trace contextRef="#ctx0" brushRef="#br2" timeOffset="-153789.59">29293 13722 5519 0,'0'0'496'0,"0"0"-496"0,2-9 0 0,1-10 0 0,1 11 2208 0,-4 8 352 0,3-13 64 0,0 4 0 16,-3 9-736-16,0 0-160 0,0 0-16 0,0 0-16 16,0 0 224-16,2-11 64 0,-2 11 0 0,0 0 0 15,0 0-480-15,0 0-96 0,0 0 0 0,0 0-16 16,0 0-304-16,0 0-48 0,0 0-16 0,0 0 0 15,0 0-304-15,0 0-64 0,0 0-16 0,0 0 0 16,0 0-32-16,0 0-16 0,8 3 0 0,-1 6 0 0,-5 5 48 16,1 2 16-16,-3 2 0 0,0 0 0 0,-2 3-272 0,2-1-48 15,-1 3-16-15,1-1 0 0,3 6-320 0,1-2 144 16,-2-1-144-16,2-1 0 0,0-1 0 0,1-1 0 16,0-1 0-16,2-1 0 15,1 1-1168-15,0 3-240 0,-2-2-64 0,-1 0 0 16,1-1-1392-16,-1 1-272 0,0 2-64 0</inkml:trace>
  <inkml:trace contextRef="#ctx0" brushRef="#br2" timeOffset="-153461.4">29398 14574 11967 0,'0'0'1072'0,"0"0"-864"0,-11-2-208 0,2 4 0 15,0 1 3520-15,1 0 640 0,-1 1 144 0,1 2 32 16,2 4-2736-16,-1 0-528 0,1 0-112 0,-1 2-32 16,2 1-80-16,1 3-16 0,4 1 0 0,-1 0 0 15,1 0-624-15,1 1-208 0,1-2 128 0,2-2-128 16,3-1 0-16,-2 0 128 0,3-4-128 0,0 2 0 16,-8-11 160-16,11 10-160 0,1-3 128 0,0-4-128 15,-2 0 224-15,1-3-32 0,-11 0-16 0,13-5 0 16,-1 0 176-16,-3-2 32 0,-1-2 16 0,-2-1 0 15,1-2-96-15,-1-1-32 0,-1-4 0 0,1 0 0 16,-1-1-272-16,-4 2 0 0,-2-4 0 0,-3 3 0 16,-3-2 0-16,-1-1-176 0,-2 1 32 0,0-1 0 15,-2-1-1104-15,0 4-224 0,0-1-32 0,1 8-16 16,2 5-1424-16,1 3-304 0,0 4-48 0,8-2-16 0</inkml:trace>
  <inkml:trace contextRef="#ctx0" brushRef="#br2" timeOffset="-153227.1">29829 14648 10127 0,'0'0'448'0,"0"0"96"0,-12 2-544 0,2-2 0 16,-2 2 0-16,2-1 0 0,-1 0 4752 0,1 2 848 16,-2 0 160-16,0 0 48 0,2 0-3504 0,0 2-704 0,0 1-144 0,1 0-32 15,1 1-608-15,2 3-128 0,1 0-32 0,0 2 0 16,-1 3-16-16,6-5-16 0,2 2 0 0,0-1 0 15,2 1-432-15,1 1-192 0,1 2 160 0,0-1-160 16,1-1 0-16,2 0 0 0,1-3 0 0,2-1 0 16,1-2 0-16,3 0-256 0,2-1 48 0,-3-2 16 31,-2 1-1456-31,2-1-272 0,-1-4-64 0,1-3-8768 0,-1 1-1728 0</inkml:trace>
  <inkml:trace contextRef="#ctx0" brushRef="#br2" timeOffset="-153055.3">30029 14575 30063 0,'0'0'1328'0,"0"0"272"0,0 0-1280 15,0 0-320-15,0 0 0 0,0 0 0 0,0 0 1088 0,-7 5 160 16,0 2 32-16,2 3 0 0,0 3-592 0,2 1-112 16,3 1-32-16,2 0 0 0,0 2-416 0,1-1-128 15,0 0 0-15,0 1 0 16,3 0-896-16,-1-4-304 0,-1 0-48 0,0-2-16 15,-4-11-2160-15,6 12-432 0</inkml:trace>
  <inkml:trace contextRef="#ctx0" brushRef="#br2" timeOffset="-152836.31">30193 14461 3679 0,'0'0'320'0,"0"0"-320"0,0 0 0 0,0 0 0 16,-4-6 5760-16,4 6 1088 0,0 0 224 0,0 0 32 15,0 0-4800-15,2 14-976 0,-2 1-192 0,2 3-48 16,-1 1-464-16,2 5-112 0,1 2 0 0,2 1-16 16,-2-1-368-16,1 0-128 0,-1-1 0 0,1 0 0 15,1 1 0-15,-1 0 0 0,-1-1 0 0,-3 1-160 32,2 0-1952-32,-1-1-384 0,2-3-64 0</inkml:trace>
  <inkml:trace contextRef="#ctx0" brushRef="#br2" timeOffset="-152678.35">30117 14755 30575 0,'-10'-5'1344'0,"3"2"304"0,-2 0-1328 0,9 3-320 16,0 0 0-16,0 0 0 0,0 0 864 0,0 0 96 16,0 0 32-16,0 0 0 0,12 3-256 0,3 0-48 15,4-1-16-15,2 1 0 0,1-1-864 0,1 1-160 16,-3-2-32-16,-1-1-10224 15,1-1-2032-15</inkml:trace>
  <inkml:trace contextRef="#ctx0" brushRef="#br2" timeOffset="-152287.77">30470 14667 24991 0,'0'0'1104'0,"0"0"240"0,0 0-1088 0,0 0-256 0,0 0 0 0,0 0 0 15,0 0 1600-15,0 0 272 0,0 0 48 0,0 0 16 16,0 0-640-16,0 0-128 0,7 10-16 0,0-4-16 15,-7-6-496-15,11 5-80 0,0 0-32 0,0-1 0 16,1-1-240-16,1 0-48 0,0 1-16 0,0-1 0 16,-2 0-224-16,-2 1 0 0,0 2 0 0,-1 1 0 15,-2 0 0-15,-6-7 0 0,-6 10 0 0,-1 0 0 16,1-1 0-16,6-9 0 0,0 0 0 0,-5 11 0 16,-2-2-128-16,7-9-80 0,-5 7-16 0,5-7 0 15,0 0-672-15,0 0-144 0,-3 9-32 0,3-9 0 16,0 0 256-16,0 0 48 0,0 0 16 0,1 11 0 15,-1-11 432-15,0 0 96 0,0 0 16 0,10 13 0 16,3-3 208-16,1-3 256 0,3 0-48 0,-4-1-16 0,-4 1 368 0,2 1 64 16,0 1 16-16,1 1 0 0,0 2 384 0,-4-1 96 15,-3-1 16-15,-3 2 0 0,-3-1 336 0,-3 2 64 16,-4 3 0-16,-2 2 16 0,-1 1-320 0,0-1-64 16,-2-3-16-16,-2 1 0 0,0-2-448 0,-2 2-112 15,-1-4-16-15,-2 1 0 0,0-1-368 0,2-5-80 16,1 0 0-16,2-2-128 15,-2 0-1088-15,2-2-336 0,0 0-64 0,-1-3-19200 0</inkml:trace>
  <inkml:trace contextRef="#ctx0" brushRef="#br2" timeOffset="-150663.65">30470 13093 15711 0,'0'0'704'0,"0"0"128"16,0 0-656-16,0 0-176 0,0 0 0 0,0 0 0 0,0 0 1232 0,0 0 224 15,0 0 32-15,0 0 16 0,15-4-192 0,-3 1-32 16,1 3-16-16,0 3 0 0,1 1-144 0,0-2-32 15,1 2 0-15,-2 4 0 0,-2-2 32 0,2 4 0 16,0-3 0-16,-1 5 0 0,-3 1-96 0,2 1-32 16,1-1 0-16,1 1 0 0,1-1-304 0,0 1-64 15,1 2-16-15,-1-3 0 0,-2-3-256 0,1-1-48 16,1-2-16-16,0 0 0 0,2 3-288 0,0-1 160 16,1-1-160-16,1 1 128 0,0-2-128 0,-2 3 0 15,-3-3 0-15,0 3 0 0,1-4 0 0,-1 2 0 16,0 1-192-16,0 0 192 15,2-1-720-15,0 2-32 0,0 3 0 0,0-2 0 16,0-5-2320-16,-1 0-448 0,0 0-112 0</inkml:trace>
  <inkml:trace contextRef="#ctx0" brushRef="#br2" timeOffset="-150366.89">31702 13394 18431 0,'0'0'1632'0,"0"0"-1312"0,-9-4-320 0,-1 0 0 15,-3-1 2368-15,1 1 384 0,3-1 96 0,-1 1 16 16,-1 0-1776-16,1 2-368 0,-2 2-64 0,0 2-16 16,2-2 144-16,-1 5 32 0,-2 3 0 0,2 3 0 0,0 2-304 0,2 2-64 15,0-2-16-15,2 3 0 0,2 0 112 0,3 4 32 16,0 1 0-16,4-2 0 0,2-2-96 0,1-1-16 15,3 0 0-15,2-2 0 0,0-2-288 0,5 1-176 16,0-1 192-16,4-3-192 0,0-2 0 0,1-1 0 16,-1-4 0-16,2 2 0 15,1-2-848-15,2 0-288 0,-1 2-48 0,-2-3-9824 16,-3-2-1984-16</inkml:trace>
  <inkml:trace contextRef="#ctx0" brushRef="#br2" timeOffset="-149897.75">32019 13392 24879 0,'-6'7'2208'0,"-1"1"-1760"0,1 3-448 0,-1 1 0 16,-1 0 1360-16,1 0 192 0,-1-3 48 0,1 5 0 16,3 4-624-16,-1 1-112 0,-1-1-32 0,0-2 0 15,4-1-128-15,2-4-16 0,0-11-16 0,0 13 0 16,0-3-512-16,1-1-160 0,2-1 0 0,3-1 0 15,-6-7 0-15,12-3 0 0,-2-2 0 0,1-2 0 16,-2-2-224-16,1 0-48 0,1-3-16 0,1-1 0 16,-1-8-96-16,1 0 0 0,-3 1-16 0,0 0 0 15,0 0-176-15,0 1-16 0,-1-1-16 0,0-1 0 16,-1-1-32-16,-3 4-16 0,-1 1 0 0,1 4 0 16,0 1 384-16,-2 2 80 0,-4 1 0 0,2 9 16 0,0 0 32 15,0 0 0-15,0 0 0 0,-8 4 0 0,1 2 272 0,1 5 48 16,4 2 16-16,1 2 0 0,-1 4 224 0,2 1 48 15,0 4 16-15,4-1 0 0,4 0 176 0,2-3 48 16,0 0 0-16,1 0 0 0,2-5 0 0,3 0 0 16,1-5 0-16,1-1 0 0,2-1-64 0,2-6-16 15,1-4 0-15,-1-2 0 0,1-1 176 0,-4-3 32 16,-1-2 16-16,-2-1 0 0,-2-3-144 0,-1-3-48 16,-1-3 0-16,0 2 0 0,-4-2-352 0,-2 2-80 15,-1 1-16-15,1-1 0 0,-1-3-208 0,-1 2 0 16,-2-2 0-16,1 2-160 15,0 3-1504-15,-2 1-320 0,0 0-48 0,-2-1-15264 0</inkml:trace>
  <inkml:trace contextRef="#ctx0" brushRef="#br2" timeOffset="-145631.83">28113 11889 5519 0,'0'0'496'0,"0"0"-496"0,0 0 0 0,0 0 0 15,0 0 2416-15,0 0 384 0,12-2 80 0,-12 2 0 16,0 0-1248-16,0 0-256 0,0 0-48 0,0 0-16 16,3-11-160-16,-3 11-48 0,0 0 0 0,0 0 0 15,0 0-112-15,4-9-32 0,-3 0 0 0,-1 9 0 16,0 0-112-16,0 0-16 0,0 0-16 0,0 0 0 15,0 0-176-15,0 0-16 0,5 9-16 0,-1 1 0 16,0 1-96-16,-1 2 0 0,-3 0-16 0,1 3 0 16,-1 3 80-16,1-1 32 0,0 2 0 0,2 0 0 15,0 2 0-15,-1-3 0 0,0 2 0 0,0-1 0 16,1-1-112-16,1-1-32 0,1 1 0 0,-1-1 0 0,-2 0-112 0,1 0-32 16,1 1 0-16,1-2 0 0,-1 2-64 0,-1 2 0 15,-3-1-16-15,1-1 0 0,0-1-96 0,2 1-16 16,0-1 0-16,-1 3 0 0,1-2-128 0,-1 2 0 15,1-1 0-15,1-1 128 0,-2 1 0 0,1-2-128 16,0 2 192-16,-1-1-64 0,1 0-128 0,0-3 0 16,-2 1 0-16,1 0 0 0,0-1 144 0,0 0-144 15,0-1 160-15,0 1-160 0,1 1 208 0,-1-4-48 16,1 1-16-16,-2 2 0 0,1-3-144 0,0 1 192 16,0-1-192-16,-2 2 192 0,1 0-192 0,0 1 128 15,-1-6-128-15,2 3 128 0,-1 0-128 0,-1-1 0 0,-1 0 0 0,2-2 128 16,-1-10-128-16,-3 13 0 0,2-1 0 0,0 0 128 15,1-2-128-15,-2 1 0 0,1 0 0 0,1 0 128 16,0-11-128-16,1 12-144 0,1-2 144 0,0-2-208 31,-2-8-2032-31,8 6-416 0,-8-6-80 0</inkml:trace>
  <inkml:trace contextRef="#ctx0" brushRef="#br2" timeOffset="-137366.5">29399 17048 23087 0,'0'0'1024'0,"0"0"208"0,-3 14-976 0,3-14-256 15,0 0 0-15,0 0 0 0,0 0 384 0,0 0 16 16,0 0 16-16,0 0 0 0,13 3 304 0,2-3 64 15,-1-1 16-15,4-2 0 0,2 2 0 0,1-6 0 16,1 1 0-16,3-3 0 0,-2 1-64 0,2-1-16 0,2-2 0 0,-2 2 0 16,-4-3-224-16,1-1-48 0,0 0-16 0,2-1 0 15,0-2-240-15,0 1-32 0,-3-2-16 0,1-2 0 16,1 0-144-16,-1 1 0 0,1-3 144 0,-3 1-144 16,0 1 128-16,0-1-128 0,-2 3 160 0,1 1-160 15,1 3 0-15,-2-1 128 0,-3-2-128 0,-2 2 0 16,-3 2 0-16,2 1 128 0,-1-1-128 0,3 3 0 15,0 1 208-15,-1 0-48 0,-4-1-16 0,0 3 0 16,-1-1 48-16,2 3 0 0,3 0 0 0,0 3 0 16,-1 1 0-16,0 1 0 0,-2 3 0 0,3 0 0 15,-1 4 16-15,1 1 16 0,2 0 0 0,1 3 0 16,3 2 48-16,-1 3 16 0,-2 3 0 0,2-1 0 16,1 1 128-16,4 1 32 0,0 2 0 0,2-2 0 15,0-1-192-15,1-1-48 0,2-2 0 0,1-1 0 16,0-3-208-16,3-3 0 0,0-2 128 0,-1-2-128 15,-2 0 0-15,-2-5 0 0,-1-2 0 0,-3 1 0 16,-2-3-1168-16,0 2-288 0,-1-2-48 0,-2 1-16 16,-5-1-1904-16,-1-1-384 0</inkml:trace>
  <inkml:trace contextRef="#ctx0" brushRef="#br2" timeOffset="-136359.96">29487 17051 3679 0,'-6'-2'320'0,"6"2"-320"0,0 0 0 0,-9 4 0 0,0-4 3312 0,9 0 592 16,0 0 112-16,0 0 16 0,0 0-2368 0,0 0-496 16,-6 7-80-16,6-7-32 0,0 0 16 0,-1 13 0 15,1 0 0-15,1-1 0 0,-1-12 16 0,4 14 0 16,0 0 0-16,2 3 0 0,-3 3-176 0,1-3-16 16,0 2-16-16,0-1 0 0,1 5-224 0,1-1-32 15,-2 1-16-15,1 1 0 0,0 3-160 0,0 2-48 0,-1-4 0 0,0 1 0 16,-1-2-16-16,-1 1 0 0,1 0 0 0,-1 2 0 15,0-2-48-15,0 0-16 0,-2-2 0 0,0 0 0 16,-1-3-48-16,1 0-16 0,0-2 0 0,0-3 0 16,0-4-128-16,1 2-128 0,1 0 144 0,-1-1-144 15,0-3 0-15,2 3 128 0,-3-3-128 0,0 1 0 16,0-10 0-16,0 11 128 0,0-11-128 0,0 10 0 0,0-10 0 16,4 9 128-16,-4-9-128 0,0 0 0 0,11 11 0 0,0-5 0 15,-11-6 128-15,13 3-128 0,0-2 0 0,3-1 144 16,1-1-144-16,1-2 128 0,-1-1-128 0,1 1 160 15,0-1-160-15,3 0 160 0,3-1-160 0,-1 2 160 16,-3 0-160-16,3 2 160 0,2 0-160 0,0 1 0 16,-1 2 0-16,2 2 0 15,1 1 0-15,-3 1 0 0,-1-1 128 0,0 1-128 0,-1 1 0 0,0 1 0 0,0-2 0 16,-1 1 0-16,-1-3 0 0,-3 1 0 0,-4 1 144 0,0 1-144 16,-1-4 128-16,-2 2-128 0,-2-1 128 0,-2 1-128 15,-6-5 160-15,7 8-32 16,-7-8-128-16,8 8 192 0,-8-8-192 0,8 7 176 15,-8-7-176-15,0 0 160 0,9 7-160 0,-9-7 0 16,0 0 0-16,14 2 0 0,-2-2 0 0,-2-2 0 0,1-2 0 0,-1 1 0 16,0-1 0-16,4 1 0 0,0 0 0 0,0-1 0 15,-1-1 0-15,0 0 0 0,2-2 0 0,0 1 0 16,1-1 0-16,2 1 0 0,0 0 0 0,2 1 0 16,0 1 0-16,-1 2 0 0,1 0 0 0,0 1 0 15,3 1 0-15,-4 0 0 0,-4 1 0 0,-2 2 0 16,-2-1 0-16,1 1 0 0,-2 0 0 0,1-1 0 15,-11-2 0-15,13 4 0 0,0 1 0 0,-1-3 0 16,-1-2 0-16,0 0 0 0,-11 0 0 0,10-2 0 16,-1 0 0-16,1-3 0 0,-3-3 0 0,1 0 0 15,-1-5 0-15,1 0 128 0,-1-1-128 0,4-6 128 16,-3-3 64-16,-1-2 16 0,0-1 0 0,-1-3 0 16,0-2-80-16,0-4 0 0,2-5-128 0,-1 3 192 15,-1-3-192-15,1 1 176 0,-3-1-176 0,-1 0 160 0,0-1-16 16,1 3 0-16,1 2 0 0,-1-1 0 15,0 2-144-15,-3 3 0 0,-2 2 0 0,0 2 128 0,-1 2-336 0,2 1-80 16,3 1-16-16,-4 4 0 16,-1 6-1840-16,1 1-368 0,0 3-80 0</inkml:trace>
  <inkml:trace contextRef="#ctx0" brushRef="#br2" timeOffset="-135922.06">30264 17954 17791 0,'0'0'784'0,"0"0"176"0,0 0-768 0,6-9-192 15,-4 0 0-15,-2 9 0 0,3-11 1728 0,-3 11 304 16,0 0 64-16,5-6 16 0,-5 6-464 0,0 0-96 16,0 0-16-16,0 0 0 0,0 0-448 0,0 0-80 15,0 0-32-15,0 0 0 0,8 9-208 0,-4 4-64 16,-3 1 0-16,-1 3 0 0,-1 2-352 0,-2 0-80 16,1-1-16-16,0 1 0 0,0 2-256 0,0-6 0 15,5-1 128-15,0 0-128 16,-2-4-656-16,2 0-192 0,-2 1-48 0,1 1 0 15,1 2-2624-15,-2-1-544 0</inkml:trace>
  <inkml:trace contextRef="#ctx0" brushRef="#br2" timeOffset="-135593.66">30238 18547 22111 0,'0'0'1968'0,"0"0"-1584"0,0 0-384 0,0 0 0 16,0 0 1488-16,0 0 224 0,0 0 32 0,0 0 16 15,-10 0-880-15,10 0-176 0,0 0-48 0,-9 0 0 16,9 0-80-16,0 0-32 0,-11 3 0 0,11-3 0 16,-10 4-64-16,10-4-16 0,-9 6 0 0,1 2 0 15,-1 1 448-15,2 2 96 0,2 0 16 0,0 2 0 0,0 3-224 0,2 0-32 16,2 1-16-16,1-4 0 0,0-2-304 0,2 1-64 15,4-3-16-15,2 0 0 0,2-1-368 0,2-1 0 16,-2-3 0-16,1 0 0 0,0-2-256 0,2 0-64 16,0-2 0-16,2-2-16 15,-2 0-2256-15,0-1-448 0,2-2-96 0,-2 0-11888 16</inkml:trace>
  <inkml:trace contextRef="#ctx0" brushRef="#br2" timeOffset="-135406.24">30502 18465 5519 0,'0'0'240'0,"0"0"64"0,-11 7-304 0,2-1 0 0,9-6 0 0,-8 11 0 15,2-4 5568-15,1 5 1040 0,2-1 224 0,2 2 32 16,-1-4-4784-16,2 2-960 0,0 1-192 0,0 0-32 16,2 0-576-16,0 1-96 0,2 0-32 0,0 0 0 15,-1 0-192-15,-2-1 0 0,-1-1 0 0,4 0-160 31,1-1-1552-31,0 1-304 0,-1-1-64 0,-4-10-6704 0,0 0-1344 0</inkml:trace>
  <inkml:trace contextRef="#ctx0" brushRef="#br2" timeOffset="-135202.92">30663 18436 13823 0,'0'0'1216'0,"0"0"-960"0,0 0-256 0,0 0 0 0,0 0 2480 0,0 0 448 15,0 0 80-15,-2 12 32 0,-3-1-1696 0,2 2-320 16,3 4-80-16,3 2-16 0,-1 1-16 0,1 3 0 16,-2 2 0-16,2-2 0 0,-1-2-560 0,2 1-112 15,1-1-32-15,2 1 0 0,1-1-208 0,-3-2 0 16,-1-4 0-16,0-2 0 16,1-1-1520-16,0 0-336 0,0-3-80 0,-2 0-10400 0</inkml:trace>
  <inkml:trace contextRef="#ctx0" brushRef="#br2" timeOffset="-135030.97">30564 18648 31391 0,'0'0'1392'0,"0"0"272"0,-7 0-1328 0,7 0-336 0,0 0 0 0,0 0 0 16,0 0 832-16,0 0 112 0,0 0 16 0,0 0 0 15,0 0-288-15,14-8-48 0,4 1-16 0,0 2 0 16,-1 1-480-16,-1 2-128 0,0-2 0 0,2-3 0 31,1 1-2048-31,0 0-448 0,2 3-64 0</inkml:trace>
  <inkml:trace contextRef="#ctx0" brushRef="#br2" timeOffset="-134624.39">30886 18575 18431 0,'0'0'1632'0,"0"0"-1312"0,-7 1-320 0,7-1 0 0,0 0 3408 0,0 0 624 15,0 0 112-15,0 0 16 0,0 0-3136 0,0 0-624 16,0 0-128-16,0 0-16 0,7 8 96 0,1-2 32 16,-8-6 0-16,11 7 0 0,-11-7-384 0,11 5 128 15,-11-5-128-15,0 0 0 0,8 7 0 0,-8-7 144 16,0 0-144-16,0 0 0 0,4 11 208 0,-4-11-64 16,0 12-16-16,0-12 0 0,-4 10-128 0,4-10 160 15,-5 7-160-15,5-7 160 0,-7 9-160 0,7-9 0 16,0 0 0-16,0 0 0 0,0 0-208 0,0 0 16 15,0 0 16-15,0 0 0 0,0 0 176 0,2 11-192 16,-2-11 192-16,5 7-192 0,-5-7 192 0,10 8 0 0,0 0-144 16,0-2 144-16,-1 1 0 0,0-2 0 0,-9-5 0 0,11 8 0 15,-11-8 0-15,11 9 160 0,-2-2-16 0,-2 1 0 16,-7-8 416-16,0 0 80 0,0 0 0 0,0 0 16 16,5 11 192-16,-3 0 48 0,-2-11 0 0,0 0 0 15,-7 6-144-15,-1 2-32 0,-1 0 0 0,-1 0 0 16,-1-1-368-16,-1 1-80 0,1-1-16 0,-1-2 0 15,2-2-256-15,0 1 128 0,10-4-128 0,-9 2 0 32,9-2-1088-32,0 0-320 0,0 0-64 0,0 0-17152 0</inkml:trace>
  <inkml:trace contextRef="#ctx0" brushRef="#br2" timeOffset="-132389.77">30825 17777 911 0,'0'0'0'0,"0"0"0"0,-6-2 0 0,-1 2 0 0,-1 0 3936 0,8 0 704 15,0 0 144-15,0 0 16 0,0 0-2896 0,-6 7-592 16,6-7-112-16,0 0-32 0,0 0-256 0,0 0-48 15,0 0-16-15,0 0 0 0,8 10-176 0,1-2-32 16,-9-8-16-16,17 8 0 0,0-1 208 0,0-4 32 16,-3 1 16-16,3-1 0 0,2 1-224 0,2 0-32 15,0 2-16-15,4 1 0 0,1 1-352 0,-1-2-64 16,-3 1 0-16,0-1-16 0,0 1-176 0,2-1 0 0,-2 2 144 0,1 1-144 16,1-1 0-16,-2-1 0 0,-1-1 0 0,-2-1 0 31,1-1-320-31,-4 1-128 0,-2 2-16 0,0-3-16 15,1 0-2816-15,-4 1-560 0</inkml:trace>
  <inkml:trace contextRef="#ctx0" brushRef="#br2" timeOffset="-132092.77">31667 17878 14735 0,'0'0'1312'0,"0"0"-1056"0,0 0-256 0,0 0 0 0,0 0 2176 0,0 0 368 16,0 0 80-16,0 0 0 0,-8-5-1712 0,8 5-336 15,-11-1-80-15,2-3-16 0,9 4 416 0,0 0 64 16,-10 4 32-16,10-4 0 0,-10 3-544 0,1 3-128 16,1 5 0-16,3-1-16 0,1 0 0 0,0 2 0 15,-1 2 0-15,1 2 0 0,1 1 80 0,2 1 32 16,1-1 0-16,3-1 0 0,1 0-144 0,2-5-16 15,2 4-16-15,1-4 0 0,1-3-112 0,3 0-128 16,4-2 176-16,3 1-176 0,2-6 0 0,0-1 0 16,0-5 0-16,1-3-192 15,-2-1-1792-15,-1-3-336 0,0-1-80 0,-3 0-10336 0</inkml:trace>
  <inkml:trace contextRef="#ctx0" brushRef="#br2" timeOffset="-131701.89">31965 17832 5519 0,'0'0'496'0,"0"0"-496"0,0 0 0 0,-3 11 0 16,0 0 3840-16,1 2 688 0,-3 1 128 0,-1 2 16 15,0-1-3264-15,1 4-672 0,-1 1-128 0,2-3-32 16,-1 0 432-16,3 0 80 0,0-1 0 0,2-2 16 16,0 1-624-16,2-4-128 0,-2-11-32 0,1 16 0 15,2-4-192-15,-3-12-128 0,5 8 128 0,-5-8-128 16,0 0 0-16,0 0 0 0,10-2 0 0,-1-2 128 15,0-2-128-15,-1-5-128 0,-3-3 128 0,2-3-192 16,1-1-96-16,1-2-32 0,-1-1 0 0,0-1 0 16,-1 3 64-16,0 0 0 0,-2 1 0 0,0 1 0 15,-1 0 256-15,1 3 0 0,-1 1 0 0,2 3 0 0,-4 0 0 16,-2 10 0-16,0 0 0 0,0 0 0 0,0 0 0 0,0 0 0 16,0 0 128-16,0 0-128 0,0 0 272 0,3 15-32 15,-2 2-16-15,0 2 0 0,-1 3 96 0,2-1 32 16,0-1 0-16,2-2 0 0,0 0 208 0,1-1 32 15,1-1 16-15,1-3 0 0,4-5-144 0,1-2-16 16,1 0-16-16,-2-5 0 0,2-2-48 0,0-2 0 16,2-1 0-16,-1-3 0 0,-1-3 400 0,-1 0 80 15,-2-6 16-15,1 2 0 0,-2-2-368 0,-1 3-80 16,-1-4-16-16,0 4 0 0,-2 0-416 0,0-1 0 0,1 1 0 0,-2 0 0 31,-2-1-2240-31,1 3-416 0,-1-1-96 0</inkml:trace>
  <inkml:trace contextRef="#ctx0" brushRef="#br2" timeOffset="-130792.9">29730 17109 3679 0,'0'0'320'0,"0"0"-320"0,0 0 0 0,0 0 0 0,0 0 3840 0,0 0 704 0,0 0 144 0,0 0 32 16,0 0-2688-16,0 20-544 0,0-20-96 0,3 10-32 15,-1 5-272-15,1 0-48 0,-1 5-16 0,1 1 0 16,0 1-96-16,-1 3-32 0,1 3 0 0,-2-2 0 16,-1 2-384-16,1-2-64 0,1-1-32 0,0-2 0 15,2-1-160-15,-1-2-16 0,1-1-16 0,0 0 0 16,0-1-224-16,2-3 0 0,5 2-192 0,-2 0-15184 15</inkml:trace>
  <inkml:trace contextRef="#ctx0" brushRef="#br3" timeOffset="-67793.86">12269 13232 20271 0,'-6'4'896'0,"-1"2"192"0,1 4-880 0,-1 0-208 16,2 6 0-16,1 3 0 0,0 5 1024 0,2 3 144 15,-2 3 48-15,1 4 0 0,0 8-80 0,3 2-16 16,0 3 0-16,2 4 0 0,0 4-496 0,2 1-112 16,0 0 0-16,1-2-16 0,1 0-272 0,-2-5-48 15,-1-3-16-15,3-6 0 0,-4-4-160 0,2-5 0 16,0-4 0-16,-1-6 0 16,-2-4-320-16,3-4-160 0,-3-4-32 0,0-4 0 15,-1-5-1952-15,0 0-400 0,-2-6-80 0</inkml:trace>
  <inkml:trace contextRef="#ctx0" brushRef="#br3" timeOffset="-67257.29">12075 13328 20271 0,'0'0'1792'0,"0"0"-1424"0,3-7-368 0,-3 7 0 16,5-7 1120-16,0 2 160 0,3 0 16 0,2 0 16 16,2 1-592-16,2-3-112 0,5 1-32 0,2-4 0 15,2 1-128-15,4-2-16 16,3-2-16-16,2-3 0 0,0 3-112 0,3 0-32 15,1-2 0-15,0 2 0 0,2-1-144 0,1 1-128 16,3 0 192-16,2 1-192 0,2 2 128 0,3 2-128 16,3-1 0-16,3 2 0 0,-1 1 0 0,-1-2 0 15,1 0 0-15,0 0 0 0,2 2 0 0,2-1 0 16,-1 0 0-16,2-3 0 0,-1 0 0 0,-2-4 0 16,-3 1 0-16,-5 0 0 0,-3 0 0 0,0-1 0 0,-3 1 0 15,-3 2 0-15,-2-1 0 0,-1 3 0 0,-2 1 0 16,-3 2 0-16,-1 0 128 0,-3 2-128 0,-2 2 0 0,-2 2 0 15,1 2 144-15,-2 2-16 0,0 3-128 0,-1-1 192 16,-1 3-192-16,0 1 176 0,-1 1-176 0,-1 5 160 16,-2 1-32-16,3 4 0 0,1 4 0 0,-1 3 0 15,1 5-128-15,-1 2 192 0,1-1-192 0,1 2 192 16,0 4-192-16,1-4 0 0,1 3 0 0,2 2 128 16,0-1-128-16,0 2 0 0,2-1 0 0,-1 1 0 15,0 1 0-15,0 0 0 0,0-1 0 0,-2 1 0 16,-2-1 0-16,1-2 0 0,-4-1 0 0,-4-1 0 15,0-2 0-15,-4-2 0 0,-1-2 0 0,-3-4 0 16,-3 0 0-16,-2-2 0 0,-2 0 0 0,-3-4 0 16,-4-2 144-16,-3-2 0 0,-6-1 0 0,-3 0 0 15,-3 0 480-15,-8-2 80 0,-4 0 32 0,-4 0 0 0,-2-2 96 0,-4 0 0 16,-1-1 16-16,-6 0 0 0,-6-4-32 0,-9 1-16 16,-7 0 0-16,-2-1 0 0,-5-2-32 0,-1 0-16 15,2-3 0-15,-6-1 0 0,-6-5-304 0,4-1-48 16,3-1-16-16,3-4 0 0,4 0-384 0,6-2-256 15,2-2 48-15,2 0 0 16,2 0-1648-16,5 3-320 0,3 2-64 0,7 5-9472 16,7 1-1888-16</inkml:trace>
  <inkml:trace contextRef="#ctx0" brushRef="#br3" timeOffset="-66693.3">13108 14718 19919 0,'0'0'880'0,"-6"-4"192"0,0-1-864 0,-2 0-208 16,0-2 0-16,-1 1 0 0,-1-1 1280 0,-1 2 192 16,1 1 64-16,-1 2 0 0,1-1-512 0,-1 2-112 15,2 1-16-15,-1 2 0 0,1 2-320 0,0 1-64 16,1 2 0-16,3-3-16 0,-1 2-320 0,4 1-176 0,2-7 192 0,1 9-192 15,2 0 0-15,2 2 0 0,3 0 0 16,1 2 0-16,1 0 0 0,2 3 0 0,2 1 0 0,1 3 0 16,-2 0 0-16,0 3 0 0,-1 0 0 0,-1 1 0 15,0-2 256-15,-2 0 0 0,-3-1 0 0,0 0 0 16,-3-2-32-16,1-1-16 0,-2 1 0 0,-1-4 0 16,-2 2-208-16,-1 0-208 0,1-3 32 0,-2 0 16 31,1-5-2432-31,-2-3-480 0</inkml:trace>
  <inkml:trace contextRef="#ctx0" brushRef="#br3" timeOffset="-66505.79">13148 14499 19343 0,'0'0'1728'0,"0"0"-1392"0,0 0-336 0,-5 7 0 0,0 2 1440 0,1 3 224 15,0 2 32-15,1 0 16 0,3 6-1040 0,1 1-208 16,2 1-32-16,2 3-16 0,0 1-80 0,2 1-16 15,1 2 0-15,1 1 0 0,1 1-192 0,3 0-128 16,2 1 128-16,2-2-128 0,2-2 0 0,3 0 0 16,1-1 0-16,-1-5-192 15,1 0-1952-15,-2-1-400 0</inkml:trace>
  <inkml:trace contextRef="#ctx0" brushRef="#br3" timeOffset="-65098.58">13244 14864 22399 0,'-14'-15'992'0,"10"7"208"0,0-1-960 0,3 0-240 0,-2-2 0 0,1-1 0 16,-1-2 512-16,4 1 48 0,2-3 16 0,2 3 0 15,2 2-384-15,2 0-64 0,1 2 0 0,5 3-128 16,0-1 0-16,2 4-352 0,0 3 48 0,3 3 16 31,2 0-144-31,1 1-16 0,1 1-16 0,-2 0 0 16,-1 1-368-16,-2 2-64 0,-2 0 0 0,-1 0-16 15,-2 0 352-15,1 1 80 0,-2 0 16 0,-3 1 0 0,-1 1 464 0,-2-1-144 0,-2 2 144 0,2-3 0 16,-3 2 0-16,-2-1 0 0,-2 0 144 0,1 1-144 16,1-1 640-16,-2 2 0 0,-2-3 16 0,1 0 0 15,0-1 144-15,0 0 32 0,-1-2 0 0,2-6 0 0,-4 7-96 16,4-7-16-16,0 0 0 0,0 0 0 0,-6 3-128 16,6-3-16-16,-5-6-16 0,1 0 0 0,1-2-320 0,2-1-64 15,1-3-16-15,1-1 0 0,2-1-160 0,1-1 0 16,-1 1 144-16,1 1-144 0,2 0 0 0,0 0 128 15,1-1-128-15,0 1 0 0,0 1 0 0,0-1-208 16,0 0 16-16,0 1 16 0,-1 0-16 0,1 2-16 16,1 1 0-16,-2 1 0 0,1 3 208 0,-2 1 0 15,-5 4 0-15,0 0-144 0,0 0 144 0,6 4 0 16,-6-4 160-16,6 8-160 0,-4-1 192 0,1 3-64 16,-2-1-128-16,2 2 192 0,-1 2-192 0,1 0 176 15,0 0-176-15,1 1 160 0,-2-1 48 0,2 4 16 16,0-3 0-16,1 1 0 0,2 1 32 0,2-2 16 15,0 0 0-15,0-5 0 0,0-2-144 0,0 0-128 0,0-3 144 16,2-3-144-16,-3-3 512 0,1-2 16 0,0-2 0 16,-3 0 0-16,-3-2 144 0,0-1 32 0,-2-1 0 0,0-2 0 15,-1-1-192-15,-1 1-48 0,-2 0 0 0,2-1 0 16,-3-2-320-16,-1-1-144 0,-4 0 128 0,1 2-128 16,-1-3-208-16,1 0-128 0,-1 1-32 0,1 0 0 31,-1 2-640-31,2 1-128 0,4 0-16 0,0 3-16 15,0 0-1408-15,3 2-288 0,2 1-48 0,0 1-16 16,2 0 1264-16,3 3 256 0,1 0 64 0,-1 0 0 16,5 2-176-16,-3 1-16 0,0 4-16 0,2-1 0 0,0 2 1552 0,3 1 224 0,-3 3 96 0,1 1 0 15,-2 0 1776-15,1 2 336 0,-1 1 80 0,-2 1 16 16,0 2-368-16,-3 2-80 0,-2-1-16 0,-1 0 0 16,2-1-784-16,0-2-144 0,1 2-48 0,-1-3 0 0,-1-2-576 0,-2 1-112 15,1-4-16-15,-2-8-16 0,2 6-240 0,-2-6-128 16,7 6 160-16,-7-6-160 0,0 0 0 0,0 0 128 15,5-6-128-15,0 0 0 0,2-5 0 0,-1 0-256 16,-1-2 48-16,2-2 16 0,-2 0 192 0,0-1 0 16,0-4 144-16,1 4-144 0,-2-3 0 0,0 4 0 15,-2 0 0-15,1 2-160 0,-1 2 160 0,2 0 0 16,-1 2 0-16,-3 9 0 0,0 0 0 0,0 0 0 16,0 0 0-16,4 6 128 0,0 4-128 0,1 1 0 15,0 5 128-15,0-2-128 0,-1 2 0 0,1 0 0 16,2-2 0-16,1 0 0 0,-2-2-208 0,5-2-64 15,0 0-16-15,1-3 0 16,0 0-560-16,0-2-112 0,-1-1-32 0,0-4 0 16,-2 0 96-16,0 0 32 0,-1-4 0 0,0 2 0 15,0-5 176-15,-1 0 48 0,-1 0 0 0,-1-2 0 0,0-2 448 0,-1 2 192 0,-3-4-176 0,1 0 176 16,-5 2 0-16,2 2 0 0,-2 0 0 0,-1 1 0 16,-2 1 256-16,-1 0 128 0,1 1 48 0,-1 0 0 15,-1 2 400-15,2 2 64 0,-1-1 32 0,7 3 0 16,0 0-352-16,0 0-64 0,0 0 0 0,0 0-16 15,0 0-496-15,0 0 0 0,0 0-128 0,0 0 128 16,0 0 0-16,8 3-128 0,1-1 128 0,0 2 0 16,0-1 0-16,1 1 0 0,-1 0 0 0,0 1 0 15,-1 1 0-15,1 0 0 0,0 0 128 0,-1 2-128 16,-2 0 832-16,-1 1 80 0,1 0 16 0,-2 0 0 0,-1 3 272 0,0-3 48 16,-2 2 16-16,1 0 0 0,-4 1-304 0,0 1-48 15,-2 0-16-15,0 0 0 0,0 0-320 0,-1 0-80 16,-2-1-16-16,1 0 0 0,-1-2-256 0,1 1-48 15,-1-2-16-15,1-2 0 0,-2 0-160 0,0-2 0 16,0-1 144-16,0 0-144 0,2 0 0 0,1 0-128 16,5-4 0-16,-7 2 0 15,7-2-304-15,0 0-48 0,0 0-16 0,0 0 0 0,-6 0 128 0,6 0 32 16,0 0 0-16,0 0 0 0,0 0 128 0,0 0 16 16,0 0 16-16,0 0 0 0,0 0 176 0,6-3-192 15,1-4 192-15,0 2-192 0,3 0 64 0,0-1 0 16,2 0 0-16,1-1 0 0,-1 1-32 0,1-2 0 15,0 0 0-15,0-1 0 0,0-1 160 0,0-1-192 0,0-1 192 0,1 2-192 16,2-2 192-16,-2 2-128 0,-2-4 128 0,0 0-128 16,-3-1 128-16,0 1 0 0,-1-1-144 0,-1 2 144 15,-1 0 0-15,-2 0 0 0,-1 1 160 0,-1 1-160 16,-4-1 0-16,0 1 0 0,-3 1 0 0,-1 1 0 16,0 0 192-16,-1 1 48 0,0 3 0 0,-1 1 0 15,0 1 176-15,1 2 32 0,7 1 16 0,-7 2 0 16,0 2-96-16,2 2-32 0,1 1 0 0,4 0 0 15,1 1-336-15,3 1 144 0,4 1-144 0,1 2 0 16,2-2 0-16,0 1 0 0,1-2 0 0,2 1 0 16,2-3-160-16,2 0 16 0,-2-1 0 0,1-1 0 15,0-1-864-15,-2-1-160 0,1-3-48 0,-2 0 0 16,-2-2-1712-16,0 0-336 0,-2-2-80 0,-1 0-8992 16</inkml:trace>
  <inkml:trace contextRef="#ctx0" brushRef="#br3" timeOffset="-64832.84">14633 14532 11967 0,'0'0'1072'0,"0"0"-864"16,0 0-208-16,0 0 0 0,0 0 1872 0,0 0 336 16,9 2 64-16,0 2 16 0,-1 3-864 0,0 1-160 15,0 2-48-15,-2 2 0 0,1 0-160 0,-2 1-32 16,0-2-16-16,0 1 0 0,-1 0-352 0,0-2-64 16,-1 2-16-16,-1-4 0 0,1-2-144 0,-3-6-48 15,0 0 0-15,0 0 0 0,0 0 80 0,0 0 16 16,0 0 0-16,0 0 0 0,0-6 32 0,0-2 16 15,-1-1 0-15,-1-3 0 0,1-2-144 0,0-1-16 0,-1-2-16 0,2-1 0 16,0-1-192-16,2-2-32 0,-1 0-128 0,2-3 192 16,-2 1-368-16,4 1-80 0,0 0 0 0,3-2-16 31,1 3-1984-31,2-1-400 0,1 3-80 0,-1 2-10512 0</inkml:trace>
  <inkml:trace contextRef="#ctx0" brushRef="#br3" timeOffset="-64661.01">15253 14152 11055 0,'0'0'480'0,"-2"8"112"0,-1 3-464 0,2 2-128 16,0 2 0-16,1 2 0 0,-2 0 4272 0,2 2 832 16,2 1 160-16,0-1 48 0,1 0-3456 0,2 1-672 15,2-1-144-15,0 0-16 0,1-3-752 0,0 1-144 16,0 0-128-16,1-4 192 15,0 0-880-15,0-2-160 0,-2-3-48 0,-1-3-8688 16,-6-5-1744-16</inkml:trace>
  <inkml:trace contextRef="#ctx0" brushRef="#br3" timeOffset="-64489.17">15144 14184 24991 0,'0'0'1104'0,"-4"-7"240"0,0-1-1088 0,2 1-256 0,0-1 0 0,2 1 0 16,0 7 1664-16,4-4 256 0,0-2 64 0,1 1 16 15,3-2-1104-15,1 2-208 0,2-2-48 0,3 1-16 16,2-1-416-16,2-2-80 0,1 0 0 0,2 0-128 16,1 0 0-16,2-2-192 0,1 2 0 0,-2 1 0 31,-1 2-2704-31,1 1-544 0</inkml:trace>
  <inkml:trace contextRef="#ctx0" brushRef="#br3" timeOffset="-64301.69">15302 14238 32767 0,'0'0'1456'0,"0"0"288"0,0 0-1392 0,0 0-352 16,0 0 0-16,0 0 0 0,0 0 256 0,9 2-32 16,3-4 0-16,3 0 0 0,3-5-96 0,5 1 0 15,-1-3-128-15,3 1 192 16,-1 1-1856-16,2 1-368 0,2-1-80 0</inkml:trace>
  <inkml:trace contextRef="#ctx0" brushRef="#br3" timeOffset="-64065.91">15422 14272 33567 0,'-15'19'1488'0,"10"-10"304"0,-1 0-1424 0,0 1-368 0,1 1 0 0,1-1 0 15,3 2 960-15,2-4 112 0,3 1 16 0,3-1 16 16,1-1-592-16,3 0-128 0,4-2-32 0,2-1 0 16,2 0-352-16,3-3 0 0,0-1-192 0,2-1 64 31,-2-2-656-31,-1-2-128 0,-2-1-32 0,0-2 0 16,-2-1-1616-16,-2 0-320 0,0 0-64 0,-4-3-9664 0</inkml:trace>
  <inkml:trace contextRef="#ctx0" brushRef="#br3" timeOffset="-63659.8">15740 13952 17503 0,'0'0'1552'0,"0"0"-1232"0,0 0-320 0,4 11 0 0,1 4 2016 0,1 2 352 16,1 4 64-16,-1-1 0 0,0 3-640 0,-1 0-144 16,0 2-32-16,3-3 0 0,-2 1-400 0,1 0-64 15,-3-3-32-15,2 1 0 0,1-4-608 0,-2 0-112 16,-1-1-16-16,0-2-16 0,-1-1-240 0,-1-2-128 15,1-2 160-15,-2-1-160 0,-1-8 128 0,0 0-128 16,0 0 0-16,0 0 144 0,-5 4-144 0,5-4 0 16,-7-2 0-16,1-2 0 0,1-2 0 0,-1-3 0 15,1-4 0-15,0-3 0 0,1-2-176 0,1-3-64 16,1-4-16-16,1 0 0 16,-1 1-592-16,2-3-128 0,2 1-32 0,0 2 0 15,1-1 64-15,2 1 16 0,-1 2 0 0,2 1 0 0,2 3 688 0,1 4 240 0,2 1-144 0,1 6 144 16,1 1 128-16,1 4 128 0,2 4 0 0,0 0 16 15,0 2 256-15,0 3 48 0,1 1 16 0,0 2 0 16,-2 3 416-16,1 1 80 0,-4 1 0 0,-2-1 16 16,-2 2-96-16,0-3-32 0,-4 0 0 0,-2 0 0 15,1 1-208-15,-4 2-32 0,-3-2-16 0,-2 2 0 16,0-2-400-16,-2 0-64 0,-1 1-32 0,0-2 0 16,-2-1-400-16,2-1-80 0,0 0 0 0,0-2-16 15,0-1-1456 1,0-2-272-16,0-1-64 0,1-1-9392 0,1-2-1856 0</inkml:trace>
  <inkml:trace contextRef="#ctx0" brushRef="#br3" timeOffset="-63269.24">16319 13838 24351 0,'5'-13'1088'0,"-5"13"208"0,1-6-1040 0,0-2-256 15,-1 0 0-15,0 2 0 0,0 6 1520 0,-2-6 240 16,-2 1 48-16,-1 2 16 0,-2 2-352 0,-1 2-80 15,-1 2-16-15,0 4 0 0,0 2-656 0,0 4-128 16,1 4-16-16,-1 4-16 0,0 1-240 0,2 3-64 16,3 2 0-16,2 0 0 0,0-1-64 0,4 0 0 15,2 2-16-15,1-5 0 0,3 1-176 0,1-2 0 16,1-1 0-16,3-2 0 0,2-4 0 0,-1-2 0 16,0-2 0-16,2 0 0 0,0-5 0 0,-1 1 0 15,0-3 0-15,-1-2 0 0,0-2 0 0,1-2-176 0,-4-2 176 16,1-1-192-1,0-2-192-15,-3 1-32 0,-1-2-16 0,0-4 0 16,-3 0-240-16,-1-1-48 0,-3-1-16 0,-1 0 0 16,-3-1-32-16,-2 1-16 0,0 1 0 0,-3-1 0 15,-1-3 176-15,0 2 32 0,-2 1 16 0,2 2 0 0,0 3 432 0,1 3 128 0,2 2 0 0,1 2 0 16,5 2 896-16,0 0 304 0,0 0 48 0,0 0 16 16,0 0-96-16,5 8-16 0,3 1 0 0,2 0 0 15,3 2-240-15,2-1-48 0,0-3-16 0,3 2 0 16,2 0-416-16,3-1-96 0,2 2-16 0,3-6 0 15,3-1-320-15,0-3-320 0,2-3 64 0,3-1-18528 16</inkml:trace>
  <inkml:trace contextRef="#ctx0" brushRef="#br3" timeOffset="-62233">8649 10986 18431 0,'-7'-7'1632'0,"0"-1"-1312"0,-4-1-320 0,1 0 0 16,-2 0 1888-16,-1 0 304 0,-1 2 64 0,1-3 16 16,-3 1-544-16,0 1-128 0,-1 0 0 0,2 3-16 15,0 2-288-15,1 3-48 0,1 2-16 0,1 3 0 16,2 1-720-16,3 2-128 0,2 5-48 0,1 7 0 15,3 6-336-15,3 4 144 0,6 5-144 0,4 4 0 16,2 5 0-16,8 14 0 0,6-2 0 0,-1-4 0 31,-1-2-512-31,0-3-96 0,-1-7-32 0,-1-2 0 16,-2 0-2096-16,0-7-416 0,-1-1-96 0,-3-4-9360 0</inkml:trace>
  <inkml:trace contextRef="#ctx0" brushRef="#br3" timeOffset="-61801.35">8676 11614 4607 0,'-6'-6'400'0,"-3"-6"-400"15,-2 0 0-15,1-1 0 0,1-3 4096 0,-1-1 752 16,3 1 144-16,1-1 16 0,5 1-3104 0,2 2-624 16,3-1-128-16,3 4-32 0,2-3-704 0,3 4-144 15,1 0-16-15,2 1-16 0,2-3-240 0,0 3 0 16,3 0 0-16,-1-1 0 0,0 1-144 0,-2 0 144 16,-2 0-208-16,0 2 80 0,-2-2-96 0,-3 2-16 15,-1 0 0-15,-2 2 0 0,-2 0 48 0,-5 5 16 16,0 0 0-16,0 0 0 0,0 0 176 0,0 0 0 15,0 0 128-15,-4 7-128 0,-1 3 448 0,-2 1 0 0,1 2 16 16,1 3 0-16,1 1 176 0,1 1 16 0,0 3 16 0,3-3 0 16,0 1-272-16,2 0-48 0,0-1-16 0,4-1 0 15,1-1-128-15,1-2-16 0,1-2-16 0,2-3 0 16,0-4-16-16,3-2 0 0,0-4 0 0,0-2 0 16,1-3-160-16,0-5 0 0,0 1 0 0,-1-2 128 15,-1-2-128-15,-1-2-144 0,-1-1 144 0,0-1-208 16,-3 1 208-16,-2 1 0 0,1 1 0 0,-3 0 160 15,-3 2-160-15,-1 1 0 0,0 2 0 0,-1 2 0 16,-2 2 864-16,3 6 144 0,0 0 16 0,0 0 16 16,-8-3-848-16,2 3-192 0,6 0 0 0,-6 5 0 15,4 3 0-15,2 0 0 0,1 1 0 0,2 0 0 16,1 0-816 0,1-1-160-16,3 0-48 0,1-3 0 15,1-1-1184-15,3-3-240 0,3-1-48 0,0-1-9344 0</inkml:trace>
  <inkml:trace contextRef="#ctx0" brushRef="#br3" timeOffset="-61564.89">9277 11297 6447 0,'0'0'576'0,"-1"-6"-576"0,0-1 0 0,-2 1 0 16,-2 1 3776-16,0-1 656 0,-1 1 128 0,0 1 32 15,-2 0-2288-15,0 3-448 0,0-2-80 0,-1 2-32 16,0-2-608-16,0 3-128 0,1-2-32 0,2 2 0 16,6 0-560-16,0 0-112 0,0 0-32 0,0 0 0 15,0 0-272-15,0 0 0 0,0 0 0 0,0 0 0 0,9 2 0 0,1-2 0 16,3 2-160-16,2-1 160 0,0 3 0 0,0-3 0 15,-2 2 0-15,0 1 0 0,-2 0 0 0,0 0 0 16,-2 0 0-16,-1 1 0 0,-8-5 352 0,5 8-16 16,-2 2 0-16,-2-1 0 0,-2 2 240 0,-2 0 64 15,-1 2 0-15,0 0 0 0,-1-1-384 0,0-1-64 16,0-2 0-16,-1 0-16 16,1-1-1168-16,1-2-224 0,4-6-64 0,0 0-9152 15,0 0-1824-15</inkml:trace>
  <inkml:trace contextRef="#ctx0" brushRef="#br3" timeOffset="-61406.94">9371 10902 36863 0,'0'0'816'0,"0"0"160"0,0 0 48 0,0 0 0 0,0 0-832 0,0 0-192 0,0 0 0 0,3 8 0 16,2 0 496-16,3 2 48 0,1 3 16 0,1 2 0 15,5 3-560-15,0 3 0 0,2 2 0 0,3 1 0 31,1-2-528-31,1 1-224 0,1 0-32 0,-2 0-16 0,-1 0-2064 16,-2 1-400-16,-1-1-96 0,0-3-9264 0</inkml:trace>
  <inkml:trace contextRef="#ctx0" brushRef="#br3" timeOffset="-61094.36">9645 11395 17503 0,'0'0'384'0,"0"0"64"0,-7-9 32 0,2 0 32 0,-1-3-512 0,-1 0 0 15,1-1 0-15,0 3 0 0,4-1 1600 0,0 1 208 16,2-2 48-16,0 2 16 0,0-3-528 0,2 0-128 15,0-2 0-15,1-1-16 0,0 0-672 0,-1 0-128 16,1 1-16-16,1-1-16 0,1 0 16 0,-1 2 0 16,1 2 0-16,-1 0 0 0,0 1 0 0,0-1 16 15,0 3 0-15,1-2 0 0,-2 2-16 0,-1 2-16 16,1 0 0-16,-3 7 0 0,0 0 128 0,0 0 16 16,0 0 16-16,0 0 0 0,0 0 176 0,0 0 48 0,0 0 0 0,0 0 0 15,0 0 80-15,-5 4 32 0,1 2 0 16,1 1 0-16,2 1-336 0,3 1-64 0,2-1-16 0,3 3 0 15,-1-1-576-15,3 0-128 0,1 0-32 0,-1-3 0 32,1-1-368-32,1 0-80 0,-2-2-16 0,1-1 0 15,-1 1-656-15,2-2-144 0,-2 0-32 0,1 1 0 16,-1-6-2208-16,0 1-448 0,6-7-96 0,-6-1-16 0</inkml:trace>
  <inkml:trace contextRef="#ctx0" brushRef="#br3" timeOffset="-60828.77">9817 10990 21823 0,'0'0'480'0,"0"0"96"0,0 0 32 0,0 0 0 0,8 4-480 0,1 1-128 0,1 1 0 0,1 3 0 16,1 2 1024-16,-1 1 176 0,1-1 32 0,1 1 16 0,0 0-336 0,-1 1-64 15,-3-1-16-15,0 1 0 16,-1-3 0-16,-2 0 0 0,0 1 0 0,-2-2 0 0,-2-1-256 0,-2-8-64 16,0 0-16-16,0 0 0 0,0 0 32 0,0 0 16 15,0 0 0-15,0 0 0 0,-4-7 32 0,0-2 0 16,0-3 0-16,0-5 0 0,1-1-352 0,-1-3-64 15,1-2-16-15,2-6 0 0,1-1-144 0,1 3 160 16,2-3-160-16,1 1 160 0,1 2 32 0,3 1 0 16,1 0 0-16,2 1 0 0,0 3-192 0,1 3 0 15,-1 4 0-15,2 2-176 0,3 4 176 0,0 3-208 16,1 5 80-16,0 4 128 16,1 3-2368-16,1 3-368 0,0 2-64 0</inkml:trace>
  <inkml:trace contextRef="#ctx0" brushRef="#br3" timeOffset="-60264.7">9026 12278 27647 0,'-4'26'2448'0,"5"-16"-1952"0,2 5-496 0,1 3 0 0,1 1 1344 0,1 1 160 15,1-2 32-15,1 0 16 0,-1-1-336 0,1 0-64 16,0-2 0-16,-1-2-16 0,-2-2-544 0,-1 0-96 16,0-2-32-16,-4-9 0 0,2 6-48 0,-2-6-16 15,0 0 0-15,0 0 0 0,0 0 0 0,0 0 0 16,0 0 0-16,0 0 0 0,-5-9-160 0,-1-2-48 15,-2-4 0-15,0 0 0 0,0-4-64 0,0 0-128 16,-1-1 176-16,0-1-176 0,0 1 144 0,0-4-144 16,-2 1 0-16,2 2 144 0,1-3-320 0,3 5-64 15,3-2-16-15,2 5 0 16,3 1-256-16,4 3-48 0,1 3-16 0,2 2 0 16,3 2-320-16,2 1-64 0,0 1 0 0,2 2-16 15,1 1-304-15,1 0-48 0,-2 0-16 0,0 0 0 16,0 0-192-16,-2 1-64 0,2 1 0 0,1 0 0 15,2 1 448-15,-2 0 64 0,-1-1 32 0,-1 1 0 0,-2 1 672 0,0-4 144 0,-1 1 32 0,-1 0 0 16,-1 1 352-16,-2-2 80 0,-9 0 16 0,9 0 0 16,-1-2 400-16,-2 1 96 0,-6 1 16 0,5-1 0 15,1-6 160-15,-2 2 48 0,-1-2 0 0,-3 7 0 16,4-5-160-16,-4 5-32 0,0 0 0 0,8-2 0 16,1-1-256-16,0 3-48 0,-1 3-16 0,1 1 0 15,1 1-288-15,0 1-160 0,3 1 160 0,-1-1-160 16,-1 1-192-16,1-2-128 0,-1 0-16 0,0 1-16 31,2-1-2656-31,0-3-544 0</inkml:trace>
  <inkml:trace contextRef="#ctx0" brushRef="#br3" timeOffset="-60106.62">9563 12110 7359 0,'-5'-2'656'0,"-2"-2"-528"15,-1 3-128-15,2 0 0 0,-1 1 5136 0,1 0 1008 16,-2 2 192-16,1 2 32 0,-1 0-3760 0,1 3-752 15,0 2-160-15,-1 1-32 0,-1 3-576 0,0-1-128 16,-1 2-32-16,1 3 0 0,-1-2-672 0,3 0-256 16,0 1 176-16,2-2-176 15,0 1-928-15,1-2-288 0,1 0-48 0,3-2-16 16,1 0-2256-16,2-5-464 0</inkml:trace>
  <inkml:trace contextRef="#ctx0" brushRef="#br3" timeOffset="-59762.79">9571 12042 10127 0,'0'0'896'0,"0"0"-704"0,0 0-192 0,0 0 0 16,0 0 4608-16,7-4 896 0,0 4 192 0,-1 4 16 15,2 1-3360-15,-1 3-688 0,-1 2-128 0,0 3-16 16,-1 0-576-16,-1 4-112 0,1-4-32 0,0 4 0 16,0-2-400-16,2 0-80 0,-2 2 0 0,0-3-16 15,-1-2-304-15,1-1 128 0,1-2-128 0,0-5 0 16,-6-4 0-16,0 0-192 0,0 0 0 0,0 0 0 15,7-8-192-15,-1-1-16 0,-1-3-16 0,-1 0 0 0,0-3 80 0,-1-1 16 16,-1-2 0-16,0-1 0 0,0 1 160 0,1-1 160 16,-2-2-208-16,1 0 80 0,0 3 128 0,1-2 0 15,-2 3 0-15,3 2 0 0,1 3 320 0,0 4 32 16,1 3 16-16,-6 5 0 0,7 0-48 0,4 4-16 16,1 3 0-16,-1 4 0 0,1 1 96 0,0 2 32 15,-2 3 0-15,1 1 0 0,-1-2-240 0,-1-1-64 16,0 1 0-16,0-2 0 0,1 1-400 0,0-3-96 15,0-2-16-15,0-1 0 16,-1-2-1936-16,-1-2-400 0,-1-1-80 0,0-4-7264 16,-7 0-1456-16</inkml:trace>
  <inkml:trace contextRef="#ctx0" brushRef="#br3" timeOffset="-59590.82">9895 11565 18431 0,'-5'-24'816'0,"4"16"160"0,-1 0-784 0,2 2-192 0,0 6 0 0,0 0 0 15,0 0 3888-15,0 0 720 0,0 0 160 0,0 0 32 16,7 9-3136-16,1 3-608 0,0 2-128 0,1 3-32 16,1-1-688-16,2 5-208 0,1-2 0 0,0 5 128 31,0 0-512-31,1 4-112 0,-1 2-16 0,2 1 0 16,0 2-3264-16,2-3-640 0</inkml:trace>
  <inkml:trace contextRef="#ctx0" brushRef="#br3" timeOffset="-59309.49">10269 12220 3679 0,'0'0'320'0,"0"8"-320"16,0 1 0-16,0-1 0 0,0 0 5888 0,0-8 1120 16,-1 8 224-16,1-8 32 0,0 8-4832 0,0-8-976 15,0 0-192-15,0 7-48 0,0-7-848 0,0 8-176 16,0-8-48-16,-3 8 0 0,0-1 32 0,-3-2 0 15,2-1 0-15,-2 0 0 0,-2-3 208 0,0-1 64 16,-1-3 0-16,1 1 0 0,1-2 0 0,0-1 16 16,0-2 0-16,2 1 0 0,1-2-464 0,2 0-208 0,2 0 16 0,1 0 0 15,0 2 320-15,3 0 64 16,1 1 0-16,2 1 16 0,-7 4 32 0,8-1 0 0,1 0 0 0,-1 1 0 16,0 1-240-16,-8-1 176 0,0 0-176 0,9 5 160 31,-3 0-736-31,1 2-128 0,-7-7-48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49.2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1005 5983 0 0,'0'2'274'0'0,"-2"2"-95"0"0,1-3-167 0 0,1 1 0 0 0,-1-1 1 0 0,1 0-1 0 0,-1 0 0 0 0,0 1 0 0 0,0-1 0 0 0,0 0 1 0 0,0 0-1 0 0,0 0 0 0 0,0 0 0 0 0,0 0 1 0 0,0 0-1 0 0,0 0 0 0 0,0 0 0 0 0,-2 1 0 0 0,-18 21 8994 0 0,100-97-6327 0 0,-19 17-1860 0 0,41-37 273 0 0,59-50 104 0 0,-97 93-907 0 0,284-243 1094 0 0,-299 248-1285 0 0,13-12-38 0 0,86-64 1 0 0,-132 110-118 0 0,21-20 0 0 0,8-8-616 0 0,-15 22-2133 0 0,-16 8 1148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0.0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 4895 0 0,'1'-10'1369'0'0,"4"12"2804"0"0,3 10-351 0 0,-4-4-4770 0 0,1 3 1498 0 0,0 1 0 0 0,-1 0 0 0 0,-1-1 0 0 0,0 1 0 0 0,3 25 0 0 0,-1 63 1124 0 0,-4-47-928 0 0,12 341 2302 0 0,-4-203-2201 0 0,1 43-27 0 0,-10-212-855 0 0,-4 234-1240 0 0,3-231-94 0 0,-1 8-1664 0 0,1-11-2587 0 0,1-10 237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0.8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0 919 0 0,'0'0'8330'0'0,"19"0"-6012"0"0,12 6-533 0 0,77 15 566 0 0,-101-18-2221 0 0,1-1 0 0 0,-1 1 0 0 0,12 7-1 0 0,-14-7-36 0 0,1 0-1 0 0,0 0 1 0 0,0-1-1 0 0,0 1 1 0 0,0-1-1 0 0,11 1 1 0 0,15 4 380 0 0,-1 0-1 0 0,42 17 1 0 0,-63-21-394 0 0,43 18 720 0 0,90 51 1 0 0,-83-40-375 0 0,8 6 69 0 0,43 20 292 0 0,199 87 1261 0 0,-232-108-1527 0 0,96 39 369 0 0,-107-50-754 0 0,-39-14-41 0 0,1-1-1 0 0,44 10 1 0 0,-54-16-1201 0 0,1 0 1 0 0,21 9-1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2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1 776 3223 0 0,'0'0'6038'0'0,"5"-7"-4868"0"0,11-9-511 0 0,1 0 0 0 0,0 1 0 0 0,30-20 0 0 0,61-30 556 0 0,-68 42-754 0 0,-12 5-131 0 0,-1-2-1 0 0,-1-1 0 0 0,36-38 0 0 0,-37 35-102 0 0,73-74 620 0 0,-39 36-462 0 0,69-53-1 0 0,-13 17-178 0 0,-78 64-98 0 0,-25 22-649 0 0,1 1 0 0 0,15-11 0 0 0,-20 18-5422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6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1 130 3223 0 0,'0'2'240'0'0,"12"46"5258"0"0,21 53 0 0 0,3 12-2223 0 0,3 19-1546 0 0,-36-104-1361 0 0,-3-28-96 0 0,-1-1-241 0 0,0 0 0 0 0,0 0 0 0 0,0-1 0 0 0,0 1-1 0 0,0-1 1 0 0,0 1 0 0 0,0-1 0 0 0,1 1 0 0 0,-1-1 0 0 0,0 0 0 0 0,1 1-1 0 0,0-1 1 0 0,-1-2 0 0 0,-8-44-359 0 0,3-1 0 0 0,-1-70 0 0 0,6 87-399 0 0,6-53 0 0 0,-3 68 586 0 0,1 0-1 0 0,1 1 1 0 0,1-1-1 0 0,11-28 1 0 0,-13 39 208 0 0,0 0 0 0 0,1 0 0 0 0,0 1 0 0 0,0-1-1 0 0,0 1 1 0 0,0 0 0 0 0,1 0 0 0 0,0 0 0 0 0,0 1 0 0 0,1-1 0 0 0,10-6 0 0 0,-12 9 26 0 0,0 0 0 0 0,0 0 1 0 0,1 0-1 0 0,-1 0 0 0 0,1 1 0 0 0,-1-1 1 0 0,1 1-1 0 0,-1 0 0 0 0,1 0 0 0 0,0 1 1 0 0,0 0-1 0 0,-1 0 0 0 0,1 0 0 0 0,0 0 0 0 0,0 1 1 0 0,-1-1-1 0 0,9 3 0 0 0,-12-2-49 0 0,1-1 0 0 0,0 1 0 0 0,-1 0 0 0 0,1 0 0 0 0,-1-1 0 0 0,1 1 0 0 0,-1 0 0 0 0,1 0 0 0 0,-1 0 0 0 0,1 1 0 0 0,-1-1 0 0 0,0 0 0 0 0,0 1 0 0 0,0-1 0 0 0,0 0 0 0 0,0 1 0 0 0,0-1 0 0 0,1 4 0 0 0,-1-3 28 0 0,0 1-1 0 0,0 0 0 0 0,-1-1 0 0 0,0 1 0 0 0,1 0 0 0 0,-1 0 0 0 0,0 0 1 0 0,0-1-1 0 0,0 1 0 0 0,-2 5 0 0 0,0 2 98 0 0,-1 0 0 0 0,0-1 0 0 0,-1 1-1 0 0,0 0 1 0 0,-7 10 0 0 0,6-11-81 0 0,-1-1 1 0 0,0 1-1 0 0,-1-1 0 0 0,-13 14 0 0 0,15-18-287 0 0,0 1-1 0 0,0-1 0 0 0,-1-1 1 0 0,1 1-1 0 0,-1-1 0 0 0,0 0 1 0 0,1 0-1 0 0,-13 4 0 0 0,6-5-1637 0 0,8-4-1446 0 0,2 0 1511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6.5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 6335 0 0,'0'0'1376'0'0,"2"-3"-586"0"0,5-8 36 0 0,-5 8 1004 0 0,4 4-1489 0 0,0 0 0 0 0,0 0 0 0 0,0 1 0 0 0,-1 0 0 0 0,1 0 1 0 0,0 0-1 0 0,-1 1 0 0 0,1-1 0 0 0,8 7 0 0 0,15 7 553 0 0,32 13 318 0 0,77 31 872 0 0,-70-33-1127 0 0,96 51-1 0 0,41 21 128 0 0,-128-72-615 0 0,2 3 75 0 0,-10-5-41 0 0,-27-6-372 0 0,-16-6-142 0 0,54 17 0 0 0,42 10 118 0 0,-106-36-181 0 0,0-1 0 0 0,24 2 0 0 0,1 0-2973 0 0,-39-5 770 0 0,6 3-4369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7.2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 3679 0 0,'0'0'9342'0'0,"-1"9"-8422"0"0,0 4-559 0 0,1-1 0 0 0,1 1 0 0 0,0-1 0 0 0,0 1 0 0 0,6 18 1 0 0,0 8-16 0 0,27 234 827 0 0,20 142 439 0 0,25 65-876 0 0,-58-293-5260 0 0,-20-180-1208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7.7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0 499 9215 0 0,'0'0'3970'0'0,"0"-8"-2530"0"0,4-15-1159 0 0,0 0 1 0 0,1 1-1 0 0,16-42 1 0 0,2-8-206 0 0,-3-11 90 0 0,26-85 8 0 0,-45 165-173 0 0,1-1 1 0 0,0 1-1 0 0,-1-1 0 0 0,1 1 0 0 0,1 0 0 0 0,-1 0 1 0 0,0 0-1 0 0,5-5 0 0 0,-6 8 8 0 0,0 0 1 0 0,-1 0 0 0 0,1-1-1 0 0,-1 1 1 0 0,1 0-1 0 0,0 0 1 0 0,-1 0-1 0 0,1 0 1 0 0,0 0-1 0 0,-1 0 1 0 0,1 0-1 0 0,0 0 1 0 0,-1 0-1 0 0,1 0 1 0 0,-1 0 0 0 0,1 0-1 0 0,0 0 1 0 0,-1 1-1 0 0,1-1 1 0 0,1 1-1 0 0,10 5 108 0 0,-2 0 120 0 0,-2 1 0 0 0,1 1 0 0 0,-1-1 0 0 0,0 2 0 0 0,-1-1 0 0 0,0 1-1 0 0,9 13 1 0 0,7 9 220 0 0,142 186 474 0 0,-134-171-1101 0 0,35 50 112 0 0,-16-36-4410 0 0,-40-49-1151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6:58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46 9671 0 0,'0'0'748'0'0,"2"10"7497"0"0,9-7-7356 0 0,2-3-471 0 0,1 0 0 0 0,-1-2 0 0 0,0 1 1 0 0,14-5-1 0 0,14-1 530 0 0,118-16 525 0 0,-54 6-4593 0 0,-90 15 1614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0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9671 0 0,'0'0'748'0'0,"-1"-2"-492"0"0,1 2-236 0 0,0 0 0 0 0,0 0 0 0 0,0 0 1 0 0,0-1-1 0 0,-1 1 0 0 0,1 0 0 0 0,0 0 0 0 0,0 0 0 0 0,0-1 0 0 0,0 1 0 0 0,0 0 0 0 0,0 0 0 0 0,0-1 0 0 0,0 1 0 0 0,-1 0 0 0 0,1 0 0 0 0,0-9 7319 0 0,1 22-5173 0 0,3 22-2308 0 0,-3-28 874 0 0,41 363 820 0 0,-21-233-1685 0 0,-7-60 8 0 0,5 29-1224 0 0,-3-16-3568 0 0,-13-75 3321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0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11519 0 0,'0'0'4466'0'0,"1"0"-3346"0"0,55-3 2546 0 0,-38 3-2748 0 0,25-3 0 0 0,-23 0-451 0 0,5-1 228 0 0,38-10-1 0 0,20-11-373 0 0,2 3-1 0 0,134-16 0 0 0,-130 34-3249 0 0,-64 4 1369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05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5407 0 0,'5'-110'3507'0'0,"-4"96"-2031"0"0,1 3 1372 0 0,1 14-1541 0 0,2 22-914 0 0,-1-11 190 0 0,7 30 660 0 0,-2 1 1 0 0,4 56-1 0 0,-6-40-456 0 0,-1-12-237 0 0,15 99 541 0 0,18 167 479 0 0,-33-256-1319 0 0,16 112 495 0 0,8 107-121 0 0,-28-222-639 0 0,-2 107-132 0 0,-1-157 663 0 0,0-2-2432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0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10711 0 0,'0'0'520'0'0,"-3"15"126"0"0,3 15 464 0 0,1 0 0 0 0,1 0 0 0 0,9 42 0 0 0,-2-14 63 0 0,40 432 4109 0 0,-48-476-5195 0 0,9 117 449 0 0,28 276 573 0 0,-30-339-1010 0 0,16 102-311 0 0,-21-150-1404 0 0,1 36 0 0 0,-4-55 835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38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8 919 0 0,'-10'-1'13496'0'0,"28"-2"-11728"0"0,-13 2-1500 0 0,0 0 1 0 0,0 0-1 0 0,-1 1 1 0 0,1 0-1 0 0,0 0 1 0 0,0 0-1 0 0,0 0 1 0 0,7 2-1 0 0,16 7 378 0 0,-1 1 0 0 0,0 1 0 0 0,47 27-1 0 0,-22-11-300 0 0,193 93 919 0 0,72 38 808 0 0,-130-59-715 0 0,-137-71-1202 0 0,-18-11-686 0 0,41 29-1 0 0,-68-42-2314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41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1 253 5927 0 0,'0'0'767'0'0,"4"8"904"0"0,0 2-468 0 0,0 0 1 0 0,-1 1-1 0 0,3 12 0 0 0,4 13 49 0 0,28 80 812 0 0,13 38-391 0 0,-38-112-1276 0 0,-8-25 121 0 0,15 32 985 0 0,-20-51-1429 0 0,0 0 0 0 0,0 0 1 0 0,0 0-1 0 0,-1 0 0 0 0,1 0 1 0 0,0 0-1 0 0,-1 1 0 0 0,0-3 1 0 0,0-5 65 0 0,-19-143 61 0 0,-1-22-306 0 0,17 125 81 0 0,4-77 0 0 0,2 106-16 0 0,0 0 0 0 0,9-37 0 0 0,-9 50 28 0 0,1 0-1 0 0,-1 0 0 0 0,1 1 1 0 0,0-1-1 0 0,0 1 1 0 0,1-1-1 0 0,0 1 1 0 0,0 0-1 0 0,1 0 0 0 0,-1 1 1 0 0,8-7-1 0 0,-9 9 5 0 0,-1 1-1 0 0,0 0 1 0 0,1 0-1 0 0,0 1 1 0 0,0-1-1 0 0,-1 0 1 0 0,1 1-1 0 0,0 0 1 0 0,0-1-1 0 0,0 1 1 0 0,7-1-1 0 0,-8 2 7 0 0,0 0-1 0 0,0 0 0 0 0,0 1 1 0 0,0-1-1 0 0,0 0 1 0 0,0 1-1 0 0,0 0 1 0 0,0-1-1 0 0,0 1 0 0 0,0 0 1 0 0,0 0-1 0 0,0 0 1 0 0,0 0-1 0 0,0 0 1 0 0,-1 1-1 0 0,1-1 1 0 0,-1 1-1 0 0,1-1 0 0 0,2 4 1 0 0,0-1 38 0 0,-1 1 0 0 0,0 0-1 0 0,1 1 1 0 0,-2-1 0 0 0,1 0 0 0 0,-1 1 0 0 0,1 0 0 0 0,-2-1 0 0 0,1 1-1 0 0,-1 0 1 0 0,1 0 0 0 0,-1 0 0 0 0,-1 0 0 0 0,0 0 0 0 0,1 0 0 0 0,-2 0 0 0 0,1 0-1 0 0,-1 0 1 0 0,-2 9 0 0 0,-39 118 228 0 0,37-120-276 0 0,-1 3 5 0 0,-6 23-1 0 0,12-38-61 0 0,13 9-699 0 0,4 1 584 0 0,110 37-200 0 0,-109-40 454 0 0,0 1 1 0 0,0 1-1 0 0,-1 0 0 0 0,0 1 0 0 0,-1 1 1 0 0,0 0-1 0 0,-1 2 0 0 0,17 18 0 0 0,-26-26 174 0 0,0 1-1 0 0,-1 0 0 0 0,0 0 1 0 0,-1 0-1 0 0,1 1 0 0 0,-2 0 1 0 0,6 11-1 0 0,-8-15-107 0 0,0-1 1 0 0,-1 1-1 0 0,1-1 0 0 0,-1 1 0 0 0,1 0 1 0 0,-1-1-1 0 0,0 1 0 0 0,-1-1 0 0 0,1 1 0 0 0,0 0 1 0 0,-1-1-1 0 0,0 1 0 0 0,0-1 0 0 0,0 1 1 0 0,0-1-1 0 0,-1 0 0 0 0,1 1 0 0 0,-1-1 1 0 0,0 0-1 0 0,-3 4 0 0 0,-4 4 58 0 0,0 0 1 0 0,-1-1-1 0 0,0 0 0 0 0,0-1 0 0 0,-1 0 1 0 0,0-1-1 0 0,-1 0 0 0 0,0-1 1 0 0,0 0-1 0 0,-1-1 0 0 0,0 0 0 0 0,0-1 1 0 0,-16 5-1 0 0,13-6-151 0 0,-1-1 1 0 0,0 0-1 0 0,0-1 1 0 0,0-1-1 0 0,0 0 0 0 0,0-1 1 0 0,0-1-1 0 0,0-1 1 0 0,0-1-1 0 0,-24-6 0 0 0,-18-14-1657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7.0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1 6911 0 0,'0'0'528'0'0,"-10"8"916"0"0,-2 3 221 0 0,1 0-1 0 0,1 1 0 0 0,0 0 1 0 0,0 1-1 0 0,-8 16 1 0 0,15-24-1535 0 0,0 0 0 0 0,0 1 0 0 0,1-1 1 0 0,0 1-1 0 0,0-1 0 0 0,0 1 1 0 0,1 0-1 0 0,0 0 0 0 0,0 0 1 0 0,0 0-1 0 0,1-1 0 0 0,0 1 0 0 0,0 0 1 0 0,0 0-1 0 0,1 0 0 0 0,2 11 1 0 0,-2-14-123 0 0,0-1 0 0 0,0 0 0 0 0,0-1 0 0 0,0 1 1 0 0,0 0-1 0 0,1 0 0 0 0,-1 0 0 0 0,1-1 1 0 0,-1 1-1 0 0,1 0 0 0 0,0-1 0 0 0,-1 0 1 0 0,1 1-1 0 0,0-1 0 0 0,0 0 0 0 0,0 0 1 0 0,0 0-1 0 0,0 0 0 0 0,0 0 0 0 0,0-1 0 0 0,0 1 1 0 0,0 0-1 0 0,1-1 0 0 0,-1 0 0 0 0,0 1 1 0 0,0-1-1 0 0,1 0 0 0 0,-1 0 0 0 0,0-1 1 0 0,0 1-1 0 0,0 0 0 0 0,1-1 0 0 0,-1 1 1 0 0,0-1-1 0 0,0 0 0 0 0,0 1 0 0 0,0-1 0 0 0,0 0 1 0 0,0 0-1 0 0,0-1 0 0 0,0 1 0 0 0,0 0 1 0 0,-1-1-1 0 0,3-1 0 0 0,2-4 65 0 0,-1-1 0 0 0,0 1 0 0 0,-1-1 0 0 0,1 0 0 0 0,-2 0 0 0 0,1 0 0 0 0,-1-1 0 0 0,0 1 0 0 0,-1-1 1 0 0,0 1-1 0 0,0-1 0 0 0,-1 0 0 0 0,0 0 0 0 0,-1 0 0 0 0,0 0 0 0 0,0 0 0 0 0,-3-13 0 0 0,1 34 926 0 0,2-10-1024 0 0,0 1 0 0 0,0-1-1 0 0,0 0 1 0 0,1 1 0 0 0,-1-1 0 0 0,0 1-1 0 0,2 3 1 0 0,2 3-11 0 0,0-1 0 0 0,1 0 0 0 0,0 0 0 0 0,0-1 0 0 0,9 10 0 0 0,-11-13-514 0 0,1-1 1 0 0,0 1-1 0 0,0 0 0 0 0,1-1 0 0 0,-1 0 0 0 0,1 0 0 0 0,-1 0 0 0 0,1-1 0 0 0,0 1 0 0 0,7 1 0 0 0,-3-2-1681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1 673 6703 0 0,'0'0'802'0'0,"3"-1"-348"0"0,10-1 322 0 0,0 1-1 0 0,0 1 0 0 0,19 1 0 0 0,0 0 242 0 0,16-3 284 0 0,60-11 0 0 0,-21 2-413 0 0,96 4 439 0 0,-50 5-470 0 0,28-2 361 0 0,100-1 370 0 0,73-5-258 0 0,45-23-330 0 0,-281 29-689 0 0,-25 2-54 0 0,326-18 719 0 0,-246 9-718 0 0,58-3 4 0 0,46-10-7 0 0,-97 6-130 0 0,44-4-1 0 0,64-5 36 0 0,94-4-32 0 0,-288 22-107 0 0,-44 5 0 0 0,61-1 1 0 0,42 0 15 0 0,-25 0-10 0 0,-92 5-27 0 0,24 0 0 0 0,43-5 0 0 0,-40 0 21 0 0,24-3 22 0 0,-60 7-36 0 0,-1 0 0 0 0,1-1 0 0 0,-1 0 1 0 0,1 0-1 0 0,-1 0 0 0 0,0 0 0 0 0,0-1 0 0 0,6-4 0 0 0,3-2 1 0 0,-11 7-1 0 0,-1 0-1 0 0,1 0 1 0 0,-1-1-1 0 0,0 1 1 0 0,0-1-1 0 0,0 0 1 0 0,4-3-1 0 0,-5 4 2 0 0,-1 0 0 0 0,1 0 0 0 0,-1 0 0 0 0,0 0 0 0 0,0 0 0 0 0,1 0 0 0 0,-1 0 0 0 0,-1 0 0 0 0,1-1 0 0 0,0 1 0 0 0,0 0 0 0 0,-1 0 0 0 0,1-1 0 0 0,-1 1 0 0 0,0-1 0 0 0,0 1 0 0 0,0 0 0 0 0,0-1 0 0 0,0 1 0 0 0,0 0 0 0 0,-1-1 0 0 0,1 1 0 0 0,-1 0 0 0 0,1-1 0 0 0,-1 1 0 0 0,-2-4 0 0 0,-2-3 5 0 0,-1 0-1 0 0,0 1 1 0 0,0-1-1 0 0,-1 1 1 0 0,0 0-1 0 0,-1 1 1 0 0,-10-9-1 0 0,-64-43 105 0 0,57 42-106 0 0,-79-55-11 0 0,95 66-53 0 0,6 5 22 0 0,0-1-1 0 0,0 0 1 0 0,0 1 0 0 0,1-1 0 0 0,-1-1-1 0 0,-4-3 1 0 0,6 4-109 0 0,14 4-128 0 0,239 65-1005 0 0,-239-62 1245 0 0,0 0 1 0 0,-1 0-1 0 0,0 1 0 0 0,0 1 1 0 0,18 13-1 0 0,-22-14 23 0 0,0 1-1 0 0,-1 0 1 0 0,0 0-1 0 0,0 0 1 0 0,0 1-1 0 0,-1 0 1 0 0,0 0 0 0 0,6 12-1 0 0,-10-13 9 0 0,1 0 0 0 0,-1 0 0 0 0,-1-1 1 0 0,1 1-1 0 0,-1 0 0 0 0,0 1 0 0 0,-1-1 0 0 0,1 0 0 0 0,-1 0 0 0 0,-1 0 0 0 0,0 0 1 0 0,-2 13-1 0 0,-2 1 88 0 0,-1 0 1 0 0,-16 38 0 0 0,6-28 99 0 0,-1-1 0 0 0,-2-1 0 0 0,-26 33 0 0 0,27-38-38 0 0,-20 27 229 0 0,-3-2 0 0 0,-2-1-1 0 0,-64 53 1 0 0,82-78-323 0 0,0 0 0 0 0,1 2 0 0 0,2 1 0 0 0,1 0 0 0 0,-29 48-1 0 0,48-71-265 0 0,0 1 1 0 0,0 0-1 0 0,0 0 0 0 0,1 0 0 0 0,-2 5 0 0 0,2-7-139 0 0,1-1 0 0 0,0 1 1 0 0,0-1-1 0 0,0 1 0 0 0,0-1 0 0 0,0 1 1 0 0,0-1-1 0 0,0 1 0 0 0,0-1 0 0 0,1 1 1 0 0,0 1-1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58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1 888 6447 0 0,'0'0'6508'0'0,"4"-1"-5824"0"0,15-7-53 0 0,-17 7-524 0 0,0 0 0 0 0,0 1 0 0 0,0-1 0 0 0,0 1-1 0 0,1-1 1 0 0,-1 1 0 0 0,3 0 0 0 0,6-2 95 0 0,5-5 172 0 0,0 0 0 0 0,-1-1 0 0 0,25-16-1 0 0,40-36 723 0 0,-80 60-1095 0 0,159-109 1403 0 0,-14 12-601 0 0,119-114-199 0 0,-234 185-570 0 0,196-158 137 0 0,-131 108-636 0 0,-65 53-57 0 0,-17 13-630 0 0,22-14 1 0 0,-20 17-519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7:59.3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0 993 7919 0 0,'0'0'2582'0'0,"3"-1"-1626"0"0,23-12 187 0 0,-1-2 0 0 0,0 0-1 0 0,23-20 1 0 0,10-5-260 0 0,316-241 2021 0 0,-328 243-2769 0 0,24-22 18 0 0,101-65-1 0 0,-43 34-91 0 0,-75 51-58 0 0,180-142 19 0 0,-224 174-231 0 0,1 1 1 0 0,17-10 0 0 0,6 0-5487 0 0,-19 10-343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0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73 455 0 0,'1'-10'561'0'0,"0"-1"0"0"0,4-16 0 0 0,-3 17 3687 0 0,-2 10-4134 0 0,0-1 0 0 0,0 0 0 0 0,0 1 0 0 0,0-1 0 0 0,0 1 0 0 0,0-1 0 0 0,0 1 0 0 0,0-1 0 0 0,1 0 0 0 0,-1 1 0 0 0,0-1 0 0 0,0 1 0 0 0,0-1 0 0 0,1 1 0 0 0,-1-1 0 0 0,0 1 0 0 0,1-1 0 0 0,-1 1-1 0 0,0-1 1 0 0,1 1 0 0 0,-1 0 0 0 0,1-1 0 0 0,-1 1 0 0 0,1 0 0 0 0,-1-1 0 0 0,1 1 0 0 0,-1 0 0 0 0,1-1 0 0 0,-1 1 0 0 0,1 0 0 0 0,-1 0 0 0 0,1 0 0 0 0,-1-1 0 0 0,1 1 0 0 0,-1 0 0 0 0,1 0 0 0 0,0 0 0 0 0,-1 0 0 0 0,1 0 0 0 0,-1 0 0 0 0,1 0 0 0 0,-1 0 0 0 0,1 0 0 0 0,0 1 0 0 0,-1-1 0 0 0,1 0 0 0 0,-1 0 0 0 0,1 0 0 0 0,-1 1 0 0 0,1-1-1 0 0,-1 0 1 0 0,1 1 0 0 0,-1-1 0 0 0,1 0 0 0 0,-1 1 0 0 0,0-1 0 0 0,2 1 0 0 0,1 2 64 0 0,1 1 0 0 0,-1-1 0 0 0,1 1 0 0 0,5 8 0 0 0,-1 2 117 0 0,0 0 0 0 0,0 1 0 0 0,-2 1 1 0 0,0-1-1 0 0,7 28 0 0 0,11 85 891 0 0,-19-93-834 0 0,25 240 1783 0 0,-25-214-1730 0 0,14 214 1329 0 0,-15-202-1435 0 0,5 43 99 0 0,9 77 70 0 0,-7-61-279 0 0,-5-11 30 0 0,-3-41-22 0 0,-3 100 91 0 0,-4-126-299 0 0,2-36-70 0 0,0 0 0 0 0,2 1 0 0 0,0-1 0 0 0,0 0 0 0 0,5 19 0 0 0,-3-8-3103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0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2303 0 0,'0'0'102'0'0,"2"2"-1"0"0,15 8 4073 0 0,38 18 0 0 0,23 3-1165 0 0,17 8-1742 0 0,80 38 683 0 0,-61-28-821 0 0,398 198 2173 0 0,-388-183-2425 0 0,63 34 659 0 0,41 24-373 0 0,-198-108-1155 0 0,1-1-1 0 0,63 16 1 0 0,-89-28-163 0 0,-1 0 1 0 0,1 0-1 0 0,0-1 0 0 0,8 0 1 0 0,-1-4-8600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1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6335 0 0,'0'0'4672'0'0,"1"2"-4098"0"0,4 2-262 0 0,0-1 1 0 0,1 1-1 0 0,-1-1 1 0 0,0 0-1 0 0,9 3 1 0 0,9 5 334 0 0,32 19 683 0 0,41 26 718 0 0,146 96 1133 0 0,10-12-1309 0 0,-24-15-735 0 0,-142-80-651 0 0,1-4 1 0 0,176 55-1 0 0,-225-84-988 0 0,47 8 0 0 0,-71-15-3406 0 0,-4-1-1372 0 0,1 0-1179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2.1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10655 0 0,'0'0'2411'0'0,"0"2"-1724"0"0,-1 10-131 0 0,1 1 1 0 0,0-1 0 0 0,1 0-1 0 0,4 20 1 0 0,-1-5-64 0 0,41 547 4888 0 0,-33-345-4569 0 0,1 39-560 0 0,-12-73-473 0 0,-1-105-1046 0 0,1-36-793 0 0,1 2-6847 0 0,-3-42 4127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2.6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13 524 9215 0 0,'0'0'707'0'0,"-1"1"-464"0"0,-11 28 7365 0 0,14-31-7312 0 0,13-15-18 0 0,-1-1 0 0 0,23-38 0 0 0,-19 27-208 0 0,12-22-6 0 0,30-69 0 0 0,-23 41-43 0 0,-15 30 36 0 0,11-19-61 0 0,-27 56 18 0 0,-2 6 5 0 0,-1 0 1 0 0,0 0-1 0 0,1 0 1 0 0,0 0 0 0 0,1 1-1 0 0,9-10 1 0 0,-13 14 16 0 0,0 1 0 0 0,0 0 0 0 0,0-1 0 0 0,0 1 1 0 0,0 0-1 0 0,1 0 0 0 0,-1 0 0 0 0,0 0 0 0 0,0 0 0 0 0,0 0 0 0 0,0 0 1 0 0,0 0-1 0 0,0 0 0 0 0,1 0 0 0 0,-1 1 0 0 0,0-1 0 0 0,0 0 0 0 0,0 1 1 0 0,0-1-1 0 0,0 1 0 0 0,0-1 0 0 0,0 1 0 0 0,1 0 0 0 0,-2-1-34 0 0,12 8 157 0 0,-1-1-1 0 0,-1 1 1 0 0,1 1-1 0 0,-1 0 1 0 0,-1 0-1 0 0,11 14 1 0 0,45 67 233 0 0,-62-86-380 0 0,48 82 5 0 0,-2-4 38 0 0,-7-11-12 0 0,-23-37-99 0 0,27 35-1 0 0,3 4-1312 0 0,-25-33-1106 0 0,-15-25 639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2.9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0 6447 0 0,'-17'2'13606'0'0,"20"-1"-12784"0"0,60 13 1192 0 0,104 10 0 0 0,-36-13-3781 0 0,-110-11 30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10047 0 0,'0'0'463'0'0,"-1"3"-14"0"0,-2 15-260 0 0,5-13-158 0 0,0-1 63 0 0,6 65 3369 0 0,-6-49-2342 0 0,0 1 0 0 0,8 31 0 0 0,0-13-49 0 0,9 68-1 0 0,-6 42 187 0 0,-10-105-919 0 0,12 144 826 0 0,12 196 150 0 0,-26-105-1094 0 0,1 10-1181 0 0,-1-271 131 0 0,5 20-1 0 0,-5-28 128 0 0,0-8-200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7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85 8287 0 0,'0'13'888'0'0,"3"22"1267"0"0,1-16 1640 0 0,1 0 1 0 0,8 18-1 0 0,-3-8 848 0 0,-5-44-4259 0 0,-1-4-315 0 0,-2 6-192 0 0,1 0 0 0 0,0 1 0 0 0,1-1 1 0 0,6-12-1 0 0,-6 17-690 0 0,1-1 0 0 0,0 1 1 0 0,1 0-1 0 0,0 0 0 0 0,12-12 0 0 0,40-29-7330 0 0,-49 41 6908 0 0,2-1-461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6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11663 0 0,'0'0'3820'0'0,"1"2"-3126"0"0,4 5-322 0 0,0 0 0 0 0,0 1 0 0 0,-1-1 0 0 0,0 1 0 0 0,-1 0 0 0 0,0 0 0 0 0,4 14 0 0 0,10 65 1156 0 0,-13-63-1155 0 0,22 272 2214 0 0,-17-150-2036 0 0,-7-119-512 0 0,45 503 742 0 0,-33-322-770 0 0,-13-194-1446 0 0,6 24 1 0 0,-5-28 132 0 0,0 0 0 0 0,-1 0 0 0 0,0 0 1 0 0,0 0-1 0 0,-1 13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1 520 6447 0 0,'0'0'6206'0'0,"2"1"-5190"0"0,1 1-691 0 0,2-1 0 0 0,-1 1 0 0 0,0-1 0 0 0,0 0 0 0 0,0 0 0 0 0,0-1 0 0 0,1 1 0 0 0,-1-1 0 0 0,0 0 0 0 0,1 0 0 0 0,5-1 0 0 0,4-1 493 0 0,0 0 0 0 0,17-5 0 0 0,138-49 3599 0 0,-134 43-3907 0 0,-1-2-1 0 0,55-31 1 0 0,-82 42-473 0 0,151-99 532 0 0,-8-13-336 0 0,-44 33-250 0 0,-77 59-309 0 0,-22 17-224 0 0,1 0-1 0 0,0 1 0 0 0,0 0 0 0 0,1 0 0 0 0,10-5 0 0 0,0 3-2240 0 0,-1 1-4803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09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7831 0 0,'5'46'860'0'0,"-5"-31"-780"0"0,2 0-1 0 0,3 15 1 0 0,63 171 8256 0 0,-64-190-8289 0 0,44 116 1404 0 0,76 181-436 0 0,-120-301-962 0 0,0-1 0 0 0,0 1-1 0 0,6 6 1 0 0,-9-12 246 0 0,-6-14 31 0 0,-17-52-174 0 0,2 0-1 0 0,-13-76 1 0 0,25 102-176 0 0,-19-128-436 0 0,23 128 285 0 0,1 0-1 0 0,4-52 0 0 0,1 58 123 0 0,2 0-1 0 0,9-36 1 0 0,-9 54 51 0 0,0 0 0 0 0,1 1 1 0 0,1 0-1 0 0,1 0 0 0 0,0 0 1 0 0,15-23-1 0 0,-18 32 20 0 0,0 1 0 0 0,0-1 0 0 0,0 1 0 0 0,1 0 0 0 0,-1 0 1 0 0,1 0-1 0 0,0 0 0 0 0,0 1 0 0 0,0 0 0 0 0,1 0 0 0 0,-1 0 0 0 0,1 1 0 0 0,-1 0 0 0 0,1 0 0 0 0,0 0 0 0 0,0 1 0 0 0,0-1 0 0 0,0 2 0 0 0,0-1 0 0 0,0 1 0 0 0,0 0 0 0 0,0 0 0 0 0,0 0 1 0 0,0 1-1 0 0,0 0 0 0 0,0 0 0 0 0,0 1 0 0 0,0-1 0 0 0,0 1 0 0 0,-1 1 0 0 0,1-1 0 0 0,-1 1 0 0 0,1 0 0 0 0,7 6 0 0 0,-10-7 32 0 0,0 1-1 0 0,0 1 1 0 0,-1-1 0 0 0,1 0-1 0 0,-1 1 1 0 0,1-1-1 0 0,-1 1 1 0 0,-1 0 0 0 0,1 0-1 0 0,0 0 1 0 0,-1 0 0 0 0,0 0-1 0 0,2 7 1 0 0,-1 0 29 0 0,-1-1 1 0 0,0 1-1 0 0,-1 0 1 0 0,0 12-1 0 0,-3 11 18 0 0,-1-1 0 0 0,-13 50-1 0 0,11-63-61 0 0,-1 1 0 0 0,-1-1 0 0 0,-1 0 0 0 0,0-1 0 0 0,-14 21 0 0 0,-3 1-55 0 0,15-29-313 0 0,11-12 320 0 0,0 0 0 0 0,0 0-1 0 0,0 0 1 0 0,0 0 0 0 0,0 0-1 0 0,0 0 1 0 0,0 0 0 0 0,0 0-1 0 0,-1 0 1 0 0,1 0 0 0 0,0 0-1 0 0,0 0 1 0 0,0 0 0 0 0,0 0 0 0 0,0 0-1 0 0,0 0 1 0 0,0 0 0 0 0,-1 0-1 0 0,1 0 1 0 0,0 0 0 0 0,0-1-1 0 0,0 1 1 0 0,0 0 0 0 0,0 0-1 0 0,0 0 1 0 0,0 0 0 0 0,0 0-1 0 0,0 0 1 0 0,0 0 0 0 0,-1 0-1 0 0,1 0 1 0 0,0 0 0 0 0,0 0-1 0 0,0-1 1 0 0,0 1 0 0 0,0 0 0 0 0,0 0-1 0 0,0 0 1 0 0,0 0 0 0 0,0 0-1 0 0,0 0 1 0 0,0 0 0 0 0,0 0-1 0 0,0-1 1 0 0,0 1 0 0 0,0 0-1 0 0,0 0 1 0 0,0 0 0 0 0,0 0-1 0 0,0 0 1 0 0,0-1-25 0 0,0 0 0 0 0,0 0-1 0 0,0 1 1 0 0,0-1 0 0 0,0 0 0 0 0,0 0 0 0 0,1 0-1 0 0,-1 1 1 0 0,0-1 0 0 0,0 0 0 0 0,1 1-1 0 0,-1-1 1 0 0,0 0 0 0 0,1 0 0 0 0,-1 1 0 0 0,1-1-1 0 0,0 0 1 0 0,7-1-27 0 0,1 0 0 0 0,0 0 0 0 0,0 1 0 0 0,-1 1 0 0 0,1 0 0 0 0,0 0-1 0 0,0 0 1 0 0,0 1 0 0 0,0 0 0 0 0,-1 1 0 0 0,1 0 0 0 0,-1 0 0 0 0,1 1 0 0 0,7 4 0 0 0,17 8 148 0 0,-2 1 1 0 0,35 23 0 0 0,-53-31 1 0 0,-6-3 89 0 0,-1-1 1 0 0,0 1-1 0 0,0 0 0 0 0,0 0 0 0 0,-1 1 0 0 0,0-1 1 0 0,0 1-1 0 0,0 1 0 0 0,-1-1 0 0 0,0 1 0 0 0,0-1 1 0 0,5 14-1 0 0,-7-16-13 0 0,-1 1 0 0 0,0-1 1 0 0,1 1-1 0 0,-2-1 0 0 0,1 0 1 0 0,0 1-1 0 0,-1-1 0 0 0,0 1 1 0 0,0 0-1 0 0,0-1 0 0 0,-1 1 0 0 0,0-1 1 0 0,0 1-1 0 0,0-1 0 0 0,0 0 1 0 0,0 1-1 0 0,-1-1 0 0 0,0 0 1 0 0,0 0-1 0 0,0 0 0 0 0,0 0 0 0 0,-6 6 1 0 0,-17 17 499 0 0,0 0 0 0 0,-40 29-1 0 0,49-44-569 0 0,-1 0-1 0 0,0-1 0 0 0,-1-1 1 0 0,-20 8-1 0 0,-78 25-1338 0 0,107-40 617 0 0,0 0-1 0 0,0-1 0 0 0,0 0 1 0 0,-14 1-1 0 0,6-3-1343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1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15751 0 0,'2'1'35'0'0,"-1"0"0"0"0,0 0 0 0 0,0 0 0 0 0,1 0 0 0 0,-1 0 0 0 0,0 0 0 0 0,0 0 0 0 0,0 1 0 0 0,0-1 0 0 0,0 0 0 0 0,-1 1-1 0 0,1-1 1 0 0,0 1 0 0 0,-1-1 0 0 0,1 1 0 0 0,-1-1 0 0 0,1 1 0 0 0,0 2 0 0 0,0 4 175 0 0,-1 0-1 0 0,0 14 1 0 0,0-3 71 0 0,22 226 742 0 0,-13-165-269 0 0,36 345-658 0 0,-40-391-493 0 0,3 39-1970 0 0,-8-52 428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1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12895 0 0,'1'-1'4118'0'0,"16"-8"-2988"0"0,0 0 1 0 0,1 2-1 0 0,0 0 1 0 0,0 1 0 0 0,0 0-1 0 0,21-2 1 0 0,118-11-7 0 0,-12 3-968 0 0,-30-4-1496 0 0,-76 16 640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1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9215 0 0,'0'0'5868'0'0,"3"0"-5376"0"0,79-7 1509 0 0,-9 1-827 0 0,3 2-220 0 0,58 0 615 0 0,95 0 446 0 0,-47-1-1097 0 0,-46 3-587 0 0,138 4 443 0 0,200 3 594 0 0,-371-5-943 0 0,133 17 0 0 0,-161-9-174 0 0,2-1-106 0 0,0-4 0 0 0,109-8 0 0 0,119-30 463 0 0,-284 32-591 0 0,392-42 302 0 0,-260 37-341 0 0,-73 6 6 0 0,100-16 1 0 0,-107 8 62 0 0,79 0 1 0 0,-54 5-26 0 0,129 9-22 0 0,-142 0 0 0 0,-52-3 0 0 0,0-1 0 0 0,1-1 0 0 0,-1-1 0 0 0,46-11 0 0 0,-75 12-16 0 0,0 0 0 0 0,0-1 0 0 0,-1 1 0 0 0,1-1 0 0 0,0 0 0 0 0,-1 0 0 0 0,1 0 0 0 0,-1 0 0 0 0,1-1 0 0 0,-1 0 0 0 0,0 1 0 0 0,0-1 0 0 0,-1 0 0 0 0,1 0 0 0 0,0-1 0 0 0,-1 1 0 0 0,0 0 0 0 0,0-1 0 0 0,0 0 0 0 0,0 1 0 0 0,-1-1 0 0 0,1 0 0 0 0,-1 0 0 0 0,0 0 0 0 0,1-8 0 0 0,-1 5-11 0 0,0 1-1 0 0,-1-1 1 0 0,0 0-1 0 0,0 0 1 0 0,-1 1-1 0 0,0-1 1 0 0,0 0-1 0 0,0 1 1 0 0,-1-1-1 0 0,0 1 1 0 0,-1-1-1 0 0,1 1 1 0 0,-1 0-1 0 0,0 0 1 0 0,-5-6-1 0 0,-4-4-12 0 0,-1 0 0 0 0,-1 1 0 0 0,-1 1 0 0 0,-27-22 0 0 0,-71-39-232 0 0,100 67 253 0 0,6 4-41 0 0,1-1 1 0 0,-1 2-1 0 0,0-1 0 0 0,0 1 1 0 0,0 0-1 0 0,0 0 1 0 0,0 1-1 0 0,-1 0 0 0 0,1 0 1 0 0,-1 1-1 0 0,-12-1 0 0 0,19 2-9 0 0,2 3 1 0 0,1 1 54 0 0,0 1 0 0 0,0-1 1 0 0,0 0-1 0 0,1 0 0 0 0,0 0 0 0 0,0 0 0 0 0,0 0 0 0 0,0 0 0 0 0,1-1 1 0 0,-1 1-1 0 0,1-1 0 0 0,0 0 0 0 0,7 4 0 0 0,1-1-26 0 0,-1 0 0 0 0,1-1 1 0 0,1 0-1 0 0,13 3 0 0 0,95 29-311 0 0,3 1 188 0 0,-102-29 162 0 0,0 0 1 0 0,0 2 0 0 0,28 18 0 0 0,-48-27 42 0 0,1 0-1 0 0,-1 0 1 0 0,1 0 0 0 0,-1 0-1 0 0,0 0 1 0 0,0 0-1 0 0,0 1 1 0 0,0-1 0 0 0,0 1-1 0 0,0-1 1 0 0,-1 1 0 0 0,1 0-1 0 0,-1 0 1 0 0,2 4-1 0 0,-3-5 19 0 0,1 1 0 0 0,-1 0 0 0 0,0 0 0 0 0,0 0 0 0 0,0 0 0 0 0,0-1 0 0 0,0 1 0 0 0,-1 0 0 0 0,1 0 0 0 0,-1 0 0 0 0,0-1 0 0 0,0 1 0 0 0,0 0 0 0 0,0-1 0 0 0,0 1 0 0 0,-2 2 0 0 0,-9 14 269 0 0,-1 0 0 0 0,0-1 1 0 0,-19 19-1 0 0,-51 45 284 0 0,43-45-330 0 0,-162 152 233 0 0,188-177-1058 0 0,2 0-1 0 0,-1 1 0 0 0,2 0 1 0 0,-1 0-1 0 0,-14 25 0 0 0,13-14-1258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7T14:24:18.24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2469 5235 15663 0,'0'0'1392'0,"2"10"-1120"16,1 2-272-16,3 0 0 0,1 0 192 0,1 1 0 0,1-4-16 0,4 1 0 15,2 1 400-15,0-4 96 0,0 1 16 0,-1 1 0 16,2-1-208-16,-1-1-32 0,2-2-16 0,-1 0 0 16,1-2-176-16,-1-2-48 0,1-2 0 0,2-2 0 15,2-1 128-15,0-1 32 0,-2 1 0 0,2-5 0 16,1 0-32-16,8-3 0 0,-1-2 0 0,-2 1 0 16,0 0-80-16,0-2 0 0,3 0-16 0,0-1 0 15,0-1-48-15,0 0-16 0,1-1 0 0,-1-2 0 16,-2 0-48-16,-2 0-128 0,-2 2 192 0,2-2-64 15,2-2-128-15,-1 1 160 0,-1 2-160 0,0-1 160 16,-1-3-160-16,1-1 0 0,0-1 144 0,0-1-144 16,2 2 160-16,0-4-32 0,1 2-128 0,1 0 192 0,0-1 64 0,0 1 0 0,0-1 0 0,0 4 0 15,-1 0-80-15,-2 0-16 0,-1 0 0 0,2 1 0 16,0 0-160-16,1 1 160 0,1-1-160 0,0 1 160 16,1 0-160-16,2 1 0 0,1 1 0 0,0-1 0 0,2 2 0 0,1-2 0 15,0 3 0-15,1-1 0 0,-4 3 0 0,-1 0 0 16,-3 1 0-16,1 1 0 0,0 2 0 0,2-2 128 15,-2 0-128-15,2 0 128 0,-1-1 32 0,1 0 0 16,1-1 0-16,2 1 0 0,-1 1-160 0,2-3 160 16,1 3-160-16,-2 0 160 0,-1 0 80 0,1 0 16 15,-2 1 0-15,1 1 0 0,-1 1 0 0,0 1 0 16,-1 3 0-16,3-1 0 0,0 1-112 0,1 2-16 16,2 1 0-16,1-1 0 0,-2 2-128 0,0 0 0 15,0 2 144-15,-2 0-144 0,-2 0 0 0,1 0 0 16,0 0-192-16,1 2 64 0,-4 0 496 0,1 2 96 15,-1 0 32-15,2 1 0 0,0 1-304 0,1 1-48 16,1 1-16-16,-1 1 0 0,1 2 16 0,2 1 0 16,-4 1 0-16,-1 0 0 0,-2-2 16 0,0 2 0 0,2 0 0 0,-1-1 0 15,-3 0-32-15,0 0 0 0,-2-1 0 0,2 2 0 16,-1 0 16-16,1 2 0 0,1 0 0 0,0 2 0 16,0 2-144-16,1-1 192 0,1-2-192 0,-1 2 192 15,0 0-192-15,-2 0 192 0,-3-1-192 0,-1 0 192 16,0 1-16-16,-1-2 0 0,1 0 0 0,-1-1 0 15,-2 1-48-15,0 1-128 0,-1-3 192 0,0 2-64 16,1 0-128-16,0-1 128 0,-1 1-128 0,1 0 128 16,0-2-128-16,0 2 0 0,3-2 144 0,-1 1-144 15,-2-3 0-15,0 1 128 0,-1-1-128 0,0 1 0 16,1-4 0-16,0 2 0 0,-3-1 0 0,0 0 0 16,-2 0 0-16,0-3 0 0,0 0 0 0,0 2 128 15,2-2-128-15,-1 2 0 0,-2-3 0 0,0 2 0 0,-1-1 0 0,1-1 128 16,-2-2-128-16,2 1 0 0,0 2 0 0,-2 1 0 15,0-2 0-15,2-2 0 0,1 1 0 0,0 0 0 16,-2 2 0-16,2-1 128 0,0 0-128 0,2 1 0 16,0 3 0-16,2-3 128 0,-1-1-128 0,-1-1 0 15,-1 1 0-15,3 2 0 0,-1-1 0 0,-2-1 0 16,0 1 0-16,-2 1 0 0,0-2 0 0,-1-2 0 16,0 0 0-16,0-1 128 0,1-1-128 0,-1 1 0 15,0-2 0-15,-2 2 0 0,-1-1 0 0,-1 0 0 16,0-1 0-16,-1-1 128 0,1-3-128 0,-2 1 0 15,-1-2 0-15,-1-1 0 16,0 1-336-16,-3-3-96 0,0 1-16 0,-2-4 0 16,0 0-288-16,-2 2-64 0,-2 0-16 0,0-2 0 15,-4-2 304-15,0 0 64 0,-2-1 16 0,-1 2 0 0,0-1 80 0,0 2 16 0,0-5 0 0,-2 3 0 16,-2 2 208-16,0 1 128 0,1 1-160 0,2 3 160 16,1 1 256-16,0 1 128 0,0 2 48 0,1 1 0 15,0-3 368-15,1 3 80 0,7 0 16 0,0 0 0 16,-7 3-256-16,7-3-64 0,0 0 0 0,0 0 0 15,0 0-400-15,1 8-176 0,2 0 128 0,2 0-128 16,1-1 0-16,2 1 0 0,4 0 0 0,1 0 0 16,1 0 0-16,-1-1 0 0,0 0 0 0,0 1 0 15,0 2 0-15,0 2 0 0,0 0 0 0,0-2 0 16,-1-1 128-16,-3 2 0 0,-1 0 0 0,-1 2 0 16,-2 3 576-16,-1-2 96 0,-4 1 32 0,-2 0 0 0,0 2 192 0,-2 2 32 15,-3 0 16-15,0 2 0 0,-1 0-480 0,0 0-80 16,0-3-32-16,-1 0 0 0,0-1 224 0,1 0 64 15,2-4 0-15,-1 2 0 16,-1 0-1856-16,3-2-352 0,1 0-80 0,3 0-19056 16</inkml:trace>
  <inkml:trace contextRef="#ctx0" brushRef="#br0" timeOffset="4613.47">8645 6252 10127 0,'0'0'896'0,"0"0"-704"15,0 0-192-15,0 0 0 0,0 0 1536 0,0 0 256 0,0 0 64 0,-4-5 16 16,0-2-592-16,0 2-112 0,0 0-16 0,4 5-16 16,-4-8-304-16,0 1-48 0,1 1-16 0,-3-1 0 15,0 3-64-15,-1-2 0 0,1 2-16 0,1 1 0 16,-5-3 64-16,3 2 16 0,-1 0 0 0,0-1 0 15,-1-2-224-15,0 1-32 0,0 2-16 0,-2-1 0 16,-2 1-112-16,0 0-32 0,-4 1 0 0,2 1 0 16,-2-1 64-16,0 0 16 0,0 2 0 0,0 1 0 15,-2 0-160-15,3 0-16 0,-1 0-16 0,1 1 0 16,-1 2-80-16,1 0-16 0,2 1 0 0,-2-2 0 16,-1-1 0-16,0 3 0 0,-1-2 0 0,3 0 0 15,-1 2-144-15,2 1 0 0,-2-2 144 0,0 1-144 16,2 1 192-16,-2-1-48 0,-1 1 0 0,-1 1 0 0,-1-3-144 0,-1 4 160 15,-1-3-160-15,-1 2 160 0,1 1 32 0,-2 1 0 16,-1 1 0-16,1 1 0 0,-1-1-32 0,1 2 0 16,-2-1 0-16,0 2 0 0,2 1-160 0,-1 0 128 15,0-1-128-15,-1 1 128 0,-1-1 64 0,0 1 0 16,2-2 0-16,-1 1 0 0,-1 0-192 0,-1 0 0 16,0-2 0-16,-2 0 0 0,0 0 320 0,2 0 16 15,-1 0 16-15,4 2 0 0,-2 0 0 0,1-2 0 0,-1-1 0 16,0 2 0-16,0 1-144 0,0-1-16 0,-2 2-16 15,2 0 0-15,1 2-176 0,-1-1 0 0,1-4 0 0,-1 2 0 16,0-1 0-16,-1-1 0 0,0 2 128 0,-3 0-128 16,-2-2 0-16,1 0 0 0,0 0 0 0,-1 3 0 15,0-6 0-15,-1 4 128 0,1-2-128 0,-1 1 0 16,0 2 0-16,1-3 0 0,-1 0 128 0,-1 3-128 16,-1-4 0-16,0 1 0 0,-4 1 0 0,0 1 0 15,0-2 0-15,-1 0 0 0,1 0 0 0,2 0 0 16,-3 1 128-16,4-1-128 0,1-2 0 0,0 1 128 15,-2 0 64-15,2 0 0 0,1 0 0 0,0 0 0 16,-1-1-16-16,-2 0 0 0,1-1 0 0,1 1 0 16,2-2-176-16,0 2 0 0,0-1 0 0,0 1 128 15,2-1-128-15,2 1 0 0,2-1 0 0,-1 1 0 16,0-2 176-16,1 0-48 0,1 0-128 0,2 1 192 0,0-2 0 16,2-1-16-16,0 3 0 0,-2-2 0 0,1 1-48 0,-1 1-128 15,1 0 192-15,1-1-64 0,0 0-128 0,-1 2 0 16,1 0 0-16,1 0 0 0,1-2 0 0,-3 0 0 15,3 1 0-15,0-1 0 0,-1-1 0 0,2 1 0 16,-1 1 0-16,1 1 0 0,-4 1 0 0,4-2 0 16,-1 1 0-16,1-2 0 0,-2 1 0 0,1 1 0 15,2 1 0-15,-2 2 0 0,0-2 0 0,-1 2 0 16,-4-2 0-16,2 0 0 0,-1-1 0 0,2-1 0 16,0 1 0-16,0-2 0 0,-1-1 0 0,1 0 0 15,3-3 0-15,0 0 0 0,1 1 0 0,1 0 0 16,0-2 0-16,-1-2 0 0,2 2 0 0,1 0 0 15,0 0 0-15,2 2 0 0,2-2 0 0,-2 0 0 16,-3 0 0-16,2 0 0 0,-2 3 0 0,3 1 0 0,0-2 0 16,0 2 0-16,0 2 0 0,0-3 0 0,-2 1 0 0,2 2 0 15,0-1 0-15,-1 1 0 0,-2-2 0 0,1 0 0 16,-1 0 0-16,0 1 0 0,1 0 0 0,0 3 0 16,0-1 0-16,-1-1 0 0,1 1 0 0,-1 1 0 15,2 1 0-15,-1-1 0 0,2-1 0 0,1 0 0 16,2-2 0-16,0 0 0 0,-1 1 0 0,-1-1 0 15,3-1 0-15,0 0 0 0,1 1 0 0,0-4 0 16,-1 2 0-16,0-1 0 0,1 1 0 0,1 0 0 16,-1-1 0-16,0-1 0 0,-2 2 0 0,0 0 0 15,3-1 0-15,-1 1 0 0,0-2 0 0,1 2 0 16,0-1-128-16,-1 2 128 0,-1-2 0 0,0 2 0 16,-2-2 0-16,2 1 0 0,0-2 0 0,1 2 0 15,-1-1 0-15,0 1 0 0,0-2 0 0,1 2 0 0,0-3 0 0,0 1 0 16,0 0 0-16,1 1 0 0,-1 0 0 0,1-2 0 15,-1 0 0-15,2 0 0 0,-2 0 0 0,1 2 0 16,1-2 0-16,-1 1 0 0,7-1 0 0,-6 1 0 16,-1 2 0-16,7-3 0 0,-5 0 0 0,5 0 0 15,0 0 0-15,0 0 0 0,-6 1-144 0,6-1 144 16,0 0 0-16,0 0 0 0,0 0-160 0,0 0 160 16,0 0-128-16,0 0 128 0,0 0 0 0,6-5 0 15,1 0 0-15,1-2-128 0,-1-2 128 0,1 0 0 16,1 0 0-16,0 0 0 0,2 0 0 0,-1-1 0 15,-1 1 0-15,2-1 0 0,1-1 0 0,-1 1 0 16,1 1 0-16,0 0 0 0,-2-4 0 0,1 2 0 16,-1-2 0-16,1 2 0 0,-2-1 0 0,0 0 0 0,-3 2 0 0,2-1 0 15,-1 1 0-15,-1 1-160 0,-1 0 160 0,-1 1 0 16,-1 1-128-16,-2 1 128 0,2-1 0 0,-3 7 0 31,1-4-496-31,-1 4 16 0,0 0 0 0,0 0 0 0,0 0 736 0,0 0 160 0,-6-2 32 0,6 2 0 16,-7 2-448-16,1 0 0 0,-2 3 0 0,0 1 0 15,-1-3 0-15,0 2-144 0,-2 2 144 0,1 2-160 16,-2-1 16-16,0 2 0 0,1 0 0 0,0 2 0 16,1-1 144-16,-1-1-192 0,1 0 192 0,-1 2-192 15,1-1 192-15,1-1 0 0,0 2 128 0,0-3-128 16,-2 1 0-16,2 1 0 0,1-1-160 0,0 1 160 16,1-1 0-16,-1-1-128 0,1 0 128 0,2-1 0 15,1 0 0-15,2-2 0 0,2-6 0 0,-3 7 0 16,3-7-144-16,0 8 144 0,0 0 0 0,0-8-144 15,0 0 144-15,3 9-160 0,0-1 160 0,3-1-160 0,1 1 160 0,3 1-128 16,-1-1 128-16,0 1-128 0,0 2 128 0,0 0 0 16,0 2 0-16,2-1 0 0,-1-1 0 0,2-2 0 15,-2-1 0-15,3 1 0 0,-1 0 0 0,1 1 0 16,3-1 0-16,-1 1 176 0,1-3 0 0,-2 0 0 16,1-1 0-16,-1 2 0 0,0 1-176 0,1 2 192 15,-1-2-192-15,0-1 192 0,1-2-192 0,-1 3 0 16,2-1 0-16,-2-1 128 0,-1-1-128 0,0 1-256 15,0-1 64-15,3-1 16 16,1 1-1872-16,0-1-368 0,2 1-80 0</inkml:trace>
  <inkml:trace contextRef="#ctx0" brushRef="#br0" timeOffset="6335.03">2197 6527 10127 0,'0'0'448'0,"0"0"96"0,0 0-544 0,0 0 0 16,2 8 0-16,1 0 0 0,-3-8 2336 0,0 0 352 16,0 0 80-16,4 7 16 0,-4-7-1552 0,0 0-304 15,0 0-64-15,6 6-16 0,-6-6-368 0,0 0-80 16,7 1-16-16,-1-1 0 0,0 0-80 0,-1-1-32 15,0-2 0-15,0-1 0 0,-1-1-80 0,0-2 0 16,0-2-16-16,-3 0 0 0,-2 0-16 0,0-1 0 0,-1-3 0 0,1 0 0 16,0-3 64-16,-3 0 16 0,-1 1 0 0,-1-1 0 15,1 0-240-15,0 2 0 0,0-4 0 0,0 1 0 16,-1-1 0-16,1 1 0 0,-1 2 0 0,-1 1 144 16,1 0 176-16,-1 1 48 0,-1-1 0 0,0 3 0 15,1 0-80-15,-1 1-16 0,1-1 0 0,-1 1 0 16,-1-2-144-16,0 2-128 0,-1-1 144 0,-1 5-144 15,1-3 128-15,0 2-128 0,-2-1 0 0,1 2 0 16,2-4 0-16,1 2 0 0,-1 0 0 0,0 3 0 16,0-1 128-16,0 3-128 0,-2 0 0 0,1-1 144 15,1 1 16-15,1 1 0 0,0-1 0 0,-1 2 0 16,-3 1-16-16,2 1 0 0,1-1 0 0,0 1 0 0,0 1 16 0,-1 0 0 16,1-2 0-16,-1 2 0 15,-1 0 48-15,1 1 16 0,0 0 0 0,-1 0 0 0,1-1 112 0,-1-1 32 16,1 3 0-16,-1-1 0 0,1-1 16 0,-2 1 16 15,-1-1 0-15,0 1 0 0,0 1-144 0,1-3-48 16,1 1 0-16,-2 1 0 0,2-1-208 0,1-1 176 16,1 3-176-16,2-3 160 0,1 1-160 0,6-2 0 15,-7 1 0-15,7-1 0 0,0 0 0 0,0 0 0 16,0 0 0-16,0 0 0 0,0 0 0 0,0 0 0 16,0 0 0-16,0-4 0 0,1-3 0 0,2 1 0 15,2-2 0-15,1 0 0 0,-1-2-144 0,3-1 144 16,1 0 0-16,0 2 0 0,0-1 0 0,1 0 0 15,1-2 0-15,-2 2 0 0,0-1 0 0,-1 2 0 16,-2 1 0-16,1 2 0 0,-1-1 0 0,1 2 0 16,-1 0 0-16,0 0 0 0,-6 5 0 0,0 0 0 0,5-4 0 0,-5 4 0 15,0 0 0-15,0 0 0 0,0 0 0 0,0 0 0 16,0 0 0-16,0 0 0 0,0 0 0 0,0 0 144 16,0 0-144-16,0 0 0 0,0 0 0 0,-7 0 128 15,0 1-128-15,-1 2 0 0,-1-1 144 0,-2 5-144 16,-1-1 160-16,1 2-32 0,-2 1-128 0,1 0 192 15,1 2 128-15,1-3 0 0,0 1 16 0,-1 0 0 16,2 1-16-16,1-2 0 0,3 1 0 0,0-1 0 16,1-1-16-16,4-7-16 0,-1 8 0 0,2-1 0 15,-1-7-144-15,5 9-16 0,0 2-128 0,2-5 192 16,-1 2 0-16,1 0 0 0,1 0 0 0,1 0 0 16,0 1 64-16,1 0 16 0,1 0 0 0,1 0 0 0,-2 0-272 15,0 0 160-15,0-2-160 0,0 1 128 0,0 1-128 0,1-3 0 16,1 1 0-16,-1-3 128 15,1-2-1152-15,0 2-256 0,0 3-32 0,1-3-16672 16</inkml:trace>
  <inkml:trace contextRef="#ctx0" brushRef="#br0" timeOffset="17411.59">20475 5223 23951 0,'0'0'2128'0,"-13"7"-1696"0,-3 1-432 0,12-11 0 0,-6 12 1200 0,1-5 144 0,1 0 48 0,8-4 0 16,0 0-304-16,0 0-48 0,0 0-16 0,9-5 0 16,3-3-256-16,3-3-64 0,4-2-16 0,3 0 0 15,1-1-352-15,3 0-64 0,3 1-16 0,2-2 0 16,-1-2 128-16,2 0 0 0,2 3 16 0,1-3 0 0,3 3-112 0,1-1-32 15,1 1 0-15,0-1 0 0,2-2-80 0,-1-2-32 16,-1 1 0-16,0-3 0 0,2 0-144 0,1-1 128 16,0-1-128-16,2 1 128 0,-1-5-128 0,0 4 0 15,-2 0 0-15,0-2 128 0,-1 1-128 0,-3 2 0 16,-3 1 144-16,-2 2-144 0,-3 0 0 0,-3 3 0 16,-2 0 0-16,-1 2 128 0,-2-1-128 0,-3 3 0 15,-2-2 128-15,0 2-128 0,-4-1 160 0,0 3-32 16,0 1-128-16,0 0 192 0,-1 0 80 0,0 1 16 15,-2 1 0-15,1 1 0 0,-4-1 128 0,1 2 32 16,0 0 0-16,0 1 0 0,-2 0-32 0,2-1 0 16,0 1 0-16,-1 1 0 0,-1 1-160 0,2-1-48 15,0 2 0-15,1 1 0 0,3 1-48 0,2 0-16 16,-2 2 0-16,3-1 0 0,2 2 0 0,2 3 0 0,1-3 0 0,3 5 0 16,0-3 64-16,3 4 16 0,4 1 0 0,1 2 0 15,3 3 112-15,3 1 32 0,1 1 0 0,2 2 0 16,3-1-16-16,1 3 0 0,2 3 0 0,1 0 0 15,1-2-128-15,2 1-32 0,-2-2 0 0,-1-1 0 16,-2-1-192-16,4-5 144 0,-2 1-144 0,1-3 128 16,1-1-128-16,0-2 0 0,-2-1 0 0,-3 2 0 15,-1-4 0-15,-4 0-272 0,-4-2 32 0,-1-1 16 32,-4 3-1264-32,-2-6-256 0,-4 0-48 0,-3 0-16 15,-3 1-2000-15,-2-1-400 0</inkml:trace>
  <inkml:trace contextRef="#ctx0" brushRef="#br0" timeOffset="18177.34">20372 5245 12895 0,'0'0'576'0,"0"0"112"0,0 0-560 0,0 0-128 15,-4-1 0-15,4 1 0 0,0 0 3200 0,0 0 624 16,0 0 112-16,0 0 32 0,0 0-2016 0,0 0-400 15,0 0-80-15,0 0 0 0,0 0-736 0,6 4-144 16,0 3-16-16,-1 3-16 0,0 3 16 0,0 3 16 16,3 2 0-16,-1 1 0 0,-1 4 16 0,-1 0 0 15,2 3 0-15,-2 2 0 0,-1 3-80 0,1 3-16 16,2 2 0-16,-2 2 0 0,0-3-64 0,2 2 0 16,-2 2-16-16,-1 1 0 0,0 1-64 0,1-1-16 0,2 2 0 0,-2-3 0 15,0-3-64-15,-1 2-16 0,0-1 0 0,1 2 0 16,-1-3-112-16,0 1-32 0,-2-1 0 0,1 1 0 15,0-1-128-15,1 2 0 0,-2-3 0 0,1-1 128 16,2-1-128-16,-2-1 0 0,-1-2 0 0,1-1 128 16,-1-4-128-16,1-2 0 0,0 1 0 0,-1-5 0 15,1-2 0-15,-2-1-256 0,0-3 48 0,1-1 0 32,-1-4-2272-32,0-1-448 0,2 0-80 0,-3-7-13696 0</inkml:trace>
  <inkml:trace contextRef="#ctx0" brushRef="#br0" timeOffset="18739.78">20528 6571 2751 0,'0'0'128'0,"-1"8"16"0,1-8-144 0,0 0 0 0,-3 7 0 0,3-7 0 15,0 0 3696-15,0 0 704 0,0 0 144 0,0 0 16 16,0 0-2576-16,0 0-512 0,0 0-96 0,7 5-32 16,-1 1 64-16,2 0 0 0,0-2 0 0,1-2 0 15,2-1 0-15,0 2 16 0,2-3 0 0,0 3 0 16,3 1-272-16,0-2-48 0,2 2-16 0,2 3 0 16,2-2-288-16,4 3-64 0,-1-1-16 0,2 3 0 15,3-3-80-15,1 3-32 0,3-1 0 0,1 1 0 16,2 1-320-16,-2-2-64 0,0 1-16 0,0-1 0 15,1 2 48-15,0-1 0 0,2 0 0 0,-2 2 0 16,2 1 16-16,0 2 16 0,0-5 0 0,1 3 0 0,0 1 16 0,2 1 0 16,-2-1 0-16,0 0 0 0,-3 1-64 0,2-1-16 15,-3-1 0-15,0 0 0 0,1 0-48 0,-1 2-16 16,0 0 0-16,-1 2 0 0,-3-4 32 0,1 2 0 16,1 0 0-16,-1-2 0 0,-2 4-64 0,0-2 0 15,-3-4 0-15,-1 0 0 0,0-1 0 0,-2 2-128 16,-3-3 192-16,1-1-64 0,-4-2-128 0,0 0 0 15,0-1 0-15,-3 1 128 0,-2-2-128 0,-1-1-176 16,-2-2 48-16,-1-1 0 16,0-1-1216-16,-2-1-224 0,-1 1-48 0,1-1-16 15,-2 0-2336-15,0-3-480 0</inkml:trace>
  <inkml:trace contextRef="#ctx0" brushRef="#br0" timeOffset="19411.72">22282 7222 7359 0,'0'0'656'0,"0"0"-528"16,0 0-128-16,0 0 0 0,0 0 4400 0,0 0 848 16,0 0 160-16,0 0 32 0,0 0-3024 0,0 0-624 15,6 1-112-15,1 0-16 0,1-1-432 0,1 0-80 16,3 0 0-16,-1 0-16 0,2-2-176 0,2-1-16 16,0-1-16-16,4 2 0 0,-1-5-224 0,3 3-64 0,2-2 0 0,2-1 0 15,2-1-208-15,-1-1-48 0,-1 0-16 0,1-3 0 16,-1 1-96-16,-2-2-16 0,1-2 0 0,-1 1 0 15,0 0-48-15,0-1-16 0,2 0 0 0,1-2 0 16,-1 1 0-16,1 2 0 0,0-1 0 0,1 4 0 16,-1-2-192-16,2-2 128 0,-1 2-128 0,0 2 0 15,-1-1 128-15,1 0-128 0,0 2 0 0,-2 1 144 16,-1 1-144-16,-1 0 0 0,-1-1 0 0,-3 0 128 16,0-1-128-16,-1 4 0 0,0-2 144 0,-1 2-144 15,-1-3 128-15,1 1-128 0,-2-1 160 0,0 1-160 16,-1-1 256-16,-2-1-64 0,-1 1 0 0,1 2 0 15,0-1 16-15,-2 1 0 0,1 1 0 0,-2-1 0 16,0-1-80-16,0 2-128 0,0-2 176 0,-1 1-176 16,1 1-256-16,-2-2-176 0,-2-1-16 0,0 1-16 15,0 0-2016-15,1 1-400 0,-3-1-64 0,1-1-15120 16</inkml:trace>
  <inkml:trace contextRef="#ctx0" brushRef="#br0" timeOffset="20178.25">23355 4835 3679 0,'0'0'320'0,"0"0"-320"15,0 0 0-15,0 0 0 0,-3 9 4464 0,-1 0 816 16,0 0 160-16,0 2 48 0,1 2-3040 0,0 1-592 16,2 4-128-16,-1 0-32 0,1 1-800 0,1 2-176 15,1-1-16-15,1 5-16 0,-1 3-176 0,0-1-48 16,2 3 0-16,-1 1 0 0,2 3-16 0,0-1 0 0,-1 1 0 0,-1 0 0 16,0-1-112-16,0 3-16 0,1 0-16 0,0 3 0 15,-2-2-80-15,2 1-16 0,-2 1 0 0,0 0 0 16,0 0-80-16,2-3-128 0,0 1 176 0,-1-1-176 15,0 1 256-15,0-2-48 0,2-2-16 0,-1 1 0 16,-1-3 192-16,1-1 16 0,-2 0 16 0,2-4 0 16,-2 0-288-16,2 1-128 0,-2-1 128 0,0 1-128 15,1-3 224-15,-1 4-32 0,2-2-16 0,-2 0 0 16,0 1 80-16,0-1 0 0,1-1 16 0,-1 0 0 16,0-3 128-16,1 0 32 0,-1 0 0 0,0-1 0 15,2 0-176-15,-1-1-16 0,0-1-16 0,0 1 0 16,0-2-32-16,0 0 0 0,0 0 0 0,0-1 0 15,1-1-64-15,-1 1-128 0,0-1 176 0,-1 1-176 0,0-3 224 16,1 3-64-16,-2-3-16 0,1 1 0 0,-1-2-144 0,1 1 192 16,-1-1-192-16,2-1 192 0,-1-1-192 0,-1 1 0 15,0-1 0-15,0-5 0 16,0 1-1360-16,0-1-208 0,0-6-32 0,0 0-17088 16</inkml:trace>
  <inkml:trace contextRef="#ctx0" brushRef="#br0" timeOffset="21334.63">22314 7221 23151 0,'2'-2'1024'0,"-2"2"208"0,0 0-976 0,0 0-256 0,0 0 0 0,0 0 0 15,0 0 1344-15,0 0 240 0,0 0 32 0,0 0 16 16,0 0-400-16,21-4-80 0,-21 4 0 0,1 11-16 15,0 1-272-15,0 1-48 0,1 1-16 0,-1 3 0 16,0 1 32-16,1 4 16 0,-1-1 0 0,0 4 0 0,1 2-16 0,-2-1-16 16,-2 2 0-16,2 2 0 0,2 1-256 0,-2 2-48 15,-2-2-16-15,1 0 0 0,0-1-176 0,1 1-48 16,0-1 0-16,0 0 0 0,1 2-128 0,0-4-16 16,1 0-128-16,-1-2 192 0,3-3-192 0,-2-1 0 15,1 2 0-15,0-3-160 16,-1-2-416-16,1 0-64 0,-1-2-32 0,2-1 0 15,2-4-2000-15,-4 0-400 0,0 1-64 0</inkml:trace>
  <inkml:trace contextRef="#ctx0" brushRef="#br0" timeOffset="21781">22243 8689 7359 0,'-7'19'656'0,"6"-8"-528"0,-4 2-128 0,-1 2 0 0,3 3 4464 0,-1 1 848 0,0 0 192 0,1 1 16 15,-1-2-3184-15,2 0-640 0,0 1-128 0,2-1-32 16,0-1-512-16,3 0-128 0,0-4 0 0,-1-4-16 16,1 0-320-16,2-2-64 0,0-2-16 0,0-4 0 15,-5-1-96-15,8-1-32 0,-1-4 0 0,-1-5 0 16,1-3-64-16,1-2-16 0,-2-5 0 0,2-2 0 15,-2-3-64-15,4-1-16 0,-1 0 0 0,-1 0 0 16,-1-1-192-16,1-2 128 0,-1 0-128 0,0-1 0 16,0-1 0-16,0 1 0 0,-1 0 0 0,1 3 0 0,-2 1 0 15,1 2-128-15,2-2 128 0,-1 4-208 0,-1 4 208 0,1 5-144 16,-2-2 144-16,0 4-128 0,0 1 128 0,-1 4 0 16,-4 6 0-16,5-1 0 0,2-2 0 0,-1 6 0 15,-6-3 0-15,7 6 0 0,1 2 0 0,0 4 0 16,-2-1 0-16,3 4 176 0,0 2-176 0,3 2 0 15,-3 1 0-15,0 2 0 0,2 1 0 0,1 1 0 16,-2 1 0-16,2-2 0 0,1 3-176 0,1-2-64 16,-2-3-16-16,0 1 0 15,-2 1-640-15,0 1-128 0,0-2-16 0,-3-1-16 16,1-1-1872-16,0 0-368 0,-1 0-80 0</inkml:trace>
  <inkml:trace contextRef="#ctx0" brushRef="#br0" timeOffset="22008.43">22364 8692 3679 0,'0'0'160'0,"0"0"32"0,-7 0-192 0,0 0 0 0,-1 0 0 0,8 0 0 15,0 0 7520-15,0 0 1456 0,0 0 304 0,0 0 48 16,0 0-6240-16,0 0-1232 0,0 0-256 0,9 6-64 15,1-2-496-15,3-2-96 0,3 1-32 0,1 1 0 0,1-3-384 0,3 2-80 16,4-2 0-16,0 3-16 0,2-2-272 0,-1 0-160 16,1-4 192-16,2 1-192 0,-1 0 0 0,0-2-272 15,2-1 16-15,0 2-13824 16,-1-5-2784-16</inkml:trace>
  <inkml:trace contextRef="#ctx0" brushRef="#br0" timeOffset="22806.51">23510 6768 19583 0,'0'0'864'0,"0"0"176"0,0 0-832 0,0 0-208 0,0 0 0 0,0 0 0 16,0 0 1520-16,0 0 256 0,-4-5 48 0,4 5 16 16,0 0-448-16,0 0-96 0,0 0-16 0,0 0 0 15,0 0-192-15,5 4-64 0,-5-4 0 0,9 8 0 0,2-2 96 0,-1 2 16 16,2 1 0-16,1 2 0 0,-1-1-32 0,-2-1 0 15,1 2 0-15,0-1 0 0,2 2-272 0,3 1-48 16,1 2-16-16,1 0 0 0,-1-1-320 0,7 3-80 16,-1-1-16-16,1-2 0 0,2 2-192 0,-3-5-32 15,-2 1-128-15,0 1 192 0,1-4-192 0,0 2 0 16,2-1 0-16,0 1 0 0,1 0 0 0,3 1 0 16,-2-1-128-16,1 0 128 15,0 0-1856-15,3 2-272 0,-1-3-48 0,0 2-10352 16,1 2-2064-16</inkml:trace>
  <inkml:trace contextRef="#ctx0" brushRef="#br0" timeOffset="23468.43">24608 7381 18431 0,'4'12'1632'0,"-1"3"-1312"0,3 7-320 0,0 3 0 16,2 1 1888-16,1-2 304 0,-1 2 64 0,0-1 16 16,1 3-736-16,4 8-128 0,-1-5-48 0,-1-3 0 15,-1-3-496-15,-1-3-96 0,0-2-32 0,-1-3 0 16,-1-4-176-16,0-1-48 0,-2-1 0 0,2-3 0 16,-2-1-240-16,-5-7-48 0,0 0-16 0,0 0 0 15,0 0-80-15,0 0 0 0,1-8-128 0,-1-1 192 16,0-3-48-16,-1-1-16 0,-3-3 0 0,-1-1 0 0,0-2-128 0,-1-6 0 15,-1-6 144-15,1-3-144 0,2 1-192 0,2-2-96 16,1-3-32-16,1-1 0 0,1 1 80 0,1 2 16 16,4-1 0-16,0 5 0 0,1 7 224 0,-1 3-176 15,2 1 176-15,1 3-160 0,2 0 160 0,-1 2 0 16,-1 2 160-16,2 2-160 0,-1 1 144 0,3-2-144 16,0 4 128-16,-1 1-128 0,0 6 176 0,-2 0-48 15,0 2-128-15,0 2 192 0,-10-2 96 0,7 6 16 16,0 5 0-16,-3-1 0 0,-3 3 208 0,-1 2 64 15,-3 0 0-15,0 1 0 0,-1 1-400 0,0 0-176 16,-1 0 160-16,-2 0-160 0,0-2 192 0,2 1-48 16,-1-3-16-16,1-1 0 0,-2-3-128 0,2-3 0 15,0 0 0-15,2-3 0 0,-1 1-448 0,0 0 48 0,-1-1 0 0,5-3 0 32,0 0-240-32,0 0-64 0,0 0 0 0,0 0 0 15,0 0 16-15,0 0 0 0,0 0 0 0,0 0 0 0,8 4 240 0,1 2 32 0,-1 2 16 0,3 0 0 16,4 0 240-16,-3-2 160 0,1 1-192 0,0 1 192 15,1 1 0-15,0-1 192 0,2-2 0 0,0 3 0 16,-1 2 368-16,3 2 64 0,-2 2 16 0,-3-3 0 16,-2 0 448-16,-2 1 80 0,-3 0 32 0,-1 0 0 15,-2 0 112-15,-2-1 32 0,-2-4 0 0,-2 1 0 16,-2 0-224-16,-3 0-32 0,-2 0-16 0,-2-2 0 16,-1-4-240-16,3 3-64 15,-2 1 0-15,0 1 0 0,2 0-256 0,-3-3-64 0,-2 1-16 0,4-3 0 0,-1 1-304 0,-2-2-128 16,1-1 0-16,2-1 128 15,2 0-1008-15,1-1-208 0,8 1-32 0,-4-7-13744 16,0-1-2752-16</inkml:trace>
  <inkml:trace contextRef="#ctx0" brushRef="#br0" timeOffset="34205.55">20747 5393 5519 0,'12'-7'496'0,"-12"2"-496"0,-3-3 0 0,2 3 0 15,0-2 1904-15,1 2 272 0,-3 0 64 0,3 5 16 16,0 0-704-16,0 0-144 0,0 0-16 0,0 0-16 15,0 0-160-15,0 0-48 0,0 0 0 0,0 0 0 16,7 9 160-16,-3-2 16 0,-2 2 16 0,1 0 0 16,0 3 48-16,-1-2 0 0,1 2 0 0,-1 1 0 15,1 1-288-15,0 6-48 0,-1 1-16 0,1 1 0 16,1 1-160-16,0 1-48 0,0-1 0 0,-1 3 0 0,1-4-224 0,3 3-48 16,-3 1-16-16,1 0 0 0,0-1-144 0,0 0-32 15,2 0 0-15,-2-1 0 0,-1 0-112 0,1-1-16 16,2 1-16-16,1-1 0 0,-4-1-48 0,1-1 0 15,0-1 0-15,-1-1 0 0,1 0 0 0,-1 0 0 16,0 1 0-16,0-2 0 0,-3-2-64 0,3-1-128 16,0 2 176-16,-1 0-176 0,-1-1 128 0,1 0-128 15,-1-1 0-15,2 1 0 0,-2-1 0 0,0-2 0 16,1 2 0-16,-1-1 0 0,1-2 0 0,0 1 0 16,-2 0 0-16,0-1 0 0,1-1 0 0,-1 2-144 15,0-6 144-15,0 1 0 0,2 1-208 0,-2-1 32 16,-1 0 16-16,0-2 0 15,0-6-640-15,3 7-128 0,0-2-32 0,2 1 0 16,-5-6-2800-16,5 6-560 0</inkml:trace>
  <inkml:trace contextRef="#ctx0" brushRef="#br0" timeOffset="41942.54">20367 14236 11967 0,'0'0'528'0,"-11"1"112"0,18-6-512 0,-20 10-128 0,0 0 0 0,2 1 0 15,2-2 2960-15,1-1 560 0,0 1 128 0,8-4 0 16,0 0-2000-16,0 0-416 0,0 0-80 0,6-6 0 16,3-1-144-16,4-1-32 0,3-3 0 0,2 0 0 15,0-3-64-15,3 1-16 0,1 0 0 0,2 1 0 16,-1 0-128-16,2 1-16 0,-2-2-16 0,3 0 0 15,0-2-64-15,3 1-16 0,2-2 0 0,2-1 0 16,1 2-304-16,1-1-64 0,0-2-16 0,2-2 0 16,2 1-272-16,0-2 128 0,0 0-128 0,-1 0 0 0,-3 0 128 0,0 0-128 15,-1 1 0-15,-1-1 0 0,-3 0 0 0,-2 0 0 16,0 3 0-16,-3-2 0 0,-2 1 144 0,1 2-144 16,-5 0 0-16,1 4 144 0,-2-2-144 0,-2 4 0 15,-3 0 0-15,-2-1 128 0,1 3-128 0,-2 1 160 16,0 1-160-16,-1 0 160 0,1 1-160 0,-2 0 192 15,-2 1-192-15,1 1 192 0,-2 2-32 0,0-4 0 16,-5 6 0-16,0 0 0 0,0 0 16 0,8 2 0 16,0-1 0-16,1-1 0 0,-1 3-48 0,1-3-128 15,2 0 192-15,2 2-64 0,-2 1 16 0,2 1 0 16,2 1 0-16,-1 2 0 0,0-1 64 0,2 3 16 16,1-2 0-16,3 4 0 0,-1 1 80 0,1 1 16 0,1 2 0 15,2 0 0-15,2 2-48 0,2 0 0 0,3 0 0 0,3 0 0 16,2 1-32-16,1-3-16 0,5 0 0 0,-1 2 0 15,2 0 0-15,0 0 0 0,-2-1 0 0,1-1 0 16,-1 2-32-16,2 0 0 0,-2-4 0 0,3 4 0 16,-1-1-192-16,1-2 176 0,0-1-176 0,0 0 160 15,-4-1-160-15,-1 1 0 0,0-1 0 0,-3-3 128 16,-3-1-128-16,1 0 0 0,-3 1 0 0,-3-3 0 16,-3-2 0-16,-2 1 0 0,-2 1 0 0,-2-1 0 15,-1 1-1280-15,-2-3-128 16,-2 1-16-16,-2 0-16 0,-2 0-2384 0,-1 1-464 0</inkml:trace>
  <inkml:trace contextRef="#ctx0" brushRef="#br0" timeOffset="42708.56">20252 14229 11967 0,'0'0'1072'0,"0"0"-864"15,0 0-208-15,0 0 0 0,0 0 2544 0,-1 7 464 16,1-3 80-16,1 4 32 0,-1-1-1280 0,0 4-256 16,3-2-48-16,-2 4-16 0,0 1-384 0,2 1-80 15,2 2-16-15,-1 2 0 0,-1 1-192 0,-1 1-32 16,1 3-16-16,-1 0 0 0,2 5 32 0,-1-2 0 16,-1 0 0-16,2 2 0 0,0 1-112 0,1 1-16 15,-3 2 0-15,0-1 0 0,1 4-112 0,0-2-16 0,-1-1-16 0,0 3 0 16,-1 0-144-16,1 2-32 0,1-3 0 0,0-1 0 15,-2 0-112-15,2 0-16 0,-2 1-16 0,-1-2 0 16,0-2-112-16,1 2 0 0,-1-2-128 0,0-1 192 16,-1 0-192-16,0 0 128 0,1-3-128 0,0 1 0 15,0-2 144-15,0-3-144 0,0 1 128 0,0-2-128 16,-2-3 0-16,2-3 0 0,0 0 0 0,2-1 0 31,-1-2-1232-31,-1 0-288 0,0-4-48 0,1 1-16 0,3-4-2256 16,-4-6-464-16,0 0-96 0,14 8-16 0</inkml:trace>
  <inkml:trace contextRef="#ctx0" brushRef="#br0" timeOffset="43302.48">20277 15525 13823 0,'0'0'1216'0,"0"0"-960"0,0 0-256 0,0 0 0 15,9-2 2496-15,-1 2 464 0,1 2 96 0,1 1 16 16,-1-1-1248-16,2 2-240 0,1 0-48 0,2 3-16 16,3 3-272-16,1-1-48 0,0 0-16 0,3 2 0 15,-3-1-128-15,2 1-32 0,1-1 0 0,0 1 0 16,1-1-128-16,1 2-16 0,2-3-16 0,1 3 0 15,2-1-224-15,2 0-64 0,-2-1 0 0,3-1 0 16,2 2-128-16,1-2-16 0,2 1-16 0,1 1 0 16,-1 2-64-16,1-4-16 0,-3 3 0 0,-2-1 0 15,1 0-80-15,0 1-32 0,-1-1 0 0,1 2 0 0,-2-4-80 0,3 3-16 16,-1 0 0-16,-1-2 0 0,1 2 32 0,-1 0 0 16,2-3 0-16,-2 3 0 0,-1-1 32 0,0 1 16 15,-1-1 0-15,-2 0 0 0,-5 0 96 0,0-1 16 16,0 1 0-16,-1-2 0 0,-3 0-80 0,0-3-16 15,-2 1 0-15,-2-1 0 0,0 1-96 0,-1-1-128 16,-1 0 176-16,-1-1-176 0,-2-1 144 0,-1 0-144 16,0 0 0-16,-1 0 144 0,-8-4-144 0,9 2 0 15,-1 1 0-15,-1 1 0 16,-1-2-832-16,1 1-112 0,-7-3-16 0,0 0 0 16,7 1-912-16,1 2-192 0,-1-1-48 0,1 1 0 15,-8-3-1792-15,9 4-384 0</inkml:trace>
  <inkml:trace contextRef="#ctx0" brushRef="#br0" timeOffset="43914.1">21896 16115 10127 0,'0'0'896'0,"0"0"-704"16,0 0-192-16,0 0 0 0,0 0 3664 0,0 0 704 15,0 0 144-15,0 0 32 0,6-3-2240 0,1-1-448 16,-1-1-96-16,2 1-16 0,1 1-320 0,2 2-64 16,2 0-16-16,0-2 0 0,0-1-272 0,3 0-64 15,1 2-16-15,0-2 0 0,1 0-80 0,0 0-16 16,2-3 0-16,-1 2 0 0,1-1-192 0,1-2-64 15,-1 0 0-15,3-1 0 0,0-2-272 0,2 0-64 16,0-2-16-16,2 0 0 0,0 0-288 0,2-2 160 16,1 1-160-16,1 1 128 0,-1-3-128 0,-1 2 0 0,-2 1 0 15,1 0 0-15,-2 2 0 0,-1 2 0 0,1 0 0 0,-3-1 0 16,-1-1 0-16,0 1 128 0,-1-1-128 0,1 2 0 16,1 0 144-16,-3-1-144 0,-1-1 160 0,0 0-160 15,1-1 160-15,-1 1-160 0,0 2 160 0,-1-2-160 16,0 0 160-16,-1 1-160 0,0-1 160 0,0 1-160 15,-1 3 192-15,-1 1-64 0,1-1-128 0,-2 1 192 16,-1-1-192-16,0 2 0 0,-1 1 0 0,0 0 0 16,1 0 0-16,-3 2-240 0,1-1 32 0,-2 2 0 15,-1-2-2032 1,-1 2-416-16,3-2-80 0,-4 3-16160 0</inkml:trace>
  <inkml:trace contextRef="#ctx0" brushRef="#br0" timeOffset="44637.23">22891 14195 11055 0,'0'0'976'0,"0"0"-784"0,0 0-192 0,0 0 0 16,0 0 3200-16,0 0 608 0,0 0 112 0,4 10 32 15,-2-1-1664-15,1 0-336 0,-1 0-64 0,1 3-16 16,0 3-528-16,-1 0-96 0,1 2-32 0,-1 1 0 31,1-1-288-31,0 2-64 0,-1 1-16 0,1 3 0 0,-1 1-352 0,2-1-80 0,0 3-16 0,0 4 0 16,1-2-96-16,-1 2-32 0,-1 0 0 0,1 1 0 16,0 0-80-16,1 2 0 0,0 1-16 0,0 1 0 15,-1-2-16-15,2 2 0 0,-1 0 0 0,0-2 0 16,1-1 32-16,-2 1 16 0,0-1 0 0,0 1 0 15,-1-3 0-15,-1-1 0 0,0-5 0 0,2 1 0 16,-2 0 48-16,0 1 16 0,0-1 0 0,-1-3 0 16,-1 0-80-16,2-2-32 0,-1 3 0 0,0-3 0 15,-1-1-160-15,0 1 128 0,-1 1-128 0,1-3 128 0,-1 0-128 16,1-2 0-16,0 1 0 0,0 0 128 0,-2-2-128 0,1 0 0 16,1-1 0-16,0 0 0 0,1-2 0 0,1 0 0 15,-2 0 128-15,1-1-128 0,2 1 0 0,-1-2 0 16,1 1 0-16,-2 1 0 0,1-3-176 0,-1-3-16 15,0 1 0-15,0 1 0 16,2 1-256-16,0-3-48 0,-1 1-16 0,1 1 0 16,-3-8-1088-16,0 6-240 0,0-6-32 0,0 0-10032 15,0 7-2016-15</inkml:trace>
  <inkml:trace contextRef="#ctx0" brushRef="#br0" timeOffset="55638.52">20562 14468 13823 0,'0'0'1216'0,"0"0"-960"16,0 0-256-16,0 0 0 0,0 0 2176 0,0 0 400 16,0 0 80-16,0 0 16 0,0 0-1184 0,0 0-224 15,0 0-48-15,0 0-16 0,0 0-384 0,0 0-80 16,7 6-16-16,-6 5 0 0,2-1-112 0,-2-1-32 16,0 1 0-16,1 0 0 0,-1 0 112 0,0 1 16 15,-1 1 0-15,0-1 0 0,0 1 0 0,1 1 0 16,1 1 0-16,0 1 0 0,-2 0-192 0,2 2-16 0,-1 2-16 0,2-1 0 15,-1 1-112-15,0 1-32 0,-1 0 0 0,1 0 0 16,0 1-80-16,0 0 0 0,1 0-16 0,0 0 0 16,-2 0-80-16,1 0-16 0,1-2 0 0,-2 1 0 15,-1-1 16-15,2 2 0 0,0-5 0 0,1-1 0 16,0 1 96-16,-1 0 0 0,-1 1 16 0,3-3 0 16,-2 2-112-16,-1-3-32 0,-1 1 0 0,1 2 0 15,-1-5-128-15,0 2 0 0,2 2-160 0,-2-1 160 16,0-1 0-16,0 0 0 0,-2 0 0 0,2-2 0 15,0-1 0-15,0-1 0 0,0-2-128 0,0-7 128 16,2 6-416-16,-2-6-32 0,0 0-16 0,0 0 0 16,0 0-2976-16,0 0-592 0</inkml:trace>
  <inkml:trace contextRef="#ctx0" brushRef="#br0" timeOffset="59504.42">3288 12735 23039 0,'-9'11'2048'0,"1"0"-1648"0,3 6-400 0,4 6 0 0,1-1 320 0,0-3-32 15,0 0 0-15,2-1 0 0,3-1 32 0,3-2 16 16,3 1 0-16,2 1 0 0,2-3 48 0,5 2 16 15,2-2 0-15,3-1 0 0,1-2-96 0,4 1-32 16,5-6 0-16,3 1 0 0,4-2-16 0,1-3-16 16,-2-2 0-16,2-1 0 0,0-2 32 0,0 0 16 15,0-3 0-15,0 0 0 0,0-1-16 0,3 1 0 0,2-1 0 0,-1 1 0 16,1-1-144-16,1-1-128 0,-2 1 192 0,0-3-192 16,-3 0 208-16,0 0-64 0,1 0-16 0,-1 0 0 15,-1 0 224-15,1 0 32 0,1-3 16 0,1-1 0 16,7 1-208-16,-4-1-64 0,-2-1 0 0,0 1 0 15,0 0 48-15,1 1 0 0,-2-2 0 0,-1 2 0 16,0 2-176-16,0 1 128 0,1-1-128 0,1 2 128 16,1-1 48-16,0 4 0 0,-5-3 0 0,1 1 0 15,-3 0 16-15,0 2 0 0,-4-1 0 0,4 2 0 16,2-2-32-16,-1 1 0 0,1 2 0 0,1 1 0 16,3 1-16-16,0 2 0 0,0 0 0 0,-2 0 0 15,0 1-16-15,-2 2-128 0,-2-1 192 0,2 1-64 0,3-1-128 16,0 2 128-16,1 3-128 0,-2-3 128 0,1 1-128 0,1 0 0 15,-4 0 144-15,-1 2-144 0,-3 1 0 0,0 1 144 16,0-4-144-16,-1 3 0 0,-3 2 160 0,1 0-160 16,0 0 128-16,-2 0-128 0,-2-1 224 0,2 2-32 15,0-1-16-15,1 1 0 0,-1-2 128 0,-1 0 16 16,-3 1 16-16,0 1 0 0,-3 2-160 0,0-3-48 16,1 1 0-16,-1 1 0 0,-1-2-128 0,-1 2 192 15,-2-1-192-15,1 0 192 0,-2-1 48 0,0 1 16 16,0 0 0-16,1 0 0 0,-1-1-256 0,0 2 0 15,1-2 0-15,1 1 0 0,1-1 288 0,-2 1-32 16,2-2-16-16,0 0 0 0,1-1 32 0,-3 0 16 16,-1-1 0-16,0 1 0 0,-1 0-288 0,0 0 160 15,1 0-160-15,0 0 128 0,-2-2-128 0,0 1 0 0,-2-1 0 16,-1 1-176-16,0-2 176 0,1 1 0 0,3 0 0 0,-2-2 128 16,2-1-128-16,-1 1 0 0,-1 2 0 0,2-4 0 15,3 1 0-15,-3-1 0 0,-1 1 0 0,0 0 0 16,1-2 0-16,-2 0 0 0,0 1 0 0,-1-2 0 15,0-2 0-15,-1 1 0 0,-3 0 0 0,-1-2-128 32,1-1-240-32,-3 0-32 0,1-1-16 0,-3-2 0 15,-1 1-336-15,-2-2-64 0,0 0-16 0,-1 0 0 16,-1 2-128-16,0-2-48 0,-2 0 0 0,0 0 0 16,-2 1 464-16,0 0 96 0,-3 1 0 0,0-1 16 0,-1-1 432 0,-1 0-160 0,-1-1 160 0,-1-1 0 15,-1-1 0-15,1 1 0 0,-3-2 0 0,0 1 0 16,-3-1 0-16,1 4 0 0,-1-1 0 0,2 2 0 0,0 3 0 0,1 1 192 15,1 1 0-15,1 2 0 0,8 0 192 0,0 0 48 16,0 0 0-16,0 0 0 16,0 0-240-16,0 0-64 0,5 7 0 0,4-1 0 0,4-1-128 0,3 2 0 15,-1-2-192-15,2 2 192 0,0 1-304 0,2-1 64 16,-1 3 16-16,0-3 0 0,-1 2 224 0,0 2 0 16,-1-1 0-16,-3 2 0 0,-2 0 912 0,-2 2 176 15,-2 0 48-15,-2 3 0 0,-2 0 208 0,-3 2 64 16,-3 1 0-16,-1 1 0 0,-2 1-272 0,-1 1-48 15,-3-1-16-15,-3 0 0 0,-4 0-288 0,0 0-48 16,0-2-16-16,1-2 0 0,2-2-720 0,1-2 0 16,2-3 0-16,1-2 0 15,2-3-2464-15,0-2-432 0</inkml:trace>
  <inkml:trace contextRef="#ctx0" brushRef="#br0" timeOffset="61136.25">9233 14461 1839 0,'0'0'160'0,"0"0"-160"16,0 0 0-16,0 0 0 0,0 0 3920 0,0 0 752 15,0 0 160-15,0 0 32 0,0 0-3216 0,0 0-640 0,0 0-128 0,0 0-32 16,6 0 208-16,1 0 32 0,-1-3 16 0,0 0 0 16,-1 0-208-16,-1-1-32 0,0 0-16 0,-2 1 0 15,1-4-48-15,-2 1-16 0,-1 0 0 0,-1 0 0 16,-2-1-320-16,1 1-64 0,-2-2-16 0,-1 1 0 16,-2-2 160-16,-2 1 32 0,-1 1 0 0,-2 0 0 15,-1-1-48-15,-3 2 0 0,-2-1 0 0,-3 1 0 16,-2 1-48-16,-2-1-16 0,-5 2 0 0,-3-2 0 0,-3 1-176 0,-2-1-32 15,0 4-16-15,0-3 0 0,0 2-240 0,-1 0 144 16,-4 2-144-16,0 1 128 0,0 3-128 0,-2 1 0 16,-4 1 0-16,1 1 0 0,0 5 128 0,0 2-128 15,-1 0 128-15,3 1-128 0,0 2 0 0,2 1 0 16,-2 0 0-16,3 0 0 0,-1 0 0 0,-1 1 0 16,-2-4 0-16,2 3 0 0,-1 1-144 0,2-2 144 15,2 1 0-15,2 1 0 0,-1 1-208 0,1 0 64 16,1 2 16-16,1-3 0 0,0 2 128 0,-1 1-192 15,-1 1 192-15,-2 0-192 0,-1-1 192 0,2 1 0 16,4 1 0-16,1 1 0 0,1-1 0 0,3 1 0 16,-1-1 0-16,2 2 0 0,-2 0 0 0,2-2 0 15,-2 2 0-15,3-3 0 0,0 0 0 0,-1 1 0 16,-3-1 0-16,-2 0 0 0,-2 0 0 0,-1 2 128 16,-2-1-128-16,1 3 0 0,3 0 160 0,-1-1-32 0,-1 2-128 0,-1 2 192 15,0 0-64-15,-2 1 0 0,-1 0-128 0,-3 0 192 16,-3 0-16-16,-1-2-16 0,1 0 0 0,2-1 0 15,1-1 32-15,0-1 0 0,-1-2 0 0,0 0 0 16,3-1 192-16,-1-1 32 0,-2-2 16 0,-2-2 0 16,0-1-240-16,2-2-32 0,3-1-16 0,-1-1 0 15,4-2 64-15,1-1 16 0,4 0 0 0,1-1 0 16,1-1 160-16,0-1 48 0,3 0 0 0,-1-1 0 16,1 1-640-16,0 1-128 0,-2-3-32 0,2 1 0 15,-2-1 368-15,2 0 0 0,0-2 0 0,1 1 0 0,-2-2 0 0,4 1 0 16,-1-1 0-16,2 0 0 0,-1 0 0 0,0-1 0 15,-1 0 0-15,0 2 0 0,2 0 0 0,-1 0 0 16,1-2 0-16,0 0 0 0,-6-2 0 0,3 1 0 16,0 0 0-16,0 1 0 0,0-2 0 0,0 2 0 15,4-1 128-15,1 1-128 0,1 0 0 0,0 0 0 16,1 0 0-16,2 1 0 0,4-1 0 0,1 0 0 16,2 0 0-16,2 0 0 0,0 0 0 0,2 2 0 15,1-1 0-15,1 0 0 0,2 1-160 0,0-1 160 16,1 3 0-16,5-4-144 0,-4 5 144 0,4-5-128 15,-4 7 128-15,4-1-128 0,2 2 128 0,0 0-192 16,1 1 192-16,1 1-192 16,1 1 192-16,0 1-192 0,-1 2 192 0,0-2-192 0,0 1 192 0,0 0-208 0,0 0 80 0,-2-2 128 15,0 1-128-15,-1 0 128 0,-1-2 0 0,0 1 0 16,0-2 0-16,-1 0 0 0,-2-1 0 0,0 0 0 16,-1-1 0-16,-1 1 0 0,-1 1 0 0,1-2 0 15,-6 1-144-15,3-2 144 0,0 0-192 0,1-1 192 16,-3 0-160-16,1-4 160 0,3 1-128 0,-2 0 128 15,3-2-208-15,0-2 32 0,-2-1 16 0,1-2 0 16,0 0-96-16,2-2 0 0,2-1-16 0,1 0 0 16,-1 1 128-16,1-1 144 0,1 0-208 0,1 0 80 15,2 0 128-15,-1 0 0 0,0-2 0 0,3 1-128 16,1 1 128-16,4 0 0 0,0 2-144 0,3-2 144 16,3-4 0-16,1 2 0 0,0-2 0 0,1-1 0 0,1-1 0 0,2-2 0 15,1-1 0-15,2-1 0 0,-1-2 0 0,2-1 0 16,1 2 0-16,0-1 0 0,0-1 0 0,2 2 0 15,2 1 128-15,-2 2-128 0,0 2 0 0,-1 1 0 16,2 1-160-16,2 0 160 16,0 0-2032-16,2 2-304 0,-2 1-64 0</inkml:trace>
  <inkml:trace contextRef="#ctx0" brushRef="#br0" timeOffset="62136.42">3358 14880 17215 0,'-2'9'384'0,"-2"4"64"0,-1-1 32 0,-1 2 0 0,4 3-480 0,-2 0 0 16,1-1 0-16,2-1 0 0,0-2 272 0,2-1-32 16,-1-1-16-16,0-2 0 0,1-2 240 0,-1-7 48 0,0 10 16 0,0-10 0 15,0 0 272-15,0 0 48 0,0 0 16 0,0 0 0 16,0 0-80-16,0 0-16 0,0 0 0 0,0 0 0 16,0 0-128-16,3-7-16 0,-2 1-16 0,1-6 0 15,-4 0-192-15,0-4-32 0,-2 0-16 0,-2-1 0 16,1-6-80-16,-1 3-16 0,-3-4 0 0,-1-2 0 15,1 0-16-15,0 0 0 0,0-2 0 0,-1 1 0 16,-1 1 32-16,1-3 0 0,-2 2 0 0,0-3 0 16,-1 1-288-16,0 2-176 0,-2 0 32 0,-2 0 0 15,-2 0 144-15,2 1 0 0,1 0 0 0,0 1 0 16,0 2 0-16,2 2 128 0,0 0-128 0,-1 3 0 16,2 3 0-16,1 0 0 0,1 2 0 0,0 1 128 15,2 0-128-15,0 2 128 0,0-1-128 0,0 2 128 0,0 1-128 0,0 2 128 16,-1 1-128-16,3 1 128 0,-1 0 112 0,1 4 16 15,1 0 16-15,-1 0 0 0,1 1 160 0,0 4 16 16,3 2 16-16,0 1 0 0,-1 1-240 0,1 1-48 16,2 2-16-16,0 2 0 0,0 2-160 0,1 2 0 15,-2 1 0-15,2 1 0 0,0-3 0 0,0 3 0 16,-1-4 0-16,1 0 0 0,-1 1 0 0,-1-1 0 16,2-2 0-16,-1-3 0 0,0-1 0 0,-1-1 0 15,1-1 0-15,1-8 0 0,-3 7 0 0,3-7 0 16,0 0 0-16,0 0 128 0,0 0-128 0,0 0 0 15,0 0 0-15,0 0 0 0,-6-2-272 0,-1-4 16 16,1-3 0-16,-1-2 0 0,1 1 0 0,-1-4 16 16,0-2 0-16,-1-1 0 0,-1 0 240 0,1-1-176 15,1 0 176-15,1-1-160 0,-3 2 160 0,1 2 0 0,1-1 0 16,3 3 0-16,0 1 0 0,2 2-128 0,-1 1 128 0,3 1 0 16,2 1 0-16,0 1 0 0,3 1 0 0,2 1-128 15,-1 1 128-15,4 1 192 0,0 0-32 0,3 2-16 16,1 0 160-16,1-1 16 0,-1 0 16 0,3-1 0 15,3 0-112-15,0-1-32 0,3 0 0 0,0 1 0 16,2-2-192-16,2 1 0 0,3-3 0 0,4 1-10544 16,3-1-2192-16</inkml:trace>
  <inkml:trace contextRef="#ctx0" brushRef="#br0" timeOffset="63908.33">21857 16099 1839 0,'0'0'160'0,"0"0"-160"15,0 0 0-15,0 0 0 0,0-8 4720 0,0 3 912 16,0 5 176-16,0 0 32 0,0 0-3472 0,2-5-704 15,1-1-144-15,-3 6-32 0,0 0-416 0,0 0-96 16,0 0-16-16,0 0 0 0,0 0 32 0,0 0 0 0,0 0 0 0,0 0 0 16,7 7 16-16,-1-1 0 0,-1 0 0 0,-1 1 0 15,0 4-80-15,-1 2-16 0,-1 5 0 0,1 3 0 16,1 1-144-16,-2 7-16 0,1 0-16 0,-2 4 0 16,2 4-160-16,0 0-16 0,-1 2-16 0,1 1 0 15,-2-1-160-15,2 2-48 0,1-5 0 0,0 2 0 16,-2-2-160-16,2 0-48 0,0-3 0 0,-1 0 0 15,-1-2-128-15,1 1 0 0,-1-5 144 0,1 2-144 16,0-2 0-16,1 0 128 0,-2-3-128 0,1-2 0 16,-1-1 0-16,1-1 0 0,0-4 0 0,0 3 0 15,1-6-448-15,0 1-16 16,1-3 0-16,-1-2 0 0,0-2-2144 0,0 0-416 0,1-2-96 0,-5-5-14608 16</inkml:trace>
  <inkml:trace contextRef="#ctx0" brushRef="#br0" timeOffset="64408.26">21832 18126 15663 0,'0'0'1392'0,"0"0"-1120"0,0 0-272 0,-5 5 0 15,0 1 4160-15,-1-2 784 0,6-4 160 0,0 0 16 16,0 0-3120-16,0 0-624 0,0 0-128 0,0 0-32 16,0 0-624-16,0 0-128 0,0 0-16 0,3-10-16 15,0-1-128-15,1-2-32 0,1-3 0 0,1-1 0 16,-1-1-80-16,2 0-32 0,0-2 0 0,-1-2 0 15,1-2-160-15,-1-2 160 0,-1-1-160 0,1 0 160 16,-1-2-160-16,0 1 0 0,-1-3 144 0,1 1-144 16,3 0 0-16,-3 1 0 0,-1 2 0 0,0 2-128 15,0 4-16-15,1 3 0 0,0 1 0 0,0 4 0 16,1 3 144-16,-1 2-128 0,0 1 128 0,-5 7-128 16,7-1 128-16,2 4 0 0,1 7 128 0,2 2-128 15,0 1 192-15,1 4-48 0,1 4 0 0,0 0 0 16,2 2 80-16,0 2 16 0,-1 0 0 0,0 1 0 0,-1 2-240 15,0-2 0-15,1 2 0 0,0-1 0 0,1-1 160 0,-2 0-160 16,-1 0 160-16,0-2-160 0,0 1-160 0,0-3-128 16,0 0-32-16,1-1 0 15,-3-2-1696-15,1-2-352 0,0-1-64 0,-2-2 0 16,-1-1-1024-16,0-1-192 0</inkml:trace>
  <inkml:trace contextRef="#ctx0" brushRef="#br0" timeOffset="64642.7">21940 17976 18431 0,'-11'-2'816'0,"11"2"160"0,0 0-784 0,-7-2-192 0,7 2 0 0,0 0 0 15,0 0 3872-15,0 0 736 0,0 0 128 0,0 0 48 16,0 0-2448-16,7-4-480 0,4 1-112 0,0-1-16 15,-1 1-400-15,2 3-96 0,3-4-16 0,1 1 0 16,1 3-384-16,1 0-96 0,2 0-16 0,-1 0 0 16,1 0-464-16,1-5-80 0,0 4-32 0,1-4 0 15,0 0-144-15,2-1 0 0,-1 1-192 0,0 0 192 16,1-2-2048-16,-1 1-304 16,-2-1-48-16</inkml:trace>
  <inkml:trace contextRef="#ctx0" brushRef="#br0" timeOffset="66581.12">22747 14219 11055 0,'0'0'976'0,"0"0"-784"16,0 0-192-16,0 0 0 0,0 0 2864 0,0 0 528 15,0 0 96-15,0 0 32 0,0 0-1952 0,0 0-384 16,5-3-80-16,3-2-16 0,1 0 160 0,1 0 32 0,-1-2 0 0,2 1 0 16,1-1-112-16,2-1-16 0,3-1 0 0,3-1 0 15,2-1-240-15,0-2-48 0,2 3-16 0,1-3 0 16,1-3-48-16,0 2-16 0,-2-2 0 0,3 1 0 15,-1 0-176-15,0 1-32 0,-2 1-16 0,0 0 0 16,-1-3-240-16,2 2-32 0,-3 1-16 0,0-3 0 16,1 2-272-16,-2 1 160 0,-3 0-160 0,0-2 128 15,-1 1-128-15,0-2 0 0,-3 2 0 0,2 1 0 16,-2 0 0-16,1-1 0 0,-1 2-224 0,-1 0 80 16,0 2-1296-1,-3-2-256-15,1 3-48 0,-1-2-16 0,2 0-1904 0,-3 0-384 0</inkml:trace>
  <inkml:trace contextRef="#ctx0" brushRef="#br0" timeOffset="67411.53">23855 13405 15663 0,'0'0'688'0,"0"0"144"16,0 0-656-16,0 0-176 0,0 0 0 0,0 0 0 0,0 0 1920 0,2 11 336 0,0-1 80 0,2 5 16 16,1 3-1008-16,-1 4-192 0,2 1-32 0,0 2-16 15,1 3-560-15,-2-1-112 0,1-1-32 0,1 0 0 16,-1-1-144-16,1 0-48 0,-2-6 0 0,2 0 0 15,-2-4-64-15,0 0-16 0,-2-4 0 0,1 0 0 16,0-1 32-16,-2-1 0 0,-2-9 0 0,0 0 0 0,0 0 96 0,0 0 0 16,0 0 16-16,0 0 0 0,-4-6 112 0,-1-3 0 15,1 1 16-15,0-3 0 0,0-3-144 0,0-3-48 16,0-4 0-16,2-2 0 0,-2-7-64 0,3 0-16 16,-1-3 0-16,2-18 0 0,2 2-320 0,2-1-64 15,1 2 0-15,-1 17-16 16,0-2-240-16,2-1-32 0,2 2-16 0,1 3 0 0,3 2 560 0,-1-1 0 15,1 6 128-15,0 2-128 0,2 4 576 0,-1 0 32 16,-1 4 0-16,1 4 0 0,0 2-256 0,-1 4-48 16,-3 0-16-16,0 4 0 0,0 0 32 0,4 3 16 15,-4 3 0-15,-3 1 0 0,-5 0-128 0,0 4-16 16,-2 1-16-16,0 1 0 0,-2 0-176 0,-1 2 192 16,-2 0-192-16,0 0 192 0,-1-1-192 0,-1 0 0 0,-1-2 0 15,1 2 0-15,1-3 0 0,1-3 0 0,1 3 0 0,1-4 0 16,0-1-224-16,-2 0-80 0,6-8-16 0,0 0 0 31,0 0-240-31,0 0-48 0,0 0-16 0,0 0 0 16,0 0-80-16,0 0 0 0,0 0-16 0,8 1 0 15,1-1 160-15,7 1 48 0,0 2 0 0,1 4 0 0,-2-1 304 0,-2 2 64 0,3 4 16 0,4 1 0 16,2 1 128-16,-1 2 0 0,-2 1 0 0,1 1 0 16,-2 4 352-16,0 0 0 0,0-1 0 0,1 0 0 15,-1-2 464-15,-2 1 80 0,-5 0 32 0,0 0 0 16,-6-1 544-16,-2-4 128 0,-3 2 0 0,-4 0 16 15,-4 0-16-15,-1-1 0 0,-3-2 0 0,0-1 0 16,-2 0-560-16,-2-4-112 0,-1 0-32 0,-1 1 0 16,-1-5-576-16,-1-1-112 0,0-2-16 0,1 0-16 15,1-2-880-15,-1 0-192 0,-2 0-16 0,2-3-13232 16,-1-1-2624-16</inkml:trace>
  <inkml:trace contextRef="#ctx0" brushRef="#br1" timeOffset="96011.39">19531 10571 22111 0,'12'-19'1968'0,"-15"17"-1584"15,-2-3-384-15,0 4 0 0,-1-4 1856 0,1 1 272 16,-1 0 64-16,-1 0 16 0,1 4-368 0,-1 0-80 16,-1 2-16-16,1 2 0 0,-3 2-592 0,1 5-128 15,0 2-32-15,0 4 0 0,0 3-400 0,1 3-80 16,-1 5 0-16,1 0-16 0,0 2-304 0,3 0-64 15,1 3-128-15,4-2 192 0,-1-2-192 0,2 1 0 16,3-5 0-16,3 1 0 16,0-3-496-16,4-1 16 0,2-2 0 0,0-3 0 15,1-2-544-15,5-3-96 0,0-4-32 0,2-4 0 16,-1-5-144-16,0-5-48 0,1 0 0 0,1-7 0 16,-1-3 432-16,-1-1 80 0,-2-1 0 0,-2-3 16 0,-2-1 592 0,-1 0 224 0,-2 0-176 0,-5 1 176 15,-2-3 512-15,-1 1 208 0,-2 3 48 0,-4 2 0 16,-2 1 448-16,-1 3 80 0,-4-1 32 0,3 6 0 15,-3 0-304-15,1 5-64 0,-1-2-16 0,-1 6 0 16,1 2-560-16,1 5-96 0,0 3-32 0,1 2 0 16,3 6-256-16,2 1 0 0,2 1 0 0,3 3 0 15,4 1 0-15,1 0-144 0,3-2 144 0,3-1-128 16,0-2 128-16,4 0-128 0,1-4 128 0,3 0-128 16,-2-4 128-16,2 0 0 0,0-3 0 0,0-3-128 15,0-1 128-15,-3-2 0 0,-1-4 0 0,-1-2 0 16,-2-3 128-16,-1 1 0 0,-3-3 0 0,-2 1 0 0,-3-3 32 0,-2 1 16 15,-2-2 0-15,-2 2 0 0,-3-3-176 0,-1-2-256 16,0 0 64-16,-2-2 16 16,-2-1-1904-16,-1-1-384 0,-1-3-80 0,2 1-12528 15</inkml:trace>
  <inkml:trace contextRef="#ctx0" brushRef="#br1" timeOffset="96308.2">19991 10630 8287 0,'0'0'368'0,"4"10"80"0,0 3-448 0,1 2 0 15,0 3 0-15,2 3 0 0,-1 2 4624 0,0 2 848 16,-1 2 160-16,0-3 48 0,-1 1-3504 0,0-1-704 16,0 0-144-16,0-2-32 0,-2-1-608 0,2-2-128 15,2 0-32-15,-1-1 0 0,-1-5-336 0,1 0-192 16,-1-3 192-16,0-2-192 0,-4-8 0 0,0 0 0 0,0 0 0 0,0 0 0 16,6-4 0-16,-1-2-176 0,1-5 0 0,-2-2 0 15,-1-4-144-15,0-2-16 0,0-3-16 0,1-2 0 16,-2 1 80-16,1-2 16 0,-1-2 0 0,2 2 0 15,-2-1 256-15,2 2 0 0,-1 2 0 0,3 3 0 16,-1 2 192-16,0 2 128 0,0 5 48 0,-1 3 0 16,1 1 224-16,-5 6 48 0,0 0 16 0,0 0 0 15,6 6-352-15,-1 3-80 0,-1 2-16 0,0 3 0 16,0 2-208-16,-1 2 128 0,1 3-128 0,2 0 0 31,0 0-1024-31,1 1-320 0,-1-4-48 0,3 0-13808 0</inkml:trace>
  <inkml:trace contextRef="#ctx0" brushRef="#br1" timeOffset="96605.08">20594 10643 28223 0,'-17'-5'1248'0,"9"3"256"0,-3 1-1200 0,0 0-304 16,-2-1 0-16,-3 1 0 0,-2 0 640 0,-1 1 64 15,2-3 0-15,2 2 16 0,-1 0-208 0,3 1-64 16,1 0 0-16,3 1 0 0,3 0-448 0,6-1 0 15,0 0 0-15,0 0 0 0,2 9-208 0,5 2 64 16,2-1 16-16,3 1 0 0,1 0 128 0,1 1 0 16,2 1-144-16,-1 0 144 0,1 3 0 0,-2-2 0 15,2 0 128-15,-2 2-128 0,-1 0 656 0,-1 1 48 16,-1 0 16-16,-2 1 0 0,-1-1 128 0,-2-3 32 16,-1 2 0-16,-2 1 0 0,-3 0-128 0,-1 1-32 0,-2-1 0 0,-1 0 0 15,-1-1-416-15,0-1-96 0,-2 0-16 0,1 0 0 16,-1-3-352-16,1-2-80 0,0-1-16 0,2-3 0 31,4-6-2656-31,0 0-544 0,0 0-96 0</inkml:trace>
  <inkml:trace contextRef="#ctx0" brushRef="#br1" timeOffset="96777.04">20677 10434 23039 0,'4'-17'1024'0,"-4"17"192"16,4-8-960-16,2 2-256 0,1 1 0 0,1 3 0 0,1 1 2176 0,-1 4 400 15,-1 2 80-15,3 4 16 0,-1 3-1456 0,1 5-304 16,1 6-48-16,-2 5-16 0,1 2-528 0,-1 2-96 16,0 1-32-16,0 3 0 0,2 2-192 0,-1 1 0 15,1 0-192-15,2-1 192 16,-1 0-1728-16,-2-2-256 0,-1 0-32 0,0-4-7456 16,-2 0-1472-16</inkml:trace>
  <inkml:trace contextRef="#ctx0" brushRef="#br1" timeOffset="96933.39">20708 10871 30927 0,'0'0'1360'0,"0"0"304"0,-5-9-1344 0,1 0-320 0,2 0 0 0,2 1 0 16,1 0 784-16,3 1 96 0,2 2 16 0,5 1 0 16,-1-5-576-16,3 1-128 0,4 1 0 0,1 1-16 31,3 0-1840-31,3-1-352 0,0 2-80 0</inkml:trace>
  <inkml:trace contextRef="#ctx0" brushRef="#br1" timeOffset="97074.11">21166 10713 2751 0,'0'0'256'0,"-4"7"-256"0,0 1 0 0,0 3 0 16,0 1 4736-16,2 1 896 0,-2 0 176 0,1 1 32 15,0 1-4112-15,2-1-816 0,2 2-160 0,-1 1-48 16,2 1-1424-16,-1 0-304 0,0 0-48 0</inkml:trace>
  <inkml:trace contextRef="#ctx0" brushRef="#br1" timeOffset="97246.06">21131 10563 5519 0,'-4'-6'496'0,"0"-3"-496"16,-1 0 0-16,1-1 0 0,1 0 4752 0,0 1 864 15,1 1 160-15,2 8 48 0,0 0-4736 0,0 0-928 16,0 0-160-16,0 0-7808 16,0 0-1536-16</inkml:trace>
  <inkml:trace contextRef="#ctx0" brushRef="#br1" timeOffset="98105.47">21410 10428 22111 0,'0'0'976'0,"0"0"208"0,0 8-944 0,-2 2-240 0,1 3 0 0,0 3 0 15,1 3 1856-15,0 1 336 0,1 3 64 0,0 3 16 16,-1 0-1216-16,2 3-240 0,0 0-48 0,2 3-16 15,0 4-576-15,0-1-176 0,1 1 0 0,0 1 0 32,1-3-1088-32,-1-2-336 0,0 0-64 0</inkml:trace>
  <inkml:trace contextRef="#ctx0" brushRef="#br1" timeOffset="98574.42">21324 10894 11055 0,'-6'-13'976'0,"6"13"-784"0,0 0-192 0,-1-6 0 0,0-1 3584 16,1 1 688-16,1-1 128 0,-1 7 16 0,7-5-3152 0,0 1-640 16,3 0-128-16,3 0-32 0,2-1-464 0,3 0 128 15,3-2-128-15,2 2 0 0,3-1 0 0,0-1 0 16,0-1 0-16,-1 1 0 0,-3-3-224 0,-1 3-32 16,-2 0-16-16,-1 2 0 15,-1 2-368-15,-1 3-64 0,-3 2 0 0,-3-1-16 16,0 0 112-16,-10-1 32 0,0 0 0 0,5 9 0 0,-3 0 576 0,0 1 0 15,-2-1 0-15,-2 0 0 0,0-1 768 0,-2-1 112 16,0 0 16-16,1 1 16 0,1 2 64 0,-1 1 16 16,2 0 0-16,2 1 0 0,-1 0-368 0,3-2-80 15,1 2-16-15,1 0 0 0,3-2-528 0,-1-1-144 16,3 0-16-16,-1-2 0 0,2-2 304 0,1 0 64 16,1-5 16-16,2 0 0 0,-1 0-224 0,-1-2 0 0,0-1 0 0,1-1 0 15,1-1 0-15,-2-1 0 0,0-2 0 0,0-3 0 16,-1 3 0-16,-1-1 0 0,1-1 0 0,1-1 0 15,-4 2 0-15,0-2 144 0,-1-1-144 0,-1 3 192 16,-2 1 64-16,1 1 0 0,-2 2 16 0,-4 5 0 16,0 0 352-16,0 0 64 0,0 0 16 0,0 0 0 15,-5 8-320-15,0 2-48 0,1 3-16 0,0 1 0 16,1 0-320-16,2 0 0 0,2 1 0 0,1-1 0 16,-1 0-912-1,2 2-112-15,1-3 0 0,1-3-14384 0</inkml:trace>
  <inkml:trace contextRef="#ctx0" brushRef="#br1" timeOffset="98746.26">22200 10479 27071 0,'0'0'1200'0,"-4"-11"240"0,0 1-1152 0,0 1-288 15,0-1 0-15,3 3 0 0,1 7 1344 0,0 0 192 16,0 0 64-16,0 0 0 0,1 11-704 0,0 6-128 15,2 5-16-15,0 5-16 0,0 5-544 0,1 2-192 16,0 1 144-16,3 2-144 0,-1-1-192 0,2 1-128 16,1-1-32-16,-2 2-10016 15,-2 1-2016-15</inkml:trace>
  <inkml:trace contextRef="#ctx0" brushRef="#br1" timeOffset="99074.49">22141 10888 22111 0,'-5'-13'976'0,"5"13"208"0,-3-5-944 0,3 5-240 0,0-7 0 0,2 1 0 15,0-1 2096-15,2 1 368 0,3-2 80 0,2 1 16 16,2 1-1632-16,4-2-320 0,0 0-64 0,1 2-16 16,0-2-528-16,1 3 0 0,0 1 0 0,0 2 0 15,1-2-272-15,-1 2-176 0,1 2-16 0,2 0-16 16,-1 1-992-16,-1 2-208 0,-2-1-48 0,0 1 0 15,-1 1-400-15,0 2-96 0,-2 1-16 0,-2 1 0 16,1 1 1392-16,-3 1 272 0,-2-2 48 0,-2 4 16 16,-1-2 1648-16,-1 3 336 0,-2 2 64 0,1 0 0 0,0 2 64 0,0 0 16 15,0-1 0-15,-1-1 0 0,2 2-672 0,-1 0-144 16,1-2-32-16,-1-2 0 0,2-3-544 0,-1-1-224 16,-2-2 176-16,-1-7-176 15,0 0-1872-15,0 0-480 0,0 0-80 0</inkml:trace>
  <inkml:trace contextRef="#ctx0" brushRef="#br1" timeOffset="99349.55">22597 10664 9215 0,'6'-19'816'0,"-5"10"-656"15,3-1-160-15,1-2 0 0,1 3 2448 0,2 1 464 16,-1 2 96-16,-1 3 0 0,-6 3-1424 0,0 0-304 16,0 0-48-16,0 0-16 0,7 4 240 0,-1 1 32 0,1 2 16 0,-3 2 0 15,-3 1-560-15,0-1-112 0,-1 3-32 0,2 4 0 16,-1 3-528-16,0 5-96 0,-1-1-32 0,0 2 0 15,2 1-144-15,0 0 0 0,1-4 0 0,2-1 0 16,0-1 0-16,2-1 0 0,2-4 0 0,0-1 0 16,1 0 0-16,2-5 0 0,1-1-160 0,2-1 160 15,-2-3 0-15,0-4 0 0,0-2 0 0,-2 0 0 16,1-3 192-16,-1-1 48 0,-2 0 0 0,-1-3 0 16,-2-3 112-16,-1 0 32 0,-3 2 0 0,-1-3 0 15,-1 2-80-15,-1 1-16 0,-3 1 0 0,0-4 0 16,-3 0-160-16,1 0-128 0,-1-2 192 0,1 2-192 15,-1-4-1088-15,1 3-336 0,-1 0-64 0,3-2-8496 32,0 2-1712-32</inkml:trace>
  <inkml:trace contextRef="#ctx0" brushRef="#br1" timeOffset="99971.63">22960 10675 11967 0,'4'21'1072'0,"-3"-10"-864"0,0 2-208 0,1 2 0 16,-2 2 3536-16,0 2 672 0,0-1 128 0,0 1 16 15,0 2-2016-15,0-1-416 0,-3-2-64 0,2 0-32 16,-1-3-656-16,1-2-128 0,0-3-16 0,-1-1-16 16,4 0-672-16,-1-3-128 0,0 0-16 0,-1-6-16 15,0 0-176-15,0 0 0 0,0 0 0 0,4-6 128 16,0-4-128-16,1-1 0 0,1-2 0 0,0-2-176 16,1-3 176-16,0 0-208 0,0-3 80 0,2-1 128 15,-4-2-224-15,3 1 80 0,0-1 16 0,1 2 0 16,0 1 128-16,0 3 0 0,0 3-144 0,-1 3 144 15,-1 0 0-15,-1 4 0 0,1 3 0 0,-7 5 0 16,9 0 0-16,-1 4 0 0,-2 2 0 0,1 5 128 0,-1 2-128 0,0 4 0 16,0 2 144-16,1 2-144 0,-1 1 0 0,2-1 0 15,1-1-192-15,0-1 64 16,0 1-832-16,3-2-144 0,0 0-48 0,1-3 0 16,1-5-1856-16,1-1-384 0,-2-1-80 0,1-1-16 15,0-3 1376-15,1-2 288 0,-4 0 48 0,2-4 16 16,-2-2 592-16,-1-1 112 0,-1 0 32 0,0-4 0 0,-1 0 2176 0,-1-2 432 15,-3-1 80-15,-2 3 32 0,0-2 320 0,-1 0 64 16,-2 3 16-16,-2-2 0 0,-1 1-432 0,-1-2-96 16,-2 2-16-16,1 3 0 0,-2 2-208 0,0 0-64 15,0 3 0-15,1 2 0 0,-3 3-464 0,3 0-112 16,-1 1 0-16,1 3-16 0,1 0-368 0,2 1-80 16,1 0-16-16,5 1 0 0,-1-1-224 0,3 2 0 0,0-3 0 0,1 1 0 15,1-3-208-15,4-3-96 0,0-2-16 0,2 1 0 31,-1-2-400-31,1-2-96 0,0 0-16 0,0-1 0 16,-1-1 48-16,1-1 0 0,0-2 0 0,-2 1 0 0,-1-3 320 0,-1 0 64 0,0-1 16 0,-1 1 0 16,0 0 384-16,-1 1-128 0,-4-1 128 0,1 0 0 15,-3 1 272-15,0-1 144 0,-3 0 32 0,2 4 0 16,1 5 448-16,0 0 112 0,0 0 16 0,0 0 0 16,0 0-320-16,-5 6-48 0,1 2-16 0,0 1 0 15,1 2-416-15,1 2-96 0,0 0 0 0,4 1-128 16,-1 0 128-16,2 1-128 0,-1 0 0 0,2-1 0 15,0 0 0-15,3-4-304 0,-1 1 64 0,2-3 16 16,2-1-1840-16,1-3-368 0,-1 0-80 0,1-1-6816 16,0-3-1360-16</inkml:trace>
  <inkml:trace contextRef="#ctx0" brushRef="#br1" timeOffset="100160.34">23771 10342 18431 0,'0'0'1632'0,"-2"13"-1312"16,2 4-320-16,0 5 0 0,0 5 3792 0,2 2 688 16,-2 5 144-16,1 1 32 0,2 1-2192 0,-1 1-432 15,1 1-96-15,1-2-16 0,0 1-960 0,1-3-192 0,1 0-32 0,1-3-16 16,-1-2-720-16,4-3 0 0,-3-3 0 0,2-1 0 31,1 0-2304-31,-1-2-416 0,-1-3-80 0</inkml:trace>
  <inkml:trace contextRef="#ctx0" brushRef="#br1" timeOffset="101401.46">24741 10592 24879 0,'0'0'2208'0,"4"9"-1760"16,-7 3-448-16,0 1 0 0,2 0 1840 0,0 1 272 15,1 1 64-15,0 3 16 0,0 1-1616 0,2 1-320 16,1 1-64-16,1 0 0 16,-2 0-1696-16,2-1-336 0,3-1-64 0</inkml:trace>
  <inkml:trace contextRef="#ctx0" brushRef="#br1" timeOffset="101807.25">24825 10486 15663 0,'0'-7'1392'0,"0"0"-1120"0,3 1-272 0,0-1 0 16,1-1 2160-16,1 0 368 0,0 2 80 0,1-1 16 16,1 1-2016-16,2 1-400 0,2 1-80 0,-1 1 0 15,-1 0-128-15,3 3-128 0,1 2 128 0,-1 2-192 16,-12-4 192-16,10 2-128 0,2 4 128 0,-2 0-128 31,-1 3-320-31,0-1-48 0,-2 4-16 0,-2-3 0 16,-2 0-336-16,-1 0-80 0,0 2-16 0,-2 0 0 15,-2-3 240-15,1 0 32 0,-2 0 16 0,1 0 0 0,-2-1 32 16,1 1 16-16,-1 0 0 0,2-1 0 0,-2 0 608 0,0 4 0 0,1-5 0 0,1 3 192 16,2-1 624-16,0 1 128 0,1 2 16 0,3-5 16 15,1 5-16-15,3-2-16 0,1 1 0 0,2 1 0 0,2-1-144 16,0 1-32-16,0 0 0 0,1 0 0 0,2 3 304 15,-2-2 48-15,-2-2 16 0,-2 3 0 0,-1-4-48 0,-2 2-16 16,-2-1 0-16,-2-1 0 0,-3-1 128 0,-3 1 16 16,-3 0 16-16,-2 1 0 0,-1-3-464 0,-2 0-80 15,-2-1-32-15,-1 0 0 16,-1-1-464-16,1 0-192 0,0 0 128 0,1-2-128 16,2 1-624-16,3-2-208 0,-1 0-32 0,2 0-16 15,1-2-1872-15,6 0-368 0,-1-6-80 0</inkml:trace>
  <inkml:trace contextRef="#ctx0" brushRef="#br1" timeOffset="102072.85">25374 10617 9215 0,'0'0'816'0,"0"0"-656"0,0 0-160 0,0 0 0 16,0 0 3280-16,0 0 624 0,0 0 128 0,-6 6 32 16,-2 1-2384-16,0 2-464 0,0 0-112 0,2 5-16 15,1 3-352-15,-1 2-80 0,1-1-16 0,1 0 0 16,5 0-336-16,2 1-80 0,4 0-16 0,0-3 0 15,3-3 32-15,0-1 0 0,-1-5 0 0,0 1 0 16,0-3-16-16,3-1 0 0,-3-4 0 0,2-2 0 16,-2-2 272-16,-1 0 48 0,-1-1 16 0,1-4 0 15,-1-2 96-15,-3-1 32 0,-2 1 0 0,-2-1 0 16,-2 0-208-16,-1 0-32 0,-2-1-16 0,-3 4 0 16,0-1-160-16,-2 2-16 0,-1 0-16 0,1 2 0 15,0-2-432-15,-2 0-64 0,-1-1-32 0,0 1 0 16,-2 0-2464-16,4-1-512 0,0 1-80 0</inkml:trace>
  <inkml:trace contextRef="#ctx0" brushRef="#br1" timeOffset="102807.33">25549 10632 13823 0,'0'0'1216'0,"3"8"-960"16,-1 1-256-16,2 4 0 0,-1 0 3456 0,-1 2 640 15,1-2 128-15,-2 1 16 0,1-1-2320 0,-2 3-448 16,0-2-112-16,0 2-16 0,0-6-352 0,1 1-80 15,-1-1-16-15,1-1 0 0,2 0-512 0,-1-1-96 16,2-3-32-16,-4-5 0 0,0 0-256 0,7 4 0 16,-1-4 0-16,1-2 0 0,-2-2-240 0,0-3 48 15,-1-1 16-15,1-1 0 0,1-2-48 0,-1-1-16 16,0-1 0-16,0-2 0 0,-1 0-16 0,1-1-16 0,1 1 0 16,-1-1 0-16,-1 0 112 0,1 1 32 0,0 0 0 0,2 2 0 15,0 3 128-15,3-1 0 0,-1 4 0 0,0 5 0 16,-1 0 224-16,-1 4 80 0,1 5 16 0,1-1 0 15,1 6 64-15,-3 1 0 0,0 3 16 0,-2 2 0 16,0 0 48-16,2 2 16 0,-2-1 0 0,0 1 0 16,-1-1-160-16,-1-3-48 0,-1-2 0 0,2 1 0 15,0-1-256-15,-1-1 160 0,-1-1-160 0,1-4 128 16,-3-8-128-16,3 6 0 0,-3-6 144 0,0 0-144 16,0 0 0-16,0 0-256 0,0 0 32 0,5-6 16 15,0-1-256-15,0-1-48 0,1-3-16 0,-1-4 0 16,0 0-96-16,0-2-16 0,0-3 0 15,1-1 0-15,-1 2 176 0,-1-1 16 0,0 1 16 0,1-1 0 16,1 2 16-16,1-2 0 0,-2 5 0 0,0 2 0 0,-1 2 96 0,1 3 0 16,-5 8 16-16,0 0 0 0,0 0 304 0,3 7 0 15,0 3 0-15,-2 1 0 0,0 2 384 0,1 2 128 16,-1 4 16-16,3-1 16 0,0 0-32 0,1 0 0 16,0 1 0-16,2-1 0 0,0 0-160 0,3 0-32 15,-1-1-16-15,2 0 0 0,2-1 0 0,1-2 0 16,-3 1 0-16,2-2 0 0,0-2-64 0,0 0-16 15,0-3 0-15,0-2 0 0,0 1-32 0,2-2 0 16,-2-1 0-16,-1-2 0 0,-1-2 16 0,1-2 0 16,0-1 0-16,0-1 0 0,-2 0-80 0,0-5-128 15,1-1 176-15,-1-1-176 0,-1-2 128 0,-1 0-128 16,0 0 0-16,-3-4 0 0,-2 0 0 0,-2-2 0 0,0-2 0 0,-2 1 0 16,-3 1 0-16,0-1-144 0,-1 3 144 0,0 4 0 15,0 0 0-15,-4 0-160 0,-1 5 160 0,5 6 0 16,0-1 0-16,5 3 272 0,-8 3-16 0,-4 3-16 15,3 6 96-15,4 0 32 0,0-2 0 0,1 5 0 16,3-1-240-16,1 3-128 0,1 1 128 0,2 0-128 16,2-3 0-16,3 0 0 0,2 1 0 0,0-2 0 15,2-1-208-15,3 0-112 0,0-1-32 0,3 0 0 32,-2-3-976-32,0 0-192 0,-1-2-32 0,9-1-16 0,-7-1-1856 15,-8-5-368-15,-1-2-80 0</inkml:trace>
  <inkml:trace contextRef="#ctx0" brushRef="#br1" timeOffset="103338.63">26455 10716 11967 0,'0'0'528'0,"0"0"112"0,4 8-512 0,0 2-128 15,1 4 0-15,0 1 0 0,0 0 3344 0,2 1 640 16,1 2 128-16,-2 1 32 0,0-1-2000 0,-1-3-400 16,-1 2-80-16,1 0 0 0,-1-2-368 0,0 0-64 15,0-2-16-15,-2-2 0 0,-2-1-480 0,0-10-96 16,0 0-32-16,2 9 0 0,-2-1 96 0,0-8 0 15,0 0 16-15,0 0 0 0,0 0-80 0,0 0 0 16,0 0-16-16,-4-8 0 0,0-5-304 0,1 0-48 16,1-2-16-16,-1-2 0 0,0 0-256 0,2-1-144 15,0-3 16-15,2-8 0 16,2 3-448-16,2 2-96 0,0 1-16 0,3 2 0 16,1 0-528-16,1 6-96 0,2 2-32 0,1 2 0 15,-1 3-80-15,1 2-32 0,0-1 0 0,3 2 0 16,3 1 272-16,1 2 48 0,-3-1 16 0,2 0 0 15,5 1 416-15,0-2 96 0,1-3 16 0,0 1 0 0,0-3 592 0,-3 1 0 0,-5 0 0 0,-1 3 0 16,-2-2 192-16,-5 1-32 0,-9 6-16 0,7-8 0 16,-7 8 464-16,0 0 96 0,0 0 0 0,0 0 16 15,-11-1-16-15,-2-1 0 0,-4 4 0 0,3 0 0 16,2 1-256-16,0 1-48 0,-1 0-16 0,3 1 0 16,3 1-112-16,7-6-16 0,0 0-16 0,-1 12 0 15,1-12 16-15,4 13 0 0,2-1 0 0,2 0 0 16,1-1-32-16,1 2 0 0,-1-1 0 0,5 4 0 15,6-1-32-15,-1 2-16 0,-2 0 0 0,-5-5 0 16,2 1 208-16,0 0 32 0,2 0 16 0,-3 0 0 16,-2-1 528-16,-2 0 96 0,-1-1 32 0,-2 2 0 0,-1-1 176 0,-3-1 32 15,-5 0 16-15,0 0 0 0,-1-1-192 0,-1 1-32 16,-5 0-16-16,-3-3 0 0,-3 1-400 0,-1 0-80 16,-1 2-16-16,-2-3 0 0,-2-1-368 0,0 0-80 15,0 0 0-15,-9 2-128 16,5-3-480-16,2 2-208 0,4-1-32 0,5 0-16 15,2 0-2208-15,2-1-448 0</inkml:trace>
  <inkml:trace contextRef="#ctx0" brushRef="#br1" timeOffset="105467.54">18661 8599 11055 0,'0'0'976'0,"0"0"-784"0,0 0-192 0,7-3 0 15,2-1 1312-15,1-2 224 0,2-4 32 0,3 1 16 16,0-1-992-16,2-2-192 0,0 0-32 0,3-1-16 16,-1 2-224-16,3-2-128 0,-2-2 128 0,-2 1-128 15,-2 1 0-15,-1 1 128 0,1-1-128 0,0 1 0 16,-1 1 0-16,0-1 0 0,-1 1 0 0,0 1-128 15,-1 1-288-15,-1 1-48 0,-1-2-16 0,-1 2-7104 16</inkml:trace>
  <inkml:trace contextRef="#ctx0" brushRef="#br1" timeOffset="106844.05">19326 8001 11055 0,'0'0'976'0,"0"0"-784"0,0 0-192 0,0 0 0 16,-6 6 1808-16,-2-1 320 0,-2-1 64 0,-1 1 16 15,1 0-864-15,-2 2-160 0,0 1-32 0,0 1-16 16,1 0-336-16,-1 3-64 0,0-1-16 0,-1 2 0 0,0-1-272 15,0 1-64-15,-2-1-16 0,-2 4 0 0,1-2-208 0,0 3-32 16,2 2-128-16,-2 0 192 0,-1-1-192 0,0 0 128 16,-1 0-128-16,-1 1 0 0,0-1 128 0,1 3-128 15,0 1 0-15,0 0 144 0,-3 0-144 0,0 0 0 16,-1 2 0-16,0 1 0 0,-2-3 0 0,1 3 0 16,-2 1 0-16,1-2 0 0,4 4 0 0,-1-1 0 15,0 1 0-15,1-1 0 0,1 0 0 0,-1 1 0 16,1-1 0-16,0 2 0 0,2-2 0 0,2 2 0 15,-1 1 0-15,-1 0 0 0,-1-4 0 0,1 1 0 16,0 1 0-16,0 0 0 0,1-2 176 0,1 3 48 16,-1 2 16-16,2 3 0 0,-1-1 16 0,0 3 16 15,-2-2 0-15,1 3 0 0,1-3-112 0,-1 1-32 16,2 0 0-16,-1 0 0 0,2 4 32 0,1 0 0 0,2-2 0 0,0-1 0 16,-1 2-16-16,1 0 0 0,-1-1 0 0,2 0 0 15,1 2-144-15,1-2 160 0,-3 1-160 0,4 0 160 16,1-1-160-16,-1 3 192 0,1-1-192 0,1-2 192 15,0 1 0-15,-1-1 0 0,1-1 0 0,2 2 0 16,0 0 64-16,1 0 32 0,-2 1 0 0,3-1 0 16,3 1-48-16,0-1-16 0,-2-1 0 0,2 1 0 15,-1-1-96-15,3-1 0 0,1-1-128 0,0 2 192 16,1-1-32-16,0 2-16 0,1 3 0 0,0-2 0 16,0 0 0-16,0 1 0 0,1-1 0 0,0 0 0 15,0 2 112-15,-1-3 32 0,-2 3 0 0,2-3 0 16,0 1 0-16,0 0 0 0,0 2 0 0,1-2 0 15,-1-5-48-15,0 2-16 0,-1-2 0 0,2-1 0 0,1-1 0 0,-1 1 0 16,1-3 0-16,1 0 0 0,-1-1-32 0,3 1 0 16,-1 1 0-16,0-1 0 0,1 0-192 0,0 0 144 15,1 1-144-15,0-1 128 0,-1-1-128 0,0 2 192 16,-1 0-192-16,0 1 192 0,1-1-64 0,0 2 0 16,1 0 0-16,1 3 0 0,-2-6 64 0,1 1 0 15,2 0 0-15,-1 1 0 0,1-2 112 0,1 0 16 16,-1 0 16-16,3 1 0 0,1-1 128 0,0 0 32 15,0-5 0-15,2 2 0 0,0-4-128 0,1 1-32 16,0 1 0-16,0-3 0 0,0-3-32 0,-3 2-16 16,1-1 0-16,1-1 0 0,1 2-32 0,-2-3-16 15,-2 1 0-15,1-2 0 0,-1 1-112 0,1-1 0 16,-2 0-128-16,0 0 192 0,-1 0-192 0,0 1 176 0,-1-2-176 16,-1 2 160-16,0 1-160 0,-1-2 0 0,-1 0 144 0,-1-1-144 15,-2-2 0-15,-1-1 0 0,1 0 0 0,-1-1 0 31,0-2-1168-31,0 1-160 0,-1 2-16 0,1-4-16 16,0 0-1552-16,0 0-304 0,0 0-64 0</inkml:trace>
  <inkml:trace contextRef="#ctx0" brushRef="#br2" timeOffset="115574.78">15613 1029 17503 0,'9'-19'1552'0,"-14"6"-1232"0,0 1-320 0,0-4 0 15,0-2 2512-15,-1-2 448 0,1-2 96 0,1 0 16 16,2-1-1232-16,0 0-240 0,1 1-64 0,2 3 0 15,1 3-496-15,-1 3-96 0,0 1-32 0,2 3 0 16,-1 1-16-16,1 6-16 0,-3 2 0 0,0 0 0 16,0 0-64-16,0 0-16 0,5 6 0 0,0 6 0 0,1 8-368 0,-2 15-80 15,-3 5-16-15,2 8 0 0,0 7-208 0,0 4-128 16,0 5 128-16,1-2-128 0,-1 1 0 0,1-4-288 16,2-1 48-16,0-2 16 15,-1-5-1440-15,2-5-272 0,1-4-64 0,0-10-16 16,-1-2-1616-16,2-6-320 0</inkml:trace>
  <inkml:trace contextRef="#ctx0" brushRef="#br2" timeOffset="115746.63">15788 595 26719 0,'-3'-6'2368'0,"3"6"-1888"15,0 0-480-15,0 0 0 0,-6-4 1856 0,6 4 256 16,0 0 64-16,-5 5 16 0,2 3-880 0,4 5-176 0,1 6-48 0,2 5 0 15,2 2-896-15,3 5-192 0,2 6 0 0,2 4 0 16,2 1-128-16,1 4 0 0,1 1 0 0,1-3 0 31,2-2-1840-31,1 1-352 0,-2 2-80 0</inkml:trace>
  <inkml:trace contextRef="#ctx0" brushRef="#br2" timeOffset="116137.31">15836 1196 3679 0,'0'0'320'0,"-5"-4"-320"0,5 4 0 0,-4-4 0 0,0-2 6496 0,2-2 1232 16,2-1 240-16,2-2 48 0,3 1-5648 0,3-2-1120 16,3 2-224-16,2-1-64 0,2 1-768 0,4 1-192 15,0 1 0-15,1 1 0 0,-1 2 0 0,2 3 0 16,-1-1 0-16,-2 2 0 0,-1 1-192 0,-3 4 192 15,-1 1-192-15,-4 3 192 0,-2 3-240 0,-2 0 64 16,-2 3 16-16,-3 4 0 0,-2 2 160 0,-1 1 0 16,-4 0 0-16,0 1-128 0,0 5 128 0,1-1 176 15,0-2-48-15,1-1 0 0,0 1 64 0,2-2 16 16,2-1 0-16,2-3 0 0,2-1 32 0,0-1 0 16,5-3 0-16,0-2 0 0,2-3-240 0,2-3 144 15,3-2-144-15,0-3 128 0,3-4-128 0,-1-2 0 16,-1-4 144-16,0-3-144 0,-3-4 128 0,0 1-128 15,-1-5 160-15,-3 1-160 0,-3 1 176 0,-1-1-176 0,-1-5 192 0,-1 3-192 16,-3 1 144-16,-1 3-144 0,-2-2 0 0,-1 3 144 31,0 0-656-31,-1 2-144 0,-2-1-32 0,2 2 0 16,1 3-2208-16,0 1-448 0,0 0-96 0</inkml:trace>
  <inkml:trace contextRef="#ctx0" brushRef="#br2" timeOffset="116512.22">16311 1167 10127 0,'0'13'896'0,"0"0"-704"0,0 4-192 0,1 0 0 16,0 4 3760-16,1 1 720 0,-1-1 128 0,2 1 48 15,-2-2-2432-15,2-2-496 0,-1 0-80 0,2-3-32 16,3 0-1024-16,-1-1-208 0,1-7-32 0,0 0-16 0,1-2-336 0,1-4 0 16,1-3 0-16,-1-3 0 0,0-6-192 0,0-1 0 15,0-2 0-15,-1-3 0 0,0-2-96 0,-3-1-32 16,0-2 0-16,0 2 0 0,-1 2 96 0,-1 0 16 15,-3-3 0-15,0 4 0 16,0 0-336-16,-1 5-64 0,-1 4-16 0,2 2 0 16,0 6 112-16,0 0 0 0,0 0 16 0,0 0 0 0,3 6 336 0,2 6 160 15,2 1-160-15,0 5 160 0,4 2 0 0,1 1 0 16,1 0 176-16,1 0-48 0,3-1-128 0,0-4 0 16,1-2 0-16,-1-1 128 0,1-1-128 0,1-1 176 15,-4-6-176-15,0-3 192 0,0-2 608 0,-2 0 128 16,-1-2 32-16,0-5 0 0,-3-4 288 0,-1-2 64 15,-2-2 16-15,-1-2 0 0,-1 3-160 0,-1-4-16 0,-3-1-16 16,-1 1 0-16,-2-4-704 0,-1 0-144 0,-2 0-32 0,-4 0 0 16,0-2-256-16,-4 2-224 0,-3-2 32 0,-3 1-11840 15,-2-2-2384-15</inkml:trace>
  <inkml:trace contextRef="#ctx0" brushRef="#br2" timeOffset="116777.77">15948 997 24591 0,'0'0'1088'0,"0"0"224"0,0 0-1056 0,0 0-256 15,0 0 0-15,0 0 0 0,0 0 1984 0,-2 7 352 16,2 4 64-16,1 2 16 0,2 1-816 0,1 5-144 16,1 4-48-16,0 2 0 0,2 3-288 0,-1 2-64 15,2 2-16-15,1 3 0 0,0 1-656 0,2 1-144 16,0-1-32-16,2 1 0 16,-1-1-2224-16,1 0-448 0</inkml:trace>
  <inkml:trace contextRef="#ctx0" brushRef="#br2" timeOffset="117481.04">17664 1139 18431 0,'0'0'1632'0,"0"0"-1312"0,-5 5-320 0,-6-5 0 15,0 0 1440-15,-1 0 224 0,0-3 32 0,0 3 16 16,1 3-112-16,-2 2 0 0,0 3-16 0,0 2 0 16,0 3-1040-16,2 4-208 0,2 3-32 0,1 2-16 15,0 3-288-15,4 2 0 0,3 2-128 0,4 0 128 16,2-1-192-16,3 1 192 0,1-2-208 0,3-1 80 15,2 1 128-15,2-5 0 0,1-5-144 0,2-3 144 16,1-2 0-16,-2-4 0 0,0-5-144 0,0 0 144 16,-1-6 160-16,2-3 96 0,-4-6 0 0,-2-2 16 15,-2-6 496-15,-3-3 80 0,-3-5 32 0,-1 0 0 16,-2-2-144-16,-2-2-32 0,-2-1 0 0,-3-3 0 16,-3 0-304-16,-1-2-64 0,-3 0-16 0,-1 2 0 0,-2-2-320 0,1 1 0 15,-2 1 0-15,2 3 0 16,1 3-608-16,1 3-192 0,2 2-32 0,0 4-9984 15,0-1-1984-15</inkml:trace>
  <inkml:trace contextRef="#ctx0" brushRef="#br2" timeOffset="117746.67">17934 1152 11055 0,'-16'31'976'0,"10"-14"-784"16,-2 4-192-16,1 5 0 0,1 0 3232 0,1 3 608 15,-1 2 112-15,3-5 16 0,1 1-1984 0,2 1-384 16,2-2-96-16,3-3-16 0,1-3-848 0,5-3-160 16,2-1-32-16,0-6-16 0,-1-1-240 0,1-5-32 0,1-5-16 0,0-2 0 15,1-3 144-15,-1-5 32 0,-1-2 0 0,0 0 0 16,-3-7 240-16,0 1 48 0,-3-5 16 0,-1 1 0 16,-4 1-64-16,0-2-16 0,-4 0 0 0,-2-1 0 15,-2-1-208-15,-2 1-32 0,-2-4-16 0,0 3 0 16,-1 1-288-16,-1 1 0 0,0-1 0 0,2-2-144 31,-1 0-1984-31,2 1-400 0,1 4-80 0,3 3-16 0</inkml:trace>
  <inkml:trace contextRef="#ctx0" brushRef="#br2" timeOffset="118107.96">18467 1242 23951 0,'1'11'2128'0,"3"2"-1696"15,-1 7-432-15,2 0 0 0,-2 0 1216 0,1-3 144 16,2 0 48-16,-1-1 0 0,2 0 160 0,1-2 32 16,0-5 16-16,2 0 0 0,0-1-1104 0,1-1-240 15,1-4-32-15,-1-3-16 0,1-2-96 0,0-3 0 16,0-3-128-16,1 0 192 0,-3-5-64 0,0 0-128 16,0-4 176-16,-1 0-176 0,-1 0 0 0,-2-1 0 15,-1-2 0-15,-1 2 0 0,0 0-256 0,-1 3 0 16,-1-1 0-16,1 4 0 0,-2 4-16 0,-1 8-16 15,0 0 0-15,0 0 0 0,0 0 112 0,5 8 32 16,2 2 0-16,1 3 0 0,-2 2 144 0,1-1-192 16,1-1 192-16,1 1-192 0,1 2 192 0,3 0 0 0,3-3 0 0,0-2 0 15,0 1 0-15,1-3 224 0,-2-4-48 0,-1-2-16 16,-1-2 224-16,0-2 32 0,0-3 16 0,0-1 0 16,-1-2 208-16,0 0 32 0,-1-3 16 0,0 0 0 15,1-2-192-15,-3-1-48 0,-1-2 0 0,-2-1 0 16,-2-1-256-16,0-1-64 0,-1-3-128 0,-1 0 192 31,-1-1-1744-31,-1-2-368 0,0-2-64 16</inkml:trace>
  <inkml:trace contextRef="#ctx0" brushRef="#br2" timeOffset="118373.64">19098 1165 15663 0,'11'15'1392'0,"-5"-7"-1120"15,2 5-272-15,1 3 0 0,1-2 2128 0,1 2 368 16,1-3 80-16,-1-3 16 0,1 0-880 0,0-3-176 15,1-3-48-15,0-1 0 0,0-1-880 0,1-2-176 16,-1 0-48-16,0-6 0 0,-1-1-176 0,1-3-32 16,-2 0-16-16,-2-3 0 0,-1-2-160 0,-2 1 160 15,-3 0-160-15,-2-1 160 0,-1 1-160 0,-3 1 0 16,-2 0 0-16,-1 1 0 0,-2-1 160 0,-1 3-160 16,-2 0 192-16,-1 5-192 0,-1 4 592 0,0 1 16 0,0 5 0 0,0 4 0 15,2 3 400-15,0 2 80 0,2 2 0 16,1 2 16-16,0 3 192 0,6 3 48 0,1-1 0 0,4 0 0 15,3-3-416-15,3-2-80 0,4-1-16 0,5 2 0 16,4-5-512-16,6-1-128 0,4-3 0 0,6-3-16 31,-2-3-1008-31,4-2-208 0,1 0-48 0</inkml:trace>
  <inkml:trace contextRef="#ctx0" brushRef="#br2" timeOffset="119045.44">20429 1190 13823 0,'0'0'1216'0,"0"0"-960"0,0 0-256 0,-1 9 0 15,1 4 1968-15,4 1 336 0,1 0 80 0,2 6 16 16,0 3-864-16,3 2-192 0,0 1-16 0,2 3-16 16,-2-4-416-16,-1 1-64 0,-1 2-32 0,0-3 0 15,-2 1-304-15,0-2-64 0,-1-3-16 0,0-3 0 16,0-1-192-16,-1-3-32 0,0 1-16 0,-1-5 0 15,-2-2-48-15,-1-8 0 0,0 0 0 0,0 0 0 16,0 0-128-16,0 0 0 0,0 0 144 0,-3-5-144 16,1-2 0-16,-1-5-160 0,-1-2 16 0,2-3 0 15,0-3-224-15,1-3-32 0,-2-3-16 0,2-1 0 16,0-7-160-16,1-2-48 16,1-3 0-16,-1 3 0 0,1 3-368 0,2 3-80 0,1 4-16 0,0 4 0 0,2 1 1088 15,2 6 256-15,-1 2 16 0,1 2 16 0,1 3 576 0,0 4 112 16,0 4 32-16,0 4 0 0,-2 4 32 0,-1 3 16 15,-1 2 0-15,1 2 0 0,-5 3-96 0,0 3-32 16,-1 1 0-16,0-2 0 0,-2 0-496 0,-2 2-112 16,-2 3 0-16,0-2-16 0,-3-5-176 0,1 2-128 15,0-2 192-15,0-2-192 16,-1-2-512-16,1-5-192 0,2-1-64 0,-1-3 0 16,7-5-2528-16,0 0-512 0</inkml:trace>
  <inkml:trace contextRef="#ctx0" brushRef="#br2" timeOffset="119812.89">20759 1174 14735 0,'3'16'640'0,"-1"-6"160"0,2 3-640 0,1 3-160 0,3 2 0 0,-3 1 0 16,-1 1 3552-16,0 0 672 0,0-2 144 0,0 0 32 16,-1 3-2288-16,-1-1-448 0,1-4-80 0,0 1-32 15,-1-2-1040-15,2-4-224 0,-3-1-32 0,1-4-16 16,-2-6-96-16,0 0-16 0,0 0 0 0,0 0 0 15,0 0 80-15,0 0 16 0,0-9 0 0,0-5 0 16,0-2-80-16,0-1-16 0,0-1 0 0,1 0 0 16,0-2-128-16,-1 0 0 0,0 0 0 0,3 0 0 15,1 3 0-15,0 1 0 0,1-3 0 0,1 2 0 16,1 1-176-16,2 3 48 0,2 3 0 0,0 2 0 16,1 3-64-16,1 2 0 0,1 3 0 0,1 3 0 0,-1 1 0 0,2 2 0 15,1 2 0-15,0 1 0 0,-2 0 192 0,2 0 0 16,0-1-144-16,-1 0 144 0,-1-1 0 0,2-2 0 15,2-1 0-15,-4 1 0 0,-2-1 0 0,-1-2 0 16,-2-2 0-16,0 0 0 0,-1-2 0 0,-9 2 0 16,6-4 0-16,-6 4 0 0,7-4 0 0,-7 4 160 15,4-6-160-15,-2-2 160 0,0-3-160 0,-1 1 192 16,-1-1-192-16,-1 1 192 0,-3 0-16 0,0 0 0 16,0 1 0-16,-1 3 0 0,-1 2 448 0,0 0 80 15,-2 1 32-15,-1 3 0 0,0 3-48 0,1 2-16 16,0 2 0-16,0 4 0 0,1 2-320 0,0 4-64 15,2 3-16-15,2 1 0 0,3 1-272 0,0-2 0 16,3-1 0-16,1 2 0 16,0-1-368-16,2-2 32 0,6 0 0 0,0-1 0 15,1-4-1472-15,2 0-304 0,2-3-48 0,1 1-16 16,1-2-608-16,0-2-128 0,3-5-32 0,1 1 0 16,-3-3-752-16,1-3-144 0,0-2-48 0,-1 1 0 15,-2-5 1744-15,-1 0 352 0,0-3 64 0,-3-1 0 0,-2-3 2080 0,-2 2 416 0,-2-3 64 0,-3 1 32 16,-2-3 2032-16,-2 1 416 0,-1-1 80 0,-2 2 0 15,-2 0-1184-15,-3 1-240 0,-2 0-48 0,-1 3-16 16,-2 2-880-16,0 4-160 0,3 0-32 0,1 4-16 16,1 1-48-16,0 4-16 0,0 5 0 0,2 2 0 0,1 3-272 0,2 3-48 15,-1 1-16-15,4 2 0 0,5 1-272 0,0 1-144 16,2-1 160-16,1 0-160 0,2 0 0 0,0-3 0 16,2-1 0-16,2 0 0 0,2-1 0 0,-2-5 0 15,1 0 0-15,-2-3 0 0,1-1 368 0,-2-5-32 16,-3 0 0-16,0-6 0 0,1-1 528 0,-3-3 96 15,-2-3 32-15,-1-4 0 0,-1-3-240 0,-1-2-48 16,-2-1-16-16,-1-2 0 0,-1-1-240 0,0 0-64 16,-2-3 0-16,-1 2 0 0,-1-2-240 0,-2-2-144 15,0-3 160-15,-1-1-160 16,-1 1-960-16,1-1-272 0,1 1-64 0,2 4-16 16,1 0-1536-16,2 5-304 0</inkml:trace>
  <inkml:trace contextRef="#ctx0" brushRef="#br2" timeOffset="119938.19">21788 1263 23951 0,'-3'31'1056'0,"3"-14"224"0,0 5-1024 0,-1-2-256 0,1 0 0 0,-1-1 0 15,1-1 1200-15,0-1 176 0,0-2 32 0,2-1 16 16,-1-3-1424-16,2 1-304 0,-2-4-48 0,-1-8-8032 15,0 0-1616-15</inkml:trace>
  <inkml:trace contextRef="#ctx0" brushRef="#br2" timeOffset="120237.96">21784 1144 5519 0,'1'-13'496'0,"-1"13"-496"0,1-7 0 0,-1 7 0 0,4-6 2928 0,-4 6 480 16,8-4 112-16,0 1 0 0,1 2-2320 0,3 2-480 31,2 2-80-31,2 1-32 0,-1-2-272 0,2 2-48 15,2-1-16-15,0-2 0 0,1 2-272 0,-2-3 0 16,-1 1 128-16,0 1-128 0,-1-1 224 0,-3 1-16 16,-3-2 0-16,-2 2 0 0,-2-1 16 0,-6-1 0 15,0 0 0-15,0 7 0 0,-2 2 688 0,-5-1 144 0,-1-1 32 16,-2 2 0-16,-4 2 224 0,-1-1 48 0,1 1 16 0,0 0 0 16,-1 3 96-16,2 0 32 0,3-1 0 0,2 1 0 15,1 4-528-15,2-3-96 0,3 0-32 0,2 1 0 16,2-2-528-16,3 1-128 0,5-1 0 0,3 0-16 15,1-3-384-15,4 1-80 0,3-5-16 0,4 0 0 32,1-3-2288-32,0-2-464 0,0-4-80 0</inkml:trace>
  <inkml:trace contextRef="#ctx0" brushRef="#br2" timeOffset="120441.25">22365 808 28959 0,'0'0'1280'0,"0"0"272"0,-4 5-1232 0,0 4-320 16,1 1 0-16,0 5 0 0,2 2 768 0,1 5 80 16,1 4 32-16,2 4 0 0,0 4-256 0,4 0-48 15,-1 1-16-15,2 1 0 0,0 0-560 0,1 0 0 16,2 1 0-16,-1-2 0 0,-1 0 0 0,0-1 0 16,0-2-240-16,1 1 80 15,0 0-768-15,-1-3-160 0,-4-2-16 0,1 1-8192 16,-1-4-1648-16</inkml:trace>
  <inkml:trace contextRef="#ctx0" brushRef="#br2" timeOffset="120613.08">22253 1152 23039 0,'0'0'1024'0,"0"0"192"0,0 0-960 0,0 0-256 0,0 0 0 0,4-5 0 16,3-1 4160-16,2 2 800 0,2 1 160 0,6-4 16 15,6-1-3088-15,4-1-608 0,4 0-128 0,4 2-32 16,2-3-976-16,3 2-304 0,3 2 128 0,20-5-128 16,-7 3-2496-16,-3-1-560 0</inkml:trace>
  <inkml:trace contextRef="#ctx0" brushRef="#br2" timeOffset="122300.49">23764 1044 10127 0,'0'0'896'0,"0"0"-704"0,12 10-192 0,-17 6 0 15,1-1 2816-15,0 4 544 0,0-1 96 0,1 4 32 16,2-1-1968-16,1 1-400 0,0-2-80 0,1 0-16 15,1 1-656-15,2-1-144 0,-1-5-32 0,3 0 0 16,0-2-32-16,1-4-16 0,-1-3 0 0,2-3 0 16,-8-3 16-16,9 1 0 0,-1-2 0 0,0 0 0 15,-2-3-32-15,2 0-128 0,0 0 192 0,-1-2-64 16,-1-4-128-16,-1 1 0 0,2 1 0 0,-2-3 0 16,0-1-192-16,0-1-64 0,-1 0 0 0,2 0-16 15,-1 2 80-15,-1 0 32 0,0 0 0 0,-1 5 0 16,-3 6 160-16,0 0-128 0,0 0 128 0,0 0-128 15,7 8 128-15,2-1 192 0,-1 4-32 0,1 1-16 0,2 2 208 16,0-1 32-16,1 0 16 0,0-3 0 0,-1 0 304 0,1-3 48 16,0 0 16-16,0-2 0 0,-3-2 144 0,0-2 48 15,-1 0 0-15,0 1 0 0,-2 0-288 0,-6-2-48 16,0 0-16-16,0 0 0 0,0 0-608 0,0 0 0 16,0 0 0-16,7-4 0 15,-2-4-704-15,-1-1-144 0,-2-2-48 0,1-4 0 16,0 1-2240-16,0-6-464 0</inkml:trace>
  <inkml:trace contextRef="#ctx0" brushRef="#br2" timeOffset="122644.71">24284 766 5519 0,'0'0'496'16,"0"0"-496"-16,0 0 0 0,0 0 0 0,0 0 4000 0,11 13 704 0,-5 3 144 0,-2-3 16 16,0 5-2240-16,0 3-464 0,-1 5-96 0,-2 4-16 15,-1 2-816-15,0 2-160 0,-1 1-48 0,1-1 0 16,-2 0-512-16,2-2-96 0,2-2-32 0,-1-2 0 15,2 1-384-15,0-3 128 0,0-3-128 0,1-3 0 16,0-4 0-16,1-2-304 0,-1-2 48 0,1-3 16 31,0 0-528-31,-5-9-128 0,0 0 0 0,10 0-16 16,-1-4-16-16,0-4 0 0,-1-4 0 0,-1-1 0 0,1 0 240 16,0-2 48-16,-1-5 16 0,-1 2 0 0,1-2 272 0,0 3 48 0,-1-1 16 0,2 4 0 15,-1 1 288-15,1 2 0 0,-1 0 0 0,1 2 0 16,-2 2 592-16,1 2 80 0,-7 5 16 0,0 0 0 15,7 0-144-15,-7 0-32 0,0 0 0 0,8 9 0 0,-1-1-256 0,1 3-48 16,-2 1-16-16,1 1 0 0,-1 2-192 0,1 0 0 16,-1 3 0-16,1-1 0 15,0-1-576-15,0 2-176 0,0-1-16 0,-1-1-7664 16,2 0-1520-16</inkml:trace>
  <inkml:trace contextRef="#ctx0" brushRef="#br2" timeOffset="122769.8">24756 1137 2751 0,'0'0'128'0,"0"0"16"0,0 0-144 0,0 0 0 16,0 0 0-16,2 7 0 0,0 3 3648 0,2 3 688 15,-1 3 144-15,1 1 16 0,0-3-3408 0,-1 3-704 0,4 3-128 0,-2-2-6016 16,0-2-1200-16</inkml:trace>
  <inkml:trace contextRef="#ctx0" brushRef="#br2" timeOffset="123081.64">24945 1058 9663 0,'13'-5'432'0,"-5"3"80"0,3-2-512 0,-1 1 0 0,0-1 0 0,2-2 0 16,0 0 480-16,-2-1-16 0,-2 3 0 0,-1 2 0 15,-3-5 992-15,-4 7 192 0,0 0 32 0,0 0 16 16,0 0 384-16,-8 4 80 0,-1 3 16 0,-2-1 0 15,0 2-464-15,1 1-96 0,1 0-16 0,4 4 0 0,-1 0-512 16,0 0-128-16,1 1 0 0,1-1-16 0,3 1-208 0,1-1-32 16,0 1-16-16,1 2 0 0,0-4-288 0,2 1-48 15,1-2-16-15,4 5 0 0,1-3-336 0,-1-5 0 16,0-2 0-16,2 1 0 16,0-1-640-16,2-2-192 0,0-5-32 0,0 0-16 15,-2-1-1824-15,2-1-368 0,0-7-80 0,-2 1-9216 16</inkml:trace>
  <inkml:trace contextRef="#ctx0" brushRef="#br2" timeOffset="123380.77">25334 755 12895 0,'0'0'1152'0,"0"13"-928"0,0 8-224 0,-1 0 0 16,-1 4 3200-16,1 2 576 0,-2 5 128 0,1 0 32 15,-1 1-1840-15,2-10-368 0,-1 3-80 0,2 12-16 16,3-4-976-16,1-5-192 0,0-3-32 0,0-3-16 15,1 1-416-15,-1-5 0 0,-3-3 0 0,2-2 0 16,1-1 0-16,0-2 0 0,-4-11-144 0,5 9 144 16,-5-9-432-16,0 0 32 0,0 0 0 0,12-4 0 15,-3-3 96-15,-1-2 32 0,-1-2 0 0,1-4 0 16,0-3 272-16,0 0 0 0,0 1 0 0,2-1 0 16,1-1 0-16,0 1 0 0,2 2 0 0,2-1 0 15,-1 2 272-15,0 4-32 0,1 0-16 0,0 4 0 0,2 2 224 0,-1 2 32 16,-2 6 16-16,2 0 0 0,0 2-320 0,-2 4-176 15,-2 0 192-15,3 5-192 0,4-1 0 0,-1 3 0 16,0 1 0-16,4 0 0 0,3-1 0 0,1 1-224 16,3-1 64-16,-1 0-15120 15</inkml:trace>
  <inkml:trace contextRef="#ctx0" brushRef="#br2" timeOffset="123537.29">26507 1011 26719 0,'-4'10'2368'0,"0"2"-1888"0,0 6-480 0,-1 3 0 15,1 1 1776-15,3-1 256 0,1-1 48 0,0 2 16 16,1 3-1360-16,3 1-272 0,1 0-48 0,3 0-16 31,1-3-1680-31,2-4-320 0,-2-1-80 0</inkml:trace>
  <inkml:trace contextRef="#ctx0" brushRef="#br2" timeOffset="123943.91">26576 995 16575 0,'-5'-10'1472'0,"0"-3"-1168"0,0 2-304 0,1 2 0 16,1 0 2368-16,2 3 432 0,1 6 80 0,0 0 0 15,1-8-1920-15,-1 8-400 0,9-4-80 0,0 1-16 16,0-1-800-16,3 3-176 0,1 0-16 0,2 2-16 15,-1 2-64-15,3-1-16 0,1 0 0 0,-1-1 0 0,-3 4 432 0,2 0 192 16,2 2-192-16,-3-3 192 0,-5 1 0 0,2 2 0 16,-3-1 0-16,1 2 0 0,1-4 0 0,-11-4 0 15,0 0 0-15,1 13 0 0,0-1 192 0,-2-1 48 16,-1 0 16-16,-2-1 0 0,0-2 128 0,-2 2 48 16,1-2 0-16,1 4 0 0,0-3-288 0,2 1-144 15,-2 1 160-15,1-1-160 0,3 1 128 0,2-1-128 16,-2-10 0-16,5 15 144 0,0-1 320 0,4 2 64 15,6-1 16-15,-5 1 0 0,-5-4 144 0,0 1 16 16,3 1 16-16,-3-1 0 0,-3-1-16 0,-4 1 0 0,0 0 0 0,-2 0 0 16,0-1 96-16,-1-1 16 0,-4 1 0 0,-2 0 0 15,-1-1-400-15,1 0-80 0,-2-3-16 0,0-2 0 16,1 1-320-16,-1-2-256 0,0 2 32 0,1-5 16 31,2-2-688-31,10 0-128 0,-11-1-16 0,11 1-9472 0,0 0-1904 0</inkml:trace>
  <inkml:trace contextRef="#ctx0" brushRef="#br2" timeOffset="124209.42">27004 1167 27583 0,'0'0'1216'0,"0"0"256"0,0 0-1168 0,0 0-304 0,0 0 0 0,0 0 0 16,0 0 1088-16,-8 4 144 0,-2 2 48 0,-5 5 0 15,4 1-288-15,4 1-48 0,6 0-16 0,1 3 0 0,-2-1-736 0,5 2-192 16,4-1 0-16,0-2 0 0,3-2 0 0,0-2 0 15,0 4 0-15,3-7 128 0,-1 0-128 0,1-1 0 16,0-3 144-16,-1-2-144 0,0-1 256 0,-2-1-32 16,1-6 0-16,0 1 0 0,-2-2 112 0,-1 0 32 15,-8 8 0-15,5-13 0 0,-1-1-32 0,-4 0 0 16,-2-1 0-16,-1 2 0 0,-1-1-160 0,-1 0-48 16,-1-5 0-16,0 9 0 0,2-1-288 0,0 1-64 15,1 0-16-15,-4-5 0 16,2 2-2128-16,1-1-448 0,3 1-64 0,-1 4-11440 0</inkml:trace>
  <inkml:trace contextRef="#ctx0" brushRef="#br2" timeOffset="124912.85">27153 1053 5519 0,'0'0'240'0,"3"8"64"0,3 1-304 0,-2 0 0 0,-1 2 0 0,1 1 0 16,0 1 5152-16,0 0 976 0,-1 0 192 0,1 7 32 16,0-1-3552-16,-2-3-720 0,1 1-144 0,-1 0-16 15,2 0-704-15,2-3-144 0,-4-1-32 0,2-1 0 16,-1 1-576-16,1-1-112 0,0-3-32 0,1-1 0 15,-5-8-192-15,9 8-128 0,-3-1 128 0,-6-7-128 16,0 0 0-16,11-1 0 0,-11 1 0 0,12-6 0 16,-2-4 0-16,-1 0 0 0,-1-3-176 0,0 0 176 15,-4-5-256-15,2 2 64 0,2-1 0 0,-1 7 0 16,-1-2 48-16,2 0 16 0,-2 0 0 0,2 1 0 16,0 0 128-16,0 1-192 0,0 1 192 0,-1 1-192 15,3 1 192-15,-3 2 0 0,-7 5 128 0,0 0-128 16,0 0 384-16,7 5 0 0,-2 2 0 0,-1 2 0 0,-1 3 256 15,-1 1 64-15,0 0 16 0,-1 6 0 0,-1 1-272 0,1-3-48 16,-1-4-16-16,2-1 0 0,0-3-128 0,2 0-16 16,-4-9-16-16,8 8 0 0,-8-8-224 0,9 5 176 15,-9-5-176-15,13 1 160 0,-1-3-160 0,-2-4 0 16,1-3-160-16,-1-1 160 0,-1-1-256 0,0 2 64 16,0-4 0-16,1-1 0 0,-3-3-64 0,2 1 0 15,1 1 0-15,-3 0 0 0,1-2-16 0,0 1-16 16,0-1 0-16,0 1 0 0,-2 0-48 0,-1 3-16 15,-1 3 0-15,-4 10 0 0,0 0 80 0,0 0 16 16,0 0 0-16,0 0 0 0,0 0 256 0,3 10 0 16,-3-1 0-16,0 4 0 0,0-1 320 0,1 2-16 0,1 1-16 15,0 4 0-15,-2 1-128 0,4-6-32 0,3-1 0 0,2 0 0 16,2 0 48-16,0-1 0 0,-1-3 0 0,-2-1 0 16,1 1-176-16,2-1 192 0,0-1-192 0,1-1 192 15,1 1-192-15,0-2 0 0,0-1 0 0,-1-3 128 16,0-2 16-16,0-2 0 0,-2-2 0 0,2 1 0 15,-1-3-16-15,0 1 0 0,-2-3 0 0,0-2 0 16,2-2-128-16,-2 0 0 0,-2 2 0 0,0-1 0 16,-3-1 0-16,0 0 0 0,-3 1 0 0,-1 0 128 15,-1 1-128-15,-2 1 0 0,1 0 0 0,-2 5 128 16,0 0-128-16,-1 3 0 0,-1 2 144 0,6 0-144 16,-6 7 224-16,1 2-32 0,-2 0 0 0,2 3 0 15,1 1-16-15,3 0-16 0,1 1 0 0,2 1 0 16,1 1-160-16,2-1 0 0,0 0 0 0,3 1 0 0,3 0 0 15,2-3-224-15,-2 0 48 0,8 4 16 16,0-3-352-16,-1-5-80 0,-1-2-16 0,3-2 0 16,-2-1-1136-16,-2-2-240 0,-3-4-32 0,0 1-16 15,0-2-496-15,0-4-96 0,-3 1-32 0,1-1 0 16,-2-3-992-16,-1-2-208 0</inkml:trace>
  <inkml:trace contextRef="#ctx0" brushRef="#br2" timeOffset="125178.45">28180 1109 22687 0,'0'0'1008'0,"0"0"208"0,0 0-976 0,-1 11-240 16,-1 0 0-16,1 2 0 0,0-3 1664 0,1 3 304 16,0 3 48-16,0 0 16 0,0-2-160 0,1 2-16 0,0-1-16 0,-1 1 0 15,0-3-880-15,2 0-192 0,0-3-16 0,1 5-16 16,-1 0-352-16,0-5-80 0,-2-10-16 0,2 9 0 16,-2-9 0-16,0 0 0 0,0 0 0 0,0 0 0 15,0 0-16-15,0 0 0 0,0 0 0 0,7-5 0 16,-2-5-128-16,2 3-16 0,-4 0-128 0,1-2 192 15,0-4-48-15,-1 0-16 0,-1-2 0 0,1 2 0 16,1-1-128-16,1 0 160 0,2-1-160 0,1 2 160 16,1 2-160-16,0-1 0 0,1 2 0 0,6-5-176 15,0 3-432 1,-1 2-96-16,-2 2 0 0,2 2-16 0,0 0-1536 0,1 1-304 0,-2 1-64 16,-2 2-12816-16</inkml:trace>
  <inkml:trace contextRef="#ctx0" brushRef="#br2" timeOffset="125445.43">28628 914 28559 0,'2'-3'2544'0,"-2"3"-2032"16,0 0-512-16,5-4 0 0,0-2 688 0,2 0 32 16,0-1 16-16,3 0 0 0,1-3 160 0,4 3 48 15,2 0 0-15,1 2 0 0,3-2-752 0,1 2-192 16,1 0 0-16,-1 0 0 0,1-2 0 0,-3 1 0 15,0 2 0-15,0 0 0 0,-1 1 0 0,-2 2 0 0,-3 0 0 0,-1-1 0 16,-1 4 192-16,-4 0 0 0,-8-2 0 0,0 0 0 16,4 9 224-16,-4 2 48 0,-4-2 16 0,0 3 0 15,-1 1-144-15,-3 1-16 0,-1 4-16 0,0-1 0 16,-2 3-128-16,1 2-32 0,0 3 0 0,-1 1 0 16,-1-3-144-16,2 1 0 0,1 1 0 0,-2 7 0 31,4-4-1024-31,1-2-224 0,2-3-48 0,3-6-9376 0,0 3-1872 0</inkml:trace>
  <inkml:trace contextRef="#ctx0" brushRef="#br2" timeOffset="125570.52">28880 1497 25791 0,'0'0'2304'16,"-8"2"-1856"-16,0 0-448 0,2 1 0 15,-1-2 1984-15,7-1 320 0,0 0 48 0,0 0 16 16,0 0-2368-16,0 0-384 0,0 0-112 0,0 0-14224 15</inkml:trace>
  <inkml:trace contextRef="#ctx0" brushRef="#br2" timeOffset="125914.37">29214 912 19343 0,'0'0'1728'0,"0"0"-1392"0,5-5-336 16,1 1 0-16,4 0 1072 0,0-1 144 0,0 1 16 0,3 0 16 16,3 0-496-16,1 1-112 0,1 1 0 0,3-1-16 15,-1 0-496-15,1 2-128 0,-1 1 0 0,0 0 0 16,-2-1 0-16,-1 2 144 0,-1 3-144 0,-3 0 0 16,-4-1 1008-16,-9-3 80 0,7 7 32 0,-4 4 0 15,-3-3 160-15,-2 2 48 0,-3 2 0 0,-2 1 0 16,-2 3-352-16,-1 2-64 0,-2 1-16 0,-1 3 0 15,-2-1-256-15,0 2-64 0,-1 0-16 0,2-2 0 16,-1 1-192-16,2 1-48 0,2 1 0 0,-1-1 0 16,2 3-320-16,0-2 0 0,3-2 0 0,-3 11-128 15,4-2-1600-15,3-1-320 0,2-7-64 0,4-6-14128 16</inkml:trace>
  <inkml:trace contextRef="#ctx0" brushRef="#br2" timeOffset="126039.43">29383 1544 32255 0,'0'0'2864'0,"-6"3"-2288"16,-2-1-576-16,0 0 0 0,1 2 1088 0,7-4 96 15,0 0 32-15,0 0 0 0,0 0-768 0,0 0-128 16,0 0-48-16,0 0 0 16,0 0-3408-16,15-6-704 0</inkml:trace>
  <inkml:trace contextRef="#ctx0" brushRef="#br2" timeOffset="126338.34">29656 1012 11967 0,'0'0'528'0,"0"0"112"0,-4-2-512 0,4 2-128 0,0 0 0 0,0 0 0 16,-2-8 5456-16,5 0 1072 0,-3 8 192 0,9-5 64 15,3-2-4720-15,2 3-928 0,3-2-192 0,1 1-48 16,2-1-896-16,2 4-352 0,0-2 16 0,2 1 0 15,-2 2 16-15,0 0 16 0,0 2 0 0,-2-1 0 16,-2 0 176-16,-2 3 128 0,-2 1-192 0,-2-1 192 16,-2 1 0-16,-1 0 0 0,1 1 0 0,-4 2 0 15,-2 1 128-15,-1 1 96 0,-3 3 16 0,-3 1 0 16,-2 0 112-16,-3 2 32 0,0 4 0 0,-4-1 0 16,-2-1 80-16,-3 2 32 0,-1 1 0 0,0 1 0 15,-2 2-192-15,2 1-48 0,-1-2 0 0,4 0 0 0,0 0-256 0,4 2 0 16,0 0-176-16,0 8 176 15,1-4-1536-15,7-1-208 0,1-3-48 0,2-5-14912 16</inkml:trace>
  <inkml:trace contextRef="#ctx0" brushRef="#br2" timeOffset="126478.99">29881 1744 22111 0,'0'0'1968'0,"-5"6"-1584"0,-3-1-384 0,2 3 0 16,-1 1 3392-16,2-1 608 0,0-1 112 0,-1 3 32 31,6-10-4464-31,0 11-896 0</inkml:trace>
  <inkml:trace contextRef="#ctx0" brushRef="#br2" timeOffset="129402.96">15276 2858 23951 0,'0'0'2128'0,"0"0"-1696"0,0 0-432 0,0 0 0 0,0 0 768 0,0 0 64 0,0 0 0 0,0 0 16 15,0 0 336-15,9-1 64 0,1-2 16 0,3 3 0 16,2-2-368-16,0 1-80 0,2-1-16 0,3 2 0 16,1 0 224-16,1 2 32 0,0-4 16 0,1 1 0 0,5 1-240 0,-1 0-64 15,1-1 0-15,0 1 0 0,-2 0-272 0,2-2-64 16,2 0-16-16,0-1 0 0,-2-1-176 0,2 0-48 15,2 0 0-15,0 0 0 0,-1-2-192 0,1 1 128 16,0-1-128-16,0 1 0 0,0-1 0 0,0 1 0 16,-1 2 0-16,-3-1 0 15,0 1-1280-15,-3-2-256 0,-2 1-64 0,-2 0 0 16,-3 0-2304-16,-2-1-448 0</inkml:trace>
  <inkml:trace contextRef="#ctx0" brushRef="#br2" timeOffset="129637.8">15974 2577 20783 0,'0'0'912'0,"0"0"208"0,0 0-896 0,0 0-224 0,0 0 0 0,0 0 0 15,0 0 640-15,0 0 64 0,7 0 32 0,3 0 0 16,3 2-448-16,2 0-96 0,2 0 0 0,2 2-16 16,5 1-176-16,1 2 0 0,-1 1 0 0,0 1 0 15,-2-3 0-15,1 3 288 0,1 3-48 0,-1 0-16 16,-2 1 320-16,-1 1 64 0,-3 1 16 0,-2 2 0 15,-2 1 464-15,-2-1 112 0,-5 2 16 0,-2 1 0 16,-1-1 304-16,-3 5 64 0,-4-3 16 0,-1 2 0 16,-3 2-576-16,-1 0-96 0,0 1-32 0,-2-3 0 15,1-2-608-15,-1 0-128 0,2 0-32 0,0-2-12160 16,1 0-2448-16</inkml:trace>
  <inkml:trace contextRef="#ctx0" brushRef="#br2" timeOffset="130242.68">16858 2298 21183 0,'0'0'944'0,"0"0"192"0,0 0-912 0,0 0-224 15,0 0 0-15,0 0 0 0,0 0 1264 0,0 0 208 16,4 10 32-16,-1 2 16 0,-1 1 240 0,1 1 48 16,0 2 16-16,-1 6 0 0,1 5-960 0,0 3-192 15,-2 4-32-15,0 3-16 0,0-1-368 0,2 1-80 16,-2 2-16-16,2 1 0 0,1 1-160 0,1-2-144 15,0-1 144-15,2-3-208 16,-1-2-800-16,3-4-144 0,1-2-48 0,0-4 0 31,3-2-2304-31,1-2-464 0</inkml:trace>
  <inkml:trace contextRef="#ctx0" brushRef="#br2" timeOffset="130546.36">17279 2715 12895 0,'0'0'576'0,"0"0"112"0,-6-5-560 0,-1 3-128 0,0 2 0 0,-4 0 0 15,-1 0 2896-15,1 2 560 0,-4 2 96 0,2 2 32 16,0 2-2160-16,2 2-416 0,0 3-96 0,1-1-16 16,1 1-624-16,1 2-128 0,1-1-16 0,2 0-128 15,1-1 0-15,3-1 0 0,1 0 0 0,4-1 0 0,1 1 0 0,3 0-144 16,1-2 144-16,1-2-192 0,2-3-144 0,2-2-48 16,1-2 0-16,0-1 0 15,0-4-192-15,-1-2-64 0,-1-2 0 0,0-1 0 16,0-4 112-16,-1-1 16 0,-2-1 0 0,1 1 0 0,-3 0 240 0,-2 0 48 15,-1 1 16-15,-1 2 0 0,-1-1 528 0,-1 2 128 16,-2 0 0-16,0 4 16 0,0 6 672 0,0 0 128 16,-3-3 16-16,3 3 16 0,-7 4-432 0,2 3-96 15,0 3 0-15,1 2-16 0,0-3-512 0,2 3-112 16,1-1 0-16,1 3-128 0,0-3-160 0,3 2-144 16,1 3-16-16,1-4-9008 15,0-2-1792-15</inkml:trace>
  <inkml:trace contextRef="#ctx0" brushRef="#br2" timeOffset="131203">17488 2397 24063 0,'0'0'1072'0,"3"8"208"0,-3 1-1024 0,0 4-256 0,0 4 0 0,0 2 0 16,1 5 720-16,2 2 96 0,-1 4 16 0,2 1 0 15,1 0-272-15,1 1-48 0,-3-1-16 0,1-1 0 16,2-1-368-16,-1-3-128 0,0-3 0 0,0-1 144 16,0 2-144-16,-1-5 0 0,-1-4 0 0,0-1 0 0,-1 0 0 0,1-1 0 15,-3-5-192-15,0 0 192 0,0-8-240 16,0 0 80-16,-3 7 16 0,3-7 0 16,0 0-112-16,0 0 0 0,0 0-16 0,-6-4 0 15,0-2-240-15,3-3-64 0,-1-4 0 0,1-1 0 16,0 1 128-16,3-3 32 0,2 2 0 0,0-2 0 0,4 2 416 0,-1 2-160 15,1 1 160-15,2 3 0 0,0 1 192 0,1 5 128 16,1 2 48-16,1 2 0 0,1 2 112 0,-1 1 32 16,1 1 0-16,0 1 0 0,0 2 192 0,-1 1 32 15,1-1 16-15,-4 2 0 0,-3 1 32 0,-1 0 16 16,0 1 0-16,-3-4 0 0,-2 0-144 0,-2 3-16 16,-2-4-16-16,0 2 0 0,-2 1-240 0,-1 0-32 15,-1 0-16-15,0-1 0 0,-1-1-336 0,-2 0 144 16,0-2-144-16,2-1 0 0,1 0 0 0,0-1-192 15,0-2 0-15,1-2 0 16,1 0-192-16,7-1-16 0,-6-1-16 0,6 1 0 0,0 0 64 0,0 0 16 0,0 0 0 0,0 0 0 16,0 0 144-16,8-4 16 0,1-1 16 0,2 1 0 15,4-1 160-15,0 2 0 0,1 0-144 0,1 2 144 16,1 0 0-16,2-1 0 0,-1 2-144 0,2-3 144 16,-3 0 0-16,-1-1 0 0,-1 1 0 0,0-2 0 15,-1 0 0-15,1-4 0 0,-2 1 0 0,-2-2 0 16,1 0 128-16,-1 1-128 0,0-1 0 0,-3-1 144 15,-3 1-288-15,-2 1-64 0,-1-4-16 0,-2 2 0 16,-2 2 224-16,-2 2 0 0,-1-1 0 0,-1 1 0 16,0 2 192-16,0 0 0 0,-2 1-16 0,7 4 0 15,-8 1 336-15,2 3 64 0,0 1 0 0,3 4 16 16,0 4-16-16,2-1 0 0,1 3 0 0,2 1 0 0,2-1-176 0,3 0-32 16,0-3-16-16,4 1 0 0,2 2-352 0,0-2 0 15,0-3 0-15,1 0-192 16,1-3-1552-16,0-4-320 0,2-2-64 0,0-2-12192 15</inkml:trace>
  <inkml:trace contextRef="#ctx0" brushRef="#br2" timeOffset="131406">18255 2354 15663 0,'0'0'1392'0,"1"10"-1120"15,-2 5-272-15,-1 3 0 0,0 5 4544 0,0 2 832 0,1 4 192 0,0 5 16 16,-2 5-2864-16,3 2-576 0,2 2-112 0,1 1-32 16,0 0-1328-16,2 0-272 0,2-2-48 0,2 0-16 15,1-1-336-15,3-2-160 0,2-5 16 0,0-2-12880 16,1-4-2576-16</inkml:trace>
  <inkml:trace contextRef="#ctx0" brushRef="#br2" timeOffset="132111.14">19002 2857 12895 0,'0'0'576'0,"0"0"112"0,0 0-560 0,-6 4-128 0,6-4 0 0,-2 6 0 16,-1 2 2528-16,3 3 480 0,3 2 80 0,1 4 32 15,0 2-1856-15,2 3-368 0,3 2-80 0,-1 2-16 16,0-1-80-16,1 2-16 0,0 2 0 0,2-1 0 16,-2-1-256-16,-1-3-48 0,-1 0-16 0,0-2 0 15,-1-1-160-15,0-2-32 0,-2-2-16 0,-1-2 0 0,1-4-48 0,-1-1-128 16,-3-10 192-16,0 0-64 0,0 0 0 0,0 0 0 16,0 0 0-16,0 0 0 0,-4-8-128 0,0-1 0 15,-1-7 0-15,0-2-176 0,0-3-160 0,-1-4-48 16,1-1 0-16,0-4 0 15,-2 0-192-15,2-5-32 0,-3 0-16 0,3-1 0 0,0 2 432 0,2-1 192 16,2 4-160-16,1 0 160 0,1-1 0 0,2 5 0 16,2 2 176-16,2 2-48 0,2 3-128 0,0 3 176 15,1 4-176-15,2 4 192 0,1 3 224 0,-1 2 48 16,-2 2 16-16,1 2 0 0,-2 4-64 0,-1 2-16 16,-3 1 0-16,0 4 0 0,-1 1-16 0,-3 2-16 15,-2 3 0-15,0 1 0 0,-3 3-160 0,-1 0-16 16,-2 1-16-16,-1-3 0 0,0 0-176 0,1-1-224 15,-1-1 48-15,1-1 16 16,2-3-1568-16,1-2-320 0,0-2-64 0</inkml:trace>
  <inkml:trace contextRef="#ctx0" brushRef="#br2" timeOffset="132439.24">19421 2778 21183 0,'0'0'1888'0,"0"0"-1504"0,0 0-384 0,0 0 0 15,-9 1 1408-15,0 1 192 0,0 1 64 0,-1 2 0 16,-2 2-464-16,2 1-96 0,0-1-16 0,0 4 0 16,2-1-864-16,2 3-224 0,0 0 0 0,4 0 0 15,0-1 0-15,2-1 0 0,0-1 0 0,4-1 0 0,2-1-128 0,0-2 128 16,2 1 0-16,2-1 0 0,0-3 0 0,-1-2 0 16,0-1 0-16,0-1 0 0,0-2 0 0,-1-2-128 15,-2-1 128-15,1-2 0 0,-1-3 0 0,1 1 0 16,-1-2 0-16,0 1 0 0,-2-2 128 0,-1 0-128 15,1-2 0-15,-1 3 144 0,-2-1 256 0,1 2 48 16,-4 0 16-16,2 3 0 0,0 3 240 0,0 5 64 16,0 0 0-16,0 0 0 0,0 0-128 0,0 0-32 15,0 0 0-15,-2 9 0 0,0 0-432 0,2 2-176 16,2-1 128-16,0 3-128 0,2 2 0 0,1-1 0 16,1-1-192-16,-1 0 192 15,3 1-1904-15,1-3-256 0,1-2-48 0,2 1-7584 16,0-3-1504-16</inkml:trace>
  <inkml:trace contextRef="#ctx0" brushRef="#br2" timeOffset="132705.1">19661 2742 14735 0,'0'0'640'0,"0"0"160"0,0 12-640 0,0 2-160 0,0 1 0 0,0 0 0 15,0 1 2928-15,0 1 544 0,3-1 112 0,-2 2 32 16,1-1-1664-16,0 0-336 0,-1 0-64 0,-1-2-16 15,2 1-416-15,-2-4-96 0,1-1 0 0,-1 0-16 16,0-2-240-16,1-2-32 0,-1-7-16 0,0 0 0 16,0 0-48-16,0 0-16 0,0 0 0 0,0 0 0 15,0 0-208-15,0 0-32 0,0 0-16 0,-1-10 0 16,1-3-240-16,0 0-160 0,0 0 192 0,0 0-192 0,1 2 0 0,1-1 0 16,-2 0 0-16,4 3 0 15,1 0-448-15,1-2 16 0,2 1 0 0,1-4 0 16,2 1-1104-16,2-2-240 0,1 1-32 0,0-2-16 15,2-1-944-15,1 0-192 0,-1 0-48 0,-1 0-9664 16</inkml:trace>
  <inkml:trace contextRef="#ctx0" brushRef="#br2" timeOffset="132861.39">19957 2501 21935 0,'0'0'960'0,"0"0"224"0,0 0-944 0,0 0-240 16,0 0 0-16,0 0 0 0,0 0 2064 0,0 0 368 15,0 0 80-15,0 0 16 0,0 0-1152 0,3 12-224 16,0 1-64-16,0 5 0 0,3 4-464 0,0 4-112 15,1 0 0-15,1 2-16 0,1-1-304 0,0 2-64 0,1-3-128 0,2 1 192 16,1-1-352-16,-1 0-80 0,-1-1-16 0,1 1 0 31,0 0-2720-31,-2-1-544 0</inkml:trace>
  <inkml:trace contextRef="#ctx0" brushRef="#br2" timeOffset="133033.14">19981 2871 22799 0,'-11'-14'1008'0,"7"8"208"0,1-2-960 0,-3 0-256 0,4 0 0 0,0-1 0 16,2 2 1664-16,4 2 272 0,-4 5 64 0,7-5 16 15,-1 0-1248-15,2 1-240 0,1 0-48 0,2 0-16 0,2 1-464 0,1-2-208 16,3 0 16-16,0 1 0 16,1-1-2768-16,-1 0-560 0</inkml:trace>
  <inkml:trace contextRef="#ctx0" brushRef="#br2" timeOffset="133173.75">20321 2714 8287 0,'0'0'368'0,"0"10"80"0,0 2-448 0,0 1 0 16,-1 0 0-16,1 1 0 0,1 1 3568 0,0-1 624 15,-1 0 128-15,3 3 32 0,1 3-2880 0,1-1-560 16,0 3-112-16,3-3-32 16,0 0-1984-16,0-2-384 0</inkml:trace>
  <inkml:trace contextRef="#ctx0" brushRef="#br2" timeOffset="133611.5">20380 2668 16175 0,'0'0'704'0,"0"0"176"0,0 0-704 0,0 0-176 0,9-1 0 0,3 1 0 16,1 1 704-16,1 0 128 0,3-1 0 0,0 0 16 15,0 0-704-15,0 0-144 0,0 3 0 0,-2-6 0 16,0 2-704-1,-2 0-80-15,-2-1-32 0,0 2 0 0,-2 0 480 0,-1 0 80 0,-8 0 32 0,0 0 0 16,0 0 896-16,0 0 176 0,1 7 48 0,-2 1 0 16,-2 1 384-16,-2 0 64 0,-2 1 32 0,1 1 0 15,-3 4-32-15,0 0 0 0,0-1 0 0,-1 1 0 0,3-1-240 16,1 0-48-16,0 2-16 0,1-2 0 0,1-1-400 0,2 0-64 16,2-1-32-16,2-2 0 0,2 1-352 0,1-2-192 15,1-4 192-15,2 0-192 0,1-2 0 0,2-2 0 16,-1 1 0-16,1-2-144 0,-1-3 144 0,2-1 0 15,-2-1 0-15,2-2 0 0,-2-2 0 0,1 1 0 16,-2-2 0-16,0 0 0 0,-1 0 0 0,0-1 0 16,-2 2 0-16,1-3 0 0,-1-1 0 0,-2 0 0 15,0 0 0-15,-1 2 0 0,-1 2 0 0,0 1 256 16,-2 4-64-16,0 4-16 0,0 0 304 0,0 0 64 16,0 0 16-16,0 0 0 0,0 0-240 0,-2 7-64 15,2 2 0-15,2 2 0 0,-1 0-256 0,0 2 0 16,3 3 0-16,0-2 0 0,0 2-144 0,1 0-144 0,3-2-32 15,-1-1 0 1,-1-3-1872-16,1-1-384 0,-1-1-80 0</inkml:trace>
  <inkml:trace contextRef="#ctx0" brushRef="#br2" timeOffset="133767.72">20939 2399 19343 0,'0'0'1728'0,"0"0"-1392"0,0 0-336 0,0 11 0 16,0 2 2816-16,0 3 512 0,0 2 80 0,1 5 32 16,1 5-1104-16,0 3-224 0,1 3-32 0,1 1-16 15,1 2-928-15,3-1-192 0,0-1-48 0,1 2 0 16,0-1-896-16,3-1 0 0,1-2 0 0,0-2-18816 16</inkml:trace>
  <inkml:trace contextRef="#ctx0" brushRef="#br2" timeOffset="134299.13">22033 2715 12895 0,'0'0'1152'0,"5"-5"-928"0,0-3-224 0,-1-4 0 0,0-1 960 0,0 1 128 16,1-1 48-16,-2-1 0 0,-2-2-96 0,0 2-16 15,-2 1 0-15,-1 0 0 0,-2 1 496 0,-3 3 80 16,-2 4 32-16,-1-2 0 0,-2 3-48 0,0 3-16 15,-1 2 0-15,-1 3 0 0,-2 3-272 0,2 5-48 16,1 3-16-16,1 4 0 0,0 1-608 0,3 3-128 16,3-1-32-16,0 0 0 0,4 3-336 0,2-1-128 15,1-4 0-15,2 0 0 0,2-4 0 0,3 1 0 16,2-4-176-16,3 2 176 16,3 0-1472-16,1-4-160 0,-2-2-32 0,4-3-16 15,0 0-2112-15,2-5-432 0</inkml:trace>
  <inkml:trace contextRef="#ctx0" brushRef="#br2" timeOffset="134643.89">22201 2380 19343 0,'0'0'848'0,"0"0"192"16,0 0-832-16,0 8-208 0,-1 3 0 0,-2 2 0 0,0 3 1248 0,1 2 208 0,-1 2 32 0,1 3 16 15,0 3-96-15,1 2-32 0,1-1 0 0,0 1 0 16,-1-2-656-16,1 0-128 0,1-1-16 0,0-2-16 15,-1 0-176-15,2 1-16 0,-2-5-16 0,1 2 0 16,-1-1-32-16,1-3-16 0,1-3 0 0,-1-1 0 16,0-1-96-16,2-4-16 0,-3-8 0 0,0 0 0 15,0 0-192-15,9-2 128 0,1-3-128 0,1-3 0 16,-2-2 0-16,0-3 128 0,0-3-128 0,-1-1 0 0,0 0 0 0,0-1 0 16,-2 0 0-16,1 0 0 0,-1-1 0 0,-1 1 128 15,1 3-128-15,-2 0 0 0,-1 1 368 0,3 2-32 16,-4 3 0-16,-2 9 0 0,0 0 64 0,0 0 16 15,0 0 0-15,0 0 0 0,0 0-288 0,4 9-128 16,0 3 128-16,0 1-128 0,0 1 0 0,1 2 0 16,2-1 0-16,-1 2 0 15,2 0-496-15,2-1-16 0,2 1-16 0,1 0 0 16,2-3-2320-16,0 2-464 0,3-3-80 0</inkml:trace>
  <inkml:trace contextRef="#ctx0" brushRef="#br2" timeOffset="134972.2">22676 2655 19343 0,'-6'-1'1728'16,"-3"1"-1392"-16,-4 1-336 0,1 3 0 0,1-2 2624 0,-1 4 448 0,-2 0 80 0,2 1 32 15,3 1-1440-15,0 1-272 0,0 0-64 0,3 3-16 16,4 2-976-16,2-1-192 0,0-1-32 0,4-1-16 16,2 0-176-16,2-2 0 0,0 0 0 0,2 0 0 15,3 0 0-15,-1 0 0 0,-2-2-144 0,1-3 144 16,-1-2 0-16,1-2 0 0,-3-2 0 0,-1-1 0 15,1-1-144-15,-1 0 144 0,-2-1 0 0,0-1-144 16,0-2 144-16,1-1 0 0,-3-2 0 0,1 1-128 16,0-3 128-16,-1 0 0 0,-1 0 0 0,1 0 0 15,-2 0 128-15,1 0-128 0,-2 0 128 0,0 1-128 0,0 1 288 16,0 4-16-16,0 7 0 0,0 0 0 0,-3-7 304 0,3 7 48 16,0 0 16-16,0 0 0 0,0 0-320 0,0 0-48 15,-3 8-16-15,2 2 0 0,1 0-256 0,1 0 0 16,2 0 0-16,1 1 0 0,1-2-160 0,0 3-96 15,1-1 0-15,0 2-16 16,1-3-864-16,1-1-160 0,-1-1-48 0,1-1 0 16,-1 1-1952-16,-2-1-400 0,-5-7-80 0</inkml:trace>
  <inkml:trace contextRef="#ctx0" brushRef="#br2" timeOffset="135237.79">22875 2655 21359 0,'0'0'944'0,"0"0"208"0,0 0-928 0,0 0-224 0,5 10 0 0,0 0 0 15,1-1 1648-15,-1 2 272 0,-1 2 64 0,0-1 16 16,0 1-240-16,2 2-48 0,-1-2-16 0,1-2 0 16,-1 0-592-16,0-2-112 0,0-1-32 0,0-2 0 15,1-1-432-15,-6-5-80 0,0 0-32 0,5 4 0 16,-5-4-128-16,0 0-32 0,0 0 0 0,0 0 0 16,0 0-32-16,0 0-16 0,5-4 0 0,2 0 0 15,-3-3-208-15,-1-2 0 0,1-1 0 0,0 0 0 31,0 0-240-31,0-2-144 0,1-1-16 0,0-2-16 0,1 0-1568 0,2-1-304 16,1 1-64-16,1-1-16 0,2-4-896 0,1 3-176 16</inkml:trace>
  <inkml:trace contextRef="#ctx0" brushRef="#br2" timeOffset="135567.75">23189 2519 9215 0,'0'0'400'0,"0"0"96"16,0 0-496-16,4 7 0 0,-1-1 0 0,1 2 0 16,-3 1 2784-16,0-1 464 0,1 1 80 0,0 0 32 0,1 2-1840 0,-1-3-368 15,2 1-80-15,-1 0-16 0,0-1-672 0,-1 1-128 16,1-3-16-16,-2 2-16 0,0 1 32 0,1-2 16 15,-2 1 0-15,1 0 0 0,-1-1 416 0,1 1 80 16,-1-8 0-16,2 8 16 0,-2-8-384 0,3 6-80 16,-3-6 0-16,0 0-16 0,7 6-512 0,1-4-112 15,0-2 0-15,-1-1-16 16,0-2-640-16,1-1-128 0,0-1-32 0,-2 1 0 16,-1-2 96-16,-1 1 16 0,1 1 0 0,-5 4 0 0,0 0 864 0,0 0 160 0,0 0 0 0,0 0 128 15,0 0 1024-15,7 9 224 0,-2 0 32 0,0 3 16 16,-1 1 32-16,0 2 0 0,-1 1 0 0,-2 2 0 15,-2 1 96-15,-2 1 32 0,1 0 0 0,-4 0 0 16,-1 3-176-16,-1 0-48 0,-3-3 0 0,2 1 0 16,-1 0-432-16,-1-2-96 0,0 1 0 0,0-3-16 15,1-2-480-15,-1 0-80 0,0-4-32 0,1 1 0 16,0-3-224-16,0 0-160 0,0-2 32 0,4-3 0 16,6-4-1344-1,-7 3-256-15,7-3-48 0,0 0-16 0,-6-7-1600 0,3 0-320 0</inkml:trace>
  <inkml:trace contextRef="#ctx0" brushRef="#br2" timeOffset="135833.46">23288 2824 16575 0,'0'0'1472'0,"9"-5"-1168"15,3 0-304-15,1 0 0 0,0-2 1840 0,3 1 304 16,1-2 64-16,0-4 16 0,1 3-1312 0,2 1-256 16,-1 0-48-16,-1-1-16 0,1 0-96 0,-1-1-32 15,0 2 0-15,-2-1 0 0,-2 1 400 0,0-1 80 16,0 0 16-16,-3 1 0 0,-2-4-192 0,-1 4-16 15,0-1-16-15,-1 1 0 0,-4-1-240 0,0 1-48 16,-2 1-16-16,-1-1 0 0,-2 0 224 0,-2 3 48 16,-3 1 16-16,-1-1 0 0,-2 3 224 0,0 2 32 15,-2 0 16-15,0 4 0 0,-1 3-160 0,0 2-16 16,1 1-16-16,1 3 0 0,-1 0-352 0,3 2-80 16,2 0-16-16,2 0 0 0,2 0-352 0,3 1 0 0,4 0 0 0,3-2 0 31,2-1-432-31,1-1 0 0,2-2 0 0,4-1 0 15,3-1-1472-15,4 0-288 0,0-2-64 0,4 0-16 16,3-5-1312-16,0-2-256 0,-2-1-48 0</inkml:trace>
  <inkml:trace contextRef="#ctx0" brushRef="#br2" timeOffset="136114.57">23948 2556 17503 0,'-14'-3'768'0,"7"2"176"0,-1-2-752 0,-2 1-192 0,-2-1 0 0,-1 2 0 16,1-4 2240-16,1 3 400 0,2 2 96 0,1 0 16 15,8 0-1296-15,0 0-256 0,0 0-48 0,-3 7-16 16,3-1-1008-16,4 3-128 0,1 2-144 0,3-1 144 0,2 1-256 0,1 1 64 16,-1 2 0-16,2-1 16 0,0 0 176 0,2 4 0 15,0-3-144-15,1 2 144 0,-1 1 400 0,-1 0 160 16,0 1 16-16,-1-1 16 0,-2 0 624 0,-2-3 128 16,-3 3 32-16,-3 1 0 0,-4 2-32 0,-1-2-16 15,-5 0 0-15,-1 1 0 0,-3-1-192 0,-3-1-48 16,0 0 0-16,-1 0 0 0,1-2-640 0,-2 4-144 15,0-1-32-15,-8 4 0 16,1-4-1552-16,5 1-304 0,2-1-64 0</inkml:trace>
  <inkml:trace contextRef="#ctx0" brushRef="#br2" timeOffset="137705.42">24419 2938 21599 0,'0'0'960'0,"0"0"192"0,0 0-928 0,0 0-224 0,0 0 0 0,0 0 0 0,0 0 368 0,0 0 16 16,0 0 16-16,0 0 0 0,0 0-48 0,0 0-16 16,0 0 0-16,-3 13 0 0,3-13-336 0,3 8 0 15,-2 1 0-15,-1 1 0 0,-1-1 0 0,1 1 0 16,0 0 0-16,0-4 0 0,0-6 0 0,0 0 0 16,0 0 0-16,0 0 0 0,0 0 256 0,0 0 0 15,0 0-16-15,0 0 0 0,-6-5 160 0,3 0 48 16,-3 0 0-16,2 2 0 0,4 3-256 0,0 0-64 15,0 0 0-15,-4 7-12128 16</inkml:trace>
  <inkml:trace contextRef="#ctx0" brushRef="#br0" timeOffset="145612.84">25256 2263 24879 0,'0'0'2208'0,"0"0"-1760"0,0 0-448 0,-3 11 0 0,-6 4 720 0,1-6 64 0,-1 1 16 0,1 3 0 16,0 3 416-16,-2 5 64 0,-1 2 32 0,0 16 0 15,0 4-560-15,2 0-112 0,0 7-32 0,2-3 0 16,2 2-224-16,3-4-32 0,-1-1-16 0,3-14 0 16,3 1-192-16,1 1-144 0,-1-2 192 0,3 0-192 15,0-3 0-15,2-1 0 0,1-3 0 0,4-3 0 16,0-3-192-16,0-3-160 0,0-1-32 0,7 0 0 15,-1-4-1536-15,1-9-320 16,-2-2-64-16,0-2-16 0,1-3-464 0,-2-2-96 0,-2-5 0 0</inkml:trace>
  <inkml:trace contextRef="#ctx0" brushRef="#br0" timeOffset="145972.17">25499 2672 22287 0,'0'0'976'0,"0"-11"224"0,2 4-960 0,-2 7-240 15,0 0 0-15,0 0 0 0,0 0 1424 0,0 0 240 16,0 0 64-16,-7 7 0 0,1 5-928 0,2 3-176 15,1 0-48-15,2-2 0 0,1 0-416 0,0 9-160 16,2-3 0-16,1-6 144 0,1 0-144 0,0 0 0 16,1-3 0-16,2 3 0 0,-3-2 0 0,-4-11 0 15,5 6 144-15,-5-6-144 0,0 0 160 0,9 0-32 16,-3-1-128-16,6-3 192 0,-1-1-192 0,-5 0 0 16,1-3 0-16,3-4 0 15,0 2-272-15,0-2-160 0,-3-1-16 0,0 0-16 16,-1-2-304-16,0 2-48 0,-2 2-16 0,-1 0 0 15,0 3 144-15,0-1 32 0,-3 9 0 0,0 0 0 0,0 0 464 0,0 0 192 0,0 0-128 0,9 11 128 16,-1 0 128-16,-1 4 128 0,1 0 0 0,0-2 16 16,0 1 304-16,-2-4 64 0,1 0 16 0,2 3 0 15,0-2 416-15,4 3 80 0,-2-3 0 0,0-4 16 16,-3 0 80-16,-1-6 16 0,-7-1 0 0,11-6 0 16,0-5-352-16,-1 0-64 0,2-2-16 0,-4-4 0 15,-3-2-560-15,0 1-112 0,-1-1-32 0,0-1 0 16,0 0-1088-16,-1-2-240 15,-2 1-32-15,0-1-9776 0,1-3-1968 0</inkml:trace>
  <inkml:trace contextRef="#ctx0" brushRef="#br0" timeOffset="146441.41">25978 2324 27007 0,'0'0'1200'0,"2"13"240"0,-2-1-1152 0,0 1-288 16,-1 9 0-16,-3-1 0 0,-1 5 1792 0,-1 1 320 15,-2 3 48-15,0 3 16 0,-1 2-768 0,0 1-160 16,0 2-32-16,1 0 0 0,0-4-816 0,3-9-160 16,-1 1-48-16,3 2 0 0,0-3-192 0,2 8-240 15,1-7 48-15,1-4 16 16,3-2-720-16,1-5-160 0,0 0-32 0,2-5 0 16,-1-3-1680-16,2-4-352 0,3 0-64 0,-1-7-16 15,0-5 1120-15,2 0 224 0,-1-2 32 0,-1 1 16 16,-1-2-256-16,0-1-48 0,0-1-16 0,2-2 0 15,-1-2 496-15,-2 0 96 0,-3-1 32 0,2 0 0 0,1 1 2240 0,-1 1 448 0,0 2 96 0,-1 1 0 16,0 1 1648-16,-2 1 320 0,0 1 64 0,-3 1 16 16,-1 10-1056-16,0 0-208 0,0 0-32 0,0 0-16 15,0 0-912-15,0 0-176 0,-8 6-32 0,1 5-16 16,2 0-384-16,1 2-80 0,0 1-16 0,3 2 0 16,1 5-144-16,1-7-48 0,2 0 0 0,4 6 0 15,2-3-208-15,-1-7 0 0,1 1 0 0,2-2 0 16,2 0 0-16,2-1 192 0,0 1-48 0,2-5-16 15,-1-2 320-15,9 0 64 0,-4-4 16 0,-7 0 0 16,0-2 48-16,7-7 16 0,-4 2 0 0,-8 3 0 16,-2-1-144-16,-1-3-16 0,-1-4-16 0,-5-1 0 15,-3 1 32-15,-4 1 0 0,-1 0 0 0,-5 0 0 0,-4-2-128 16,2 0-32-16,0 0 0 0,-2 0 0 0,0-2-288 0,2 0 0 16,2-1-128-16,1-3 128 15,0 0-1792-15,3 1-272 0,1 0-48 0,3 0-14352 16</inkml:trace>
  <inkml:trace contextRef="#ctx0" brushRef="#br0" timeOffset="146800.9">27008 2631 21183 0,'-12'-2'1888'0,"12"2"-1504"0,-12-5-384 0,-2 3 0 16,-4 0 1360-16,1 2 208 0,1-2 32 0,1 1 16 15,-2 0 64-15,-2 1 16 0,0 0 0 0,2 1 0 16,4 2-1056-16,1 1-224 0,2-2-32 0,10-2-16 16,0 0-368-16,-4 13 0 0,1 0-160 0,3-13 160 15,9 13-224-15,3-1 64 0,0-1 16 0,3-2 0 16,6-2 16-16,0 3 0 0,5 0 0 0,-1 0 0 15,-3 1 128-15,0-2 0 0,-1-1-144 0,-3 0 144 16,-2-2 144-16,0 3 112 0,-3-2 0 0,-2 1 16 16,-3-1 352-16,-3 1 64 0,-5-8 16 0,2 12 0 15,-5 1-128-15,-1-2-32 0,-1-1 0 0,-2 0 0 0,-3 1-224 0,0-2-32 16,-2 0-16-16,-1 0 0 0,-3 0-432 0,3 2-96 16,0-2 0-16,4-3-16 15,-1-2-1520-15,10-4-288 0,-10-1-64 0,10 1-7936 16,0 0-1584-16</inkml:trace>
  <inkml:trace contextRef="#ctx0" brushRef="#br0" timeOffset="147004.16">27198 2480 3679 0,'8'-23'320'0,"-4"11"-320"16,-2 2 0-16,-2 10 0 0,3-8 6464 0,-3 8 1216 15,0 0 240-15,0 0 48 0,0 0-5312 0,0 0-1056 0,0 0-224 0,4 17-32 16,0 2-464-16,0 5-96 0,0 2-16 0,1 1 0 15,0 2-560-15,2 2-208 0,-2 0 144 0,1 1-144 16,2 0 0-16,1-6 0 0,2 2 0 0,-1 1 0 16,-1-2 0-16,0 0-272 0,2 2 32 0,-2-4 16 31,1-4-1840-31,0-1-368 0,-1-3-80 0,-1-1-12464 0</inkml:trace>
  <inkml:trace contextRef="#ctx0" brushRef="#br0" timeOffset="147207.29">27197 2724 15663 0,'0'0'688'0,"-7"-8"144"0,7 8-656 0,0 0-176 0,0 0 0 0,-7-8 0 15,7 8 4096-15,0 0 800 0,0 0 160 0,0 0 16 0,5-10-2992 0,3 3-608 16,3 4-112-16,4-1-16 0,0 0-1024 0,4 0-320 16,3 0 160-16,1-1-160 0,2 1 0 0,1 1 0 15,1 3 0-15,1-1 0 16,0 1-1664-16,0 0-256 0,-3 1-48 0,-1 2-13296 15</inkml:trace>
  <inkml:trace contextRef="#ctx0" brushRef="#br0" timeOffset="147551.25">27694 2723 911 0,'0'0'0'0,"0"0"0"0,0 0 0 0,0 0 0 0,6 11 0 0,-6-11 0 16,0 0 6448-16,9 6 1200 0,-9-6 240 0,13 2 48 16,-1-2-5248-16,0 0-1040 0,-1-1-224 0,1-2-32 15,1-3-1008-15,-1-1-208 0,-3-2-48 0,0-1 0 16,-1 1-128-16,-3-2 0 0,0 0 0 0,-2-1 0 16,0 1 144-16,-5 0-144 0,-2 0 160 0,1 3-160 15,-4-1 464-15,-1 1 0 0,-2 2 0 0,-1 2 0 16,0 3 240-16,-2 5 64 0,0 1 0 0,-1 3 0 15,3-1-272-15,0 4-48 0,4 2-16 0,0 1 0 16,3 3-240-16,1 0-32 0,2 1-16 0,1-3 0 16,3 0-144-16,2 1 160 0,2-2-160 0,2-1 160 15,1 0-160-15,3 0-192 0,0 1 32 0,1-3 16 16,1 0-560-16,-1-3-96 0,1-1-32 0,0 0 0 16,1-2-1456-16,-2-1-288 0,-2-1-64 0,0-2-16 15,-2 0-992-15,0-2-192 0</inkml:trace>
  <inkml:trace contextRef="#ctx0" brushRef="#br0" timeOffset="148035.57">27982 2695 8287 0,'0'0'368'0,"0"0"80"0,0 0-448 0,0 0 0 15,10 0 0-15,1 3 0 0,-11-3 4176 0,11 8 752 16,-3 1 160-16,0 3 32 0,-2-1-2752 0,2 2-528 16,0 2-112-16,-1 0-32 0,-3 5-320 0,1-3-64 15,0-4-16-15,0-1 0 0,2 1-400 0,-3-2-96 16,0-4-16-16,-4-7 0 0,3 9-256 0,0-1-48 0,-3-8-16 0,0 0 0 15,0 0-128-15,0 0-16 0,0 0-16 0,0 0 0 16,0 0-48-16,0 0 0 0,0 0 0 0,0 0 0 16,3-16-80-16,1 2-32 0,-3-2 0 0,1 3 0 15,2-1-144-15,0-4-256 0,-2-1 64 0,0 2 16 32,2 1-432-32,1 0-96 0,-1-1 0 0,0 4-16 15,0-1-32-15,0 3 0 0,1 2 0 0,-1 2 0 16,-4 7 208-16,7-6 32 0,-7 6 16 0,11-3 0 0,0 3 240 0,0 0 32 0,3 0 16 0,-1 4 0 15,-2 0 208-15,1 1-192 0,1 2 192 0,-1-1-192 16,1 1 192-16,0-1 0 0,-1 1 0 0,1-2 0 16,0 0 0-16,0 1 256 0,1-4-16 0,2 1-16 15,-1-3 64-15,1 0 16 0,1-3 0 0,0 1 0 16,-4-1-80-16,0 0-16 0,0-3 0 0,-1-1 0 0,-4-2 160 16,-1 1 16-16,0 2 16 0,-2-3 0 0,-1 1 32 0,-4 8 0 15,1-10 0-15,-1 10 0 0,-4-10 80 0,1 4 32 16,3 6 0-16,0 0 0 0,-10 0-160 0,1 1-48 15,0 3 0-15,-1 3 0 0,-2 2-64 0,3 2-16 16,2 1 0-16,1 1 0 0,1 0-112 0,1 0-16 16,1 0-128-16,3 0 192 0,1 0-336 0,3-2-80 15,0 2-16-15,3 0 0 16,3-1-1648-16,2 1-336 0,2-2-64 0,4 0-9632 16,5-2-1936-16</inkml:trace>
  <inkml:trace contextRef="#ctx0" brushRef="#br0" timeOffset="148269.99">28858 2665 30927 0,'-4'-11'1360'0,"0"4"304"0,-3-1-1344 0,1 0-320 0,-3 3 0 0,0 1 0 15,-2 0 896-15,1 4 128 0,-1 4 0 0,1-1 16 16,-2 1 192-16,3 4 48 0,3 2 0 0,-1 2 0 16,2 1-752-16,2 1-144 0,3 2-16 0,3-6-16 15,2 5-160-15,3-4-48 0,4 0 0 0,1-1 0 16,0 1-144-16,0-3 0 0,1-5 0 0,0 1 0 15,2 0 0-15,-2-4 0 0,-2-1 0 0,-4-3 0 16,0 1 144-16,-2 0-144 0,0-3 160 0,-3 1-160 16,0-1 192-16,-2 0-48 0,-2-1-16 0,0-1 0 15,-2 0-416-15,-1 0-96 0,0 0 0 0,-5-4-16 16,0 1-1344-16,0-1-272 0,1 0-48 0,4 4-8672 16,-1-1-1728-16</inkml:trace>
  <inkml:trace contextRef="#ctx0" brushRef="#br0" timeOffset="148504.39">29189 2561 21183 0,'0'0'1888'0,"0"0"-1504"15,0 0-384-15,0 0 0 0,0 0 2032 0,0 0 336 16,0 0 64-16,0 0 0 0,0 0-832 0,-8 5-160 16,-4 2-32-16,1 2-16 0,-2 1-480 0,0 2-80 15,-2 1-32-15,3 1 0 0,2 1-80 0,2 0-16 16,2 0 0-16,2-2 0 0,1 0-176 0,3-1-32 0,5-2-16 15,1 0 0-15,0 1-240 0,3-1-48 0,2 1-16 0,0-2 0 16,0-3-176-16,1 1-224 0,-1-2 48 0,5 0 16 31,-3-1-544-31,1-2-96 0,1-4-32 0,-1-2 0 16,-2-2-2496-16,0-2-496 0,-2-1-96 0</inkml:trace>
  <inkml:trace contextRef="#ctx0" brushRef="#br0" timeOffset="149067.26">29422 2433 19343 0,'0'0'1728'0,"0"0"-1392"0,0 0-336 0,3 11 0 15,-3-1 2016-15,0 3 336 0,-1 3 64 0,-2 1 16 16,0 0-320-16,-1 2-48 0,1 3-16 0,-1 1 0 0,0-2-368 16,0-1-80-16,0 1 0 0,1-1-16 0,2-2-784 0,0-1-160 15,1-1-16-15,0-2-16 0,0 0-400 0,1-1-80 16,-1-1 0-16,1 0-128 0,2-3 128 0,-3-9-128 15,0 0 0-15,4 5 0 0,-4-5 0 0,0 0 0 16,0 0 0-16,8 0 0 0,-1-2-208 0,0-4-48 16,1 0-16-16,2-5 0 15,-2 1-272-15,0 0-48 0,0-2-16 0,0 0 0 16,-1-2 32-16,1-1 0 0,-1 0 0 0,-1 0 0 16,1 2-64-16,-2 2 0 0,-1 1 0 0,-4 10 0 0,0 0 352 0,0 0 64 15,0 0 16-15,0 0 0 0,0 0 208 0,8 8 0 16,-4 1 192-16,0 3-192 0,-2 1 576 0,1 0 16 0,1 3 0 15,0-6 0-15,-1 3-80 0,3 0-32 0,0 0 0 0,2-1 0 16,0 0-96-16,1-2 0 0,1 1-16 0,2-2 0 16,0-3-160-16,2 1-16 0,2-1-16 0,-1-2 0 15,0 0-176-15,-1-1 128 0,1-2-128 0,-1-2 128 16,-1-2-128-16,0-2 0 0,0 0 0 0,-3-2 128 16,2-1-128-16,0 1 0 0,0-1 144 0,-1-1-144 15,0-2 0-15,-1 1 0 0,-1-1 0 0,-1 0 128 16,-1-1-128-16,-2 0 0 0,-1 0 128 0,-2 3-128 15,-2-1 128-15,-1 2-128 0,0 3 160 0,1 5-160 16,-4-5 240-16,4 5-48 0,-7 0-16 0,1 1 0 16,-3 4 16-16,1 2 0 0,1-1 0 0,2 3 0 15,0-2-192-15,2 1 128 0,1 0-128 0,0 1 128 16,1 0-128-16,1 0 0 0,1 0 0 0,2 0 0 16,1 0-176-16,1 0-16 0,3-2 0 0,4-1 0 15,-1 2-416-15,2-3-96 0,1-1 0 0,0-4-16 16,0 0-1616-16,1-5-320 0,-1-1-64 0,-4 2-12720 15</inkml:trace>
  <inkml:trace contextRef="#ctx0" brushRef="#br0" timeOffset="149548.81">30195 2560 21535 0,'0'0'960'0,"0"0"192"0,0 0-928 0,-1 8-224 15,-3-1 0-15,2 4 0 0,2-2 1792 0,-3 3 320 16,-4-1 64-16,0 2 16 0,0-1-192 0,1 0-32 0,0 0-16 0,2 1 0 15,-1-3-928-15,3-1-192 0,0 0-48 0,2-2 0 16,0-7-576-16,0 0-208 0,3 8 144 0,-3-8-144 16,0 0 0-16,0 0-256 0,8 5 48 0,-8-5 0 31,0 0-304-31,12 1-64 0,-1-2-16 0,-11 1 0 16,9-4-160-16,0-1-16 0,2 0-16 0,-11 5 0 15,6-10 80-15,1 3 0 0,1-1 16 0,-8 8 0 0,4-5 304 0,-4 5 48 0,5-6 16 0,-5 6 0 16,0 0 320-16,0 0-144 0,0 0 144 0,0 0 0 15,0 0 0-15,4 10 224 0,-2-1-16 0,1 2 0 16,0-1 384-16,-1-1 80 0,-2 0 16 0,2 0 0 16,-2-9-128-16,3 6-32 0,-3-6 0 0,6 8 0 15,-1-1-96-15,1-2-32 0,-6-5 0 0,8 4 0 16,1-7-240-16,0 2-160 0,1-3 192 0,-1 0-192 0,1-1-208 0,1-2-160 16,0 1-16-16,5-5-16 15,-3 1-144-15,0-2-32 0,-1 2 0 0,-4 1 0 0,-1 0 576 0,1 2 0 16,0 2 0-16,0-2 0 15,0-2 592-15,-2 3 128 0,1 1 32 0,-1 1 0 16,1 0-96-16,-7 4-16 0,0 0 0 0,0 0 0 16,0 0-256-16,0 0-48 0,0 0-16 0,6 6 0 0,1 3-192 0,-2-2-128 15,0 1 160-15,2 2-160 16,-1-1-1120-16,2 0-320 0,1-2-64 0,-1-5-14752 16</inkml:trace>
  <inkml:trace contextRef="#ctx0" brushRef="#br0" timeOffset="149674.88">30832 2712 23951 0,'0'0'2128'0,"0"0"-1696"16,0 0-432-16,0 0 0 0,0 0 560 0,0 0 16 16,0 0 16-16,0 0-11840 0</inkml:trace>
  <inkml:trace contextRef="#ctx0" brushRef="#br0" timeOffset="149799.96">31161 2660 8287 0,'0'0'368'0,"0"0"80"0,0 0-448 0,-6 3 0 0,-1 1 0 0,7-4 0 16,0 0 5824-16,0 0 1088 0,0 0 224 0,0 0 32 15,0 0-5360-15,0 0-1072 0,8 1-224 0,1 0-10896 16,0 2-2192-16</inkml:trace>
  <inkml:trace contextRef="#ctx0" brushRef="#br0" timeOffset="149940.79">31451 2616 9215 0,'0'0'816'0,"0"0"-656"16,0 0-160-16,0 0 0 0,0 0 5696 0,0 0 1088 16,0 0 240-16,0 0 32 0,0 0-4512 0,0 0-912 15,0 0-176-15,0 0-48 0,0 0-896 0,14 0-176 16,-2 4-32-16,0-2-16 15,-12-2-2688-15,13 3-544 0,-13-3-96 0</inkml:trace>
  <inkml:trace contextRef="#ctx0" brushRef="#br0" timeOffset="150675.2">29729 3229 29247 0,'-13'-10'1296'0,"2"7"272"15,-1-4-1248-15,-1 2-320 0,-2 0 0 0,0 1 0 0,2 0 1024 0,0 2 160 16,0 2 32-16,3 3 0 0,-1 4-192 0,1 3-16 16,0 3-16-16,-1 3 0 0,1 2-640 0,-1 3-128 15,1 2-32-15,1 6 0 0,1 5-192 0,1 1 176 16,1-2-176-16,1-1 160 0,1 0-160 0,1-2 0 16,2-3 0-16,1 0 0 15,0 1-528-15,2-4-96 0,1 0-16 0,-2-3 0 16,1-3-2432-16,-2-1-480 0,-2-3-96 0,0-3-32 15,2-11-1056-15,-5 8-192 0,5-8-64 0,-7 5 0 0,7-5 4112 0,-9 1 880 16,0-2 0-16,2-3 176 0,7 4 2752 0,-8-9 544 16,1-3 112-16,1 0 32 0,4-1-1328 0,-1 0-272 15,2 0-48-15,1-1-16 0,3 1-528 0,0 4-96 0,1-3-32 16,2 3 0-16,-1 0-352 0,1 2-80 0,-6 7-16 0,13-6 0 16,-1 0-288-16,2 3-64 0,1-3-16 0,2 2 0 15,1 0-224-15,1 3-32 0,0-3-16 0,-1 2 0 16,-1-2-208-16,0 1 0 0,-1-1 0 0,-3 2-160 15,-3-1 160-15,-10 3 0 0,0 0 0 0,0 0-128 16,0 0 128-16,0 0 256 0,0 0-64 0,0 0-16 16,0 0 320-16,-4 10 64 0,-1 2 16 0,0-1 0 15,-1-1-336-15,3 0-64 0,1 0-16 0,2 0 0 16,2 2-160-16,1-1 0 0,3 0 0 0,1-2 128 16,4 0 64-16,-1-2 16 0,1-3 0 0,-1 1 0 15,-10-5-16-15,13 6 0 0,-1-2 0 0,-2-1 0 16,-10-3 64-16,13 0 0 0,-13 0 0 0,12-1 0 15,-3-3-32-15,-9 4 0 0,11-4 0 0,-5-5 0 16,-2-2-96-16,-3 2 0 0,-1 9-128 0,-1-10 192 0,-1-1-192 0,-1 2 144 16,0 0-144-16,-1 1 128 0,-2-1-128 0,-1 1-224 15,0-1 48-15,-1 1 16 16,0-2-480-16,1 1-80 0,2-4-32 0,1-2 0 16,2 0-2288-16,0 0-464 0,2 1-80 0,3 1-10112 15</inkml:trace>
  <inkml:trace contextRef="#ctx0" brushRef="#br0" timeOffset="150911.67">29876 3545 18431 0,'4'13'1632'0,"0"0"-1312"0,0 2-320 0,0-1 0 15,0-1 2368-15,-1-1 384 0,0 1 96 0,0 0 16 16,-1 0-896-16,0-1-176 0,-2-12-48 0,0 0 0 16,2 10-720-16,-2-10-160 0,0 0-32 0,0 0 0 15,0 0-256-15,0 0-48 0,0 0-16 0,0 0 0 16,0 0-176-16,8-5-32 0,-1-7-16 0,-2 2 0 15,-1 1-64-15,0-3-16 0,-3 0 0 0,0 0 0 16,2-1 176-16,-1 0 48 0,0-2 0 0,2-1 0 16,1-3-208-16,1 2-32 0,1 0-16 0,1 4 0 31,0 0-928-31,2 0-176 0,0 2-32 0,2 5-16 0,0-1-1584 0,0 3-304 0,-1 4-64 0</inkml:trace>
  <inkml:trace contextRef="#ctx0" brushRef="#br0" timeOffset="151536.7">30494 3493 6447 0,'0'0'576'0,"0"0"-576"16,0 0 0-16,0 0 0 0,10 7 5616 0,-2 1 1008 16,-3 2 208-16,-2-1 32 0,0 0-4032 0,1 3-800 15,-3 0-176-15,0 2-16 0,-1 2-560 0,0 1-96 16,-1 0-32-16,-2 6 0 0,2-3-672 0,0-3-144 15,-2-2-16-15,2 0-16 0,-1-2-96 0,1-2-16 0,1-11 0 0,-1 12 0 16,1-12-192-16,0 0 0 0,0 0 0 0,0 0 0 16,4 9 128-16,-4-9-128 0,0 0 176 0,0 0-176 15,0 0 128-15,0 0-128 0,6-9 0 0,2 0 0 16,0-1 176-16,0-2-32 0,0-1 0 0,2-3 0 16,3-1-144-16,4-4 0 0,1 2-192 0,0-1 192 31,2 1-608-31,0 0 0 0,0 1 0 0,0 5 0 0,-4 3 272 0,-2 3 48 0,0 1 16 0,-3 3 0 15,-11 3 272-15,0 0 0 0,0 0 0 0,0 0 0 16,2 9 0-16,0 0 0 0,-2 4 0 0,-3 2 0 16,-2-4 272-16,1 4-32 0,1 2-16 0,-1-2 0 15,-1 1-224-15,3 0 0 0,2-2 0 0,0 0 0 16,-2-2 0-16,5-2 0 0,3 0-144 0,5 0 144 16,-3-3-432-16,3-4 16 0,5-1 0 0,0-4 0 15,-2-3-144-15,2-1-16 0,2-1-16 0,0-3 0 16,2-1-16-16,-3 2 0 0,-3-4 0 0,-1 1 0 0,-3 1 288 0,-2 0 64 15,-1-2 16-15,-1 1 0 0,-2 1 432 0,-1 2 64 16,-3 9 32-16,0-15 0 0,-1 6-64 0,-2-1-16 16,3 10 0-16,0 0 0 0,-10-3-16 0,0 6-16 15,1 3 0-15,3 1 0 0,-1-1 288 0,1 2 64 16,-2 1 16-16,3 3 0 0,2-3-16 0,2 2 0 16,1 0 0-16,2 1 0 0,5-2-144 0,-1 0-16 15,1-1-16-15,3-2 0 0,2 0-160 0,-1-2-48 16,-1-1 0-16,0-3 0 0,1-1 0 0,-11 0 0 15,10-1 0-15,-10 1 0 0,9-4-144 0,-9 4 192 16,7-9-192-16,-3 1 192 0,-4 8-192 0,1-9 0 0,-2-3 144 0,-3 2-144 16,-1 0-176-16,-1-1-96 0,-1 1-32 0,-1-2 0 31,0-1-1408-31,0-1-272 0,-1-2-64 0,4 4-9504 0,1 0-1888 0</inkml:trace>
  <inkml:trace contextRef="#ctx0" brushRef="#br0" timeOffset="151974.24">31220 3436 24879 0,'0'0'2208'0,"-1"9"-1760"0,-3 0-448 0,0 2 0 15,-1-1 1760-15,0 2 272 0,-2 1 48 0,1 1 16 16,-1-1-608-16,0 1-112 0,0 2-32 0,1-3 0 16,3 0-432-16,0 0-80 0,0-1-32 0,2 0 0 15,1-1-288-15,3 1-64 0,1-4-16 0,1 0 0 16,3-2-48-16,-1 0 0 0,1-4 0 0,3-1 0 0,0-2-224 0,2-1-160 15,0-2 192-15,0-2-192 0,-1 0 0 0,1-2 0 16,2 0 0-16,-4 0 0 0,0-2 0 0,-1 0-176 16,1-1 0-16,-1 1 0 0,-1-2-112 0,-1 0-32 15,-1 1 0-15,-2-1 0 0,-1 0 16 0,0 3 0 16,-2 1 0-16,-2 8 0 0,0 0 48 0,0 0 0 16,0 0 0-16,0 0 0 0,0 0 256 0,-4 7 0 15,-1 2 128-15,1 1-128 0,2 1 304 0,-1 2-48 16,2-2 0-16,1 1 0 0,2-1 48 0,1-1 0 15,1 0 0-15,2 0 0 0,1-1 64 0,2-3 16 16,1 1 0-16,2-5 0 0,2 1-64 0,2 0-16 16,-2-5 0-16,1 1 0 0,-1-2 16 0,0 1 0 15,-1-5 0-15,4-3 0 0,-5-1 64 0,-1 2 32 0,-4-1 0 0,-1 1 0 16,-4-3-64-16,1 1-16 0,-2 1 0 0,-1 0 0 16,-1-1-336-16,0-1 144 0,-2 2-144 0,2-2 0 31,-1-1-832-31,1 0-288 0,0 3-48 0,1 1-16 15,1 0-1312-15,-1 9-256 0,7-10-48 0,-2 3-16 0</inkml:trace>
  <inkml:trace contextRef="#ctx0" brushRef="#br0" timeOffset="152241.93">31795 3116 11967 0,'0'0'1072'15,"0"0"-864"-15,0 0-208 0,0 0 0 0,8-3 2064 0,1-1 368 16,1 1 80-16,2 3 16 0,0 1-688 0,0 5-144 16,1 1-32-16,0 4 0 0,0 1 192 0,0 3 48 15,0 3 0-15,4 11 0 0,-4 0-176 0,-1-1-48 16,-2 1 0-16,-4 0 0 0,-3 0-32 0,-2-1-16 16,-1 2 0-16,-1 0 0 0,-2 1-496 0,-2 3-112 15,-3 2 0-15,-2-4-16 0,-2-1-400 0,-2 2-80 16,-2 1-16-16,1-3 0 0,-4-1-256 0,1-2-48 15,0-2-16-15,0 0 0 16,-1-1-1072-16,2 1-208 0,1 2-64 0,1-2-20800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3.8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0 778 6911 0 0,'0'0'2260'0'0,"7"-4"-597"0"0,0 1-1274 0 0,-1 0 0 0 0,0-1 0 0 0,-1 1 0 0 0,1-1 0 0 0,-1 0 0 0 0,1-1 0 0 0,-1 1 0 0 0,7-9 0 0 0,0 1 245 0 0,1 0 1 0 0,0 1-1 0 0,20-13 0 0 0,10-8 141 0 0,242-226 1366 0 0,-114 98-2036 0 0,-76 67-115 0 0,13-13-2548 0 0,-94 94-1738 0 0,0 2-1318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4.2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24 757 1839 0 0,'-3'4'39'0'0,"2"-2"0"0"0,0 1 1 0 0,0-1 0 0 0,-1 0 0 0 0,1 0 0 0 0,-1 0-1 0 0,1 0 1 0 0,-1-1 0 0 0,0 1 0 0 0,-6 4 5893 0 0,15-9-2800 0 0,222-155 3524 0 0,-222 153-6548 0 0,174-135 2140 0 0,-10-14-1052 0 0,38-43-477 0 0,-202 191-717 0 0,25-25-25 0 0,-9 9-859 0 0,29-22 0 0 0,-38 34-1055 0 0,-4 2-2520 0 0,-1 1-1614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4.9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4607 0 0,'0'0'208'0'0,"1"16"32"0"0,-5 76 5811 0 0,5 48-2586 0 0,0 45-1653 0 0,5 192 750 0 0,1-171-1370 0 0,-6-156-945 0 0,1 17 161 0 0,-7 71-1 0 0,0-84-382 0 0,4 87 0 0 0,2-121-2282 0 0,1-8-3625 0 0,0-4 219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7.8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54 919 0 0,'22'-27'2120'0'0,"-2"1"13826"0"0,-17 29-15570 0 0,-1 0-1 0 0,0 0 1 0 0,0 0 0 0 0,0 0 0 0 0,0 1 0 0 0,-1-1 0 0 0,1 0 0 0 0,-1 1 0 0 0,0-1 0 0 0,1 6 0 0 0,6 41 56 0 0,-5-25 2 0 0,7 36-334 0 0,9 57-703 0 0,-13-39-3918 0 0,-6-65 2614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5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5063 0 0,'0'0'718'0'0,"11"10"2982"0"0,2-2-2492 0 0,0 0 0 0 0,1-1 0 0 0,0-1 0 0 0,29 9 0 0 0,-21-8-497 0 0,22 11 0 0 0,24 18 781 0 0,80 58 0 0 0,-83-55-1026 0 0,2-2 1 0 0,72 28-1 0 0,29 15 447 0 0,-109-50-545 0 0,77 43-109 0 0,-107-56-68 0 0,0-2 0 0 0,48 18 0 0 0,-50-19-269 0 0,6 2-1089 0 0,-31-16 667 0 0,0 1 0 0 0,0-1 0 0 0,1 1-1 0 0,-1-1 1 0 0,0 0 0 0 0,0 1 0 0 0,4-1 0 0 0,-1-1-1182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6.1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 1375 0 0,'4'-3'10510'0'0,"0"3"-10916"0"0,6 3 935 0 0,0 1 0 0 0,-1 1 0 0 0,1 0 0 0 0,-1 0 0 0 0,10 8-1 0 0,-7-5-93 0 0,326 195 5834 0 0,-262-160-5459 0 0,-3 1-546 0 0,92 50 960 0 0,-125-74-968 0 0,1-2 1 0 0,52 16-1 0 0,-87-31-988 0 0,0-2 1 0 0,1 1-1 0 0,0-1 0 0 0,-1 0 0 0 0,15 1 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49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67 1375 0 0,'5'-9'1216'0'0,"0"0"0"0"0,5-18-1 0 0,-4 13 3330 0 0,-6 13-4461 0 0,0 1 0 0 0,0 0 0 0 0,0 0 1 0 0,0 0-1 0 0,0-1 0 0 0,-1 1 0 0 0,1 0 0 0 0,0 0 0 0 0,0-1 0 0 0,0 1 0 0 0,0 0 0 0 0,1 0 0 0 0,-1-1 0 0 0,0 1 0 0 0,0 0 0 0 0,0 0 0 0 0,0 0 0 0 0,0-1 0 0 0,0 1 0 0 0,0 0 0 0 0,0 0 0 0 0,0 0 0 0 0,0-1 0 0 0,1 1 1 0 0,-1 0-1 0 0,0 0 0 0 0,0 0 0 0 0,0 0 0 0 0,0-1 0 0 0,1 1 0 0 0,-1 0 0 0 0,0 0 0 0 0,0 0 0 0 0,0 0 0 0 0,1 0 0 0 0,-1 0 0 0 0,0 0 0 0 0,0 0 0 0 0,0-1 0 0 0,1 1 0 0 0,-1 0 0 0 0,0 0 0 0 0,0 0 0 0 0,1 0 0 0 0,-1 0 0 0 0,0 0 1 0 0,0 0-1 0 0,0 0 0 0 0,1 0 0 0 0,-1 0 0 0 0,0 1 0 0 0,0-1 0 0 0,1 0 0 0 0,-1 0 0 0 0,0 0 0 0 0,0 0 0 0 0,0 0 0 0 0,1 0 0 0 0,-1 0 0 0 0,10 10 2057 0 0,-7-2-1781 0 0,0 1-1 0 0,0 0 1 0 0,-1 0 0 0 0,0 0-1 0 0,-1 0 1 0 0,0 0 0 0 0,0 1-1 0 0,-1 10 1 0 0,1 9 102 0 0,8 229 1538 0 0,-6-109-1275 0 0,8 319 395 0 0,-13-323-1890 0 0,0-42-185 0 0,1-92-354 0 0,1-2-5394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0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63 3223 0 0,'0'0'143'0'0,"-8"-19"366"0"0,7 18 450 0 0,1-1 0 0 0,-1 0-1 0 0,0 1 1 0 0,-1-1-1 0 0,1 1 1 0 0,0-1-1 0 0,0 1 1 0 0,-3-2 0 0 0,3 2-684 0 0,1 1 1 0 0,-1-1 0 0 0,0 1 0 0 0,0-1-1 0 0,0 1 1 0 0,0-1 0 0 0,0 1-1 0 0,0 0 1 0 0,0-1 0 0 0,0 1 0 0 0,0 0-1 0 0,0 0 1 0 0,-1 0 0 0 0,0 0-161 0 0,1 0 0 0 0,-1 1 0 0 0,1-1 0 0 0,0 0 0 0 0,-1 1 0 0 0,1 0 0 0 0,0-1 0 0 0,-1 1 0 0 0,1 0 0 0 0,0-1 0 0 0,0 1 0 0 0,0 0 0 0 0,-1 0 0 0 0,1 0 0 0 0,0 0 0 0 0,0 0 0 0 0,0 0 0 0 0,1 1 0 0 0,-1-1 0 0 0,0 0 1 0 0,0 0-1 0 0,0 3 0 0 0,-3 3 43 0 0,2 0 0 0 0,-1 0 0 0 0,1 1 0 0 0,0-1 0 0 0,0 1 1 0 0,1-1-1 0 0,-1 16 0 0 0,2-2-131 0 0,4 35-1 0 0,-3-46-26 0 0,1 0 0 0 0,0 1 0 0 0,0-1 0 0 0,1 0 0 0 0,0-1 0 0 0,1 1 0 0 0,0 0 0 0 0,6 9 0 0 0,-7-14 0 0 0,0-1 0 0 0,0 0 0 0 0,1 0 0 0 0,-1 0 0 0 0,1 0 0 0 0,0-1 0 0 0,0 1 0 0 0,1-1 0 0 0,-1 0 0 0 0,0 0 0 0 0,1-1 0 0 0,0 1 0 0 0,0-1 0 0 0,0 0 0 0 0,0 0 0 0 0,0-1 0 0 0,8 2 0 0 0,-7-2 35 0 0,0 0-1 0 0,0 0 0 0 0,0-1 1 0 0,0 0-1 0 0,0-1 0 0 0,0 1 1 0 0,0-1-1 0 0,0 0 1 0 0,-1 0-1 0 0,1-1 0 0 0,0 0 1 0 0,-1 0-1 0 0,1 0 1 0 0,-1-1-1 0 0,0 1 0 0 0,1-1 1 0 0,-1-1-1 0 0,-1 1 0 0 0,1-1 1 0 0,0 1-1 0 0,-1-1 1 0 0,0-1-1 0 0,5-5 0 0 0,-4 4 100 0 0,-1 0 1 0 0,-1 1-1 0 0,1-1 0 0 0,-1-1 0 0 0,0 1 0 0 0,0 0 0 0 0,-1-1 0 0 0,0 0 1 0 0,0 1-1 0 0,-1-1 0 0 0,1 0 0 0 0,-2 0 0 0 0,1 0 0 0 0,-1 0 0 0 0,0 0 1 0 0,0 0-1 0 0,-1 0 0 0 0,1 0 0 0 0,-4-11 0 0 0,0 8-124 0 0,0 1 0 0 0,0-1 0 0 0,0 1-1 0 0,-1-1 1 0 0,-1 1 0 0 0,0 1 0 0 0,0-1 0 0 0,-1 1-1 0 0,0 0 1 0 0,0 0 0 0 0,0 1 0 0 0,-1 0 0 0 0,-1 1-1 0 0,1-1 1 0 0,-1 1 0 0 0,0 1 0 0 0,0 0 0 0 0,-1 0-1 0 0,-15-5 1 0 0,24 10-187 0 0,-1-1 1 0 0,1 1-1 0 0,0 0 0 0 0,0 0 1 0 0,0-1-1 0 0,0 1 0 0 0,0 0 1 0 0,0 0-1 0 0,-1 0 0 0 0,1 0 1 0 0,0 0-1 0 0,0 1 0 0 0,0-1 1 0 0,0 0-1 0 0,-2 1 0 0 0,2 0 29 0 0,1-1 1 0 0,-1 0-1 0 0,1 1 0 0 0,0-1 1 0 0,-1 0-1 0 0,1 1 0 0 0,-1-1 1 0 0,1 1-1 0 0,0-1 0 0 0,-1 1 1 0 0,1-1-1 0 0,0 1 0 0 0,-1-1 1 0 0,1 1-1 0 0,0-1 0 0 0,0 1 1 0 0,0 0-1 0 0,-1-1 0 0 0,1 1 0 0 0,0-1 1 0 0,0 1-1 0 0,0 0 0 0 0,0-1 1 0 0,0 1-1 0 0,0-1 0 0 0,0 1 1 0 0,0 0-1 0 0,1-1 0 0 0,-1 1 1 0 0,0 0-1 0 0,3 8-1735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0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18 14335 0 0,'0'0'1306'0'0,"-11"-10"-924"0"0,9 9-134 0 0,0 0-1 0 0,0 0 0 0 0,0 0 0 0 0,0 0 1 0 0,-1 1-1 0 0,1-1 0 0 0,0 0 1 0 0,-1 1-1 0 0,1 0 0 0 0,0 0 0 0 0,-1-1 1 0 0,1 1-1 0 0,0 1 0 0 0,-1-1 1 0 0,1 0-1 0 0,0 0 0 0 0,-1 1 0 0 0,1 0 1 0 0,0-1-1 0 0,0 1 0 0 0,0 0 1 0 0,0 0-1 0 0,-1 0 0 0 0,1 0 0 0 0,0 1 1 0 0,-2 1-1 0 0,-2 2-88 0 0,0-1 1 0 0,0 1-1 0 0,1 1 0 0 0,0-1 0 0 0,0 1 0 0 0,0 0 1 0 0,-3 6-1 0 0,2-2-81 0 0,1-1 0 0 0,1 1-1 0 0,0 0 1 0 0,0 1 0 0 0,1-1 0 0 0,0 1 0 0 0,1-1 0 0 0,0 1 0 0 0,0 13-1 0 0,1-15-3 0 0,1 0-1 0 0,0 1 1 0 0,1-1-1 0 0,0 0 1 0 0,1 0-1 0 0,0 0 1 0 0,0 0-1 0 0,0 0 0 0 0,2 0 1 0 0,-1 0-1 0 0,6 9 1 0 0,-7-15-41 0 0,0 1 1 0 0,1 0-1 0 0,-1-1 1 0 0,1 1-1 0 0,0-1 1 0 0,0 0-1 0 0,1 0 0 0 0,-1 0 1 0 0,0-1-1 0 0,1 1 1 0 0,0-1-1 0 0,0 1 1 0 0,-1-1-1 0 0,6 1 1 0 0,-3-1-17 0 0,0 0 1 0 0,0-1 0 0 0,0 0 0 0 0,0 0-1 0 0,0 0 1 0 0,1-1 0 0 0,-1 0 0 0 0,0-1-1 0 0,7 0 1 0 0,6-3-224 0 0,0-1 0 0 0,0 0 1 0 0,-1-2-1 0 0,0 0 0 0 0,22-12 0 0 0,-29 13-1712 0 0,-1 0 1 0 0,16-13 0 0 0,-16 11-5290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0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10591 0 0,'0'0'1382'0'0,"4"12"6337"0"0,0-2-6300 0 0,1 2-867 0 0,0 1 0 0 0,-1 1-1 0 0,-1-1 1 0 0,4 21 0 0 0,1 57-478 0 0,-6-50 53 0 0,1 3-101 0 0,0 1-451 0 0,11 57 0 0 0,-3-64-4123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1.1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59 8751 0 0,'-1'-10'147'0'0,"0"6"-47"0"0,1 0 0 0 0,-1 1-1 0 0,1-1 1 0 0,0 0 0 0 0,0 0 0 0 0,0 0-1 0 0,1 1 1 0 0,-1-1 0 0 0,1 0 0 0 0,2-6 1514 0 0,-2 10-1138 0 0,0 0-1 0 0,0 0 1 0 0,-1 0 0 0 0,1 1-1 0 0,0-1 1 0 0,-1 0-1 0 0,1 0 1 0 0,0 1 0 0 0,0-1-1 0 0,-1 0 1 0 0,1 1 0 0 0,-1-1-1 0 0,1 1 1 0 0,0 0 0 0 0,26 56 722 0 0,-4 1 0 0 0,20 72 1 0 0,-9-1-2687 0 0,-7 0-5190 0 0,-24-114 611 0 0</inkml:trace>
  <inkml:trace contextRef="#ctx0" brushRef="#br0" timeOffset="1">20 368 17679 0 0,'-5'1'277'0'0,"-8"0"2419"0"0,12-2-1448 0 0,5-2-793 0 0,12-5-347 0 0,96-44 2480 0 0,-54 34-4678 0 0,-43 15-1942 0 0,32-3 0 0 0,-32 5-2410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1.5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0 10591 0 0,'-4'14'5915'0'0,"17"-16"-2804"0"0,-3 0-2715 0 0,1 0 0 0 0,-1 1 0 0 0,1 0 1 0 0,15 0-1 0 0,-19 1-238 0 0,-1 0 1 0 0,1 0-1 0 0,0 1 0 0 0,0 0 1 0 0,0 0-1 0 0,-1 0 0 0 0,1 1 1 0 0,-1 0-1 0 0,1 1 0 0 0,-1-1 1 0 0,0 1-1 0 0,12 8 0 0 0,-6-5 475 0 0,-11-6-581 0 0,0 1 0 0 0,0-1-1 0 0,0 0 1 0 0,0 1 0 0 0,0-1-1 0 0,0 1 1 0 0,0-1 0 0 0,0 1-1 0 0,0-1 1 0 0,-1 1 0 0 0,1-1-1 0 0,0 1 1 0 0,0 0 0 0 0,-1 0-1 0 0,1-1 1 0 0,0 1 0 0 0,-1 0-1 0 0,1 0 1 0 0,-1 0 0 0 0,1 0-1 0 0,-1 0 1 0 0,1 0 0 0 0,-1 0-1 0 0,1 0 1 0 0,-1 0 0 0 0,0 0-1 0 0,0 0 1 0 0,0 0-1 0 0,1 0 1 0 0,-1 0 0 0 0,0 0-1 0 0,0 0 1 0 0,-1 2 0 0 0,-1 8-163 0 0,0-1 1 0 0,-1 1-1 0 0,-1 0 1 0 0,0-1-1 0 0,0 0 1 0 0,-1 0 0 0 0,-7 11-1 0 0,9-15-104 0 0,2-5 192 0 0,1-1 1 0 0,-1 1-1 0 0,1 0 1 0 0,0-1-1 0 0,-1 1 0 0 0,1 0 1 0 0,0 0-1 0 0,0 0 0 0 0,0-1 1 0 0,-1 1-1 0 0,1 0 0 0 0,0 0 1 0 0,0 0-1 0 0,0-1 1 0 0,0 1-1 0 0,1 0 0 0 0,-1 0 1 0 0,0 0-1 0 0,0-1 0 0 0,0 1 1 0 0,1 0-1 0 0,-1 0 0 0 0,0-1 1 0 0,1 1-1 0 0,0 1 0 0 0,1 0-69 0 0,0 0 0 0 0,0 1-1 0 0,0-1 1 0 0,0 0 0 0 0,5 2-1 0 0,-5-2 88 0 0,7 3 111 0 0,1 1 0 0 0,11 4 0 0 0,20 11 494 0 0,-38-19-560 0 0,-1 0 0 0 0,1 0 0 0 0,0 0 0 0 0,-1 0 0 0 0,0 0 0 0 0,1 1 0 0 0,-1-1 0 0 0,0 1 0 0 0,0-1-1 0 0,3 7 1 0 0,-5-8 60 0 0,1 1-1 0 0,-1 0 0 0 0,1 0 0 0 0,-1-1 0 0 0,0 1 0 0 0,0 0 0 0 0,0 0 0 0 0,0 0 0 0 0,0-1 0 0 0,0 1 0 0 0,0 0 1 0 0,0 0-1 0 0,-1-1 0 0 0,1 1 0 0 0,-1 0 0 0 0,0 1 0 0 0,-15 28 972 0 0,8-17-740 0 0,4-8-250 0 0,0 1-1 0 0,0-1 1 0 0,-1-1-1 0 0,0 1 1 0 0,0-1-1 0 0,0 0 1 0 0,-1 0-1 0 0,1 0 1 0 0,-8 3-1 0 0,-11 7-388 0 0,-26 13 0 0 0,19-12-1726 0 0,21-11-4473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14047 0 0,'-2'12'1503'0'0,"1"-9"-1327"0"0,1 1 1 0 0,-1 0-1 0 0,1-1 1 0 0,1 1-1 0 0,-1 0 1 0 0,0-1-1 0 0,2 5 1 0 0,0 7 694 0 0,33 304 2714 0 0,-10-144-3956 0 0,-8-65-2509 0 0,-8-56-2410 0 0,-7-39 3148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25 147 14767 0 0,'-24'-13'2843'0'0,"43"16"-946"0"0,-3 0-1334 0 0,-9-1-341 0 0,0 0 1 0 0,-1-1-1 0 0,1 0 1 0 0,1 0 0 0 0,-1-1-1 0 0,12-1 1 0 0,45-7 659 0 0,-25 1-388 0 0,30-6-129 0 0,0-3 0 0 0,89-33 0 0 0,-94 28-532 0 0,-40 13-13 0 0,10-3-1606 0 0,-12 5-3298 0 0,1-1-2175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13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21 5983 0 0,'0'3'464'0'0,"0"-2"-422"0"0,0 0-1 0 0,-1 0 0 0 0,1 0 1 0 0,0-1-1 0 0,-1 1 0 0 0,1 0 1 0 0,-1 0-1 0 0,1 0 0 0 0,-1 0 1 0 0,1 0-1 0 0,-1-1 0 0 0,1 1 1 0 0,-1 0-1 0 0,0 0 0 0 0,0-1 1 0 0,1 1-1 0 0,-1 0 1 0 0,0-1-1 0 0,-1 1 0 0 0,0 0 378 0 0,0 0 0 0 0,0 0 0 0 0,0 0 0 0 0,0-1 0 0 0,0 1 0 0 0,0-1 0 0 0,0 1-1 0 0,0-1 1 0 0,-6 0 2632 0 0,23-7-1003 0 0,-5 2-1429 0 0,1 1 0 0 0,0 0 0 0 0,0 0-1 0 0,0 1 1 0 0,1 0 0 0 0,18-1 0 0 0,72 1 741 0 0,-68 3-1530 0 0,37-3 0 0 0,-24-1-3294 0 0,-32 2 1632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12751 0 0,'-2'14'1362'0'0,"2"22"-156"0"0,2 0 1 0 0,2 1-1 0 0,8 35 1 0 0,1 21 83 0 0,23 357 1208 0 0,-17-163-1653 0 0,-15-214-811 0 0,-3-39-1635 0 0,9 62-1 0 0,-5-79-1103 0 0,-1-13-858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8:58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3679 0 0,'5'53'11454'0'0,"1"11"-8450"0"0,58 614 2575 0 0,-28-323-5035 0 0,-33-334-591 0 0,2 0 0 0 0,7 21-1 0 0,9 11-5088 0 0,-18-47 3137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0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6 702 9215 0 0,'0'0'707'0'0,"-5"5"3121"0"0,19-10-2956 0 0,0 0 0 0 0,-1 0 0 0 0,0-1 0 0 0,0-1 0 0 0,17-12 0 0 0,-10 7-256 0 0,122-67 2089 0 0,-60 32-1694 0 0,88-35-1 0 0,15-8-560 0 0,-91 39-273 0 0,106-59 212 0 0,-97 39-233 0 0,0-1-13 0 0,-77 51-1460 0 0,-23 18 859 0 0,1-1 0 0 0,0 1 0 0 0,0 0 0 0 0,0 0 0 0 0,8-4 0 0 0,-8 5-1453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1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21 5527 0 0,'0'0'423'0'0,"-7"-13"4213"0"0,7 13-4476 0 0,0-1 0 0 0,0 1 1 0 0,0 0-1 0 0,0-1 0 0 0,0 1 0 0 0,0 0 0 0 0,0 0 1 0 0,0-1-1 0 0,0 1 0 0 0,0 0 0 0 0,0 0 0 0 0,1-1 1 0 0,-1 1-1 0 0,0 0 0 0 0,0 0 0 0 0,0 0 0 0 0,0-1 1 0 0,0 1-1 0 0,0 0 0 0 0,1 0 0 0 0,-1-1 160 0 0,0 1-159 0 0,0 0-1 0 0,1 0 0 0 0,-1 0 0 0 0,0 0 0 0 0,0-1 1 0 0,0 1-1 0 0,1 0 0 0 0,-1 0 0 0 0,0 0 0 0 0,12 0 1453 0 0,11 7-1169 0 0,-21-6-50 0 0,36 16 511 0 0,0 1 0 0 0,-1 3 0 0 0,40 28 0 0 0,-42-26-432 0 0,65 40 946 0 0,192 88 0 0 0,-64-58-402 0 0,37 8-944 0 0,-257-97-497 0 0,4 0-19 0 0,-5-2-5217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2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6447 0 0,'0'0'499'0'0,"4"15"876"0"0,4 24 1909 0 0,-1 0 1 0 0,0 57 0 0 0,-7 80-595 0 0,3 55-1916 0 0,3-135-688 0 0,9 79-1308 0 0,-6-138-2458 0 0,-6-29 1896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2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10135 0 0,'0'0'1182'0'0,"3"15"1358"0"0,5 70 2078 0 0,1 43-2698 0 0,8 77-941 0 0,-16-196-937 0 0,4 42 100 0 0,23 98-1 0 0,-27-145-598 0 0,1 0 1 0 0,-1 1-1 0 0,1-1 0 0 0,0 0 0 0 0,0 0 1 0 0,5 6-1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2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18 10135 0 0,'-9'-4'357'0'0,"2"2"-142"0"0,1-1 0 0 0,0 1 0 0 0,-1 0 1 0 0,1 0-1 0 0,-10 0 0 0 0,15 2-89 0 0,-1 0 1 0 0,0 0-1 0 0,0 0 0 0 0,0 0 0 0 0,0 1 1 0 0,0-1-1 0 0,0 1 0 0 0,0-1 0 0 0,0 1 1 0 0,0 0-1 0 0,0-1 0 0 0,1 1 1 0 0,-1 0-1 0 0,0 0 0 0 0,1 0 0 0 0,-1 1 1 0 0,1-1-1 0 0,-1 0 0 0 0,1 1 0 0 0,-1-1 1 0 0,1 1-1 0 0,-2 2 0 0 0,-2 3 27 0 0,1 1-1 0 0,0 0 0 0 0,1 0 0 0 0,-1 0 1 0 0,1 1-1 0 0,1-1 0 0 0,0 1 0 0 0,0-1 1 0 0,-1 12-1 0 0,1 8-85 0 0,2 44-1 0 0,2-51-63 0 0,0 0-1 0 0,1-1 1 0 0,1 1-1 0 0,1-1 1 0 0,10 26-1 0 0,-12-36 53 0 0,2 0-1 0 0,-1 0 1 0 0,1 0 0 0 0,1-1-1 0 0,0 1 1 0 0,0-2 0 0 0,1 1-1 0 0,0-1 1 0 0,0 1 0 0 0,1-2-1 0 0,16 13 1 0 0,-20-17 68 0 0,1 0 1 0 0,-1 0-1 0 0,1-1 1 0 0,-1 0-1 0 0,1 0 1 0 0,0 0-1 0 0,0-1 1 0 0,0 1-1 0 0,0-1 1 0 0,0-1-1 0 0,0 1 1 0 0,0 0-1 0 0,0-1 0 0 0,0 0 1 0 0,0-1-1 0 0,10 0 1 0 0,-11-1 29 0 0,1 1 1 0 0,-1-1-1 0 0,0 0 0 0 0,0 0 1 0 0,1 0-1 0 0,-2 0 1 0 0,1-1-1 0 0,0 0 0 0 0,0 1 1 0 0,-1-1-1 0 0,1-1 0 0 0,-1 1 1 0 0,0 0-1 0 0,0-1 1 0 0,0 0-1 0 0,-1 0 0 0 0,1 0 1 0 0,3-7-1 0 0,-1-3 81 0 0,1 1 0 0 0,-1-1 0 0 0,-1 0 0 0 0,-1 0 0 0 0,0-1 0 0 0,-1 1 0 0 0,0-1 0 0 0,-1 0 0 0 0,0 1 0 0 0,-2-1 0 0 0,0 1 0 0 0,0-1 0 0 0,-1 0 0 0 0,-1 1 0 0 0,-1 0-1 0 0,-6-20 1 0 0,5 25-166 0 0,1 1 0 0 0,-1-1 0 0 0,0 1 0 0 0,-1 0-1 0 0,0 1 1 0 0,0-1 0 0 0,-1 1 0 0 0,-13-11-1 0 0,15 13-94 0 0,-1 1-1 0 0,0 0 1 0 0,1 1-1 0 0,-1-1 1 0 0,0 1 0 0 0,0 0-1 0 0,-1 1 1 0 0,1-1-1 0 0,-1 1 1 0 0,1 1-1 0 0,-1-1 1 0 0,0 1-1 0 0,-9 0 1 0 0,12 1-351 0 0,0 1 1 0 0,0-1 0 0 0,0 1-1 0 0,1 0 1 0 0,-1 1 0 0 0,0-1-1 0 0,0 1 1 0 0,1 0 0 0 0,-1 0-1 0 0,0 0 1 0 0,1 0 0 0 0,0 0 0 0 0,-3 4-1 0 0,-6 3-7370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3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89 9671 0 0,'0'0'440'0'0,"-5"-11"168"0"0,4 9-430 0 0,0 0-1 0 0,0 1 1 0 0,-1-1 0 0 0,1 1-1 0 0,0-1 1 0 0,-1 1-1 0 0,1-1 1 0 0,-1 1-1 0 0,1 0 1 0 0,-1 0-1 0 0,0 0 1 0 0,0 0-1 0 0,1 0 1 0 0,-1 0 0 0 0,0 0-1 0 0,0 1 1 0 0,0-1-1 0 0,0 1 1 0 0,0-1-1 0 0,0 1 1 0 0,0 0-1 0 0,0 0 1 0 0,0 0-1 0 0,-3 0 1 0 0,3 0-41 0 0,-1 1 0 0 0,0 0 0 0 0,0 0 0 0 0,1 0 0 0 0,-1 0 0 0 0,1 0 0 0 0,-1 0 0 0 0,1 1 0 0 0,-1-1 1 0 0,1 1-1 0 0,0-1 0 0 0,0 1 0 0 0,0 0 0 0 0,0 0 0 0 0,0 0 0 0 0,0 0 0 0 0,0 0 0 0 0,-2 5 0 0 0,0-1 21 0 0,0 1 0 0 0,0 0 1 0 0,1 1-1 0 0,0-1 0 0 0,-3 11 0 0 0,3-6-101 0 0,1-1 0 0 0,0 1-1 0 0,1 0 1 0 0,1-1 0 0 0,0 1-1 0 0,0 0 1 0 0,1-1 0 0 0,1 1 0 0 0,0-1-1 0 0,0 1 1 0 0,1-1 0 0 0,0 0-1 0 0,1 0 1 0 0,1 0 0 0 0,0 0-1 0 0,0-1 1 0 0,1 0 0 0 0,9 13 0 0 0,-10-18-32 0 0,0 0 0 0 0,0 0 1 0 0,1-1-1 0 0,-1 0 1 0 0,1 0-1 0 0,0-1 1 0 0,0 0-1 0 0,0 0 1 0 0,0 0-1 0 0,0 0 0 0 0,1-1 1 0 0,-1 0-1 0 0,1-1 1 0 0,0 1-1 0 0,-1-1 1 0 0,1 0-1 0 0,0-1 0 0 0,11 0 1 0 0,-12 0 62 0 0,-1-1 0 0 0,0 1 0 0 0,0-1 0 0 0,0 0 1 0 0,0-1-1 0 0,0 1 0 0 0,0-1 0 0 0,0 0 0 0 0,0 0 0 0 0,-1 0 0 0 0,1-1 0 0 0,-1 1 1 0 0,1-1-1 0 0,-1 0 0 0 0,0-1 0 0 0,0 1 0 0 0,-1-1 0 0 0,1 1 0 0 0,-1-1 1 0 0,1 0-1 0 0,-1-1 0 0 0,-1 1 0 0 0,1 0 0 0 0,4-10 0 0 0,-3 2-7 0 0,-1 1 0 0 0,0-1-1 0 0,0 0 1 0 0,-2 0 0 0 0,1 0 0 0 0,-1-1-1 0 0,-1 1 1 0 0,0 0 0 0 0,-1 0-1 0 0,0 0 1 0 0,-1 0 0 0 0,-1 0 0 0 0,1 0-1 0 0,-2 0 1 0 0,0 0 0 0 0,0 1 0 0 0,-1 0-1 0 0,0 0 1 0 0,-13-18 0 0 0,17 26-108 0 0,-8-9-227 0 0,0 0-1 0 0,-16-18 1 0 0,21 26-45 0 0,0 1 1 0 0,1 0 0 0 0,-1 0 0 0 0,0 0 0 0 0,-1 1-1 0 0,1 0 1 0 0,0-1 0 0 0,-1 1 0 0 0,1 1 0 0 0,-1-1 0 0 0,0 1-1 0 0,-5-2 1 0 0,-1 3-1534 0 0,1 3-64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51 11055 0 0,'-4'-16'852'0'0,"4"15"-842"0"0,1 1 1 0 0,-1 0-1 0 0,-1-1 0 0 0,1 1 0 0 0,0 0 0 0 0,0 0 0 0 0,0-1 0 0 0,0 1 0 0 0,0 0 1 0 0,0-1-1 0 0,0 1 0 0 0,0 0 0 0 0,0 0 0 0 0,0-1 0 0 0,-1 1 0 0 0,1 0 0 0 0,0 0 1 0 0,0-1-1 0 0,0 1 0 0 0,-1 0 0 0 0,1 0 0 0 0,0 0 0 0 0,0 0 0 0 0,-1-1 0 0 0,1 1 1 0 0,0 0-1 0 0,0 0 0 0 0,-1 0 0 0 0,1 0 0 0 0,0 0 0 0 0,0-1 0 0 0,-1 1 0 0 0,1 0 1 0 0,0 0-1 0 0,-1 0 0 0 0,1 0 0 0 0,0 0 0 0 0,0 0 0 0 0,-1 0 0 0 0,1 0 0 0 0,0 0 1 0 0,-1 0-1 0 0,1 0 0 0 0,0 1 0 0 0,0-1 0 0 0,-1 0 0 0 0,1 0 0 0 0,0 0 34 0 0,-6-1 851 0 0,0 0 0 0 0,0 0 0 0 0,0-1 0 0 0,1 0 0 0 0,-1 0 0 0 0,-5-3 0 0 0,7 3-681 0 0,0 0 1 0 0,0 0-1 0 0,0 1 1 0 0,0-1-1 0 0,0 1 0 0 0,0 0 1 0 0,-1 0-1 0 0,1 0 0 0 0,0 1 1 0 0,-1 0-1 0 0,1 0 0 0 0,0 0 1 0 0,-8 1-1 0 0,7 0-142 0 0,-1 0-1 0 0,0 1 1 0 0,1 0-1 0 0,-1 0 1 0 0,1 0-1 0 0,0 1 1 0 0,0 0-1 0 0,0 0 1 0 0,0 0-1 0 0,0 1 1 0 0,1-1-1 0 0,-1 1 1 0 0,1 0-1 0 0,0 0 1 0 0,-5 8-1 0 0,5-6-4 0 0,0 0-1 0 0,0 0 1 0 0,1 0-1 0 0,0 0 1 0 0,0 1-1 0 0,1-1 1 0 0,0 1-1 0 0,0 0 0 0 0,0 0 1 0 0,1 0-1 0 0,0 0 1 0 0,0 0-1 0 0,1 0 1 0 0,0 0-1 0 0,0 0 1 0 0,1 0-1 0 0,-1 0 1 0 0,2 0-1 0 0,2 9 1 0 0,-2-6-9 0 0,2-1 1 0 0,-1 1-1 0 0,2-1 1 0 0,-1 0-1 0 0,1 0 1 0 0,0 0 0 0 0,1-1-1 0 0,0 0 1 0 0,1 0-1 0 0,-1 0 1 0 0,1-1-1 0 0,14 12 1 0 0,-11-12-36 0 0,-1-1 0 0 0,1-1 1 0 0,-1 1-1 0 0,1-1 0 0 0,1-1 0 0 0,-1 0 1 0 0,1 0-1 0 0,16 3 0 0 0,-18-6-292 0 0,0 0 0 0 0,0 0-1 0 0,0-1 1 0 0,13 0 0 0 0,-14-1-458 0 0,-1 0 0 0 0,0-1 0 0 0,0 1 0 0 0,0-1 0 0 0,-1-1 0 0 0,8-2 1 0 0,-2-1-1140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4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8751 0 0,'1'8'936'0'0,"-5"24"1697"0"0,1 0 0 0 0,2 1 0 0 0,4 37 0 0 0,-3-55-2757 0 0,4 49 569 0 0,2 1-1 0 0,26 111 1 0 0,-31-172-713 0 0,10 33-174 0 0,-2-20-1776 0 0,3-4-3738 0 0,-5-9 530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14.6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25 2759 0 0,'-7'20'3163'0'0,"2"1"-1"0"0,0 0 1 0 0,1 0-1 0 0,-1 31 0 0 0,5-38-2787 0 0,0 0 0 0 0,1 1-1 0 0,0-1 1 0 0,6 20 0 0 0,-6-23-354 0 0,-1-10 34 0 0,1-1-53 0 0,0 0 1 0 0,0-1 0 0 0,0 1-1 0 0,-1 0 1 0 0,1-1 0 0 0,0 1-1 0 0,0 0 1 0 0,-1-1-1 0 0,1 1 1 0 0,0-1 0 0 0,-1 1-1 0 0,1-1 1 0 0,-1 0 0 0 0,1 1-1 0 0,-1-1 1 0 0,1 0 0 0 0,-1 1-1 0 0,1-1 1 0 0,-1 0 0 0 0,1 0-1 0 0,-1 1 1 0 0,1-2 0 0 0,6-19-71 0 0,-7 19 68 0 0,15-59-305 0 0,-10 36 311 0 0,2-1-1 0 0,0 1 1 0 0,20-43-1 0 0,-14 49-5 0 0,-13 19 1 0 0,1 0 0 0 0,-1-1 0 0 0,0 1 0 0 0,1 0 0 0 0,-1 0 0 0 0,0 0-1 0 0,0-1 1 0 0,1 1 0 0 0,-1 0 0 0 0,0 0 0 0 0,1 0 0 0 0,-1 0 0 0 0,0 0 0 0 0,1 0 0 0 0,-1-1-1 0 0,0 1 1 0 0,1 0 0 0 0,-1 0 0 0 0,0 0 0 0 0,1 0 0 0 0,-1 0 0 0 0,0 0 0 0 0,1 1 0 0 0,-1-1 0 0 0,0 0-1 0 0,1 0 1 0 0,-1 0 0 0 0,0 0 0 0 0,1 0 0 0 0,-1 0 0 0 0,0 1 0 0 0,1-1 0 0 0,-1 0 0 0 0,0 0-1 0 0,0 0 1 0 0,1 1 0 0 0,7 8 78 0 0,-7-8-63 0 0,8 10 121 0 0,-2 1-1 0 0,1 0 1 0 0,-1 0-1 0 0,6 17 0 0 0,-5-12-111 0 0,15 24-1 0 0,-16-30-9 0 0,1 0 1 0 0,0 0-1 0 0,1-1 1 0 0,0 0-1 0 0,1-1 0 0 0,13 11 1 0 0,-19-17 11 0 0,0-1 1 0 0,0 1-1 0 0,0-1 0 0 0,0 0 1 0 0,0 0-1 0 0,0 0 0 0 0,1-1 1 0 0,-1 0-1 0 0,0 0 0 0 0,1 0 1 0 0,-1 0-1 0 0,1 0 0 0 0,0-1 1 0 0,-1 0-1 0 0,1 0 0 0 0,-1 0 1 0 0,1-1-1 0 0,-1 1 0 0 0,1-1 1 0 0,-1 0-1 0 0,8-3 0 0 0,-9 2-1 0 0,0 0 0 0 0,0 0 0 0 0,0 0 0 0 0,0 0 0 0 0,0 0 0 0 0,-1-1 1 0 0,1 1-1 0 0,-1-1 0 0 0,0 0 0 0 0,4-5 0 0 0,-2 2-13 0 0,0 0 0 0 0,-1-1 0 0 0,0 0 0 0 0,3-8 0 0 0,-4 8-5 0 0,0-1 0 0 0,0 1 0 0 0,-1 0 0 0 0,0-1-1 0 0,0-14 1 0 0,-1 19-7 0 0,-1-1 0 0 0,1 1 1 0 0,-1-1-1 0 0,0 0 0 0 0,0 1 0 0 0,0-1 0 0 0,0 1 0 0 0,0 0 0 0 0,-1-1 1 0 0,0 1-1 0 0,0 0 0 0 0,0 0 0 0 0,0 0 0 0 0,-3-4 0 0 0,4 6 9 0 0,0 0 0 0 0,1 0-1 0 0,-1 1 1 0 0,0-1 0 0 0,0 0-1 0 0,0 0 1 0 0,0 0 0 0 0,0 1-1 0 0,0-1 1 0 0,0 0 0 0 0,0 1 0 0 0,0-1-1 0 0,-1 1 1 0 0,1-1 0 0 0,0 1-1 0 0,0 0 1 0 0,0-1 0 0 0,-1 1-1 0 0,1 0 1 0 0,0 0 0 0 0,0 0 0 0 0,-1 0-1 0 0,1 0 1 0 0,0 0 0 0 0,0 0-1 0 0,-1 0 1 0 0,1 1 0 0 0,0-1-1 0 0,0 0 1 0 0,0 1 0 0 0,-1-1 0 0 0,1 1-1 0 0,0-1 1 0 0,0 1 0 0 0,0 0-1 0 0,0 0 1 0 0,0-1 0 0 0,0 1-1 0 0,-1 2 1 0 0,-1-1 62 0 0,1 1 0 0 0,0-1-1 0 0,0 1 1 0 0,0 0 0 0 0,1 0 0 0 0,-1 0-1 0 0,1 0 1 0 0,0 0 0 0 0,-1 0-1 0 0,1 0 1 0 0,1 0 0 0 0,-1 1 0 0 0,0-1-1 0 0,0 4 1 0 0,1-1-22 0 0,0 0 1 0 0,0 0-1 0 0,0 0 1 0 0,1 0-1 0 0,0 0 0 0 0,0-1 1 0 0,0 1-1 0 0,1 0 0 0 0,0 0 1 0 0,0-1-1 0 0,0 1 0 0 0,1-1 1 0 0,0 1-1 0 0,0-1 0 0 0,0 0 1 0 0,1 0-1 0 0,-1-1 1 0 0,1 1-1 0 0,0-1 0 0 0,1 1 1 0 0,-1-1-1 0 0,1-1 0 0 0,0 1 1 0 0,0-1-1 0 0,5 4 0 0 0,-4-4-229 0 0,1 0-1 0 0,-1 0 1 0 0,1-1-1 0 0,0 1 0 0 0,0-2 1 0 0,0 1-1 0 0,0-1 1 0 0,11 1-1 0 0,-12-2-444 0 0,0 0 0 0 0,1 0 0 0 0,-1-1 0 0 0,0 1 0 0 0,0-2 0 0 0,0 1 0 0 0,0-1 0 0 0,0 0 0 0 0,0 0 1 0 0,6-3-1 0 0,-1-1-1134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4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8751 0 0,'0'0'674'0'0,"0"14"2614"0"0,8 57-643 0 0,26 112 1 0 0,-22-126-2227 0 0,32 127-2932 0 0,-39-160 786 0 0</inkml:trace>
  <inkml:trace contextRef="#ctx0" brushRef="#br0" timeOffset="1">31 453 7831 0 0,'-8'-3'810'0'0,"0"-4"-1036"0"0,-7-2 12620 0 0,25-5-10176 0 0,3 8-2146 0 0,1 0 1 0 0,0 1-1 0 0,0 0 0 0 0,16-2 1 0 0,-19 4-202 0 0,2 0-432 0 0,1 1 0 0 0,22-2 0 0 0,7 4-3793 0 0,-24 1-2094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5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22 7367 0 0,'5'2'8715'0'0,"7"0"-5840"0"0,25-11-1062 0 0,-20 4-1348 0 0,0 1-1 0 0,0 1 0 0 0,0 1 0 0 0,0 0 0 0 0,30 1 0 0 0,-47 1-449 0 0,1 0 0 0 0,-1 0 0 0 0,0 0-1 0 0,1 0 1 0 0,-1 0 0 0 0,1 1 0 0 0,-1-1 0 0 0,0 0 0 0 0,1 0 0 0 0,-1 0-1 0 0,0 0 1 0 0,0 0 0 0 0,1 0 0 0 0,-1 1 0 0 0,0-1 0 0 0,1 0-1 0 0,-1 0 1 0 0,0 0 0 0 0,0 1 0 0 0,1-1 0 0 0,-1 0 0 0 0,0 0-1 0 0,0 1 1 0 0,1-1 0 0 0,-1 0 0 0 0,0 1 0 0 0,0-1 0 0 0,0 0-1 0 0,0 1 1 0 0,0-1 0 0 0,1 0 0 0 0,-1 1 0 0 0,0-1 0 0 0,0 0-1 0 0,0 1 1 0 0,0 0 0 0 0,0 0 92 0 0,-1 1 1 0 0,1-1-1 0 0,0 1 0 0 0,-1-1 1 0 0,1 1-1 0 0,-1-1 0 0 0,0 1 1 0 0,-1 2-1 0 0,-2 2 225 0 0,0 0 1 0 0,0 0-1 0 0,-6 5 0 0 0,7-8-427 0 0,1 0 0 0 0,0 0 0 0 0,-1 0 0 0 0,1 0 0 0 0,0 0 0 0 0,1 0 0 0 0,-3 6-1 0 0,3-8 52 0 0,0 1 0 0 0,1-1-1 0 0,0 1 1 0 0,-1 0-1 0 0,1-1 1 0 0,0 1-1 0 0,0-1 1 0 0,-1 1-1 0 0,1 0 1 0 0,1-1-1 0 0,-1 1 1 0 0,0 0 0 0 0,0-1-1 0 0,1 1 1 0 0,-1-1-1 0 0,1 1 1 0 0,-1-1-1 0 0,2 4 1 0 0,1-2-20 0 0,-1-1-1 0 0,1 1 1 0 0,-1 0 0 0 0,1-1 0 0 0,0 1 0 0 0,0-1-1 0 0,4 2 1 0 0,4 4 50 0 0,-1 0-87 0 0,2 1 203 0 0,-1 1-1 0 0,0 1 0 0 0,0-1 0 0 0,15 21 1 0 0,-24-28-6 0 0,0 0 1 0 0,-1-1 0 0 0,1 1 0 0 0,0 0-1 0 0,-1 0 1 0 0,0 0 0 0 0,0 1 0 0 0,0-1-1 0 0,0 0 1 0 0,0 0 0 0 0,-1 1 0 0 0,1-1-1 0 0,-1 0 1 0 0,0 1 0 0 0,0-1 0 0 0,0 0-1 0 0,0 1 1 0 0,-1-1 0 0 0,0 0 0 0 0,1 0-1 0 0,-1 1 1 0 0,0-1 0 0 0,0 0-1 0 0,-1 0 1 0 0,1 0 0 0 0,-1 0 0 0 0,-2 3-1 0 0,-2 3 159 0 0,-1 0 0 0 0,-1 0 0 0 0,0-1 0 0 0,0 0 0 0 0,-17 13-1 0 0,-50 27 576 0 0,60-39-722 0 0,5-4-15 0 0,1 1 1 0 0,-1-1-1 0 0,-19 6 1 0 0,26-10-235 0 0,0 0 0 0 0,0-1 0 0 0,0 1 1 0 0,0-1-1 0 0,-1 1 0 0 0,1-1 0 0 0,0 0 1 0 0,0 0-1 0 0,0 0 0 0 0,-1 0 0 0 0,1-1 1 0 0,0 0-1 0 0,0 1 0 0 0,0-1 0 0 0,0 0 1 0 0,0 0-1 0 0,-5-3 0 0 0,3 0-1339 0 0,2-2-64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2759 0 0,'0'0'207'0'0,"0"-4"1736"0"0,11 1 4403 0 0,8 2-3950 0 0,34-7 0 0 0,-8 2-396 0 0,84-17 1440 0 0,219 4 792 0 0,-313 18-3930 0 0,51-7-1 0 0,-51 3-70 0 0,51 1-1 0 0,57-1 239 0 0,12 0 46 0 0,-110 5-319 0 0,48-6 1 0 0,-17 0-174 0 0,-66 5-22 0 0,172-15 62 0 0,-158 14-31 0 0,43 0-1 0 0,-43 3 2 0 0,44-6-1 0 0,-30 4 28 0 0,-10 0-56 0 0,61 1-4 0 0,-34 1 20 0 0,-39 0-13 0 0,-1-1 1 0 0,1 0-1 0 0,-1-1 0 0 0,1-1 1 0 0,25-6-1 0 0,-35 6-13 0 0,-1 1 9 0 0,0-1 0 0 0,0 0 0 0 0,0 0 0 0 0,9-5 0 0 0,-13 6-8 0 0,0 0 0 0 0,1 0 1 0 0,-1 0-1 0 0,0 0 1 0 0,0 0-1 0 0,0-1 0 0 0,0 1 1 0 0,0 0-1 0 0,0-1 1 0 0,0 1-1 0 0,0-1 0 0 0,-1 1 1 0 0,1-1-1 0 0,0 1 1 0 0,-1-1-1 0 0,1 1 0 0 0,-1-1 1 0 0,0 0-1 0 0,0 1 1 0 0,1-3-1 0 0,-1-2-40 0 0,0 0 0 0 0,-1 0 1 0 0,1 0-1 0 0,-1 0 0 0 0,0 0 0 0 0,-1 0 0 0 0,1 0 0 0 0,-1 0 0 0 0,-1 1 0 0 0,1-1 1 0 0,-1 1-1 0 0,0-1 0 0 0,0 1 0 0 0,0 0 0 0 0,-1 0 0 0 0,-4-5 0 0 0,-4-2-1 0 0,0 0-1 0 0,-1 1 0 0 0,0 0 1 0 0,-24-14-1 0 0,31 21 9 0 0,0 1 0 0 0,0 0 1 0 0,-10-4-1 0 0,15 7 9 0 0,-1-1 1 0 0,0 0-1 0 0,0 1 1 0 0,0-1-1 0 0,0 1 1 0 0,0 0-1 0 0,0 0 0 0 0,0 0 1 0 0,0 0-1 0 0,0 0 1 0 0,-1 0-1 0 0,1 0 1 0 0,0 1-1 0 0,0-1 1 0 0,-2 2-1 0 0,3-2 21 0 0,1 0 1 0 0,-1 1-1 0 0,1-1 1 0 0,0 1-1 0 0,-1-1 1 0 0,1 0-1 0 0,-1 1 0 0 0,1-1 1 0 0,0 1-1 0 0,-1-1 1 0 0,1 1-1 0 0,0-1 0 0 0,0 1 1 0 0,-1 0-1 0 0,1-1 1 0 0,0 1-1 0 0,0-1 0 0 0,0 1 1 0 0,0 0-1 0 0,0-1 1 0 0,-1 1-1 0 0,1-1 0 0 0,0 1 1 0 0,1 0-1 0 0,-1-1 1 0 0,0 1-1 0 0,0-1 0 0 0,0 1 1 0 0,0 0-1 0 0,0-1 1 0 0,1 1-1 0 0,-1-1 0 0 0,0 1 1 0 0,0-1-1 0 0,1 1 1 0 0,0 0-1 0 0,12 19-66 0 0,-4-10 22 0 0,1-1-1 0 0,0 0 1 0 0,1 0-1 0 0,0-1 1 0 0,17 9 0 0 0,16 12 29 0 0,-28-17 35 0 0,42 34-37 0 0,-50-39 55 0 0,-1 1 0 0 0,0-1 1 0 0,0 1-1 0 0,11 17 1 0 0,-16-20 55 0 0,0-1-1 0 0,0 1 1 0 0,0-1 0 0 0,-1 1 0 0 0,1 0-1 0 0,-1 0 1 0 0,-1-1 0 0 0,1 1 0 0 0,-1 0-1 0 0,1 0 1 0 0,-1 0 0 0 0,-1 0 0 0 0,1 0 0 0 0,-1 0-1 0 0,0 0 1 0 0,0-1 0 0 0,0 1 0 0 0,-1 0-1 0 0,1-1 1 0 0,-1 1 0 0 0,-4 6 0 0 0,-5 8 165 0 0,0-1 1 0 0,-2 0 0 0 0,-21 25-1 0 0,26-34-190 0 0,-139 154-1015 0 0,130-146-1496 0 0,1 0-6911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5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12439 0 0,'0'0'946'0'0,"0"17"-532"0"0,1-4-69 0 0,0-1-1 0 0,2 1 1 0 0,-1 0-1 0 0,7 18 1 0 0,3 11 500 0 0,33 141 1470 0 0,-18-80-1590 0 0,-12-24-109 0 0,-14-77-154 0 0,-2-6-422 0 0,1 1 0 0 0,-1 0 1 0 0,0 0-1 0 0,1 0 1 0 0,-3-5-1 0 0,-3-9 27 0 0,-41-308-415 0 0,44 294 102 0 0,1-1 1 0 0,1 0-1 0 0,6-48 0 0 0,-4 73 205 0 0,0 1 0 0 0,1-1 1 0 0,0 1-1 0 0,0 0 0 0 0,0-1 0 0 0,4-5 0 0 0,-6 11 34 0 0,1 0-1 0 0,-1 0 1 0 0,1 0 0 0 0,0 0 0 0 0,-1-1-1 0 0,1 1 1 0 0,0 0 0 0 0,0 1 0 0 0,0-1-1 0 0,0 0 1 0 0,0 0 0 0 0,-1 0 0 0 0,2 0-1 0 0,-1 1 1 0 0,0-1 0 0 0,0 0 0 0 0,0 1-1 0 0,0-1 1 0 0,0 1 0 0 0,0 0 0 0 0,1-1-1 0 0,-1 1 1 0 0,0 0 0 0 0,0-1 0 0 0,0 1-1 0 0,1 0 1 0 0,-1 0 0 0 0,0 0-1 0 0,1 0 1 0 0,-1 0 0 0 0,0 1 0 0 0,0-1-1 0 0,0 0 1 0 0,1 1 0 0 0,-1-1 0 0 0,0 0-1 0 0,0 1 1 0 0,2 1 0 0 0,9 5-7 0 0,0 1 0 0 0,0 1 0 0 0,-1 0 1 0 0,-1 1-1 0 0,12 12 0 0 0,42 58 97 0 0,-48-59 214 0 0,-2 0 1 0 0,-1 1 0 0 0,0 0-1 0 0,-2 1 1 0 0,0 1-1 0 0,12 42 1 0 0,-19-51-57 0 0,-1 0 0 0 0,0 0 0 0 0,-1 0 0 0 0,-1 0 0 0 0,0 0 0 0 0,-1 0 0 0 0,-1 1 0 0 0,0-1 0 0 0,-1 0 0 0 0,-1 0 0 0 0,0 0 0 0 0,-9 24 0 0 0,10-34-155 0 0,-1 1 0 0 0,0 0 1 0 0,-1-1-1 0 0,1 0 0 0 0,-1 0 0 0 0,0 0 1 0 0,0 0-1 0 0,-1-1 0 0 0,1 0 0 0 0,-1 0 1 0 0,0 0-1 0 0,0 0 0 0 0,-10 5 0 0 0,6-4 11 0 0,-1-1 0 0 0,0 0-1 0 0,0 0 1 0 0,0-1 0 0 0,-1 0 0 0 0,1-1-1 0 0,-13 2 1 0 0,12-3-239 0 0,0-1 1 0 0,0 0-1 0 0,0-1 1 0 0,0 0-1 0 0,0-1 0 0 0,1 0 1 0 0,-1-1-1 0 0,-12-4 0 0 0,30-12-5991 0 0,-1 10 4513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5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0 224 15319 0 0,'10'9'1163'0'0,"-3"1"-727"0"0,-1 1 1 0 0,0 0-1 0 0,-1 0 1 0 0,7 22-1 0 0,9 49 894 0 0,-19-72-1809 0 0,0 11-5411 0 0,-2-12 16 0 0</inkml:trace>
  <inkml:trace contextRef="#ctx0" brushRef="#br0" timeOffset="1">14 7 15031 0 0,'0'0'1464'0'0,"-1"-6"-32"0"0,11 6-1432 0 0,0 3 0 0 0,1 1 0 0 0,-1 2 0 0 0,0 2-1096 0 0,0 2-240 0 0,2 1-40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84 202 5983 0 0,'0'0'464'0'0,"11"-2"1411"0"0,-8 0-1112 0 0,0 0 0 0 0,0 0 0 0 0,0 0 0 0 0,0 0 0 0 0,-1 0 0 0 0,1-1 0 0 0,-1 0 0 0 0,3-2 0 0 0,-1 0-283 0 0,-1-1 0 0 0,1 1 0 0 0,-1-1 0 0 0,2-6 0 0 0,-2 4-262 0 0,0 0 1 0 0,0 0 0 0 0,-1 0-1 0 0,0-1 1 0 0,-1 1 0 0 0,1-15-1 0 0,-2 20-96 0 0,-1-1-1 0 0,1 1 0 0 0,-1 0 1 0 0,1-1-1 0 0,-1 1 0 0 0,0 0 1 0 0,0 0-1 0 0,0 0 1 0 0,-1 0-1 0 0,1 0 0 0 0,-1 0 1 0 0,1 0-1 0 0,-1 1 0 0 0,0-1 1 0 0,0 0-1 0 0,-1 1 1 0 0,1 0-1 0 0,-3-3 0 0 0,3 4-36 0 0,0-1 0 0 0,1 1-1 0 0,-1 0 1 0 0,0 0 0 0 0,0 0-1 0 0,0 0 1 0 0,-1 0 0 0 0,1 0-1 0 0,0 0 1 0 0,0 1 0 0 0,0-1-1 0 0,-1 1 1 0 0,1 0 0 0 0,0 0-1 0 0,0-1 1 0 0,-1 1 0 0 0,1 1-1 0 0,0-1 1 0 0,0 0 0 0 0,-1 1-1 0 0,1-1 1 0 0,0 1-1 0 0,0-1 1 0 0,0 1 0 0 0,0 0-1 0 0,-3 2 1 0 0,1-2-23 0 0,0 1 0 0 0,0 1 0 0 0,1-1 0 0 0,-1 0-1 0 0,1 1 1 0 0,0 0 0 0 0,-1 0 0 0 0,1 0 0 0 0,1 0 0 0 0,-1 0 0 0 0,0 0-1 0 0,1 1 1 0 0,-1 0 0 0 0,1-1 0 0 0,0 1 0 0 0,0 0 0 0 0,-1 5-1 0 0,-1 2 54 0 0,1 0 0 0 0,1 0-1 0 0,0 0 1 0 0,0 0-1 0 0,1 0 1 0 0,0 0 0 0 0,1 0-1 0 0,0 0 1 0 0,4 19 0 0 0,-3-22-75 0 0,1 1 1 0 0,1-1-1 0 0,-1 0 1 0 0,1 0-1 0 0,1 0 1 0 0,-1-1-1 0 0,1 1 1 0 0,1-1-1 0 0,0 0 1 0 0,0 0-1 0 0,0 0 1 0 0,0-1-1 0 0,9 8 1 0 0,-6-7-50 0 0,1 1 0 0 0,1-2 0 0 0,-1 1 0 0 0,1-1-1 0 0,0 0 1 0 0,1-1 0 0 0,-1-1 0 0 0,1 1 0 0 0,0-2 0 0 0,17 5 0 0 0,-19-7-471 0 0,0 0-1 0 0,1 0 1 0 0,-1-1-1 0 0,0 0 1 0 0,1 0-1 0 0,-1-1 1 0 0,0 0-1 0 0,12-4 1 0 0,-15 4-319 0 0,-1 0 0 0 0,0-1 0 0 0,0 0 0 0 0,0 0 0 0 0,0 0 0 0 0,7-5 0 0 0,-1-2-5427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6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8751 0 0,'0'0'674'0'0,"0"8"1080"0"0,4 40 4747 0 0,2 36-3175 0 0,-1 54-913 0 0,-4-137-2338 0 0,0-1-73 0 0,0 0 0 0 0,0 0 0 0 0,-1 0 0 0 0,1 0 1 0 0,0 0-1 0 0,0 0 0 0 0,-1 0 0 0 0,1-1 0 0 0,0 1 0 0 0,0 0 0 0 0,-1 0 1 0 0,1-1-1 0 0,0 1 0 0 0,-1 0 0 0 0,1-1 0 0 0,0 1 0 0 0,-1 0 1 0 0,1-1-1 0 0,-1 1 0 0 0,1-1 0 0 0,0 1 0 0 0,-1-1 0 0 0,1 1 0 0 0,-1-1 1 0 0,1 0-1 0 0,-1 1 0 0 0,1-2 0 0 0,1 0 3 0 0,3-5-48 0 0,0-1-1 0 0,0 1 1 0 0,-1-1 0 0 0,0 0-1 0 0,0 0 1 0 0,4-15-1 0 0,4-7-61 0 0,8-20 44 0 0,-14 32 43 0 0,1 0-1 0 0,1 0 1 0 0,15-25-1 0 0,-19 38 54 0 0,0 1 1 0 0,0-1-1 0 0,1 1 0 0 0,5-5 0 0 0,-10 9-28 0 0,1 0-1 0 0,-1 0 0 0 0,1 0 1 0 0,-1 0-1 0 0,1 0 1 0 0,-1 0-1 0 0,0 0 1 0 0,1 0-1 0 0,-1 0 0 0 0,1 0 1 0 0,-1 0-1 0 0,1 0 1 0 0,-1 0-1 0 0,1 0 1 0 0,-1 0-1 0 0,1 0 1 0 0,-1 1-1 0 0,0-1 0 0 0,1 0 1 0 0,-1 0-1 0 0,1 1 1 0 0,-1-1-1 0 0,0 0 1 0 0,1 0-1 0 0,-1 1 0 0 0,0-1 1 0 0,1 0-1 0 0,-1 1 1 0 0,1 0-1 0 0,8 10 73 0 0,-2 5 167 0 0,-1 0 0 0 0,0 1 0 0 0,-1-1 0 0 0,4 30 0 0 0,-6-28-269 0 0,1 1 0 0 0,1-1 0 0 0,13 31-1 0 0,-14-41-343 0 0,-1-2-1 0 0,1 1 1 0 0,1 0-1 0 0,-1-1 1 0 0,1 0-1 0 0,0 0 1 0 0,1 0-1 0 0,6 6 1 0 0,-9-10 32 0 0,-1 0 0 0 0,1-1 0 0 0,-1 1 0 0 0,1 0 0 0 0,0-1 0 0 0,0 0 0 0 0,0 1 0 0 0,-1-1 0 0 0,1-1 0 0 0,0 1 0 0 0,0 0 0 0 0,0-1 0 0 0,1 1 0 0 0,-1-1 0 0 0,0 0 1 0 0,0 0-1 0 0,0 0 0 0 0,0 0 0 0 0,0-1 0 0 0,0 1 0 0 0,0-1 0 0 0,0 0 0 0 0,5-1 0 0 0,3-4-1192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6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68 128 11863 0 0,'0'0'540'0'0,"0"-1"-5"0"0,-10-30-70 0 0,9 30-346 0 0,1 0 1 0 0,0 0-1 0 0,-1 0 1 0 0,1 0 0 0 0,-1 0-1 0 0,1 0 1 0 0,-1 0-1 0 0,1 0 1 0 0,-1 1-1 0 0,0-1 1 0 0,0 0-1 0 0,1 0 1 0 0,-1 1 0 0 0,0-1-1 0 0,0 0 1 0 0,0 1-1 0 0,0-1 1 0 0,0 1-1 0 0,0-1 1 0 0,0 1-1 0 0,0-1 1 0 0,0 1 0 0 0,0 0-1 0 0,0-1 1 0 0,0 1-1 0 0,0 0 1 0 0,0 0-1 0 0,-2 0 1 0 0,2 0-19 0 0,0 1 1 0 0,0 0 0 0 0,-1 0-1 0 0,1-1 1 0 0,0 1-1 0 0,0 0 1 0 0,0 0-1 0 0,0 0 1 0 0,0 0-1 0 0,0 0 1 0 0,0 1 0 0 0,0-1-1 0 0,0 0 1 0 0,1 0-1 0 0,-1 1 1 0 0,0-1-1 0 0,1 0 1 0 0,-1 2-1 0 0,-8 26 582 0 0,7-20-647 0 0,1 1-1 0 0,0 0 1 0 0,0-1 0 0 0,1 1-1 0 0,0 0 1 0 0,1 0-1 0 0,0 0 1 0 0,1-1 0 0 0,0 1-1 0 0,4 13 1 0 0,-4-18-22 0 0,0 1 1 0 0,0 0-1 0 0,1 0 0 0 0,0-1 0 0 0,0 0 0 0 0,0 1 1 0 0,1-1-1 0 0,0 0 0 0 0,0-1 0 0 0,0 1 0 0 0,0-1 1 0 0,1 0-1 0 0,0 0 0 0 0,0 0 0 0 0,0 0 0 0 0,0-1 1 0 0,9 4-1 0 0,-11-5 25 0 0,0-1 0 0 0,0 0 0 0 0,0 0 0 0 0,1-1-1 0 0,-1 1 1 0 0,0 0 0 0 0,0-1 0 0 0,1 0 0 0 0,-1 0 0 0 0,0 0 0 0 0,0 0 0 0 0,1-1 0 0 0,-1 1 0 0 0,0-1 0 0 0,0 1 0 0 0,1-1-1 0 0,-1-1 1 0 0,0 1 0 0 0,0 0 0 0 0,0-1 0 0 0,0 1 0 0 0,-1-1 0 0 0,1 0 0 0 0,0 0 0 0 0,-1 0 0 0 0,1 0 0 0 0,-1 0 0 0 0,0-1 0 0 0,1 1-1 0 0,-1-1 1 0 0,0 1 0 0 0,-1-1 0 0 0,3-4 0 0 0,0 0 106 0 0,-1 0 0 0 0,1 1-1 0 0,-2-2 1 0 0,1 1 0 0 0,-1 0-1 0 0,0 0 1 0 0,-1-1 0 0 0,1 1 0 0 0,-2-1-1 0 0,1 1 1 0 0,-1-1 0 0 0,0 1-1 0 0,-2-14 1 0 0,0 12-9 0 0,-1 0 0 0 0,0 0 0 0 0,0 0 1 0 0,-1 0-1 0 0,0 1 0 0 0,-1-1 0 0 0,1 1 0 0 0,-2 0 0 0 0,-11-14 0 0 0,3 7-1091 0 0,-1 1 0 0 0,0 0-1 0 0,-27-18 1 0 0,26 21-6721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7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24 134 5063 0 0,'1'41'1684'0'0,"1"0"-1"0"0,3 0 0 0 0,0-1 0 0 0,3 0 0 0 0,2 0 1 0 0,15 41-1 0 0,-22-73-1759 0 0,1 4 1457 0 0,-14-22-373 0 0,3 0-954 0 0,1 0 0 0 0,0-1 0 0 0,0 1 1 0 0,1-1-1 0 0,0-1 0 0 0,-5-21 0 0 0,-11-75-708 0 0,18 87 408 0 0,0 0-135 0 0,1 0 0 0 0,0 0 0 0 0,1 0 1 0 0,2 0-1 0 0,0 0 0 0 0,1 0 0 0 0,7-28 0 0 0,-8 46 389 0 0,0 0 0 0 0,0 0 0 0 0,0 0-1 0 0,1 0 1 0 0,-1 0 0 0 0,1 1 0 0 0,-1-1-1 0 0,1 1 1 0 0,0-1 0 0 0,0 1 0 0 0,0 0-1 0 0,4-4 1 0 0,-5 5 50 0 0,1 0 0 0 0,-1 1-1 0 0,0-1 1 0 0,1 0 0 0 0,-1 0 0 0 0,0 1 0 0 0,1-1-1 0 0,-1 1 1 0 0,1-1 0 0 0,-1 1 0 0 0,1 0 0 0 0,-1 0-1 0 0,1 0 1 0 0,-1-1 0 0 0,1 1 0 0 0,-1 1 0 0 0,1-1-1 0 0,-1 0 1 0 0,1 0 0 0 0,0 0 0 0 0,-1 1 0 0 0,0-1-1 0 0,1 1 1 0 0,-1-1 0 0 0,1 1 0 0 0,2 1 0 0 0,0 1 87 0 0,-1-1 0 0 0,1 1 0 0 0,0 0 0 0 0,-1 0 1 0 0,1 0-1 0 0,-1 1 0 0 0,0-1 0 0 0,0 1 1 0 0,0-1-1 0 0,-1 1 0 0 0,1 0 0 0 0,-1 0 1 0 0,0 1-1 0 0,0-1 0 0 0,-1 0 0 0 0,1 1 0 0 0,-1-1 1 0 0,0 0-1 0 0,0 1 0 0 0,0 0 0 0 0,-1-1 1 0 0,1 1-1 0 0,-1 0 0 0 0,0-1 0 0 0,-1 7 1 0 0,-2 11 40 0 0,0-1 1 0 0,-1 1 0 0 0,-1-1-1 0 0,-1 0 1 0 0,-1-1-1 0 0,-1 1 1 0 0,-13 23 0 0 0,19-40-577 0 0,-2 5 523 0 0,4-9-201 0 0,0 0 1 0 0,0 0-1 0 0,0 0 1 0 0,0 0-1 0 0,0 0 1 0 0,0 0-1 0 0,0 0 1 0 0,0 0-1 0 0,0 0 0 0 0,-1 1 1 0 0,1-1-1 0 0,0 0 1 0 0,0 0-1 0 0,0 0 1 0 0,0 0-1 0 0,0 0 1 0 0,0 0-1 0 0,0 0 0 0 0,-1 0 1 0 0,1 0-1 0 0,0 0 1 0 0,0 0-1 0 0,0 0 1 0 0,0 0-1 0 0,0 0 1 0 0,0 0-1 0 0,0 0 0 0 0,-1 0 1 0 0,1 0-1 0 0,0 0 1 0 0,0 0-1 0 0,0 0 1 0 0,0-1-1 0 0,0 1 1 0 0,0 0-1 0 0,0 0 0 0 0,-1 0 1 0 0,1 0-1 0 0,0 0 1 0 0,0 0-1 0 0,0 0 1 0 0,0 0-1 0 0,0 0 1 0 0,0 0-1 0 0,0-1 0 0 0,0 1 1 0 0,0 0-1 0 0,0 0 1 0 0,0 0-1 0 0,0 0 1 0 0,0 0-1 0 0,0 0 1 0 0,0 0-1 0 0,0-1 0 0 0,0 1 1 0 0,0 0-1 0 0,0 0 1 0 0,0 0-1 0 0,-3-8-1652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47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9215 0 0,'0'0'831'0'0,"13"9"-670"0"0,-10-5 132 0 0,0 0-1 0 0,0 0 0 0 0,0 0 0 0 0,-1 1 1 0 0,1-1-1 0 0,-1 1 0 0 0,0 0 0 0 0,2 8 1 0 0,8 40 2856 0 0,-12-51-3126 0 0,52 392 6195 0 0,-50-301-5582 0 0,-2-56-495 0 0,6 46 0 0 0,-5-76-115 0 0,1 12-11 0 0,8-32-314 0 0,-1-3 248 0 0,-1-1 0 0 0,-1 0 0 0 0,7-25 0 0 0,-9 23 4 0 0,2 1 0 0 0,16-34 0 0 0,-14 38 93 0 0,0 0-1 0 0,1 1 1 0 0,0 0 0 0 0,22-20-1 0 0,-31 32-31 0 0,0 0 0 0 0,-1 0-1 0 0,1 1 1 0 0,0-1 0 0 0,0 0-1 0 0,0 0 1 0 0,0 1 0 0 0,0-1-1 0 0,0 1 1 0 0,1-1 0 0 0,-1 1 0 0 0,0-1-1 0 0,0 1 1 0 0,0-1 0 0 0,0 1-1 0 0,1 0 1 0 0,-1 0 0 0 0,0 0-1 0 0,0 0 1 0 0,0 0 0 0 0,1 0 0 0 0,1 0-1 0 0,-1 1 9 0 0,-1 0 0 0 0,1-1-1 0 0,-1 1 1 0 0,1 0 0 0 0,-1 0-1 0 0,0 0 1 0 0,1 0 0 0 0,-1 1-1 0 0,0-1 1 0 0,0 0 0 0 0,0 0-1 0 0,0 1 1 0 0,0-1 0 0 0,1 3 0 0 0,3 4 66 0 0,-2 1 1 0 0,1 0 0 0 0,-1 0-1 0 0,3 13 1 0 0,1 8-180 0 0,7 27 266 0 0,-12-51-873 0 0,1 0 1 0 0,-1 0-1 0 0,1 0 0 0 0,0 0 1 0 0,0 0-1 0 0,7 7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14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1 124 12175 0 0,'1'18'820'0'0,"0"-1"0"0"0,2 0 0 0 0,0 1 0 0 0,1-1 0 0 0,1-1 0 0 0,0 1 0 0 0,1-1 0 0 0,16 30 0 0 0,-19-40-617 0 0,1 1 0 0 0,0-1 0 0 0,0 0 0 0 0,0-1 0 0 0,9 9 0 0 0,-12-13 21 0 0,0-3-212 0 0,0 0 1 0 0,-1 0 0 0 0,1 0 0 0 0,-1 0 0 0 0,1 0 0 0 0,-1 0 0 0 0,0 0 0 0 0,0 0 0 0 0,0 0 0 0 0,0-1 0 0 0,0 1 0 0 0,-2-3 0 0 0,-8-29-40 0 0,4 14-26 0 0,2 7 5 0 0,1 0 1 0 0,1-1 0 0 0,0 1-1 0 0,1-1 1 0 0,1-26 0 0 0,1 32 71 0 0,0-1-1 0 0,1 0 1 0 0,0 1 0 0 0,0-1 0 0 0,1 1 0 0 0,0-1 0 0 0,1 1 0 0 0,0 0-1 0 0,0 1 1 0 0,6-10 0 0 0,-6 11 128 0 0,0 1 0 0 0,0 0 0 0 0,1 0-1 0 0,-1 0 1 0 0,1 1 0 0 0,0-1 0 0 0,8-4 0 0 0,-8 6-27 0 0,-1 1 1 0 0,0 0-1 0 0,1 0 1 0 0,-1 1 0 0 0,1-1-1 0 0,0 1 1 0 0,0 0-1 0 0,-1 0 1 0 0,1 1 0 0 0,9-1-1 0 0,6 2-990 0 0,39 5 1 0 0,-46-3-155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51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2759 0 0,'0'0'4171'0'0,"7"4"-44"0"0,-2-3-3853 0 0,1 0 0 0 0,-1 0 1 0 0,0-1-1 0 0,1 1 1 0 0,-1-1-1 0 0,1 0 0 0 0,-1-1 1 0 0,7-1-1 0 0,10 0 273 0 0,8 1 79 0 0,122 1 1506 0 0,0 2-514 0 0,-18 0-605 0 0,4-1-173 0 0,200-23 0 0 0,-20-7 185 0 0,-212 24-529 0 0,108 10 0 0 0,287 0 1160 0 0,-59 4-960 0 0,-341-3-644 0 0,264 11 120 0 0,79 2 596 0 0,-350-14-580 0 0,125-10 0 0 0,-47-13 35 0 0,-4 1-26 0 0,-51 3-80 0 0,-87 9-128 0 0,0 1-1 0 0,1 1 1 0 0,-1 2-1 0 0,53 4 1 0 0,-82-3-77 0 0,1 1-99 0 0,24 10-2065 0 0,-15-2-4650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6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65 5527 0 0,'0'0'250'0'0,"0"2"-2"0"0,1 10-152 0 0,0 1-1 0 0,5 16 1 0 0,-1-4 1306 0 0,17 70 5025 0 0,25 45-4118 0 0,-31-94-1804 0 0,-3-11-404 0 0,-4-13 57 0 0,10 41-1 0 0,-19-62-17 0 0,-5-13 18 0 0,-9-30-939 0 0,-15-81 0 0 0,17 62 280 0 0,8 45 372 0 0,-18-100-896 0 0,20 101 909 0 0,1 0 1 0 0,1 0 0 0 0,0 0-1 0 0,1 0 1 0 0,4-26-1 0 0,-4 38 113 0 0,0-1 0 0 0,0 1 0 0 0,0 0 0 0 0,0 0 0 0 0,0 0 0 0 0,0 1-1 0 0,1-1 1 0 0,-1 0 0 0 0,1 0 0 0 0,0 1 0 0 0,0-1 0 0 0,0 1 0 0 0,0-1 0 0 0,1 1 0 0 0,-1 0-1 0 0,0 0 1 0 0,1 0 0 0 0,0 0 0 0 0,-1 1 0 0 0,1-1 0 0 0,0 1 0 0 0,0-1 0 0 0,4 0-1 0 0,-3 1 39 0 0,0 0 0 0 0,1 0-1 0 0,-1 1 1 0 0,0 0-1 0 0,1 0 1 0 0,-1 0 0 0 0,1 0-1 0 0,-1 1 1 0 0,0-1-1 0 0,1 1 1 0 0,-1 0 0 0 0,0 1-1 0 0,0-1 1 0 0,0 1-1 0 0,0-1 1 0 0,5 4 0 0 0,4 3 137 0 0,1 1 1 0 0,-1 0 0 0 0,-1 1-1 0 0,0 0 1 0 0,0 1 0 0 0,-1 1-1 0 0,0 0 1 0 0,-1 0 0 0 0,16 26-1 0 0,-16-20 198 0 0,-1 0 0 0 0,0 0 0 0 0,-2 1 0 0 0,0 0 0 0 0,-1 1 0 0 0,-1-1 0 0 0,4 27 0 0 0,-8-34-126 0 0,1 0-1 0 0,-2 1 1 0 0,0-1 0 0 0,0 1-1 0 0,-1-1 1 0 0,0 0-1 0 0,-1 0 1 0 0,-1 0-1 0 0,0 0 1 0 0,-1 0 0 0 0,0 0-1 0 0,-8 15 1 0 0,10-23-170 0 0,-1 0 0 0 0,1-1 0 0 0,-1 0 0 0 0,0 0 0 0 0,0 0 0 0 0,-1 0 0 0 0,1 0 0 0 0,0-1 1 0 0,-1 1-1 0 0,0-1 0 0 0,1 0 0 0 0,-1 0 0 0 0,0 0 0 0 0,0-1 0 0 0,0 1 0 0 0,0-1 0 0 0,-1 0 0 0 0,1 0 0 0 0,0-1 0 0 0,-6 1 0 0 0,1 0 6 0 0,0-1-1 0 0,0-1 1 0 0,1 0-1 0 0,-1 0 1 0 0,0 0-1 0 0,1-1 1 0 0,-1 0-1 0 0,-16-7 0 0 0,13 4-173 0 0,-1-1 0 0 0,1 0 0 0 0,0-1-1 0 0,1 0 1 0 0,-1-1 0 0 0,-15-13-1 0 0,20 12-1172 0 0,6 5-1977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6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15 212 14279 0 0,'0'0'1103'0'0,"0"2"-720"0"0,2 23 1175 0 0,2 0 0 0 0,0 0 1 0 0,14 41-1 0 0,-3-20-1928 0 0,-4-18-4360 0 0</inkml:trace>
  <inkml:trace contextRef="#ctx0" brushRef="#br0" timeOffset="1">8 46 6911 0 0,'0'0'304'0'0,"-3"-5"64"0"0,1-1-296 0 0,0-1-72 0 0,1 0 0 0 0,1 1 0 0 0,0-1 4120 0 0,6 3-1816 0 0,1 2 440 0 0,0 1-2744 0 0,1 1 0 0 0,0 1-6736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6.9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19 184 12063 0 0,'0'0'1091'0'0,"2"0"-899"0"0,2 0 91 0 0,1-1 0 0 0,-1 0 0 0 0,1 0 0 0 0,-1 0 0 0 0,0 0 0 0 0,0-1 0 0 0,0 1 0 0 0,0-1 0 0 0,0 0 0 0 0,0-1 0 0 0,0 1 0 0 0,-1-1 0 0 0,1 1 0 0 0,-1-1 0 0 0,1 0 0 0 0,-1 0 0 0 0,0-1 0 0 0,0 1 0 0 0,-1-1 0 0 0,1 1 0 0 0,1-5 0 0 0,-1 4-196 0 0,-1 0 0 0 0,0 0 0 0 0,0 0 0 0 0,0 0 0 0 0,-1 0 0 0 0,1 0 0 0 0,-1-1 0 0 0,0 1 0 0 0,0-1 0 0 0,-1 1 1 0 0,0-1-1 0 0,1 1 0 0 0,-1 0 0 0 0,-1-1 0 0 0,1 1 0 0 0,-1-1 0 0 0,1 1 0 0 0,-1-1 0 0 0,0 1 0 0 0,-1 0 0 0 0,-2-7 0 0 0,3 9-36 0 0,0 0-1 0 0,0 0 1 0 0,0 0-1 0 0,0 1 1 0 0,0-1-1 0 0,-1 0 1 0 0,1 1-1 0 0,-1-1 1 0 0,1 1 0 0 0,-1 0-1 0 0,1-1 1 0 0,-1 1-1 0 0,0 0 1 0 0,0 0-1 0 0,1 0 1 0 0,-1 0-1 0 0,0 0 1 0 0,0 0-1 0 0,0 0 1 0 0,0 1-1 0 0,0-1 1 0 0,0 1-1 0 0,0 0 1 0 0,0-1 0 0 0,0 1-1 0 0,-1 0 1 0 0,1 0-1 0 0,0 0 1 0 0,0 1-1 0 0,0-1 1 0 0,-2 1-1 0 0,1 0-23 0 0,0 0 0 0 0,1 0 0 0 0,-1 1 0 0 0,1-1 0 0 0,-1 1 0 0 0,1-1 0 0 0,-1 1 0 0 0,1 0 0 0 0,0 0 0 0 0,0 0 0 0 0,0 0 0 0 0,0 0 0 0 0,0 0 0 0 0,1 1 0 0 0,-1-1 0 0 0,1 1 0 0 0,-1-1 0 0 0,1 1 0 0 0,0 0 0 0 0,0-1 0 0 0,-2 7 0 0 0,1 4 40 0 0,-1 0-1 0 0,2 0 1 0 0,-1 1 0 0 0,2-1 0 0 0,0 0 0 0 0,0 1 0 0 0,2-1-1 0 0,-1 1 1 0 0,2-1 0 0 0,0 0 0 0 0,0 0 0 0 0,1 0 0 0 0,1-1-1 0 0,0 1 1 0 0,9 14 0 0 0,-8-19-176 0 0,0-1 0 0 0,0 0 0 0 0,1 0 0 0 0,0-1 0 0 0,0 0 0 0 0,1-1 0 0 0,0 1 0 0 0,0-1 0 0 0,0-1-1 0 0,0 1 1 0 0,1-1 0 0 0,0-1 0 0 0,-1 0 0 0 0,15 3 0 0 0,-19-5-320 0 0,0-1 1 0 0,1 0-1 0 0,-1 0 0 0 0,0 0 0 0 0,0 0 0 0 0,1-1 0 0 0,-1 0 1 0 0,0 0-1 0 0,0 0 0 0 0,0 0 0 0 0,0-1 0 0 0,5-2 1 0 0,7-4-1866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7.4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11543 0 0,'0'0'1047'0'0,"1"1"-859"0"0,12 35 2762 0 0,-10-29-2414 0 0,0 0 0 0 0,-1 0 0 0 0,1 0-1 0 0,1 14 1 0 0,11 222 4549 0 0,-15-242-4549 0 0,0-16-445 0 0,7-73-931 0 0,-7 64 381 0 0,2 1 0 0 0,0-1 0 0 0,1 1 0 0 0,13-43 1 0 0,-16 65 433 0 0,1 0 0 0 0,-1 0 0 0 0,0 0 0 0 0,1 0 1 0 0,-1 1-1 0 0,0-1 0 0 0,1 0 0 0 0,-1 0 0 0 0,1 0 1 0 0,-1 1-1 0 0,1-1 0 0 0,0 0 0 0 0,-1 1 1 0 0,1-1-1 0 0,0 0 0 0 0,0 1 0 0 0,-1-1 0 0 0,1 1 1 0 0,0-1-1 0 0,0 1 0 0 0,0 0 0 0 0,-1-1 1 0 0,3 1-1 0 0,-2-1 5 0 0,1 1 0 0 0,-1 1 1 0 0,0-1-1 0 0,1 0 1 0 0,-1 0-1 0 0,0 0 0 0 0,1 1 1 0 0,-1-1-1 0 0,0 1 0 0 0,1-1 1 0 0,-1 1-1 0 0,0-1 0 0 0,0 1 1 0 0,2 1-1 0 0,2 2-16 0 0,0 0 0 0 0,0 0 0 0 0,0 1-1 0 0,-1 0 1 0 0,7 8 0 0 0,2 5 120 0 0,-3-4 17 0 0,0 0 0 0 0,0 0 1 0 0,2-1-1 0 0,-1 0 0 0 0,2-1 1 0 0,26 20-1 0 0,-30-26-71 0 0,0-1-1 0 0,0 0 0 0 0,0 0 1 0 0,1-1-1 0 0,0 0 0 0 0,0-1 1 0 0,17 4-1 0 0,-20-6-12 0 0,-1-1 0 0 0,0 1 0 0 0,0-1 0 0 0,1 0-1 0 0,-1-1 1 0 0,0 0 0 0 0,0 0 0 0 0,0 0 0 0 0,0 0 0 0 0,0-1 0 0 0,0 0 0 0 0,0-1-1 0 0,0 1 1 0 0,6-5 0 0 0,-7 4-9 0 0,0-1-1 0 0,0 1 1 0 0,-1-1 0 0 0,1-1-1 0 0,-1 1 1 0 0,0 0-1 0 0,0-1 1 0 0,0 0 0 0 0,0 0-1 0 0,3-8 1 0 0,-2 4-26 0 0,-1 0 0 0 0,-1 0 0 0 0,0 0 0 0 0,0-1 0 0 0,3-18 0 0 0,-6 24-14 0 0,0 0-1 0 0,0 0 0 0 0,0 1 1 0 0,0-1-1 0 0,-1 0 0 0 0,0 0 1 0 0,1 0-1 0 0,-1 0 0 0 0,-3-5 1 0 0,3 7 6 0 0,0 0 0 0 0,0 1 0 0 0,0-1 0 0 0,-1 0 1 0 0,1 0-1 0 0,-1 1 0 0 0,-2-3 0 0 0,-1-1 11 0 0,3 3 11 0 0,0 0-1 0 0,-1 0 0 0 0,1-1 1 0 0,-1 1-1 0 0,1 1 0 0 0,-1-1 1 0 0,0 0-1 0 0,1 1 1 0 0,-1-1-1 0 0,0 1 0 0 0,0 0 1 0 0,0 0-1 0 0,0 0 0 0 0,-5 0 1 0 0,7 1 18 0 0,-1-1 0 0 0,0 1 1 0 0,0 1-1 0 0,1-1 0 0 0,-1 0 1 0 0,0 0-1 0 0,0 1 0 0 0,1-1 1 0 0,-1 0-1 0 0,0 1 0 0 0,1 0 1 0 0,-1-1-1 0 0,0 1 0 0 0,1 0 1 0 0,-1 0-1 0 0,1 0 0 0 0,-1 0 1 0 0,1 0-1 0 0,0 0 0 0 0,0 1 1 0 0,-1-1-1 0 0,1 0 0 0 0,0 1 1 0 0,0-1-1 0 0,0 1 0 0 0,-1 2 1 0 0,-2 2 93 0 0,1 1 1 0 0,0 0 0 0 0,1 0 0 0 0,-1 1-1 0 0,2-1 1 0 0,-1 0 0 0 0,-1 14 0 0 0,3-7 186 0 0,0 0 1 0 0,0 1 0 0 0,4 16 0 0 0,-2-17-56 0 0,1 1 1 0 0,0-1-1 0 0,1 0 0 0 0,1 0 1 0 0,12 26-1 0 0,-15-35-205 0 0,0-1-1 0 0,1 1 1 0 0,0-1 0 0 0,0 0-1 0 0,0 0 1 0 0,1 0 0 0 0,-1-1-1 0 0,1 1 1 0 0,0-1-1 0 0,0 0 1 0 0,0 0 0 0 0,0 0-1 0 0,1 0 1 0 0,-1-1-1 0 0,1 0 1 0 0,0 0 0 0 0,-1 0-1 0 0,1 0 1 0 0,0-1 0 0 0,8 2-1 0 0,-6-3-62 0 0,-1 1 0 0 0,1-1 0 0 0,-1-1 1 0 0,0 1-1 0 0,1-1 0 0 0,-1 0 0 0 0,0 0 0 0 0,0-1 0 0 0,1 0 0 0 0,10-5 0 0 0,-4 0-1265 0 0,0 0 0 0 0,-1-1 0 0 0,19-15-1 0 0,-19 13-1002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7.8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91 11199 0 0,'-6'15'514'0'0,"5"-12"-12"0"0,-5 1-302 0 0,-9 8 938 0 0,10-8-318 0 0,-1 0 0 0 0,1 0 0 0 0,-1-1 1 0 0,-7 4-1 0 0,12-6-684 0 0,0-1-1 0 0,0 0 1 0 0,-1 0 0 0 0,1 0-1 0 0,0 0 1 0 0,0 0 0 0 0,0 0-1 0 0,0 0 1 0 0,-1 0 0 0 0,1-1-1 0 0,0 1 1 0 0,0 0 0 0 0,0-1-1 0 0,0 1 1 0 0,0-1 0 0 0,0 1-1 0 0,0-1 1 0 0,0 1 0 0 0,0-1 0 0 0,0 0-1 0 0,-2-1 1 0 0,1 0 12 0 0,-1-1 0 0 0,0 1 0 0 0,1-1 0 0 0,-1 0 0 0 0,-2-4 0 0 0,2 2-99 0 0,0-1-1 0 0,1 1 1 0 0,0-1-1 0 0,0 0 1 0 0,0 0-1 0 0,0 0 1 0 0,1 0-1 0 0,0 0 0 0 0,0-6 1 0 0,0 10-73 0 0,1-1 0 0 0,0 1 0 0 0,0 0 0 0 0,0 0 1 0 0,0 0-1 0 0,1 0 0 0 0,-1-1 0 0 0,1 1 0 0 0,-1 0 0 0 0,1 0 0 0 0,0 0 0 0 0,-1 0 0 0 0,1 0 1 0 0,0 0-1 0 0,1 0 0 0 0,-1 0 0 0 0,0 1 0 0 0,0-1 0 0 0,1 0 0 0 0,-1 1 0 0 0,1-1 0 0 0,-1 1 1 0 0,1-1-1 0 0,0 1 0 0 0,0 0 0 0 0,-1-1 0 0 0,1 1 0 0 0,3-1 0 0 0,-4 2 13 0 0,1-1 0 0 0,0 1 0 0 0,0 0-1 0 0,0-1 1 0 0,0 1 0 0 0,0 0 0 0 0,0 0-1 0 0,0 0 1 0 0,0 0 0 0 0,0 1 0 0 0,0-1 0 0 0,0 1-1 0 0,-1-1 1 0 0,1 1 0 0 0,0-1 0 0 0,0 1 0 0 0,0 0-1 0 0,-1 0 1 0 0,1 0 0 0 0,1 1 0 0 0,4 3 44 0 0,0 0 1 0 0,-1 1 0 0 0,7 7-1 0 0,-7-7 126 0 0,-5-5-90 0 0,0 1 1 0 0,0-1 0 0 0,1 1 0 0 0,-1 0 0 0 0,0-1-1 0 0,-1 1 1 0 0,1 0 0 0 0,1 3 0 0 0,0-1 141 0 0,-2-3 317 0 0,-5 14 287 0 0,3-12-766 0 0,1-1 1 0 0,-1-1-1 0 0,1 1 0 0 0,-1 0 1 0 0,0 0-1 0 0,0-1 0 0 0,0 1 1 0 0,0-1-1 0 0,0 1 0 0 0,0-1 1 0 0,0 0-1 0 0,0 0 0 0 0,0 0 1 0 0,-1 0-1 0 0,1 0 0 0 0,0 0 1 0 0,-1-1-1 0 0,1 1 0 0 0,-1-1 1 0 0,1 0-1 0 0,0 0 0 0 0,-1 0 1 0 0,-2 0-1 0 0,-7 2 14 0 0,11-2-69 0 0,0 0 0 0 0,0 0 0 0 0,0 1 1 0 0,1-1-1 0 0,-1 0 0 0 0,0 0 0 0 0,0 0 1 0 0,0 0-1 0 0,0 0 0 0 0,0 0 0 0 0,0 0 1 0 0,0-1-1 0 0,0 1 0 0 0,0 0 0 0 0,1 0 1 0 0,-1-1-1 0 0,0 1 0 0 0,0 0 0 0 0,0-1 1 0 0,0 1-1 0 0,0-2 0 0 0,-5 0-232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38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66 919 0 0,'-5'-4'80'0'0,"4"2"417"0"0,0 0 0 0 0,1 0 0 0 0,-1 0 0 0 0,1 0 0 0 0,-1 0-1 0 0,1 0 1 0 0,0 0 0 0 0,0 0 0 0 0,0 0 0 0 0,0-1 0 0 0,0 1-1 0 0,0 0 1 0 0,1 0 0 0 0,-1 0 0 0 0,1 0 0 0 0,-1 0 0 0 0,1 0-1 0 0,0 0 1 0 0,2-3 0 0 0,-3 3-264 0 0,1 1 0 0 0,0 0-1 0 0,0-1 1 0 0,1 1 0 0 0,-1 0-1 0 0,0 0 1 0 0,0 0 0 0 0,0 0 0 0 0,1 0-1 0 0,-1 0 1 0 0,0 0 0 0 0,1 1 0 0 0,-1-1-1 0 0,1 0 1 0 0,-1 1 0 0 0,1-1 0 0 0,-1 1-1 0 0,1 0 1 0 0,0-1 0 0 0,-1 1 0 0 0,1 0-1 0 0,-1 0 1 0 0,1 0 0 0 0,0 0-1 0 0,2 1 1 0 0,-3-1-123 0 0,1 0-1 0 0,-1 1 1 0 0,0-1-1 0 0,0 0 0 0 0,0 1 1 0 0,0-1-1 0 0,0 1 1 0 0,0-1-1 0 0,1 1 0 0 0,-1 0 1 0 0,-1-1-1 0 0,1 1 1 0 0,0 0-1 0 0,0 0 1 0 0,0 0-1 0 0,0 0 0 0 0,0 0 1 0 0,-1 0-1 0 0,1 0 1 0 0,0 0-1 0 0,-1 0 1 0 0,1 0-1 0 0,-1 0 0 0 0,1 0 1 0 0,-1 0-1 0 0,0 0 1 0 0,1 1-1 0 0,-1-1 0 0 0,0 0 1 0 0,0 0-1 0 0,0 0 1 0 0,0 1-1 0 0,0-1 1 0 0,0 0-1 0 0,0 0 0 0 0,0 0 1 0 0,-1 1-1 0 0,1-1 1 0 0,0 0-1 0 0,-1 0 1 0 0,1 0-1 0 0,-1 0 0 0 0,0 1 1 0 0,0 2-72 0 0,-1-1 1 0 0,1 0-1 0 0,-1-1 0 0 0,0 1 1 0 0,0 0-1 0 0,0-1 0 0 0,-1 1 1 0 0,1-1-1 0 0,0 1 1 0 0,-1-1-1 0 0,0 0 0 0 0,0 0 1 0 0,1 0-1 0 0,-1-1 0 0 0,0 1 1 0 0,0-1-1 0 0,-1 1 1 0 0,1-1-1 0 0,0 0 0 0 0,0 0 1 0 0,-1 0-1 0 0,-5 0 0 0 0,-32 0 97 0 0,35-3-123 0 0,5 1-26 0 0,0 1 0 0 0,1-1-1 0 0,-1 0 1 0 0,0 0 0 0 0,1 1 0 0 0,-1-1 0 0 0,1 0-1 0 0,-1 0 1 0 0,1 0 0 0 0,-1 0 0 0 0,1 0-1 0 0,0 0 1 0 0,-1 0 0 0 0,1 0 0 0 0,0 0-1 0 0,0 0 1 0 0,0 0 0 0 0,0 0 0 0 0,-1 0-1 0 0,2 0 1 0 0,-1 0 0 0 0,0 0 0 0 0,0 0 0 0 0,0 0-1 0 0,1-2 1 0 0,-1 1-48 0 0,0 0 32 0 0,1 1 0 0 0,-1-1 0 0 0,0 1 0 0 0,1-1 0 0 0,-1 1 0 0 0,1-1 0 0 0,-1 1 0 0 0,1-1 0 0 0,0 1 0 0 0,-1-1 0 0 0,1 1 0 0 0,0 0 0 0 0,0-1 1 0 0,0 1-1 0 0,0 0 0 0 0,0 0 0 0 0,3-2 0 0 0,-2 1 0 0 0,1 1 0 0 0,-1-1 0 0 0,1 1 1 0 0,0-1-1 0 0,0 1 0 0 0,-1 0 0 0 0,1 0 1 0 0,6-1-1 0 0,-4 1 61 0 0,0 1 0 0 0,0-1 1 0 0,0 1-1 0 0,0 0 0 0 0,0 0 0 0 0,0 1 1 0 0,0 0-1 0 0,0-1 0 0 0,0 2 1 0 0,-1-1-1 0 0,8 3 0 0 0,-11-4 161 0 0,0 1-168 0 0,-1-1 1 0 0,1 0-1 0 0,0 0 0 0 0,-1 0 1 0 0,1 1-1 0 0,0-1 0 0 0,-1 0 1 0 0,1 0-1 0 0,0 1 0 0 0,-1-1 1 0 0,1 1-1 0 0,-1-1 0 0 0,1 1 1 0 0,-1-1-1 0 0,1 1 0 0 0,-1-1 1 0 0,1 1-1 0 0,-1-1 0 0 0,1 1 1 0 0,-1 0-1 0 0,0-1 0 0 0,1 1 1 0 0,-1 0-1 0 0,0-1 0 0 0,1 1 1 0 0,-1 0-1 0 0,0-1 0 0 0,0 1 1 0 0,0 0-1 0 0,0-1 0 0 0,0 1 1 0 0,0 0-1 0 0,0 0 0 0 0,0-1 0 0 0,0 1 1 0 0,0 1-1 0 0,0 1 77 0 0,0 0-1 0 0,-1 0 1 0 0,1 0-1 0 0,-1 0 1 0 0,1 0-1 0 0,-1 0 1 0 0,-1 4-1 0 0,-5 9-581 0 0,6-13 267 0 0,0 0-1 0 0,0 0 0 0 0,0 0 1 0 0,0 0-1 0 0,-1 0 1 0 0,0 0-1 0 0,-2 2 1 0 0,-2 0-949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9:53.6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57 7367 0 0,'-7'4'763'0'0,"1"0"3108"0"0,41-2-1329 0 0,16-7-1334 0 0,71 3 0 0 0,53 13 458 0 0,-20-1-580 0 0,-129-9-949 0 0,25 2 196 0 0,-1-3 0 0 0,68-8 0 0 0,97-20 806 0 0,-148 23-744 0 0,81 3 0 0 0,-118 3-353 0 0,230 4 278 0 0,205-6 1350 0 0,-326 7-1506 0 0,121-1 670 0 0,-170-4-225 0 0,-50 1-290 0 0,59-6 1 0 0,17-20 39 0 0,-8 0-53 0 0,-93 22-361 0 0,4-1-1141 0 0,0 1 0 0 0,0 1-1 0 0,25 1 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89 473 919 0 0,'-4'-2'250'0'0,"0"0"0"0"0,0 0-1 0 0,0-1 1 0 0,1 1-1 0 0,-1-1 1 0 0,1 0-1 0 0,0 0 1 0 0,-1 0 0 0 0,-2-4-1 0 0,1 1 734 0 0,0 0-1 0 0,1 0 0 0 0,0 0 1 0 0,-6-12-1 0 0,3 2-94 0 0,-7-19 2755 0 0,24 45-3142 0 0,0 4-282 0 0,1-1 1 0 0,-2 2-1 0 0,0-1 0 0 0,-1 1 0 0 0,9 22 0 0 0,22 82 541 0 0,-9-24-195 0 0,87 200 1203 0 0,-74-195-880 0 0,-42-98-88 0 0,-4-14-553 0 0,-2-3-180 0 0,-1-1 0 0 0,0 1 0 0 0,-16-25 0 0 0,0-2-50 0 0,-5-17 13 0 0,-25-76 0 0 0,15 24-246 0 0,14 46-254 0 0,-21-98-1 0 0,18-8-536 0 0,23 143 931 0 0,2-1 1 0 0,1 1 0 0 0,2-1-1 0 0,5-29 1 0 0,-7 55 68 0 0,1 0 0 0 0,-1-1 0 0 0,1 1 0 0 0,0 0 1 0 0,0 1-1 0 0,0-1 0 0 0,1 0 0 0 0,-1 0 0 0 0,1 0 0 0 0,-1 1 1 0 0,1-1-1 0 0,0 1 0 0 0,0-1 0 0 0,0 1 0 0 0,1 0 0 0 0,-1-1 0 0 0,0 1 1 0 0,1 1-1 0 0,3-3 0 0 0,-3 2 11 0 0,1 1-1 0 0,-1 0 1 0 0,0 0 0 0 0,1 0 0 0 0,0 0 0 0 0,-1 0 0 0 0,1 1-1 0 0,0 0 1 0 0,-1 0 0 0 0,1 0 0 0 0,0 0 0 0 0,-1 0 0 0 0,1 1-1 0 0,-1 0 1 0 0,1 0 0 0 0,4 1 0 0 0,5 3 74 0 0,0 1-1 0 0,-1-1 1 0 0,0 2 0 0 0,0 0 0 0 0,0 0-1 0 0,-1 1 1 0 0,0 1 0 0 0,-1 0-1 0 0,11 12 1 0 0,1 2 348 0 0,-1 2 0 0 0,30 49 0 0 0,-45-64-244 0 0,0 0 1 0 0,0 1 0 0 0,-1 0-1 0 0,0 0 1 0 0,-1 0 0 0 0,0 1 0 0 0,-1-1-1 0 0,0 1 1 0 0,-1 0 0 0 0,-1 0-1 0 0,1 0 1 0 0,-2 0 0 0 0,0 0 0 0 0,0 0-1 0 0,-1 0 1 0 0,-1 0 0 0 0,0 0 0 0 0,0 0-1 0 0,-1 0 1 0 0,-1-1 0 0 0,0 0-1 0 0,-6 12 1 0 0,4-9-96 0 0,-2 0 0 0 0,0 0 0 0 0,0 0-1 0 0,-1-1 1 0 0,-1 0 0 0 0,0-1 0 0 0,-1 0 0 0 0,0 0-1 0 0,-22 16 1 0 0,17-16-132 0 0,-28 17-81 0 0,40-27-216 0 0,0 0 0 0 0,0 0 0 0 0,0-1 0 0 0,0 1 0 0 0,0-1-1 0 0,-1 0 1 0 0,1 0 0 0 0,0 0 0 0 0,-7 0 0 0 0,9-2-1138 0 0,-1-5-208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7831 0 0,'-4'15'740'0'0,"0"0"-1"0"0,1 0 0 0 0,0 1 1 0 0,1-1-1 0 0,1 1 0 0 0,0 0 0 0 0,3 25 1 0 0,0-18 266 0 0,1-1 1 0 0,2 1 0 0 0,0-1 0 0 0,13 35-1 0 0,-15-49-944 0 0,0-2-1 0 0,0 1 1 0 0,1 0 0 0 0,0-1-1 0 0,0 1 1 0 0,1-1-1 0 0,-1 0 1 0 0,1 0 0 0 0,0-1-1 0 0,1 0 1 0 0,0 0-1 0 0,-1 0 1 0 0,2 0 0 0 0,-1-1-1 0 0,0 0 1 0 0,1-1-1 0 0,0 1 1 0 0,0-1 0 0 0,0 0-1 0 0,0-1 1 0 0,0 0-1 0 0,0 0 1 0 0,1 0 0 0 0,9 0-1 0 0,-14-2-30 0 0,0-1-1 0 0,1 1 1 0 0,-1-1-1 0 0,1 1 0 0 0,-1-1 1 0 0,0 0-1 0 0,0 0 1 0 0,0-1-1 0 0,1 1 1 0 0,-1 0-1 0 0,0-1 1 0 0,-1 0-1 0 0,6-3 1 0 0,-4 1 3 0 0,1 0 1 0 0,-1 0-1 0 0,0 0 1 0 0,0 0-1 0 0,0-1 1 0 0,0 0-1 0 0,2-5 1 0 0,7-14 22 0 0,-2-1 0 0 0,0-1 0 0 0,-2 0 0 0 0,-1 0 0 0 0,0 0-1 0 0,-3-1 1 0 0,0 0 0 0 0,-1-1 0 0 0,-1-40 0 0 0,-2 53 99 0 0,4-24 0 0 0,-5 38 396 0 0,2 3-478 0 0,0 0 1 0 0,0 1-1 0 0,-1-1 0 0 0,1 1 1 0 0,-1-1-1 0 0,2 6 0 0 0,24 64 506 0 0,-19-47-544 0 0,1-1-1 0 0,1 0 1 0 0,1-1-1 0 0,19 32 0 0 0,-24-47-7 0 0,4 8-402 0 0,23 24 0 0 0,-29-36-54 0 0,-1-1 0 0 0,1 1 0 0 0,1-1-1 0 0,-1 0 1 0 0,0 0 0 0 0,1 0 0 0 0,0 0 0 0 0,-1-1-1 0 0,1 1 1 0 0,10 2 0 0 0,-2-3-1411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67 5983 0 0,'13'-17'464'0'0,"-13"17"-439"0"0,0-1-1 0 0,0 1 0 0 0,0-1 1 0 0,0 1-1 0 0,0-1 0 0 0,0 1 1 0 0,0-1-1 0 0,0 1 1 0 0,0-1-1 0 0,0 1 0 0 0,0 0 1 0 0,0-1-1 0 0,0 1 0 0 0,-1-1 1 0 0,1 1-1 0 0,0-1 0 0 0,0 1 1 0 0,-1 0-1 0 0,1-1 0 0 0,0 1 1 0 0,-1-1-1 0 0,1 1 0 0 0,0 0 1 0 0,-1-1-1 0 0,0 1 0 0 0,-12-12 2412 0 0,10 9-1159 0 0,0 1-941 0 0,0-1 1 0 0,0 1 0 0 0,0 0-1 0 0,-1 0 1 0 0,1 0 0 0 0,0 0 0 0 0,-1 1-1 0 0,0-1 1 0 0,1 1 0 0 0,-1 0-1 0 0,0 0 1 0 0,1 0 0 0 0,-1 0 0 0 0,-6 0-1 0 0,6 1-181 0 0,-1 1-1 0 0,0-1 0 0 0,0 1 0 0 0,0 0 0 0 0,0 0 1 0 0,0 0-1 0 0,1 1 0 0 0,-1-1 0 0 0,0 1 0 0 0,-5 4 1 0 0,4-3-118 0 0,1 0 0 0 0,0 0 0 0 0,1 1 0 0 0,-1 0-1 0 0,0 0 1 0 0,1 0 0 0 0,0 0 0 0 0,0 1 0 0 0,1-1 0 0 0,-1 1 0 0 0,1 0 0 0 0,0 1 0 0 0,0-1 0 0 0,0 0 0 0 0,1 1 0 0 0,0-1 0 0 0,0 1 0 0 0,1 0 0 0 0,-2 6 0 0 0,3-8-34 0 0,-1 0 0 0 0,1 0 0 0 0,0 0 0 0 0,1 0 1 0 0,-1 0-1 0 0,1 0 0 0 0,-1 0 0 0 0,1 0 0 0 0,0 0 0 0 0,1-1 0 0 0,-1 1 0 0 0,3 4 0 0 0,-3-5 2 0 0,1-1 0 0 0,0 1 1 0 0,0-1-1 0 0,0 0 0 0 0,0 1 0 0 0,0-1 0 0 0,0 0 1 0 0,1 0-1 0 0,-1-1 0 0 0,1 1 0 0 0,-1 0 0 0 0,1-1 0 0 0,0 1 1 0 0,0-1-1 0 0,-1 0 0 0 0,7 2 0 0 0,-2-2 5 0 0,0 0-1 0 0,0 0 1 0 0,0-1-1 0 0,0 0 1 0 0,0 0 0 0 0,0 0-1 0 0,0-1 1 0 0,0 0-1 0 0,0-1 1 0 0,0 1-1 0 0,0-1 1 0 0,-1 0-1 0 0,1-1 1 0 0,-1 0 0 0 0,1 0-1 0 0,-1 0 1 0 0,6-5-1 0 0,-5 3 3 0 0,0 0-1 0 0,-1 0 1 0 0,0-1-1 0 0,0 1 1 0 0,0-1-1 0 0,0-1 0 0 0,-1 1 1 0 0,0-1-1 0 0,-1 0 1 0 0,1 0-1 0 0,-1 0 1 0 0,-1-1-1 0 0,1 1 1 0 0,2-11-1 0 0,-5 14-10 0 0,0 0 8 0 0,0 0 1 0 0,0-1 0 0 0,0 1-1 0 0,-1-1 1 0 0,1 0-1 0 0,-1 1 1 0 0,0-1-1 0 0,-1-8 1 0 0,1 13 23 0 0,0-1 0 0 0,0 1 0 0 0,0 0 0 0 0,0-1 0 0 0,0 1 0 0 0,0-1 0 0 0,0 1 0 0 0,0 0 1 0 0,0-1-1 0 0,0 1 0 0 0,0 0 0 0 0,0-1 0 0 0,-1 1 0 0 0,1-1 0 0 0,0 1 0 0 0,0 0 0 0 0,0-1 0 0 0,0 1 0 0 0,-1 0 0 0 0,1-1 0 0 0,0 1 1 0 0,0 0-1 0 0,-1-1 0 0 0,1 1 0 0 0,0 0 0 0 0,-1 0 0 0 0,1-1 0 0 0,0 1 0 0 0,0 0 0 0 0,-1 0 0 0 0,1 0 0 0 0,-1-1 0 0 0,1 1 0 0 0,0 0 1 0 0,-1 0-1 0 0,0 0-13 0 0,1 1 0 0 0,-1-1 1 0 0,1 1-1 0 0,0-1 0 0 0,-1 0 0 0 0,1 1 1 0 0,0-1-1 0 0,-1 1 0 0 0,1 0 0 0 0,0-1 1 0 0,-1 1-1 0 0,1-1 0 0 0,0 1 1 0 0,0-1-1 0 0,0 1 0 0 0,0-1 0 0 0,0 1 1 0 0,-1 0-1 0 0,1-1 0 0 0,0 1 1 0 0,0-1-1 0 0,1 2 0 0 0,-1 4-31 0 0,0 0-1 0 0,1 0 1 0 0,0 0-1 0 0,0 0 1 0 0,1 0-1 0 0,-1-1 1 0 0,1 1 0 0 0,0 0-1 0 0,1-1 1 0 0,0 0-1 0 0,-1 1 1 0 0,2-1-1 0 0,4 6 1 0 0,-4-6-813 0 0,1 0 1 0 0,-1 0 0 0 0,1-1 0 0 0,0 0-1 0 0,0 0 1 0 0,0 0 0 0 0,10 5 0 0 0,-5-5-4415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1375 0 0,'-3'-8'23'0'0,"-3"-19"12202"0"0,8 34-10795 0 0,-1-3-434 0 0,96 253 2318 0 0,74 119-4436 0 0,-141-316-1132 0 0,-18-35-3582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16783 0 0,'0'0'1522'0'0,"2"1"-1250"0"0,9 4 40 0 0,-1-1 1 0 0,1 0 0 0 0,0 0 0 0 0,0-1 0 0 0,1 0 0 0 0,-1-1 0 0 0,0-1 0 0 0,1 1 0 0 0,-1-2 0 0 0,1 0 0 0 0,-1 0 0 0 0,1-1 0 0 0,11-2 0 0 0,21-5-225 0 0,0-3 1 0 0,42-15-1 0 0,-68 21-223 0 0,18-7-550 0 0,1 0-39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7367 0 0,'0'0'334'0'0,"-1"1"-1"0"0,-1 6-130 0 0,0 0 0 0 0,0-1 0 0 0,0 1 0 0 0,1 0 0 0 0,0 0 0 0 0,0-1 0 0 0,0 1 0 0 0,1 0 0 0 0,1 8 0 0 0,9 66 4895 0 0,-9-72-4705 0 0,117 521 3716 0 0,-117-526-4098 0 0,4 15-366 0 0,30 113 1000 0 0,-7-46-6916 0 0,-21-69 376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41 203 7831 0 0,'-10'-15'1981'0'0,"0"0"-1"0"0,-8-19 0 0 0,16 28 2678 0 0,3 6-4507 0 0,15-7-93 0 0,0 1 0 0 0,0 1 0 0 0,25-4 1 0 0,-19 4-161 0 0,27-9 1 0 0,-37 9-441 0 0,-1 1-1 0 0,1-1 1 0 0,-1-1-1 0 0,0 0 1 0 0,0-1-1 0 0,-1 0 1 0 0,0-1-1 0 0,13-11 1 0 0,-8-1-1076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0,'0'0'875'0'0,"2"1"-719"0"0,0-1-32 0 0,0 1 0 0 0,0 0 0 0 0,0 0 0 0 0,0 1 0 0 0,0-1 0 0 0,0 0 0 0 0,0 1 0 0 0,0-1-1 0 0,0 1 1 0 0,-1-1 0 0 0,1 1 0 0 0,-1 0 0 0 0,1 0 0 0 0,-1 0 0 0 0,0 0 0 0 0,0 0 0 0 0,0 0 0 0 0,0 0 0 0 0,1 2 0 0 0,3 10 1186 0 0,7 24 1 0 0,-11-35-1284 0 0,59 254 4385 0 0,-32 47-2631 0 0,-24-255-1631 0 0,19 94 1 0 0,-17-121-102 0 0,-5-20-102 0 0,9-21-419 0 0,3-80-272 0 0,-10-10 243 0 0,-3 69 340 0 0,7-55-1 0 0,-6 90 160 0 0,1-1 1 0 0,-1 1-1 0 0,1 0 0 0 0,0-1 0 0 0,3-4 1 0 0,-5 10-3 0 0,0 0 0 0 0,0 0 0 0 0,1 0 0 0 0,-1 0 0 0 0,0-1 0 0 0,1 1 0 0 0,-1 0 1 0 0,0 0-1 0 0,1 0 0 0 0,-1 0 0 0 0,0 0 0 0 0,0 0 0 0 0,1 0 0 0 0,-1 0 1 0 0,0 0-1 0 0,1 1 0 0 0,-1-1 0 0 0,0 0 0 0 0,1 0 0 0 0,-1 0 0 0 0,0 0 1 0 0,0 0-1 0 0,1 0 0 0 0,-1 1 0 0 0,0-1 0 0 0,0 0 0 0 0,1 0 0 0 0,-1 0 1 0 0,0 1-1 0 0,1-1 0 0 0,7 7 9 0 0,-1 3 43 0 0,0 0-1 0 0,0 0 1 0 0,-1 0 0 0 0,7 18 0 0 0,9 15 118 0 0,-6-18-142 0 0,0-1 0 0 0,2 0 0 0 0,24 23 0 0 0,-30-34-16 0 0,1-1 0 0 0,1-1 0 0 0,-1 0 0 0 0,2-1 0 0 0,-1 0 0 0 0,27 12 0 0 0,-33-19-5 0 0,0 0-1 0 0,0 0 0 0 0,0-1 1 0 0,1 0-1 0 0,-1 0 1 0 0,1-1-1 0 0,-1 0 0 0 0,1-1 1 0 0,0 0-1 0 0,-1 0 1 0 0,1-1-1 0 0,0 0 1 0 0,-1 0-1 0 0,13-4 0 0 0,-15 3 9 0 0,0 0 0 0 0,0-1 0 0 0,0 0 0 0 0,-1 0 0 0 0,1 0 0 0 0,-1 0 0 0 0,0-1 0 0 0,0 0 0 0 0,0 0 0 0 0,0-1 0 0 0,-1 1 0 0 0,1-1 0 0 0,-1 0 0 0 0,-1 0 0 0 0,1 0 0 0 0,-1-1 0 0 0,1 1 0 0 0,-2-1 0 0 0,1 0 0 0 0,2-6 0 0 0,-3 5 10 0 0,0 0 1 0 0,-1 0-1 0 0,1 0 1 0 0,-1 0 0 0 0,-1 0-1 0 0,1 0 1 0 0,-1 0-1 0 0,-1 0 1 0 0,1 0-1 0 0,-1 0 1 0 0,0 0-1 0 0,-1 1 1 0 0,0-1-1 0 0,0 0 1 0 0,0 0-1 0 0,-1 1 1 0 0,0 0-1 0 0,0-1 1 0 0,0 1-1 0 0,-1 0 1 0 0,0 0 0 0 0,-1 1-1 0 0,1-1 1 0 0,-1 1-1 0 0,0 0 1 0 0,-9-7-1 0 0,13 11 3 0 0,0 1 0 0 0,1-1 0 0 0,-1 0 0 0 0,0 1 0 0 0,0-1 0 0 0,0 1 0 0 0,1 0 0 0 0,-1-1 0 0 0,0 1 0 0 0,0 0 0 0 0,0-1 0 0 0,0 1 0 0 0,0 0 0 0 0,0 0 0 0 0,0 0 0 0 0,0 0 0 0 0,0 0 0 0 0,0 0 0 0 0,0 0 0 0 0,0 0 0 0 0,0 0 0 0 0,0 0 0 0 0,0 1 0 0 0,1-1 0 0 0,-1 0 0 0 0,0 1 0 0 0,0-1 0 0 0,0 1 0 0 0,0-1 0 0 0,0 1 0 0 0,1-1 0 0 0,-1 1 0 0 0,0-1 0 0 0,0 1 0 0 0,1 0 0 0 0,-1-1 0 0 0,0 1 0 0 0,1 0 0 0 0,-1 0 0 0 0,1 0 0 0 0,-1-1 0 0 0,1 1 0 0 0,-1 0 0 0 0,1 0 0 0 0,0 0 0 0 0,-1 2 0 0 0,-1 3 102 0 0,0 1-1 0 0,0 0 0 0 0,0-1 1 0 0,1 1-1 0 0,-1 9 0 0 0,1 1-103 0 0,1-1 1 0 0,1 0-1 0 0,0 0 0 0 0,1 0 0 0 0,1 0 0 0 0,0 0 1 0 0,1 0-1 0 0,1-1 0 0 0,1 1 0 0 0,0-1 1 0 0,0-1-1 0 0,2 1 0 0 0,0-1 0 0 0,0 0 0 0 0,2-1 1 0 0,-1 0-1 0 0,22 21 0 0 0,-23-27-258 0 0,1 0 0 0 0,0 0 0 0 0,1-1 0 0 0,-1-1 0 0 0,1 1 0 0 0,0-2-1 0 0,1 1 1 0 0,-1-1 0 0 0,1-1 0 0 0,-1 0 0 0 0,1 0 0 0 0,11 0 0 0 0,-18-3-83 0 0,0 0-1 0 0,0 0 1 0 0,-1 0 0 0 0,1 0-1 0 0,0-1 1 0 0,-1 0 0 0 0,1 0 0 0 0,0 0-1 0 0,-1 0 1 0 0,1 0 0 0 0,-1-1 0 0 0,6-3-1 0 0,5-5-1572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5983 0 0,'0'0'542'0'0,"1"2"-112"0"0,16 95 10206 0 0,37 132-8102 0 0,-39-170-2361 0 0,-10-49-130 0 0,-5-10-43 0 0,0 1 0 0 0,0-1 0 0 0,0 0 0 0 0,0 0 0 0 0,1 1 0 0 0,-1-1 0 0 0,0 0 0 0 0,0 0 0 0 0,0 1 0 0 0,0-1 0 0 0,1 0 0 0 0,-1 0 0 0 0,0 0 0 0 0,0 1 0 0 0,0-1 0 0 0,1 0 0 0 0,-1 0 0 0 0,0 0 0 0 0,0 1 0 0 0,1-1 0 0 0,-1 0 0 0 0,0 0 0 0 0,0 0 0 0 0,1 0 0 0 0,-1 0 0 0 0,0 0 0 0 0,0 0 0 0 0,1 0 0 0 0,-1 0 0 0 0,0 0 0 0 0,1 0 0 0 0,-1 0 0 0 0,0 0 0 0 0,1 0 0 0 0,-1 0 0 0 0,0 0 0 0 0,0 0 0 0 0,1 0 0 0 0,-1 0 0 0 0,0 0 0 0 0,0 0 0 0 0,1 0 0 0 0,-1-1 0 0 0,0 1 0 0 0,0 0 0 0 0,1 0 0 0 0,-1 0 0 0 0,0 0 0 0 0,0-1 0 0 0,1 1 0 0 0,-1 0 0 0 0,0 0 0 0 0,0-1 0 0 0,0 1 0 0 0,0 0 0 0 0,0 0 0 0 0,1-1 0 0 0,-1 1 0 0 0,0 0 0 0 0,0 0 0 0 0,0-1 0 0 0,3-3-17 0 0,0-1 0 0 0,0 0 0 0 0,-1 0 0 0 0,0 1 0 0 0,0-1 0 0 0,0 0 0 0 0,0-1 0 0 0,1-7 0 0 0,4-48-190 0 0,-5 38 177 0 0,1-43 26 0 0,1-5 5 0 0,-3 62 3 0 0,0 1 0 0 0,1-1 1 0 0,0 1-1 0 0,1 0 1 0 0,6-16-1 0 0,-8 23 107 0 0,0 2 10 0 0,2 1-81 0 0,0 0 0 0 0,0 1 0 0 0,0-1 1 0 0,0 1-1 0 0,-1 0 0 0 0,1 0 0 0 0,-1 0 0 0 0,0 0 1 0 0,0 0-1 0 0,0 1 0 0 0,0-1 0 0 0,0 1 0 0 0,1 3 1 0 0,2 9 403 0 0,6 30 0 0 0,0-3-134 0 0,-10-38-306 0 0,1 0 0 0 0,0 1 0 0 0,0-1-1 0 0,0 0 1 0 0,1-1 0 0 0,0 1 0 0 0,0 0 0 0 0,0-1-1 0 0,0 1 1 0 0,1-1 0 0 0,-1 0 0 0 0,1 0 0 0 0,6 4-1 0 0,-9-7-15 0 0,0-1-1 0 0,0 0 0 0 0,0 1 0 0 0,0-1 0 0 0,0 0 0 0 0,0 1 0 0 0,0-1 0 0 0,0 0 0 0 0,0 0 0 0 0,0 0 0 0 0,0 0 0 0 0,0 0 0 0 0,0 0 0 0 0,0 0 0 0 0,0-1 0 0 0,0 1 0 0 0,0 0 0 0 0,0 0 0 0 0,0-1 0 0 0,0 1 0 0 0,0-1 0 0 0,0 1 0 0 0,0-1 0 0 0,0 1 1 0 0,0-1-1 0 0,0 0 0 0 0,-1 1 0 0 0,1-1 0 0 0,0 0 0 0 0,1-1 0 0 0,1-1-33 0 0,0-1 1 0 0,0 0-1 0 0,-1 0 1 0 0,5-8-1 0 0,33-78-519 0 0,-28 58 457 0 0,2 1-1 0 0,1 1 0 0 0,21-31 0 0 0,-34 57 193 0 0,0 1 0 0 0,1 0 0 0 0,0-1 0 0 0,-1 1 0 0 0,1 0-1 0 0,0 0 1 0 0,1 1 0 0 0,-1-1 0 0 0,0 1 0 0 0,7-4 0 0 0,-8 6 18 0 0,-1 0 0 0 0,1 1 0 0 0,-1-1 0 0 0,1 1 0 0 0,0-1 0 0 0,-1 1 0 0 0,0-1 1 0 0,1 1-1 0 0,-1 0 0 0 0,1 0 0 0 0,-1 0 0 0 0,0 0 0 0 0,0 0 0 0 0,1 0 0 0 0,1 2 0 0 0,2 5 109 0 0,0-1 1 0 0,0 1-1 0 0,0 0 0 0 0,-1 0 0 0 0,0 1 0 0 0,-1-1 0 0 0,0 1 1 0 0,3 12-1 0 0,2 5 128 0 0,55 160 736 0 0,-56-171-1409 0 0,14 26 1 0 0,-1-4-1828 0 0,-11-20 254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12839 0 0,'0'0'1468'0'0,"0"2"-937"0"0,0 10-153 0 0,0 0 1 0 0,1 0-1 0 0,0 1 0 0 0,1-1 1 0 0,0 0-1 0 0,5 13 0 0 0,-1-1-129 0 0,150 528 1571 0 0,-140-499-1788 0 0,99 289-276 0 0,-74-249-2322 0 0,-32-72 1228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24 210 11519 0 0,'-4'-11'368'0'0,"0"1"0"0"0,0-1 0 0 0,1 0 0 0 0,1 0 0 0 0,-1 0 0 0 0,2 0 0 0 0,-1-16 0 0 0,2 24-233 0 0,0-1-1 0 0,0 1 1 0 0,0-1-1 0 0,1 0 1 0 0,0 1-1 0 0,-1-1 1 0 0,1 1-1 0 0,1-1 1 0 0,-1 1-1 0 0,0 0 1 0 0,1-1-1 0 0,-1 1 0 0 0,1 0 1 0 0,0 0-1 0 0,0 0 1 0 0,1 0-1 0 0,-1 1 1 0 0,0-1-1 0 0,1 1 1 0 0,0-1-1 0 0,0 1 1 0 0,-1 0-1 0 0,1 0 1 0 0,1 0-1 0 0,-1 0 1 0 0,0 0-1 0 0,4-1 1 0 0,11-2-123 0 0,0 0 1 0 0,0 2 0 0 0,1 0-1 0 0,34-1 1 0 0,-19 1-51 0 0,81 2-549 0 0,-61 2-1590 0 0,-28-1 806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11399 0 0,'0'0'1032'0'0,"-17"0"1778"0"0,-7 2-1127 0 0,20-2-1463 0 0,-1 0 0 0 0,0 0 1 0 0,1 1-1 0 0,-1-1 0 0 0,0 1 1 0 0,1 0-1 0 0,-1 1 1 0 0,1-1-1 0 0,-9 4 0 0 0,7-1-161 0 0,1 1-1 0 0,-1-1 1 0 0,1 1 0 0 0,0-1-1 0 0,0 1 1 0 0,1 1-1 0 0,-1-1 1 0 0,1 1-1 0 0,0 0 1 0 0,1 0 0 0 0,-1 0-1 0 0,1 0 1 0 0,1 0-1 0 0,-1 1 1 0 0,1 0-1 0 0,-2 9 1 0 0,2-8-72 0 0,0 0 0 0 0,1-1 0 0 0,0 1 1 0 0,1 0-1 0 0,0 0 0 0 0,0 0 0 0 0,0 0 0 0 0,1-1 0 0 0,1 1 0 0 0,-1 0 0 0 0,1 0 1 0 0,0-1-1 0 0,1 1 0 0 0,4 9 0 0 0,-4-13 8 0 0,-1 0 1 0 0,1 0 0 0 0,0 0-1 0 0,0-1 1 0 0,0 1 0 0 0,0-1-1 0 0,1 0 1 0 0,0 0 0 0 0,-1 0-1 0 0,1 0 1 0 0,0 0-1 0 0,0-1 1 0 0,1 0 0 0 0,-1 0-1 0 0,0 0 1 0 0,1 0 0 0 0,-1-1-1 0 0,1 0 1 0 0,-1 0-1 0 0,1 0 1 0 0,0 0 0 0 0,0-1-1 0 0,-1 0 1 0 0,1 0 0 0 0,0 0-1 0 0,0 0 1 0 0,-1-1-1 0 0,1 0 1 0 0,0 0 0 0 0,-1 0-1 0 0,1 0 1 0 0,-1-1 0 0 0,1 0-1 0 0,-1 0 1 0 0,6-3 0 0 0,-4 1 59 0 0,0-1 0 0 0,-1 1 1 0 0,0-1-1 0 0,1 0 0 0 0,-1 0 1 0 0,-1 0-1 0 0,1-1 0 0 0,-1 0 1 0 0,0 0-1 0 0,0 0 0 0 0,-1 0 1 0 0,0-1-1 0 0,0 1 0 0 0,-1-1 1 0 0,1 0-1 0 0,-1 0 0 0 0,-1 0 1 0 0,1 0-1 0 0,0-8 0 0 0,-2 11-27 0 0,-1 0 1 0 0,1 1-1 0 0,-1-1 0 0 0,1 1 0 0 0,-1-1 0 0 0,0 1 1 0 0,0-1-1 0 0,0 1 0 0 0,-1-1 0 0 0,0 1 0 0 0,1 0 0 0 0,-1 0 1 0 0,-4-6-1 0 0,-1 1-12 0 0,1 0 1 0 0,-1 1-1 0 0,-13-13 0 0 0,-1 1-546 0 0,-2-1-3104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25 3679 0 0,'30'4'7411'0'0,"-48"-11"-5284"0"0,14 5-1887 0 0,-3-2 173 0 0,1 1 1 0 0,-1 0 0 0 0,0 1 0 0 0,-13-4 0 0 0,19 6-368 0 0,-1-1-1 0 0,0 1 1 0 0,0 0 0 0 0,0 0-1 0 0,0 0 1 0 0,0 0 0 0 0,0 0 0 0 0,0 1-1 0 0,0-1 1 0 0,0 0 0 0 0,1 1 0 0 0,-1 0-1 0 0,0-1 1 0 0,0 1 0 0 0,0 0-1 0 0,1 0 1 0 0,-1 0 0 0 0,1 0 0 0 0,-1 0-1 0 0,0 0 1 0 0,1 0 0 0 0,0 1 0 0 0,-3 2-1 0 0,0 1-30 0 0,0 1 0 0 0,1 0 0 0 0,0 0 0 0 0,0 0 0 0 0,0 0 0 0 0,1 1 0 0 0,0-1-1 0 0,0 1 1 0 0,0-1 0 0 0,1 1 0 0 0,0 0 0 0 0,0-1 0 0 0,1 1 0 0 0,0 0 0 0 0,0 0 0 0 0,2 9 0 0 0,-1-4-19 0 0,1 0 0 0 0,1-1 0 0 0,0 1 1 0 0,1-1-1 0 0,0 0 0 0 0,0 0 1 0 0,1 0-1 0 0,10 15 0 0 0,-14-25-16 0 0,0 0 0 0 0,0 0 0 0 0,0 1 0 0 0,0-1 0 0 0,1 0 0 0 0,-1-1 0 0 0,0 1 0 0 0,0 0 0 0 0,0 0 0 0 0,1 0 0 0 0,-1-1 0 0 0,0 1 0 0 0,1-1 0 0 0,1 1 0 0 0,-1-2-23 0 0,0-1 0 0 0,1 1-1 0 0,-1-1 1 0 0,0 0 0 0 0,0 0-1 0 0,0 1 1 0 0,0-2 0 0 0,0 1-1 0 0,2-3 1 0 0,-1 0-60 0 0,-1 1 1 0 0,1-1-1 0 0,-1 0 1 0 0,0 0-1 0 0,-1 0 0 0 0,1 0 1 0 0,-1 0-1 0 0,0 0 1 0 0,0-1-1 0 0,0 1 1 0 0,-1 0-1 0 0,0-1 0 0 0,0 1 1 0 0,0 0-1 0 0,-2-10 1 0 0,1 14-17 0 0,1 0 1 0 0,-1-1 0 0 0,1 1 0 0 0,0-1 0 0 0,-1 1-1 0 0,1-1 1 0 0,0 1 0 0 0,0-1 0 0 0,0 1-1 0 0,0-1 1 0 0,0 1 0 0 0,1-3 0 0 0,-1 4 115 0 0,1-1 0 0 0,0 1 0 0 0,0 0 0 0 0,0-1-1 0 0,0 1 1 0 0,0 0 0 0 0,0 0 0 0 0,0 0 0 0 0,-1 0 0 0 0,1 0 0 0 0,0 0 0 0 0,0 0 0 0 0,0 0 0 0 0,0 0 0 0 0,0 0 0 0 0,0 1 0 0 0,0-1 0 0 0,-1 0 0 0 0,1 1 0 0 0,0-1 0 0 0,1 1 0 0 0,6 2 155 0 0,0 0 0 0 0,-1 1 0 0 0,1 0 0 0 0,-1 0 1 0 0,0 1-1 0 0,0-1 0 0 0,0 2 0 0 0,8 7 0 0 0,-2 1 410 0 0,0 0 0 0 0,18 26-1 0 0,-22-27-140 0 0,0 1-1 0 0,-1-1 1 0 0,0 2-1 0 0,-2-1 1 0 0,1 1-1 0 0,5 22 0 0 0,-10-30-263 0 0,-1 0-1 0 0,0-1 1 0 0,0 1-1 0 0,-1 0 1 0 0,0 0-1 0 0,0-1 1 0 0,0 1-1 0 0,-1 0 1 0 0,0 0-1 0 0,0-1 1 0 0,-1 1-1 0 0,0-1 0 0 0,0 1 1 0 0,0-1-1 0 0,-1 0 1 0 0,0 0-1 0 0,0 0 1 0 0,-5 6-1 0 0,-3 3 8 0 0,-1-1-1 0 0,-1-1 1 0 0,0 0-1 0 0,-1 0 1 0 0,0-1-1 0 0,-1-1 1 0 0,-24 14-1 0 0,34-22-507 0 0,-1 0-1 0 0,0 0 1 0 0,0 0 0 0 0,-1-1-1 0 0,1 0 1 0 0,-1 0-1 0 0,1-1 1 0 0,-1 1 0 0 0,-12 0-1 0 0,9-6-4628 0 0,-1-3-1386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8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6 287 8751 0 0,'0'0'674'0'0,"2"1"-292"0"0,-1 0-276 0 0,-1-1 0 0 0,1 1 0 0 0,-1-1 0 0 0,0 1-1 0 0,1 0 1 0 0,-1-1 0 0 0,0 1 0 0 0,1-1-1 0 0,-1 1 1 0 0,0 0 0 0 0,0-1 0 0 0,1 1 0 0 0,-1 0-1 0 0,0-1 1 0 0,0 1 0 0 0,0 0 0 0 0,0 0 0 0 0,0-1-1 0 0,0 1 1 0 0,0 0 0 0 0,0-1 0 0 0,0 1 0 0 0,-1 1-1 0 0,-5 25 2417 0 0,0 3-1005 0 0,7 160 1518 0 0,0-74-2476 0 0,5-254-51 0 0,-3 2-571 0 0,9-108-90 0 0,-12 239 152 0 0,1 1 0 0 0,-1 0-1 0 0,1 0 1 0 0,0 0 0 0 0,0 0-1 0 0,1 1 1 0 0,1-6 0 0 0,5 25-181 0 0,24 101-58 0 0,-6-18 214 0 0,-17-73 3 0 0,41 119-13 0 0,-40-121 40 0 0,1-1 0 0 0,0-1 0 0 0,2 0 0 0 0,15 20 0 0 0,-25-38 43 0 0,0 0 1 0 0,1 0-1 0 0,-1-1 1 0 0,1 1-1 0 0,-1-1 1 0 0,1 0-1 0 0,7 4 1 0 0,-10-6-4 0 0,0-1 1 0 0,0 1 0 0 0,1-1 0 0 0,-1 1-1 0 0,0-1 1 0 0,0 0 0 0 0,0 1 0 0 0,1-1-1 0 0,-1 0 1 0 0,0 0 0 0 0,0 0 0 0 0,1 0-1 0 0,-1 0 1 0 0,0 0 0 0 0,0 0 0 0 0,1 0-1 0 0,-1 0 1 0 0,0-1 0 0 0,0 1 0 0 0,1 0-1 0 0,-1-1 1 0 0,0 1 0 0 0,0-1 0 0 0,0 0-1 0 0,0 1 1 0 0,0-1 0 0 0,0 0 0 0 0,0 0-1 0 0,0 1 1 0 0,0-1 0 0 0,0 0 0 0 0,0 0-1 0 0,1-2 1 0 0,1-2 121 0 0,0 0 1 0 0,0 0-1 0 0,-1 0 0 0 0,0 0 0 0 0,1-1 1 0 0,-2 1-1 0 0,1-1 0 0 0,-1 0 1 0 0,0 1-1 0 0,0-1 0 0 0,0 0 0 0 0,-1-11 1 0 0,-1-7 264 0 0,-8-44 0 0 0,5 42-235 0 0,-7-57 66 0 0,2 14 151 0 0,-20-77 0 0 0,22 116-630 0 0,-35-113-3495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5527 0 0,'2'3'8771'0'0,"2"7"-7738"0"0,1 8 45 0 0,-1 0-1 0 0,2 20 0 0 0,-3-17-231 0 0,5 20-1 0 0,-7-40-660 0 0,-1-1-172 0 0,0 0-1 0 0,0 0 1 0 0,1 1-1 0 0,-1-1 0 0 0,0 0 1 0 0,0 0-1 0 0,1 0 1 0 0,-1 0-1 0 0,0 0 1 0 0,0 0-1 0 0,0 0 0 0 0,1 1 1 0 0,-1-1-1 0 0,0 0 1 0 0,0 0-1 0 0,0 0 1 0 0,0 0-1 0 0,1 1 1 0 0,-1-1-1 0 0,0 0 0 0 0,0 0 1 0 0,0 0-1 0 0,0 1 1 0 0,0-1-1 0 0,0 0 1 0 0,0 0-1 0 0,0 1 1 0 0,1-1-11 0 0,-1 0 1 0 0,0 1-1 0 0,0-1 1 0 0,0 0-1 0 0,0 0 1 0 0,0 1 0 0 0,0-1-1 0 0,0 0 1 0 0,1 0-1 0 0,-1 0 1 0 0,0 1 0 0 0,0-1-1 0 0,0 0 1 0 0,0 0-1 0 0,1 0 1 0 0,-1 1-1 0 0,0-1 1 0 0,0 0 0 0 0,1 0-1 0 0,-1 0 1 0 0,0 0-1 0 0,0 0 1 0 0,0 0-1 0 0,1 1 1 0 0,-1-1 0 0 0,0 0-1 0 0,1 0 1 0 0,-1 0-1 0 0,0 0 1 0 0,0 0 0 0 0,1 0-1 0 0,-1 0 1 0 0,0 0-1 0 0,0 0 1 0 0,1 0-1 0 0,-1 0 1 0 0,0 0 0 0 0,0-1-1 0 0,1 1 1 0 0,-1 0-1 0 0,0 0 1 0 0,0 0 0 0 0,1 0-1 0 0,-1 0 1 0 0,0 0-1 0 0,0-1 1 0 0,0 1-1 0 0,1 0 1 0 0,-1 0 0 0 0,0-1-1 0 0,2 0 4 0 0,0-1 1 0 0,0 1-1 0 0,0-1 0 0 0,0 1 1 0 0,0-1-1 0 0,-1 0 0 0 0,1 0 1 0 0,-1 0-1 0 0,0 0 0 0 0,1 0 0 0 0,0-3 1 0 0,12-29 124 0 0,-9 20-162 0 0,13-39-52 0 0,-11 34 30 0 0,0-1 0 0 0,0 1-1 0 0,12-19 1 0 0,-19 38 54 0 0,0-1-1 0 0,0 1 0 0 0,0 0 1 0 0,0 0-1 0 0,0 0 1 0 0,1 0-1 0 0,-1 0 0 0 0,0 0 1 0 0,0-1-1 0 0,0 1 1 0 0,0 0-1 0 0,0 0 1 0 0,0 0-1 0 0,0 0 0 0 0,1 0 1 0 0,-1 0-1 0 0,0 0 1 0 0,0 0-1 0 0,0 0 0 0 0,0-1 1 0 0,0 1-1 0 0,0 0 1 0 0,1 0-1 0 0,-1 0 0 0 0,0 0 1 0 0,0 0-1 0 0,0 0 1 0 0,0 0-1 0 0,1 0 0 0 0,-1 0 1 0 0,0 0-1 0 0,0 0 1 0 0,0 0-1 0 0,0 0 1 0 0,0 0-1 0 0,1 0 0 0 0,-1 0 1 0 0,0 0-1 0 0,0 1 1 0 0,0-1-1 0 0,0 0 0 0 0,0 0 1 0 0,1 0-1 0 0,-1 0 1 0 0,0 0-1 0 0,0 0 0 0 0,0 0 1 0 0,0 0-1 0 0,0 0 1 0 0,0 1-1 0 0,0-1 1 0 0,0 0-1 0 0,1 0 0 0 0,-1 0 1 0 0,0 0-1 0 0,3 7 62 0 0,-3-7-55 0 0,7 18 71 0 0,4 23 1 0 0,-8-26-51 0 0,1 0 0 0 0,1 0 1 0 0,11 23-1 0 0,-14-34-153 0 0,0 0 0 0 0,0 0 0 0 0,1-1-1 0 0,-1 0 1 0 0,1 1 0 0 0,0-1 0 0 0,0 0 0 0 0,0 0 0 0 0,0 0 0 0 0,1-1-1 0 0,-1 1 1 0 0,1-1 0 0 0,0 0 0 0 0,0 0 0 0 0,0 0 0 0 0,0 0 0 0 0,7 1 0 0 0,-7-2-305 0 0,0 0 0 0 0,0 0 0 0 0,0-1 0 0 0,0 0 0 0 0,0 0 0 0 0,0 0 0 0 0,0 0 0 0 0,0-1 0 0 0,0 1 0 0 0,0-1 0 0 0,0 0 0 0 0,0 0 0 0 0,7-4 0 0 0,2-2-4420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78 228 12319 0 0,'0'0'1119'0'0,"1"-1"-923"0"0,7-13 35 0 0,-1 1-1 0 0,-1-1 1 0 0,0-1 0 0 0,9-29-1 0 0,-14 37-144 0 0,1 0 0 0 0,-1 0 0 0 0,0-1 0 0 0,-1 1 0 0 0,1 0-1 0 0,-2-1 1 0 0,1 1 0 0 0,-1 0 0 0 0,0-1 0 0 0,0 1 0 0 0,-1 0-1 0 0,-5-14 1 0 0,7 20-20 0 0,-1 0 0 0 0,1 0 0 0 0,-1 0 0 0 0,0 0 0 0 0,0 0 0 0 0,1 0 1 0 0,-1 0-1 0 0,0 0 0 0 0,0 0 0 0 0,0 0 0 0 0,0 0 0 0 0,0 0 0 0 0,0 1 0 0 0,0-1 0 0 0,0 0 0 0 0,0 1 0 0 0,0-1 0 0 0,-1 1 0 0 0,1-1 0 0 0,0 1 0 0 0,0 0 0 0 0,-1-1 0 0 0,1 1 0 0 0,0 0 0 0 0,0 0 0 0 0,-1 0 0 0 0,1 0 0 0 0,0 0 0 0 0,0 0 0 0 0,-1 0 0 0 0,1 1 1 0 0,0-1-1 0 0,-2 1 0 0 0,0 0 33 0 0,0 0 0 0 0,0 0 0 0 0,0 0 0 0 0,1 1 0 0 0,-1-1 0 0 0,1 1 0 0 0,-1 0 0 0 0,1 0 0 0 0,-1-1 0 0 0,1 2 0 0 0,0-1 0 0 0,0 0 0 0 0,-2 3 0 0 0,-2 5-15 0 0,1 0 0 0 0,0 0-1 0 0,0 1 1 0 0,1-1 0 0 0,1 1-1 0 0,0 0 1 0 0,0 0 0 0 0,1 0 0 0 0,0 1-1 0 0,1-1 1 0 0,1 0 0 0 0,0 1-1 0 0,2 17 1 0 0,-1-18-11 0 0,0 0 0 0 0,2 0 0 0 0,-1-1 0 0 0,1 1-1 0 0,1-1 1 0 0,-1 1 0 0 0,2-1 0 0 0,0 0 0 0 0,0-1 0 0 0,1 1 0 0 0,0-1-1 0 0,0 0 1 0 0,16 16 0 0 0,-14-18-491 0 0,1-1-1 0 0,0 0 1 0 0,1 0 0 0 0,0-1-1 0 0,-1 0 1 0 0,2-1-1 0 0,-1 0 1 0 0,0 0-1 0 0,1-1 1 0 0,11 2 0 0 0,-7-3-5948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0,'0'2'852'0'0,"5"53"-199"0"0,5 33 2084 0 0,45 151 468 0 0,-40-191-3072 0 0,37 107-154 0 0,7-26-4044 0 0,-55-121 3377 0 0,6 9-934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9215 0 0,'-13'-7'422'0'0,"10"5"1532"0"0,9 6 1855 0 0,9-1-2622 0 0,-13-3-949 0 0,100 11 678 0 0,-50-12-2117 0 0,-40 0-463 0 0,1-1 1 0 0,12-4 0 0 0,-8 0-3320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4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0,'1'3'564'0'0,"4"12"-297"0"0,-1 2-1 0 0,2 19 1 0 0,5 17 452 0 0,11 48 2064 0 0,9 110 0 0 0,-1-2-920 0 0,-11-128-1644 0 0,-17-78-176 0 0,-2-2-45 0 0,0-1 1 0 0,0 0 0 0 0,0 0 0 0 0,0 1 0 0 0,0-1 0 0 0,0 0 0 0 0,0 0 0 0 0,0 0 0 0 0,1 1 0 0 0,-1-1-1 0 0,0 0 1 0 0,0 0 0 0 0,0 0 0 0 0,0 0 0 0 0,1 1 0 0 0,-1-1 0 0 0,0 0 0 0 0,0 0 0 0 0,0 0 0 0 0,1 0-1 0 0,-1 0 1 0 0,0 0 0 0 0,0 0 0 0 0,1 0 0 0 0,-1 0 0 0 0,0 0 0 0 0,0 0 0 0 0,1 0 0 0 0,-1 0 0 0 0,0 0 0 0 0,0 0-1 0 0,0 0 1 0 0,1 0 0 0 0,-1 0 0 0 0,0 0 0 0 0,0 0 0 0 0,1 0 0 0 0,-1 0 0 0 0,0 0 0 0 0,0 0 0 0 0,0 0-1 0 0,1 0 1 0 0,-1 0 0 0 0,0-1 0 0 0,0 1 0 0 0,0 0 0 0 0,1 0 0 0 0,-1 0 0 0 0,0 0 0 0 0,0-1 0 0 0,0 1 0 0 0,0 0-1 0 0,1-1 1 0 0,4-8-40 0 0,-5 9 37 0 0,8-24-319 0 0,-1 1-1 0 0,-1-1 0 0 0,-2-1 0 0 0,3-32 0 0 0,4-22-459 0 0,-8 64 655 0 0,2-12-94 0 0,-4 25 214 0 0,-1 1 0 0 0,1 0 0 0 0,-1 0 0 0 0,1 0 0 0 0,0-1 0 0 0,-1 1-1 0 0,1 0 1 0 0,0 0 0 0 0,0 0 0 0 0,0 0 0 0 0,0 0 0 0 0,0 0 0 0 0,0 1-1 0 0,0-1 1 0 0,0 0 0 0 0,0 1 0 0 0,3-2 0 0 0,-3 2 5 0 0,0 0 0 0 0,0 0 0 0 0,0 0 0 0 0,1 0 0 0 0,-1 1 0 0 0,0-1-1 0 0,0 0 1 0 0,0 1 0 0 0,0-1 0 0 0,0 1 0 0 0,0-1 0 0 0,1 1 0 0 0,-1-1 0 0 0,0 1 0 0 0,-1 0 0 0 0,1 0 0 0 0,0-1 0 0 0,0 1 0 0 0,1 1 0 0 0,1 1-3 0 0,47 44 311 0 0,-38-34-229 0 0,1 0 0 0 0,30 22 1 0 0,-30-27-59 0 0,1 0 0 0 0,0 0 0 0 0,1-1 0 0 0,-1-1 0 0 0,1 0 0 0 0,1-2 0 0 0,27 7 0 0 0,-36-10 8 0 0,1 0 0 0 0,-1 0 0 0 0,1-1 1 0 0,-1 0-1 0 0,1 0 0 0 0,-1-1 0 0 0,1 0 0 0 0,-1 0 1 0 0,0-1-1 0 0,1 0 0 0 0,-1 0 0 0 0,0-1 1 0 0,0 1-1 0 0,0-2 0 0 0,-1 1 0 0 0,1-1 1 0 0,-1 0-1 0 0,11-8 0 0 0,-14 8 28 0 0,1 1-1 0 0,-1-1 1 0 0,0 1-1 0 0,0-1 1 0 0,0 0-1 0 0,-1 0 1 0 0,1 0-1 0 0,-1-1 1 0 0,0 1-1 0 0,0 0 1 0 0,-1-1-1 0 0,1 1 1 0 0,-1-1-1 0 0,0 0 0 0 0,0 0 1 0 0,-1 1-1 0 0,1-1 1 0 0,-1 0-1 0 0,0 0 1 0 0,0 1-1 0 0,-1-1 1 0 0,0 0-1 0 0,1 0 1 0 0,-1 1-1 0 0,-1-1 1 0 0,1 0-1 0 0,-1 1 1 0 0,0 0-1 0 0,0-1 1 0 0,0 1-1 0 0,0 0 1 0 0,-1 0-1 0 0,0 0 1 0 0,-6-7-1 0 0,7 10 21 0 0,0 0 0 0 0,0 0-1 0 0,0 0 1 0 0,0 1 0 0 0,0-1 0 0 0,-1 0-1 0 0,1 1 1 0 0,0 0 0 0 0,0-1 0 0 0,-1 1-1 0 0,1 0 1 0 0,0 0 0 0 0,0 0 0 0 0,-1 1-1 0 0,1-1 1 0 0,0 0 0 0 0,0 1 0 0 0,-1 0 0 0 0,1-1-1 0 0,0 1 1 0 0,-2 1 0 0 0,2 0-29 0 0,0 0 0 0 0,0 1 0 0 0,0-1 0 0 0,1 0 0 0 0,-1 0 0 0 0,1 1-1 0 0,0-1 1 0 0,-1 1 0 0 0,1-1 0 0 0,0 1 0 0 0,1 0 0 0 0,-1-1 0 0 0,0 1 0 0 0,1 0 0 0 0,0 0 0 0 0,-1-1 0 0 0,1 1 0 0 0,1 4 0 0 0,-1 3 17 0 0,1 0 0 0 0,0 0-1 0 0,5 18 1 0 0,-3-19-59 0 0,1 1 0 0 0,0 0 1 0 0,0-1-1 0 0,1 0 0 0 0,1 0 0 0 0,-1-1 0 0 0,1 1 1 0 0,0-1-1 0 0,1 0 0 0 0,8 7 0 0 0,-10-10-335 0 0,0 0 0 0 0,1-1 0 0 0,-1 1-1 0 0,1-1 1 0 0,0-1 0 0 0,1 1 0 0 0,-1-1 0 0 0,0 0 0 0 0,1 0-1 0 0,0-1 1 0 0,0 1 0 0 0,0-2 0 0 0,0 1 0 0 0,0-1-1 0 0,8 1 1 0 0,-1-4-1292 0 0,-1-1-36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5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6447 0 0,'0'0'499'0'0,"1"2"-328"0"0,53 73 6738 0 0,54 118 3111 0 0,-110-195-9953 0 0,0 1 0 0 0,0 0 0 0 0,0 0 1 0 0,1-1-1 0 0,-1 1 0 0 0,1-1 0 0 0,-1 0 0 0 0,1 1 0 0 0,-1-1 1 0 0,1 0-1 0 0,0 0 0 0 0,-2-3 0 0 0,-4-9-27 0 0,0-1 1 0 0,1 1-1 0 0,1-1 0 0 0,0 0 0 0 0,1-1 0 0 0,1 1 1 0 0,0-1-1 0 0,-1-16 0 0 0,3 8 16 0 0,1-1-1 0 0,1 1 1 0 0,1-1 0 0 0,7-35-1 0 0,-7 54-176 0 0,-1 0 0 0 0,1-1 0 0 0,0 1 0 0 0,1 0 0 0 0,0 1 0 0 0,-1-1 0 0 0,7-8 0 0 0,-7 12 50 0 0,-1-1 0 0 0,1 1 0 0 0,0 0-1 0 0,0 0 1 0 0,0 0 0 0 0,0 0 0 0 0,1 0 0 0 0,-1 1-1 0 0,0-1 1 0 0,1 1 0 0 0,-1-1 0 0 0,1 1-1 0 0,-1 0 1 0 0,1 0 0 0 0,0 0 0 0 0,0 0-1 0 0,-1 1 1 0 0,6-1 0 0 0,6-1-891 0 0,14 1-1903 0 0,-13 4 1253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37 5983 0 0,'0'0'464'0'0,"0"2"-1"0"0,0 18 8846 0 0,-1-19-8321 0 0,-1 4-633 0 0,0-1 1 0 0,-1 0-1 0 0,0 0 0 0 0,1 0 0 0 0,-1 0 0 0 0,0-1 0 0 0,-1 1 0 0 0,1-1 1 0 0,-1 0-1 0 0,-4 3 0 0 0,7-5-282 0 0,-1 0 1 0 0,1 0-1 0 0,-1-1 0 0 0,0 1 1 0 0,1-1-1 0 0,-1 1 0 0 0,1-1 0 0 0,-1 0 1 0 0,0 1-1 0 0,1-1 0 0 0,-1 0 1 0 0,0 0-1 0 0,1 0 0 0 0,-1 0 1 0 0,-2-1-1 0 0,3 1 159 0 0,0-2-9 0 0,-2-1-148 0 0,0 0-1 0 0,1 0 1 0 0,-1 0 0 0 0,1-1-1 0 0,0 1 1 0 0,0-1 0 0 0,-3-7 0 0 0,5 9-72 0 0,-1 0 1 0 0,0 0 0 0 0,1 0 0 0 0,-1 0-1 0 0,1 0 1 0 0,0 0 0 0 0,0 0 0 0 0,0 0-1 0 0,0 0 1 0 0,0-1 0 0 0,0 1 0 0 0,0 0-1 0 0,1 0 1 0 0,-1 0 0 0 0,1 0 0 0 0,0 0-1 0 0,1-4 1 0 0,-1 5-4 0 0,0-1 0 0 0,-1 0 0 0 0,1 1-1 0 0,1-1 1 0 0,-1 1 0 0 0,0-1 0 0 0,0 1 0 0 0,0 0 0 0 0,1-1-1 0 0,-1 1 1 0 0,1 0 0 0 0,-1 0 0 0 0,1 0 0 0 0,0 0-1 0 0,1-1 1 0 0,2 0-13 0 0,-3 1 1 0 0,0 0 0 0 0,1 0-1 0 0,-1 0 1 0 0,1 0 0 0 0,0 1-1 0 0,-1-1 1 0 0,1 1 0 0 0,0-1-1 0 0,-1 1 1 0 0,1 0 0 0 0,0 0-1 0 0,-1 0 1 0 0,1 0 0 0 0,0 1-1 0 0,-1-1 1 0 0,1 1 0 0 0,-1 0-1 0 0,1 0 1 0 0,4 1 0 0 0,-1 1 76 0 0,0 0 0 0 0,-1 0 0 0 0,1 1 0 0 0,-1 0 0 0 0,1 0 0 0 0,7 7-1 0 0,-12-9 488 0 0,0 8-227 0 0,-1-8-292 0 0,0-1-1 0 0,0 1 0 0 0,1 0 1 0 0,-1 0-1 0 0,-1-1 0 0 0,1 1 0 0 0,0 0 1 0 0,0 0-1 0 0,-1 1 0 0 0,-1 3-164 0 0,-1 0-1 0 0,1-1 1 0 0,-1 1-1 0 0,0-1 0 0 0,0 0 1 0 0,-1 0-1 0 0,0 0 0 0 0,0-1 1 0 0,0 1-1 0 0,0-1 0 0 0,-1 0 1 0 0,-4 4-1 0 0,-1-4-3859 0 0,0 1-3106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0:5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73 8751 0 0,'-2'8'910'0'0,"-1"-4"-776"0"0,2-3 69 0 0,0 0 0 0 0,1 0 0 0 0,-1-1 0 0 0,0 1 0 0 0,0-1 0 0 0,-1 1 0 0 0,1-1 0 0 0,0 1 0 0 0,0-1 0 0 0,0 0-1 0 0,0 1 1 0 0,0-1 0 0 0,0 0 0 0 0,0 0 0 0 0,-1 0 0 0 0,1 0 0 0 0,0 0 0 0 0,0 0 0 0 0,0 0 0 0 0,0 0 0 0 0,-1 0 0 0 0,1-1 0 0 0,0 1-1 0 0,0 0 1 0 0,-1-1 0 0 0,1 1 237 0 0,-1-2-65 0 0,-1 0-246 0 0,1 0 0 0 0,-1-1 0 0 0,1 0 0 0 0,0 1 0 0 0,-1-1 0 0 0,1 0 0 0 0,1 0 0 0 0,-1 0 0 0 0,0 0 0 0 0,1 0 0 0 0,-1 0 0 0 0,1-1 0 0 0,0 1 0 0 0,0 0 0 0 0,0-1 0 0 0,1 1 0 0 0,-1-1 0 0 0,1 1 0 0 0,0-1 1 0 0,0 1-1 0 0,0-5 0 0 0,1 7-56 0 0,0 0 1 0 0,0 0-1 0 0,-1 0 1 0 0,1 0-1 0 0,0 0 1 0 0,0 0 0 0 0,0 0-1 0 0,1 0 1 0 0,-1 0-1 0 0,0 1 1 0 0,0-1-1 0 0,0 0 1 0 0,0 1 0 0 0,1-1-1 0 0,-1 1 1 0 0,2-1-1 0 0,1 0 18 0 0,-1 1 1 0 0,1 0-1 0 0,-1-1 0 0 0,1 2 0 0 0,-1-1 0 0 0,0 0 1 0 0,1 1-1 0 0,5 1 0 0 0,28 9 686 0 0,-25-7-541 0 0,-9-3-94 0 0,0 0-1 0 0,0 0 1 0 0,0 0 0 0 0,0 0 0 0 0,0 1 0 0 0,0-1 0 0 0,0 1 0 0 0,-1-1 0 0 0,1 1-1 0 0,-1 0 1 0 0,6 5 1433 0 0,-28-5-1176 0 0,0 0-1 0 0,-27 7 0 0 0,33-6-354 0 0,-6 3-9 0 0,18-5-271 0 0,-1 0 0 0 0,0 0 0 0 0,0 0 0 0 0,0 0-1 0 0,0-1 1 0 0,0 1 0 0 0,0-1 0 0 0,0 0 0 0 0,-3 0-1 0 0,-1-1-1044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4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11199 0 0,'2'1'514'0'0,"-1"-1"-488"0"0,0 0 1 0 0,-1 1 0 0 0,1-1-1 0 0,0 0 1 0 0,-1 0 0 0 0,1 1-1 0 0,0-1 1 0 0,-1 1-1 0 0,1-1 1 0 0,0 0 0 0 0,-1 1-1 0 0,1-1 1 0 0,-1 1 0 0 0,1-1-1 0 0,-1 1 1 0 0,1 0 0 0 0,-1-1-1 0 0,0 1 1 0 0,1-1 0 0 0,-1 1-1 0 0,1 1 1 0 0,1 17 173 0 0,-2-6 126 0 0,3 10 318 0 0,2 1 0 0 0,8 30 0 0 0,-5-23-1926 0 0,-6-25 582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5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 7831 0 0,'0'0'832'0'0,"-6"-1"-832"0"0,-5-1 5312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5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9671 0 0,'0'0'748'0'0,"-9"8"878"0"0,7-4-1035 0 0,0-1 0 0 0,0 0 0 0 0,0 0 0 0 0,1 1 0 0 0,0-1 0 0 0,0 0 0 0 0,0 1 1 0 0,0-1-1 0 0,0 1 0 0 0,0 4 0 0 0,0 39 634 0 0,1-32-759 0 0,0-12-415 0 0,4 251 2404 0 0,1-180-2824 0 0,19 104 0 0 0,-10-123-2281 0 0,-1-19-2277 0 0,-10-28-527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103 330 3679 0 0,'-7'-11'360'0'0,"6"10"-200"0"0,0 0-1 0 0,1 0 1 0 0,-1 0 0 0 0,0 0-1 0 0,0 0 1 0 0,0 1-1 0 0,0-1 1 0 0,0 0-1 0 0,0 0 1 0 0,-1 1-1 0 0,1-1 1 0 0,0 1-1 0 0,0-1 1 0 0,0 1-1 0 0,-1 0 1 0 0,1-1-1 0 0,0 1 1 0 0,0 0-1 0 0,-1 0 1 0 0,1 0-1 0 0,0 0 1 0 0,0 0-1 0 0,-1 0 1 0 0,1 0-1 0 0,0 0 1 0 0,0 1-1 0 0,-1-1 1 0 0,1 0-1 0 0,0 1 1 0 0,0-1-1 0 0,0 1 1 0 0,-1-1-1 0 0,1 1 1 0 0,0 0 0 0 0,0-1-1 0 0,0 1 1 0 0,0 0-1 0 0,0 0 1 0 0,0 0-1 0 0,-1 2 1 0 0,-2 0 663 0 0,0 2 1 0 0,0-1 0 0 0,1 0-1 0 0,-4 8 1 0 0,-3 5-943 0 0,7-8 341 0 0,0 0 0 0 0,0 0 0 0 0,1 0 1 0 0,0 1-1 0 0,0-1 0 0 0,1 1 0 0 0,1 0 0 0 0,-1-1 0 0 0,2 1 0 0 0,-1-1 0 0 0,1 1 0 0 0,3 12 0 0 0,-3-16-196 0 0,1-1-1 0 0,-1 1 1 0 0,1-1-1 0 0,0 0 0 0 0,0 0 1 0 0,0 0-1 0 0,1 0 1 0 0,0 0-1 0 0,0 0 1 0 0,0-1-1 0 0,1 1 0 0 0,-1-1 1 0 0,1 0-1 0 0,0 0 1 0 0,0 0-1 0 0,1-1 1 0 0,-1 0-1 0 0,1 1 0 0 0,0-1 1 0 0,0-1-1 0 0,0 1 1 0 0,8 2-1 0 0,-10-4-5 0 0,1 0 0 0 0,-1 0-1 0 0,1 0 1 0 0,-1-1 0 0 0,0 1 0 0 0,1-1-1 0 0,0 0 1 0 0,-1 0 0 0 0,1-1 0 0 0,-1 1-1 0 0,1-1 1 0 0,-1 1 0 0 0,0-1-1 0 0,1 0 1 0 0,-1 0 0 0 0,5-3 0 0 0,-4 1 41 0 0,0 1 1 0 0,0-1 0 0 0,0 0 0 0 0,-1 0-1 0 0,0 0 1 0 0,1-1 0 0 0,-1 1 0 0 0,0-1-1 0 0,-1 0 1 0 0,1 0 0 0 0,2-5 0 0 0,0-2 45 0 0,0 0 1 0 0,-1-1-1 0 0,0 0 1 0 0,-1 0-1 0 0,0 0 1 0 0,-1 0-1 0 0,-1 0 1 0 0,1-20-1 0 0,-4-16-66 0 0,-2-1-1 0 0,-2 1 1 0 0,-2 0-1 0 0,-2 0 1 0 0,-3 1 0 0 0,-30-77-1 0 0,37 112-46 0 0,5 12 9 0 0,1 0-1 0 0,0 0 1 0 0,0 0-1 0 0,0 0 1 0 0,0 0 0 0 0,0 0-1 0 0,0 1 1 0 0,-1-1-1 0 0,1 0 1 0 0,0 0-1 0 0,0 0 1 0 0,0 0 0 0 0,0 0-1 0 0,0 0 1 0 0,0 0-1 0 0,0 0 1 0 0,0 0-1 0 0,-1 0 1 0 0,1 0 0 0 0,0 0-1 0 0,0 1 1 0 0,0-1-1 0 0,0 0 1 0 0,0 0-1 0 0,0 0 1 0 0,0 0 0 0 0,0 0-1 0 0,0 0 1 0 0,0 0-1 0 0,0 1 1 0 0,0-1-1 0 0,0 0 1 0 0,0 0 0 0 0,0 0-1 0 0,0 0 1 0 0,0 0-1 0 0,0 0 1 0 0,0 1-1 0 0,0-1 1 0 0,0 0 0 0 0,0 0-1 0 0,0 0 1 0 0,0 0-1 0 0,0 0 1 0 0,1 26 226 0 0,8 33 327 0 0,2-2 0 0 0,3 1 0 0 0,31 83 0 0 0,-33-112-536 0 0,1 0 0 0 0,19 30 1 0 0,-2-12-6287 0 0,-12-22-920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19 135 4607 0 0,'0'0'354'0'0,"10"8"1531"0"0,-9-7-1325 0 0,1 0 1 0 0,-1 1-1 0 0,1-1 0 0 0,0 0 1 0 0,-1 0-1 0 0,1 0 0 0 0,0 0 1 0 0,0-1-1 0 0,0 1 0 0 0,-1 0 0 0 0,1-1 1 0 0,3 1-1 0 0,-1 0-109 0 0,-1-1 0 0 0,1 0 0 0 0,0 0 0 0 0,0 0 0 0 0,-1-1 1 0 0,5 0-1 0 0,-1 0-214 0 0,0-1 1 0 0,-1 0 0 0 0,1-1-1 0 0,-1 1 1 0 0,0-1 0 0 0,11-7-1 0 0,-15 8-213 0 0,0 0 0 0 0,0 0 0 0 0,0 0 0 0 0,0 0 0 0 0,0 0 0 0 0,0 0 0 0 0,0 0 0 0 0,-1-1 0 0 0,1 1 0 0 0,-1-1 0 0 0,0 1 0 0 0,0-1 0 0 0,0 1 0 0 0,0-1 0 0 0,0 0 0 0 0,-1 0 0 0 0,1 1 0 0 0,-1-1 0 0 0,0 0 0 0 0,1 0 0 0 0,-1 0 0 0 0,0 0 0 0 0,-1 1 0 0 0,1-1-1 0 0,-1 0 1 0 0,1 0 0 0 0,-1 0 0 0 0,0 1 0 0 0,0-1 0 0 0,0 0 0 0 0,0 1 0 0 0,0-1 0 0 0,-1 1 0 0 0,1 0 0 0 0,-1-1 0 0 0,1 1 0 0 0,-1 0 0 0 0,0 0 0 0 0,0 0 0 0 0,0 0 0 0 0,0 0 0 0 0,-1 0 0 0 0,1 1 0 0 0,0-1 0 0 0,-1 1 0 0 0,-3-3 0 0 0,-2 1 70 0 0,0 0-1 0 0,1 0 1 0 0,-1 1 0 0 0,0 0-1 0 0,0 0 1 0 0,-13-1 0 0 0,19 3-78 0 0,0 0 0 0 0,0 0 0 0 0,0 0 0 0 0,0 1 0 0 0,-1-1 1 0 0,1 0-1 0 0,0 1 0 0 0,0 0 0 0 0,0-1 0 0 0,0 1 0 0 0,0 0 0 0 0,1 0 0 0 0,-1 0 1 0 0,0 0-1 0 0,0 0 0 0 0,1 0 0 0 0,-1 1 0 0 0,0-1 0 0 0,1 0 0 0 0,-1 1 1 0 0,1-1-1 0 0,0 1 0 0 0,-1 0 0 0 0,1 0 0 0 0,0-1 0 0 0,0 1 0 0 0,0 0 0 0 0,0 0 1 0 0,1 0-1 0 0,-2 3 0 0 0,0 3 78 0 0,0 0 0 0 0,1-1 0 0 0,0 1 0 0 0,0 0 0 0 0,1 0 0 0 0,0 0 0 0 0,0 0 0 0 0,1-1 0 0 0,0 1 0 0 0,0 0 0 0 0,1 0 0 0 0,0-1 0 0 0,1 1 0 0 0,-1-1 0 0 0,1 0 0 0 0,1 0 0 0 0,-1 0 0 0 0,1 0 0 0 0,1 0 0 0 0,-1-1 0 0 0,1 0 0 0 0,0 0 0 0 0,0 0 0 0 0,1 0 0 0 0,0-1 0 0 0,0 0 0 0 0,0 0 0 0 0,0-1 0 0 0,1 0 0 0 0,0 0 0 0 0,0 0 0 0 0,0-1 0 0 0,0 0 0 0 0,1 0 0 0 0,-1-1 0 0 0,1 0 0 0 0,13 2 0 0 0,-2-3-161 0 0,0 0 0 0 0,1-1 0 0 0,36-4 0 0 0,-46 2-1643 0 0,0-1 0 0 0,16-5 1 0 0,-15 3-5509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6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66 3223 0 0,'0'0'9612'0'0,"-22"4"-6840"0"0,21-4-2702 0 0,0 0 0 0 0,0 0 0 0 0,0 0 0 0 0,1-1 0 0 0,-1 1 0 0 0,0 0 1 0 0,0 0-1 0 0,0-1 0 0 0,1 1 0 0 0,-1 0 0 0 0,0-1 0 0 0,0 1 0 0 0,1-1 0 0 0,-1 1 0 0 0,0-1 0 0 0,1 1 0 0 0,-1-1 0 0 0,0 0 0 0 0,1 1 0 0 0,-1-1 0 0 0,0-1 0 0 0,0 1-55 0 0,1 0 0 0 0,-1 0-1 0 0,1-1 1 0 0,0 1 0 0 0,-1 0 0 0 0,1-1-1 0 0,0 1 1 0 0,0 0 0 0 0,0-1 0 0 0,0 1-1 0 0,0 0 1 0 0,0-1 0 0 0,0 1 0 0 0,0 0-1 0 0,1-1 1 0 0,-1 1 0 0 0,0 0 0 0 0,1-1-1 0 0,0-1 1 0 0,0 2 23 0 0,0-1 0 0 0,-1 1 0 0 0,1-1-1 0 0,0 1 1 0 0,0 0 0 0 0,0-1 0 0 0,0 1 0 0 0,0 0-1 0 0,1 0 1 0 0,-1 0 0 0 0,0 0 0 0 0,1 0 0 0 0,-1 0-1 0 0,0 0 1 0 0,1 0 0 0 0,-1 0 0 0 0,1 1 0 0 0,-1-1-1 0 0,1 0 1 0 0,0 1 0 0 0,-1 0 0 0 0,1-1 0 0 0,-1 1 0 0 0,1 0-1 0 0,0 0 1 0 0,-1 0 0 0 0,1 0 0 0 0,0 0 0 0 0,-1 0-1 0 0,1 0 1 0 0,0 1 0 0 0,-1-1 0 0 0,3 1 0 0 0,-3 0 33 0 0,0-1 0 0 0,0 1 0 0 0,0-1 0 0 0,0 1 0 0 0,0 0 0 0 0,-1-1 0 0 0,1 1 0 0 0,0 0 0 0 0,0 0 0 0 0,-1-1 0 0 0,1 1 0 0 0,0 0 1 0 0,-1 0-1 0 0,1 0 0 0 0,-1 0 0 0 0,1 0 0 0 0,-1 0 0 0 0,0 0 0 0 0,1 0 0 0 0,-1 0 0 0 0,0 0 0 0 0,0 0 0 0 0,0 0 0 0 0,0 0 0 0 0,0 0 0 0 0,0 0 1 0 0,0 0-1 0 0,0 1 0 0 0,0-1 0 0 0,0 0 0 0 0,0 0 0 0 0,-1 0 0 0 0,1 0 0 0 0,0 0 0 0 0,-2 1 0 0 0,2-1 153 0 0,-17 18 224 0 0,16-18-453 0 0,1-1 0 0 0,-1 1-1 0 0,0-1 1 0 0,0 1 0 0 0,0-1-1 0 0,0 1 1 0 0,0-1 0 0 0,0 0 0 0 0,0 0-1 0 0,-1 1 1 0 0,1-1 0 0 0,0 0-1 0 0,0 0 1 0 0,0 0 0 0 0,0 0 0 0 0,0 0-1 0 0,0 0 1 0 0,0-1 0 0 0,0 1 0 0 0,0 0-1 0 0,0 0 1 0 0,0-1 0 0 0,0 1-1 0 0,0-1 1 0 0,0 1 0 0 0,-1-2 0 0 0,0 1 6 0 0,1 1 116 0 0,0-14 98 0 0,0 12-222 0 0,1 1 1 0 0,0-1 0 0 0,0 1-1 0 0,-1-1 1 0 0,1 0 0 0 0,0 1 0 0 0,0-1-1 0 0,1 1 1 0 0,-1-1 0 0 0,0 0 0 0 0,0 1-1 0 0,1-1 1 0 0,-1 1 0 0 0,1-1 0 0 0,0 1-1 0 0,-1-1 1 0 0,1 1 0 0 0,0-1-1 0 0,0 1 1 0 0,0 0 0 0 0,0-1 0 0 0,0 1-1 0 0,1-1 1 0 0,-1 1 9 0 0,0 0-11 0 0,1-1 0 0 0,-1 1 1 0 0,0 0-1 0 0,1 0 0 0 0,-1 1 0 0 0,1-1 0 0 0,-1 0 0 0 0,1 0 0 0 0,0 1 0 0 0,-1-1 0 0 0,1 1 0 0 0,-1-1 0 0 0,1 1 0 0 0,0 0 0 0 0,0 0 0 0 0,2 0 0 0 0,-3 0 28 0 0,0 0 1 0 0,0 0-1 0 0,1 1 0 0 0,-1-1 0 0 0,0 1 0 0 0,0-1 1 0 0,0 1-1 0 0,1 0 0 0 0,-1-1 0 0 0,0 1 1 0 0,0 0-1 0 0,0 0 0 0 0,0 0 0 0 0,0 0 0 0 0,-1 0 1 0 0,1 0-1 0 0,0 0 0 0 0,0 0 0 0 0,0 0 0 0 0,-1 0 1 0 0,1 0-1 0 0,-1 0 0 0 0,1 1 0 0 0,0 1 0 0 0,-1-2-24 0 0,-1 0-1 0 0,1 0 0 0 0,0 0 0 0 0,-1 0 1 0 0,1 0-1 0 0,-1 0 0 0 0,1 0 0 0 0,-1 0 1 0 0,1 0-1 0 0,-1 0 0 0 0,1 0 0 0 0,-1-1 1 0 0,0 1-1 0 0,0 0 0 0 0,-1 1 0 0 0,1-1-880 0 0,1 0 664 0 0,0-1 0 0 0,0 1 0 0 0,-1 0 0 0 0,1-1-1 0 0,-1 1 1 0 0,1-1 0 0 0,0 1 0 0 0,-1 0 0 0 0,1-1-1 0 0,-1 1 1 0 0,1-1 0 0 0,-1 1 0 0 0,0-1 0 0 0,1 0-1 0 0,-1 1 1 0 0,1-1 0 0 0,-2 1 0 0 0,-4 2-1514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1:47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44 3679 0 0,'-6'2'10069'0'0,"-5"7"-6675"0"0,10-8-3383 0 0,-1 1 0 0 0,0-1 0 0 0,0 1-1 0 0,0-1 1 0 0,0 1 0 0 0,0-1 0 0 0,-4 2 0 0 0,4-3 60 0 0,0 1 1 0 0,-1-1 0 0 0,1 1 0 0 0,-1-1 0 0 0,1 0 0 0 0,0 0 0 0 0,-1 0 0 0 0,1-1 0 0 0,-1 1-1 0 0,1 0 1 0 0,-1-1 0 0 0,1 1 0 0 0,0-1 0 0 0,-1 0 0 0 0,1 0 0 0 0,-3-1 0 0 0,4 1-60 0 0,0 0 1 0 0,0 0 0 0 0,0 0 0 0 0,0 0 0 0 0,0 0-1 0 0,0 0 1 0 0,1 0 0 0 0,-1 0 0 0 0,0 0 0 0 0,0 0-1 0 0,1-1 1 0 0,-1 1 0 0 0,1 0 0 0 0,-1 0 0 0 0,1-1-1 0 0,0 1 1 0 0,-1 0 0 0 0,1-1 0 0 0,0 1 0 0 0,0 0-1 0 0,0-1 1 0 0,0 1 0 0 0,0 0 0 0 0,0-1-1 0 0,0 1 1 0 0,0 0 0 0 0,1-1 0 0 0,-1 1 0 0 0,0 0-1 0 0,2-2 1 0 0,-2 2-10 0 0,1 0 0 0 0,-1 0-1 0 0,1 0 1 0 0,-1 0 0 0 0,1 0 0 0 0,0 1-1 0 0,-1-1 1 0 0,1 0 0 0 0,0 0-1 0 0,0 1 1 0 0,-1-1 0 0 0,1 1 0 0 0,0-1-1 0 0,0 1 1 0 0,0-1 0 0 0,0 1 0 0 0,0-1-1 0 0,0 1 1 0 0,1-1 0 0 0,-1 1 29 0 0,2 0 20 0 0,0-1 0 0 0,0 1 0 0 0,0 0 0 0 0,0 0 0 0 0,0 0 0 0 0,0 1 0 0 0,0-1 0 0 0,0 1 0 0 0,0-1 0 0 0,-1 1 0 0 0,1 0 0 0 0,0 0 0 0 0,0 0 0 0 0,-1 1 0 0 0,1-1 0 0 0,0 1 0 0 0,2 2 0 0 0,-4-3 127 0 0,0-1-85 0 0,0 1 0 0 0,-1-1 0 0 0,1 1 1 0 0,-1 0-1 0 0,1 0 0 0 0,0-1 1 0 0,-1 1-1 0 0,0 0 0 0 0,1 0 1 0 0,-1 0-1 0 0,1-1 0 0 0,-1 1 1 0 0,0 0-1 0 0,0 0 0 0 0,1 0 1 0 0,-1 0-1 0 0,0 0 0 0 0,0 1 1 0 0,-1-1-83 0 0,1 0 1 0 0,-1 0 0 0 0,1 0 0 0 0,-1 0 0 0 0,0 0 0 0 0,0 0 0 0 0,0 0 0 0 0,1 0-1 0 0,-1 0 1 0 0,0 0 0 0 0,0 0 0 0 0,0 0 0 0 0,0-1 0 0 0,0 1 0 0 0,-1 0 0 0 0,1-1 0 0 0,0 1-1 0 0,0-1 1 0 0,0 0 0 0 0,0 1 0 0 0,-1-1 0 0 0,1 0 0 0 0,0 1 0 0 0,0-1 0 0 0,-1 0 0 0 0,1 0-1 0 0,0 0 1 0 0,-1 0 0 0 0,1 0 0 0 0,0-1 0 0 0,0 1 0 0 0,-3-1 0 0 0,0-1 29 0 0,3 1-47 0 0,0 0 0 0 0,0 0 0 0 0,0 0-1 0 0,0-1 1 0 0,0 1 0 0 0,0 0-1 0 0,1 0 1 0 0,-1-1 0 0 0,0 1 0 0 0,1 0-1 0 0,0-1 1 0 0,-1 1 0 0 0,1-1-1 0 0,0 1 1 0 0,-1-1 0 0 0,1 1-1 0 0,0 0 1 0 0,0-1 0 0 0,0 1 0 0 0,0-1-1 0 0,0 1 1 0 0,1-1 0 0 0,-1 1-1 0 0,0 0 1 0 0,1-1 0 0 0,0-2 0 0 0,2-8-123 0 0,9 9-7 0 0,-7 4 146 0 0,-3 0 17 0 0,-1 0 0 0 0,0 0 1 0 0,0 0-1 0 0,1 1 0 0 0,-1-1 1 0 0,0 0-1 0 0,0 1 0 0 0,0-1 1 0 0,-1 1-1 0 0,1-1 0 0 0,0 1 1 0 0,0-1-1 0 0,-1 1 0 0 0,1-1 1 0 0,-1 1-1 0 0,1 0 0 0 0,-1 1 1 0 0,0-2 2 0 0,2 5 68 0 0,-5 10-659 0 0,-1-6-5080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7T14:27:59.41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8349 1384 14799 0,'3'18'640'0,"-3"-18"160"0,-6 7-640 0,1-1-160 0,0-1 0 0,0 1 0 0,0-1 800 0,5-5 128 0,0 0 32 0,-3 8 0 16,-1-1-752-16,3 3-208 0,1-4 0 0,5 2-8064 15</inkml:trace>
  <inkml:trace contextRef="#ctx0" brushRef="#br0" timeOffset="156.11">8399 1749 17567 0,'-12'8'768'0,"8"-2"176"0,-1 3-752 0,-1 3-192 0,1 1 0 0,-1 0 0 15,1 1 448-15,1 2 48 0,0-2 16 0,1 2 0 0,0-3-640 0,1 4-128 16,2 0-32-16,5-4-8048 15</inkml:trace>
  <inkml:trace contextRef="#ctx0" brushRef="#br0" timeOffset="296.8">8408 2332 5519 0,'-4'6'496'0,"0"3"-496"16,0 4 0-16,0-1 0 0,0 1 1456 0,2 1 192 15,-1 1 32-15,0 0-4336 16,2 2-864-16</inkml:trace>
  <inkml:trace contextRef="#ctx0" brushRef="#br0" timeOffset="437.45">8453 2851 12543 0,'-1'6'272'0,"0"4"64"0,-1 1 16 0,1 2 0 0,1 0-352 0,1 0 0 0,2 1 0 0,0 5 0 31,1-1-448-31,-1-3-144 0</inkml:trace>
  <inkml:trace contextRef="#ctx0" brushRef="#br0" timeOffset="562.61">8616 3335 4607 0,'-1'17'400'0,"1"-7"-400"0,0-4 0 0,0 3 0 0,1 2 2144 0,-1 0 352 15,0 2 64-15,3 2 0 0,-2-1-2016 0,0-1-416 16,2-1-128-16,-6 0-6144 16</inkml:trace>
  <inkml:trace contextRef="#ctx0" brushRef="#br0" timeOffset="734.47">8818 3733 18143 0,'0'0'384'0,"-1"7"96"0,0-2 16 0,-1 3 16 0,2 1-512 0,2 1 0 16,-2-1 0-16,0 0 0 0,2 1 272 0,2-1-48 16,1 0-16-16,1 1 0 0,-1 1-208 0,3-3-192 0,1-1 48 15,5 4-8112-15</inkml:trace>
  <inkml:trace contextRef="#ctx0" brushRef="#br0" timeOffset="874.98">9222 3980 3679 0,'0'0'320'0,"10"2"-320"0,-1-1 0 0,1 1 0 16,3-2 1472-16,0 1 240 0,0 2 32 0,2-1 16 15,-1 1-1568-15,4-2-320 0</inkml:trace>
  <inkml:trace contextRef="#ctx0" brushRef="#br0" timeOffset="984.34">9834 4020 16751 0,'0'0'736'0,"9"3"160"0,-1 2-704 0,1-4-192 16,1 0 0-16,2 1 0 0,1-2 800 0,0 2 128 15,2-2 32-15,2 3 0 0,2 1-720 0,3-2-240 16,4 1 144-16,0-2-144 16,0-1-656-16,3 2-224 0,0-2-32 0</inkml:trace>
  <inkml:trace contextRef="#ctx0" brushRef="#br0" timeOffset="1125.03">10653 4010 8287 0,'7'-2'736'0,"4"2"-592"0,1 0-144 0,2 2 0 15,0-2 1584-15,2 0 272 0,0 0 64 0,-1 0 16 16,0 1-1136-16,0 1-224 0,1 1-64 0,1 0 0 16,0-2-512-16,1 0-352 0</inkml:trace>
  <inkml:trace contextRef="#ctx0" brushRef="#br0" timeOffset="1297.05">11345 4058 16639 0,'13'1'736'0,"-6"-1"160"0,0-1-720 0,2-1-176 0,2 2 0 0,2 2 0 16,-1-1 976-16,-1 2 176 0,4 1 16 0,-2-2 16 0,1 1-496 0,2-2-112 15,-1 2 0-15,1-1-16 0,1 1-368 0,3 1-64 16,-1-3 0-16,3 3-128 15,4-3-256-15,0-1-176 0,2 0-16 0,-2 0-9472 16</inkml:trace>
  <inkml:trace contextRef="#ctx0" brushRef="#br0" timeOffset="1484.46">12407 4006 18767 0,'0'0'832'0,"0"0"176"0,0 0-816 0,4 7-192 0,0 1 0 16,2 0 0-16,-6-8 752 0,6 8 96 0,2-2 32 0,0 0 0 16,0-1-704-16,-1-1-176 0,0 0 0 0,2-2 0 31,0-2-704-31,0 0-160 0,0-2-32 0,0 0-5056 0,-1 0-1024 0</inkml:trace>
  <inkml:trace contextRef="#ctx0" brushRef="#br0" timeOffset="1630.64">12591 3806 21183 0,'-5'-10'1888'15,"4"3"-1504"-15,-2-2-384 0,1 0 0 16,0 0 1024-16,1 0 128 0,-2-3 16 0,1 3 16 0,0 0-160 0,2 0-16 16,0-2-16-16,0 1 0 15,0-2-1152-15,2 0-224 0,-1 1-64 0,3-4-12000 0</inkml:trace>
  <inkml:trace contextRef="#ctx0" brushRef="#br0" timeOffset="1775.62">12535 3100 18431 0,'-6'-24'816'0,"2"14"160"0,-1-3-784 0,-1-3-192 0,1-1 0 0,1-1 0 15,-1-1 1776-15,1-3 304 0,2 1 64 0,0-1-8912 16,0 1-1776-16</inkml:trace>
  <inkml:trace contextRef="#ctx0" brushRef="#br0" timeOffset="1929.24">12410 2290 7359 0,'-8'-9'656'0,"-1"-2"-528"16,0 0-128-16,0-2 0 0,1-2 4496 0,0-3 880 15,-1 0 160-15,3-2 32 16,0-1-4976-16,1-7-992 0,1 2-208 0,3 9-7136 16,0 0-1408-16</inkml:trace>
  <inkml:trace contextRef="#ctx0" brushRef="#br0" timeOffset="2130.17">12130 1413 19695 0,'-8'-11'864'0,"4"6"192"0,-1-2-848 0,1-2-208 0,0-1 0 0,-3-5 0 31,2 5-2368-31,0 0-528 0,1-2-112 0,0 3 0 16,4 9 1184-16,-4-11 240 0,0 1 48 0,3 3 16 0,0 1 1520 0,0-2 160 0,-2 0 96 0,2-1 32 15</inkml:trace>
  <inkml:trace contextRef="#ctx0" brushRef="#br0" timeOffset="2274.13">11933 1011 4607 0,'0'0'400'0,"-7"-3"-400"0,7 3 0 0,-7-4 0 0,0 2 2576 0,-1-2 432 16,0 0 96-16</inkml:trace>
  <inkml:trace contextRef="#ctx0" brushRef="#br0" timeOffset="2461.8">11354 1079 6447 0,'-33'-2'272'0,"17"2"80"0,-5 3-352 0,-4 0 0 0,-2-1 0 0,-2 1 0 16,1-1 4432-16,1 0 816 0,1 0 176 0,3-2 16 16,0 0-4080-16,3 2-816 0,0-2-160 0,-5 0-48 31,6-2-944-31,3 2-192 0,3 0-32 0,4 2-6752 0,0-1-1344 0</inkml:trace>
  <inkml:trace contextRef="#ctx0" brushRef="#br0" timeOffset="2618.23">10512 1109 19343 0,'-12'0'1728'16,"-2"0"-1392"-16,-1 2-336 0,-1 0 0 15,-1-2 1088-15,0 0 160 0,-2-2 32 0,2 1 0 0,0-2-416 0,3 1-80 16,0-1-16-16,2 2 0 0,0-2-768 0,2 1-304 16,-1 0 16-16,2-2-7456 15,0 2-1504-15</inkml:trace>
  <inkml:trace contextRef="#ctx0" brushRef="#br0" timeOffset="2743.15">9970 1104 1839 0,'-8'-2'160'0,"-1"1"-160"15,-3 1 0-15,0 0 0 0,-1 0 3952 0,0-3 752 16,0 3 160-16,0 0 16 0,0-1-3152 0,-1 1-640 16,-2 0-128-16,2 0-32 15,1 1-1760-15,0 2-336 0,1-2-80 0</inkml:trace>
  <inkml:trace contextRef="#ctx0" brushRef="#br0" timeOffset="2899.38">9401 1107 10127 0,'-9'0'896'0,"-3"2"-704"0,-2-1-192 0,-2 0 0 16,2-1 2256-16,-3 0 432 0,-3-1 64 0,3 0 32 15,1-1-2000-15,-1 1-400 0,1 0-64 0,0 0-32 16,1-1-2064-16,-1 1-400 0</inkml:trace>
  <inkml:trace contextRef="#ctx0" brushRef="#br0" timeOffset="3086.86">8727 1107 6447 0,'-18'0'576'0,"9"2"-576"15,-3-1 0-15,0 2 0 0,-1-1 1664 0,-2 1 208 16,-2-1 48-16,-2 2 16 0,0-2-1424 0,-2-1-272 15,-1 0-64-15,-2 2-16 0,1-2-160 0,-1 4 128 16,1-2-128-16,1 2 128 0,0 2 384 0,1 1 80 16,0-1 16-16,1 0 0 0,2 1 656 0,1-2 128 15,1 2 16-15,1 0 16 0,2-4-768 0,2 0-144 16,2-2-48-16</inkml:trace>
  <inkml:trace contextRef="#ctx0" brushRef="#br0" timeOffset="3868.03">12542 1237 15663 0,'0'0'688'0,"0"0"144"0,0 0-656 0,-3 6-176 0,-1 4 0 0,0-2 0 15,-1 0 1792-15,1 3 336 0,0 3 64 0,2 3 16 16,0 2-928-16,2 4-176 0,2 1-32 0,0 2-16 15,1 0-576-15,1 2-112 0,0-2-32 0,1 0 0 16,1-3-336-16,0 0-256 0,-2-3 32 0,-1 0 16 16,1-6 208-16,2 1 0 0,-1-4 144 0,0-1-144 15,0-4 0-15,-5-6 0 0,5 4 0 0,-5-4 0 16,0 0-320-16,0 0-16 0,4-7 0 0,-1 0 0 16,-2-2-64-16,-1-2-16 0,-1-2 0 0,-2 0 0 0,-1-7 160 0,1 4 16 15,-1-5 16-15,-2 0 0 0,0 0 224 0,1-1 0 16,-1-2 0-16,1 1-144 0,0 2 0 0,0-1 0 15,0 2 0-15,1 3 0 0,1 3 464 0,1-3 80 16,0 0 32-16,2 1 0 0,3 3 176 0,-1 3 32 16,1-2 16-16,1 2 0 0,1-1-304 0,2 1-64 15,0 0-16-15,3-1 0 0,0 1-144 0,0 1-128 16,2-1 144-16,1 1-144 0,2 0 128 0,-1 0-128 16,-1 0 0-16,1-2 0 15,1 2-1104-15,-2 2-320 0,0 0-64 0</inkml:trace>
  <inkml:trace contextRef="#ctx0" brushRef="#br0" timeOffset="4086.83">12551 1397 25791 0,'0'0'1152'0,"0"0"224"15,0 0-1104-15,0 0-272 0,0 0 0 0,0 0 0 0,0 0 608 0,0 0 64 0,8 0 16 0,2-3 0 16,2 1-528-16,0-2-160 0,1 0 0 0,0 0 0 31,1 0-384-31,0-3-176 0,1 2-32 0,-1 1-16 16,-1 0-2256-16,0 2-448 0</inkml:trace>
  <inkml:trace contextRef="#ctx0" brushRef="#br0" timeOffset="4274.31">12598 1590 21183 0,'0'0'1888'0,"-4"6"-1504"15,1 1-384-15,3-7 0 0,0 0 1088 0,0 0 160 16,0 0 32-16,0 0 0 0,0 0 112 0,9 2 16 16,1-2 16-16,1-1 0 0,1-1-992 0,2-2-208 15,2 1-32-15,1-3-16 0,0-1-304 0,1-1-64 16,4-1-16-16,-1 0-9024 15,1 0-1808-15</inkml:trace>
  <inkml:trace contextRef="#ctx0" brushRef="#br0" timeOffset="4696.16">13018 1141 11967 0,'0'0'1072'0,"0"0"-864"0,0 0-208 0,0 0 0 16,-4 7 2736-16,1 1 496 0,0 1 96 0,1 3 32 15,1 2-1504-15,-1 3-288 0,1 0-64 0,1 2-16 16,1 2-1040-16,2 1-192 0,-1 1-64 0,4-3 0 16,-1-1-192-16,3-1 0 0,2-1 128 0,-1-2-128 15,0-4 0-15,1-2 0 0,-1-1 128 0,0-3-128 16,-1-1 128-16,2-3 0 0,-1-1-128 0,-1-1 192 16,-1-3-64-16,0-1-128 0,0-2 176 0,-1 0-176 15,1-7 0-15,-2 1 0 0,0-2 0 0,1 0 0 16,-3 1-480-16,1-2-48 0,0 0-16 15,-1-1 0-15,-1-2-416 0,1 2-64 0,-2 2-32 16,1 3 0-16,-2 3 128 0,0 9 32 0,0 0 0 0,0 0 0 0,0 0 736 0,0 0 160 16,4 9 0-16,0 1 0 0,1 1 160 0,1 1-16 15,2-1 0-15,1 1 0 0,0 0 176 0,2 0 16 16,2-2 16-16,1 0 0 0,0 0 240 0,2-3 48 16,-3-1 16-16,2-3 0 0,-1 0 240 0,0-2 32 15,-1-2 16-15,-1-2 0 0,0-2 64 0,-2-1 16 16,-1-2 0-16,-1-1 0 0,0-3-224 0,-3 0-32 15,0-2-16-15,-2-4 0 0,0-1-352 0,-3 0-64 16,-2-3-16-16,0 0 0 0,-2-1-128 0,0 0-16 0,0-3-16 0,-5-12 0 31,-3-2-2080-31,0 3-400 0,1 2-96 0</inkml:trace>
  <inkml:trace contextRef="#ctx0" brushRef="#br0" timeOffset="5135.05">13739 840 18479 0,'0'0'816'0,"0"0"176"0,-6 1-800 0,0 2-192 0,-2 0 0 0,0-1 0 16,0-2 1296-16,-1 3 224 0,0 2 32 0,-1 0 16 16,-1 2-752-16,3 2-160 0,-1 1-16 0,0 3-16 15,0 2-192-15,1 4-48 0,2 4 0 0,1-1 0 0,2 1-32 0,2 2-16 16,-1-4 0-16,4 4 0 0,2-3-96 0,1 0-32 15,1-3 0-15,3 0 0 0,3-1-80 0,1-1-128 16,1-1 176-16,2-3-176 0,0-4 0 0,1 0 0 16,0 0 0-16,0-5 0 0,-2 0 0 0,1-2 0 15,-2 1-192-15,1-6 48 0,-2 1-80 0,-2-2-16 16,-2 0 0-16,-1-3 0 0,0 1-64 0,-3-1-16 16,-3-2 0-16,-2 1 0 15,-3-3-192-15,-1 0-32 0,0 0-16 0,-2-1 0 16,-3 0 48-16,-1 0 0 0,1-1 0 0,-1 0 0 0,-3 0 512 0,1 1 0 15,0 2 0-15,1 2 0 0,0 2 384 0,2-1 192 0,1 3 48 0,8 4 0 16,-5-2 592-16,5 2 128 0,0 0 32 0,0 0 0 16,0 0-288-16,0 0-48 0,9 2-16 0,3 1 0 15,2-3-144-15,2 0-48 0,1 0 0 0,4-3 0 16,1 1-480-16,5 0-96 0,1 0-32 0,12-1 0 31,-2 1-1216-31,-3 0-240 0,-4 2-48 0,-8 0-16 0</inkml:trace>
  <inkml:trace contextRef="#ctx0" brushRef="#br1" timeOffset="40720.87">7470 4311 15663 0,'0'0'1392'0,"0"0"-1120"0,0 0-272 0,7-7 0 15,-20 7 2000-15,1 0 352 0,2 0 64 0,2 1 16 16,8-1-1072-16,0 0-208 0,0 0-32 0,0 0-16 15,-4 4-784-15,4-4-144 0,0 0-48 0,2 11 0 16,4-1-128-16,0 2 0 0,2 1 144 0,0 0-144 16,0 1 128-16,0-1-128 0,-2 2 128 0,-1 0-128 15,0 2 128-15,1 0-128 0,-2-1 160 0,-2-2-160 16,0-2-160-16,-1 0-128 0,-1-2-32 0,-1-1-8240 16,-2-2-1648-16</inkml:trace>
  <inkml:trace contextRef="#ctx0" brushRef="#br1" timeOffset="40878.51">7387 4369 14735 0,'0'0'1312'0,"0"0"-1056"16,1-7-256-16,2-1 0 0,1 0 1968 0,1-3 336 15,-1 2 64-15,1 0 0 0,0-1-720 0,2 1-160 16,1 0-16-16,1 1-16 0,2 0-976 0,0-1-192 16,-1 2-32-16,1 1-16 0,0 0-240 0,0 1-256 15,-1-1 48-15,-1-2-12688 0</inkml:trace>
  <inkml:trace contextRef="#ctx0" brushRef="#br1" timeOffset="41269.1">7389 3159 5519 0,'0'0'496'0,"-2"-6"-496"0,-3-2 0 0,1 0 0 15,1 1 2896-15,2 0 496 0,-2 2 80 0,3 5 32 16,-4-7-1152-16,-1 2-240 0,5 5-32 0,0 0-16 16,-6 1-912-16,0 3-192 0,0 1-48 0,-1 3 0 15,1 4-512-15,-1-2-96 0,2 5-32 0,1-1 0 0,2 2-272 0,0-1 0 16,2 2 0-16,2 0 0 0,0 2 0 0,2-1 0 15,3 0 0-15,0-1 0 0,1-1 0 0,4-1 0 16,4 1 0-16,-3-3-144 0,-2-3 144 0,1-2 0 16,0-3 0-16,1-2 0 0,-1-2 0 0,-2 1 0 15,-1-2 0-15,0-3 0 0,-1-1 0 0,-1-1 144 16,-2-2-144-16,-3 0 0 0,0 0 176 0,-2-2-176 16,-3 1 160-16,-1 0-160 0,0 3 128 0,-1-1-128 15,0 0 0-15,-3 2 0 0,-2 1 0 0,1-1 0 16,1 4 0-16,1 4 0 0,2-1-320 0,1 7-64 15,0 1-16-15</inkml:trace>
  <inkml:trace contextRef="#ctx0" brushRef="#br1" timeOffset="42835.17">17530 3354 27007 0,'-4'-4'1200'0,"8"-21"240"0,-4 25-1152 0,0 0-288 0,0 0 0 0,0 0 0 15,0 0 1232-15,0 0 192 0,-2-6 48 0,5-1 0 16,5 1-464-16,2-1-96 0,3-2-16 0,3 1 0 16,2-2-464-16,2-1-112 0,3-2 0 0,2-1-16 15,4-2-48-15,-1 1-16 0,1-4 0 0,2 2 0 16,1-4 16-16,-1 1 0 0,0-3 0 0,2 0 0 15,-1 1 32-15,1 0 16 0,-2 2 0 0,2-1 0 16,0 0-176-16,-2 1-128 0,-3 0 192 0,1 0-192 16,1 1 0-16,-2 1 0 0,-2 2 0 0,-3-2 0 15,-2 1 128-15,-3 2-128 0,-2 0 0 0,-4 2 0 16,2 1 0-16,-2 2 160 0,-2 0-160 0,-1 0 128 16,-2 2 96-16,-1 0 16 0,-1 2 0 0,1-1 0 0,-2 1 80 0,-1 2 32 15,-3 4 0-15,6-5 0 0,-6 5-32 0,0 0 0 16,6-2 0-16,-6 2 0 0,9 3-112 0,-1 1-16 15,0 2-16-15,0-2 0 0,1 3 0 0,0-1 0 16,1 1 0-16,2-1 0 0,3 2 16 0,0 1 0 16,2 2 0-16,3-1 0 0,1-1 80 0,1 2 32 15,0 0 0-15,4 3 0 0,1-1 16 0,5 0 0 16,-1 1 0-16,2-1 0 0,0-1-80 0,0-1-16 16,0 1 0-16,-1 0 0 0,1 1-96 0,-1-4 0 15,2 2-128-15,-1-2 192 0,-1 0-192 0,0 0 128 16,-2 0-128-16,1-1 0 0,2-2 128 0,-2 1-128 15,-1-2 0-15,1 2 0 0,-2-3 0 0,-2-1-336 16,-1 0 48-16,-4 0 16 16,-2 1-1344-16,-3-1-272 0,-1 4-48 0,-2-3-11168 0,-4 0-2224 0</inkml:trace>
  <inkml:trace contextRef="#ctx0" brushRef="#br1" timeOffset="44071.12">17582 3279 16575 0,'0'0'1472'0,"0"0"-1168"0,-1 10-304 0,1-10 0 16,0 0 1760-16,-2 9 288 0,2 2 64 0,0 2 16 16,2 3-352-16,0-2-80 0,0 2-16 0,-1-3 0 15,0 1-560-15,-1 2-112 0,1 2-32 0,2 3 0 16,0 7 176-16,2-4 48 0,-3 4 0 0,0 0 0 15,-2 4-144-15,0-1-32 0,1 0 0 0,-1 3 0 16,-1-1-192-16,1 1-64 0,0 0 0 0,0 1 0 0,0 0-272 0,0 0-64 16,1-1-16-16,-1-1 0 0,-1-1-128 0,-1-3-32 15,1 1 0-15,1 0 0 0,1-1-48 0,-1-2-16 16,-1 0 0-16,0-2 0 0,0-1 16 0,2-4 0 16,-1-1 0-16,0-1 0 0,-1-1 0 0,1 0 0 15,-2-4 0-15,2-1 0 0,0-1-48 0,0 0-16 16,0-2 0-16,2 0 0 0,-2-9-144 0,0 0 192 15,-3 7-192-15,3-7 192 0,0 0-192 0,-1 7 160 16,1-7-160-16,0 0 160 0,-2 7-160 0,2-7 0 16,0 0 144-16,0 0-144 0,0 0 0 0,0 0 0 15,0 0 0-15,0 0 128 0,0 0-128 0,0 0 0 16,0 0 0-16,0 0 0 0,8 3 0 0,0 0 0 16,0-1 0-16,2 0 128 0,2 0-128 0,2-1 0 15,3-1 0-15,5 1 0 0,3 1 0 0,3-1 0 16,-1 0 0-16,4 0 0 0,3 1 0 0,0 0 0 0,-1 5 0 0,1-3 0 15,1 2 0-15,0 2 0 0,0 1 0 0,0 0 0 16,1 2 0-16,0 2 0 0,-1-1 0 0,-1-1 128 16,0 0-128-16,-1 0 0 0,-5 3 128 0,0-3-128 15,0 1 144-15,-2 1-144 0,-1-1 192 0,-3 1-192 16,-1-1 192-16,-1-1-192 0,-1 1 192 0,0-3-192 16,-1 0 208-16,-1 0-64 0,-2 1-16 0,0-3 0 15,-3 1 0-15,-1 0-128 0,0 1 192 0,-2-2-64 16,0-2 0-16,0 0 0 0,-2 0 0 0,-1 0 0 15,-6-5-128-15,7 4 128 0,-7-4-128 0,6 4 128 16,-6-4-128-16,8 2 0 0,0-2 144 0,1 0-144 16,-1-2 0-16,1 1 0 0,0-3 0 0,1 1 128 0,1-2-128 0,2 0 0 15,3 0 0-15,0-3 0 0,5-1 0 0,0-2 0 16,0 1 0-16,1 1 0 0,2-2 0 0,0-2 0 16,3 3 0-16,-1-2-128 0,0 2 128 0,-2-1 0 15,3 2 0-15,-1 1 0 0,0 2 0 0,0 1 0 16,-1 1 0-16,-2 1 0 0,2 1 0 0,-3-1 0 15,0-1 0-15,-1 1 0 0,-2 1 0 0,0-1 0 16,-1 2 0-16,-1 2 0 0,-1-1 0 0,-1 0 0 16,-2 0 0-16,-1 0 0 0,-2 2 0 0,0-1 0 15,-1 1 0-15,-3-2 0 0,-6 0 0 0,8-2 0 16,-1 1 0-16,-7 1 0 0,6-3 0 0,1-1 0 16,-7 4 0-16,6-6 0 0,-1-2 0 0,1 0 0 15,-3-1 0-15,1-3 0 0,0-1 0 0,0-4 0 16,-1-1 0-16,-1-3 0 0,2-1 0 0,0-3 0 0,0-1 0 0,0-1 0 15,1-2 0-15,0-5 0 0,1 1 0 0,-1-6 0 16,0-1 0-16,0-3 0 0,1-3 0 0,-3-1 0 16,0-1 0-16,-2 0 128 0,1-6-128 0,-1 1 128 15,0-3-128-15,1 0 192 0,-4 0-64 0,1 0 0 16,-2 1-128-16,2 4 0 0,0 4 128 0,-1 0-128 16,1 3 0-16,0 5 0 0,0 2 0 0,1 5 0 15,-2 0 0-15,2 4 0 0,-1 2 0 0,0 3-128 16,-2 3-160-16,0 1-32 0,1 5 0 0,-1 2 0 15,1 3-1584 1,-1 3-320-16,0 3-64 0,-1-1-18848 0</inkml:trace>
  <inkml:trace contextRef="#ctx0" brushRef="#br1" timeOffset="46502.36">18646 4702 12895 0,'0'0'1152'0,"0"0"-928"0,0 0-224 0,0 0 0 16,0 0 2944-16,0 0 560 0,0 0 96 0,0 0 32 15,0 0-1280-15,0 0-256 0,0 0-48 0,0 0-16 16,6 0-816-16,-4 15-176 0,0 5-16 0,1 1-16 15,-2 1-176-15,0 1-48 0,5 6 0 0,-2-1 0 16,-1-1-128-16,1 2-16 0,0 1-16 0,0 1 0 16,0 1-320-16,0 0-64 0,-1-2-16 0,1 0 0 15,-1 1-224-15,1-2 0 0,0-2 0 0,0-1 0 16,0-1-272-16,0-3-112 0,1-1 0 0,2-3-16 31,-1-2-2464-31,2-2-480 0,-3-2-112 0</inkml:trace>
  <inkml:trace contextRef="#ctx0" brushRef="#br1" timeOffset="46894.59">18607 5867 22111 0,'0'0'1968'0,"0"0"-1584"16,0 0-384-16,0 0 0 0,-7-2 2112 0,1-1 320 16,0 2 80-16,6 1 16 0,-6-2-1056 0,-1 1-224 15,1 0-32-15,-1 1-16 0,1 0-560 0,-1 2-128 16,-1 1 0-16,2 2-16 0,-1 3-240 0,2 4-64 16,1 0 0-16,0 2 0 0,0 2-192 0,2 2 128 0,2-1-128 0,1 1 0 15,3 0 0-15,3 1 0 0,0-3 0 0,4 1 0 16,2 0 0-16,3-2 0 0,0-4 0 0,3 0 0 15,0-2 0-15,0-1 0 0,-2-4 0 0,-1-2 0 16,0-2 0-16,0-2 128 0,-3-2-128 0,-1 0 0 16,-3-3 192-16,-3 1-48 0,-1-5-16 0,-1 2 0 15,0 0 368-15,-1-1 64 0,-3-2 16 0,-2 2 0 0,0-2-240 16,-2-2-32-16,-1-2-16 0,-2 3 0 16,1-4-288-16,-2 4 0 0,-1-3 0 0,0 2 0 15,0-2-304-15,-1 2-160 0,1 1-48 0,3 2 0 16,1 2-1808-16,1 1-368 0,0 1-80 0,2 1-12272 15</inkml:trace>
  <inkml:trace contextRef="#ctx0" brushRef="#br1" timeOffset="47175.74">19017 5801 1839 0,'0'0'0'0,"0"0"160"0,0 0-160 0,0 0 0 15,0 0 0-15,0 0 0 0,0 0 6416 0,0 0 1264 16,0 0 240-16,-7 0 48 0,-4 1-4832 0,2 2-976 15,1-1-192-15,-1 1-48 0,0 1-736 0,0 2-160 16,0 2-16-16,2 1-16 0,1 3-160 0,0 1-48 16,1 0 0-16,3 1 0 0,0 2-240 0,1 2-48 15,1-1-16-15,1 3 0 0,2-6-288 0,1 2-48 0,0-2-16 0,1 2 0 16,1-1-128-16,2 0 0 0,3-1 0 0,-1-1 0 16,1 0-176-16,-1-1-64 0,0 0-16 0,2-2 0 31,0-3-1344-31,1-1-256 0,-1-1-64 0,1-3-16 15,0-1-1136-15,-2-1-240 0,1-3-32 0</inkml:trace>
  <inkml:trace contextRef="#ctx0" brushRef="#br1" timeOffset="47347.61">19279 5794 1839 0,'0'0'160'0,"0"0"-160"0,0 0 0 0,0 0 0 0,0 0 6304 0,0 0 1232 16,0 0 240-16,0 0 48 0,0 0-4704 0,0 0-944 15,0 0-192-15,0 0-48 0,4 11-1264 0,0 0-256 16,0 4-48-16,0 0-16 0,0 2-352 0,1 2 0 16,-2 0 0-16,-1 3 0 0,1-1 0 0,0 1 0 15,0 2 0-15,3-5 0 16,-1 1-1648-16,3 0-240 0,-2-4-48 0,1 1-8192 16,1-4-1648-16</inkml:trace>
  <inkml:trace contextRef="#ctx0" brushRef="#br1" timeOffset="47550.72">19461 5707 29423 0,'0'0'1296'0,"0"0"288"0,0 0-1264 0,-4 8-320 0,1-4 0 0,0 5 0 16,1 0 1600-16,2 5 272 0,2 1 48 0,0 3 16 15,2 3-1072-15,0 2-224 0,2 1-32 0,-1 0-16 16,2 3-592-16,1-3 0 0,-2 0 0 0,2 1 0 15,0 2 0-15,0-4 0 0,-1-2 0 0,0 1 0 32,1-2-1856-32,-3-2-304 0,0-1-48 0,-2-1-12592 0</inkml:trace>
  <inkml:trace contextRef="#ctx0" brushRef="#br1" timeOffset="47722.57">19419 5968 21183 0,'-5'-2'1888'15,"-1"2"-1504"-15,3 0-384 0,3 0 0 0,0 0 3920 0,0 0 720 16,0 0 144-16,0 0 16 0,0 0-2864 0,0 0-576 16,7 0-112-16,2-4-32 0,2 2-1216 0,1-3-240 15,1 1-48-15,0 0-16 16,2 1-2080-16,2 1-432 0,0-2-64 0,2 1-12800 16</inkml:trace>
  <inkml:trace contextRef="#ctx0" brushRef="#br1" timeOffset="48129.19">19686 5976 27183 0,'0'0'1200'0,"0"0"256"0,0 0-1168 0,0 0-288 15,0 0 0-15,0 0 0 0,0 0 1856 0,0 0 320 0,0 0 64 16,8 0 16-16,0 0-1120 0,1 1-240 0,1 0-32 0,1 2-16 16,-1-6-448-16,1 3-80 0,-2 1-32 0,1 3 0 15,1 0 32-15,-1 1 16 0,-1 1 0 0,0-1 0 16,-2 0 144-16,-2 2 32 0,0-1 0 0,0 1 0 15,-2 0-176-15,0 0-16 0,-3-7-16 0,2 9 0 16,-2 3-304-16,0-4 128 0,0-8-128 0,-1 6 0 16,0 1 0-16,1-7 0 0,-3 8-240 0,-1-2 80 31,4-6-208-31,-4 8-32 0,4-8-16 0,0 0 0 0,-4 6 32 0,4-6 16 0,-4 7 0 0,4-7 0 16,0 0 48-16,2 6 16 0,2 2 0 0,0 1 0 15,1-1 144-15,1 0 32 0,1-1 0 0,3-1 0 16,1-1 128-16,0-1 0 0,2-1 0 0,0-1 0 0,-1 1 0 15,1 1 0-15,-1-3 0 0,0 4 0 0,-2-3 352 0,1 2 0 16,-2 0 0-16,0 1 0 0,-3 1 288 0,1 3 48 16,-2-2 16-16,-2-1 0 0,-1 4 128 0,-2 0 16 15,0 0 16-15,-1 0 0 0,-2 0-160 0,1 0-48 16,-3 0 0-16,-1-1 0 0,0-1-384 0,-1-1-80 16,-2 0 0-16,-1-1-16 0,-3 0-176 0,-3-1-224 15,-2-3 48-15,1-2 16 16,-3-2-2528-16,-3-2-496 0</inkml:trace>
  <inkml:trace contextRef="#ctx0" brushRef="#br1" timeOffset="48769.95">17796 3418 22175 0,'0'0'976'0,"0"0"208"0,0 0-944 0,-2 7-240 0,2-7 0 0,-3 6 0 15,3-6 1920-15,-3 6 320 0,2 2 80 0,1 2 16 16,1 3-864-16,2 3-160 0,-1 2-32 0,1 5-16 16,-1 1-432-16,1 4-64 0,-2 2-32 0,2 2 0 15,-1 2-304-15,0-1-64 0,-1 2-16 0,0-1 0 16,2-3-192-16,0-1-32 0,-2 0-128 0,0 0 192 16,1-1-192-16,-1 1 0 0,0-2 0 0,0 1-160 31,1-3-1376-31,-1 0-256 0,0-4-64 0,1 1-13712 0</inkml:trace>
  <inkml:trace contextRef="#ctx0" brushRef="#br1" timeOffset="65579.85">18450 3007 18143 0,'0'0'800'0,"0"0"160"0,25 1-768 0,-25-1-192 16,0 0 0-16,0 0 0 0,1 8 1264 0,1 3 208 15,0-2 32-15,-1 1 16 0,-1 2-736 0,2 0-144 0,-1-1-16 0,0 1-16 16,-1 1-480-16,2-1-128 0,-1 0 0 0,0 1 0 31,2-4-384-31,-2 0-112 0,1 0-16 0,-2 0-6816 0,0-2-1376 0</inkml:trace>
  <inkml:trace contextRef="#ctx0" brushRef="#br1" timeOffset="65940.49">18097 3364 12895 0,'0'0'1152'0,"0"0"-928"15,0 0-224-15,0 0 0 0,0 0 1600 0,0 0 288 16,0 0 48-16,0 0 16 0,0 0-864 0,0 0-160 16,0 0-32-16,8 0-16 0,-8 0-688 0,8 0-192 15,-8 0 0-15,0 0 128 0,7 1-128 0,0 2 0 16,-2 1 0-16,-1 1 128 0,-4-5-128 0,3 8 128 16,-3-8-128-16,1 8 128 0,0 4-128 0,-1-3 0 15,-4 1 128-15,2 1-128 0,0-2 256 0,2 1 0 16,0 2-16-16,0 0 0 0,0 1 48 0,2-4 16 15,0 0 0-15,4-1 0 0,1 2-304 0,0-3 0 16,-1 0 128-16,2 0-128 16,1-2-400-16,2 0-144 0,1 2-32 0,-3-2-10304 0</inkml:trace>
  <inkml:trace contextRef="#ctx0" brushRef="#br1" timeOffset="66505.92">18064 4084 15487 0,'0'0'688'0,"0"0"144"0,0 0-672 0,0 0-160 0,0 0 0 0,0 0 0 15,0 0 1184-15,0 0 208 0,0 0 32 0,0 0 16 16,8-4-480-16,0 3-80 0,-2-1-32 0,2 2 0 15,-1-4-192-15,-7 4-32 0,6 2-16 0,-6-2 0 16,7 0-96-16,-7 0 0 0,0 0-16 0,0 0 0 16,5 4-272-16,-5-4-48 0,4 6-16 0,0 1 0 15,-4-7-160-15,-1 7 0 0,-2 1 144 0,2 0-144 16,-1 0 0-16,2-8 0 0,-4 6 0 0,1 1-192 16,3-7-128-16,0 0-16 0,-4 8-16 0,4-8 0 15,0 0-112-15,-2 6-32 0,2-6 0 0,0 0 0 0,0 7 112 16,0-7 32-16,6 6 0 0,-6-6 0 0,0 0 224 0,5 7 128 15,1-2-160-15,1 0 160 0,-1-1 0 0,1 0 0 16,1 1 0-16,-1-1 0 0,0 1 448 0,-3 1 48 16,-4-6 0-16,0 0 0 0,0 0 16 0,3 8 16 15,-3-1 0-15,-2 2 0 0,0 1-192 0,-1-3-32 16,-1 1-16-16,0 1 0 0,0-2-288 0,0-1 0 16,-1 1 0-16,5-7-8400 15,-4 6-1712-15</inkml:trace>
  <inkml:trace contextRef="#ctx0" brushRef="#br1" timeOffset="66881.14">18594 4286 21935 0,'0'0'960'0,"0"0"224"0,0 0-944 0,0 0-240 0,0 0 0 0,0 0 0 16,0 0 1664-16,0 0 304 0,0 0 48 0,0 0 16 0,0 0-928 0,0 0-176 15,-3 6-32-15,0 1-16 0,1 1-624 0,0 1-128 16,1-3-128-16,0 2 176 0,0 1-176 0,1-2 0 16,0-7 0-16,-2 9 0 0,4 1 0 0,-1-2 0 15,-1-8 0-15,0 0 0 0,2 9 0 0,1 1-144 16,-3-10 144-16,0 0 0 0,5 5-368 0,2 1 48 16,1-1 0-16,-1-1 0 15,-7-4-576-15,7 2-128 0,1-4 0 0,0 1-7632 16,-2-3-1520-16</inkml:trace>
  <inkml:trace contextRef="#ctx0" brushRef="#br1" timeOffset="67068.74">18725 4268 14735 0,'0'0'1312'0,"0"9"-1056"0,-1 0-256 0,-2 3 0 15,2 2 1968-15,0 3 336 0,-1 2 64 0,2 2 0 16,0-1-1120-16,2 1-224 0,-1 1-64 0,2-1 0 15,2 1-768-15,0-1-192 0,0 0 0 0,1 0 0 32,-3-3-2256-32,3-1-496 0</inkml:trace>
  <inkml:trace contextRef="#ctx0" brushRef="#br1" timeOffset="67396.86">19219 4165 13823 0,'0'0'608'0,"0"0"128"16,-4 5-592-16,4-5-144 0,-6 5 0 0,6-5 0 0,-7 4 2240 0,7-4 400 15,0 0 96-15,0 0 16 0,0 8-1728 0,0-2-320 16,0-6-80-16,3 7-16 0,-3-7-608 0,5 5 0 16,2 2 0-16,-1 0 0 0,1 1 0 0,1 1 0 0,-2 0 0 0,1 1 0 15,-1-1 384-15,1 0 48 0,1 0 16 0,-2 0 0 16,-1-1 48-16,-1 0 16 0,-4-8 0 0,3 9 0 16,-2 0-320-16,0-1-48 0,-1-2-16 0,0 1 0 15,-2-1-384-15,-3 1-64 0,-3-4-32 0,0-1-8240 16,0 1-1648-16</inkml:trace>
  <inkml:trace contextRef="#ctx0" brushRef="#br1" timeOffset="67537.52">19178 4114 24239 0,'0'0'1072'0,"0"0"224"0,4-5-1040 0,0-2-256 0,1 1 0 0,0-1 0 15,-1-1 1216-15,2 0 176 0,3 1 32 0,1-3 16 16,-1 1-816-16,0 0-176 0,0-1-16 0,0 1-16 15,0 0-2272-15,2-1-464 0</inkml:trace>
  <inkml:trace contextRef="#ctx0" brushRef="#br1" timeOffset="67897.83">19313 3119 18431 0,'0'0'1632'0,"-5"-4"-1312"15,0-1-320-15,0 0 0 0,-2 0 1792 0,-1 1 304 0,0 1 48 0,-1-1 16 16,3 3-928-16,-1 2-176 0,-1 3-32 0,2 0-16 16,-1 4-800-16,1 2-208 0,-1 2 0 0,2 4 0 15,0-3 0-15,1 4 0 0,1-3 0 0,1 2-176 16,3-2 176-16,0 0 0 0,2 1 0 0,1-5 0 15,1 2 0-15,2-2-128 0,-1 1 128 0,2-4 0 16,1 0 0-16,2-2 0 0,-2-1 0 0,0 0 0 16,-1-1 0-16,-1 0 0 0,1-3 0 0,-1-1 0 15,-7 1 0-15,5-5 176 0,0-2-176 0,-1 1 192 16,-3-1-64-16,-1 1 0 0,-1 1 0 0,1 5 0 16,0 0-128-16,0 0 192 0,-8-2-192 0,-2 2 192 15,-2 2-48-15,0 2 0 0,2 2 0 0,0-1 0 0,-1 2-144 0,2 1 0 16,1-1-160-16,-1 3-13664 15</inkml:trace>
  <inkml:trace contextRef="#ctx0" brushRef="#br1" timeOffset="69534.34">19446 3007 15711 0,'0'0'704'0,"0"0"128"0,0 0-656 0,0 0-176 0,0 0 0 0,0 0 0 15,0 0 1584-15,0 0 272 0,0 0 64 0,0 0 16 16,0 0-528-16,0 0-96 0,0 0-32 0,0 0 0 15,12-9 0-15,-6 5-16 0,0 0 0 0,0-1 0 0,1 0-160 0,1-1-16 16,-2 0-16-16,3-1 0 0,2 2-256 0,-1 0-48 16,-1 1-16-16,2-3 0 0,0 1-240 0,4-1-32 15,-1 1-16-15,2-2 0 0,1-1-80 0,1-4 0 16,3 0-16-16,1-1 0 0,3-2-112 0,1-1 0 16,1-1-16-16,3-1 0 0,3 0-240 0,-1-1 144 15,1-1-144-15,-3 1 128 0,0-1-128 0,-1 0 0 16,-1 1 0-16,-2-1 0 0,-2 3 0 0,-2 1 0 15,-1 2 0-15,-2 0 0 0,0 1 0 0,-2 1 0 16,-2 1 0-16,0 2 0 0,-2-1 0 0,1 5 160 16,-4-5-16-16,1 5 0 0,-2 1-144 0,0-1 128 15,-1 4-128-15,0-5 128 0,1 3 0 0,-3-1-128 16,0 0 192-16,0 1-64 0,-1-1 128 0,0 1 0 0,-5 4 16 16,7-3 0-16,0-1 16 0,-1 3 0 0,2 0 0 0,-2-2 0 15,1 2-96-15,1 0 0 0,1 1-16 0,1 0 0 16,3 0-48-16,2 1-128 0,2 0 192 0,1 2-64 15,0-1 64-15,4 2 0 0,-1-1 0 0,3 3 0 16,0 0 80-16,1-1 32 0,3 1 0 0,-1 1 0 16,2-2-64-16,1 3-16 0,0-2 0 0,1 2 0 15,1 0-224-15,1 0 176 0,0-2-176 0,2 1 160 16,-1-2-160-16,-2 0 0 0,0 1 0 0,-4-4 128 16,0 1-128-16,-1-2 0 0,0 2 0 0,-1-3 0 15,-5 2-192-15,0-2-112 0,-1 2-16 0,-1-1-16 16,0-1-2032-16,-4 0-384 0,0 0-96 0,-4 0-15824 15</inkml:trace>
  <inkml:trace contextRef="#ctx0" brushRef="#br1" timeOffset="69925.03">20043 1952 22111 0,'0'0'1968'0,"0"0"-1584"0,0 0-384 0,0 0 0 16,0 0 2128-16,0 0 352 0,2 8 64 0,-1 4 16 16,0 3-800-16,1 4-160 0,-1 4-16 0,0-1-16 15,0 3-1088-15,1 1-224 0,0 2-32 0,0 0-16 16,0-4-208-16,1 2 0 0,0 1 0 0,-1 1 0 15,1-2-832 1,1-2-272-16,0 0-48 0,-1-1-16 0,1-4-2384 0,0-1-480 0,2 5-80 0,-6-23-32 0</inkml:trace>
  <inkml:trace contextRef="#ctx0" brushRef="#br1" timeOffset="70143.67">20288 2003 2751 0,'0'0'256'0,"0"0"-256"16,0-6 0-16,0 6 0 0,0 0 5440 0,0 0 1056 16,0 0 208-16,0 0 32 0,0 0-3824 0,3 9-768 15,0 4-160-15,-1 4-16 0,1 2-1072 0,1 5-192 16,1-1-64-16,0 3 0 0,0 0-384 0,2-1-96 16,-1 0-16-16,1-2 0 0,0 1-144 0,0-1 0 0,0-3 0 0,-1 1 0 31,2-2-1216-31,-1 1-256 0,-2-6-64 0,-1-1-8480 0,-2 0-1696 0</inkml:trace>
  <inkml:trace contextRef="#ctx0" brushRef="#br1" timeOffset="70534.31">20145 1253 21183 0,'-5'-6'1888'0,"-2"-6"-1504"16,-1 2-384-16,2-1 0 0,-2 1 3056 0,0-1 528 15,1 5 128-15,-3 1 0 0,1 1-2560 0,1 1-528 16,1 5-112-16,0 3 0 0,1 5-336 0,-1 5-176 16,1 4 192-16,0 6-192 0,2 5 0 0,3 4 0 15,2 0 0-15,2 1-144 0,1 0-64 0,2-2-16 16,4 1 0-16,0-4 0 0,3-4-48 0,1-3-16 15,1-2 0-15,2-5 0 0,1-3 128 0,1-7 32 16,2-2 0-16,0-4 0 0,0-4 128 0,-1-2 128 16,-1-7-128-16,-1-3 176 0,2-4 464 0,-3-1 80 15,-3-2 32-15,-1 0 0 0,-1-4 80 0,-4 0 32 16,-4 1 0-16,-2-3 0 0,-2 2-160 0,-2-3-48 16,-5 3 0-16,-2 1 0 0,-1-1-336 0,-3 4-80 15,-2 1-16-15,-2 2 0 0,0 6-224 0,0 0 0 0,1 2 0 0,-1 4 0 31,1 2-1600-31,2 3-192 0,1 0-64 0,1 3-9856 0,3 3-1984 0</inkml:trace>
  <inkml:trace contextRef="#ctx0" brushRef="#br1" timeOffset="71098.23">21596 2570 15663 0,'0'0'1392'0,"-1"-5"-1120"0,-1 0-272 0,0-2 0 16,-1-1 2528-16,-1 1 448 0,-1-1 96 0,-1-1 0 15,-1 1-752-15,-2 1-144 0,2 2-48 0,0 1 0 16,-1 2-1264-16,-1 3-256 0,1 3-48 0,0 2-16 16,-1 2-384-16,1 3-160 0,0 2 128 0,3 1-128 15,1 4 0-15,2 0 0 0,2 1 0 0,2-1 0 16,2-1 0-16,3 0 0 0,0-3 0 0,3-1 0 16,0-2 0-16,2-2 0 0,-1-3 0 0,1-2 0 15,0-1 0-15,-2-3 0 0,-1-1 0 0,-1-3 0 0,0-2 304 16,-1-3 16-16,-3 0 16 0,-2-1 0 0,-1-2 48 15,1-1 0-15,-4-1 0 0,0-1 0 0,-2 0-240 0,-1-2-144 16,-1 0 192-16,-1 0-192 0,-4 0 0 0,1-1-304 16,-2-1 48-16,0 2 0 15,1 0-2128-15,0 3-432 0,1 1-64 0,2 3-11360 16</inkml:trace>
  <inkml:trace contextRef="#ctx0" brushRef="#br1" timeOffset="71364.03">21856 2528 21823 0,'0'0'960'0,"0"0"208"0,0 0-928 0,6-2-240 0,-6 2 0 0,4-5 0 15,-3-2 1792-15,-1 7 320 0,0 0 64 0,0 0 16 16,-4-8-400-16,-1 2-64 0,-3 1-32 0,0 1 0 16,1-2-640-16,-1 4-128 0,-1 1-32 0,1 1 0 15,0 1-256-15,0 3-48 0,2 2-16 0,-1 3 0 16,1 4-32-16,0 3-16 0,4 2 0 0,1-1 0 15,1 3-256-15,2-1-48 0,3 0-16 0,2-1 0 16,1 0-208-16,2-1 0 0,3-1 0 0,2-1 0 16,0-3 0-16,2 0 0 0,1-4 0 0,2 0 0 15,-1-1-272-15,1 0-48 0,0-3-16 0,-2-2 0 16,0 2-1744-16,-1-1-352 0,1-3-64 0,-1-3-8576 16,-2-1-1728-16</inkml:trace>
  <inkml:trace contextRef="#ctx0" brushRef="#br1" timeOffset="71551.42">22175 2433 28095 0,'0'0'1248'0,"0"0"256"0,0 0-1200 0,0 0-304 16,0 0 0-16,0 0 0 0,0 0 1888 0,0 11 320 16,0 2 64-16,0 0 16 0,-1 1-1280 0,-1 2-256 15,1 1-48-15,1 2-16 0,0 1-528 0,0 3-160 16,0-3 0-16,1 3 0 0,1 1 0 0,0-2-256 15,2-1 32-15,1 0 0 16,1-2-2448-16,-1 0-480 0,1-4-112 0,1-2 0 0</inkml:trace>
  <inkml:trace contextRef="#ctx0" brushRef="#br1" timeOffset="71723.56">22331 2364 1839 0,'0'0'160'0,"0"0"-160"0,-1-4 0 0,1 4 0 15,0 0 5792-15,0 0 1120 0,0 0 240 0,-3 7 32 16,1 3-4128-16,2 6-832 0,0 5-176 0,2 4-16 16,1 2-1184-16,1 3-224 0,1 1-48 0,2 0-16 15,1 1-560-15,1-2 0 0,0-2 0 0,1 1 0 16,1-2-1328-16,-1 1-368 0,-1-6-80 0,0 2-8112 16,-1-1-1632-16</inkml:trace>
  <inkml:trace contextRef="#ctx0" brushRef="#br1" timeOffset="71910.94">22231 2637 28559 0,'0'0'2544'0,"-8"-4"-2032"16,-1 0-512-16,1 0 0 0,2 1 1920 0,0-2 272 16,3 1 64-16,3 4 16 0,0 0-288 0,0-5-48 15,3 0-16-15,4 0 0 0,1-1-1520 0,5 2-400 16,1 2 0-16,3-3 128 15,1-1-960-15,3 1-176 0,1 1-32 0,2 2-16 16,1-1-2448-16,-1 3-480 0</inkml:trace>
  <inkml:trace contextRef="#ctx0" brushRef="#br1" timeOffset="72332.86">22635 2656 31327 0,'0'0'2784'0,"0"0"-2224"0,0 0-560 0,0 0 0 16,0 0 1536-16,0 0 192 0,0 0 32 0,11 3 16 15,-1-3-624-15,3 0-128 0,1 0-32 0,1-3 0 16,-1 2-848-16,0 0-144 0,1 1 0 0,-1 0 0 16,0 0-416-16,-1 0 32 0,-2-2 16 0,-3 4 0 15,-8-2 128-15,0 0 32 0,0 0 0 0,0 0 0 16,0 0 208-16,1 7 0 0,-4 1 0 0,-2 1 0 0,-3-1 192 0,1 1-192 15,-1-1 192-15,1 0-192 0,-1-1 144 0,1-1-144 16,-1 2 0-16,3-4 144 0,1 1-144 16,0 3 0-16,1-2 0 0,3-6 0 0,0 0-160 0,1 8-16 15,2 0 0-15,1 0 0 0,1 1 176 0,2-3-128 16,0 2 128-16,3 1-128 0,0-1 128 0,2 4 0 16,-1-4 160-16,1 2-160 0,0 2 480 0,0-3 0 15,-2 1 0-15,1 2 0 0,-4 0 464 0,0-3 80 16,-2 2 32-16,-2-1 0 0,-2 3 96 0,-2-1 0 15,-2-1 16-15,-2-1 0 0,-2 0-240 0,0-1-48 16,0-1-16-16,-2 1 0 0,0-2-464 0,-2-1-80 16,-3 1-32-16,0-5 0 0,1 0-288 0,0-2 0 15,1 0 0-15,0-3 0 16,2 0-2384-16,1-1-384 0</inkml:trace>
  <inkml:trace contextRef="#ctx0" brushRef="#br1" timeOffset="87777.01">24296 4015 4607 0,'-10'1'192'0,"1"3"64"0,-2 4-256 0,-3 1 0 0,-6 1 0 0,2 5 0 15,0 0 4480-15,-2 4 864 0,-1 0 160 0,3 1 48 16,2 2-3600-16,3-3-720 0,3 2-144 0,1 1-16 16,4-1-560-16,3 1-128 0,2-1 0 0,5-1-16 15,5-2 0-15,1-2 0 0,2-3 0 0,3-3 0 16,1-3-48-16,1-2-16 0,2-1 0 0,-3-2 0 15,0-3-48-15,-2-3-16 0,0-1 0 0,-4-3 0 16,0-2 64-16,-3-3 16 0,-2-3 0 0,-2 2 0 16,-3-1-32-16,-2 2 0 0,-3-4 0 0,-1 2 0 15,-4-1-48-15,-2 1-16 0,-2-1 0 0,-1-1 0 16,-2 3-224-16,1-1 144 0,-1 2-144 0,0 0 128 0,2 1-128 0,1 3-224 16,1-1 48-16,3 2 16 15,4 3-1968-15,2-2-400 0,3 7-80 0</inkml:trace>
  <inkml:trace contextRef="#ctx0" brushRef="#br1" timeOffset="88042.92">24460 4034 13823 0,'0'0'1216'0,"8"9"-960"16,1 2-256-16,0 2 0 0,-2-3 1520 0,1 3 256 16,0 2 48-16,-2 0 16 0,-1 2-48 0,-1 3 0 15,-1-5 0-15,-1 4 0 0,1-2-704 0,0 0-128 16,-2-2-48-16,0 0 0 0,2-2-528 0,-3-2-96 0,0-1-32 0,1-3 0 15,-1-7-128-15,0 0-128 0,0 0 144 0,0 0-144 16,0 0 256-16,0 0-32 0,0 0-16 0,5-9 0 16,-1-3 192-16,0-2 48 0,0-3 0 0,0-4 0 15,0-1 144-15,1-4 48 0,0-1 0 0,3-1 0 16,3 1-192-16,0 1-16 0,2 2-16 0,3 2 0 16,0 1 96-16,1 3 0 0,0 1 16 0,1 2 0 15,0 2-160-15,2 1-48 0,1-1 0 0,1 1 0 16,1 3-320-16,-1 0-240 0,2 2 48 0,10-3-17664 15</inkml:trace>
  <inkml:trace contextRef="#ctx0" brushRef="#br1" timeOffset="88934.55">26648 3740 23951 0,'0'0'1056'0,"-9"2"224"0,0 0-1024 0,1-2-256 15,-1-3 0-15,9 3 0 0,0 0 1312 0,0 0 208 16,0 0 32-16,0 0 16 0,0 0-160 0,0 0-48 16,5-10 0-16,4 2 0 0,3-1-304 0,2-1-64 15,4 0-16-15,2 0 0 0,1-1-160 0,2-1-48 16,3 1 0-16,4-2 0 0,2-4-128 0,-1 0-48 16,0-1 0-16,1 1 0 0,-2 1-208 0,0-1-64 0,-2 3 0 0,2-5 0 15,1 4-128-15,-2-1-16 0,-3-1-16 0,0 0 0 16,0 2-160-16,2-1 0 0,-2 0 0 0,-1 1 0 15,-2-2 0-15,-1 1 0 0,-1 3 0 0,-1 0 0 16,-3 0 0-16,-3 1 0 0,-1 3 0 0,-1-1 0 16,-2 2 0-16,-1 0 0 0,0 0 144 0,-2-1-144 15,-2 0 0-15,0 1 144 0,-1 2-144 0,-1-4 0 16,-3 10 224-16,2-9-64 0,2 0-16 0,-4 9 0 16,4-9 64-16,-4 9 16 0,4-6 0 0,-4 6 0 15,0 0-96-15,8-7 0 0,-8 7-128 0,0 0 192 16,10 0-192-16,2 0 128 0,-1 3-128 0,-2 2 0 15,-1 1 128-15,3 2-128 0,2 0 0 0,2 2 0 16,2 2 224-16,0 1-48 0,1 2-16 0,1-2 0 16,1 1 80-16,1 2 16 0,2-3 0 0,2 4 0 15,1-2-32-15,3 3 0 0,-1-1 0 0,4-1 0 0,2 0 16 16,0 1 0-16,-1-4 0 0,3-2 0 0,-1-3-96 0,1 0-16 16,0 0 0-16,-1-3 0 0,-1-1-128 0,-2 1 160 15,-4 0-160-15,-2 1 160 0,0-2-160 0,-1-1 0 16,-1 1-192-16,0-1 192 15,-2-2-1328-15,-4 3-144 0,-2 1-16 0,-2 2-16 16,1-2-1728-16,-8 2-352 0</inkml:trace>
  <inkml:trace contextRef="#ctx0" brushRef="#br1" timeOffset="90137.96">26619 3745 15711 0,'0'0'704'0,"0"0"128"0,0 0-656 0,0 0-176 15,0 0 0-15,2-11 0 0,0 2 1712 0,-2 9 304 16,0 0 64-16,0 0 16 0,8-5-496 0,-8 5-112 16,0 0-16-16,0 0 0 0,9 7-240 0,-1 2-48 15,-4 2-16-15,-1 1 0 0,-2 1-32 0,0 4-16 16,-1 4 0-16,0 4 0 0,-2 2-288 0,0-6-64 16,2 4-16-16,0 4 0 0,-1 3-192 0,0 6-48 15,1 2 0-15,0 1 0 0,2 0-96 0,0 0-32 0,-2 1 0 16,0-2 0-16,2-2-16 0,1-4-16 0,-3-2 0 0,1 2 0 15,-1-1 0-15,1-1 0 0,2-2 0 0,-2 0 0 16,1 0-160-16,-1 3-16 0,-2-6-16 0,-1 2 0 16,1-6-160-16,0 1 0 0,-1-2 144 0,1-1-144 15,0-4 128-15,1-1-128 0,1-2 128 0,0-1-128 16,-2-1 208-16,1-2-16 0,0 1-16 0,1-2 0 16,1 0 16-16,-2-3 0 0,0-6 0 0,0 0 0 15,0 0 0-15,0 0 16 0,0 0 0 0,0 0 0 16,-3 7 0-16,3-7 0 0,0 0 0 0,0 0 0 15,0 0-80-15,0 0 0 0,0 0-128 0,0 0 192 16,0 0-192-16,0 0 144 0,5 5-144 0,3-1 128 16,2 1-128-16,2-1 0 0,0 1 144 0,1-1-144 15,1 0 0-15,5 0 0 0,1 3 0 0,4-4 128 0,3 7-128 16,3-4 0-16,0 1 0 0,2 0 0 0,0 0 0 0,1-1 0 16,1 4 0-16,1-3 0 0,-3 4 0 0,1 1 0 15,0-2 0-15,-2 0 0 0,0 0 0 0,0 0 0 16,-2 0 0-16,-1 2 0 0,-4 0 0 0,1 2 0 15,1-1 0-15,-4-2 0 0,-3-1 0 0,-1-3 0 16,-1 0 0-16,-2 3 128 0,0-7-128 0,-4 3 0 16,1-2 0-16,-3 0 128 0,0 1-128 0,-1-1 128 15,-1-2-128-15,-1 1 128 0,-6-3-128 0,0 0 0 16,0 0 128-16,0 0-128 0,0 0 128 0,8-1-128 16,-8 1 128-16,8-3-128 0,0-2 0 0,0 0 144 15,-2 1-144-15,2-3 0 0,1 1 0 0,2-1 0 0,0-2 0 16,2 1 0-16,-2 2 0 0,3-1 0 0,3 1 128 0,1-1-128 15,1-2 0-15,1 1 0 0,4 2-128 0,10-1 128 16,-2 4-128-16,1 2 128 0,0 1 0 0,-1-1-144 16,1 0 144-16,-11-1 0 0,0 0 0 0,1 0 0 15,1 4 0-15,-1-1 0 0,0 0 0 0,8-1 0 16,-5 0 0-16,-5 0 0 0,-2 0 0 0,0 2 0 16,-1 1 0-16,-2 1 0 0,-3-1 0 0,0-3 0 15,-2-1 0-15,-11 1 0 0,13 0 0 0,-1 1 0 16,0 2 0-16,-12-3 0 0,12 0 0 0,-2 0 0 15,-10 0 0-15,0 0 0 0,12 1 0 0,-12-1 0 16,11 0 0-16,-11 0 0 0,11 0 0 0,-11 0 0 16,10-1 0-16,1-5 0 0,-2 1 0 0,-1 0 0 15,-8 5 0-15,6-8 0 0,-6 8 0 0,8-12 0 16,-1-2 0-16,0 0 0 0,-3-5 0 0,2 0 0 0,0-5 0 0,-2 0 0 16,-1-5 0-16,-1-5 128 0,-1-6-128 0,1-6 128 15,-1-4-128-15,-2-3 128 0,-2-6-128 0,1-2 176 16,0-1-176-16,0-2 192 0,-1 0 64 0,-1-3 0 15,-1-2 16-15,-2 1 0 0,1 3-80 0,-1 4 0 16,-3 6-16-16,2 7 0 0,0 4-176 0,2 6 0 16,-1 5 0-16,1 3 128 0,-1 3-128 0,2 2-192 15,0 4 32-15,0 4 16 16,-2 4-1072-16,2 4-192 0,2 1-64 0,3 8 0 16,0 0-1872-16,0 0-384 0</inkml:trace>
  <inkml:trace contextRef="#ctx0" brushRef="#br1" timeOffset="91030.25">27546 5141 911 0,'0'0'0'0,"0"0"0"0,0 0 0 0,-8 5 0 16,7-12 0-16,0 0 0 0,1 7 4480 0,0 0 800 15,0 0 160-15,0 0 48 0,0-4-2992 0,0 4-576 0,0 0-128 0,0 0-32 32,0 0-288-32,0 0-64 0,1 9-16 0,0 4 0 0,1 3-32 0,-1 3 0 0,-1 5 0 0,0 2 0 15,0 0-336-15,0 3-64 0,-1 1 0 0,-1 0-16 16,1 0-400-16,0 1-80 0,0 0-16 0,-1 1 0 16,1-1-240-16,0 0-48 0,-1 2-16 0,1-3 0 15,1-4-272-15,3 0-64 0,-1-4-16 0,2 0 0 16,0-1-2224-16,1-1-448 0,0-3-96 0,2-3-12576 15</inkml:trace>
  <inkml:trace contextRef="#ctx0" brushRef="#br1" timeOffset="91436.74">27630 6189 8287 0,'0'0'736'0,"0"0"-592"16,-4 6-144-16,-1-1 0 0,-1-1 3952 0,1 1 752 16,0-1 160-16,1 0 16 0,-1 1-2704 0,1-1-528 15,0 0-112-15,-1 2-32 0,0 1-848 0,-1-1-160 16,1 3-48-16,0 1 0 0,-2 0-128 0,1 2-48 16,-1 1 0-16,1 2 0 0,-1 0-48 0,2-1-16 15,2 2 0-15,1-1 0 0,-1 1-16 0,3-2-16 16,2 2 0-16,0-3 0 0,2 0 96 0,3 0 32 0,-1 0 0 0,3-4 0 15,0-2-80-15,2-2-16 0,-1-1 0 0,3-1 0 16,0-2-16-16,0-2-16 0,0-5 0 0,0-3 0 16,2 0 16-16,-2-1 16 0,-3-3 0 0,1 0 0 15,-2 0-16-15,-1-1-16 0,-3 3 0 0,-3-1 0 16,-2 0-48-16,-1 1 0 0,-3-1 0 0,-1-1 0 16,0-2 64-16,-3 1 0 0,-1 0 0 0,-2-1 0 15,0 1-192-15,-1 0 0 0,-1-2 0 0,1 3 0 16,2 4-368-16,1-3-96 15,1 4-32-15,1 4 0 0,2 1-1536 0,5 3-304 0,0 0-64 16,0 0-12320-16</inkml:trace>
  <inkml:trace contextRef="#ctx0" brushRef="#br1" timeOffset="91671.11">27996 6255 27583 0,'0'0'1216'0,"0"0"256"0,0 0-1168 0,0 0-304 16,-6 0 0-16,-1-2 0 0,-1 1 1968 0,0 0 336 15,-1 1 64-15,-1 0 0 0,-1 1-768 0,1 2-176 16,-2-2-16-16,3 3-16 0,1 1-512 0,0 1-112 16,1 2 0-16,1 3-16 0,2 0-256 0,2 4-48 15,-1-1-16-15,3 2 0 0,3-1-432 0,-1 1 128 16,2 1-128-16,2-3 0 0,-1 2 0 0,3 0 0 16,1-3 0-16,0-2 0 0,1 2-160 0,3-1-64 15,2-1-16-15,0-1 0 16,1 2-1360-16,1-3-288 0,1 0-48 0,-1-2-16 15,-3-5-1312-15,2 2-272 0,-2-4-48 0</inkml:trace>
  <inkml:trace contextRef="#ctx0" brushRef="#br1" timeOffset="91858.79">28330 6149 28383 0,'0'0'1264'0,"0"0"256"0,0 0-1216 0,0 0-304 0,0 0 0 0,0 0 0 15,0 0 1248-15,0 9 192 0,-2 1 32 0,1 2 16 16,-1 3-544-16,-1 1-112 0,2 3-32 0,-1 2 0 16,1 1-512-16,-3 21-96 0,2-5-32 0,0-5 0 15,2-1-160-15,2-4 0 0,-2-1 0 0,2-1 0 16,2 0-2128-16,0-4-304 0,0-3-64 0,1-2-11456 16</inkml:trace>
  <inkml:trace contextRef="#ctx0" brushRef="#br1" timeOffset="92046.27">28520 6138 13823 0,'0'0'1216'0,"0"0"-960"16,0 0-256-16,0 0 0 0,0 0 3296 0,-1 11 608 16,0 3 128-16,1 5 32 0,0 3-2240 0,2 4-448 0,2 2-96 15,0 0 0-15,1 0-896 0,2 2-160 0,-1-1-32 0,3 2-16 16,-1 2-176-16,0-2 0 0,1-2 0 0,-1 0 0 31,-2-1-1776-31,1 2-336 0,-1 0-64 0</inkml:trace>
  <inkml:trace contextRef="#ctx0" brushRef="#br1" timeOffset="92218.2">28366 6449 6447 0,'0'0'576'0,"0"0"-576"0,0 0 0 0,0 0 0 16,0 0 6144-16,0 0 1104 0,0 0 240 0,11-8 32 16,0 1-5520-16,5 4-1104 0,5-3-208 0,2 5-48 15,1-2-512-15,3 3-128 0,3-1 0 0,0 1-10592 16,-2 1-2144-16</inkml:trace>
  <inkml:trace contextRef="#ctx0" brushRef="#br1" timeOffset="92642.06">28790 6451 19343 0,'0'0'1728'0,"0"0"-1392"15,0 0-336-15,0 0 0 0,0 0 3248 0,0 0 576 16,0 0 112-16,0 0 32 0,0 0-1872 0,10 10-368 16,3-4-80-16,0 1-16 0,1-1-1008 0,0 1-208 15,0-1-32-15,-1-2-16 0,-1-1-368 0,0 1 0 0,-3-1 0 16,-9-3 0-16,0 0 0 0,0 0 0 0,0 0 0 0,0 0 0 15,4 12 240-15,-4-12-32 0,-4 12 0 0,0-2 0 16,0 2 16-16,-1-2 0 0,-2-2 0 0,7-8 0 31,-9 6-224-31,9-6 0 0,-9 6 128 0,9-6-128 16,-9 7 0-16,9-7-192 0,0 0 48 0,0 0 0 16,0 0-208-16,0 0-32 0,0 0-16 0,6 6 0 15,-6-6 80-15,13 8 0 0,2-2 16 0,0 1 0 16,2-1 304-16,2 4-192 0,0-5 192 0,1 4-160 15,-2 3 160-15,-2 1 0 0,1-2 0 0,-4 5 0 16,0-4 368-16,-3 1 48 0,-5 3 16 0,-1-1 0 16,-1-1 304-16,-4 2 64 0,-3 2 16 0,-3-2 0 0,-5-2 208 15,-1 1 64-15,-1-2 0 0,-3 1 0 0,-1 0-368 0,-2 1-64 16,-1-2-16-16,2-1 0 0,-2-3-400 0,3-3-96 16,-1-3-16-16,4 1 0 15,0-2-880-15,2-2-176 0,0-2-32 0,0-4-13392 16,-1 0-2672-16</inkml:trace>
  <inkml:trace contextRef="#ctx0" brushRef="#br1" timeOffset="93376.76">26888 4012 11967 0,'5'-14'528'0,"-4"9"112"0,-2-3-512 0,1-4-128 0,3 2 0 0,1-1 0 16,1 1 1776-16,-3 1 320 0,-2 1 64 0,4-3 16 16,3 2-144-16,-3 0-32 0,-2 1 0 0,-2 8 0 15,6-11-384-15,-6 11-80 0,0 0 0 0,0 0-16 16,0 0-240-16,0 0-32 0,0 0-16 0,0 0 0 15,1 14-272-15,-1 0-64 0,-1 6-16 0,-2 7 0 16,0 6-112-16,-1 7 0 0,1 6-16 0,-1 1 0 16,0 2-416-16,0 0-80 0,0-1 0 0,1 1-16 15,3 0-240-15,2-5 0 0,-2-1 0 0,2 1 0 16,5 1-1088-16,-1-5-272 0,2-1-48 0,2 1-10688 16,4-7-2112-16</inkml:trace>
  <inkml:trace contextRef="#ctx0" brushRef="#br1" timeOffset="98468.45">28400 4960 20671 0,'0'0'912'0,"0"0"192"0,0 0-880 0,0 0-224 15,0 0 0-15,0 0 0 0,0 0 1712 0,0 0 288 16,0 0 64-16,0 0 16 0,17 9-160 0,-17-9-16 16,0 0-16-16,11 9 0 0,-1 0-720 0,-2-2-144 15,1-2-16-15,1 2-16 0,2-4-128 0,1 4-32 16,0 0 0-16,3 0 0 0,1 1-144 0,14 9-48 16,-5 0 0-16,-1-3 0 0,-2-2-176 0,2 2-32 15,1-1-16-15,2 1 0 0,-5-1-160 0,2 0-16 16,1 0-16-16,0-2 0 0,0 1-96 0,0-3-128 0,0 2 176 0,-1-1-176 15,-2 3 160-15,0-4-160 0,-1-1 128 0,-1-1-128 16,1-2 192-16,-1 0-32 0,0 0-16 0,-3 0 0 16,-1 1-16-16,-2 0-128 0,0-1 192 0,-2-1-64 15,-2-1-128-15,1 1 0 0,1 0 0 0,-1 0 0 16,-3-3 0-16,0 2 128 0,-9-3-128 0,11 2 0 16,-1-1 0-16,1 1 128 0,-2-1-128 0,-9-1 0 15,9 3 0-15,1-3 0 0,-10 0 128 0,9 1-128 16,-9-1 0-16,0 0 192 0,0 0-192 0,11 4 192 15,-11-4-192-15,9 4 0 0,-9-4 0 0,9 2 0 16,-9-2 0-16,0 0 0 0,10 4 224 0,-10-4-64 16,11 6-160-16,-1-4 128 0,-10-2-128 0,15 0 128 15,-2 0 80-15,0-4 16 0,0 0 0 0,1-2 0 16,0-3 32-16,1-2 0 0,-2-2 0 0,2-2 0 0,4-2-48 0,-1-6 0 16,0 0 0-16,0 2 0 0,1-4-16 0,-4 3 0 15,0-1 0-15,-1 1 0 0,0-7-192 0,-1 4 176 16,0 6-176-16,-1-5 160 0,-3 2-160 0,0 1 0 15,2 0 0-15,-3 2 0 16,0 0-304-16,-2 1-80 0,-1 3-32 0,0-2 0 16,-2 5-1472-16,1 0-288 0,0 0-64 0,1-1-11472 15,-1 0-2288-15</inkml:trace>
  <inkml:trace contextRef="#ctx0" brushRef="#br1" timeOffset="98905.91">29207 5446 7359 0,'0'0'656'0,"0"-12"-528"0,0 2-128 0,0 10 0 0,0 0 3664 0,0 0 704 16,0 0 144-16,0 0 32 0,0 0-1808 0,0 0-368 15,8-6-64-15,-8 6 0 0,0 0-512 0,12 1-112 16,-12-1-16-16,11 8 0 0,1 2-400 0,-1 2-96 16,-4 1-16-16,1-1 0 0,0-1-304 0,0 4-64 15,-2-1-16-15,0 4 0 0,-4-1-448 0,2 4-80 16,0 1-32-16,3 0 0 0,-3-5-208 0,1 0 0 16,-1 2 0-16,0-1 0 15,1-3-352-15,0 0-64 0,-1-2-16 0,1-4 0 16,-5-9-2176-16,7 8-432 0,-7-8-96 0,7 4-13264 0</inkml:trace>
  <inkml:trace contextRef="#ctx0" brushRef="#br1" timeOffset="99124.93">29473 5330 31103 0,'0'0'1376'0,"0"0"288"0,0 0-1344 0,0 0-320 0,-1 11 0 0,0 0 0 15,1 0 1728-15,1 2 288 0,0 1 48 0,2 2 16 16,2 1-928-16,0 4-192 0,0-1-48 0,-1 1 0 16,0 0-672-16,3 3-240 0,3 2 144 0,-1-5-144 15,-1 1 0-15,1-3 0 0,2 5 0 0,-2-6 0 16,-3 0-752-16,3 2-16 0,-1-3-16 0,-1 0 0 16,-1 0-2096-16,1-2-432 0,-1 1-80 0</inkml:trace>
  <inkml:trace contextRef="#ctx0" brushRef="#br1" timeOffset="99469.04">29647 5901 13823 0,'0'0'1216'0,"0"0"-960"15,-12 7-256-15,1 3 0 0,4 2 4032 0,-1 0 752 16,0-1 144-16,0 2 48 0,-1-1-2416 0,1 2-496 0,2 2-80 0,0 2-32 15,4 3-1088-15,0 1-224 0,0-3-32 0,2 0-16 16,2 2-320-16,2-3-64 0,2-2-16 0,-1-3 0 16,3-1-32-16,2-3-16 0,2-1 0 0,1-3 0 15,0-1-144-15,1 0 0 0,2-4 144 0,-3-3-144 16,-1-1 128-16,1-2-128 0,0-3 160 0,0-1-160 16,-3 0 192-16,-1-2-48 0,-1-1-16 0,-3-1 0 15,-1-2 64-15,-1 2 16 0,-3 1 0 0,-1 2 0 16,-1 0 224-16,-2 0 32 0,-1 1 16 0,-1-1 0 15,-1-2 96-15,-1 0 0 0,-1 3 16 0,1 1 0 16,1 1-272-16,-1-1-64 0,1 1-16 0,1 1 0 16,-1 2-384-16,1 1-80 0,-1-2-16 0,1-2 0 15,0 1-2160-15,2 0-432 0,4 7-96 0</inkml:trace>
  <inkml:trace contextRef="#ctx0" brushRef="#br1" timeOffset="100000.34">29948 4475 15663 0,'0'0'1392'0,"0"0"-1120"0,0 0-272 0,0 0 0 31,0 0 2080-31,0 0 352 0,-9-3 80 0,9 3 16 0,0 0-560 0,-10-1-112 0,10 1-32 0,0 0 0 32,-7 4-864-32,7-4-160 0,-10 8-32 0,4 1-16 15,1 1-240-15,1 3-64 0,1 2 0 0,1 3 0 16,-1-1-176-16,3 2-32 0,1-2-16 0,2 3 0 0,0 0-224 0,2-4 0 0,-1-1 0 0,2 0 0 16,1 1 208-16,1-2 0 0,2-1 0 0,0-3 0 15,2-4 48-15,0-1 0 0,0-2 0 0,-2-2 0 0,0-2 80 0,1-2 32 31,-1-2 0-31,-1-1 0 0,-1-2-64 0,0-1-16 16,0-2 0-16,-4 1 0 0,-5-2-160 0,-1 0-128 16,1 1 192-16,-3-1-192 0,-5 0 128 0,0 0-128 0,0-1 0 0,-2-2 0 0,-1-4-176 0,2 1-80 15,0 0-32-15,-1 1 0 16,2 1-1776-16,0 2-368 0,0 2-64 0,4 4 0 16,5 8-592-16,0 0-112 0,0 0-32 0,0 0 0 0</inkml:trace>
  <inkml:trace contextRef="#ctx0" brushRef="#br1" timeOffset="100234.58">30279 4573 13823 0,'0'0'1216'0,"0"0"-960"0,0 0-256 0,0 0 0 0,5-7 2944 0,-5 7 560 0,0 0 96 0,0-10 32 16,-1 2-1424-16,1 8-288 0,-5-9-48 0,5 9-16 16,0 0-512-16,-10-4-128 0,1 1 0 0,0 2-16 15,9 1-480-15,-10 4-80 0,2 0-32 0,1 2 0 16,-2 1-96-16,4 2 0 0,4 3-16 0,-1-1 0 15,1 0-240-15,4 1-64 0,3-2 0 0,-1 3 0 16,-1 1-192-16,3 1 128 0,3-2-128 0,1 1 0 16,-1 2 0-16,2-2 0 0,0 0-128 0,-1-3 128 15,1-1-640-15,1-3-32 0,2 1 0 0,-1-1 0 16,-1-3-1664-16,-1-1-336 0,-2 0-64 0,-10-3-12272 16</inkml:trace>
  <inkml:trace contextRef="#ctx0" brushRef="#br1" timeOffset="100437.68">30572 4402 15663 0,'0'0'1392'0,"0"0"-1120"15,0 0-272-15,0 0 0 0,0 0 3552 0,0 0 656 16,0 0 128-16,-1 12 16 0,-2-1-2096 0,1 0-416 16,-2 2-96-16,1 1-16 0,2 1-960 0,0 1-208 15,-2 4-48-15,2 1 0 0,-3-2-512 0,1 0 0 16,0 0 0-16,1 3 0 15,-2-2-336-15,1 1-128 0,2-3-32 0,2 0 0 16,3-1-2128-16,0-1-448 0,0-3-64 0,0-4-10416 0</inkml:trace>
  <inkml:trace contextRef="#ctx0" brushRef="#br1" timeOffset="100626.53">30772 4303 14735 0,'0'0'640'0,"0"0"160"0,6-8-640 0,-6 8-160 0,0 0 0 0,0 0 0 16,0 0 3504-16,7 8 656 0,-2 1 144 0,-1 4 32 15,-3 3-2432-15,0 5-496 0,1 3-80 0,-2 5-32 16,0 4-992-16,0 0-304 0,0 1 128 0,0-1-128 16,0-3 0-16,1-1-320 0,0-2 64 0,1 3 16 15,-2-4-1616-15,0 0-320 0,-2-4-64 0,1-1-10752 16</inkml:trace>
  <inkml:trace contextRef="#ctx0" brushRef="#br1" timeOffset="100782.74">30575 4594 4607 0,'0'0'400'0,"-3"-10"-400"16,-6-1 0-16,9 11 0 0,0 0 6272 0,0 0 1152 15,-6-8 256-15,6 8 32 0,0 0-5200 0,0 0-1040 16,0 0-192-16,10-1-64 0,2 1-800 0,2 2-160 15,0 1-48-15,3 2 0 16,2-1-1968-16,0 2-400 0,1-2-80 0</inkml:trace>
  <inkml:trace contextRef="#ctx0" brushRef="#br1" timeOffset="101206.01">30987 4556 19343 0,'0'0'1728'0,"0"0"-1392"0,0 0-336 0,0 0 0 16,0 0 2752-16,0 0 464 0,0 0 112 0,6 9 0 16,1-1-1280-16,1-2-256 0,1-1-48 0,1 2-16 15,1 1-960-15,-1 1-208 0,0-1-48 0,2 0 0 0,0-2-256 0,-2 1-64 16,-3-1-16-16,-2 2 0 0,-5-8 144 0,5 13 16 16,-5-13 16-16,0 10 0 0,0-10 32 0,-5 12 16 15,-3-1 0-15,2-1 0 0,-2-3-208 0,8-7-32 16,-8 6-16-16,8-6 0 0,0 0-16 0,0 0-128 15,0 0 192-15,0 0-64 16,0 0-432-16,0 0-80 0,0 0-32 0,0 0 0 16,0 0-128-16,0 0-32 0,0 0 0 0,0 0 0 0,0 0 176 0,0 0 16 15,12 4 16-15,-2 2 0 0,-10-6 368 0,12 7-176 16,1 1 176-16,-3 1-128 0,0-1 128 0,-3 3 224 16,-7-11-48-16,8 14-16 0,0 0 432 0,-1 2 96 15,-4-3 16-15,1-3 0 0,-4-10 256 0,4 14 64 0,-2-1 16 16,-2-1 0-16,-3 0-112 0,-2 0-32 0,-2-2 0 0,-2 0 0 15,-3 0-400-15,1-4-96 0,0 2-16 0,0 0 0 16,-1-3-224-16,0 0-160 0,0-1 192 0,1-1-192 31,-1-3-896-31,0 1-272 0,2 2-64 0,-1-2-19920 0</inkml:trace>
  <inkml:trace contextRef="#ctx0" brushRef="#br2" timeOffset="157398.98">1581 11717 11055 0,'0'0'976'0,"0"0"-784"0,-5 8-192 0,5-8 0 0,0 0 1760 0,0 0 304 0,9 4 64 0,-9-4 16 16,0 0-480-16,0 0-80 0,0 0-32 0,0 0 0 15,7-4-368-15,-1-1-80 0,1 2-16 0,1-3 0 16,0-1 64-16,1 1 0 0,1-1 0 0,1-1 0 16,2-1-96-16,1 0-16 0,0-1 0 0,2-1 0 15,1-1-128-15,1-1-16 0,2-1-16 0,2-2 0 0,1-1-368 0,2 0-64 16,1-1 0-16,1 0-16 0,1-2-144 0,2 0-32 15,0-3 0-15,2 2 0 0,2-2-16 0,-1-2-16 16,-2 2 0-16,-1-1 0 0,-1 3-80 0,1-2-16 16,-1-3 0-16,-2 2 0 0,-2 2 160 0,-1 1 32 15,1-1 0-15,0 1 0 0,0 1-128 0,-2 0-32 16,-1 2 0-16,1-2 0 0,-3 5-160 0,1-1 0 16,0-1 0-16,-1 1 0 0,-2 2 0 0,2 1 0 15,-2 0 0-15,0 1 0 0,-2 3 0 0,-1 1-304 16,1 3 48-16,0 2 16 15,-5-1-2064-15,0 4-432 0,0 2-80 0</inkml:trace>
  <inkml:trace contextRef="#ctx0" brushRef="#br2" timeOffset="158176.43">1647 11707 13647 0,'0'0'592'0,"0"0"144"16,0 0-592-16,0 0-144 0,0 0 0 0,0 0 0 0,0 0 1568 0,0 0 288 0,0 0 48 0,0 0 16 15,0 0-640-15,0 0-128 0,0 0-32 0,0 0 0 16,0 0-112-16,0 10-32 0,0-2 0 0,1 1 0 0,-1 4-48 0,0-2-16 16,0-1 0-16,-1 3 0 0,-1 0-80 0,2 3 0 15,-1 1-16-15,1 0 0 0,-1 0-240 0,1 1-32 16,0 1-16-16,0 2 0 0,0-1-144 0,0 3-16 16,-2 1-16-16,2-2 0 0,-1 1-80 0,0 1-16 15,-1-1 0-15,2 1 0 0,0-2 32 0,2 1 0 16,-2 1 0-16,0-1 0 0,-2 2-32 0,2 0-16 15,0-2 0-15,0 2 0 0,-1 1 16 0,1 0 16 16,0 0 0-16,-1 0 0 16,0 2-80-16,1-2 0 0,-2 0-16 0,1 0 0 15,0-1-48-15,-2-1 0 0,0 0 0 0,1 1 0 16,1-3-128-16,-1-1 0 0,2 1 144 0,-2-3-144 16,-1 1 0-16,2 0 144 0,-1-2-144 0,2 0 0 0,-1-2 0 15,1-1-144-15,1 0-16 0,1-2 0 16,-1-2-1648-16,2 0-336 0,-1 2-64 0,1-4-14304 15</inkml:trace>
  <inkml:trace contextRef="#ctx0" brushRef="#br2" timeOffset="158864.14">1636 12873 17439 0,'0'0'768'0,"0"0"176"0,0 0-752 0,0 0-192 16,7 7 0-16,-2-2 0 0,-5-5 1520 0,8 5 272 15,0 2 48-15,1-4 16 0,0 0-400 0,3 1-80 16,-1-1-16-16,2 0 0 0,0 1 48 0,2 1 0 16,-1 0 0-16,3 1 0 0,1-2-352 0,2 2-64 15,-1 0-16-15,2 2 0 0,1 0-272 0,3 1-64 16,3 0-16-16,1 1 0 0,0 1-336 0,1-1-64 15,1-1-16-15,3 1 0 0,-1-3-64 0,1 4-16 16,1-1 0-16,-1 1 0 0,-1-2-128 0,-1 3 192 16,2-5-192-16,-1 2 192 0,-1 1 0 0,1 0 16 15,1 0 0-15,-2 1 0 0,-3-1 112 0,1-1 0 0,1 2 16 0,-1-1 0 16,-1 2-16-16,0-2-16 0,-3 0 0 0,0-1 0 16,0 0-80-16,-1 0-16 0,-3-1 0 0,-1 0 0 15,-1-1-208-15,1 3 0 0,0-4 0 0,0 1 0 16,-1-2 144-16,-1 1 48 0,-1 0 0 0,-1 0 0 15,0 1-64-15,-1-5 0 0,-2 2 0 0,1 0 0 16,-2 1 48-16,0-1 0 0,-2-1 0 0,1-1 0 16,0 1-176-16,1 0-144 0,-3-1 144 0,-1-1-208 15,-1 2-48-15,3-3-16 0,-2 1 0 0,0-1 0 16,-1 0-1776-16,0-1-336 16,-3-3-80-16,0-1-15312 0</inkml:trace>
  <inkml:trace contextRef="#ctx0" brushRef="#br2" timeOffset="160279.06">2901 10627 16415 0,'0'0'720'0,"0"0"160"0,0 0-704 0,0 0-176 16,0 0 0-16,0 0 0 0,0 0 1536 0,0 0 288 15,0 0 48-15,0 0 16 0,0 0-960 0,1-6-192 16,-1 6-32-16,0 0-16 0,5-4-320 0,-5 4-64 16,0 0-16-16,0 0 0 0,7-3 144 0,-7 3 16 15,6-1 16-15,-6 1 0 0,7 1 192 0,-7-1 48 16,0 0 0-16,0 0 0 0,0 0-64 0,1 9 0 15,-1-2 0-15,-1-2 0 16,-3 3-272-16,0 0-64 0,0-2-16 0,-1 1 0 0,0-2-288 0,-1 0 160 0,1 0-160 0,5-5 128 16,0 0-128-16,-6 4 160 0,6-4-160 0,-5 2 160 15,-2-4-160-15,7 2 0 0,0 0 144 0,-7-5-144 16,1-1 0-16,2-2 0 0,1-1 0 0,1-1 128 16,1 1-128-16,1 0 0 0,0 1 0 0,1-1 0 15,0 0 0-15,0 1 0 0,2-1 0 0,0 1-128 16,-1 2 128-16,3 1 0 0,-1-1 0 0,3 2 128 15,1 1-128-15,0 1 0 0,-8 2 0 0,7 0 0 16,3 0 0-16,-3 0 0 0,-7 0 0 0,0 0 0 16,8 2 192-16,-1 0 32 0,-7-2 0 0,0 0 0 0,0 0 128 0,5 5 32 15,-5-5 0-15,0 0 0 0,1 7 0 0,-2 1 0 16,-3-2 0-16,1 1 0 0,-1-2-208 0,-1 2-48 16,0-2 0-16,0 1 0 0,5-6-128 0,-5 3 0 15,-2-2 0-15,2 2 0 16,5-3-1248-16,0 0-288 0,0 0-48 0,0 0-9024 15,0 0-1808-15</inkml:trace>
  <inkml:trace contextRef="#ctx0" brushRef="#br2" timeOffset="160796.18">3053 11068 8287 0,'0'0'736'0,"0"0"-592"0,-5 2-144 0,5-2 0 16,0 0 2560-16,-6-2 496 0,0-2 80 0,6 4 32 16,-6-7-1584-16,2 1-320 0,0-1-64 0,1 1-16 15,2-2-416-15,1 0-96 0,1 0-16 0,1-1 0 16,-1 1-48-16,2 2-16 0,-1-1 0 0,2 1 0 15,0 1 112-15,1-1 0 0,-5 6 16 0,8-2 0 16,0-2-32-16,0 1-16 0,-2 2 0 0,-6 1 0 16,0 0-128-16,7 1-32 0,-7-1 0 0,6 3 0 15,-6-3-144-15,0 0-48 0,6 5 0 0,-6-5 0 0,3 7-80 0,-1 0-32 32,-4 1 0-32,1 0 0 0,1-8-48 0,-2 9-16 0,-2 0 0 0,0 1 0 0,-2-3-144 0,1 1 128 15,-1 0-128-15,-1-1 128 0,1-2-128 0,-1 0 0 16,1-1 0-16,0-2 0 0,1 0 0 0,0-2 0 15,0-2 0-15,5 2-176 0,0 0-64 0,-4-6-16 16,1-1 0-16,2-2 0 0,1 1 0 0,1 1-16 16,1-2 0-16,-1 1 0 0,3 1 112 0,1 2 32 15,-5 5 0-15,8-3 0 0,-2-3 128 0,1 2 0 16,-7 4 0-16,6-4 0 0,-6 4 0 0,7-3 304 16,-1 2-48-16,-6 1-16 0,8 0 32 0,-8 0 16 0,8-1 0 0,-8 1 0 15,0 0-144-15,0 0-16 0,0 0-128 0,5 5 192 16,-5-5-192-16,6 5 0 0,0-1 0 0,-6-4 0 31,0 0-2832-31,0 0-512 0</inkml:trace>
  <inkml:trace contextRef="#ctx0" brushRef="#br2" timeOffset="161155.51">3666 10452 7359 0,'0'0'320'0,"0"0"80"0,-6 3-400 0,0 0 0 16,1-3 0-16,0 1 0 0,5-1 5072 0,0 0 944 16,-5-1 176-16,5 1 32 0,0 0-3984 0,0 0-784 15,0 0-176-15,0 0-16 0,5-4-944 0,1 1-176 16,2 1-144-16,1-2 192 0,3 0-192 0,0 0 0 16,0 1 0-16,-1-2 128 0,2 0-128 0,0 0 0 0,-1 1 0 0,0-2 0 15,0 1-240-15,-1-1-128 0,0-1-16 0,-1 1-16 31,1-1-2928-31,-2-1-592 0</inkml:trace>
  <inkml:trace contextRef="#ctx0" brushRef="#br2" timeOffset="161639.85">3914 10116 20959 0,'-17'0'928'0,"9"0"192"15,-2 0-896-15,-1 1-224 0,1 1 0 0,-3 0 0 0,0 1 1408 16,0 0 256-16,-2-1 32 0,0 3 16 0,-2 1-432 16,-2 0-96-16,0 2-16 0,1 1 0 0,-2 0-624 0,2 2-128 15,0-2-32-15,-1 4 0 0,1 1 80 0,1-1 16 16,0 2 0-16,3 0 0 0,-1 1-96 0,4 1-32 16,-1 1 0-16,2 0 0 0,0 0-128 0,3 2-32 15,0 0 0-15,2-1 0 0,1 1-192 0,3-1 0 16,-1 1 0-16,4 1 0 0,2-2 0 0,1-3 0 15,1 0 0-15,2-1 0 0,1 1 0 0,3 1 0 16,0-5 0-16,3 1-160 0,5-2 160 0,2-2 0 16,2-1-144-16,-1 0 144 0,2-3 0 0,0-1 0 15,-1-1-144-15,2-2 144 0,-1 2 0 0,0-3 0 16,0-2 0-16,-2 0 0 0,-1-2 0 0,-1-3 0 16,0 2 0-16,-1-1 0 0,-5-2 0 0,2-1 0 15,0-2 0-15,-1-3 0 0,-2 0 224 0,-1-1-48 0,-1-2-16 0,0-2 0 16,-3-1 128-16,-1 1 32 0,-3-2 0 0,-1 0 0 15,-2-1 64-15,-2 2 32 0,-2-1 0 0,-3 2 0 16,-1-1 80-16,-3 1 16 0,-3-1 0 0,-2 1 0 16,-2-1-64-16,1 0-16 0,-2 2 0 0,0-3 0 15,1 0-432-15,1 3 0 0,-2 3 0 0,0 4 0 32,2-1-576-32,2 7-192 0,2 3-32 0,0 2-11360 0,1 2-2256 0</inkml:trace>
  <inkml:trace contextRef="#ctx0" brushRef="#br2" timeOffset="166801.26">1842 11854 3679 0,'0'0'320'0,"0"-5"-320"0,0 5 0 0,1-5 0 16,1 1 2544-16,-1 0 432 0,2-1 96 0,-3 5 0 15,1-4-1168-15,-1 4-240 0,0 0-64 0,0 0 0 16,0 0-192-16,0 0-64 0,0 0 0 0,0 0 0 15,5 0-128-15,-5 0-48 0,0 0 0 0,0 0 0 16,0 0-48-16,0 0-16 0,3 6 0 0,1 2 0 0,-2 0-240 0,0-2-48 16,-1 2-16-16,0 1 0 15,-1 2-224-15,2 0-32 0,-1 8-16 0,-1-4 0 0,0 2-112 0,0 1-32 16,0 2 0-16,2 1 0 0,-2 1-64 0,0 0-32 16,0 2 0-16,0-3 0 0,0 1-96 0,2-1 0 15,-2 1-16-15,0 1 0 0,0-1-48 0,0 1-128 16,0-3 192-16,0 1-64 0,0 1 64 0,0-1 16 15,1-1 0-15,-2-1 0 0,-1 1 48 0,1-2 0 16,1-1 0-16,0 0 0 0,-1 0-80 0,1 1-16 16,0-3 0-16,-1 0 0 0,-1 0-160 0,1-1 0 15,0 0 144-15,1 1-144 0,-2-1 0 0,1 0 144 16,0-1-144-16,-1-2 0 0,1-1 128 0,0 1-128 16,-1-2 0-16,1 0 0 0,0 0 128 0,0-1-128 15,-1-2 0-15,2-6 0 0,-1 7 0 0,1-7 0 16,0 0 0-16,0 0 0 15,0 0-1424-15,0 0-192 0,0 0-48 0,0 0-10496 0,0 0-2096 0</inkml:trace>
  <inkml:trace contextRef="#ctx0" brushRef="#br2" timeOffset="178243.21">3172 13278 14735 0,'0'0'1312'0,"0"0"-1056"15,0 0-256-15,0 0 0 0,0 0 2784 0,0 0 496 16,0 0 112-16,-3 10 0 0,1 1-1200 0,0 0-240 16,2 4-48-16,0-4-16 0,0 2-640 0,0 0-128 0,0 2-32 0,0 0 0 15,-1 4-208-15,1-4-48 0,3 4-16 0,-2 0 0 16,-1 2-128-16,0 2-32 0,0 0 0 0,0-1 0 15,0 0-272-15,0 0-64 0,-1 0-16 0,1 2 0 16,1-3-128-16,0 1-32 0,1 1 0 0,-1-1 0 16,0 2-144-16,1 1 0 0,-1-1-192 0,0 0 192 31,2-3-576-31,-1 0 0 0,0-3 0 0,2-1 0 16,1-2-2480-16,1 0-480 0,-2-5-112 0</inkml:trace>
  <inkml:trace contextRef="#ctx0" brushRef="#br2" timeOffset="178712.41">3238 14365 21183 0,'0'0'944'0,"0"0"192"0,0 0-912 0,0 0-224 16,0 0 0-16,0 0 0 0,-5-4 1440 0,5 4 240 15,-5-3 48-15,5 3 16 0,-7-1-448 0,1 1-80 16,-2 1-32-16,0 5 0 0,1 1-352 0,0 4-64 0,-2 2 0 0,2 4-16 15,2 0-304-15,3 4-48 0,-1 2-16 0,3 2 0 16,1-2-208-16,2 0-48 0,3-1-128 0,2-1 192 16,1-1-64-16,2-3 0 0,0 0-128 0,2-1 192 15,2-4-64-15,-1-1 0 0,1-1-128 0,-1-4 192 16,1-2-64-16,0-3-128 0,0-2 176 0,1-2-176 16,-3-1 320-16,-1-1-64 0,-3-3 0 0,-2-1 0 15,-2-1 224-15,-1-1 32 0,-2 0 16 0,-2 0 0 16,-2 0-96-16,-1-2-32 0,-2-1 0 0,0 3 0 15,-1 0-176-15,0 1-32 0,-5-1-16 0,0 1 0 16,-2-2-176-16,0 2 0 0,1-1 0 0,1 2 0 16,1 0-736-16,1 1-80 0,0 1-16 0,4 0 0 15,1 2-1792-15,4 5-352 0,0 0-80 0</inkml:trace>
  <inkml:trace contextRef="#ctx0" brushRef="#br2" timeOffset="178962.9">3786 14396 27871 0,'0'0'1232'0,"0"0"256"0,0 0-1184 0,0 0-304 15,0 0 0-15,0 0 0 0,-4-5 1792 0,4 5 320 16,-5-7 48-16,1 2 16 0,-1 1-960 0,5 4-176 16,0 0-32-16,0 0-16 0,-7 0-592 0,1 2-112 15,-2 3-32-15,0 3 0 0,0 1 0 0,3 1-16 0,-3 3 0 0,2 2 0 16,0 0 80-16,1 2 0 0,3 0 16 0,0 1 0 15,2-2-144-15,2 1-16 0,0 1-16 0,2 1 0 16,1 0-160-16,2-1 0 0,1-1 0 0,1-1 0 16,0 0 0-16,0-2 0 0,2 0 0 0,0-2 0 31,1-3-1648-31,1-2-256 0,0-2-48 0,0-3-9520 0,0 0-1904 0</inkml:trace>
  <inkml:trace contextRef="#ctx0" brushRef="#br2" timeOffset="179165.91">4012 14302 18431 0,'0'0'1632'0,"0"0"-1312"0,0 0-320 0,0 0 0 0,0 0 2304 0,0 0 384 16,0 0 64-16,1 8 32 0,1 1-1120 0,1 3-240 16,0 0-32-16,-1 2-16 0,1 4-736 0,-1-1-160 15,2 3-32-15,0 1 0 0,2 2-448 0,-1 1 0 16,1-2 0-16,-1 0 0 15,2 1-1168-15,-2-2-336 0,0-2-64 0,2-2-16 16,-1-3-1600-16,2-2-320 0</inkml:trace>
  <inkml:trace contextRef="#ctx0" brushRef="#br2" timeOffset="179369.06">4208 14132 29535 0,'0'0'1312'0,"0"0"272"0,0 0-1264 16,0 0-320-16,0 0 0 0,2 11 0 0,-1 0 560 0,3 4 48 0,1 4 16 0,2 1 0 16,-1 3 144-16,3 3 16 0,4 2 16 0,0 2 0 15,-1 0-608-15,0 2-192 0,-3-1 0 0,0 0 0 16,3-1 0-16,-2-1 0 0,1-2 0 0,-2 1 0 31,-3-4-1536-31,2 1-272 0,0 0-48 0,0-2-11664 0</inkml:trace>
  <inkml:trace contextRef="#ctx0" brushRef="#br2" timeOffset="179540.87">4177 14568 13823 0,'-8'0'1216'0,"0"0"-960"16,2 0-256-16,6 0 0 0,0 0 5328 0,0 0 1024 15,0 0 208-15,0 0 32 0,0 0-5088 0,0 0-1024 16,9-2-208-16,3 0-32 0,1-1-240 0,1-3-160 15,2 1 32-15,-1 0 0 16,1 1-1776-16,1-3-336 0,-1 2-80 0</inkml:trace>
  <inkml:trace contextRef="#ctx0" brushRef="#br2" timeOffset="180010.8">4546 14494 31503 0,'0'0'1392'0,"0"0"288"0,0 0-1344 0,0 0-336 0,0 0 0 0,0 0 0 16,0 0 640-16,0 0 64 0,10 0 16 0,1-1 0 15,1 2-336-15,-1-2-64 0,2-1 0 0,-1 0-16 16,1 0-96-16,-2 2-16 0,-1 0 0 0,0 2 0 16,2 0 144-16,-1 1 32 15,-1 1 0-15,-3 2 0 0,-3 1 144 0,-2-1 16 0,2 1 16 0,-1 0 0 16,-1 0-176-16,0 0-48 0,-1-1 0 0,0 1 0 0,-1 1-192 0,0-8-128 15,0 8 128-15,0-8-128 0,0 0 0 0,-1 6 0 16,0 1-160-16,1-7 160 16,0 0-512-16,0 0 0 0,0 0 0 0,0 0 0 15,0 0-272-15,0 0-48 0,9 1-16 0,-2 0 0 0,1-2 448 0,1 0 80 16,2-1 32-16,-1 1 0 0,1 1 288 0,0 0 0 16,4 0 0-16,-2 0 0 0,0 0 512 0,1 0 16 15,-2 3 0-15,0-1 0 0,-1 2 240 0,1 1 32 16,0 1 16-16,-2 0 0 0,-1 1 128 0,-1 0 16 15,0 1 16-15,-3 1 0 0,-1 2 48 0,-2 0 16 16,-2-3 0-16,-2 1 0 0,-2-1-320 0,0 0-64 16,-1 3-16-16,-1-1 0 0,-3-4-352 0,-1 1-80 15,1 0-16-15,-2-4 0 0,-2 1-192 0,-3 0 0 0,-1-1 0 32,-5-2-160-32,0-2-1456 0,-2-3-304 0,-2 0-48 0,-1-5-17952 0</inkml:trace>
  <inkml:trace contextRef="#ctx0" brushRef="#br2" timeOffset="180557.8">3403 12690 16575 0,'0'0'1472'0,"0"0"-1168"0,4 7-304 0,-2 1 0 16,0 1 2368-16,0 1 432 0,1 0 80 0,1 3 0 15,0 1-1392-15,-1 2-272 0,1 2-64 0,2 2-16 16,-1 2-624-16,0 1-112 0,2-3-16 0,-2 1-16 15,0 1-208-15,0-1-32 0,2 0-128 0,-1-2 192 16,-1 1-528-16,1-2-112 0,0-4-32 0,-1-1-8960 16,1-2-1792-16</inkml:trace>
  <inkml:trace contextRef="#ctx0" brushRef="#br2" timeOffset="180792.16">3360 12945 12895 0,'0'0'1152'0,"0"0"-928"16,-7 0-224-16,7 0 0 0,0 0 4352 0,0 0 816 16,0 0 160-16,0 0 48 0,1-5-2944 0,3 0-592 15,2 0-112-15,1-1-32 0,3 1-848 0,1-1-160 16,5-1-48-16,0 1 0 0,-1-1-336 0,2 1-80 0,1-2-16 0,2 1 0 16,-2 1-208-16,2 0 128 0,-2 0-128 0,2-1 0 15,-3 2 0-15,-2 1-256 0,0-1 16 0,0 0 16 31,-2 1-2304-31,0-3-464 0,-1 1-80 0,-2-1-11952 0</inkml:trace>
  <inkml:trace contextRef="#ctx0" brushRef="#br2" timeOffset="181167.31">3536 12581 15663 0,'-11'-2'1392'0,"-2"-1"-1120"0,-4 2-272 0,-1 0 0 16,0-1 2640-16,0 2 480 0,1 0 80 0,-2 0 32 15,-2 3-1136-15,2 2-240 0,2 0-32 0,1 3-16 16,1 1-864-16,0 4-176 0,1 0-48 0,1 4 0 0,1 3-528 0,0-2-192 16,2 3 0-16,1 2 144 0,1 2-144 0,2 4 0 15,0-3 0-15,2 1 0 0,3 1 0 0,1 0 0 16,3-3 0-16,1 1 0 0,2 0 0 0,2 0 0 16,1 1 0-16,3-4 0 0,1 2 0 0,3-4 0 15,0-3 0-15,4-1 0 0,2-3 160 0,3-5-160 16,1-2 192-16,3-5-192 0,1-3 288 0,2-3-48 15,2-1-16-15,0-4 0 0,0-4 176 0,-1-2 48 16,-2-1 0-16,0-3 0 0,-3 1 176 0,-5-4 32 16,-2 1 16-16,-3-2 0 0,-2 3 0 0,-3-1 0 15,-3 2 0-15,-2 0 0 0,-3 5-64 0,-1-3-16 16,-1 0 0-16,-3 1 0 0,-3-2-80 0,-1 1 0 16,-1 0-16-16,-1 0 0 0,-2-1-128 0,-3-1-32 15,-2-1 0-15,-2 0 0 0,-4-3-176 0,0 1-32 16,-3 0-128-16,-2 1 192 0,-1 1-384 0,2 3-96 0,-1 3-16 0,1 2 0 31,1 4-2144-31,2 3-432 0,-1 4-96 0</inkml:trace>
  <inkml:trace contextRef="#ctx0" brushRef="#br2" timeOffset="205800.52">7133 11087 17503 0,'-2'-5'768'0,"-2"-1"176"0,10-11-752 0,-10 9-192 0,1 1 0 0,-2-4 0 16,0-1 2304-16,-2 1 448 0,-1 2 64 0,1-1 32 15,-3 2-1168-15,3 3-224 0,-4 1-48 0,-1 3-16 16,1 2-656-16,2 3-128 0,-1 4-32 0,0 2 0 16,-2 4-304-16,1 6-64 0,-1 2-16 0,1 3 0 15,2 0-192-15,0 10 128 0,1-1-128 0,4 1 0 16,4-1 0-16,2-4 0 0,3-1 0 0,1-2 0 15,4-5 0-15,1-1 0 0,1-5 0 0,4-2 0 16,-1-6 176-16,1-3-16 0,-2-5 0 0,2-4 0 16,1-2 256-16,0-5 48 0,-3-2 16 0,-1-1 0 0,-1-2-96 0,-4 0-32 15,0-3 0-15,-2-2 0 0,-2-1-16 0,-1 0 0 16,-3-2 0-16,-2 3 0 0,0 1 176 0,-4 1 48 16,0 1 0-16,-2 2 0 0,0 1-560 0,-1 0 0 15,0 0 0-15,1 2 0 16,0 1-1472-16,2 3-416 0,2 2-80 0,0 2-16 15,1 0-1808-15,3 5-368 0</inkml:trace>
  <inkml:trace contextRef="#ctx0" brushRef="#br2" timeOffset="206097.45">7301 11060 14735 0,'6'8'1312'15,"2"5"-1056"-15,0 1-256 0,1 3 0 0,2 1 2512 0,-1 2 448 0,0 1 96 0,2 0 16 16,1-2-1472-16,-1 1-272 0,-2-2-64 0,1 0-16 15,-1 1-176-15,-2-2-48 0,0-1 0 0,-2-3 0 16,1-3-432-16,-2 0-80 0,-1-2-32 0,-1-2 0 16,-3-6-144-16,0 0-16 0,0 0-16 0,0 0 0 15,0 0 144-15,0 0 48 0,0 0 0 0,0 0 0 16,-7-6-96-16,1-1-16 0,-1-3 0 0,1-3 0 16,-1-3-192-16,0-2-64 0,1-4 0 0,1 1 0 15,0-4-128-15,1 2 0 0,2-2 0 0,2-1 128 16,3 2-128-16,2 0 128 0,3 1-128 0,2 3 128 15,3-1 320-15,2 3 64 0,-1 2 16 0,0 2 0 16,2 3-16-16,0 3-16 0,-1 2 0 0,1 2 0 16,0 1-368-16,1 3-128 0,-2 3 0 0,2-2 0 0,1 4 0 15,2-1 0-15,-2-1 0 0,2 2-13248 16,1 2-2544-16</inkml:trace>
  <inkml:trace contextRef="#ctx0" brushRef="#br2" timeOffset="207269.21">9972 11250 24479 0,'0'0'1088'0,"0"0"208"0,0 0-1040 0,0 0-256 0,0 0 0 0,0 0 0 16,0 0 1184-16,13-6 176 0,-2 8 48 0,-1-5 0 15,2 0 64-15,2-4 32 0,3 1 0 0,3-3 0 16,2 1-224-16,3-1-32 0,2-2-16 0,0 1 0 15,1-2-304-15,2-1-64 0,2-2-16 0,2-1 0 16,1-4-320-16,2 1-64 0,1-2-16 0,2 1 0 16,2-3-256-16,1 1-48 0,1-2-16 0,0 1 0 15,1-1-128-15,-2 1 0 0,-1 1 0 0,-3 1 128 16,-3-3-128-16,-1 5 0 0,-1-2 144 0,-2 5-144 0,-2-2 0 0,-2 2-192 16,-2 2 32-16,-2 1 0 15,-2 1-1888-15,-3-1-368 0,0 3-80 0,-4 1-14656 16</inkml:trace>
  <inkml:trace contextRef="#ctx0" brushRef="#br2" timeOffset="207910.15">9960 11278 14687 0,'0'0'640'0,"0"0"144"0,3-5-624 0,-3 5-160 16,0 0 0-16,0 0 0 0,0 0 1792 0,0 0 320 15,0 0 64-15,0 0 0 0,5-4-576 0,-5 4-128 16,0 0-32-16,0 0 0 0,8 2-320 0,-1 3-64 16,-4 2-16-16,1-1 0 0,-1 1-48 0,0 2-16 15,-1 5 0-15,0 1 0 0,-2 2-128 0,0 4-16 16,0-1-16-16,0 5 0 0,0 1-256 0,-2 3-48 16,1 0-16-16,0 1 0 0,-2 1-96 0,2 3-16 15,-2-2 0-15,2 2 0 0,-1 2-16 0,1 0-16 16,0 2 0-16,-2 1 0 0,-1 1-80 0,0 3-16 0,1 0 0 0,-1 2 0 15,1-4-16-15,0 1-16 0,1-1 0 0,-1-1 0 16,2-1 16-16,0 0 0 0,-1-5 0 0,1 1 0 16,0-3-96-16,-1 0-16 0,0-2 0 0,0 0 0 15,1-1-128-15,0-2 0 0,0-1 0 0,1 2 0 16,-2-5 0-16,2-1-224 0,0-1 32 0,2-1 0 31,-1-2-1376-31,0-2-272 0,-1-3-48 0,1-2-16 16,1 0-1840-16,-1-2-368 0</inkml:trace>
  <inkml:trace contextRef="#ctx0" brushRef="#br2" timeOffset="208443">9928 12662 5519 0,'0'0'496'0,"0"0"-496"0,0 0 0 0,0 0 0 16,0 0 3840-16,0 0 688 0,0 0 128 0,0 0 16 15,9 3-2496-15,1 1-496 0,2 0-96 0,1 2-32 16,1 3-160-16,2-1-48 0,2 4 0 0,2-3 0 16,2 1-144-16,3 1-48 0,2-2 0 0,-1 1 0 15,2 1-192-15,-1-1-64 0,3 1 0 0,0-1 0 16,3 2-160-16,-1 1-32 0,1-4-16 0,2 3 0 15,3 0-304-15,2-1-48 0,3 0-16 0,2 0 0 0,2-3-96 16,-2 3-32-16,1-1 0 0,-1-1 0 0,0 0 32 16,-1 0 0-16,0 2 0 0,2 2 0 0,-2-3 32 0,-1 3 16 15,0 0 0-15,-1 1 0 0,1-1-80 0,-2 1 0 16,-1 0-16-16,-4-1 0 0,-2 0-176 0,-1-1 192 16,-4 0-192-16,-2 0 192 0,-2-5-192 0,-2 2 128 15,-2-1-128-15,-3 0 128 0,1-1-128 0,-4 0 0 16,0-1 144-16,-2-1-144 0,-2-1 0 0,0 0 0 15,-3-2-160-15,-1 0 160 16,-7-2-1520-16,0 0-192 0,0 0-32 0,0 0-11232 16,6-6-2240-16</inkml:trace>
  <inkml:trace contextRef="#ctx0" brushRef="#br2" timeOffset="209164.9">10245 11460 6447 0,'0'0'576'0,"0"0"-576"0,1-6 0 0,0-2 0 16,1 0 3456-16,-1 2 592 0,-1 6 112 0,0 0 32 15,0 0-1888-15,0 0-384 0,0 0-80 0,0 0-16 16,0 0-608-16,0 0-112 0,4 6-16 0,-2 1-16 16,1 2-64-16,-2 2-16 0,1 3 0 0,-1 4 0 15,0 0-16-15,-1 4 0 0,0 2 0 0,0 2 0 16,0 1 48-16,-1 3 16 0,1 3 0 0,0 1 0 0,0-3-304 0,-1 3-64 15,-1 1-16-15,1 1 0 0,0 0-352 0,-1 0-80 16,1-3-16-16,1 2 0 0,-1 1-208 0,-2-3 128 16,1-2-128-16,0-1 0 0,1-1 224 0,0-2-48 15,-2 1-16-15,0-2 0 0,2-1-160 0,0-1 0 16,-1-3-192-16,1-1 192 0,1-2-192 0,-1 0 192 16,1-3-192-16,-1 0 192 15,-1-4-608-15,1 0 0 0,0 0 0 0,-1 1 0 16,1-1-416-16,0 1-96 0,-1 0-16 0,1-2 0 15,-1 2-240-15,-1-3-48 0,2-1-16 0,-1-2 0 16,1 1-992-16,1-7-192 0,-1 6-32 0</inkml:trace>
  <inkml:trace contextRef="#ctx0" brushRef="#br2" timeOffset="-213355.23">11589 10124 15663 0,'0'-4'1392'0,"1"0"-1120"0,2-1-272 0,-2 1 0 0,2 0 2512 0,-2-1 448 0,1 2 96 0,0 2 16 16,-2 1-848-16,0 0-176 0,0 0-16 0,5 10-16 16,2 2-624-16,-4 5-128 0,0 3-32 0,1-1 0 15,1 5-464-15,-1-1-80 0,-1 2-32 0,-1 2 0 16,1 2-464-16,1 1-192 0,-2 0 176 0,1 1-176 0,1-1 0 0,-1-4 0 16,-2 3 0-16,1-2-160 15,2-2-1312-15,0 0-272 0,-1-3-48 0,-1-4-9216 16,1 1-1824-16</inkml:trace>
  <inkml:trace contextRef="#ctx0" brushRef="#br2" timeOffset="-213151.99">11499 10330 23039 0,'0'0'1024'0,"0"0"192"0,-5-4-960 0,1 0-256 16,0 0 0-16,4 4 0 0,0 0 3136 0,0 0 576 15,0 0 112-15,0 0 16 0,2-6-2016 0,4 0-416 16,0 1-64-16,3 0-32 0,3-1-720 0,1-1-144 16,0 0-16-16,1 2-16 0,1 0-240 0,0 1-48 0,2 0-128 0,2 2 192 15,0 0-192-15,2 1-128 0,-1 1 128 0,-1 0-208 32,1-1-1392-32,0 1-256 0,4 0-64 0,-3 0-9712 0,-3-2-1936 0</inkml:trace>
  <inkml:trace contextRef="#ctx0" brushRef="#br2" timeOffset="-212760.36">11684 9904 23039 0,'-34'4'1024'0,"18"-3"192"0,-1 4-960 0,-2-1-256 0,-2 4 0 0,1 2 0 0,1 1 2256 0,2 2 416 16,0 1 80-16,1 3 0 0,1 1-1520 0,0 3-304 15,2 3-64-15,2 3-16 0,1 2-544 0,3 1-112 16,1 1-32-16,3 3 0 0,3 1-160 0,0 3 0 16,2 0 0-16,3 1 0 0,3 0 0 0,1 1 0 15,2-3 0-15,0-3 0 0,4-2 0 0,2-2 0 16,1-1 0-16,3-2 0 0,2-3 0 0,2-2 0 16,1-4 0-16,3-2 0 0,2-7 144 0,3-3 0 15,1-2 0-15,0-4 0 0,1-5-16 0,-5-3-128 16,-1-5 192-16,-1-2-64 0,-1-4 32 0,-2 0 0 15,-3-3 0-15,-4-2 0 0,-1 1 80 0,-2-5 16 16,-3 1 0-16,-1 2 0 0,-4-3 128 0,-2-1 16 0,-2-1 16 0,-3 1 0 16,-1 0-192-16,-1 2-32 0,-3 1-16 0,-2 0 0 15,-4-1 16-15,-1 1 16 0,-4-1 0 0,-2 4 0 16,-2 2-208-16,-2 0 0 0,0 3 0 0,0 2-160 31,-2 5-2160-31,-3-2-432 0</inkml:trace>
  <inkml:trace contextRef="#ctx0" brushRef="#br2" timeOffset="-211521.7">11534 13219 4607 0,'0'0'192'0,"0"0"64"0,0 0-256 0,-5-3 0 0,5 3 0 0,0 0 0 16,-3-5 4032-16,3 5 768 0,-4-2 160 0,4 2 32 16,0 0-2704-16,0 0-544 0,0 0-96 0,0 0-32 15,0 0-128-15,0 0-16 0,0 0-16 0,3 6 0 16,-1 2 176-16,1 5 32 0,-2 3 16 0,1 1 0 16,-1 2-384-16,0 3-80 0,1 4 0 0,0 2-16 15,-2-1-464-15,0 2-96 0,0 1 0 0,0 0-16 16,-1 0-176-16,0 0-48 0,-2 1 0 0,2 0 0 0,-1-1-240 0,2-1-160 15,0-3 192-15,-1-1-192 0,0-2 0 0,-1 1 0 16,2-2 0-16,2 0 0 16,0-2-1040-16,1-1-224 0,0-1-32 0,1-1-16 15,-1-4-1632-15,0-2-336 0,0-3-64 0,-3-8-12496 16</inkml:trace>
  <inkml:trace contextRef="#ctx0" brushRef="#br2" timeOffset="-211130.82">11512 14267 21183 0,'-5'1'1888'0,"-2"1"-1504"0,1 0-384 0,0-2 0 16,0 2 2320-16,6-2 400 0,0 0 80 0,0 0 16 15,-7 1-1184-15,2 2-224 0,0 1-64 0,0 1 0 16,-1 1-496-16,1 5-96 0,1 2-32 0,0 4 0 16,2 2 16-16,-1 3 0 0,2 2 0 0,1-1 0 15,1-1-224-15,2 2-32 0,1-1-16 0,0-2 0 16,0-2-208-16,1-3-64 0,3 0 0 0,1-2 0 16,1-1-192-16,3-3 0 0,3-3 0 0,1-4 0 15,1-3 0-15,2-3 0 0,-2-3 0 0,1-3 0 16,2-3 0-16,-2-1 0 0,-3-3 0 0,-1 1 0 0,-3-2 0 0,-5-1 0 15,-1-1 0-15,-3 1 0 0,-1-2 144 0,-5 2-144 16,-1 0 128-16,-4 1-128 0,-1 1 192 0,-1-1-64 16,-2 4 0-16,-1-1 0 0,-3 4-128 0,1 0 0 15,-1 1 144-15,-1 3-144 0,3 1-160 0,2 1-96 16,0 0-32-16,3 1 0 16,1 2-1616-16,3 0-320 0,5 1-64 0,0 0-9264 15,0 0-1856-15</inkml:trace>
  <inkml:trace contextRef="#ctx0" brushRef="#br2" timeOffset="-210865.1">11992 14315 9215 0,'0'0'400'0,"0"0"96"0,0 0-496 0,0 0 0 0,0 0 0 0,-7-2 0 15,-2 2 5376-15,0 0 992 0,0 2 192 0,0-2 32 16,-2 3-4032-16,1 1-800 0,2 0-160 0,-1 1-48 15,0 3-320-15,0-2-64 0,1 4-16 0,1 0 0 16,3 0-384-16,0 3-64 0,0-2-32 0,3 2 0 16,-1 1-176-16,2 1-48 0,1-1 0 0,1 0 0 15,1 1-448-15,2-1 128 0,2-1-128 0,1 1 0 16,1-1 0-16,0 0 0 0,0-1 0 0,3 0-160 16,2 0-336-1,0-2-64-15,-1 0-16 0,-1-3 0 0,3-1-1680 0,-1-2-352 16,0 0-64-16,2-1-8912 0,-1-3-1776 0</inkml:trace>
  <inkml:trace contextRef="#ctx0" brushRef="#br2" timeOffset="-210661.7">12336 14227 30351 0,'0'0'1344'0,"0"0"272"0,0 0-1296 0,0 0-320 15,0 0 0-15,0 0 0 0,-3 6 1344 0,2 2 192 16,1-8 32-16,0 11 16 0,1 3-656 0,2 0-128 15,1 3-32-15,0 3 0 0,1 2-464 0,0 3-112 16,2 2 0-16,-2 0-16 0,0 1-176 0,1 0 0 16,0 0-160-16,-1-1 160 15,0-1-624-15,0-2-16 0,2-3-16 0,-2-1 0 16,0-3-1840-16,2 0-352 0,-1-2-80 0</inkml:trace>
  <inkml:trace contextRef="#ctx0" brushRef="#br2" timeOffset="-210443.07">12492 14162 35007 0,'0'0'1552'0,"-2"-6"320"0,-2 0-1488 0,1-1-384 0,3 7 0 0,0 0 0 16,0 0 688-16,0 0 64 0,0 0 16 0,1 8 0 16,3 3-128-16,2 3-32 0,0 3 0 0,2 0 0 15,1 4-352-15,0 2-80 0,-1 2-16 0,0 2 0 16,1 2-160-16,0 0 0 0,0-2 0 0,0 0 0 0,0 1 0 0,1-1-144 15,-1 1 144-15,-2-2-208 16,1-2-1216-16,-1 2-240 0,-1-3-64 0,0 0-14384 16</inkml:trace>
  <inkml:trace contextRef="#ctx0" brushRef="#br2" timeOffset="-210286.84">12440 14547 23039 0,'0'0'2048'0,"-5"-3"-1648"15,-3 1-400-15,8 2 0 0,-6-4 3072 0,6 4 512 16,-3-6 128-16,3-1 0 0,1 1-2768 0,4-1-560 16,2-1-128-16,2 2 0 0,3-5-256 0,1 2-192 15,4-1 48-15,1-2-10832 16,0 2-2160-16</inkml:trace>
  <inkml:trace contextRef="#ctx0" brushRef="#br2" timeOffset="-209865.01">12836 14377 23951 0,'0'0'2128'0,"0"0"-1696"0,0 0-432 0,0 0 0 16,0 0 2608-16,0 0 432 0,0 0 96 0,7 6 0 16,2-1-2000-16,1-1-416 0,4-1-80 0,-3 1 0 15,2-2-416-15,-1 1-80 0,0 0-16 0,-2 2 0 16,-2-1 176-16,0 1 16 0,-2 2 16 0,1 0 0 15,-2 1 496-15,-1 1 112 0,-1 0 16 0,-1 2 0 0,0-1-288 16,-1 1-48-16,-1 0-16 0,0-1 0 0,0 0-400 0,-1 0-80 16,-1 0 0-16,1-1-128 0,-2 0 0 0,1 0 0 15,-2-3-160-15,1 1 160 0,-1-2-368 0,4-5 48 16,-2 7 16-16,2-7 0 16,0 0-304-16,0 0-64 0,0 0-16 0,0 0 0 15,0 0 0-15,6 1 0 0,2-2 0 0,1-1 0 0,0 0 352 0,2-1 64 16,-1-1 16-16,1 3 0 0,-1-2 256 0,2 3 0 15,-1 0 0-15,0 3 0 0,-1-3 320 0,1 3 128 16,-2 0 32-16,-3 3 0 0,2 0 480 0,-1 2 80 16,-2 2 32-16,0 0 0 0,-2 0-160 0,-2 2-16 15,-1-1-16-15,-1 1 0 0,-3 0-368 0,0 1-64 16,-1-4 0-16,-2 2-16 0,-1-1-432 0,-2-2 0 16,-3-2 0-16,-3 1 0 15,-1-3-1136-15,-1-2-208 0,-3-2-32 0,-1-2-12032 0,-1-5-2400 0</inkml:trace>
  <inkml:trace contextRef="#ctx0" brushRef="#br2" timeOffset="-209239.86">11770 12811 3679 0,'0'0'320'0,"0"0"-320"16,0 0 0-16,-1-5 0 0,1 5 3424 0,0 0 608 16,-2-7 128-16,2 7 32 0,0 0-2400 0,2-6-496 15,-2 6-80-15,0 0-32 0,0 0-48 0,0 0-16 16,0 0 0-16,0 0 0 0,0 0 128 0,0 0 32 16,0 0 0-16,0 0 0 0,0 0-496 0,0 0-80 0,0 0-32 0,-2 7 0 15,0 1-416-15,-2 1-64 0,-1-2-32 0,1-2 0 16,0 2-160-16,-1-2 0 0,-2-1 0 0,2 0 128 15,-2-2-128-15,7-2 128 0,-7 3-128 0,-1-3 128 16,0-3-128-16,0 1 192 0,2-2-192 0,-1 1 192 16,2 1-192-16,0-2 0 0,1-2 0 0,0 0 0 15,2 1 0-15,2-2 0 0,0 1 0 0,2-1 0 16,-2 7-128-16,4-6 128 0,1-1 0 0,0 2 0 16,0 0 0-16,2 1 0 0,-7 4 0 0,9-3 0 15,0 2 160-15,0-2 96 0,-1 3 32 0,-1 0 0 16,-1 3 160-16,1-2 48 0,0 2 0 0,-1 1 0 15,-6-4 192-15,0 0 32 0,0 0 16 0,1 9 0 16,-1 0-96-16,-1 1-32 0,-2-3 0 0,0 1 0 0,-1 0-176 0,1-1-48 16,-3 0 0-16,1-1 0 0,0 1-160 0,-2-4-32 15,0 0-16-15,7-3 0 0,-7 0-176 0,1 0 0 16,-1 0 0-16,7 0 0 16,-5 0-1152-16,1 0-256 0,0-3-48 0,4 3-16 15,0 0-2432-15,0 0-512 0,0 0-80 0,0 0-32 0</inkml:trace>
  <inkml:trace contextRef="#ctx0" brushRef="#br2" timeOffset="-208816.57">11915 13113 16575 0,'0'0'1472'0,"0"0"-1168"0,0 0-304 0,0 0 0 15,-7 4 2192-15,7-4 384 0,0 0 80 0,-6 2 16 16,6-2-1216-16,0 0-240 0,-7-3-64 0,7 3 0 16,-4-8-512-16,2 2-128 0,0-2 0 0,1 1-16 15,0 1 224-15,1-1 48 0,2 1 16 0,0-1 0 16,-1 2-176-16,2-2-32 0,-3 7-16 0,3-5 0 16,3 0-176-16,-2 0-48 0,-4 5 0 0,6-3 0 15,-6 3 48-15,8 0 16 0,0 0 0 0,-8 0 0 16,6 3-192-16,-6-3-32 0,7 2-16 0,-7-2 0 15,0 0 352-15,0 0 80 0,2 8 16 0,-2-8 0 16,0 8-608-16,-1 0-368 0,-2 0 48 0,0 0 16 0,-3-2 304 0,1 2 0 16,-1 1 0-16,-1-4 0 0,1 0 0 0,0-1 0 15,0 0 128-15,6-4-128 0,-8 3 0 0,8-3 0 16,0 0 0-16,-7-1 0 0,7 1 0 0,0 0 0 16,-3-7 0-16,3 7 0 0,-3-6-144 0,3-1 144 15,0 7 0-15,0-6-144 0,0 6 144 0,0 0 0 16,4-6 0-16,-4 6 0 0,6-4 0 0,1 2-128 15,-7 2 128-15,8-2 0 16,0-1-1088-16,-1 0-144 0,0 0-32 0,1 2-10128 16,0 0-2016-16</inkml:trace>
  <inkml:trace contextRef="#ctx0" brushRef="#br2" timeOffset="-208596.55">12160 12741 29023 0,'0'0'1280'0,"0"0"272"0,0 0-1232 0,0 0-320 0,0 0 0 0,9-3 0 16,0-1 1648-16,1 1 272 0,0-1 48 0,1 2 16 16,1-2-640-16,1 0-128 0,-1 0-32 0,1 2 0 15,0-1-864-15,1-2-192 0,1 1-128 0,2 0 192 0,-1-3-448 0,1 2-96 16,-1 0-16-16,0 0-11488 15,1-3-2304-15</inkml:trace>
  <inkml:trace contextRef="#ctx0" brushRef="#br2" timeOffset="-207920.86">12474 12433 18655 0,'0'0'832'0,"0"0"160"0,1-7-800 0,-1-2-192 0,0 1 0 0,0 1 0 15,-1-1 1808-15,0 0 320 0,-2 1 64 0,0 1 16 0,1-1-288 16,2 7-64-16,-8-5-16 0,0 1 0 0,-1 0-208 0,-3 0-32 15,-1 2-16-15,-2 2 0 0,-2 2-288 0,-3 4-48 16,-1-1-16-16,-2 3 0 0,-2 2-592 0,-1 2-128 16,0 2-32-16,2 2 0 0,1 1-304 0,1 2-176 15,0 2 192-15,2 3-192 0,2-1 0 0,3 2 0 16,4-2 0-16,2-2 0 0,0 3 0 0,5-1 0 16,2-1 0-16,4 2 0 0,0-1 0 0,3 1 0 15,2-2-160-15,2 1 160 0,1 1 0 0,4-1-176 16,1-1 176-16,3-2-128 0,2-3-32 0,2-3 0 15,4-1 0-15,3-1 0 0,0-2-80 0,1-2-16 16,0-3 0-16,-2-2 0 0,1-3 256 0,-2-1-192 16,-1-2 192-16,-1-1-192 0,-1-2 192 0,-2-2 0 15,-3-1-160-15,0-2 160 0,-2-2 0 0,-2-2 0 0,0-2 0 16,-2-3 0-16,0-1 0 0,-3-1 128 0,-2 0-128 0,-2 1 0 16,-2-1 144-16,-1 0-144 0,-4 0 160 0,-3 1-160 15,-2 0 192-15,-1 3-64 0,-4-1-128 0,-1 4 192 16,-1-1-192-16,0 2 176 0,-1-1-176 0,0 2 160 31,-3 2-1248-31,1 0-256 0,2 1-64 0,1 1-16784 0</inkml:trace>
  <inkml:trace contextRef="#ctx0" brushRef="#br2" timeOffset="-163667.25">2810 14388 12783 0,'0'0'560'0,"0"0"128"0,0 0-560 0,0 0-128 0,9 10 0 0,-9-10 0 15,0 0 1280-15,0 0 208 0,0 0 48 0,0 0 16 16,0 0-336-16,0 0-64 0,0 0 0 0,7 2-16 16,-7-2-144-16,0 0-32 0,0 0 0 0,0 0 0 15,7 4 64-15,-7-4 0 0,0 0 0 0,0 0 0 16,4 8-368-16,-4-8-64 0,0 6-16 0,-1 2 0 16,1-8-288-16,-3 8-64 0,0-1-16 0,-2-2 0 15,-3-3-208-15,1 1 176 0,-1 1-176 0,1-4 160 16,1 0-16-16,-1 0 0 0,7 0 0 0,0 0 0 15,-5-4-144-15,0 0 0 0,-2-1 0 0,3 0 0 16,4 5 128-16,-2-6-128 0,-1 0 0 0,2-1 128 16,1 1-128-16,0-2 0 0,1 2 0 0,-1 6 128 15,3-7-128-15,-3 7 0 0,1-5 0 0,-1 5 0 0,3-4 0 0,-3 4 0 16,7-4 0-16,-7 4 0 0,0 0 144 0,0 0 0 16,0 0 0-16,8 4 0 0,0-3 80 0,-8-1 16 15,0 0 0-15,0 0 0 0,5 9-48 0,-1-1 0 16,-4-8 0-16,-1 9 0 0,-3 0-64 0,1 1 0 15,1-3-128-15,-1 1 192 0,1-1-64 0,-2-2-128 16,-3-1 176-16,2 0-176 0,5-4 144 0,0 0-144 16,-5 5 0-16,5-5 144 0,-7 1-144 0,7-1 0 15,0 0 0-15,0 0 0 0,0 0 0 0,0 0 0 16,0 0 0-16,-2-5 0 0,0-1-176 0,1-1 176 16,1-1-128-16,1 2 128 0,-1 6 0 0,0 0-160 15,4-6 160-15,1 1 0 0,-5 5 0 0,0 0 0 0,6-5 160 16,-6 5-32-16,7-1 32 0,1 1 16 0,-8 0 0 0,0 0 0 15,0 0-48-15,0 0 0 0,0 0 0 0,0 0 0 16,7 5-128-16,-3 1 160 0,2 1-160 0,-2-1 160 16,-4-6-352-16,0 0-64 0,0 0 0 0,1 8-16 31,3-1-2800-31,-4-7-576 0</inkml:trace>
  <inkml:trace contextRef="#ctx0" brushRef="#br2" timeOffset="-162995.34">2794 14746 17215 0,'0'0'1536'0,"0"0"-1232"15,0 0-304-15,0 0 0 0,0 0 1088 16,0 0 144-16,-1-6 48 0,-1 0 0 0,1-1-176 0,1 1-16 16,4 1-16-16,0-2 0 0,-2 1-64 0,1 0-16 15,1 2 0-15,-1-2 0 0,0 1 32 0,-3 5 16 16,3-7 0-16,-3 7 0 0,0 0-272 0,0 0-48 16,5-2-16-16,-5 2 0 0,0 0-272 0,0 0-64 15,0 0-16-15,0 0 0 0,0 0-112 0,0 0-32 16,0 0 0-16,3 7 0 0,-2 1-80 0,0-1-128 15,-1 2 176-15,-1 0-176 0,0-1 128 0,-2 1-128 0,-2-2 0 0,5-7 0 16,-3 6 0-16,0-2 0 0,-3 1 0 0,6-5 0 16,-6 3 0-16,-1-2 0 0,1-1 0 0,-1 0 0 15,7 0 0-15,-5-3-144 0,5 3 144 0,-5-5-192 16,1 0 192-16,4 5-192 0,0 0 192 0,0-6-192 16,0-1 192-16,1-2-208 0,0 0 80 0,2 4 128 15,2-2-160-15,-5 7 160 0,0 0 0 0,7-4-144 16,1 1 144-16,-1 3 0 0,0 0 0 0,-7 0 0 15,0 0 0-15,0 0 0 0,0 0 160 0,0 0-160 16,0 0 224-16,0 0-48 0,7 4-16 0,-2 3 0 16,-5-7 32-16,0 0 0 0,0 0 0 0,0 9 0 15,0 0-192-15,-2-1 192 0,-3-1-192 0,-1-1 192 0,-1-1-192 0,2 0 128 16,5-5-128-16,0 0 128 0,-8 4-128 0,2-1 0 16,6-3 0-16,0 0 0 0,0 0 0 0,-8-1 0 15,1-1 0-15,2 0 0 0,5 2-128 0,-3-5 128 16,0-2-160-16,0 1 160 0,0-1-224 0,3 7 48 15,2-7 16-15,-2 7 0 0,1-6 160 0,-1 6-128 16,8-3 128-16,-8 3-128 0,0 0 128 0,6-2 0 16,2 0 0-16,-1 2 0 0,-1 2 256 0,-6-2 16 15,0 0 16-15,0 0 0 0,0 0 96 0,0 0 32 16,0 0 0-16,0 0 0 0,0 0-128 0,-2 6-32 16,2-6 0-16,0 0 0 0,-2 8-256 0,2-8 0 15,0 0 0-15,0 0 0 16,0 0-2816-16,0 0-656 0</inkml:trace>
  <inkml:trace contextRef="#ctx0" brushRef="#br2" timeOffset="-159724.14">2544 14620 9215 0,'0'0'816'0,"0"0"-656"0,0 0-160 0,0 0 0 0,0 0 2112 0,0 0 400 15,0 0 80-15,3 7 16 0,-6-2-1184 0,-1 0-224 16,4-5-48-16,0 0-16 0,0 0-112 0,-4 6 0 16,0-2-16-16,-1-1 0 0,-5-3 16 0,4 0 0 15,-1 0 0-15,1 0 0 0,-1 0-64 0,1-2-16 0,-2 1 0 0,2-2 0 16,-1-1-320-16,-1 0-64 0,-1-1-16 0,-1-2 0 16,-3-2-112-16,2 1-32 0,1-5 0 0,-1 3 0 15,0-3-16-15,-4-3 0 0,2 2 0 0,0-3 0 16,-1 1-176-16,1 1-32 0,0-2-16 0,1-1 0 15,2-1-160-15,-1 1 0 0,-1 0 0 0,2-1 0 16,3 3 128-16,2 0-128 0,3 0 0 0,-4 1 128 16,3 0-128-16,0 1 0 0,0 0 144 0,3 2-144 15,2-2 240-15,-1 0-32 0,0 0 0 0,1 0 0 16,-1-1-208-16,1 2 0 0,2 0-192 0,-1 0 192 16,0-2 0-16,0 0 144 0,1 4 16 0,2-1 0 15,-1 0-32-15,1 2-128 0,1-1 192 0,-1 1-64 16,1-1 16-16,-1 2 0 0,2-1 0 0,1 1 0 15,-1 1-144-15,3 0 160 0,2 0-160 0,0-1 160 16,0 3-32-16,0 0 0 0,-2 0 0 0,3-1 0 0,1 1 0 0,0-1-128 16,-2 0 192-16,1 0-64 0,0 2-128 0,1 0 128 15,0-1-128-15,1 0 128 0,0-2-128 0,-1 2 0 16,2-2 0-16,-3 1 0 0,-2-1 0 0,1 2-224 16,0-1 48-16,0 1 16 15,-1-1-1552-15,-2 1-304 0,0-1-64 0,-1 1-14432 16</inkml:trace>
  <inkml:trace contextRef="#ctx0" brushRef="#br2" timeOffset="-159458.23">2553 13707 17503 0,'0'0'768'0,"0"0"176"0,-4 5-752 0,4-5-192 0,0 0 0 0,0 0 0 16,0 0 2784-16,0 0 528 0,0 0 96 0,10 1 32 15,3 2-2400-15,0-6-464 0,2 0-112 0,2 2-16 16,-2-4-320-16,0 1-128 0,-1 1 0 0,0 1 144 16,-1-1-144-16,0 1 0 0,-4 0 0 0,1 2 0 15,-1 2 320-15,0 0 48 0,-1 2 0 0,-8-4 0 16,6 4 464-16,2 3 112 0,0-1 16 0,-2 3 0 16,-2 2 144-16,-2 2 48 0,-4 0 0 0,1-2 0 15,0 4-320-15,1-1-64 0,1 0-16 0,-1 1 0 16,-1 2-576-16,2-3-176 0,3-1 0 0,0 1 0 15,0 1-1984-15,1-2-512 0</inkml:trace>
  <inkml:trace contextRef="#ctx0" brushRef="#br0" timeOffset="-142091.5">2319 12708 5519 0,'0'0'496'0,"0"0"-496"16,0 0 0-16,0 0 0 0,9 19 1632 0,-14-12 224 15,1-2 64-15,0 2 0 0,2-1-704 0,-1 3-144 16,-1 2-32-16,2 2 0 0,-1 2-208 0,0 2-32 15,1 0-16-15,-1 3 0 0,1 1-336 0,-2 1-64 16,0 1 0-16,0 5-16 0,0-2-240 0,0 3-128 16,3 1 128-16,-2 0-128 0,-1 0 256 0,0-3 0 15,0 2-16-15,1 1 0 0,0 0 176 0,-1 0 32 16,-1 1 16-16,0 1 0 0,-1 0-80 0,2-1-32 0,1 2 0 16,-1-3 0-16,0 1-160 0,1 0-48 0,0-1 0 0,1-2 0 15,-1 0-16-15,1 2-128 0,-1-5 192 0,-1 2-64 16,2 2 16-16,-2 0 0 0,0 1 0 0,0-2 0 15,0 4 48-15,0-2 0 0,1-2 0 0,-1 1 0 16,1-2 0-16,-1 1 0 0,0-2 0 0,0 1 0 16,1-1-48-16,-2 2 0 0,0-2 0 0,0 1 0 15,-1-2-16-15,1-2-128 0,-1 1 192 0,0 1-64 16,1 1 48-16,0 2 0 0,0-3 0 0,0 2 0 16,1 1-176-16,0-1 160 0,-1-1-160 0,1 2 160 15,1 0-160-15,0-2 0 0,1-2 0 0,-2-2 0 16,0 2 0-16,-1-1 0 0,-2-1 0 0,2 0 128 15,0 1-128-15,-2 0 0 0,-1-1 0 0,1 0 128 0,0-1-128 0,2 0 0 0,0 2 0 0,-1-3 0 16,0 0 0-16,1-1 0 0,0 2 0 0,-1-3 0 0,2 2 192 0,0-2-32 31,1-2-16-31,0-1 0 0,0 0 128 0,2-4 32 16,-2 0 0-16,3-2 0 0,3 0-48 0,1 0 0 16,0-1 0-16,0 0 0 0,0-2-64 0,1 1-32 15,3-1 0-15,0 1 0 0,-1-2-32 0,3 0-128 16,-1 1 192-16,2 0-64 0,2 2 48 0,2 1 0 0,-1-2 0 0,2-1 0 0,1 2 16 0,0 0 0 15,1-2 0-15,0 2 0 0,-1-4-16 0,4 1 0 16,1-1 0-16,2 0 0 0,-1 0 16 0,2 1 0 31,0-1 0-31,2 0 0 0,3 0 32 0,3 1 16 0,2-4 0 0,0 5 0 0,1-5-112 0,0 4 0 16,-1-2-128-16,-1-1 192 0,-3 1-192 0,0 0 0 0,1-2 0 16,-1 2 0-16,0-1 0 0,-1 1 0 0,0 1 0 0,0 0 0 31,1-1 0-31,2 0 144 0,1 0-144 0,1-2 128 0,-1-2-128 0,1 1 192 0,0-4-192 0,-1 1 192 31,-1-1-64-31,-3 2 0 0,-1-4 0 0,1 3 0 16,0-3-128-16,0 2 192 0,-2-1-192 0,2 0 192 0,0 1-192 0,0 1 0 0,-1 2 0 0,1-3 0 31,0 3 0-31,0 0 0 0,1-2 0 0,0 0 0 16,2 1 0-16,-3-1 128 0,-3 1-128 0,2-1 0 15,-4-1 0-15,1 0 0 0,1-1 0 0,-1 1 0 16,-2 0 0-16,1 0 0 0,-2 2 128 0,2-1-128 0,-2 2 0 0,1-2 0 0,-1 0 0 0,2 1 0 15,-2-1 0-15,2 1 0 0,0-4 0 0,0 5 0 16,-2 1 0-16,3 0 0 0,-1 0 0 0,0 0 0 0,-2 0 128 0,-1 1-128 31,-1-1 0-31,-1 0 128 0,-1 0-128 0,2 0 0 16,1 0 0-16,1-1 0 0,-4 1 0 0,2-2 0 0,0-1 0 0,1 2 0 0,-1 1 0 0,1-3 0 16,-1 2 0-16,0-2 0 0,-2 0 0 0,1 1 0 31,1-1 0-31,0 1 0 0,1 0 0 0,0 0 128 0,0-2-128 0,-1 0 0 0,0-1 0 0,-2-1 0 15,1 3 128-15,-2-3-128 0,-1 2 0 0,1 3 0 16,-3-3 0-16,-1 0 0 0,-1 0 0 0,1-1 0 31,1 3 0-31,-2-4 0 0,4 2 0 0,-3 1 0 16,-2-1 0-16,1 0 0 0,0-1 0 0,-1 1 0 16,1-3 0-16,0 2 0 0,0 0-176 0,0-1 176 0,0 1-128 15,1 0 128-15,-1 0-128 0,2 0 128 0,-2-1-128 0,0 1 128 16,1 3-192-16,-1-4 64 0,0 2 0 0,0 1 0 15,1 0 128-15,1 0-208 0,-3-1 80 0,-1 3 128 16,0-2-208-16,-1 2 80 0,2 1 128 0,-3 0-208 16,-1 1 208-16,-2-1 0 0,0 0 0 0,-6 0 0 15,0 0 0-15,9-1 0 0,-3 0 0 0,-6 1 0 16,0 0 0-16,7-1 0 0,-2-6 128 0,0 2-128 16,0-2 0-16,-1-2 160 0,-1 0-160 0,-1-4 128 15,1 0-128-15,0 0 192 0,1 0-192 0,-3-1 192 16,0-2-64-16,0 0 0 0,1 1 0 0,-1-1 0 15,0-2-128-15,2 1 0 0,0-1 0 0,-2-1 128 16,0 0-128-16,1-2 0 0,-1-1 0 0,0-3 0 16,0-1 0-16,-1-2 0 0,-1 0 0 0,0-2 0 0,1-3 0 15,-1 1 0-15,-2-1-192 0,0 0 192 0,-1 1 0 0,0 2 0 16,1-3 0-16,-3 2 0 0,1 0 0 0,-1 1 0 16,-1 0 0-16,1 0 0 0,-1-2 0 0,1 0 208 15,-2-1-16-15,1-1-16 0,-1 2-176 0,2-5 160 16,-2 1-160-16,2 1 160 0,0-1-160 0,1 1 0 15,0 0 0-15,0-2 0 0,-2 0 0 0,-1 0 0 16,-1-2 0-16,0 1 0 0,-1-1 0 0,-1-3 0 16,-1 2 0-16,2 1 0 0,0 1 0 0,-1 2 0 15,1-1 0-15,-1 3 0 0,1 2 0 0,-2 0 208 16,2 2-16-16,1 2-16 0,1-1-32 0,-1 2 0 16,1 0 0-16,0-1 0 0,0 3-144 0,2 0 0 15,-2 0 0-15,1 2 0 0,1 0 0 0,-1 0 0 16,-1 1 0-16,3 4 0 0,0 0 0 0,0 2 0 0,0 0 0 0,-1 3 0 15,1-2 0-15,0 2 0 0,-2-2 0 0,1 2 0 16,-2 0 0-16,0 0 0 0,2 2 0 0,-2-1 0 16,0 1 0-16,0-2 0 0,-1 3 0 0,0-1 0 15,0 2 0-15,0 0 0 0,-2 0 0 0,1 0 0 16,0 0 0-16,-5 0 0 0,1 0 0 0,-2-1 0 16,-1 1 0-16,0-2 0 0,-1 0 0 0,-2 3 0 15,0-2 128-15,-1 1 0 0,-1 0 0 0,-1 1 0 16,0-3 64-16,0 2 0 0,-4-1 0 0,3 1 0 15,0 0-64-15,-1 1 0 0,-1-3 0 0,0 4 0 16,0-4-128-16,1 3 0 0,1-3 0 0,-2 0 0 16,-3-1 0-16,-1 3 0 0,-1-2 128 0,-2 1-128 15,0 3 0-15,0-1 0 0,-3 1 0 0,2-1 128 0,1 3-128 0,0 1 160 16,0-2-160-16,1 2 160 0,-2 1-160 0,1 1 0 16,2-1 0-16,0-1 128 0,-1 2-128 0,1-1 0 15,-1 0 0-15,-1 1 0 0,0-1 0 0,2 0 0 16,1 1 0-16,1 1 0 0,1 1 0 0,0-2 0 15,0 2 0-15,2 2 0 0,1 1 0 0,-1 1 0 16,-2 0 0-16,1 2 0 0,0-1 0 0,1 1 0 16,-1-2 0-16,1 0 0 0,0 1 0 0,0-1 0 15,-1 1 0-15,-1 1 0 0,1-1 0 0,1 0 0 16,1 0-144-16,2 2 144 0,1-3 0 0,-1 1 0 16,0-1 0-16,1-2 0 0,1 4 0 0,1-1 0 15,1 0 0-15,-1 0 0 0,-1 2 0 0,1 1 0 0,-1-1 0 16,1 1 0-16,3 0 0 0,0 1 0 0,-1-1 0 15,1 1 0-15,3 0 0 0,-2 2 128 0,-2 0-128 0,0 1 0 0,1 1 0 0,0 0 0 0,0 2 0 0,-2-1 0 16,0-1 128-16,-1 1-128 0,1 2 0 0,-1 2 144 16,2 3-144-16,-2 1 0 0,2 2 0 0,0-1 0 31,0 3 0-31,1 2 0 0,1 3 0 0,0-1 0 0,2-3 0 0,1 1 0 0,1-4 0 0,2-1 0 31,1-3-256-31,1-4-128 0,3 0-16 0,1-3-11952 0,1 0-2368 0</inkml:trace>
  <inkml:trace contextRef="#ctx0" brushRef="#br0" timeOffset="-141118.47">5773 12742 911 0,'-4'5'0'0,"0"2"0"0,-1 0 0 0,1 6 0 0,3 2 5648 0,1 2 1056 0,0 1 208 0,0 2 32 15,4 6-5168-15,1 1-1040 0,3 0-208 0,-1 1-32 16,1-2-240-16,0-1-32 0,0-2-16 0,1-2 0 0,0-3-208 0,-1-2 0 16,0-4 128-16,-2-2-128 0,1-4 0 0,-7-6-256 15,0 0 48-15,0 0 16 16,6-2-400-16,-2-3-80 0,-1-4-16 0,-2-2 0 0,-3-1 384 0,-4-2 80 16,-2-3 16-16,1-2 0 0,-2-4 208 0,-1 0 0 15,0-3 0-15,0-2 0 0,-2 1 0 0,-1 0 0 16,1-2 0-16,2 3 160 0,0-1 288 0,3 2 48 15,0 4 16-15,1 1 0 0,3 5 480 0,2 0 96 16,-1 2 32-16,4 3 0 0,0-1-528 0,2 4-96 16,3 0-32-16,1 1 0 0,1 0-336 0,1 0-128 15,1-1 0-15,2 1 144 0,1 1-144 0,2-1-144 16,-1 1 144-16,2 0-208 16,1-2-864-16,-1 2-160 0,-1 1-48 0,-2-1-11744 0</inkml:trace>
  <inkml:trace contextRef="#ctx0" brushRef="#br0" timeOffset="-140946.53">5765 12830 22799 0,'0'0'1008'0,"0"0"208"0,0 0-960 0,0 0-256 0,0 0 0 0,9 3 0 16,0-2 576-16,3-1 64 0,2-2 0 0,2-1 16 15,0-1-352-15,1-1-80 0,0 0-16 0,-1-2 0 16,1 1-512-16,0-3-96 0,-1 1-32 0,-2 1 0 0</inkml:trace>
  <inkml:trace contextRef="#ctx0" brushRef="#br0" timeOffset="-140759.14">5790 12980 25967 0,'0'0'1152'0,"-3"10"240"0,1 0-1120 0,2-1-272 16,1 2 0-16,3-4 0 0,-4-7 864 0,10 6 112 15,3-4 32-15,4-1 0 0,3-2-560 0,1-1-96 16,-1-4-32-16,3 0 0 0,-1-2-448 0,1-4-112 16,2 2-16-16,-1-2-13152 0</inkml:trace>
  <inkml:trace contextRef="#ctx0" brushRef="#br0" timeOffset="-140288.68">6270 12555 17503 0,'0'0'768'0,"0"0"176"0,-3 10-752 0,2 0-192 0,2 3 0 0,2 1 0 15,-1 3 2160-15,2 3 400 0,3 1 64 0,-1 1 32 16,3 1-1040-16,0 3-208 0,1-1-32 0,0 1-16 15,0 0-688-15,2 0-144 0,-1 0-16 0,0-2-16 16,-3-2-192-16,-1-1-48 0,-2-4 0 0,-1 0 0 16,0 0-80-16,-2-3-32 0,0-3 0 0,-1-1 0 15,-1-3 32-15,0-7 0 0,0 0 0 0,0 0 0 0,0 0-304 0,0 0-64 16,0 0-16-16,-8-4 0 0,0-3 368 0,0-3 80 16,1-3 16-16,0-3 0 15,2-2-704-15,0-3-128 0,-1-3-16 0,1-2-16 16,-1-1-288-16,0-3-48 0,1-1-16 0,3 1 0 15,3 1 272-15,2 3 48 0,0 1 16 0,3 2 0 0,-1 2 448 0,3 4 176 16,2-1-128-16,2 3 128 0,0 5 176 0,2-2 112 16,2 4 32-16,-1 3 0 0,1 2 128 0,0 2 16 15,0 1 16-15,0 3 0 0,0 1 240 0,-2 2 48 16,3 3 16-16,-3 0 0 0,-2 2 112 0,-1 1 32 16,-4 2 0-16,0 2 0 0,-4-1-176 0,-2 4-48 15,-1-1 0-15,-3 4 0 0,-2-3-304 0,-3 4-64 16,-2-1-16-16,-1 0 0 0,1 1-192 0,-2-3-128 0,-1-2 128 0,1-1-128 15,1-1-176-15,0-1-96 0,-2-4-32 0,0-3 0 32,0-3-2144-32,1-5-432 0,2 0-96 0</inkml:trace>
  <inkml:trace contextRef="#ctx0" brushRef="#br0" timeOffset="-139866.65">6908 12336 13823 0,'0'0'1216'0,"0"0"-960"0,0 0-256 0,0 0 0 0,-5-4 3792 0,1 2 720 16,-1-1 144-16,-1 1 16 0,-1 0-2448 0,-1 4-496 15,0 0-112-15,-1 3-16 0,0 3-816 0,0 0-160 16,1 5-48-16,2 3 0 0,-1-1-416 0,2 6-160 16,0 0 0-16,2 4 144 0,2 2-144 0,2 1 160 15,2 0-160-15,2-2 160 0,1 3-160 0,4-2 0 16,0-2 0-16,3 0 0 0,3-2 0 0,1-2 0 15,1-1 0-15,1-4 0 0,1-2 0 0,0-1 0 16,-2-1 0-16,0-3 0 0,-1-3 0 0,0-2 0 16,0-1-144-16,1-3 144 0,0-1 0 0,-2-2-128 15,-2-2 128-15,-2-1 0 0,-1 0-256 0,-2-1 16 16,-3 1 0-16,-1-5 0 16,-1 2-272-16,-1 0-48 0,-2 1-16 0,-1-2 0 15,-2 1-112-15,-2-2-16 0,-3 1-16 0,-2 1 0 16,-1-2 64-16,-2 1 16 0,-2-2 0 0,-1 2 0 0,2-3 432 0,0 2 208 0,1 2-192 0,2 3 192 15,2 2 496-15,0 0 208 0,8 4 64 0,0 0 0 16,0 0 304-16,0 0 64 0,0 0 16 0,0 0 0 16,0 0-320-16,0 0-48 0,8 4-16 0,3 0 0 15,0 0-64-15,5 1-32 0,2-4 0 0,0 2 0 16,-1-1-320-16,3 0-64 0,1-2-16 0,2-2 0 16,2 0-272-16,1-1 0 0,2-1 0 0,2 0 0 31,2 2-2416-31,1-2-528 0</inkml:trace>
  <inkml:trace contextRef="#ctx0" brushRef="#br0" timeOffset="-138397.25">6092 13361 6447 0,'0'0'576'0,"0"0"-576"16,0 0 0-16,0 0 0 0,0 0 5024 0,0 0 896 15,-8 14 176-15,8-14 48 0,0 0-3648 0,-6 4-736 16,-1 0-144-16,1 1-16 0,-2 2-816 0,-1-1-144 16,-1 4-48-16,-1-4 0 0,1 2-352 0,2 1-80 15,-1 2-16-15,0-2 0 0,-1-3-144 0,3 1 0 16,0-1 0-16,2 1 0 0,0-1 0 0,1 1 0 16,4-7 0-16,-3 8 0 0,2-1 0 0,2 1 0 15,-1-8-192-15,5 11 192 0,1-5-192 0,1 2 192 0,3 1-192 0,0-2 192 16,0-1-128-16,2 1 128 0,1-1 0 0,0 1 0 15,-4-1 0-15,2 1 0 0,-2-1 0 0,-1 2 0 16,-2 0 192-16,1 1-64 0,-2 0 0 0,-1 0 0 16,-2 0 0-16,0 2-128 0,-2-1 192 0,0 1-64 15,-2-1-128-15,1-1 0 0,0-1 0 0,0 1-176 32,1-9-2160-32,0 0-432 0,0 0-96 0</inkml:trace>
  <inkml:trace contextRef="#ctx0" brushRef="#br0" timeOffset="-138209.77">6125 13336 21183 0,'-1'-5'1888'0,"-1"-1"-1504"0,1-1-384 0,1 1 0 0,0-1 2656 0,0 7 464 15,1-6 80-15,-1 6 32 0,0 0-1536 0,0 0-304 16,0 0-64-16,5 5-16 0,3 3-864 0,1 5-192 16,2 2-16-16,2 3-16 0,0 1-224 0,1 2 128 15,1-1-128-15,0 4 0 0,2 2-128 0,0 0-128 16,3 0-32-16,-2-1 0 15,-2 0-2080-15,1-2-432 0,-3 1-80 0,-1-2-6480 16,-1-1-1312-16</inkml:trace>
  <inkml:trace contextRef="#ctx0" brushRef="#br0" timeOffset="-137799.5">6246 13665 1839 0,'-5'-8'160'0,"-2"-2"-160"15,-2-5 0-15,1 1 0 0,1 2 4608 0,0-1 896 0,2 0 192 0,1 3 16 16,1-1-3664-16,3 3-752 0,2 1-144 0,-2 7-16 15,7-3-704-15,3 0-144 0,0 1-32 0,3-1 0 16,3 1-256-16,2-1 0 0,3 2 0 0,1-3-144 31,0 1-368-31,2-1-80 0,0-2-16 0,0 2 0 16,-3 0-672-16,-2 0-128 0,0-1-16 0,-4 0-16 16,0 1 528-16,-4 0 96 0,0 1 32 0,-4 3 0 0,-7 0 784 0,0 0 0 0,7 4 0 0,-7-4 144 15,3 9 864-15,-2 2 160 0,-1-1 48 0,-1 0 0 16,-2 0 16-16,0-1 16 0,-1 1 0 0,1-2 0 15,-1 0-544-15,1 1-96 0,0 0-32 0,2 0 0 16,1-1-304-16,1 0-64 0,-1-8-16 0,0 0 0 16,0 0-192-16,4 6 0 0,0 1 0 0,-4-7 0 0,0 0 0 15,7 1 0-15,1-1 0 0,-1-1 0 16,1-2 0-16,0-1 128 0,-3-1-128 0,2-1 0 0,-1-1 192 0,1-1-48 16,-2 0-16-16,-1-1 0 0,0 0 320 0,0-3 64 15,-2 2 16-15,1 1 0 0,0 1 240 0,-2 2 64 16,-1 6 0-16,1-7 0 0,1 0-128 0,-2 7 0 15,0 0-16-15,0 0 0 0,0 0-432 0,3 7-64 0,3 2-32 16,-1 2 0-16,-1-1-160 0,0 0-144 0,1 2 144 0,1 0-208 31,4 0-2224-31,-1-2-448 0,0-1-96 0</inkml:trace>
  <inkml:trace contextRef="#ctx0" brushRef="#br0" timeOffset="-137391.47">6778 13245 26719 0,'-12'-6'1184'0,"12"6"240"0,0 0-1136 0,0 0-288 0,-5 0 0 0,5 0 0 15,0 0 1088-15,-3 7 144 0,2 4 48 0,2 2 0 16,2 5-640-16,2-1-112 16,1 3-16-16,1 0-16 0,1 3-304 0,0-1-48 0,0 0-16 0,1 0 0 0,0 0-128 0,0 2 0 15,-1-3 0-15,-1-2 0 0,0-1 0 0,-3 1 0 16,0-5 144-16,-1 0-144 0,-1-2 0 0,2-2 0 15,-1-3 0-15,-3-7 128 0,0 0-128 0,0 0-208 16,0 0 48-16,0 0 16 16,0 0-304-16,0 0-64 0,4-7-16 0,-2 0 0 15,0-6-48-15,-1 1-16 0,2 0 0 0,2-3 0 0,-1-2 256 0,0 0 48 16,0 0 16-16,1 0 0 0,1 1 272 0,2 2 0 16,1-1 0-16,0 5 0 0,2 0 576 0,-1 0 80 15,1 3 16-15,-2 0 0 0,0 3 320 0,0 3 64 0,-1 1 16 16,-8 0 0-16,0 0-304 0,8 4-64 0,0 1-16 15,-8-5 0-15,0 0-48 0,5 9-16 0,-1 0 0 0,-2 3 0 16,-2 0-240-16,-1-1-64 0,-3 1 0 0,0 0 0 16,0 0-320-16,0-2 0 0,0 2 0 0,-1-2 128 31,-1 1-1712-31,0-5-336 0,1 1-64 0,0-1 0 16,5-6-1296-16,0 0-256 0</inkml:trace>
  <inkml:trace contextRef="#ctx0" brushRef="#br0" timeOffset="-137266.48">7125 13430 3679 0,'0'0'320'0,"0"0"-320"0,6 8 0 0,0 1 0 0,-4-1 4096 0,2 1 768 15,0 2 128-15,0 2 48 0,0 0-3328 0,0 0-672 16,-2 0-128-16,2-4-7888 16,0 0-1600-16</inkml:trace>
  <inkml:trace contextRef="#ctx0" brushRef="#br0" timeOffset="-137110.27">7157 13106 18431 0,'0'0'1632'0,"0"0"-1312"16,0 0-320-16,0 0 0 0,-7 1 2416 0,7-1 400 16,0 0 96-16,0 0 16 0,0 0-2464 0,0 0-464 15,0 0-128-15,0 0-12608 0</inkml:trace>
  <inkml:trace contextRef="#ctx0" brushRef="#br0" timeOffset="-136919.77">7393 13123 20271 0,'0'0'896'0,"-4"6"192"0,1 1-880 0,-1 2-208 0,1 2 0 0,0 2 0 16,2 2 3888-16,1 0 720 0,0 4 160 0,1 2 32 15,2-3-2992-15,2 4-592 0,2 1-112 0,1 1-16 16,-1-2-832-16,3 0-256 0,0 0 128 0,2 1-128 31,-1-1-1056-31,1-4-272 0,1-2-48 0,0-2-16 0,2 0-2160 16,-4-2-432-16</inkml:trace>
  <inkml:trace contextRef="#ctx0" brushRef="#br0" timeOffset="-136780.14">7624 13173 20271 0,'0'0'896'0,"0"0"192"0,0 8-880 0,1 1-208 16,1 3 0-16,0 1 0 0,1 0 2176 0,1 4 384 16,1 3 64-16,2 0 32 0,0 4-1760 0,1-2-336 15,0-5-80-15,0 3-16 16,1-3-1680-16,1-1-320 0,0 0-80 0</inkml:trace>
  <inkml:trace contextRef="#ctx0" brushRef="#br0" timeOffset="-136608.3">7697 13216 26079 0,'-10'-10'1152'0,"6"6"256"0,0-1-1136 0,0-3-272 0,-1-1 0 0,1 1 0 16,3 2 608-16,1-1 64 0,0-1 16 0,1 0 0 16,0 1-688-16,2 0 0 0,1 1 0 0,1-1 0 15,-1 0-608-15,0 2 0 0,0 0 0 16,0 0-11360-16</inkml:trace>
  <inkml:trace contextRef="#ctx0" brushRef="#br0" timeOffset="-136326.95">7966 12919 11055 0,'0'0'976'0,"0"0"-784"0,0 0-192 0,0 0 0 0,0 0 3264 0,-4 5 624 15,-1 2 112-15,1-1 32 0,0 2-1984 0,0 0-384 16,1 0-64-16,1 1-32 0,-1 1-416 0,2 2-64 15,-1 0-32-15,2 1 0 0,0 0-416 0,2 1-64 16,-1 3-32-16,0 1 0 0,1 2-176 0,0-2-48 16,0 2 0-16,0-1 0 0,2 0 0 0,1-1 0 15,2 0 0-15,2-1 0 0,1-3-176 0,3 1-144 16,0-2 192-16,2-1-192 0,-1-3 128 0,0 0-128 0,1-1 0 16,0-2 0-16,0-2 0 0,0 0 0 0,0-1 0 0,-1-2 0 15,-1 0 0-15,0-1 0 0,-1-1 0 0,0 0 0 31,-1-2-1632-31,0-1-432 0,-3-1-96 0,-3-2-8304 0,0 2-1664 0</inkml:trace>
  <inkml:trace contextRef="#ctx0" brushRef="#br0" timeOffset="-135967.58">7962 13139 17503 0,'0'0'1552'15,"0"0"-1232"-15,0 0-320 0,0 0 0 16,0 0 2800-16,0 0 496 0,0 0 96 0,0 0 32 0,0 0-2080 0,12 0-400 15,-1 2-96-15,2-4-16 0,2 1-256 0,0 0-64 16,2 0-16-16,0-3 0 0,0 1-496 0,0 0 128 16,-1 1-128-16,-1-2 0 0,1-1-160 0,0 1-80 15,-2-1-16-15,0 1 0 16,1-2-128-16,-2 3-48 0,-2 0 0 0,0-1 0 0,-2 0 240 0,0 1 64 16,0-2 0-16,0 1 0 0,-1 0 128 0,-1-1 0 15,-2 0 0-15,0 0 0 0,-1-3 0 0,-1 1 0 16,-2 1 128-16,0-2-128 0,1-1 0 0,-4 0 0 15,2 0 0-15,-1 0 128 0,-2-1-128 0,1 4-256 16,-3-3 64-16,-2 2 0 0,2 2 64 0,-2 1 0 16,1 2 0-16,-1 2 0 0,7 0 608 0,-6 6 128 15,-1 3 32-15,3 3 0 0,-1 2 512 0,1 3 128 0,2 3 0 16,0 2 16-16,5-2-80 0,1-1-32 0,0-1 0 0,2 1 0 16,2-5-528-16,2 0-96 0,4-2-32 0,2-3 0 15,4-4-288-15,2-2-64 0,2-4-16 0,3-5 0 31,3-1-1296-31,1-3-256 0,5-3-48 0</inkml:trace>
  <inkml:trace contextRef="#ctx0" brushRef="#br0" timeOffset="-135373.89">6197 14040 24239 0,'1'13'1072'0,"1"7"224"0,2 7-1040 0,2-1-256 0,0 2 0 0,1-1 0 0,-1 0 384 0,2 1 0 16,1-1 16-16,3 2 0 0,2 0-400 0,1-2 0 16,-1-2 0-16,-2 0-7664 15,-1-3-1424-15</inkml:trace>
  <inkml:trace contextRef="#ctx0" brushRef="#br0" timeOffset="-135170.89">6142 14309 26783 0,'0'0'1184'0,"0"0"240"0,0 0-1136 0,0 0-288 16,-7-3 0-16,7 3 0 0,0 0 1184 0,0 0 176 15,0 0 48-15,0 0 0 0,11-2-624 0,-1 0-112 0,2 0-32 0,0-1 0 16,1-1-192-16,1 0-64 0,0 0 0 0,3-1 0 15,3 0-384-15,-2 0 0 0,0 1-144 0,1-1 144 32,-2-2-1952-32,1 2-288 0,-3-2-48 0,0 2-6752 0,-5 1-1360 0</inkml:trace>
  <inkml:trace contextRef="#ctx0" brushRef="#br0" timeOffset="-134827.1">6215 13927 23199 0,'-20'-4'1024'0,"12"4"224"0,-1 0-992 0,-2 3-256 0,-2-1 0 0,-3 2 0 0,2-1 1136 16,1 3 176-16,-1 1 32 0,0 1 16 0,-1 1-368 0,0 2-80 15,2 4-16-15,0-1 0 0,1 3-400 0,2 3-96 16,1 3-16-16,2 2 0 0,1 0-384 0,2 1 0 16,3 0 128-16,2 1-128 0,3 2 0 0,2-3 0 15,5 3-192-15,2-2 192 0,2-1-144 0,4 0 144 16,0-1 0-16,3-3 0 0,3-1-144 0,3-7 144 15,-1-1 0-15,3-1-144 0,2-5 144 0,0-4 0 16,-2 0 0-16,0-4 0 0,0-4 144 0,-3-3 64 16,-3-3 16-16,-4-3 0 0,-1-3 352 0,-4-1 64 15,-3-3 0-15,-3-1 16 0,-4 1-16 0,-1-3 0 16,-2 2 0-16,-2 1 0 0,-3 3-288 0,-1-3-64 16,-1-1-16-16,-3 1 0 0,-4 0-272 0,-1 2 0 15,-1 2 0-15,0-1 0 16,-2-2-2096-16,0 2-320 0,-3-3-64 0,-1 5-12096 0</inkml:trace>
  <inkml:trace contextRef="#ctx0" brushRef="#br0" timeOffset="-134561.59">7084 14207 12895 0,'0'0'1152'0,"0"0"-928"0,0 0-224 0,0 0 0 16,-4-6 3456-16,1-1 656 0,-3 2 128 0,1 0 32 16,-1 1-2160-16,-2-3-448 0,-3 2-64 0,2 1-32 15,-2 2-432-15,-3 0-96 0,0 1-16 0,0 1 0 0,-2 0-352 0,2 3-80 16,1-1-16-16,1 2 0 0,2 1-160 0,2 2-32 16,0 1-16-16,3 3 0 0,2 4-224 0,3 0-144 15,3-2 192-15,2 4-192 0,3-2 0 0,2 0 0 16,5 1 0-16,0-2 0 0,1 1 0 0,2-4-192 15,2-1 192-15,1-1-192 16,1-3-1456-16,0-1-272 0,0-5-64 0,-1 0-8912 16,-3-5-1776-16</inkml:trace>
  <inkml:trace contextRef="#ctx0" brushRef="#br0" timeOffset="-134217.87">7238 13902 18431 0,'0'0'1632'0,"2"13"-1312"0,-1 4-320 0,0 3 0 16,0 1 2304-16,2 3 384 0,0 1 64 0,1 2 32 16,1 1-1440-16,0-1-304 0,2 1-48 0,-1-2-16 15,2-2-416-15,-2 0-96 0,2-1-16 0,0-4 0 16,0-1-272-16,-2-1-176 0,0-4 192 0,0 0-192 16,1-4 144-16,-1 0-144 0,2-2 0 0,-2-2 144 15,0-4-144-15,-6-1 0 0,6-1 0 0,-1-3 0 16,-1-3 0-16,2-2 0 0,-3-1 0 0,1-2 0 15,-1-1 0-15,0-3 0 0,1 2 0 0,-2-2 0 16,-1 1 0-16,2-2 0 0,0 0 0 0,-1 3 0 16,2-1 0-16,1 5 0 0,-1-2 0 0,0 3 0 15,-1 2 128-15,-3 7 80 0,0 0 32 0,0 0 0 0,6 0-16 16,1 4 0-16,1 4 0 0,1 1 0 0,-3 2-224 0,2 2 0 16,0 1 0-16,1 2 0 0,3-2-336 0,1 0-16 15,-1 1 0-15,1-2 0 16,0 0-2176-16,0-4-432 0,1 0-96 0</inkml:trace>
  <inkml:trace contextRef="#ctx0" brushRef="#br0" timeOffset="-133858.46">7783 14092 26079 0,'-13'6'1152'0,"7"-4"256"0,-2 2-1136 0,0 0-272 15,0 1 0-15,0 2 0 0,1-1 2080 0,0 3 352 16,2 1 80-16,1 1 16 0,0-2-2144 0,3 2-384 15,1-1-144-15,0-2 0 0,1 0 272 0,2 0 48 0,0 0 16 0,4-1 0 16,1 0-192-16,0-2 0 0,-2 0 0 0,3-1 0 16,3-1 0-16,-2-2 0 0,0-1 0 0,0 0 0 15,0-1 0-15,1-2 0 0,-2-1-128 0,0 0 128 16,-2-2-128-16,-1-2 128 0,1-2-160 0,-2 1 160 16,0 1 0-16,0-1 0 0,-2-2 0 0,0 1 0 15,-3 1 0-15,0 1 0 0,-2-4 0 0,1 3 160 16,-2 1-32-16,1 2-128 0,-2-1 192 0,1 2-64 15,1 0 64-15,2 5 0 0,0 0 0 0,0 0 0 16,0 0-192-16,0 0 0 0,0 0 144 0,0 0-144 16,0 0 0-16,0 0 0 0,0 0-160 0,0 10 160 15,4 2-192-15,-1-3 64 0,3 0 128 0,0 3-208 16,2-3-1200-16,1 0-224 0,0-2-48 0,2-1-16 16,-1-1-1536-16,3-1-304 0</inkml:trace>
  <inkml:trace contextRef="#ctx0" brushRef="#br0" timeOffset="-133263.25">8039 14129 16575 0,'0'0'1472'0,"0"0"-1168"0,2 9-304 0,2-1 0 0,3 2 2656 0,-1-1 480 16,2 3 80-16,-1 0 32 0,-1 0-1552 0,1-1-304 16,0 0-64-16,0-1-16 0,0-1-448 0,-1-2-96 15,2-1 0-15,-3 0-16 0,-5-6-304 0,5 5-64 16,-5-5-16-16,0 0 0 0,0 0-48 0,0 0 0 15,0 0 0-15,4-4 0 0,-1-1 80 0,-1-2 16 0,0-2 0 16,-1-1 0-16,2-2-224 0,-3-2-32 0,0-3-16 0,1-3 0 31,-1 2-480-31,1-3-112 0,-1-1 0 0,2 0-16 16,0 1-688-16,2-1-144 0,0 2-32 0,1 2 0 16,3-2-336-16,1 5-64 0,2 0 0 0,-2 2-16 15,0 0 496-15,0 3 96 0,1-2 32 0,1 2 0 0,-2-2 784 0,0 4 144 0,-1 2 48 0,0 0 0 16,-2 1 144-16,-6 5 0 0,0 0 0 0,0 0 0 15,7 5 320-15,-1 2-16 0,-1 1 0 0,-1-1 0 16,-1 0 368-16,0 1 80 0,-2 0 16 0,2 1 0 16,-1 1 64-16,1 3 32 15,-1-4 0-15,1 2 0 0,0-1-256 0,-1 1-48 0,2-2-16 0,0 0 0 0,1 1-256 0,0 2-48 16,2 0-16-16,1-3 0 0,-2 0-96 0,1 0-128 16,-1 0 176-16,0-1-176 0,-1-3 144 0,-5-5-144 15,6 4 0-15,-6-4 144 0,0 0 48 0,0 0 0 16,0 0 0-16,0 0 0 0,0 0 96 0,0 0 32 15,4-4 0-15,-4 4 0 0,3-6-320 0,-1-1 128 16,0 1-128-16,-1-3 0 0,-1 1 0 0,-1 1 0 16,-1-3-192-16,1 3 48 0,1 7-48 0,0 0 0 15,0-5 0-15,0 5 0 0,3-8 192 0,-3 8 0 16,0 0-144-16,6-1 144 0,1-2 0 0,1 3 0 16,-1 3 160-16,2 2-160 0,2 3 576 0,-2 1 0 15,-1 2 0-15,-2-1 0 0,0 2 320 0,-2 1 80 16,-1 1 16-16,-1 2 0 0,-1-3 0 0,-1 0 0 0,0 1 0 0,-4 2 0 15,-2 1-416-15,-2-2-64 0,-1 0-32 0,0-1 0 16,-1 0-304-16,1 0-176 0,0-3 192 0,-1 2-192 16,-1-5 0-16,2 0-256 0,0-2 32 0,1-2 0 31,0-1-2032-31,2-3-416 0,-1-3-80 0,2-1-8848 0,0-2-1776 0</inkml:trace>
  <inkml:trace contextRef="#ctx0" brushRef="#br0" timeOffset="-132997.35">8461 14109 1839 0,'16'-2'0'0,"-7"2"160"16,5 0-160-16,2-4 0 0,2-1 0 0,0-2 0 0,1-1 3200 0,-1-1 592 16,-1 0 128-16,-2 0 32 0,0 0-2480 0,-2 0-512 15,-1-2-80-15,-2 0-32 0,-1-2 400 0,-1 1 80 16,-2 1 16-16,0-2 0 0,-2 0-400 0,-3 0-80 16,0-1-16-16,-1 1 0 0,-1 0-32 0,-2 1-16 15,-1 2 0-15,-1 1 0 0,-1 1 176 0,-2 4 48 16,0 1 0-16,-1 4 0 0,0 3-240 0,-2 2-32 15,0 0-16-15,0 5 0 0,2 0 128 0,1 2 32 16,2 2 0-16,2 0 0 0,2 2-112 0,2-2-16 16,2 0 0-16,2 1 0 0,2-2-208 0,5 1-48 15,-1-4-16-15,2 2 0 0,1-1-496 0,1 0 0 16,2-6 0-16,2 1 0 16,2-1-304-16,-1 0-144 0,-1-1-48 0,1-4 0 15,0-1-2528-15,1 0-512 0</inkml:trace>
  <inkml:trace contextRef="#ctx0" brushRef="#br0" timeOffset="-132653.33">7371 14670 30351 0,'-17'4'1344'0,"11"-1"272"0,1 0-1296 0,5-3-320 16,0 0 0-16,0 0 0 0,-6 4 1216 0,6-4 160 15,0 0 32-15,0 0 16 0,0 0-192 0,3 9-32 16,1-2-16-16,2 0 0 0,3-4-480 0,3 1-112 15,3 0-16-15,2-1 0 0,2-1-384 0,3 1-192 16,3-2 160-16,-2 2-160 0,1-2 0 0,1 1 0 16,-1-2 0-16,1 0 0 15,-1-2-1664-15,-2 1-240 0,-1 1-32 0,-2-3-16 16,-2-1-1808-16,-4 2-352 0</inkml:trace>
  <inkml:trace contextRef="#ctx0" brushRef="#br0" timeOffset="-132418.83">7640 14602 26207 0,'0'0'1152'0,"0"0"256"0,0 0-1136 0,0 0-272 0,0 0 0 0,1 7 0 16,3-1 384-16,3 1 32 0,2-2 0 0,1 0 0 15,1-1-176-15,2 0-48 0,1 0 0 0,3 0 0 16,0 2-192-16,1 0 176 0,-1 0-176 0,0 2 160 16,-1 0 96-16,-1 0 32 0,-2 2 0 0,2-2 0 15,-4 2 560-15,-2 2 112 0,-2 1 32 0,-2 0 0 16,-2-1 64-16,-2 1 16 0,-4 1 0 0,0 1 0 15,-3-1-464-15,1 0-96 0,-1 1 0 0,-1-2-16 16,-2 0-496-16,2-2 128 0,1-2-128 0,1-1 0 16,0-1-1920-16,1-2-416 0,4-5-96 0</inkml:trace>
  <inkml:trace contextRef="#ctx0" brushRef="#br0" timeOffset="-132028.24">8268 14687 25279 0,'0'0'1120'0,"0"0"224"0,-6 1-1072 0,-1 1-272 15,1-1 0-15,-2 1 0 0,0-2 1040 0,0 3 160 16,2 1 16-16,0 0 16 0,0 0-432 0,1 1-96 16,1 0 0-16,4-5-16 0,0 0-448 0,-3 7-96 0,3-7-16 0,-1 6 0 15,1-6-128-15,0 0 0 0,2 7 0 0,-2-7 0 16,3 6-128-16,-3-6 128 0,5 7 0 0,1-1 0 15,-1 0 0-15,0-1 0 0,-5-5-144 0,9 5 144 16,0-2 0-16,2 1 0 0,-1-2-128 0,0 2 128 16,0 0 0-16,-1-1 0 0,-1-1 0 0,-1 2 144 15,3 0-16-15,-1 3-128 0,-2-4 192 0,1 7-64 16,0-4 576-16,1 3 96 0,-1 0 32 0,0 0 0 16,0 2 48-16,0-1 16 0,-2 2 0 0,-1-3 0 15,-2 2-112-15,-1 0-16 0,0 1 0 0,-2 0 0 16,-3-2-112-16,1 1-16 0,-2-1-16 0,-2 1 0 15,-4-1-368-15,0-1-64 0,-1-2 0 0,1-1-16 16,-2-2-176-16,0 0 0 0,1-1 0 0,-1-2 0 16,0-1-1232-16,2-1-288 0,-1-3-48 15,1-3-10720-15,1-2-2160 0</inkml:trace>
  <inkml:trace contextRef="#ctx0" brushRef="#br0" timeOffset="-131699.7">8633 14658 20271 0,'-13'3'896'0,"7"-1"192"0,-2 2-880 0,0 0-208 15,0 2 0-15,0-1 0 0,1 1 3552 0,-1 1 672 16,1 1 128-16,1 1 16 0,2 1-3120 0,1 1-624 16,3-1-128-16,1 2-32 0,1-1-272 0,2 3-48 0,4-3-16 15,1 2 0-15,1-1-128 0,2-2 0 0,1 0 0 0,0-3 0 16,-1 0 0-16,-1-3 0 0,0-2 0 0,1 1 0 15,-2-3 0-15,0 0 0 0,-1-4 144 0,-1-1-144 16,-2-3 304-16,-3-1-16 0,1-1 0 0,-1-2 0 16,-2-1 96-16,-1-2 0 0,0 1 16 0,-1 0 0 15,-3-2-192-15,-1 2-32 0,-2-1-16 0,-1 2 0 16,2 0-16-16,-2 2 0 0,-1-1 0 0,0 1 0 16,-2 0-400-16,1-1-64 0,-2-1-32 0,2 1 0 15,1 2-2400 1,2 2-496-16,2 1-80 0,5 7-32 0,0 0-480 0,0 0-80 0</inkml:trace>
  <inkml:trace contextRef="#ctx0" brushRef="#br0" timeOffset="-131434.02">8779 14609 4607 0,'0'0'192'0,"0"0"64"0,5 5-256 0,-5-5 0 16,7 6 0-16,-7-6 0 0,5 7 5472 0,0 2 1056 16,-1 0 192-16,0 3 64 0,-1-3-4368 0,-1 3-880 15,0 0-160-15,0-2-32 0,-2-1-448 0,3 0-96 16,0 0-16-16,0 1 0 0,1-3-224 0,2 0-48 15,-6-7-16-15,7 4 0 0,-7-4-208 0,10 1-32 16,-3-2-16-16,0-2 0 0,-1-1 144 0,0 0 48 16,-1 0 0-16,0 1 0 0,-1-4 16 0,0 0 16 15,-2 1 0-15,1-1 0 0,0 1-160 0,-1-1-48 16,0 1 0-16,-1-2 0 0,0 0-112 0,-1 0-16 16,-1-1-128-16,-2 1 192 0,1 1-192 0,-1-1 0 15,-2 0 0-15,0 1 0 0,-2-2 0 0,1 3-240 0,-2-1 32 0,1 1 0 31,1-1-1328-31,-1 1-272 0,2-1-48 0,0 3-16 16,5 4-1344-16,0 0-272 0,0 0-48 0,0 0-5120 0,0 0-1024 0</inkml:trace>
  <inkml:trace contextRef="#ctx0" brushRef="#br0" timeOffset="-131027.36">8972 14558 16751 0,'0'0'736'0,"8"-1"160"0,-8 1-704 0,0 0-192 0,7 0 0 0,-7 0 0 15,0 0 1600-15,0 0 304 0,0 0 48 0,0 0 16 16,0 0-144-16,0 0-32 0,0 0 0 0,0 0 0 15,0 6-576-15,-2 2-112 0,1 1-16 0,0 0-16 16,1-1-624-16,-2 2-128 0,1 3-32 0,1-2 0 16,0 1-96-16,3 2 0 0,-2-2-16 0,2 1 0 15,0-2 16-15,3 3 16 0,-1-3 0 0,3 1 0 0,0 1-64 0,1-5-16 16,0-2 0-16,2 1 0 0,0-1-128 0,1-2 0 16,-1-1 144-16,2 0-144 0,2-6 128 0,-2 0-128 15,0 2 160-15,0-6-160 0,-3 1 192 0,-1-3-48 16,-1-2-16-16,-1 1 0 0,1-3 0 0,-3 0-128 15,-3-1 192-15,1-1-64 0,-2 1-128 0,-1-2 0 16,0 1 144-16,-1-1-144 0,-2 0 0 0,1 2 0 16,-2-4 0-16,0 1 0 0,0-1-320 0,-1 1 32 15,0 1 0-15,-1 0 0 0,0 5 32 0,1 1 0 16,-1 1 0-16,3 4 0 0,-1 1 256 0,4 4 0 16,0 0 0-16,0 0 144 0,-6 7 128 0,4 1 32 15,-1 2 0-15,2 2 0 0,0-1 192 0,1 2 32 0,1 0 16 16,2 4 0-16,-1-1-544 0,2 2 0 0,1 2 0 0,0 1 0 15,2-2 0-15,-2 3 0 0,0-1 0 0,2 3 0 16,1-2 0-16,0-1 0 0,-1-2-240 0,1-2 80 47,1-1-1440-47,0-3-272 0,2-4-64 0,-1-2-8496 0,1-3-1712 0</inkml:trace>
  <inkml:trace contextRef="#ctx0" brushRef="#br0" timeOffset="-130855.52">9350 14167 32879 0,'0'0'1456'0,"-4"9"304"16,-1 1-1408-16,1 5-352 0,0 0 0 0,2 5 0 0,0 3 688 0,2 2 64 16,2 1 16-16,2 0 0 0,1 2-96 0,3-1-16 15,2 0 0-15,2 1 0 0,1-1-528 0,0 1-128 16,3-1 0-16,-1 0 0 15,2 2-2288-15,0-4-480 0,1 1-112 0</inkml:trace>
  <inkml:trace contextRef="#ctx0" brushRef="#br0" timeOffset="-130574.09">9640 14860 11967 0,'0'0'1072'0,"-7"8"-864"0,2-1-208 0,-2 1 0 0,1-1 3648 0,-1 5 672 0,1-1 144 0,-1-1 16 16,-2-1-2144-16,3 0-432 0,-1 0-96 0,2-1-16 16,0-1-528-16,1-2-112 0,4-5-32 0,0 0 0 15,0 0-800-15,0 0-176 0,0 0-16 0,0 0-128 32,-3-8-304-32,2-1-160 0,1-2-48 0,1 1 0 0,1 0 144 0,0-1 32 0,1 2 0 0,-1-3 0 15,0 5 336-15,0-4 0 0,2 3-144 0,0 3 144 16,-4 5 0-16,0 0 0 0,5-6 128 0,-5 6-128 15,0 0 288-15,0 0-32 0,7-3-16 0,-7 3 0 16,8-1-240-16,-8 1 0 0,6 1-144 0,-6-1-10800 16,0 0-2144-16</inkml:trace>
  <inkml:trace contextRef="#ctx0" brushRef="#br0" timeOffset="-130199.2">9153 14331 26207 0,'0'0'1152'0,"-5"-5"256"0,1-2-1136 0,0 1-272 0,0-2 0 0,2-1 0 16,-1-2 1568-16,2 2 256 0,1 0 48 0,0 1 16 15,0 2-496-15,0 6-112 0,0 0 0 0,0 0-16 16,0 0-656-16,0 0-128 0,0 0-32 0,0 0 0 16,5 9 64-16,0 4 0 0,1 1 0 0,-3 6 0 15,1-3-304-15,0 2-48 0,0 2-16 0,0 1 0 16,0-1-144-16,0 1-256 0,0 2 64 0,-2-3 16 15,1 1-1616 1,0-3-336-16,-2 2-64 0,2 0-16 0,-2-1-1248 0,-1-3-256 0</inkml:trace>
  <inkml:trace contextRef="#ctx0" brushRef="#br0" timeOffset="-129964.77">9131 14511 28959 0,'0'0'1280'0,"-6"1"272"0,-2 1-1232 0,0-1-320 16,-1-1 0-16,1 0 0 0,0 1 1792 0,0 0 288 15,2 1 64-15,-1-1 16 0,-2 0-1072 0,3 1-224 16,-1-1-32-16,7-1-16 0,-6 3-688 0,1 1-128 15,5-4 0-15,-4 6 0 16,0-1-2272-16,4-5-352 0,-3 7-80 0</inkml:trace>
  <inkml:trace contextRef="#ctx0" brushRef="#br3" timeOffset="-107386.31">13568 11823 19343 0,'0'0'1728'0,"0"0"-1392"0,0 0-336 0,0 1 0 15,-2 11 1776-15,1-1 272 0,1 1 64 0,3 1 16 16,1 2-1296-16,2-1-272 0,1 2-48 0,2 2-16 16,1 3-128-16,1 0-32 0,0 2 0 15,2 2 0-15,1 1-192 0,-5-5-144 0,-2 0 192 0,1 1-192 16,-1-7 176-16,-1 1-176 0,0-2 160 0,0-1-160 15,-1-2 192-15,0 1-48 0,-1-5-16 0,-4-7 0 16,0 0 0-16,0 0-128 0,0 0 192 0,0 0-64 16,-1-6-128-16,0-3 192 0,-2-2-192 0,-1 1 192 15,-1-2-192-15,0 2 0 0,-2-5 144 16,1 2-144-16,-1-2 0 0,-1-2 128 0,1-2-128 0,-1 1 0 16,0-1 192-16,0-1-48 0,2-1 0 0,-1 2 0 0,2-1 304 15,0 2 48-15,0 0 16 0,2-1 0 0,3 1 0 0,1 0 16 16,2 1 0-16,1-1 0 0,1-1-208 0,1 1-32 15,2 1-16-15,3 2 0 0,-1-4-272 0,2 2 128 16,0 2-128-16,-2 2 0 0,3 0 0 0,1 1 0 16,-1 0 0-16,0 3 0 15,1 3-1312-15,-3-4-320 0,0 3-64 0,-1 0-13264 16</inkml:trace>
  <inkml:trace contextRef="#ctx0" brushRef="#br3" timeOffset="-107198.77">13628 12005 21183 0,'0'0'1888'0,"0"0"-1504"0,0 0-384 0,0 0 0 16,0 0 1728-16,0 0 256 0,0 0 64 0,0 0 16 15,8 0-1072-15,1-1-224 0,1-3-32 0,2-1-16 16,2-3-368-16,2 0-80 0,1 0-16 0,0-1 0 15,-2-1-256-15,2 1 0 0,0-3-208 0,0 4 80 32,0 2-2432-32,-1-1-496 0</inkml:trace>
  <inkml:trace contextRef="#ctx0" brushRef="#br3" timeOffset="-106995.71">13677 12164 10127 0,'0'0'896'0,"-5"5"-704"16,1 1-192-16,4-6 0 0,0 0 4928 0,0 0 944 16,0 0 192-16,5 6 32 0,3-6-4240 0,3 0-864 15,2-4-160-15,5-1-48 0,0-4-352 0,2 0-80 16,1 1-16-16,1-2 0 0,0-2-336 0,3 3-128 16,1-4 0-16,0-2 0 15,1 2-3184-15,-2 0-624 0</inkml:trace>
  <inkml:trace contextRef="#ctx0" brushRef="#br3" timeOffset="-106558.31">14160 11647 14735 0,'0'0'640'0,"0"0"160"0,1 9-640 0,0 0-160 0,1 3 0 0,-1 1 0 15,1 1 2512-15,0 3 480 0,2 3 80 0,1 2 32 16,0 0-1920-16,2 0-384 0,-1 2-80 0,2-2-16 15,0 1-176-15,-2-3-32 0,0-2-16 0,-1 0 0 16,-1-1-192-16,0-1-32 0,-2-3-16 0,1-1 0 16,-2-2-48-16,-1-2-16 0,0-8 0 0,0 0 0 15,0 0 32-15,0 0 16 0,-6-1 0 0,-1-3 0 16,1 0-80-16,-1-5-16 0,1-2 0 0,-1-1 0 16,2-3-128-16,0-2 0 0,-1-3 144 0,2-1-144 15,1-2-208-15,-1-2-112 0,0-5-32 0,1 0 0 16,0 0-288-16,2 2-64 0,1-1-16 0,1 4 0 0,2-1 448 15,1 4 80-15,1 4 32 0,3-2 0 0,0 3 160 0,2 4 0 16,1 0 0-16,2 4 0 0,1 1 128 0,2 3 16 16,1 4 0-16,0 2 0 0,0 4 48 0,0 2 16 15,1 3 0-15,1 3 0 0,0 0 384 0,-2 3 80 16,0 1 16-16,-3 1 0 0,-2 0 240 0,-2 3 48 16,-2 0 16-16,-2 0 0 0,-3 0-96 0,-3 2 0 15,-3-1-16-15,-2 2 0 0,-3 0-416 0,-1 1-80 16,-3-1 0-16,-1-2-16 0,-4 0-192 0,1-2-48 15,-3-3 0-15,0-2 0 0,-1-4-128 0,1-1-272 16,0-1 64-16,1-5 16 16,1-1-1536-16,3-2-288 0,1-1-64 0,1-1-8608 15,2-5-1712-15</inkml:trace>
  <inkml:trace contextRef="#ctx0" brushRef="#br3" timeOffset="-106120.79">14772 11537 11967 0,'0'0'1072'0,"0"-6"-864"0,0 6-208 0,0 0 0 15,-2-7 4624-15,-2-1 880 0,-1-1 192 0,-1 1 16 16,0 1-3632-16,-1 1-736 0,1 2-128 0,-2 2-48 16,0 1-576-16,-1 1-112 0,-1 1-32 0,-2 5 0 15,0 3-224-15,1 4-48 0,-1 2-16 0,1 3 0 16,1 6-160-16,2-1 0 0,3 4 0 0,2 3 0 15,3 2-160-15,3-1 160 0,1 2 0 0,5-2-144 0,1-2 144 0,3-3 0 16,2-3 0-16,0-1 0 0,4-2 0 0,0-3 0 16,2-6 0-16,1-1-128 0,2-4 128 0,-1-2-128 15,-1-4 128-15,0-1-128 0,2-2-144 0,-3-2-32 16,-2-2 0-16,0-2 0 16,-6 0-208-16,-3-3-32 0,-2 2-16 0,-2 0 0 15,0-2 16-15,-4 0 0 0,-2 2 0 0,-4-1 0 0,-2 2 384 0,-2 0 160 16,-2 1-128-16,-2-2 128 0,-1-1 0 0,0 2 0 15,0 3 0-15,1-1 176 0,2 1 240 0,-1 2 48 16,3 1 16-16,3-1 0 0,5 4 448 0,0 0 96 16,0 0 0-16,0 0 16 0,0 0-272 0,8 5-48 15,1-2-16-15,4 0 0 0,1-1-272 0,3 2-64 16,3-4-16-16,2 1 0 0,3-1-352 0,2-1 144 0,-1-1-144 0,2-1 0 31,-1-1-1088-31,2 0-320 0,-5 0-64 0</inkml:trace>
  <inkml:trace contextRef="#ctx0" brushRef="#br3" timeOffset="-99788.41">15735 11631 24767 0,'0'0'1088'0,"0"0"240"0,0 0-1072 0,0 0-256 16,0 0 0-16,15-3 0 0,-12 15 1120 0,-2-1 160 0,-1 0 48 15,1 2 0-15,2 2 32 0,0 0 16 0,-1 4 0 0,1-4 0 16,-1 1-944-16,1 0-192 0,0-2-48 0,-2 0 0 15,0-2 32-15,2-2 0 0,-1 2 0 0,0-4 0 16,-2-8-224-16,1 8 144 0,2-2-144 0,-3-6 128 16,0 0-128-16,0 0 192 0,0 0-192 0,0 0 192 15,0 0-192-15,0 0 0 0,1-9 0 0,0-4 0 16,1 1-208-16,-1-2 16 0,-1-2 16 0,1 1 0 16,1-3 176-16,-1-1-160 0,0 1 160 0,0 0-160 15,-1 2 160-15,2-1 0 0,0 2 0 0,1 0 0 16,0 2 0-16,0 1 0 0,1 2 0 0,2 2 0 15,-1 2 272-15,-5 6 96 0,0 0 16 0,0 0 0 16,8 4-96-16,-2 3-16 0,-1 0 0 0,1 3 0 0,-2 2 32 0,-2 1 0 16,1 3 0-16,-1-1 0 0,1 1-304 0,0 1 160 15,-1-1-160-15,1-2 128 0,-1-1-128 0,1-3 0 16,0 0 0-16,-3-10 0 0,3 5 144 0,-3-5-144 16,6 5 160-16,-6-5-160 0,0 0 128 0,0 0-128 15,6-8 0-15,-1-2 0 0,1-2 0 0,-1-2 0 16,3-2 0-16,-2-2 0 0,-1-2 0 0,1-1 0 15,-1-1 0-15,0 0 0 0,0 0 0 0,1 2 0 16,-3 3 0-16,3 4 144 0,-1 2-144 0,1 4 0 16,-2 1-160-16,-4 6 160 0,0 0-128 0,0 0 128 15,0 0 0-15,7 6-144 0,-1 2 144 0,1 5 0 16,-1 3 0-16,1-1 0 0,-1 3-128 0,2 1 128 16,1-1-128-16,0-1 128 15,2-1-528-15,1-3-32 0,-1 1 0 0,2-1 0 16,0 0-800-16,3-3-176 0,-2 0-16 0,1-4-16 15,-2 1-272-15,0-6-48 0,-1-2-16 0,-2-2 0 16,-1 0 528-16,2-2 96 0,-4-1 32 0,-1-2 0 0,-3 0 1072 0,0 0 176 0,0-1 128 0,-2 0-128 16,-2-1 704-16,-1 0 32 0,0 3 16 0,-1-4 0 15,-1 2 384-15,0 1 80 0,4 8 0 0,0 0 16 16,-6-5-16-16,1 1 0 0,-2 4 0 0,7 0 0 16,0 0-304-16,0 0-64 0,-6 7-16 0,0 0 0 15,2 4-432-15,3 1-80 0,1-3-32 0,1 1 0 16,1 1-288-16,0-1 0 0,1-1 0 0,0-1 0 15,-3-8 0-15,5 6-304 0,0 0 48 0,2-2 0 16,-7-4-128-16,7 2 0 0,-7-2-16 0,9-4 0 16,-1 0-96-16,-1-1-16 0,-1 0 0 0,0 0 0 15,-1-2 128-15,-1-1 32 0,0 1 0 0,-2-3 0 0,2-1 352 0,0-1 0 16,0 0-144-16,-1 3 144 0,-2-3 0 0,0 2 0 16,-1-2 0-16,1 3 0 0,1 3 416 0,-1-2 32 15,-1 8 16-15,0 0 0 0,1-7 80 0,-1 7 16 16,0 0 0-16,0 0 0 0,0 0 64 0,2 8 16 15,0 1 0-15,1 4 0 0,0 2-288 0,-1 1-48 16,1 3-16-16,-1 2 0 0,2-2-288 0,1 2 0 16,-1-1-176-16,2-1 176 15,-1-1-1488-15,0 1-192 0,0-5-48 0,0-1-8240 16,2-1-1648-16</inkml:trace>
  <inkml:trace contextRef="#ctx0" brushRef="#br3" timeOffset="-99600.93">16461 11228 29887 0,'0'0'656'0,"0"0"144"0,0 0 32 0,0 0 0 0,0 0-672 0,0 0-160 0,1 12 0 0,0 2 0 16,-1 3 1024-16,2 1 160 0,0 3 32 0,0 5 16 16,-1 4-656-16,0 3-128 0,0-3-16 0,1 3-16 15,2 2-416-15,-2-1 0 0,0 0 128 0,0-4-128 31,1-4-1200-31,-1 0-272 0,2-2-48 0,0-3-8192 0,3-2-1632 0</inkml:trace>
  <inkml:trace contextRef="#ctx0" brushRef="#br3" timeOffset="-99163.48">16651 11455 14735 0,'0'0'1312'0,"0"0"-1056"15,0 0-256-15,0 0 0 0,0 0 3296 0,0 0 608 16,-6-1 112-16,0 1 16 0,6 0-1984 0,-7 4-416 15,-1 1-80-15,0 1-16 0,1 4-608 0,0-1-128 16,-3 0-32-16,1 2 0 0,0 4-240 0,0 0-48 16,1 2-16-16,-1 2 0 0,1-2-16 0,2 0 0 15,1 1 0-15,1 0 0 0,1-2-144 0,2-1-48 16,-2 0 0-16,4-1 0 0,3-1-256 0,2-1 0 16,-1 0 128-16,3-3-128 0,1-1 0 0,2-3 160 15,4-1-160-15,-1-3 128 0,2 2-128 0,1-2 0 16,0-1 0-16,1-3 0 0,1 1 0 0,-2-5 0 0,-2 1 0 0,0-5 0 15,1 1 0-15,-2 1-224 0,-1-3 80 0,-1 0 16 16,-1-1 0-16,-1-3 0 0,0 1 0 0,0-2 0 16,-4 0-64-16,-1 3-16 0,1-3 0 0,-3 1 0 15,1 0 208-15,-2 3-176 0,-1 2 176 0,-4 0-160 16,-1 2 160-16,-1 0 0 0,-1 4 160 0,-1 2-160 16,-1 2 448-16,2 1-16 0,6 0 0 0,-8 6 0 15,-1 3 96-15,4 3 32 0,-1 1 0 0,4 2 0 16,-1-1-192-16,2 2-48 0,2 0 0 0,2 0 0 15,1 1-192-15,1-3-128 0,1-1 128 0,4 0-128 32,0-1-320-32,2-1-128 0,1-4-16 0,0 3-16 0,-1-7-2208 15,2 1-448-15,2 2-96 0,-1-5-12928 0</inkml:trace>
  <inkml:trace contextRef="#ctx0" brushRef="#br3" timeOffset="-98893.11">17143 11449 27471 0,'-13'-11'1216'0,"13"11"256"0,-10-3-1184 0,0-2-288 0,-3 0 0 0,0 1 0 16,0 0 1216-16,0 2 176 0,1 0 32 0,2 2 16 16,-1 3-672-16,5 2-144 0,2 2-32 0,1 0 0 15,3-7-592-15,0 8 0 0,4 1 0 0,1 1-192 16,1 0 16-16,1-2 0 0,2 0 0 0,3 1 0 31,3 1-256-31,-1 1-48 0,0-1-16 0,2 2 0 0,0 0 304 0,2 1 48 0,-3-3 16 0,1 0 0 16,-2 1 512-16,1 1 96 0,-5-2 32 0,-1 0 0 15,-2 1 864-15,-2 1 176 0,-2-3 48 0,-2 1 0 16,-4 1-16-16,-1-1 0 0,-1 0 0 0,-1 2 0 16,-3 1-496-16,-2 0-112 0,-1 2-16 0,-1-2 0 15,-1-6-704-15,0 4-128 0,-1-2-128 0,0 0 144 16,-1 0-2816-16,-1-1-560 0</inkml:trace>
  <inkml:trace contextRef="#ctx0" brushRef="#br3" timeOffset="-98518.15">14046 12781 26719 0,'0'0'2368'0,"-5"4"-1888"0,5-4-480 0,0 0 0 16,0 0 1408-16,0 0 192 0,0 0 48 0,0 0 0 15,0 0-240-15,7 4-32 0,2-3-16 0,2-1 0 16,5-1-704-16,1-1-144 0,0 1-16 0,0-1-16 16,0-4-480-16,1 2-128 0,0-2-16 0,1-1 0 15,-1 0-432 1,0-3-64-16,-1 1-32 0,-1 0 0 0,-3-1-2384 0,-3-1-464 16,-2 1-112-16</inkml:trace>
  <inkml:trace contextRef="#ctx0" brushRef="#br3" timeOffset="-98189.83">14126 12512 22047 0,'-24'0'976'0,"14"0"208"0,-3 3-944 0,-1 1-240 16,0 1 0-16,-1 2 0 0,-2-1 1424 0,0 3 240 15,0 0 64-15,1 3 0 0,-1 1-288 0,2 3-48 16,-1 3-16-16,2 1 0 0,2 1-896 0,4 1-176 16,3 1-48-16,4 1 0 0,2-1-256 0,4 1 0 15,3-1 0-15,4 1 0 0,2-3 0 0,3-1 0 16,3 1 0-16,-1-2 0 0,2-4 0 0,0 0 0 0,1-4 0 0,2 0 0 15,2-3 0-15,1-3 0 0,0-3 128 16,1 1-128-16,-2-3 0 0,-1-5 128 0,-2 1-128 0,-1-3 0 16,-2-1 304-16,-3-1-48 0,-2-1-16 0,-2-2 0 15,-2 0 592-15,-3-1 112 0,-2-2 16 0,-3-2 16 16,-5-3-384-16,0 1-80 0,-1-1 0 0,-1 2-16 16,-2-2-224-16,-3 3-32 0,0-2-16 0,-2 3 0 15,-1 2-224-15,-1 0-128 0,-1-2 128 0,1 3-208 31,0-3-1840-31,1 4-384 0,2 3-64 0,2-1-13216 0</inkml:trace>
  <inkml:trace contextRef="#ctx0" brushRef="#br3" timeOffset="-97734.28">14947 12640 12895 0,'0'0'1152'0,"-4"8"-928"16,2 0-224-16,-1 2 0 0,2 2 3248 0,2 2 592 16,0 2 128-16,3 1 32 0,1 0-2192 0,3 1-432 15,1 0-96-15,2-1 0 16,2-1-384-16,-1-2-64 0,-1-1 0 0,2-2-16 0,0-2-304 0,0-3-48 16,0 0-16-16,-1-3 0 0,0-1-96 0,-2-2-32 15,1-2 0-15,-2 0 0 0,0-3-112 0,-1-1-16 16,0-3-16-16,-2 0 0 0,-1-3-48 0,-1 1 0 0,0-2 0 0,-1-2 0 15,-2 0 32-15,-1 0 0 16,0 0 0-16,-1 0 0 0,0 0-400 0,-2 0-80 0,0 2 0 0,1-1-16 31,-2 1-144-31,1 4-32 0,2 0 0 0,0 2 0 16,1 7 64-16,0 0 16 0,0 0 0 0,0 0 0 0,0 0 48 0,3 11 0 0,3 0 0 0,0 2 0 16,2 4 192-16,2 0 64 0,4 3 0 0,0-1 0 15,0 1 128-15,3 0 128 0,0-2-128 0,3-1 176 16,-1-2 112-16,2-2 32 0,-1-2 0 0,-1-2 0 15,-1-3 128-15,-1 0 16 0,-1-4 16 0,-2-2 0 16,-1-1-32-16,-1-3 0 0,-1-2 0 0,-2-4 0 16,-3 0 144-16,-1-3 32 0,-2 0 0 0,-3-3 0 15,-3 1-320-15,0-1-64 0,-3-1-16 0,0 1 0 16,-2-3-224-16,1 2 0 16,-3-3 0-16,0 1 0 0,-3-1-1376 0,0-1-320 0,-2 2-64 0,2-2-9216 15,1 3-1840-15</inkml:trace>
  <inkml:trace contextRef="#ctx0" brushRef="#br3" timeOffset="-97452.95">15539 12660 3679 0,'0'0'320'0,"1"11"-320"16,1 4 0-16,0 0 0 0,2 2 5232 0,1 0 976 15,2 0 192-15,-1 1 32 0,4 1-4016 0,0-2-816 16,3-2-144-16,0 0-48 0,1-2-592 0,-2-2-128 0,0-1-32 0,-2-3 0 15,1 0 32-15,-1-1 0 0,-1-3 0 0,-1 1 0 16,-8-4-64-16,9 0-16 0,-9 0 0 0,0 0 0 16,7-4 112-16,-2 1 32 0,-1-3 0 0,-2-1 0 15,-2 1 32-15,0-2 16 0,-1-1 0 0,-1-4 0 16,-4 0-384-16,1-1-80 0,0-2-16 0,-2-1 0 16,1-3-320-16,-1 0 0 0,1-3 0 0,-1 0 0 31,2-2-512-31,0 2-192 0,1 0-16 0,1 4-16 15,2 1-2144-15,1 3-416 0,0 1-96 0,1 2-7312 0,2 3-1472 0</inkml:trace>
  <inkml:trace contextRef="#ctx0" brushRef="#br3" timeOffset="-96906.12">15706 12536 25567 0,'0'0'1136'0,"0"0"224"0,0 0-1088 0,0 0-272 0,-5 2 0 0,-2 2 0 0,1-2 1728 0,-1 0 304 16,-1 1 48-16,0 1 16 0,1 0-368 0,-1 1-64 15,-3 1 0-15,1 1-16 0,1-1-800 0,0 2-144 16,0 1-48-16,2 2 0 0,-2 2-432 0,1-3-96 15,3 2 0-15,1 2-128 0,1-2 0 0,2 2 0 16,0-1 0-16,1 1 0 16,2-3-384-16,1 1-48 0,-2-2 0 0,3 0 0 15,1-1-672-15,2 0-144 0,1 0-32 0,1-5 0 16,1-2-1728-16,2 1-368 0,-3-2-64 0</inkml:trace>
  <inkml:trace contextRef="#ctx0" brushRef="#br3" timeOffset="-96453.05">15881 12609 8287 0,'0'0'736'0,"0"0"-592"0,0 0-144 0,0 0 0 15,0 0 2944-15,0 0 544 0,0 0 112 0,0 0 32 0,1 9-1968 0,0 1-400 16,2 1-80-16,1 2-16 0,1 0-176 0,4 0-32 16,-1 4-16-16,1-4 0 0,0 1-144 0,0-1-32 15,-1-1 0-15,0 0 0 0,0-2 144 0,-2-1 32 16,-1-1 0-16,1 0 0 0,-1-2-144 0,-1 1-32 15,-4-7 0-15,0 0 0 0,0 0-272 0,0 0-64 16,0 0-16-16,0 0 0 0,0 0-48 0,-2-7-16 16,0 0 0-16,1-2 0 0,-2-1-208 0,0 0-144 15,-1-3 192-15,1 0-192 0,-1-4 128 0,0 1-128 16,0-1 0-16,0 0 0 0,0 0 0 0,1 2-256 16,1-1 64-16,0 2 0 15,2-3-688-15,2 4-128 0,2 1-16 0,0 2-16 16,2 2-1808-16,2-1-352 0,1 2-80 0,3 1-5600 15,3 0-1104-15</inkml:trace>
  <inkml:trace contextRef="#ctx0" brushRef="#br3" timeOffset="-95921.85">16259 12495 3679 0,'0'0'160'0,"0"0"32"0,0 0-192 0,0 0 0 0,0 0 0 0,0 0 0 16,0 8 5232-16,0-8 992 0,-3 9 208 0,-1-2 32 16,-1 1-4032-16,-2 1-800 0,1-1-160 0,-2 1-48 15,-1-1-512-15,0-1-96 0,0 1-32 0,0-1 0 16,-1-2-224-16,1 0-48 0,1 0-16 0,2-1 0 15,6-4-368-15,0 0-128 0,0 0 0 0,0 0 144 16,0 0-144-16,0 0 0 0,6 7 0 0,4-1 0 16,-3 1 0-16,4-3 0 0,1 1 0 0,1 0 0 15,1 0 128-15,2 1 0 0,1-1 0 0,-2-1 0 0,1 1 80 16,-3 0 16-16,-4 0 0 0,-1 1 0 0,-2-1 256 0,0 1 48 16,-6-6 16-16,1 9 0 0,-1 2 32 0,-1-5 0 15,-3 5 0-15,-2-2 0 0,1 1-256 0,-1-2-32 16,-3 1-16-16,-1 0 0 0,3-2-272 0,-1 0 0 15,0-2 0-15,1 0 0 0,7-5 0 0,0 0 0 16,0 0-176-16,0 0 176 16,0 0-592-16,0 0-16 0,0 0 0 0,0 0 0 15,0 0-64-15,11-1-16 0,1-1 0 0,-2 1 0 0,3-2 448 0,0 1 96 16,1-2 16-16,1 1 0 0,-1-1 128 0,1 0 0 16,-1-1 0-16,0 0 0 0,-1 0 0 0,0-2 0 15,-1 0 0-15,0-3 0 0,-1 1 0 0,-1-1 0 16,-3-1 0-16,1 0 128 0,0 0-128 0,-3 1 0 15,-1-1 0-15,0 1-128 0,-3 0 128 0,-1 2 0 0,-2 1-144 16,-2 1 144-16,-1 0 0 0,-2 4 128 0,-1-1 0 0,1 3 0 16,-1 3 432-16,0-2 80 0,0 2 0 0,2 2 16 15,-1 1 144-15,2 2 32 0,1 0 0 0,1 1 0 16,1 3-320-16,2 0-64 0,0-1-16 0,2 1 0 16,2 0-176-16,1 0-16 0,2-1-16 0,1-1 0 15,1-1-224-15,0-2 144 0,1 0-144 0,2-2 128 16,1 0-320-16,2-3-64 0,-1-1 0 0,2 0-16 31,-2-2-1568-31,1-2-304 0,1-1-64 0,0-1-16 16,-1-3-1664-16,-3-1-336 0</inkml:trace>
  <inkml:trace contextRef="#ctx0" brushRef="#br3" timeOffset="-95750">16746 12173 11967 0,'0'0'528'0,"0"0"112"0,0 0-512 0,0 0-128 15,0 0 0-15,0 0 0 0,0 10 5696 0,0 1 1120 16,0 0 224-16,2 3 32 0,0 4-4752 0,2 2-944 16,0-1-192-16,0 2-32 0,1 1-800 0,0 1-160 15,1 0-16-15,-1 2-16 0,1-2-304 0,1-1-64 16,-1 2-16-16,1-1 0 16,-1 1-1760-16,1-2-368 0,-2-1-64 0,0-3-8368 15,1 2-1680-15</inkml:trace>
  <inkml:trace contextRef="#ctx0" brushRef="#br3" timeOffset="-95484.17">16916 12774 22399 0,'0'0'992'0,"5"7"208"0,-1-1-960 0,0 2-240 0,0 1 0 0,-2 2 0 16,0-1 2048-16,0 1 352 0,0-2 80 0,0 0 16 16,-2 0-768-16,0 1-160 0,-1-2-32 0,0 1 0 15,-1-2-592-15,2-7-128 0,-2 6-32 0,2 1 0 16,0-7-784-16,0 0 0 0,-6 4 0 0,6-4 0 15,0 0 0-15,-6 1 0 0,1-1 0 0,5 0 0 16,-6-2 0-16,6 2 0 0,-3-6 0 0,3 6 0 16,-3-6 224-16,3 6-64 0,0 0-16 0,0 0 0 15,0 0 384-15,0 0 80 0,3-7 16 0,-3 7 0 16,0 0-208-16,0 0-32 0,0 0-16 0,6-1 0 0,-6 1-208 16,7 0-32-16,-7 0-128 0,6 4 192 0,-6-4-192 0,7 3-128 15,-7-3 128-15,0 0-13120 16,6 5-2512-16</inkml:trace>
  <inkml:trace contextRef="#ctx0" brushRef="#br1" timeOffset="35542.65">17926 7781 15135 0,'0'0'672'0,"22"3"144"0,-22-3-656 0,0 10-160 16,2 2 0-16,-1 0 0 0,0-1 1024 0,-1 4 160 16,0 0 32-16,0 2 16 0,0 0-464 0,1 5-80 15,1-2-32-15,0 3 0 0,0 1-272 0,-2 2-64 16,2 1-16-16,1 3 0 0,-2 0-16 0,2 4 0 15,-2 3 0-15,0 2 0 0,1 0 32 0,-1 3 16 16,0 2 0-16,-1 2 0 0,0 1-32 0,-1 2-16 16,-2 5 0-16,2 4 0 0,0 2-64 0,0 2-16 15,-1 3 0-15,1-3 0 0,0 1-16 0,-1-1-16 16,1 2 0-16,0-1 0 0,-1-1-16 0,2 0 0 16,-1-4 0-16,1 2 0 0,1-4 32 0,-1 1 0 0,0-1 0 0,2-2 0 15,-2 0 0-15,1-1 16 0,0 2 0 0,1-2 0 16,-2 1-16-16,1 1-16 0,0-2 0 0,-1 2 0 15,0 1 16-15,2 0 0 0,-2 3 0 0,1-2 0 16,0 3-192-16,2 0 192 0,-2-1-192 0,0-2 192 16,-1 2 0-16,2-1 16 0,-1 0 0 0,0-1 0 15,-1-2 128-15,2 0 32 0,-1 1 0 0,0-2 0 16,-1-3 272-16,1 1 64 0,2 1 16 0,0 0 0 16,-2-4-480-16,2 0-112 0,-1-1 0 0,1-2-128 15,-1 1 0-15,1-1 0 0,0 0 0 0,1-2 0 16,-2 2 0-16,2-2 0 0,0 5 0 0,-1-2 0 15,-1-1 0-15,1 1 0 0,-1 0 0 0,1 2 0 0,0-4 0 0,-2 2 0 16,-1-3 0-16,0 1 0 0,3 0 240 0,-1 0-64 16,-1-1-16-16,1 2 0 0,-1-3 32 0,0 0 16 15,-1-4 0-15,2 3 0 0,-1 1-208 0,2-2 128 16,-1 2-128-16,1-4 0 0,-2 2 0 0,0-1 128 16,1 1-128-16,-2-1 0 0,1 1 0 0,0-2 0 15,2 0 128-15,-2-1-128 0,-1 1 0 0,0-2 0 16,2 0 0-16,-1 0 0 0,-1-1 128 0,1-2-128 15,-1 0 0-15,-1 1 0 0,1-2 0 0,0 2 128 16,-1-1-128-16,1 0 0 0,-2-2 0 0,2 2 128 16,0-3-128-16,-1 1 0 0,0 0 0 0,-1 0 0 15,0 0 0-15,0-2 0 0,1-1 128 0,-2-1-128 16,2 1 0-16,1-1 0 0,0-2 0 0,-1 0 0 16,-2 1 0-16,2-2 0 0,0-2 192 0,-2 1-64 15,2 1-128-15,-1-2 192 0,1-1-192 0,1-1 0 0,-1 0 0 0,0 0-160 16,1-4 160-16,0 2 0 0,-2-2 0 0,1 3 0 15,-2-1 0-15,3 0 0 0,2-1 0 0,-2-1 0 16,0 4 0-16,0-3 0 0,0-1 0 0,0 0 0 16,0 2 0-16,0-3 0 0,0 0 0 0,-2 2 0 15,4-4 144-15,-2 2 64 0,0 0 16 0,0-1 0 16,0-1-224-16,0 1-256 0,0-1 48 0,0-1 16 16,-2 2 192-16,2-1 0 0,0-1 0 0,0-1 0 15,0-1 0-15,0 2 0 0,0-1 0 0,0 0 160 16,0-3-32-16,0 3-128 0,0-3 192 0,0 0-64 15,-1 1-128-15,1 0 0 0,0 0 0 0,0 0 128 16,0 0 0-16,0-1-128 0,0 1 192 0,0 1-64 16,0-1-128-16,0 0 192 0,0 1-192 0,0-2 192 0,0 0-192 0,0 2 0 15,0-2 0-15,0 1 128 0,1 0-128 0,-1 2 0 16,0-3 0-16,0 0 0 0,-1 2 0 0,1-2 128 16,0-1-128-16,0-2 128 0,1 4-128 0,1-4 0 15,-2-6 0-15,0 0 0 16,-2 4-1120-16,2-4-304 0,0 0-64 0,0 0-15152 0</inkml:trace>
  <inkml:trace contextRef="#ctx0" brushRef="#br4" timeOffset="41233.59">19856 11737 18831 0,'0'0'832'0,"1"0"176"0,-10 1-816 0,0 0-192 16,2 2 0-16,-2-2 0 0,0 0 1456 0,0-1 240 16,1-2 48-16,3 2 16 0,5 0-160 0,0 0-16 15,0 0-16-15,0 0 0 0,0 0-480 0,6-7-80 16,3 1-32-16,3 1 0 0,4-5-272 0,1 3-48 16,1-4-16-16,3 0 0 0,-2-3 112 0,4 0 16 15,-1-2 0-15,1 0 0 0,3-1-128 0,2-2 0 16,-4 1-16-16,4-1 0 0,2-4-240 0,1 4-32 0,3 1-16 15,0-6 0-15,1 1-160 0,0-1-48 0,2 2 0 0,-1 1 0 32,-1 0-128-32,-1 0 0 0,-4-1 0 0,0 1 0 0,-2 2 0 0,-1 1 0 0,-2 2 128 0,-2-1-128 15,-2 1 0-15,-1 3 0 0,-2 0 0 0,-1 3 128 16,-1 1-128-16,-2 1 0 0,-2-1 144 0,-2 1-144 16,0 1 0-16,0 2 144 0,-4 0-144 0,-1 0 0 15,-5 5 176-15,7-3-176 0,1 2 160 0,-8 1-160 16,6-3 192-16,2 2-48 0,-8 1-16 0,9 0 0 15,0 1 16-15,0 1 0 0,1-1 0 0,0 0 0 16,3 2 64-16,1 1 16 0,2 2 0 0,4 1 0 16,-1 1-32-16,2-1-16 0,2 1 0 0,2 1 0 15,0 0 48-15,1 3 16 0,3 1 0 0,-1 0 0 16,1-1 16-16,2-2 16 0,2 1 0 0,1-1 0 0,0 2-16 16,1-2-16-16,3 1 0 0,0-1 0 0,-1-3-96 0,1-1-16 15,0 0 0-15,-3-1 0 0,-2 0-128 0,-2 1 128 16,2-2-128-16,-5 3 128 0,0-4-128 0,-2-1 0 15,-1 1 0-15,-1 2 0 0,0-2 0 0,-1 0-224 16,-1 1 32-16,1 2 0 16,-4-2-976-16,-1-1-192 0,-2 3-48 0,-2 0 0 15,-1 2-848-15,0-1-176 0,1-1-48 0,-4 1-14736 16</inkml:trace>
  <inkml:trace contextRef="#ctx0" brushRef="#br4" timeOffset="42343.08">19793 11750 1839 0,'0'0'160'0,"0"0"-160"0,0 0 0 0,0 0 0 0,0 0 3008 0,4 5 576 16,-4-5 128-16,0 0 0 0,0 0-1712 0,0 0-336 15,3 6-80-15,-3-6-16 0,2 6 16 0,-2-6 0 16,0 0 0-16,0 0 0 0,1 6-144 0,1 1-32 16,-2-7 0-16,0 7 0 0,1 3-384 0,0-4-64 0,-1 3-32 0,0 0 0 15,0 1-176-15,2 0-48 0,-1 3 0 0,0 3 0 16,1-1-80-16,2 4-32 0,-2-1 0 0,-1 4 0 16,1 0-64-16,0 2-16 0,0 0 0 0,-4 4 0 15,2-2-64-15,3 2 0 0,-2 2-16 0,2 3 0 16,-1-2-48-16,0 1 0 0,-1-1 0 0,-1 2 0 15,0-1 32-15,0 1 0 0,0-1 0 0,0 1 0 16,0-2-80-16,0 0-16 0,1-1 0 0,-2 2 0 16,0-4-64-16,-1 0-32 0,1-1 0 0,1 2 0 15,0-6-96-15,0 3 0 0,0 2-128 0,0-3 192 16,0-2-192-16,0-1 128 0,0-1-128 0,0 0 0 16,0-2 128-16,0 0-128 0,0-1 0 0,1-4 0 0,1 2 0 0,2-3 128 15,-3 1-128-15,0-1 0 0,-1-1 0 0,2 1 0 16,-1-4 0-16,0-1 0 15,2 0-384-15,-1-2-64 0,-2-6 0 0,6 6-16 16,-6-6-2096-16,7 1-432 0,3 2-80 0,-3-5-14704 16</inkml:trace>
  <inkml:trace contextRef="#ctx0" brushRef="#br4" timeOffset="43141.05">20620 10587 9215 0,'0'0'816'0,"0"0"-656"15,0 0-160-15,0 0 0 0,0 0 4352 0,0 0 848 16,0 0 176-16,0 0 16 0,0 0-3168 0,0 0-640 15,2 10-128-15,1 3-32 0,-1 3-432 0,1 5-96 16,-2 4 0-16,1 1-16 0,-1 1-448 0,0 3-96 16,2 3-16-16,-1 2 0 0,0 1-320 0,-1 3 0 15,0 0 0-15,1 2 128 0,-1-5-128 0,0-2-160 16,1 0 160-16,-1-3-208 16,1-2-640-16,1-3-128 0,-2-4-32 0,2-2 0 15,0-6-2704-15,-1-2-528 0</inkml:trace>
  <inkml:trace contextRef="#ctx0" brushRef="#br4" timeOffset="43344.04">20818 10639 26495 0,'0'0'1168'0,"0"0"240"0,0 0-1120 0,0 0-288 0,0 0 0 0,0 0 0 15,0 0 1216-15,1 9 176 0,2 4 32 0,-2 1 16 16,0 5-288-16,1 2-64 0,-1 1-16 0,0 2 0 15,-1 3-784-15,1 1-160 0,1 5-128 0,-1-1 192 16,0 1-192-16,1-2 0 0,-1-1-192 0,0-2 192 31,2-4-880-31,0 0-48 0,-1-5-16 0,1 0 0 16,-2-6-2112-16,-2-3-416 0</inkml:trace>
  <inkml:trace contextRef="#ctx0" brushRef="#br4" timeOffset="43703.37">20725 9951 18255 0,'-14'2'800'0,"7"2"176"0,0 3-784 0,-3 0-192 15,1 3 0-15,0 3 0 0,1 0 672 0,2 4 96 16,-1 0 0-16,2 2 16 0,1 1-432 0,2 0-96 15,-1 4 0-15,2 1-16 0,1-1-240 0,4 0-256 16,1-2 48-16,4-5 16 0,1-1 192 0,3 1 208 16,2-7-32-16,0-1-16 0,2-5 224 0,0-1 64 0,1-3 0 0,2-3 0 15,-3-3 864-15,-1-4 176 0,-2-1 48 0,0-4 0 16,-1 0 320-16,-1-3 80 0,-3-2 16 0,-1 0 0 16,-1 2-528-16,-4-1-96 0,-1-1-32 0,-2 0 0 15,-3 1-576-15,-1 2-112 0,-2 1-32 0,-1 1 0 16,-2-2-288-16,-3 2-64 0,2 2-16 0,-1 0 0 15,0 2-384-15,-1-2-80 0,0 2 0 0,2 2-16 32,-1 1-1408-32,2 2-288 0,1-2-48 0,3 4-9360 0,5 4-1872 0</inkml:trace>
  <inkml:trace contextRef="#ctx0" brushRef="#br4" timeOffset="44234.57">22560 11503 13823 0,'0'0'608'0,"2"-5"128"0,-2-1-592 0,0-1-144 0,0 1 0 0,-1-4 0 15,-2 0 2880-15,1 0 528 0,-1-1 112 0,-2 1 32 16,-3-1-1536-16,-1 1-304 0,-3-1-64 0,0 2-16 15,-1-1-272-15,-1 2-48 0,-3 3-16 0,1 1 0 16,-1 3-320-16,3 1-64 0,-2 3-16 0,1 1 0 16,0 6-544-16,1-3-112 0,1 9-32 0,0-2 0 15,4 3 112-15,2 3 32 0,2 2 0 0,4-1 0 16,1 1-608-16,3-1-128 0,3 1-32 0,4-4 0 16,3 1 416-16,3-4-128 0,1 0 128 0,3-2 0 0,2-6-128 0,0 0 128 15,0-3-128-15,0-2 128 0,-1-3 0 0,-1-3 0 16,-3-2 0-16,-2-2 0 0,-2 0 0 0,-2-2 176 15,-2-1-16-15,-3-1 0 0,-2-1 64 0,-1 0 16 16,-2 0 0-16,-1 0 0 0,-2-1-80 0,-2 1-16 16,-3 0 0-16,2 0 0 15,-3-1-464-15,-2-1-112 0,-2 0-16 0,0 1 0 16,1 1-1440-16,0 3-288 0,-1 0-64 0,3 0-8528 16,4 3-1712-16</inkml:trace>
  <inkml:trace contextRef="#ctx0" brushRef="#br4" timeOffset="44547.18">22845 11329 1839 0,'0'0'0'0,"0"0"160"0,0 0-160 0,0 0 0 0,0-6 0 0,-1 2 0 16,1 4 6928-16,-4-6 1360 0,0 1 272 0,-1 1 48 16,-2 0-5632-16,2 0-1120 0,5 4-240 0,-9 0-32 15,0-4-608-15,0 4-112 0,-1 4-32 0,1-1 0 16,0 2-400-16,1 3-96 0,-1 1-16 0,1 2 0 15,2 0 16-15,1 2 0 0,-1 1 0 0,3 2 0 16,0 0-112-16,3-1-32 0,0 1 0 0,1 0 0 16,4-1-192-16,1 2 0 0,0 0 128 0,2 0-128 15,1-3 0-15,4-1 0 0,0 0 0 0,0-1 0 16,0-1-160-16,2-4-80 0,0-1-16 0,2-1 0 16,0 0-1424-16,0-4-304 0,-1 1-48 0,1-2-16 15,-2-3-768-15,1 0-176 0,-3 1-16 0,-1-5-10160 16</inkml:trace>
  <inkml:trace contextRef="#ctx0" brushRef="#br4" timeOffset="44703.41">23106 11231 3679 0,'0'0'320'0,"2"-5"-320"16,0-1 0-16,-2 6 0 0,0 0 5200 0,0 0 976 16,0 0 192-16,0 0 32 0,0 0-3744 0,0 0-752 15,1 10-160-15,0 1-16 0,1 5-704 0,-1 3-144 16,-1 1-32-16,0 1 0 0,0 0-688 0,0 1-160 15,0 1 0-15,3 3 0 0,-2-2 0 0,0-1 0 16,2 0 0-16,-1-1 0 16,2-1-2064-16,1-2-512 0,1-2-112 0,-1-4-10624 0</inkml:trace>
  <inkml:trace contextRef="#ctx0" brushRef="#br4" timeOffset="44906.69">23265 11160 11967 0,'0'0'1072'0,"0"0"-864"0,0 0-208 0,0 0 0 16,0 0 3328-16,0 0 640 0,0 0 112 0,0 0 16 15,0 0-2112-15,1 8-448 0,0 4-64 0,2 1-32 16,0 5-864-16,1 3-160 0,1 3-32 0,0 3-16 16,2 0-240-16,-1 2-128 0,2 1 160 0,0 0-160 15,0 0 0-15,-1 1-128 0,0 1-16 0,1-2 0 16,-2-3-1728-16,2-1-352 0,0 0-64 0,-2-1-16 0</inkml:trace>
  <inkml:trace contextRef="#ctx0" brushRef="#br4" timeOffset="45094.18">23198 11516 24879 0,'-18'-6'2208'0,"10"3"-1760"16,0 2-448-16,1 0 0 0,0-2 2864 0,7 3 480 15,-5-4 112-15,5 4 0 0,0 0-2192 0,0 0-448 16,4-6-96-16,4-1-16 0,1 1-704 0,2 0 0 0,5 2 0 0,1 0-208 31,1-2-2160-31,2 2-448 0,-1 0-64 0,4 2-32 0</inkml:trace>
  <inkml:trace contextRef="#ctx0" brushRef="#br4" timeOffset="45547.26">23580 11449 11967 0,'0'0'1072'0,"0"0"-864"0,-6 0-208 0,6 0 0 16,0 0 4672-16,0 0 880 0,0 0 176 0,0 0 32 16,0 0-3280-16,0 0-672 0,10 5-128 0,2-3-16 15,1-2-1136-15,1 2-208 0,3-1-64 0,0 0 0 0,0 2-256 0,0-1 0 16,-1 1 0-16,-1 1 0 0,-3 0 0 0,-1 1 0 15,-2 0 0-15,-1 2 0 0,-2 1 0 0,-2-1 208 16,-1 4-32-16,1-2-16 0,-4 0 288 0,-2 2 48 16,0 2 16-16,-2-2 0 0,-2 0-64 0,1 1-16 15,0 1 0-15,-1-3 0 0,-1 0-192 0,-1 1-48 16,0-2 0-16,2 0 0 0,-2-1-192 0,1-2 0 16,2 0 0-16,5-6 0 0,-5 5 0 0,5-5-128 15,0 0-16-15,0 0 0 0,0 0-176 0,0 0-16 16,0 0-16-16,0 0 0 0,7 5 160 0,0 0 48 15,1 1 0-15,1-1 0 0,0-1 144 0,1 0 0 16,-1-2 0-16,1 3 0 0,1 1 0 0,-2-1 192 16,0 1-32-16,-3 1-16 0,2 1 320 0,-1 2 64 0,-2-1 16 0,-2 2 0 15,-2-1 352-15,-2 1 80 0,-2-1 16 0,-2 2 0 16,-1 1-160-16,-1 0-16 0,-4-1-16 0,0-1 0 16,-1 2-112-16,-3-2-32 0,0-1 0 0,-1-3 0 15,-1-1-368-15,2-1-80 0,-1 1-16 0,-1-4 0 31,0-2-624-31,1 0-128 0,3-1-16 0,0-2-15040 0,0-1-3008 0</inkml:trace>
  <inkml:trace contextRef="#ctx0" brushRef="#br4" timeOffset="53771.14">26969 11870 21935 0,'0'0'960'0,"0"0"224"0,0 0-944 0,0 0-240 0,0 0 0 0,0 0 0 0,6-11 1424 0,-4 3 240 16,-2 8 64-16,0 0 0 0,0 0-192 0,0 0-16 16,0 0-16-16,0 0 0 0,0 0-400 0,6 7-80 15,-1 1 0-15,-1 2-16 0,0 4-208 0,0 3-32 16,0 4-16-16,-1 3 0 0,-1 3-112 0,-1 14 0 15,-1 0-16-15,0 2 0 0,-1 0-192 0,1 2-48 16,0 0 0-16,0-3 0 0,1 4-192 0,-1-1-64 16,0-2 0-16,0 0 0 0,2-4-128 0,2 2 0 15,-2-5 0-15,1-3 0 0,-2-2 0 0,2-1 0 16,1-1-192-16,0 0 192 16,-1 1-736-16,3-3-32 0,-2-4 0 0,0 0 0 15,-2-3-1840-15,2-1-368 0,1-1-80 0,-1-5-7216 0,-1-4-1440 0</inkml:trace>
  <inkml:trace contextRef="#ctx0" brushRef="#br4" timeOffset="54475.9">26983 11837 17791 0,'0'0'784'0,"0"0"176"0,0 0-768 0,0 0-192 16,0 0 0-16,0 0 0 0,4-9 1808 0,-4 9 336 16,4-9 64-16,-4 9 16 0,8-7-336 0,-8 7-64 15,5-8-16-15,1 2 0 0,2 1-336 0,0 2-64 16,-8 3 0-16,12-6-16 0,-3-1-336 0,5 1-64 0,6-2-16 0,-2-1 0 16,-2-1-240-16,2 0-48 0,3 0-16 0,1-3 0 15,0 1-352-15,3 0-64 0,0-5 0 0,2 0-16 16,2 2-240-16,-2-4 0 0,1 1 0 0,-1-1 0 15,-1-2 0-15,3 0 0 0,-3-1 0 0,1-1 0 16,-2 3 128-16,1-3-128 0,-1 1 0 0,-2 0 0 16,-2 0 144-16,-3 2-144 0,-1 3 128 0,-1 2-128 15,-3 2 0-15,1 0 128 0,-2-2-128 0,0 2 0 16,-1 0 0-16,0 3 0 0,-2-1 0 0,-1 0 0 16,0 2 0-16,-2-1 0 0,-1 1 0 0,1 3 0 15,-6 6 0-15,5-8 0 0,3 1 0 0,-8 7 0 16,4-9 0-16,1 3 0 0,-5 6 0 0,6-8 0 15,-6 8 0-15,8-5 0 0,-8 5 0 0,0 0 128 16,0 0 64-16,8-5 16 0,-8 5 0 0,0 0 0 16,14 0-16-16,1 2-16 0,-1 1 0 0,0-1 0 0,2 1 32 0,1 1 16 15,1 2 0-15,3 1 0 0,5 3-16 0,0 1 0 16,0 1 0-16,-1-1 0 0,0 2-64 0,2 0-16 16,2-1 0-16,1 2 0 0,-3-1 16 0,3 2 0 15,3-3 0-15,1-2 0 0,1 0-16 0,3 1 0 16,1-1 0-16,1-1 0 0,-2 1-128 0,-3-3 0 15,-1 0 144-15,-3 2-144 0,-2-5 0 0,0 0 0 16,-1 1 0-16,0-1 128 0,-5 1-128 0,-1 0-192 16,2-2 64-16,-2 0 0 15,0-3-1184-15,-2 0-224 0,-2-2-64 0,-2 1 0 16,-2 0-1328-16,-1 1-272 0,-2 1-48 0</inkml:trace>
  <inkml:trace contextRef="#ctx0" brushRef="#br4" timeOffset="54882.19">27707 10634 16575 0,'0'0'1472'0,"0"0"-1168"16,0 0-304-16,0 0 0 0,0 0 2368 0,0 0 432 15,0 0 80-15,-3 10 0 0,0 2-1040 0,2 1-224 16,1 3-32-16,-1 2-16 0,-1 3-800 0,1 1-176 16,0 1-16-16,0 5-16 0,-1 6-272 0,2-3-48 15,-1-1-16-15,1 1 0 0,0 0-224 0,0-2 128 16,0-2-128-16,1-2 0 0,1-3 0 0,-1-1 0 0,0-1-208 0,2-2 64 31,-1-1-816-31,1-1-144 0,0-3-48 0,1 0 0 16,-4-13-1936-16,7 8-400 0,-7-8-80 0</inkml:trace>
  <inkml:trace contextRef="#ctx0" brushRef="#br4" timeOffset="55100.95">27973 10673 23839 0,'0'0'1056'0,"1"-7"224"0,-1 7-1024 0,0 0-256 0,0 0 0 0,0 0 0 16,0 0 832-16,0 0 128 0,0 16 32 0,-1 5 0 15,-2 4-48-15,0 1-16 0,1 2 0 0,-1 2 0 16,1 4-256-16,-1 0-48 0,0-1-16 0,2-1 0 16,1 1-416-16,0-2-64 0,0-2-128 0,3-3 176 15,-2-1-336-15,2-4-64 0,0-6-16 0,1-2 0 16,-4-13-1872-16,8 8-384 0,-8-8-80 0,11 1-9248 16</inkml:trace>
  <inkml:trace contextRef="#ctx0" brushRef="#br4" timeOffset="55446.13">27958 9878 4607 0,'-8'0'400'0,"-2"0"-400"0,-3 1 0 0,1 4 0 15,0 0 3392-15,1 6 576 0,-2 3 128 0,0 3 32 16,0 4-2704-16,2 1-528 0,2 0-128 0,4 2 0 15,2 2-336-15,3 1-64 0,3-2-16 0,2 1 0 16,4 0-80-16,3 0-16 0,2 0 0 0,3-2 0 16,3-3 336-16,-1-2 64 0,1-5 16 0,-2-2 0 15,0-4 560-15,-1-2 112 0,-2-3 32 0,2-3 0 16,-3-3 160-16,-1 0 16 0,-3-1 16 0,1-5 0 16,-3-1-496-16,0-1-112 0,-2-4 0 0,-2 0-16 15,-1-5-256-15,-2-1-48 0,-1 0-16 0,-3 3 0 16,-2-1-240-16,-3-1-64 0,-1-2 0 0,-1 1 0 15,-3-1-176-15,-2 1-144 0,-2 1 192 0,0 1-192 16,3-1-272-16,1 3-176 0,0 4-16 0,0 3-16 16,1 2-2736-16,0 2-560 0</inkml:trace>
  <inkml:trace contextRef="#ctx0" brushRef="#br4" timeOffset="56011.03">29280 11342 7359 0,'0'0'320'0,"0"0"80"0,0 0-400 0,0 0 0 0,0 0 0 0,0 0 0 0,-2-6 3968 0,2 6 704 16,-2-4 128-16,2 4 48 0,-6-2-2944 0,6 2-592 16,-7 0-112-16,1 4-32 0,-1 2-384 0,1 2-80 15,-1 3 0-15,1 2-16 0,-2 1-304 0,1 3-64 16,1 1-16-16,2 3 0 0,0-4-128 0,3 3-32 16,-1-4 0-16,5 1 0 0,2 0 144 0,2 0 32 15,-1 2 0-15,3-8 0 0,2 0 176 0,2-3 32 16,2-2 16-16,1-3 0 0,-2-3-32 0,1-2-16 15,-1-2 0-15,2-2 0 0,-1-4-32 0,0-1 0 16,-2-2 0-16,-1-1 0 0,-2-2-208 0,-1-1-64 16,-2 0 0-16,-3 2 0 0,-2-4-48 0,-3 2-16 15,-3-2 0-15,-1 1 0 0,-3-3-128 0,-1 2 192 0,-3 1-192 0,0 2 192 16,-2-4-448-16,1 4-96 0,-1 3-16 0,1 0 0 31,3 4-848-31,1 2-192 0,1 2-16 0,8 5-9520 0,-7-3-1920 0</inkml:trace>
  <inkml:trace contextRef="#ctx0" brushRef="#br4" timeOffset="56307.91">29777 11297 1839 0,'0'0'160'0,"-3"-8"-160"0,-1-2 0 0,0 2 0 0,-1 0 5200 0,0 1 1008 15,-1 0 208-15,-2 1 48 0,-1-1-3648 0,-2 2-736 16,2 1-144-16,1 3-16 0,-1-1-640 0,1 5-128 15,-1 1-32-15,0 5 0 0,-1 1-416 0,0 3-96 16,4 0-16-16,1 2 0 0,1-1-224 0,1 2-48 16,1-1-16-16,0 2 0 0,2 0-48 0,3-1-16 15,1 0 0-15,1 2 0 0,0 0-64 0,3 0-16 16,4-2 0-16,0-2 0 0,1 1-160 0,0 0 0 16,0-2 0-16,0 0 0 0,0-1-192 0,2-1-64 15,2-4 0-15,0 0-16 16,-1-3-800-16,0 0-144 0,-3-2-48 0,0-2 0 15,-2-1-2112-15,1-3-416 0,-1-4-96 0,-1-1-7824 0</inkml:trace>
  <inkml:trace contextRef="#ctx0" brushRef="#br4" timeOffset="56479.72">30023 11168 13823 0,'0'0'1216'0,"0"0"-960"0,0 0-256 0,0 0 0 15,0 0 3520-15,0 0 640 0,0 0 144 0,0 0 32 16,3 9-2432-16,-3 4-496 0,-1 4-80 0,-2 3-32 15,0 2-400-15,1 2-96 0,-2-1-16 0,1 0 0 16,2 5-592-16,1 1-192 0,-3-5 0 0,3 1 0 16,2-1 0-16,-1-4-352 0,0 3 48 0,2-7 16 15,1 4-864-15,0-6-160 0,-2 2-32 0,6-7-16 16,3-2-2048-16,-11-7-416 0</inkml:trace>
  <inkml:trace contextRef="#ctx0" brushRef="#br4" timeOffset="56682.76">30287 11060 19807 0,'0'0'880'0,"0"0"176"0,-2 9-848 0,1 3-208 16,0 2 0-16,-2 3 0 0,1 1 1312 0,0 6 224 16,1 2 32-16,1 0 16 0,0 4-560 0,1 3-128 15,1-1 0-15,0 2-16 0,1 3-576 0,1-3-112 16,0-2-32-16,1-1 0 0,-3-1-160 0,2-1 0 15,0 1 144-15,0-4-144 0,-1-1 0 0,-1-3-320 0,1-1 64 16,-2-4-8320-16,-1-3-1664 0</inkml:trace>
  <inkml:trace contextRef="#ctx0" brushRef="#br4" timeOffset="56838.99">30079 11462 14735 0,'-9'-19'1312'0,"5"9"-1056"0,0-1-256 0,4 11 0 15,-3-9 2944-15,3 9 512 0,-4-10 128 0,4 10 0 16,0 0-1856-16,6-8-384 0,-6 8-80 0,12-4-16 16,3 3-944-16,0 3-304 0,-1 2 160 0,4 2-160 15,5-1-1088-15,0 1-288 0,-1 1-64 0</inkml:trace>
  <inkml:trace contextRef="#ctx0" brushRef="#br4" timeOffset="57276.45">30437 11473 9215 0,'0'0'816'0,"0"0"-656"0,0 0-160 0,0 0 0 0,0 0 3696 0,0 0 704 16,0 0 144-16,0 0 16 0,10-4-2112 0,2 2-416 16,-1-1-96-16,1 2-16 0,0 1-608 0,2 0-128 15,2 0-32-15,-2 1 0 0,-2 3-512 0,1 0-96 16,3 0-32-16,-5 1 0 0,-11-5-176 0,12 7-32 15,0-2-16-15,-3-1 0 0,-9-4-16 0,0 0 0 16,0 0 0-16,8 9 0 0,-8-9-96 0,0 0-32 16,0 0 0-16,0 0 0 0,1 13-144 0,-2-3 0 0,1-10 144 0,-8 12-144 15,-1-1 0-15,4-5 0 0,5-6 0 0,-8 9-192 16,-3-1-128-16,11-8-16 0,0 0-16 0,-3 10 0 31,-3 0-80-31,6-10-16 0,0 9 0 0,0-9 0 16,7 11 0-16,-1 1-16 0,2 0 0 0,1 0 0 0,0-6 304 0,3 5 160 0,0-5-160 0,0 2 160 15,-1 0 0-15,1 0 160 0,-4-2 0 0,1 2 0 16,0 0 528-16,-2 1 96 0,-5-1 32 0,0 2 0 16,-2-1 80-16,-2 2 32 0,-4-5 0 0,-3 5 0 15,-2 2-16-15,-1-6 0 0,-2 1 0 0,-3 0 0 16,-2-1-336-16,-2-1-80 0,-1-2-16 0,1 1 0 16,0-1-288-16,3 0-48 0,1-1-16 0,1-1 0 15,3 1-992-15,3 1-208 0,-1 0-32 16,3 1-19328-16</inkml:trace>
  <inkml:trace contextRef="#ctx0" brushRef="#br4" timeOffset="59068.16">19279 11198 29599 0,'0'0'1312'0,"-4"-4"272"0,4 4-1264 0,0 0-320 0,0 0 0 0,0 0 0 0,-1-6 1168 0,1 6 176 16,0 0 48-16,0 0 0 0,0 0-240 0,0 0-32 15,0 0-16-15,0 0 0 0,0 0-448 0,7 6-80 16,-1 5-32-16,2 3 0 0,-1 3-304 0,-1 3-64 15,1 0-16-15,-2 4 0 0,1 2-160 0,1-1 0 16,-1 1 0-16,1-1 0 16,-3-2-560-16,1 1-80 0,-2-5-32 0,1 2 0 15,-1-3-2432-15,0-2-480 0</inkml:trace>
  <inkml:trace contextRef="#ctx0" brushRef="#br4" timeOffset="59272.83">19158 11383 30287 0,'0'0'1344'0,"0"0"272"0,0 0-1296 0,0 0-320 0,0 0 0 0,0 0 0 16,0 0 1552-16,0 0 240 0,5-2 64 0,3-1 0 15,1 1-640-15,3-1-112 0,1-1-16 0,3 0-16 16,3 1-624-16,2-2-128 0,1 0-32 0,2-1 0 16,1-2-288-16,1 0 160 0,-3 0-160 0,1 2 128 31,-2-1-1248-31,0-1-256 0,-1-1-48 0,0 0-16 15,-2-3-2016-15,-2 2-384 0</inkml:trace>
  <inkml:trace contextRef="#ctx0" brushRef="#br4" timeOffset="59601.15">19436 10992 3679 0,'-12'0'320'0,"-5"-1"-320"0,-5 0 0 0,-1 1 0 0,-4-2 4720 0,1 4 864 15,-1 0 176-15,0 3 48 0,-1 2-3552 0,2 1-704 16,0 2-144-16,3 2-16 0,-1 1-480 0,3 0-80 15,2 3-32-15,2 3 0 0,1 3-432 0,3 3-96 16,3 3-16-16,1 0 0 0,2 2-112 0,4 1-16 16,5 2-128-16,2 1 192 0,1 2-192 0,3-2 0 15,2 0 0-15,6-1 0 0,3-3 0 0,3-4 0 16,2-4 0-16,3-4 0 0,2-3 0 0,4-4 128 16,-1-1-128-16,1-4 0 0,-2-6 400 0,0-3-16 15,-2-3 0-15,-2-3 0 0,-1-6 240 0,-2-1 32 16,-2-5 16-16,-2-2 0 0,-3 3 48 0,-4-4 16 0,-3-3 0 15,-2 2 0-15,-2-2-288 0,0 2-64 0,-4 1-16 0,-2 0 0 16,-2-2-240-16,-4 1-128 0,-1 0 160 0,-3 2-160 31,1-1-256-31,0 2-128 0,-1 1-48 0,-1 2 0 16,2 2-2688-16,0 4-528 0</inkml:trace>
  <inkml:trace contextRef="#ctx0" brushRef="#br4" timeOffset="60335.47">19170 13056 30639 0,'0'0'1344'0,"0"0"304"0,0 0-1328 0,0 0-320 0,0 0 0 0,0 0 0 15,0 0 1792-15,0 0 272 0,0 0 64 0,8-3 16 16,0 1-784-16,1 0-144 0,1 0-48 0,2-1 0 15,0 2-656-15,1-3-144 0,0 0-32 0,2-1 0 16,1-2-336-16,1 1 0 0,0-2 0 0,-2 2 0 31,2 0-1040-31,-1 1-288 0,-2-1-48 0,-2-1-16 16,-1 2-1680-16,-2-2-320 0</inkml:trace>
  <inkml:trace contextRef="#ctx0" brushRef="#br4" timeOffset="60679.28">19213 12760 25791 0,'-22'5'1152'0,"11"0"224"0,0 2-1104 0,-2 1-272 0,-2 1 0 0,0 3 0 0,0 2 896 0,2 3 112 16,1 0 16-16,2 0 16 0,0 2-544 0,2 2-112 16,3 1-32-16,2-1 0 0,2 3-224 0,2-1-128 15,3 2 160-15,2 0-160 0,3 1 0 0,3-1 0 16,3-1 0-16,1-3 0 0,4-1 0 0,1-3 0 15,0-2 0-15,2-2 0 0,1-2 0 0,2-3 0 16,-1 0 0-16,-2-7 0 0,0-1 0 0,0-1 128 16,0-5-128-16,-5 0 192 0,-1-1 272 0,-2-2 48 15,-2 0 16-15,-2-4 0 0,-1 0 544 0,-4 0 96 16,-1-3 32-16,0-1 0 0,-3 0-432 0,-4-1-96 16,0 0-16-16,-2 1 0 0,-1 0-400 0,-2-3-96 15,-1 3-16-15,-1-1 0 16,-1 0-464-16,-2-2-112 0,-2 1-16 0,-1 1 0 15,2 2-3056-15,0-1-608 0</inkml:trace>
  <inkml:trace contextRef="#ctx0" brushRef="#br4" timeOffset="61149.35">19712 13391 25919 0,'0'0'1152'0,"0"0"224"0,0 0-1104 0,-5 0-272 16,5 0 0-16,0 0 0 0,0 0 1232 0,0 0 192 15,0 0 48-15,0 0 0 0,0 0-896 0,0 0-192 16,4-6-16-16,-4 6-16 0,5-6-352 0,0 4 144 16,-5 2-144-16,7-2 0 0,-7 2 432 0,0 0-32 15,6 0 0-15,-6 0 0 0,0 0 400 0,0 0 80 16,0 0 16-16,6 6 0 0,-6-6-256 0,0 0-64 16,3 7 0-16,-1 3 0 0,-2-4-320 0,-2 1-80 15,0-1-16-15,-1 1 0 0,3-7-160 0,-5 6 0 16,0-1 144-16,5-5-144 0,-7 3 0 0,7-3 144 15,-7 0-144-15,7 0 0 0,-8-3 128 0,2 2-128 0,6 1 0 0,-3-5 0 16,-1-2 0-16,1 1 0 0,2 1 0 0,1-2 0 16,0-2 160-16,1 1-160 0,2 0 128 0,1 3-128 15,-4 5 192-15,5-6-64 0,0 0 0 0,-5 6 0 16,0 0-128-16,8-1 128 0,-8 1-128 0,8 1 128 16,-8-1-128-16,7 3 0 0,-7-3 0 0,8 7 0 15,-1-1-352-15,-1 1 48 0,-6-7 16 0,7 6 0 16,-2 1-1984-16,-5-7-400 0,5 6-80 0</inkml:trace>
  <inkml:trace contextRef="#ctx0" brushRef="#br4" timeOffset="61680.96">20026 13361 16575 0,'0'0'1472'0,"0"0"-1168"15,0 0-304-15,3 8 0 0,0 0 2848 0,-3-8 512 16,0 0 96-16,1 6 32 0,-1 2-1728 0,0-1-352 16,0-7-64-16,0 6 0 0,0 1-720 0,0-7-144 15,0 0-32-15,-4 5 0 0,4-5-160 0,-5 4-32 16,-2 1-16-16,7-5 0 0,0 0 48 0,-6 3 16 16,-2-3 0-16,0 0 0 0,8 0 48 0,0 0 16 0,-8-3 0 15,8 3 0-15,0 0-96 0,-4-7-16 0,4 7 0 0,-1-7 0 16,1 1-256-16,1 0 0 0,2-1 128 0,2 1-128 15,0-1 0-15,2 2 0 0,1-4 0 0,1 5 0 16,0-1 0-16,0 1 0 0,-1 1 0 0,1 2 0 16,0 2 0-16,0 1 0 0,-1 2 0 0,-1-1 0 15,-7-3 144-15,0 0 80 0,8 7 16 0,-5 2 0 16,1-2 192-16,-4-7 32 0,0 0 16 0,3 9 0 16,-2-1-288-16,-1-8-48 0,0 0-16 0,0 0 0 15,-1 7 0-15,1-7-128 0,-3 7 192 0,3-7-64 16,-5 4-128-16,5-4 0 0,-6 2 144 0,6-2-144 15,-7 0 0-15,7 0 0 0,-8-1 0 0,2-3-192 16,1-1-32-16,1 1-16 0,1-2 0 0,2-2 0 16,2 1 240-16,0-1-144 0,2 1 144 0,-3 7-128 0,4-6 128 15,1 2 0-15,0 1 160 0,2 0-160 0,-7 3 368 0,0 0-32 16,8 0 0-16,-8 0 0 0,0 0-336 0,9 3 0 16,-1-1 0-16,-8-2 0 0,0 0 0 0,6 7 0 15,-6-7 0-15,5 6 0 0,-5-6 0 0,0 0 0 16,2 8 0-16,-2-8-12848 15,0 0-2576-15</inkml:trace>
  <inkml:trace contextRef="#ctx0" brushRef="#br4" timeOffset="62817.93">26164 11605 12895 0,'0'0'576'0,"0"0"112"0,0 0-560 0,0 0-128 0,0 0 0 0,0 0 0 16,0 0 4672-16,-2 6 912 0,2-6 176 0,0 0 48 15,0 0-3504-15,0 0-688 0,9 6-144 0,1-2-16 16,2-3-704-16,5 0-144 0,1-2-32 0,0 1 0 15,-1-1-352-15,0-1-80 0,2 0-16 0,0 0 0 0,2 1-288 0,-1-2-64 16,-2 1-16-16,-1 1 0 16,-2-2-1344-16,0 2-272 0,-2-2-48 0,0 3-8976 15,-3-3-1808-15</inkml:trace>
  <inkml:trace contextRef="#ctx0" brushRef="#br4" timeOffset="63177.3">26463 11369 14735 0,'0'0'1312'0,"-7"-3"-1056"16,-3-1-256-16,-2 2 0 0,-1 1 3232 0,0-1 592 15,-1 2 112-15,-2-1 32 0,-2 1-1920 0,0 0-384 0,1 0-80 0,-2 0-16 16,1 3-656-16,-1 0-128 0,-1 1-16 0,0 2-16 16,1 1-240-16,-1 1-64 0,1 4 0 0,-1 1 0 15,1 3-208-15,2 1-48 0,0 1-16 0,4 4 0 16,2-2-176-16,2 3-144 0,1-2 144 0,3 1-208 15,3 2 208-15,2-8 0 0,1 4 0 0,3 1 0 16,2-2 0-16,3 1 160 0,3-4 0 0,5 1 0 16,4-3-160-16,9 2-272 0,3-3 64 0,0-3 16 15,1-3 192-15,-1-4 0 0,1 0 0 0,0-3 0 16,-6 1 0-16,0-2 0 0,-2-9 0 0,-3 1 0 16,-3 1 0-16,-2-1 160 0,-2-8-160 0,-2 1 128 15,-2 0 64-15,-4 5 16 0,-3-1 0 0,0 1 0 16,0-2 112-16,-2 0 0 0,-2 0 16 0,-1 2 0 15,-1-2-208-15,-3-4-128 0,-1 0 160 0,2 1-160 16,-1-2-944-16,-1 2-272 0,0-1-64 0,0 2-10288 16,-1-5-2048-16</inkml:trace>
  <inkml:trace contextRef="#ctx0" brushRef="#br4" timeOffset="64054.17">26850 11503 5519 0,'0'0'496'0,"0"0"-496"0,0 0 0 0,0 0 0 16,0 0 3360-16,0 0 576 0,8 5 112 0,-8-5 32 16,6 7-2000-16,-6-7-400 0,0 0-80 0,0 0 0 15,0 0-368-15,3 7-64 0,-3-7-16 0,0 7 0 16,0-7-304-16,-4 8-64 0,4-8-16 0,-5 5 0 16,-2-1-176-16,7-4-32 0,0 0-16 0,-6 6 0 15,-2-5-272-15,3 0-48 0,5-1-16 0,-5-1 0 16,-1-3-80-16,2 0-128 0,2-1 176 0,-2 0-176 0,1-1 192 0,2 1-192 15,2-1 192-15,2 0-192 0,-3 6 0 0,4-6 0 16,1-1 0-16,2 2 0 0,0 0 0 0,1 1 0 16,-8 4 0-16,8-5 0 0,1 4 0 0,-1-3 0 15,-8 4 0-15,8-3 0 0,0 4 288 0,-1-1 96 16,-7 0 32-16,0 0 0 0,0 0 160 0,0 0 16 16,0 0 16-16,0 0 0 0,0 0-96 0,0 0 0 15,0 0-16-15,0 0 0 0,0 0-320 0,-3 7-176 16,-3-1 192-16,6-6-192 0,-5 7 0 0,-1-2 0 15,-2 0 0-15,3 0 0 16,5-5-944-16,-4 7-288 0,-3 0-64 0,2-1-16 16,1-2-2144-16,4-4-416 0</inkml:trace>
  <inkml:trace contextRef="#ctx0" brushRef="#br4" timeOffset="64429.36">26771 11836 12895 0,'-16'6'576'0,"16"-6"112"0,-7 4-560 0,1-1-128 0,-1-3 0 0,7 0 0 16,-5-2 2176-16,0 1 416 0,5 1 80 0,0 0 16 16,-4-4-1664-16,1-1-336 0,2-1-64 0,2-2-16 15,3 0-288-15,0 0-48 0,-1 0-16 0,1 0 0 16,2 1 480-16,-1 0 96 0,-2 2 0 0,2 1 16 0,2 0 176 0,-7 4 48 15,0 0 0-15,8 0 0 0,-1 0-224 0,-7 0-32 16,0 0-16-16,7 5 0 0,-2 0-32 0,-5-5-16 16,4 7 0-16,1-1 0 0,-2 1-240 0,-2 0-32 15,-1-7-16-15,-2 9 0 0,-1 0-160 0,-1-1-48 16,4-8 0-16,-5 4 0 0,5-4-80 0,-5 5-32 16,-1-1 0-16,6-4 0 0,-6 4-144 0,6-4 128 15,-8 2-128-15,2-2 128 0,6 0-128 0,-7 0 0 16,1-4 144-16,0 2-144 0,6 2 0 0,0 0 0 15,-4-6 0-15,4 6-192 16,0 0-1232-16,0 0-256 0,0 0-48 0,0 0-9504 16,0 0-1888-16</inkml:trace>
  <inkml:trace contextRef="#ctx0" brushRef="#br4" timeOffset="64788.8">26419 12778 17503 0,'0'0'768'0,"-3"6"176"0,-1 0-752 0,0 2-192 15,0 1 0-15,2 1 0 0,-1 1 3888 0,0 2 736 16,2 1 160-16,1 2 16 0,-4 1-2896 0,3 1-592 16,1 0-112-16,2 1-32 0,0-1-784 0,0 4-144 15,1-1-48-15,1 0 0 0,-2-2-192 0,1 0 0 16,1-3 0-16,-1 0 0 15,-2 0-1664-15,2-3-256 0,0 0-64 0,0-1-8560 16,-2-2-1696-16</inkml:trace>
  <inkml:trace contextRef="#ctx0" brushRef="#br4" timeOffset="64960.55">26336 13061 20271 0,'0'0'896'0,"0"0"192"0,0 0-880 0,0 0-208 0,8-2 0 0,-3-1 0 16,-5 3 3504-16,7-5 656 0,2 1 128 0,0 0 16 15,0 1-2752-15,0 1-544 0,3-2-112 0,-1 1-32 16,-1 1-576-16,2-2-112 0,0 0-32 0,2 0 0 16,-2 0-144-16,-1 0-272 0,2 1 64 0,0-2 16 31,-2 1-1792-31,1 0-368 0,-2 1-64 0,-2-1-7600 0,-3-2-1520 0</inkml:trace>
  <inkml:trace contextRef="#ctx0" brushRef="#br4" timeOffset="65315.11">26493 12742 2751 0,'-16'-17'256'0,"8"10"-256"0,-1 0 0 0,0-1 0 0,-5 0 4480 0,-1-3 832 16,1 2 192-16,-3 3 16 0,-1-2-2400 0,1 5-496 15,0 1-80-15,-5 2-32 0,0 2-976 0,2 5-192 16,2 1-32-16,0 5-16 0,1 2-592 0,1 5-112 16,3 3-16-16,1 1-16 0,2 1-288 0,-1 3-48 15,5 5-16-15,2 0 0 0,1-2-208 0,3 3 0 16,2 1 0-16,-1-1 0 0,4 1 0 0,3 2 0 0,5-5 0 0,0 2 0 0,1-4 0 15,1-7 0-15,3 0 0 0,3-4 0 0,1-2 0 0,1 0 0 16,4-4 0-16,-1-1 0 0,-2-3 0 0,9 0-128 16,0-4 128-16,-3-5 0 0,-2-5 0 0,-2-1 0 15,-3-6 0-15,-1-1 0 0,0-3 0 0,-3-1 0 16,0-1 144-16,-4-2-144 0,0 0 384 0,-5 1-16 16,-3 1 0-16,-1-4 0 0,1 1 80 0,-3-2 32 15,-3-1 0-15,0 1 0 0,-1-1-96 0,-2-7-32 16,-5 0 0-16,-2 3 0 0,0 1-352 0,-2 1-128 15,-2-2 0-15,0 2 0 16,0 2-3024-16,-4 0-608 0</inkml:trace>
  <inkml:trace contextRef="#ctx0" brushRef="#br0" timeOffset="109177.32">26909 11714 1839 0,'0'0'160'0,"0"7"-160"16,1 6 0-16,2 0 0 0,1-4 2784 0,-1 2 528 15,0 0 96-15,1 1 32 0,4-1-2064 0,1 0-416 0,0 4-64 0,1-5-32 16,1 2-80-16,-1-2-16 0,1 1 0 0,-1-4 0 15,2 1-144-15,0-1-48 0,1-1 0 0,-3 2 0 16,3 1-80-16,-1 0-32 0,0 2 0 0,-1-3 0 16,0-2-192-16,1 2-32 0,-1-2-16 0,1 2 0 15,-12-8-16-15,14 9 0 0,-1-2 0 0,2 1 0 16,-2-2 16-16,0 1 0 0,0-3 0 0,0 0 0 16,1 0 0-16,1-2 0 0,-2-1 0 0,1-1 0 15,0 0-48-15,2 0-16 0,0 0 0 0,1-1 0 16,1-1-160-16,-1-2 160 0,-3 0-160 0,2 0 160 15,-1 1-160-15,0-2 128 0,-2-3-128 0,-2 2 128 16,1-2 0-16,-1-3 0 0,-4 0 0 0,1-5 0 16,-1 4 96-16,-1-1 16 0,1 0 0 0,-2 1 0 15,0-1-64-15,0-1-16 0,1-2 0 0,-1 0 0 16,-3-3-160-16,2 4 0 0,0-4 144 0,0 4-144 0,-1 0 0 0,1 1 128 16,0-2-128-16,0 3 0 0,-1 2 0 0,0 0 0 15,-2 2 0-15,2-3 0 0,0 3 0 0,-3 9 0 16,0-9 0-16,0 9 0 0,0 0 0 0,0 0 0 15,-4-6 0-15,4 6 0 0,0 0 0 0,-9 0 0 16,-1 2 0-16,3 3 128 0,-1 2-128 0,-1 1 144 16,-2 1-144-16,0 3 160 0,-1-3-160 0,-1 2 0 15,0 1 0-15,1 1 128 0,0 0-128 0,2 2 0 16,-1-2 144-16,4-4-144 0,-1-1 0 0,1-2 128 16,7-6-128-16,0 0 0 0,0 0 0 0,0 0 144 15,0 0-144-15,0 0 0 0,0 0 0 0,0 0 0 16,0 0 0-16,0 0-144 0,0 0-112 0,7-9-32 0,-1 0 0 0,2-2 0 15,1-2 64-15,0 0 16 0,-1 2 0 0,1 0 0 16,-1-1 32-16,1 2 16 0,-1 0 0 0,1 0 0 16,-1 1 160-16,0 2 0 0,0 0 0 0,-1 0-128 15,-7 7 128-15,11-3 0 0,-2-4 0 0,-9 7 0 16,10-3 0-16,-10 3 192 0,11 0 0 0,-1 3-16 16,-10-3 208-16,15 7 64 0,-4-1 0 0,1 1 0 15,0-1 160-15,-3 1 32 0,-9-7 16 0,10 7 0 16,1 0-144-16,-1 0-16 0,1-1-16 0,-1-1 0 15,-10-5-352-15,13 5-128 0,0 1 0 0,0-2 0 16,-1-2-1488-16,-2-1-400 0,1-1-80 0</inkml:trace>
  <inkml:trace contextRef="#ctx0" brushRef="#br0" timeOffset="109977.48">28125 10815 3679 0,'0'0'160'0,"0"0"32"0,0 0-192 0,0 0 0 0,0 0 0 0,-1 10 0 15,1-10 3408-15,0 0 640 0,0 0 128 0,0 0 32 16,0 0-2432-16,6 9-496 0,-6-9-80 0,9 10-32 15,-9-10-464-15,13 6-80 0,1-1-32 0,-1-3 0 16,0-1-160-16,0-1-48 0,-3-1 0 0,0-1 0 0,1-4-128 0,-1 1-16 16,1-1-16-16,-1 1 0 0,-1-3-80 0,0 2-16 15,2-3 0-15,-3 0 0 0,0-1-128 0,-1 1 0 16,1-4 0-16,0-1 0 0,0 2 0 0,-2-1 128 16,-2-1-128-16,0 1 0 0,1 0 128 0,-1-2-128 15,-4 0 128-15,2 0-128 0,-1 1 0 0,-1 0 0 16,-1-4 0-16,-1-1 0 0,1 1 0 0,1 0 0 15,-1-3 0-15,-1 3 128 0,1-1-128 0,0 4 0 16,-1-2 0-16,1 1 0 0,-1-1 0 0,0 2 0 16,1 0 0-16,1 2 0 0,0 0 0 0,0 3 0 15,-1 1 0-15,1 9 0 0,0 0 0 0,0 0 0 16,0 0 0-16,0 0 128 0,0 0-128 0,-11 2 0 16,-1 5 0-16,1-2 0 0,0 4 0 0,1 1 0 0,-2 2 0 0,0 0 0 15,2 1 0-15,0 0 0 0,0 0 0 0,3-1 0 16,0-2 0-16,2 1 0 0,1 0 0 0,0-3 0 15,4-8 0-15,0 0 0 0,0 0 0 0,-4 8 0 16,4-8 0-16,0 0 128 0,0 0-128 0,0 0 0 16,0 0 128-16,0 0-128 0,0-8 0 0,1-1 128 15,2-1-128-15,0-1 0 0,-1-1 0 0,2 1 0 16,0-1-256-16,1 0-48 0,1-1 0 0,-1 2 0 16,1-3-64-16,1 0-16 0,-1 0 0 0,1-1 0 15,-1 1 192-15,1 4 48 0,-1-3 0 0,2 5 0 16,-1 1 144-16,-7 7 0 0,8-5 0 0,-8 5-128 15,0 0 352-15,10-1 80 0,-10 1 16 0,10 2 0 16,0 1 208-16,-10-3 48 0,9 5 16 0,1 2 0 16,0-2 80-16,1 1 16 0,-1 4 0 0,5-3 0 0,0 0-48 0,1 1-16 15,0 2 0-15,1 1 0 0,-2-4-432 0,5 1-64 16,1 3-128-16,0-5-14944 16</inkml:trace>
  <inkml:trace contextRef="#ctx0" brushRef="#br0" timeOffset="125278.12">28248 13155 39903 0,'0'0'3552'0,"-2"11"-2848"0,2-11-560 0,6 7-144 15,-6-7 0-15,0 0 0 0,0 0 144 0,0 0-144 16,0 0 144-16,0 0-144 0,0 0 192 0,-3-7-192 16,0-8 240-16,1 1-64 0,-2-3-16 0,-1-1 0 15,-1-2-160-15,1-2 0 0,0-2 144 0,2-2-144 16,-1-1 0-16,-1 1 0 0,-1-1 0 0,2 0 0 0,2-1 0 0,0 3 0 15,-3 2 0-15,-1 3 0 0,3 2 0 0,1 1 128 16,1 2-128-16,1 2 0 0,0 0 256 0,3 2-32 16,0 2 0-16,1-1 0 0,0-1-32 0,3 2-16 15,3 2 0-15,2 1 0 0,2-2-176 0,2 0 192 16,2 0-192-16,3-1 192 0,4-2-192 0,0 2 0 16,-2-1-160-16,2 2 160 0,0-1-272 0,1 1 32 15,1 3 16-15,0 0 0 16,-2 0-1760-16,-3-1-368 0,-1 1-64 0,-1 1-13808 0</inkml:trace>
  <inkml:trace contextRef="#ctx0" brushRef="#br0" timeOffset="125512.66">28265 12894 19343 0,'0'0'848'0,"0"0"192"0,0 0-832 0,11 7-208 0,-11-7 0 0,13 2 0 15,0 1 1728-15,2-3 288 0,0-3 64 0,4 0 16 16,1-3-784-16,1 2-160 0,2-2-16 0,-1-3-16 16,0 1-800-16,0-1-176 0,0 0-16 0,0 0-128 15,-1-1-448-15,-3 1-192 0,-3 0-32 0,-3 4-8192 16,-3 2-1632-16</inkml:trace>
  <inkml:trace contextRef="#ctx0" brushRef="#br0" timeOffset="125732.48">28253 13087 22111 0,'0'0'1968'0,"0"0"-1584"0,0 0-384 0,2 12 0 15,4-3 1408-15,-6-9 208 0,13 5 48 0,1-1 0 16,2-1-112-16,1-3-16 0,1-1 0 0,3-2 0 16,2-1-736-16,-1 1-160 0,-1 2-16 0,1 0-16 15,3 1-736-15,0-3-160 0,0 1-32 0,-2-1-10096 16,-2-1-2016-16</inkml:trace>
  <inkml:trace contextRef="#ctx0" brushRef="#br0" timeOffset="126170.31">28813 12712 26719 0,'0'0'2368'0,"-5"8"-1888"0,0 3-480 0,1 0 0 16,-2 3 960-16,0 2 80 0,2 2 32 0,2 3 0 15,1 1-80-15,2 0-16 0,3 0 0 0,1-2 0 0,2-2-416 0,0 0-96 16,1-1-16-16,1 0 0 0,2-1-240 0,-1-3-48 15,1-3-16-15,-1 0 0 0,2-4 0 0,-2-1 0 16,-1-1 0-16,0-1 0 0,-9-3 32 0,12-1 0 16,0-3 0-16,0 1 0 0,-2-2 0 0,-1-2 0 15,-2-1 0-15,-1-3 0 0,-1 0 0 0,1 0 0 16,-1-1 0-16,0 0 0 0,0 0-176 0,-2-1 0 16,-1-1 0-16,0 1 0 0,-2-5 0 0,0 5 0 15,0 2 0-15,0 11-176 0,-2-11-96 0,2 11-32 16,-2-7 0-16,2 7 0 0,0 0-80 0,0 10 0 15,2 5-16-15,2 0 0 0,0 2 144 0,2 3 48 16,0-1 0-16,6 1 0 0,2-2 208 0,3-1 0 0,3 1 0 0,-2-4 0 16,-2-7 256-16,0 0 64 0,0-3 0 0,0-2 0 15,-1-2 272-15,0-2 64 0,-2-5 16 0,0-3 0 16,-1-5 224-16,-1 0 32 0,-2-3 16 0,-1-1 0 16,-1 1-160-16,-2-1-16 0,-2-4-16 0,-1 0 0 15,-1-1-432-15,1 1-96 0,-2-2-16 0,-2 2 0 16,1-2-384-16,-1 0-80 0,-2 0 0 0,-2-6-16 31,1-1-3024-31,0 0-608 0</inkml:trace>
  <inkml:trace contextRef="#ctx0" brushRef="#br0" timeOffset="126577.64">29769 12628 19343 0,'0'0'1728'0,"-12"3"-1392"0,-2 0-336 0,-2-1 0 0,-1 1 1632 0,-2-1 256 16,-5 2 48-16,1 3 16 0,-2 2 96 0,2 3 0 15,2 1 16-15,1 2 0 0,1-2-1088 0,2 4-208 16,1-1-64-16,4 2 0 0,5 2-304 0,3 1-64 16,1 0-16-16,4-1 0 0,3 1-144 0,4-2-48 15,5-3 0-15,1-1 0 0,1-2 64 0,3 0 0 16,3-1 0-16,0-2 0 0,0 0-16 0,1-3 0 0,0-4 0 0,-1-2 0 15,-3-2-176-15,0 1 128 0,-1-3-128 0,0-1 128 16,-4-2-128-16,-1 0 0 0,-2 0 0 0,0-1-176 31,-4-1-256-31,-6 8-48 0,3-10-16 0,-3 1 0 16,-4 1-224-16,-1 2-48 0,-3-1-16 0,-1-2 0 0,-2-1 384 0,-1-1 80 0,-1-1 0 0,0 2 16 16,0 1 304-16,2 2 272 0,-1 1-48 0,3 1-16 15,1-1 432-15,8 6 64 0,-5-4 32 0,5 4 0 16,0 0 0-16,0 0 0 0,11 4 0 0,2-1 0 15,2 0-96-15,3-1-32 0,3 2 0 0,1-1 0 16,0-1-224-16,4-2-32 0,3 0-16 0,2-1 0 16,4 0-960-16,5 1-192 15,0-2-32-15</inkml:trace>
  <inkml:trace contextRef="#ctx0" brushRef="#br0" timeOffset="127202.55">30779 12933 15663 0,'0'0'688'0,"4"-10"144"16,-2-3-656-16,0 0-176 0,1 0 0 0,-2 1 0 16,-1 2 2048-16,0 2 384 0,-1-2 80 0,0 3 16 0,1 7-1056 0,-6-7-192 15,0 1-64-15,-2-1 0 0,2 1-64 0,-4 1 0 16,0-2-16-16,0 5 0 0,-2 0-560 0,0 2-128 15,0 0 0-15,-2 3-16 0,1 1-304 0,4 0-128 16,9-4 0-16,-9 8 128 0,-3-1-128 0,4 0-272 16,8-7 64-16,0 0 16 15,1 13-192-15,3 0-16 0,0 0-16 0,7 0 0 16,3 0-16-16,2 1 0 0,-1-1 0 0,1 0 0 0,1-3 256 0,-3 1 176 16,-1 2-208-16,-1 0 80 0,-2 2 128 0,0-2 224 15,-3-1-48-15,-3-1-16 0,-4 1 400 0,0 1 80 16,0-3 0-16,-2 3 16 0,-2-2 112 0,-1-1 32 15,-3-1 0-15,1-2 0 0,-1 0-384 0,8-7-80 0,-10 2-16 16,1 2 0 0,0-4-1104-16,9 0-240 0,0 0-32 0,-8-5-9504 0,1-4-1888 0</inkml:trace>
  <inkml:trace contextRef="#ctx0" brushRef="#br0" timeOffset="127405.9">30902 12596 34271 0,'0'0'1520'0,"0"0"304"0,0 0-1456 0,0 0-368 0,0 0 0 0,4 13 0 16,-1 1 192-16,-1 3-48 0,1 1 0 0,1 5 0 15,1 0 336-15,1 4 64 0,2-1 16 0,1 3 0 16,0 0-368-16,1 0-64 0,-1-2 0 0,0 0-128 16,0 2 0-16,-3 1 0 0,0-3 0 0,-1-1 0 15,0-1-928-15,-1-3-96 0,-4 0 0 0,-1-2-16 16,-3-2-2032-16,-1-2-416 0,-2-3-80 0,-1-3-7616 15</inkml:trace>
  <inkml:trace contextRef="#ctx0" brushRef="#br0" timeOffset="127796.93">30860 12830 11967 0,'0'0'1072'0,"4"-10"-864"16,3 1-208-16,-1 2 0 0,-6 7 2944 0,11-5 528 15,-11 5 112-15,11-1 32 0,2 1-2320 0,0 0-464 16,2 0-80-16,3 2-32 0,2 2-512 0,0-1-208 15,1 1 176-15,0-4-176 0,1 0 128 0,1 0-128 16,-1 0 0-16,-1 0 0 0,-3-3 128 0,-3 2-128 0,0 0 0 0,-3 1 0 16,-12 0 176-16,0 0-176 0,0 0 192 0,0 0-192 15,0 0 224-15,0 0-64 0,0 0-16 0,0 0 0 16,-10 9 16-16,1 0 0 0,-1-1 0 0,-1 2 0 16,1 2-160-16,1-3 0 0,0 0 0 0,1 3 0 15,-1-3 384-15,2-1-16 0,7-8 0 0,0 0 0 16,-2 10-64-16,2-10-16 0,0 12 0 0,0-12 0 15,7 10-288-15,3-3 160 0,-1-3-160 0,1 1 128 16,2-1 0-16,0-1 0 0,-2-2 0 0,2-1 0 16,-2 0 48-16,2-1 0 0,0-1 0 0,-2 1 0 15,-1 0-176-15,0-1 192 0,0 1-192 0,2-2 192 16,-11 3-192-16,9-5 160 0,-1 1-160 0,-8 4 160 16,0 0-160-16,0 0 128 0,0 0-128 0,0 0 128 0,0 0-128 0,0 0 192 15,0 0-192-15,0 0 192 0,0 0-384 0,0 0-80 16,0 0-16-16,0 0 0 15,0 0-1504-15,0 0-288 0,0 0-64 0,0 0-10576 16</inkml:trace>
  <inkml:trace contextRef="#ctx0" brushRef="#br0" timeOffset="128204.24">31435 12502 26143 0,'0'0'1152'0,"-4"12"256"0,-1-2-1136 0,3 6-272 0,-1 3 0 0,0 5 0 16,1 2 624-16,0 1 64 0,2 2 16 0,0-2 0 16,0 1 592-16,2-4 128 0,0 2 32 0,2-1 0 15,1-3-736-15,1 1-144 0,-2-3-16 0,-2-3-16 16,1-2-336-16,-1-2-64 0,1-1-16 0,0-2 0 16,-3-10-128-16,0 0 160 0,2 13-160 0,-2-13 160 15,0 0-160-15,0 0 0 0,0 0 0 0,0 0 0 31,0 0-400-31,0 0-64 0,0 0-16 0,0 0 0 16,4-10-224-16,-1-1-32 0,-1 1-16 0,2-2 0 0,0-1-128 0,0-3-16 0,1 2-16 0,0 1 0 16,2 1 512-16,1 2 96 0,1-1 32 0,1 5 0 15,1 2 272-15,-1 3 256 0,2 1-64 0,0 2 0 16,-2 3 480-16,-1 2 96 0,-1-1 0 0,0 4 16 0,0 0 112 16,-2 2 0-16,-2-1 16 0,-3 1 0 0,-1 0 0 0,0-2 0 15,0-10 0-15,-2 13 0 0,-2-1-336 0,-1-1-80 16,-2 0-16-16,-1-2 0 0,-1-1-320 0,0 1-160 15,0 0 160-15,-1-1-160 16,-2-1-320-16,0-1-144 0,2 1-48 0,-1-2 0 16,0-1-2816-16,1-1-576 0,4-5-128 0</inkml:trace>
  <inkml:trace contextRef="#ctx0" brushRef="#br0" timeOffset="128344.88">31693 12888 20271 0,'0'0'1792'0,"3"13"-1424"0,-6-3-368 0,1 1 0 16,2-11 1088-16,-3 13 160 0,-1-2 32 0,0 1 0 16,3 0-896-16,0 1-160 0,-2-4-32 0,3-9-16 31,3 14-1168-31,-1-4-224 0,-2-10-64 0</inkml:trace>
  <inkml:trace contextRef="#ctx0" brushRef="#br0" timeOffset="128501.23">31778 12631 16575 0,'-6'-16'736'0,"0"6"160"0,-1 1-720 0,3 1-176 0,4 8 0 0,-3-9 0 15,-1 2 2256-15,4 7 432 0,0 0 64 0,0 0 32 16,7-7-2640-16,0 0-528 0,4 2-96 0</inkml:trace>
  <inkml:trace contextRef="#ctx0" brushRef="#br0" timeOffset="128641.77">31998 12661 19343 0,'-3'10'1728'0,"0"3"-1392"15,2 4-336-15,-3 0 0 0,-2 3 1792 0,3-1 272 16,-3 2 64-16,2 1 16 0,-1 2-1056 0,3 1-192 16,-1-1-64-16,2 1 0 0,-1 0-496 0,4 0-96 15,2 1-32-15,1-4-9232 16,0-2-1856-16</inkml:trace>
  <inkml:trace contextRef="#ctx0" brushRef="#br0" timeOffset="128813.83">32173 12828 17503 0,'0'0'768'0,"0"0"176"0,-6 8-752 0,-1 1-192 0,1 0 0 0,2 1 0 15,1 1 1232-15,3-1 224 0,0 2 32 0,1 0 16 16,1-1-1504-16,0 0-192 0</inkml:trace>
  <inkml:trace contextRef="#ctx0" brushRef="#br0" timeOffset="129237.79">32139 12695 10127 0,'-9'0'896'0,"3"-4"-704"0,6 4-192 0,-7-3 0 15,2-1 1856-15,5 4 352 0,-4-3 64 0,4 3 16 16,0 0-2160-16,0 0-448 0,0 0-64 0,5-7-32 16,2 1 864-16,-7 6 192 0,0 0 16 0,8-7 16 0,-1 2 128 0,-7 5 32 15,0 0 0-15,0 0 0 0,7-7 192 0,-7 7 64 16,0 0 0-16,0 0 0 0,6-5-1088 0,-6 5 0 16,0 0-128-16</inkml:trace>
  <inkml:trace contextRef="#ctx0" brushRef="#br0" timeOffset="129644.37">32283 12683 15663 0,'0'0'688'0,"0"0"144"0,0 0-656 0,0 0-176 0,11 1 0 0,1-2 0 16,0 0 1792-16,1 1 336 0,1 0 64 0,1 0 16 15,-2 0-1248-15,1-1-256 0,2 1-64 0,-2 0 0 16,0 0-256-16,-1 0-48 0,0 0-16 0,-1-2 0 16,-1 2-192-16,-1 2-128 0,-10-2 128 0,12 2-128 15,-12-2 0-15,0 0 144 0,0 0-144 0,0 0 0 16,4 12 176-16,-6-3-176 0,-2 3 160 0,-2-1-160 31,-3 1 336-31,-2 1-16 0,2 0-16 0,-1 3 0 16,-1 0 176-16,2 1 32 0,0 2 16 0,1-1 0 15,2 1 80-15,1-2 16 0,2-1 0 0,0-1 0 0,1 0-320 16,2 2-64-16,2-1-16 0,2 1 0 0,1-5-96 0,2 1-128 16,1-1 176-16,2-5-176 0,1 1 128 0,0 0-128 15,2-2 0-15,0-4 0 16,2-2-1728-16,-2-2-464 0,-1 0-96 0</inkml:trace>
  <inkml:trace contextRef="#ctx0" brushRef="#br0" timeOffset="129988.2">32382 12838 13823 0,'0'0'1216'16,"0"0"-960"-16,0 0-256 0,0 0 0 0,0 0 3536 0,0 0 672 0,0 0 128 0,0 0 16 15,9 7-3072-15,3-2-608 0,1-1-128 0,1-3-32 16,0 1 176-16,5-1 16 0,0 1 16 0,1-2 0 16,-2-2-416-16,1 2-96 0,2 0-16 0,0-1 0 15,-1-2 80-15,-1 0 16 0,-3 1 0 0,1-2 0 16,-1-3-128-16,-2 2-32 0,-1 0 0 0,-1 1 0 16,-2-3-128-16,-5 1 128 0,1-1-128 0,-6 7 128 15,3-9-128-15,-3 9 0 0,0-9 0 0,0 9 0 16,-3-5 144-16,3 5-144 0,-6-7 160 0,6 7-160 15,-10-5 192-15,-1 4-48 0,2 2-16 0,-1 4 0 16,-2-2 0-16,0 4-128 0,2-1 192 0,0 3-64 16,-1 3-128-16,2 1 0 0,0-1 144 0,2 2-144 15,2 0 0-15,1 1 0 0,2-2 0 0,2-2 0 0,2 1-240 16,3 0 48-16,1 1 0 0,3-4 0 16,6 0-2240-16,1 0-432 0,0-3-80 0</inkml:trace>
  <inkml:trace contextRef="#ctx0" brushRef="#br0" timeOffset="130238.46">32953 12711 21423 0,'-16'-3'944'0,"4"3"208"0,-2 0-928 0,-2 3-224 16,1-1 0-16,0 2 0 0,2 0 128 0,3 1 0 15,2 0-128-15,8-5 192 0,0 0 416 0,1 13 80 0,3-3 16 0,4 0 0 16,4 0-432-16,2 2-80 0,2 1 0 0,0-1-16 15,-2 1 96-15,-1-1 32 0,-3 1 0 0,-2 0 0 16,-3-2 528-16,-1 3 96 0,-1-3 32 0,-3 2 0 16,-3-1 656-16,-1 0 144 0,-1-1 32 0,-1 0 0 15,-2-1-320-15,0 2-48 0,-1 0-16 0,-2-2 0 16,-2 2-736-16,0-4-160 0,-2 1-16 0,0 0-16 16,2 1-480-16,-1-2 0 0,-2 0 0 0</inkml:trace>
  <inkml:trace contextRef="#ctx0" brushRef="#br0" timeOffset="132120.92">28202 14029 19343 0,'0'0'1728'0,"0"0"-1392"0,0 0-336 0,0 0 0 16,0 0 2048-16,0 0 320 0,0 0 80 0,9 9 16 15,3-12-352-15,0 3-80 0,1 1-16 0,0 3 0 16,1-2-640-16,2-1-128 0,-1-1-32 0,0 1 0 16,2 2-592-16,2-1-128 0,2 2-32 0,0 0 0 0,0-2-304 0,1-1-160 15,0-1 160-15,0 1-160 0,0 2-176 0,1-2-128 16,-3-1-16-16,0 0-16 16,0-1-1792-16,-4-2-368 0,0-2-64 0,-2-2 0 15,1 0-816-15,-3-1-144 0</inkml:trace>
  <inkml:trace contextRef="#ctx0" brushRef="#br0" timeOffset="132511.92">28682 13724 5519 0,'-16'-8'240'0,"3"1"64"0,-3-3-304 0,-3-2 0 0,-3 2 0 0,-4 2 0 16,-3 1 4800-16,-5 3 912 0,-4 2 176 0,2 2 48 15,-2 5-3952-15,0 4-800 0,0 3-160 0,3 3-16 16,1 4-320-16,2 2-64 0,0 3-16 0,2 5 0 15,4 1-288-15,3 4-48 0,2 5-16 0,7-10 0 16,-1 3-48-16,4 5-16 0,1-1 0 0,5 3 0 16,3 3-192-16,4-3 144 0,5 0-144 0,4-2 128 15,4-3-128-15,3-3 0 0,6-1 0 0,15 8 0 16,0-10 0-16,-16-13 0 0,6-1 0 0,4-2 0 16,3-4 0-16,3-3 0 0,4-2 0 0,1-5 192 15,-1-2 272-15,34-11 64 0,-14-4 16 0,-11-4 0 16,-10-3 48-16,-6-5 16 0,-4-3 0 0,-6 0 0 15,-4-1-32-15,-4 3 0 0,-2 0 0 0,-6 2 0 16,-3 2 32-16,-3 2 0 0,-4 0 0 0,-3 0 0 16,-2-1-304-16,-3 1-64 0,-2 0-16 0,-3 1 0 0,-4 0-224 0,0-1-256 15,0-1 48-15,-2 1 16 16,-3 1-2816-16,3 5-576 0,0 1-96 0,-7 10-32 0</inkml:trace>
  <inkml:trace contextRef="#ctx0" brushRef="#br0" timeOffset="132840.08">29602 14056 24879 0,'-13'-10'2208'0,"4"4"-1760"0,-4 2-448 0,0 2 0 16,0-3 2336-16,0 3 384 0,-1 0 80 0,1 4 16 15,-1 1-1792-15,3 3-336 0,0 1-80 0,1 3-16 16,1 3 80-16,1 3 16 0,1 0 0 0,2 2 0 15,1 3-528-15,3 0-160 0,0 1 0 0,5-4 0 16,3 0 160-16,4-1-160 0,1 0 128 0,3 0-128 16,3-4 0-16,3 0 0 0,0-1 0 0,1-2 0 0,-1-2-160 0,3-1-16 15,0-2 0-15,-1-1 0 16,-3-2-2688-16,0-2-528 0,0 0-128 0</inkml:trace>
  <inkml:trace contextRef="#ctx0" brushRef="#br0" timeOffset="133246.52">29888 13782 6447 0,'0'0'576'0,"-7"13"-576"16,-2-2 0-16,0 8 0 0,0 5 5312 0,1 3 960 16,3 4 192-16,0 3 48 0,-3 0-4272 0,0 4-864 0,1-2-160 0,5 2-48 15,0 0-144-15,1-3-48 0,0-1 0 0,2 1 0 16,0-7-704-16,2-2-144 0,0-4-128 0,1-2 192 15,0-4-192-15,1-1 192 0,-1-5-192 0,-4-10 192 16,6 11-192-16,-6-11 0 0,9 5 0 0,0-3 128 16,-9-2-128-16,12-2 128 0,-1-5-128 0,-1-2 128 15,0-1-128-15,0-1-192 0,-4-3 32 0,3-2 16 16,2-2-128-16,-1-1-32 0,-3-2 0 0,0 0 0 16,1-3 304-16,1 1-160 0,1-1 160 0,-4 2-128 15,-1 1 128-15,2 2 0 0,1-1 128 0,-3 7-128 16,-3 4 400-16,-2 9 16 0,0 0 0 0,0 0 0 15,0 0-224-15,0 0-32 0,0 0-16 0,-2 13 0 16,-2 0-144-16,0 3 0 0,0 3 0 0,0 2 0 16,2 1 0-16,-1 1-192 0,-2-1 64 0,5 1 128 15,4-1-640-15,0-1-16 0,-1-1 0 0,4-3 0 16,2-3-1952-16,2-2-384 0,-1-2-80 0</inkml:trace>
  <inkml:trace contextRef="#ctx0" brushRef="#br0" timeOffset="133605.99">30364 14134 4607 0,'0'0'192'0,"0"0"64"0,-3-9-256 0,3 9 0 15,-10-3 0-15,-1 3 0 0,11 0 4688 0,-13 6 896 16,1-1 176-16,1 3 48 0,-2 2-3408 0,1 3-672 16,1 3-144-16,2 1-32 0,-1-2-528 0,2 2-128 15,3 0 0-15,1-1-16 0,0-2-320 0,3 1-64 0,2-4-16 0,2 0 0 16,1-2-176-16,2-1-48 0,3-4 0 0,2 1 0 15,-11-5-96-15,14 0-32 0,0 0 0 0,-1-4 0 16,-1 0-128-16,0-1 0 0,1-2 0 0,0-2 128 16,-1-1-128-16,-1-1-192 0,0 0 32 0,-2-1 16 15,-1-1-64-15,0 0-16 0,-2-2 0 0,-1 2 0 16,-1 2 224-16,-1-1 0 0,-3 0-160 0,0 3 160 16,0 9 0-16,-2-9 0 0,2 9 0 0,0 0 0 15,0 0 192-15,0 0-64 0,-9-5 0 0,9 5 0 16,-10 5 64-16,3 3 0 0,7-8 0 0,-5 13 0 15,0 2-192-15,1 1 0 0,0-2 0 0,2 1 0 16,2-2 0-16,0 0 0 0,1-1 0 0,1-2 0 16,0 2-304-16,-2-12 16 0,4 10 0 0,1-1 0 15,-5-9-2128-15,9 7-416 0,-9-7-96 0,12 4-10192 16</inkml:trace>
  <inkml:trace contextRef="#ctx0" brushRef="#br0" timeOffset="133825">30615 14292 24351 0,'3'14'1088'0,"1"-3"208"0,0 0-1040 0,1 2-256 15,0 1 0-15,-1 0 0 0,-3 1 1696 0,3-3 288 16,0-3 48-16,1 0 16 0,-1 2-464 0,0-3-96 16,-4-8-16-16,0 0 0 0,7 6-672 0,-7-6-144 15,0 0-16-15,0 0-16 0,0 0-144 0,7-5-32 0,-7 5 0 0,8-9 0 16,-2-3-192-16,-3 0-64 0,0 1 0 0,-2-2 0 15,1-2-192-15,-2 1-128 0,-2-2 128 0,-2-1-208 32,-1-2-1168-32,0-2-224 0,1 1-64 0,1 1 0 15,0-5-1488-15,1 5-304 0,4 1-64 0</inkml:trace>
  <inkml:trace contextRef="#ctx0" brushRef="#br0" timeOffset="134028.13">30828 14100 911 0,'0'0'0'0,"10"2"0"0,1 0 0 0,-2 1 0 16,-9-3 4448-16,9 1 800 0,-9-1 176 0,8 5 16 15,-8-5-3872-15,0 0-784 0,2 9-144 0,-3 3-48 16,-2-1 496-16,-1 0 80 0,-1-2 32 0,-1 2 0 16,-3-3-240-16,1 2-32 0,0 3-16 0,1 0 0 15,1-1-336-15,1-2-80 0,-1 0-16 0,6-10 0 0,0 0-288 0,0 0-48 16,0 11-16-16,0-11 0 0,0 0-128 0,0 0 0 16,0 0-160-16,11 4 160 15,-1-3-672-15,1-2-32 0,-1-3-16 0,2 0 0 16,1-5-752-16,0 1-160 0,0-1-32 0,1 0-6096 15,2-1-1232-15</inkml:trace>
  <inkml:trace contextRef="#ctx0" brushRef="#br0" timeOffset="134168.64">31025 14182 911 0,'0'0'0'0,"13"7"0"0,0 1 0 0,-3 2 0 16,-3 2 0-16,-1 1 0 0,1 0 5792 0,-3 3 1072 15,-3-1 224-15,-1 1 32 0,-1-3-3920 0,-2 0-768 16,-4 0-176-16,-2 1-16 0,0-2-576 0,-3 2-128 16,-1 1 0-16,-1-2-16 0,-3 0-752 0,0 0-160 15,0-1-32-15,3-1 0 0,0-3-384 0,-1 0-64 0,1-3-128 0,2 0 176 31,4-1-1776-31,8-4-336 0,-9 2-80 0,9-2-14848 0</inkml:trace>
  <inkml:trace contextRef="#ctx0" brushRef="#br0" timeOffset="134481.15">31251 14241 17439 0,'0'0'768'16,"0"0"176"-16,10-8-752 0,-3-1-192 0,-1 1 0 0,0-3 0 16,1 0 320-16,-3 3 48 0,-2-2 0 0,-1 1 0 15,-1 0 96-15,-1 1 32 0,-1-3 0 0,-2 5 0 16,4 6 240-16,-8-7 48 0,-1 2 16 0,-2 1 0 0,-1 3 960 16,1 1 192-16,-1 1 32 0,2 3 16 0,-1 1-368 0,1 2-80 15,-1 1-16-15,3 1 0 0,3 3-448 0,0 2-112 16,-1 3-16-16,0-3 0 0,5-1-176 0,1 3-32 15,0-2-16-15,4 2 0 0,4-3-352 0,1 0-80 16,0-3-16-16,4 1 0 0,4-3-288 0,1-2 0 16,0-1 0-16,2-1 0 15,1 0-336-15,1 1-176 0,-4-5-48 0,2-2 0 16,-1 0-2672-16,1 0-544 0,-2-7-96 0</inkml:trace>
  <inkml:trace contextRef="#ctx0" brushRef="#br0" timeOffset="134654.13">31730 13763 20271 0,'0'0'1792'16,"0"0"-1424"-16,0 0-368 0,0 0 0 0,0 0 4048 0,0 10 752 0,-3 0 128 0,2 4 48 16,0 0-3760-16,-1 0-736 0,2 3-160 0,0 1-16 15,0 5 96-15,3-1 32 0,1-1 0 0,0 1 0 16,-3 1-1712-16,2 3-352 0,1-2-64 15,-2-3-14720-15</inkml:trace>
  <inkml:trace contextRef="#ctx0" brushRef="#br0" timeOffset="134982.21">31761 14425 24767 0,'0'0'1088'0,"0"0"240"0,-8 9-1072 0,2-1-256 16,6-8 0-16,-8 9 0 0,-1-1 1072 0,1-2 144 16,0 0 48-16,0-1 0 0,-2-3 288 0,10-2 64 15,-9 2 16-15,9-2 0 0,-9 0-640 0,9 0-128 0,0 0-32 0,0 0 0 16,0 0-320-16,0 0-80 0,4-12-16 0,1 3 0 15,3 0-192-15,-2 2-32 0,-6 7-16 0,8-6 0 16,-8 6-176-16,10-6 192 0,0 3-192 0,-10 3 192 16,0 0 48-16,10-2 16 0,-10 2 0 0,10 2 0 15,-10-2-128-15,12 3-128 0,-12-3 176 0,12 4-176 32,-3 3-1040-32,0-1-320 0</inkml:trace>
  <inkml:trace contextRef="#ctx0" brushRef="#br3" timeOffset="141480.61">20215 10055 3679 0,'0'0'320'0,"0"0"-320"0,0 0 0 0,0 0 0 15,-3 6 2432-15,-1 0 432 0,2 1 80 0,1 3 0 16,0 0-1840-16,-1 2-368 0,2 1-80 0,0 2-16 16,2 4-64-16,0 3-32 0,1 0 0 0,0 3 0 15,-2 0-80-15,1 3-16 0,2-2 0 0,2 3 0 16,0 1-160-16,-1 1-32 0,1 2-16 0,-1 1 0 0,1 2-240 0,1 2 0 16,-1 0 128-16,0 2-128 0,1-1 0 0,0 2 144 15,1 2-144-15,-2-3 128 0,1 2 64 0,-2-2 16 16,0-1 0-16,-1 2 0 0,0-1-80 0,0 2 0 15,0-2-128-15,1 1 192 0,0-1-192 0,0 2 0 16,1-3 128-16,-2 0-128 0,-1-1 0 0,1-2 0 16,-1 1 128-16,0-4-128 0,2-2 0 0,-3 1 0 15,1 0 128-15,1-1-128 0,-1-5 0 0,-2 2 176 16,0-2-176-16,2-3 160 0,-1-3 64 0,1-2 16 16,0 0 0-16,0-1 0 0,3-1 96 0,-1-2 32 15,0-1 0-15,0-2 0 0,1 0-176 0,-1 0-16 16,0-1-16-16,0-1 0 0,2 2-160 0,-1-1 128 15,1 1-128-15,1-1 128 0,-2 2-128 0,1-2 0 16,-1 1 0-16,2-2 128 0,1-2-128 0,0 0 160 16,0 0-160-16,2-1 160 0,-1 1 0 0,3-2 0 0,0-1 0 15,3 1 0-15,0 0 80 0,1 2 16 0,1-5 0 0,3 2 0 16,1 0 16-16,1 1 16 0,2-1 0 0,1-3 0 16,1 2 0-16,3 0 0 0,2-2 0 0,2 2 0 15,-2-3-64-15,1 1-16 0,-2 0 0 0,0 1 0 16,-1-1-208-16,2 0 176 0,0 0-176 0,1 1 160 15,-2-1-160-15,3 3 0 0,0-3 144 0,1 3-144 16,0-3 0-16,2 1 128 0,1-1-128 0,-1 2 0 16,3-3 0-16,-3 0 144 0,0 0-144 0,-3-3 0 15,0 2 352-15,0 2-32 0,-2-1-16 0,1 0 0 16,1 0-304-16,0 0 0 0,-1 0 0 0,3 0 0 0,0 3 256 16,1-3-64-16,0 0-16 0,3 0 0 0,-4 0-176 0,-1 0 160 15,-2 1-160-15,-1 0 160 0,0 1-160 0,0 0 0 16,-2 0 0-16,-2-1 0 0,0 0 0 0,4 2 128 15,-2-1-128-15,-2 2 0 0,0 0 128 0,0-1-128 16,2 1 0-16,0-2 128 0,-1 0-128 0,0 0 0 16,-2 5 0-16,-1-5 0 0,0 1 0 0,-2 0 128 15,-2-1-128-15,1 2 0 0,-3-3 0 0,1 1 0 16,1-1 128-16,0 0-128 0,-4 1 0 0,2-2 0 16,-1 0 144-16,1 2-144 0,0-2 0 0,-1 0 0 15,1 1 0-15,-1-1 0 0,1 0 0 0,2 0 144 16,0 2-144-16,0-1 0 0,-1 2 144 0,0-2-144 15,0 0 0-15,0 1 144 0,0-2-144 0,-1 0 0 0,-1 0 0 16,-1 2 0-16,-1-2 0 0,1 0 0 0,-2 0 0 0,-1 0 128 16,1 2-128-16,1-1 0 0,0 0 0 0,-1 0 0 15,-2 1 0-15,2-1 128 0,-1 0-128 0,2 1 0 16,0-2 0-16,0 1 0 0,-1 0 0 0,7 1 0 16,-2-2 0-16,0 0 0 0,-3 1 0 0,0 0 0 15,1 2 0-15,0 1 0 0,2-3 128 0,-1 4-128 16,-1-2 0-16,-1 1 0 0,1 0 0 0,-1 1 0 15,3 0-192-15,-9-2-32 0,-1-1 0 0,2 2 0 16,0-4-32-16,0 3 0 0,0 1 0 0,2-2 0 16,-3 2 64-16,1-2 16 0,0 0 0 0,0 1 0 15,1-1 176-15,-1 1-160 0,-3 0 160 0,1-1-160 16,-1-1 160-16,1 2 0 0,-1 0 0 0,1-1 0 0,-2 2 0 16,1-2 0-16,1-1 0 0,-1 0 0 0,-1 2 0 0,0-1 0 15,-1 0 0-15,0 0 0 0,0-2 0 0,-8 0 0 16,9 2 0-16,-1-2 0 0,0 0 0 0,-2 0 0 15,-6 0 0-15,8-2 0 0,-2 0 0 0,1-2 0 16,-2 0 0-16,2-1 0 0,0-2 0 0,3-2 144 16,-4 1-144-16,1-2 0 15,-1-2 224-15,1-1-64 0,-3-3-16 0,1-1 0 0,0-1 0 0,0 0 0 16,-2-2 0-16,1-1 0 0,0-3-144 0,0-2 192 16,-2 0-192-16,2-2 192 0,-1-2-192 0,-1 0 0 0,0 0 0 15,-1-1 128-15,-1 0-128 0,0-3 0 0,2 1 0 0,1-1 0 16,0-1 128-16,-2 0-128 0,0-2 0 0,-1-1 128 15,0-1-128-15,-1 0 0 0,0-1 0 0,1-1 0 16,-2 0 0-16,2 0 0 0,-1 5 0 0,0-2 128 16,-2-1-128-16,1 0 0 0,-1-3 0 0,0 2 0 15,-1 1 0-15,-1-1 0 0,-1 0 0 0,-1 0 0 16,1-3 0-16,-2 3 0 0,-3 3 0 0,4 1 0 16,1 1 128-16,0 3-128 0,-3-1 0 0,2 2 128 15,1-6-128-15,-2 3 160 0,-1 4-160 0,2 2 160 16,1-5-160-16,-1 4 0 0,-1 2 0 0,1 0 0 15,-4-1 0-15,3 2 0 0,-1 0 0 0,0 3 0 16,1-1 0-16,2 5 128 0,-1-2-128 0,1 3 0 16,-2 2 0-16,3 3 0 0,-2 1 0 0,2-1 0 15,0 0 0-15,-1 4 0 0,1 1 176 0,1-1-176 0,-1 1 128 0,1 2-128 16,4 6 0-16,-5-9 144 0,0 2-144 0,-2 0 128 16,1 1-128-16,-3-1 128 0,1 2-128 0,-3 0 0 15,1-2 0-15,0 1 128 0,-2-1-128 0,-1 2 128 16,1 0-128-16,-2 0 128 0,-1 0-128 0,-2-1 192 15,-2-1-192-15,-1 0 192 0,-3 1 48 0,-3-1 16 16,-4-1 0-16,-2 2 0 0,1-2 80 0,0 0 32 16,-2 1 0-16,2 2 0 0,-2 0-112 0,2 0 0 15,1-2-16-15,8 3 0 0,-4 1-112 0,-1-3 0 16,-1 2-128-16,-2-1 192 0,-2 1-192 0,-2-1 0 16,-2 0 0-16,0-2 0 0,-2-1 0 0,2 1 128 15,-2 0-128-15,1 2 0 0,1 1 0 0,1-1 0 0,-1 5 0 16,1 0 0-16,0-1 0 0,0 1 128 0,-3 1-128 0,0 0 0 15,0-1 128-15,1 0-128 0,-3-2 0 0,3 2 144 16,0-3-144-16,-1 2 128 0,3-1-128 0,1 1 128 16,2 1-128-16,0 0 0 0,1 0 0 0,1 0 0 15,0 0 0-15,0 0 0 0,-1-1 0 0,0-1 0 16,-1 2 0-16,1-1 0 0,-2-2 128 0,1 3-128 16,1 0 0-16,-1 0 0 0,2 0 0 0,-1 2 0 15,2 2 0-15,2 0 0 0,1 0 0 0,0-3 0 16,-2 1 0-16,1 2 0 0,1 2 0 0,0-4 0 15,-2 1 0-15,2-1 0 0,-2 0 0 0,0-1 0 16,0-1 0-16,-2 0 0 0,1-3 0 0,0 2 0 16,1 0 0-16,-1-2 0 0,0 1 0 0,1-1 0 0,-1 0 0 15,0 2 0-15,1-3 0 0,-2 4 0 16,0 1 0-16,-2 2 0 0,1 0 0 0,-3 2 0 0,-1 0 0 0,-2 0 0 16,-2 0 0-16,1 2 0 0,1-3 0 0,-1 2 208 15,0 1-48-15,3-1-16 0,0 2 0 0,2 0 0 16,-1 3 0-16,2-4 0 0,0 1-144 0,1 1 0 15,-3 0 0-15,1 1 128 0,1-1-128 0,-1-1 0 16,-1-1 0-16,4 1 0 16,3 3-416-16,2-4-64 0,0 3-16 0,3-3-17648 0</inkml:trace>
  <inkml:trace contextRef="#ctx0" brushRef="#br3" timeOffset="142279.3">21154 12467 21183 0,'0'0'944'0,"0"0"192"0,0 0-912 0,-4 8-224 0,2-1 0 0,-1 4 0 15,2-1 864-15,1 3 128 0,2 3 32 0,1 2 0 16,0 4-560-16,0 2-96 0,3 2-32 0,0-1 0 0,1-1-144 0,-1-4-48 16,1-2 0-16,-1-1 0 0,-1-1-144 0,-1-1 160 15,3 2-160-15,-3-5 160 0,0 0-160 0,0 1 160 16,-2-4-160-16,0 0 160 0,-2-9-160 0,0 0 0 16,0 0 0-16,0 0 0 15,0 0-512-15,0 0 32 0,0 0 0 0,0 0 0 16,-8-2 32-16,1-4 16 0,1-3 0 0,0-1 0 0,0-5 432 0,1 0 0 15,1-5 0-15,-1-1 176 0,-2-1-432 0,1-1-96 16,-2-2-16-16,0 0 0 0,1 0 368 0,1 2 0 16,1 2 0-16,-1 3 0 0,3 1 496 0,3 1 64 15,-3 2 16-15,3 1 0 0,1 1 112 0,2 2 16 16,-1 1 16-16,4-1 0 0,0 1-336 0,2 3-64 16,0-1 0-16,0 1-16 0,1-1-304 0,0 2-144 0,1 1 16 15,2 2 0 1,0 0 128-16,1 1 0 0,1 1 0 0,1 1-128 15,0 1-1136-15,1-1-208 0,1 1-64 0</inkml:trace>
  <inkml:trace contextRef="#ctx0" brushRef="#br3" timeOffset="142482.36">21183 12618 26319 0,'0'0'1152'0,"0"0"256"0,0 0-1120 0,0 0-288 16,0 0 0-16,0 0 0 0,0 0 304 0,0 0 0 16,0 0 0-16,9 4 0 0,1-4-112 0,3 0-32 15,2-3 0-15,0 2 0 0,2-2-160 0,2-1 160 16,-1-1-160-16,1 0 160 16,1 0-832-16,1 1-160 0,-3 0-48 0</inkml:trace>
  <inkml:trace contextRef="#ctx0" brushRef="#br3" timeOffset="142669.93">21288 12739 20271 0,'0'0'896'0,"0"0"192"0,-2 7-880 0,-1-1-208 0,2 3 0 0,1-1 0 16,0 0 2288-16,2 0 400 0,2-2 96 0,2 2 16 15,1 0-1936-15,3-1-384 0,1-2-80 0,2 0-16 16,2-2-384-16,3-2 128 0,1-1-128 0,2-1 0 31,2-1-432-31,-1-3-160 0,0-3-48 0,0 0-12864 0</inkml:trace>
  <inkml:trace contextRef="#ctx0" brushRef="#br3" timeOffset="143110.94">21691 12514 22799 0,'0'0'1008'0,"0"0"208"0,-4 7-960 0,2 3-256 16,0 1 0-16,1 1 0 0,-1 4 848 0,2 1 128 15,1 1 32-15,0 1 0 0,2 0-304 0,2-1-48 16,0 0-16-16,0-1 0 0,-1-2-288 0,3-2-64 16,1-2-16-16,-1-2 0 0,1-1 32 0,1-3 0 15,1 1 0-15,-1-4 0 0,-9-2-176 0,9 3-128 16,0-3 144-16,0-4-144 0,-1 0 224 0,0-1-48 16,-1 0-16-16,1-3 0 0,0-3-160 0,0 0 0 15,0-4 0-15,0 1 0 16,-3 0-624-16,0-2 0 0,0 0 0 0,-1-1 0 15,0 2-608-15,-3 0-128 0,-1 4-32 0,0 3 0 16,0-1 176-16,0 9 16 0,0 0 16 0,0 0 0 16,0 0 256-16,0 0 48 0,4 5 16 0,2 3 0 0,-1 1 864 0,1 3 192 0,3-1 16 0,0 4 16 15,1-1 672-15,0 0 144 0,0 2 32 0,1-2 0 16,-1-1-32-16,1-2 0 0,-1-2 0 0,1-3 0 16,-1 0-144-16,2-1-16 0,-2-4-16 0,-1-1 0 15,-1-1 48 1,0-3 16-16,-1-1 0 0,-1-3 0 0,1-1-48 0,-2-2-16 0,0 1 0 0,-2-2 0 15,-1 1-480-15,-1-4-80 0,-2 0-32 0,0 0 0 16,1 1-272-16,-1-3 0 0,-2 0-128 0,0-1 128 16,1-1-1552-16,0 1-224 0,1 0-32 0,0 1-7632 15,0 1-1520-15</inkml:trace>
  <inkml:trace contextRef="#ctx0" brushRef="#br3" timeOffset="143470.28">22347 12390 15711 0,'0'0'704'0,"5"-4"128"0,-5 4-656 0,5-3-176 16,-5 3 0-16,4-5 0 0,-4 5 1184 0,0 0 208 16,0 0 32-16,0 0 16 0,0 0-176 0,0 0-48 15,-6 0 0-15,-1 3 0 0,1 2-400 0,-2 1-96 16,1 2-16-16,1 3 0 0,-1 2-176 0,2 2-32 16,0 4-16-16,2-1 0 0,2 0-112 0,1 2-32 0,1 2 0 0,5-4 0 15,0 2-160-15,3-3-48 0,2 1 0 0,-1-1 0 16,4-2-128-16,1 0 160 0,-2-1-160 0,1-1 160 15,2-1-160-15,-2-2 0 0,0-2 0 0,1-1 0 16,-1-2 0-16,1-3 0 0,-4 0 0 0,1-2 0 16,-2-2-320-16,1 0 16 0,-5-2 0 0,0-1 0 31,-3 0-160-31,-3 5-48 0,0-7 0 0,-1-1 0 0,0 0 192 0,-4-2 16 0,-3 2 16 0,0-1 0 16,-1 0 288-16,0-3-160 0,-3 2 160 0,2-1-128 15,2 1 128-15,0-1 224 0,1 4-48 0,4 1-16 16,0 0 544-16,3 6 128 0,0 0 0 0,0 0 16 15,0 0 208-15,0 0 32 0,0 0 16 0,12 0 0 16,2 0-160-16,2 2-48 0,-1 2 0 0,4-2 0 16,4 0-576-16,0 0-128 0,2-1-32 0,1 0 0 15,0 0-896-15,3-1-176 0,2-1-48 0,2-1-15232 16</inkml:trace>
  <inkml:trace contextRef="#ctx0" brushRef="#br3" timeOffset="146215.06">21200 13314 12895 0,'0'0'1152'0,"0"0"-928"0,0 0-224 0,0 0 0 0,0 0 1696 0,0 0 288 0,5 11 64 0,0 0 16 15,0 1-976-15,1 1-208 0,-2-4-48 0,1 2 0 16,0 2-16-16,0 0-16 0,0-2 0 0,-1 2 0 16,0 3-464-16,0 0-80 0,0-2-32 0,-1-1 0 15,-2-5-224-15,0 1 128 0,1-1-128 0,-1 0 0 0,0 0 144 0,-1-8-144 16,0 0 128-16,0 0-128 0,0 0 0 0,0 0-320 15,0 0 48-15,0 0 16 0,0 0-64 0,0 0-16 16,-1-7 0-16,0-2 0 0,-1-3 112 0,1-1 32 16,-2-4 0-16,3 2 0 0,0 0 32 0,0-2 16 15,0-2 0-15,2 0 0 0,-1 3 144 0,2 1-192 16,-1 2 192-16,1 3-192 0,1 1 352 0,0 2 64 16,-1-1 16-16,-3 8 0 0,0 0 256 0,0 0 48 15,0 0 16-15,7 8 0 0,0 1-144 0,-1 4-32 16,-1 3 0-16,0 2 0 0,1-2-208 0,0 1-48 15,-1 1-128-15,-1-2 192 0,0-3-192 0,0 0 128 16,0-3-128-16,0-2 0 0,-4-8 128 0,0 0-128 16,0 0 0-16,0 0 144 0,0 0 0 0,0 0 0 0,0 0 0 0,0 0 0 15,6-4 160-15,1-2 16 0,0-4 16 0,-2-1 0 16,0-2-80-16,0-4 0 0,0-3-16 0,-1-2 0 16,2 1-240-16,0 3 0 0,1 3 0 0,-1 2 0 15,-1 2 128-15,1 2-128 0,-4-2 0 0,2 6 0 16,-4 5 208-16,0 0-48 0,0 0-16 0,8 6 0 15,0 5-144-15,-1 1 0 0,1-1 0 0,1 5 0 32,2 4-560-32,1-1 16 0,2-1 0 0,0 1-8560 0,1-8-1712 0</inkml:trace>
  <inkml:trace contextRef="#ctx0" brushRef="#br3" timeOffset="146543.56">21768 13368 19695 0,'0'0'864'0,"-8"0"192"0,-1 0-848 0,1 0-208 16,8 0 0-16,-9 2 0 0,-1 2 640 0,2 0 96 16,2 0 16-16,-1 1 0 0,3 2-400 0,0-1-80 15,3 1-16-15,1 1 0 0,0-1-128 0,1 2-128 16,2 1 144-16,-1 0-144 0,2 2 0 0,0-3 0 16,0-3 0-16,1 0 0 0,2 0 0 0,-7-6 0 15,8 1 0-15,-1 1 0 0,1-2 0 0,0 0-128 16,-1-2-16-16,0 1 0 0,1-5 144 0,-1 2 0 15,-7 4 0-15,8-3 0 0,-2-7 0 0,-1-1 272 16,-1 2-32-16,0-1-16 0,0-2 160 0,0 2 48 16,-3 0 0-16,1 3 0 0,-1-5 208 0,0 4 32 0,-1 8 16 15,0-6 0-15,-2-1 208 0,2 7 64 0,0 0 0 0,0 0 0 16,0 0-272-16,0 0-48 0,0 0-16 16,-2 9 0-16,2-1-624 0,2 4 0 0,-1-1 0 0,3 2 0 31,-2-1-400-31,2 0-112 0,0 0 0 0,1-1-16 15,2 4-2448-15,0-5-480 0</inkml:trace>
  <inkml:trace contextRef="#ctx0" brushRef="#br3" timeOffset="146715.38">22007 13138 21423 0,'0'0'944'0,"0"0"208"0,0 0-928 0,0 0-224 16,0 0 0-16,0 0 0 0,0 0 992 0,0 0 160 15,0 0 16-15,-2 11 16 0,1 0-640 0,0 5-128 16,-2 1-32-16,2 5 0 0,1-1-384 0,0 2 128 16,0 1-128-16,0 1 0 15,0-1-912-15,0 5-272 0,0-3-48 0</inkml:trace>
  <inkml:trace contextRef="#ctx0" brushRef="#br3" timeOffset="147171.14">22187 13203 20271 0,'0'0'1792'0,"-7"0"-1424"0,7 0-368 0,-8 3 0 16,-1 0 1152-16,1 0 144 0,-1 3 48 0,0 0 0 16,-1 3-576-16,1 3-96 0,-2-3-32 0,1 3 0 15,-1 1-16-15,1 0-16 0,1 0 0 0,1 0 0 16,-1 1-96-16,2 1 0 0,2-1-16 0,0-1 0 15,0-1-128-15,1 1-32 0,2 0 0 0,2 0 0 16,2-1-128-16,2-2-16 0,3 1-16 0,1-1 0 16,1 0-176-16,2 2 128 0,1-5-128 0,1 0 128 15,-3-1-128-15,2-2 160 0,-1-2-160 0,0 0 160 0,-1-2-160 0,1-2 128 16,-1-3-128-16,1 1 128 0,-1 1-128 0,0 0 192 16,0-4-192-16,0 1 192 0,0-1-192 0,1-1 0 15,-3-1 0-15,0-1 0 0,-1-1 0 0,-1-1 0 16,0-1-128-16,1 2 128 0,-2 2-128 0,-1-3 128 15,-2 1-160-15,1 1 160 0,-3 0 0 0,0 0 0 16,-1 1 0-16,-2 4 0 0,0-1 176 0,0 2 16 16,3 4 16-16,0 0 0 0,-6 0 128 0,6 0 32 15,-6 5 0-15,1 1 0 0,-1 2-160 0,2 0-16 16,1 1-16-16,1 2 0 0,1 0-48 0,2 1-128 16,1 1 192-16,0-2-64 0,1 0-128 0,1 1 0 15,0 0 0-15,2-2 0 0,2 1 0 0,1-1-224 0,1-1 48 16,4-1 16-1,0-2-2208-15,3 0-432 0,0-1-80 0</inkml:trace>
  <inkml:trace contextRef="#ctx0" brushRef="#br3" timeOffset="147436.66">22616 13262 19343 0,'-12'1'1728'0,"-2"2"-1392"0,-3 0-336 0,1 0 0 15,2 0 1808-15,1 1 304 0,2 1 48 0,3-1 16 16,3-3-1568-16,5-1-304 0,0 0-64 0,4 8-16 16,5 0-224-16,2 0-128 0,0 0 128 0,4-1-208 15,0 3-80-15,2-1-16 0,1 0 0 0,-1 3 0 0,-1-2 160 16,0 3 144-16,-3 0-208 0,0-1 80 0,-3 2 400 0,1-1 96 16,-2 0 16-16,-1 2 0 0,-2-2 576 0,-2 0 128 15,-1-2 32-15,-3 1 0 0,-2 0-176 0,-2 0-48 16,-1-2 0-16,-1 0 0 0,-2 1-496 0,-1-1-96 15,-2-1-32-15,-2 1 0 16,-4-3-2048-16,-2 1-400 0</inkml:trace>
  <inkml:trace contextRef="#ctx0" brushRef="#br3" timeOffset="147764.75">21365 13984 18431 0,'-5'7'1632'0,"5"-7"-1312"0,0 0-320 0,0 0 0 16,-3 8 3136-16,1 2 544 0,2 3 112 0,-1 1 32 15,1 3-2640-15,1 2-528 0,0 0-96 0,2 3-32 16,-1-2-288-16,2 1-64 0,2 0-16 0,-1 1 0 0,1-1-352 0,1-1-80 16,2 1-16-16,-1-4 0 15,1-1-2784-15,-1-2-544 0</inkml:trace>
  <inkml:trace contextRef="#ctx0" brushRef="#br3" timeOffset="147936.59">21296 14253 29887 0,'0'0'656'0,"0"0"144"0,0 0 32 0,0 0 0 0,7-3-672 15,1 1-160-15,-1-2 0 0,4-2 0 0,1 1 384 0,-1-1 64 16,0-1 0-16,3-1 0 0,2 3-256 0,-1-1-32 15,1-1-16-15,2 1 0 0,-1-1-416 0,1 1-96 0,1-2-16 0,-2 0-8864 16,-2 0-1776-16</inkml:trace>
  <inkml:trace contextRef="#ctx0" brushRef="#br3" timeOffset="148249.07">21500 13954 11967 0,'-12'-6'1072'0,"-4"1"-864"0,-5 1-208 0,1 2 0 16,-1 2 2336-16,-2 2 416 0,1 0 96 0,-1-2 16 15,-1 2-1568-15,2 4-304 0,0 6-64 0,1-2-16 16,2 1-592-16,-1 4-112 0,3 5-16 0,3 1-16 16,-1 0-16-16,4 1 0 0,0 0 0 0,5 3 0 15,3 3 48-15,4-2 16 0,3 3 0 0,4 0 0 16,1-1-224-16,4 0 0 0,4 2 0 0,3-1 0 16,2-2 0-16,3-4 0 0,2 1 0 0,2-1 0 15,2-3 0-15,3-5 0 0,0-3 0 0,0-3 0 0,0-2 0 0,-6-3 0 16,-1-6 0-16,-4-3 0 0,-2-3 368 0,-2-3 16 15,-3-2 16-15,-4-3 0 0,-3-2 144 0,-3-2 32 16,-2-1 0-16,-2 0 0 0,-2-2-64 0,-2 1-16 16,-3-4 0-16,-1 0 0 0,-2 2-272 0,-1 2-48 15,-2 0-16-15,1 1 0 16,-3-1-480-16,0 2-112 0,-2-1-16 0,1 2-9200 16,1-1-1840-16</inkml:trace>
  <inkml:trace contextRef="#ctx0" brushRef="#br3" timeOffset="148671.58">22124 14207 13823 0,'-3'9'1216'0,"1"2"-960"0,1 0-256 0,1 4 0 16,0 0 1648-16,1 0 272 0,1 2 64 0,2-2 16 15,2 0-1168-15,0-2-256 0,2 0-32 0,0 0-16 16,0 0-96-16,-1-4-32 0,1-1 0 0,-1-3 0 16,1 0-144-16,-8-5-16 0,0 0-16 0,11 0 0 15,1 0 32-15,-2-2 0 0,-2-4 0 0,0 0 0 16,-1-5-112-16,-1 0-16 0,1-4 0 0,-1 2 0 16,-1-5-288-16,2 1-64 0,-2 0-16 0,0-1 0 15,-2-2-304-15,0 2-64 0,-1 4-16 0,1-2 0 16,-2 3-624-16,0 3-128 0,1 2-32 0,-2 8 0 15,0 0-256-15,0 0-64 0,0 0-16 0,0 0 0 0,0 0 1424 0,10 6 320 16,2 2 0-16,0 3 0 0,-1 0 1072 0,2 2 208 16,2 3 32-16,-2 0 16 0,1-1-304 0,2 0-48 15,1-2-16-15,0-2 0 0,0-1-352 0,0-3-80 16,-1 0-16-16,1-3 0 0,-4-2 240 0,-1 0 32 16,-3-2 16-16,-1-3 0 0,-3-2 384 0,1-2 80 15,0 0 16-15,-2-4 0 0,-3-2-384 0,1 0-80 16,-1 1-16-16,-2-3 0 0,-2-1-640 0,0 0-160 15,2-1 0-15,-2 2 0 16,1-3-1856-16,-2-1-416 0,0 1-80 0</inkml:trace>
  <inkml:trace contextRef="#ctx0" brushRef="#br3" timeOffset="148968.83">22659 14133 23727 0,'-10'21'1040'0,"8"-10"240"0,-1 5-1024 0,3 1-256 0,2 1 0 0,1-2 0 16,1 1 960-16,3 0 128 0,-1-1 48 0,2-2 0 15,3-1-624-15,0-4-112 0,0 0-16 0,2-2-16 16,0-2-144-16,0-4-32 0,-1-1 0 0,-1-1 0 0,-3-3 128 0,1 0 32 16,-1-2 0-16,-1-2 0 0,-3 0 384 0,-2-5 80 15,1 1 16-15,-2 0 0 0,-2 1-176 0,-2-2-16 16,-3-2-16-16,-2 2 0 0,0-2-352 0,-1-1-64 15,1 0-16-15,-2 1 0 0,-1-2-192 0,2 0-208 16,0 0 32-16,0-1 16 16,1 1-2304-16,2 0-464 0,0 0-80 0,2 2-10160 15</inkml:trace>
  <inkml:trace contextRef="#ctx0" brushRef="#br3" timeOffset="149671.98">22855 14100 18879 0,'16'22'832'0,"-8"-10"192"0,1 1-832 0,1 3-192 0,0 1 0 0,0 0 0 15,0-2 1792-15,0 2 320 0,-3-2 64 0,0 0 16 16,-1 0-592-16,0-2-112 0,-4-2-16 0,1 0-16 16,-2-3-288-16,-1-8-48 0,0 0-16 0,0 0 0 15,0 0-368-15,0 0-80 0,0 0-16 0,0 0 0 16,-8 1-192-16,1-2-64 0,-1-3 0 0,0-3 0 16,0-2-192-16,0-3-64 0,-1-1 0 0,0 0 0 15,1-1-320-15,0-2-80 0,2 3-16 0,1-4 0 31,1 2-912-31,1-1-176 0,3 0-32 0,1-1-16 16,3 2-336-16,3 2-64 0,-1 0-16 0,3 2 0 0,2 1 16 0,1 1 0 16,1 2 0-16,0 2 0 0,1 1 80 0,0 2 16 15,1 0 0-15,-1 2 0 0,2-1 1328 0,-1 0 272 0,-3 1 128 0,-1 1-128 16,-4 2 1056-16,0-2 224 0,-7-1 32 0,0 0 16 16,0 6 256-16,-1 1 48 0,-2-1 16 0,-1 1 0 0,-2-1-304 0,0 2-48 15,2-1-16-15,1 1 0 0,-3-1-496 0,4 1-96 16,2-8-32-16,0 8 0 0,2-1-384 0,4-1-144 15,1 1 0-15,2-2 144 0,2-1-144 0,1 0 0 16,2 0 0-16,0-1 0 0,1 1 0 0,0 2 0 16,1 0 0-16,1 1 0 0,-3-1 0 0,-1 3 0 15,-1 0 0-15,-2 2 0 0,1-5 544 0,-3 3 80 16,-3-2 16-16,0 2 0 0,-1 0 128 0,-3 2 16 16,-1-1 16-16,-1 2 0 0,-2 1-176 0,-1-3-48 15,-2 1 0-15,-2-1 0 0,0-1-240 0,-1 0-48 16,-3-1-16-16,1-1 0 0,-1-2-112 0,0 0-32 15,1 0 0-15,-1-3 0 0,1-2-128 0,2-2 0 16,1 0 0-16,2-2 128 0,-1 0-384 0,7 4-64 0,-2-5-32 16,2 5 0-1,1-7-48-15,-1 7-16 0,4-5 0 0,3 0 0 0,0 1 208 0,4-1 32 0,-1 1 16 0,2 0 0 16,1 1 160-16,0 1 0 0,0-1-144 0,1 0 144 16,2 1 0-16,-2-1 0 0,1-1-144 0,0 0 144 15,1-2 0-15,0 1 0 0,-3-2 0 0,0-1 0 16,-2 1-208-16,0-1 16 0,2 0 0 0,-3-1 0 15,1 1-160-15,-2 0-32 0,-3-1 0 0,0 0 0 16,-2 2-128 0,-2-1-16-16,-2 8-16 0,0 0 0 0,-2-3 288 0,2 3 48 0,-8 0 16 0,0 2 0 15,0 1 832-15,2 3 192 0,-1 1 16 0,2 2 16 16,0 0 352-16,2 2 64 0,2-1 0 0,1 2 16 16,1-2-544-16,2 2-112 0,1-2-32 0,2-1 0 15,2 1-400-15,1-1-80 0,1 0 0 0,2 0-128 0,1-3 0 0,0 1 0 16,2-3 0-16,0-2 0 15,2 0-1232-15,0-2-208 0,0-3-32 0,0-2-9792 16,0-3-1936-16</inkml:trace>
  <inkml:trace contextRef="#ctx0" brushRef="#br3" timeOffset="149859.56">23782 13729 20271 0,'0'0'896'0,"-3"5"192"0,-1 1-880 0,0 4-208 16,0 1 0-16,0 1 0 0,0 1 2880 0,1 3 512 16,1-2 128-16,0 4 0 0,2 3-2448 0,2 1-496 0,2 3-112 0,0 0-16 15,-1 0-576-15,3 2-128 0,-1 0-32 0,3 1 0 32,-2-1-2976-32,1-2-608 0</inkml:trace>
  <inkml:trace contextRef="#ctx0" brushRef="#br3" timeOffset="150187.59">23935 14448 14735 0,'0'0'1312'0,"-4"7"-1056"0,-1-1-256 0,1 2 0 15,-1 0 3040-15,1 0 544 0,-1 0 128 0,1-2 0 0,4-6-1856 0,-3 9-384 16,-1-2-80-16,-1-2-16 0,0 0-576 0,-1-1-112 15,6-4-32-15,-6 3 0 0,-1-1-304 0,7-2-64 16,0 0-16-16,-7 0 0 0,-1 0-272 0,8 0 0 16,-7-5 0-16,1 3 0 0,2-4 0 0,0 1 0 15,3 0 0-15,-1-2 0 0,2 7 0 0,2-6 0 16,-2-3 0-16,2 4 0 0,-2 5 304 0,4-6 0 16,1 2 0-16,1 1 0 0,0 0 208 0,-6 3 64 15,7-3 0-15,0 3 0 0,0 3-144 0,-7-3-32 16,0 0 0-16,0 0 0 0,0 0-240 0,0 0-160 15,0 0 192-15,6 4-192 0,-6-4 0 0,0 0-144 16,0 0-16-16,6 6-18080 0</inkml:trace>
  <inkml:trace contextRef="#ctx0" brushRef="#br0" timeOffset="158109.83">27270 9781 1839 0,'0'0'160'0,"0"0"-160"0,0 0 0 0,0 0 0 16,-14 14 1888-16,16-3 352 0,-2-1 64 0,0 2 0 0,1 1-1264 0,3-3-256 16,2 1-48-16,-1 1-16 0,-1 1 160 0,0 0 16 15,2-2 16-15,2 4 0 0,0 4-336 0,0 4-80 16,-2-1-16-16,1 2 0 0,-1 1-144 0,-1 3-16 16,1-4-16-16,-1 6 0 0,1 2-96 0,0 0-16 15,-1 0 0-15,-1-1 0 0,0 0 96 0,-1-1 16 16,3 0 0-16,-1-1 0 0,-1-2-32 0,1 1 0 15,0 0 0-15,0 1 0 0,-1 0-128 0,0-1-16 16,1 1-128-16,1 0 192 0,-2-1 64 0,2 2 16 0,-1-2 0 0,1 0 0 16,-1 2 48-16,-1 0 16 0,-4-1 0 0,0 0 0 15,1-1-96-15,-1 2-32 0,0-5 0 0,-1 2 0 16,-1 1-32-16,1-1-16 0,0 2 0 0,1-3 0 16,0 1 32-16,2-1 16 0,2-2 0 0,0-5 0 15,0 5-64-15,0-5-16 16,1 1 0-16,-1 0 0 0,-1 0-128 0,1-3 128 0,1 0-128 0,1-1 128 15,0 0-128-15,-1-2 0 0,-3 2 144 0,1-2-144 16,1 0 256-16,-1 1-32 0,-2-1 0 0,0 3 0 0,-1-1-96 0,0 1 0 16,-1-4-128-16,0 1 192 0,-1 2-48 0,1-3-16 15,0 1 0-15,1 2 0 0,0-2 64 0,0 2 16 16,1-5 0-16,-2 2 0 0,1-1-80 0,2 0 0 16,1 0-128-16,-1 1 192 0,1-4-192 0,-3-9 176 15,7 11-176-15,-3 0 160 0,-2-2-32 0,2 0 0 16,1-1 0-16,-1 1 0 0,-4-9-128 0,5 10 160 15,1 2-160-15,-1-1 160 0,-5-11-160 0,5 11 0 16,0 1 144-16,-1-3-144 0,-4-9 0 0,5 12 128 16,-5-12-128-16,8 12 0 0,0-2 0 0,0-2 0 15,-8-8 0-15,10 10 128 0,2 0-128 0,0-4 0 16,-2-2 0-16,2 1 128 0,1-4-128 0,3 2 128 0,1 0-128 16,1-2 128-16,1-1 0 0,2 3 0 0,1-1 0 0,2 2 0 15,1 0 0-15,2 0 0 0,2 1 0 0,-1-2 0 16,0 1-128-16,2-2 0 0,1 1 128 0,0 2-128 15,-2-1 0-15,1 1 0 0,1 2 0 0,2-1 0 16,-1-1 0-16,4 3 0 0,0 3 0 0,3-1 0 16,3-2 0-16,1 1 0 0,4 0 0 0,0-1 0 15,-2 1 0-15,-2-2 0 0,-2-1 0 0,-2 1 0 16,-2-1 0-16,0 1 0 0,2-2 0 0,1 0 0 16,-1-1 0-16,1 0 128 0,0 1-128 0,1-1 0 15,-1-1 0-15,2 1 0 0,-3 0 0 0,-1-2 128 16,-4 1-128-16,0 1 0 0,1 2 0 0,3-3 128 15,-2-2-128-15,1 2 0 0,1-1 0 0,1 1 0 16,0 0 0-16,-1 0 0 0,-3 3 0 0,0-4 128 16,-1 2-128-16,-2-1 0 0,-2 1 0 0,-1-2 0 0,-1 1 0 0,0 0 0 15,4-1 0-15,-3 1 0 0,0-2 0 0,1 0 0 16,1-1 0-16,2-1 128 0,2 1-128 0,0 0-128 16,1 0 128-16,-2 0-192 0,-3-1 192 0,0-1-128 15,-2 0 128-15,-1 1-128 0,-1-1 128 0,-3 1 0 16,1 1 0-16,0 1 0 0,-2-2 0 0,0 1 0 15,-4-1 0-15,1 1 0 0,0-2 0 0,1 1 0 16,-1 0 0-16,-2-2-128 0,-1 2 128 0,1 0 0 16,2-3-144-16,-1 0 144 0,1-3 0 0,0 2-144 15,-1 0 144-15,1 0 0 0,-2-2-208 0,0 2 64 16,-1 0 16-16,-1-1 0 0,-2 1 128 0,0 1 0 0,1-1 0 16,-1 0-128-16,-1-2 128 0,-1 1 0 0,-3-1 0 0,0-2 0 15,-1-1 0-15,0-1 0 0,0 1 128 16,1-3-128-16,0-3 0 0,-1-2 144 0,0 0-144 0,-1-1 0 15,2 1 272-15,1-7-48 0,-3 1-16 0,4-5 0 16,1-1 64-16,-1 0 16 0,0-3 0 0,0-2 0 16,4 0-96-16,0-2-32 0,1-3 0 0,0 1 0 15,-1 2-160-15,-2 1 0 0,-1 2 0 0,-1-2 0 16,-2 2 0-16,0 0 0 0,0-1 0 0,-1 2 128 16,-2 3-128-16,3 1 0 0,1-2 0 0,0 1 0 15,-1 0 0-15,2 0 0 0,0 0 0 0,0 1 0 16,-2 1 0-16,3-1 0 0,-1-1 0 0,1-1 0 15,-2-2-144-15,1 2 144 0,-2-6 0 0,0 3 0 16,0 2 0-16,-4 1 0 0,-2 1 0 0,0 2 0 0,-2 1 0 16,-2 2 0-16,-3 3 0 0,0 1 0 0,1-2 0 0,-2 3 0 31,-4 3 0-31,2 3 0 0,2-3 0 0,-4 4 0 0,-4-4 0 0,0 1 0 0,0 0 0 0,-4-2 0 16,-4-1 0-16,0 2 0 0,0 0 0 0,-1 0 128 15,-2-1-128-15,-3-2 0 0,0-1 0 0,-3 2 0 16,-3-2 0-16,0 2 0 0,-1 3 0 0,-4-1 0 15,-3 1 0-15,0-1 0 0,-4 0 0 0,-2 0 0 16,-3 0 0-16,1 2 0 0,2 0 128 0,4 1-128 16,2 2 176-16,2 0-176 0,1-1 0 0,0 3 0 15,0 2 0-15,-1-2 0 0,-3-1 0 0,-1-1 0 0,-2 2 0 16,0-2 0-16,1 2 0 0,0 2 0 0,1-2 0 0,1 2 0 16,0 0 128-16,2-1-128 0,-2-2 0 0,-1 4 0 15,-4 1 128-15,-1 0-128 0,-3-3 144 0,2 0-144 16,0 0 144-16,5-1-144 0,1 1 128 0,0 4-128 15,-4 5 0-15,3-3 128 0,2 2-128 0,-2 0 0 16,-3 0 0-16,0-3 0 0,-3-3 0 0,2 4 0 16,1 0 0-16,3 1 0 0,1 1 0 0,1 1 0 15,-1 0 0-15,1 1 0 0,2-1 0 0,-1 3 0 16,1 1 0-16,-2-2 0 0,1 1 0 0,-1-3 0 16,0 0 0-16,3 0 0 0,0 0 128 0,2 1-128 15,4 5 0-15,-4-4 0 0,-1-1 144 0,2 2-144 16,2 1 240-16,-3-1-32 0,-3-5 0 0,-1 1 0 15,1 1-48-15,-2 0-16 0,-2-3 0 0,1 5 0 16,0 0-144-16,1 1 0 0,3 1 0 0,1 1 0 0,1 2 0 0,-1-1 128 16,0 2-128-16,0 1 0 15,0-1-272-15,0 1-144 0,-2 0-32 0,4 0-10336 16,0 6-2080-16</inkml:trace>
  <inkml:trace contextRef="#ctx0" brushRef="#br0" timeOffset="191542.41">7124 2176 13823 0,'0'0'1216'0,"-4"-5"-960"0,-2 1-256 0,1 0 0 0,0 1 1792 0,0-1 304 0,0 0 64 0,-1 0 16 15,0 1-320-15,-1-1-48 0,1 3-16 0,-2 0 0 16,-1 2-704-16,0 2-128 0,0 1-48 0,-1 2 0 15,-1 2-528-15,0 1-96 0,1 1-32 0,-1 1 0 16,1 1-256-16,2-1 0 0,0 1 0 0,3 1 0 16,0 1 176-16,2 1-32 0,2-2 0 0,2 0 0 15,3-1-144-15,3 2 0 0,1 2 0 0,-1-1-176 16,2-2 176-16,2-1 0 0,2 2 0 0,0-2 0 0,0 1 0 16,3 0 0-16,1 1 0 0,0 1 0 0,-2-5 272 0,0 2 48 15,-2 1 0-15,-2 1 0 0,0-1 128 0,-2 4 16 16,-1-2 16-16,-2 2 0 0,-1-2-176 0,-1 2-48 15,-2-1 0-15,-2-1 0 0,-2-1-96 0,0 0-32 16,-1-1 0-16,-1-3 0 0,-1 1 0 0,-2-2 0 0,1 0 0 0,-2-2 0 16,-1-4 224-16,0 0 32 0,0-3 16 0,0-1 0 15,0-3 64-15,1-1 16 0,1-1 0 0,1-3 0 16,-1 1-160-16,3-1-48 0,3 0 0 0,2 1 0 16,2-3-272-16,1 0 128 0,0-1-128 0,1 3 0 15,3-4-176-15,1 3-144 0,1-1-16 0,2 0-16 31,0-1-2160-31,1 0-432 0,0 2-96 0</inkml:trace>
  <inkml:trace contextRef="#ctx0" brushRef="#br0" timeOffset="191698.57">7290 2217 31327 0,'0'0'2784'0,"-6"1"-2224"15,-1 2-560-15,7-3 0 0,0 0 1808 0,0 0 256 16,0 0 48-16,0 0 16 0,0 0-832 0,7-4-160 15,1-3-48-15,3 0 0 0,4-1-864 0,0-1-224 16,4-1 0-16,2 1 0 16,-1 0-288-16,3-1-96 0,0 1-32 0,2 0 0 15,-3 1-2576-15,0-3-512 0,-1 2-96 0</inkml:trace>
  <inkml:trace contextRef="#ctx0" brushRef="#br0" timeOffset="198246.12">7744 4817 1839 0,'0'0'0'0,"0"-7"160"0,-3-2-160 0,1 2 0 0,-1 2 0 0,-1 0 0 16,0 1 6064-16,-1-3 1168 0,-1 1 256 0,-2 1 32 16,-1 1-4832-16,0 1-976 0,0 2-192 0,-1 2-48 15,0 3-944-15,2 1-192 0,0 4-32 0,0 1-16 16,1 1-288-16,-1 5 0 0,3 0 0 0,-2 2 0 16,2 4 0-16,0 4 0 0,1 3 0 0,1-1 0 15,3 1-128-15,1 0 128 0,2-2 0 0,1 1-144 16,1-4 144-16,3 1 0 0,4-1-144 0,2-2 144 15,-1-1 0-15,0-4 0 0,0 2 0 0,2-3 0 16,1-1 0-16,-1 1 0 0,-2 0 0 0,0-2 0 16,0 0 128-16,-1 2 32 0,-2 1 16 0,-1 3 0 15,-2 0 16-15,-2 1 0 0,0 0 0 0,-1 0 0 16,-1 0-192-16,-3 0 128 0,-2-6-128 0,1 1 128 16,0-3-128-16,-2-3 192 0,-1-3-192 0,0-2 192 15,-1-2 64-15,-1-2 0 0,-2-2 16 0,0-3 0 16,0-1 160-16,0-6 16 0,-1-2 16 0,0-2 0 0,1-4-160 0,0-2-48 15,1-1 0-15,0-1 0 0,2-2-96 0,2 2-32 16,1 0 0-16,0 5 0 0,0-1-128 0,3 3 0 16,0 2 0-16,2 2 0 0,1 3-288 0,1 1 16 15,2 3 0-15,2 0 0 16,0 1-2992-16,1 0-576 0</inkml:trace>
  <inkml:trace contextRef="#ctx0" brushRef="#br0" timeOffset="198402.58">8047 4847 18431 0,'0'0'1632'0,"0"0"-1312"0,0 0-320 0,0 0 0 15,0 0 2480-15,0 0 416 0,0 0 96 0,0 0 16 16,0 0-1408-16,6 6-256 0,-1 1-64 0,3 3-16 16,1 3-832-16,0 0-176 0,2 0-16 0,-1 1-16 15,1-1-224-15,-1 2 0 0,0 0 0 0,0 4 0 31,-3 2-464-31,3-4-144 0,-3 1-32 0,1 0-9216 0,-1 0-1856 0</inkml:trace>
  <inkml:trace contextRef="#ctx0" brushRef="#br0" timeOffset="198589.96">8013 5092 23951 0,'0'0'2128'0,"0"0"-1696"15,0 0-432-15,0 0 0 0,7-6 2160 0,3 1 336 16,1 0 80-16,2 0 16 0,-1-2-1120 0,4-1-208 16,1 1-48-16,2-4-16 0,3 3-608 0,2-1-112 15,-2 0-32-15,4-4 0 16,0 0-1024-16,3-1-224 0,0-3-32 0</inkml:trace>
  <inkml:trace contextRef="#ctx0" brushRef="#br0" timeOffset="-191392.57">3181 4545 19007 0,'0'0'832'0,"0"0"192"0,-1-1-832 0,1-2-192 16,-2-3 0-16,1 3 0 0,-1-1 1728 0,-2 2 320 16,1-2 48-16,-2 1 16 0,-2 1-496 0,2 0-80 15,-1 1-32-15,-2 2 0 0,-1 2-656 0,2 0-128 0,-1 0-16 0,-1 3-16 16,0-1-528-16,0 3-160 0,-2 0 0 0,2 1 0 16,2 2 0-16,-3 5 0 0,1-2 0 0,3 3 0 15,2 0-144-15,3-1 16 0,2-3 0 0,3 3 0 16,4-1-64-16,-1 0-16 0,3-2 0 0,1 1 0 15,5-1 80-15,0-1 128 0,2-1-208 0,0 3 80 16,2 0 128-16,-1-1-128 0,-1 0 128 0,-1 1-128 16,-1 1-192-16,0-1-16 0,-2 0-16 0,-1 2 0 15,-3 1 800-15,-2-1 144 0,0-1 48 0,0 2 0 16,-2 0-304-16,-2-1-48 0,-1-1-16 0,-2 1 0 16,-1-2-80-16,-1-2-32 0,-3-1 0 0,1-2 0 15,1-3 16-15,2-6 0 0,-7 4 0 0,7-4 0 16,-8 0 272-16,1-5 64 0,-2-2 16 0,-1-2 0 0,1-3 64 0,1-1 16 15,-2-1 0-15,1-3 0 0,0 2-176 0,1-1-48 16,1 0 0-16,4 1 0 0,-3 2-240 0,2-3-144 16,2 3 160-16,1 1-160 0,2 2 0 0,1 1-208 15,2 2 16-15,3 1 0 16,1-1-1920-16,1 1-384 0,1 2-80 0,1-2-13008 16</inkml:trace>
  <inkml:trace contextRef="#ctx0" brushRef="#br0" timeOffset="-191187.95">3404 4457 25967 0,'0'0'1152'0,"0"0"240"0,0 0-1120 0,0 0-272 16,0 0 0-16,3-6 0 0,-1 1 1600 0,-2 5 272 0,0 0 48 0,7 0 16 16,-1 3-1008-16,2 3-208 15,1 4-32-15,2 1-16 0,0 4-512 0,1 2-160 0,1 1 0 0,0 1 0 16,0 1 192-16,0-1-192 0,2 1 192 0,-1 0-192 31,0-1-384-31,1 2-176 0,-1-3-32 0,-2 2-16 16,-3-5-2464-16,0 1-512 0</inkml:trace>
  <inkml:trace contextRef="#ctx0" brushRef="#br0" timeOffset="-191016.15">3451 4608 22111 0,'0'0'976'0,"0"0"208"0,0 0-944 0,0 0-240 16,0 0 0-16,0 0 0 0,0 0 3360 0,0 0 624 16,8-4 128-16,1-1 32 0,0 0-2576 0,3-2-512 15,1-1-96-15,2 0-32 0,4 1-624 0,0-1-128 16,2 0-32-16,1-2 0 16,4 2-1344-16,0-3-272 0,2 0-48 0</inkml:trace>
  <inkml:trace contextRef="#ctx0" brushRef="#br0" timeOffset="-185348.23">2796 1905 9215 0,'0'0'400'0,"0"0"96"0,0 0-496 0,0 0 0 0,0-8 0 0,-7 7 0 16,0 0 2544-16,1 0 400 0,-1 1 96 0,7 0 16 15,-6-3-1456-15,6 3-304 0,-7-1-48 0,7 1-16 16,-5-4-752-16,5 4-160 0,0 0-16 0,0 0-16 0,0 0-288 0,0 0 0 16,0 0 0-16,0 0 0 0,0 0 0 0,8 4-176 15,-1-3 176-15,4 3-160 0,1 1 160 0,2 2 144 16,0 2-16-16,1 1-128 0,0 2 400 0,6 4-16 15,0-1-16-15,0 2 0 0,-2-3-16 0,2 2 0 16,-2 0 0-16,-1-1 0 0,-1 1 80 0,-2 0 16 16,0-3 0-16,-2 1 0 0,-4 2 112 15,-1 1 16-15,-3 0 16 0,0 2 0 0,-2 1-320 0,-2-1-64 16,-2 0-16-16,-2-1 0 0,-1 0 16 0,-1-1 0 16,-1-3 0-16,-2-1 0 0,-1-2-80 0,-1-2-128 15,0-1 176-15,0-2-176 0,-1 1 208 0,2-5-64 16,-1 2-16-16,0-4 0 0,3 0 32 0,-1 0 0 15,1-5 0-15,2 0 0 0,0-2 160 0,1 0 48 16,1-3 0-16,2 1 0 0,1-2 192 0,3 0 32 0,-1 1 16 0,3-1 0 16,2 2-208-16,1 0-32 0,0 0-16 0,1 1 0 15,0 0-224-15,1-1-128 0,1 1 160 0,2 0-160 16,-1 1 0-16,-1-2 0 0,1-1 0 31,1 1 0-31,1 0-368 0,1 0-112 0,-2 1-32 0,1-2 0 16,-1 1-2240-16,0 0-448 0</inkml:trace>
  <inkml:trace contextRef="#ctx0" brushRef="#br0" timeOffset="-185192">3175 1699 16575 0,'0'0'1472'0,"0"0"-1168"0,0 0-304 0,0 0 0 0,0 0 3584 0,0 0 672 15,0 0 128-15,0 0 32 0,11 4-2336 0,1-2-464 16,-2-2-80-16,3 0-32 0,3-2-1056 0,1 1-192 15,1-2-64-15,3 1 0 0,1-1-320 0,1-3-80 16,-3 0-16-16,0-1-11072 16,1 0-2208-16</inkml:trace>
  <inkml:trace contextRef="#ctx0" brushRef="#br0" timeOffset="-184051.45">2898 1798 16527 0,'0'0'720'0,"0"0"176"0,0 0-720 0,0 0-176 0,0 0 0 0,-5 0 0 0,5 0 1744 0,-7 0 320 16,1 2 64-16,-1-1 16 0,1 2-592 0,-1-1-112 15,1 2-32-15,-1-1 0 0,1 1-672 0,-2 1-144 16,0 1-16-16,2 2-16 0,-1 0-416 0,2 2-144 16,0 2 0-16,-1 5-9216 15,1 0-1936-15</inkml:trace>
  <inkml:trace contextRef="#ctx0" brushRef="#br1" timeOffset="-140914.74">1228 16865 24879 0,'1'19'2208'0,"-3"-13"-1760"16,-1 5-448-16,-1 2 0 0,-1 4 1520 0,-1 5 208 16,-4 5 64-16,1 3 0 0,-1 1-320 0,1 6-64 15,1 2-16-15,-1 7 0 0,4 3-240 0,-2 2-32 16,2 4-16-16,1 0 0 0,0 1-576 0,3-2-112 16,-1 0-32-16,4-1 0 0,-1-3-240 0,3-2-144 15,1-1 160-15,3-1-160 0,1-2 0 0,2-1 0 16,0-3 0-16,2-2 0 15,2-1-704-15,0-2-144 0,2-5-32 0,1-4 0 16,1-5-1936-16,0-5-400 0,1-6-80 0</inkml:trace>
  <inkml:trace contextRef="#ctx0" brushRef="#br1" timeOffset="-140450.77">1611 17034 15663 0,'0'0'688'0,"0"0"144"0,0 0-656 0,0 0-176 0,0 0 0 0,0 0 0 15,0 0 2832-15,0 0 544 0,0 0 96 0,0 0 32 16,0 0-1360-16,0 0-272 0,4 7-48 0,0 5-16 0,1 5-608 0,-1 5-128 16,0 3-32-16,0 4 0 0,0 2-608 0,0 4-128 15,0 13-32-15,0 1 0 0,1 0-272 0,-1-2 128 16,0 1-128-16,0-1 0 0,2-2 0 0,-1-4-304 16,-1-3 48-16,2-3 0 15,-1-1-2016-15,1-4-400 0,1-4-80 0</inkml:trace>
  <inkml:trace contextRef="#ctx0" brushRef="#br1" timeOffset="-140328.29">1859 17440 18431 0,'0'0'1632'0,"-3"6"-1312"0,0 1-320 0,0 4 0 15,2 2 3232-15,-1 3 576 0,2 2 112 0,0 1 32 16,-1 0-3216-16,4 4-736 0,1 2 0 0,-1-4 0 31,3 1-1264-31,2-3-240 0,-1 2-48 0</inkml:trace>
  <inkml:trace contextRef="#ctx0" brushRef="#br1" timeOffset="-140106.93">1837 17289 27007 0,'-5'-17'1200'0,"3"11"240"0,1-1-1152 0,1-1-288 0,0-3 0 0,0-1 0 16,1 1 368-16,2 1 16 0,1 0 0 0,-1 0 0 16,3 4-384-16,-1 1 0 0,2 0 0 0,1 3 128 15,1 4-608-15,0 0-112 0,0 3-32 0</inkml:trace>
  <inkml:trace contextRef="#ctx0" brushRef="#br1" timeOffset="-139953.87">2180 17560 10127 0,'-1'15'448'0,"1"-15"96"0,-4 6-544 0,1 3 0 16,0-2 0-16,2 2 0 0,-3-1 2432 0,3 0 368 16,1-8 80-16,0 7-7632 15,0-7-1520-15</inkml:trace>
  <inkml:trace contextRef="#ctx0" brushRef="#br1" timeOffset="-139205.59">2189 17455 22799 0,'0'0'1008'0,"0"0"208"0,0 0-960 0,0 0-256 0,0 0 0 0,0 0 0 0,0 0 912 0,1 6 144 16,1 1 32-16,0 1 0 0,1 3-64 15,-1 0-16-15,1 2 0 0,0 0 0 0,-1 2-592 0,1 6-112 16,-1-1-32-16,0-1 0 0,-1 1 224 0,0-2 32 16,1-1 16-16,-2-1 0 0,0-6-288 0,0 2-48 15,-3 0-16-15,2-2 0 0,-2 2-32 0,0-4-16 16,1-2 0-16,2-6 0 0,0 0 0 0,0 0 0 15,0 0 0-15,0 0 0 0,-3-8-144 0,3-2 0 16,0-2 0-16,3-3 0 0,1-4-288 0,0-4-32 16,0-2-16-16,0 0 0 0,1-1 48 0,0 0 16 15,-1 0 0-15,2 1 0 0,4 2 48 0,-1 1 16 16,0 1 0-16,-1 1 0 0,-2 1 208 0,-1 2 0 16,2 1 0-16,-1 6 0 0,1-1 0 0,-1 5 0 0,0 1 128 0,-6 5-128 15,0 0 224-15,9 4-64 0,-3 1-16 0,2 3 0 16,-1 3 32-16,-1 0 0 0,1 2 0 0,-2 1 0 15,0 3-176-15,2 1 192 0,-1 2-192 0,-1-1 192 16,2 1-192-16,1-2 0 0,1-1 0 0,3-1 128 16,-2-1-128-16,2 0 0 0,1-3 0 0,1-2 0 15,2 0 0-15,-2 1 0 0,0-3 0 0,2-2 0 16,1-1 0-16,0-3 0 0,-1-4 0 0,-3 2 0 16,-2-2 0-16,2-2 0 0,0-3 0 0,-1 1 0 15,-1-2 192-15,-1-1-32 0,-1-3-16 0,0-1 0 16,-4-1-144-16,1-2 192 0,-2 0-192 0,0 1 192 15,-1 0-192-15,0 0 0 0,-3-2 0 0,0 1 0 16,-1 2 0-16,-1 1 0 0,-1 1 0 0,-1 2 0 16,-2 1 0-16,0 2 0 0,-2 2 0 0,0 2 128 0,-1 3 192 0,0 4 16 15,0 3 16-15,1 3 0 0,2 2 32 0,0 1 0 16,1 5 0-16,2 2 0 0,3-1 144 0,2 1 48 16,0-1 0-16,4 0 0 0,1-1-128 0,5 1-32 15,2-2 0-15,3-6 0 0,3-1-112 0,1-5-32 16,1-3 0-16,3-6 0 0,1-3-272 0,3-3 160 15,-1-4-160-15,5-2-12464 16,-1-4-2576-16</inkml:trace>
  <inkml:trace contextRef="#ctx0" brushRef="#br1" timeOffset="-138486.92">3769 17530 12895 0,'0'0'576'0,"0"0"112"0,0 0-560 0,0 0-128 0,13 4 0 0,-16 5 0 15,2 2 2688-15,0 3 512 0,2 3 112 0,-1 1 16 16,0 3-2096-16,1 1-400 0,2 8-96 0,1-4-16 16,0-2-288-16,2-1-64 0,0-3-16 0,1-2 0 15,3-3 0-15,-1-4 0 0,-3-2 0 0,3-2 0 16,2-3-16-16,-2-2 0 0,0-4 0 0,0-2 0 16,-1-3-16-16,0-2-16 0,-4-1 0 0,1-1 0 15,-1-4-112-15,0-2 0 0,0-3-16 0,-2-1 0 16,0 1-176-16,-1-3-176 0,0 0 48 0,0-2 0 15,-1 0-64-15,0 1-16 0,-1-1 0 0,0 0 0 16,-2 3 80-16,1 2 128 0,0 3-208 0,0 4 80 16,-1 3 128-16,1 3-128 0,2 7 128 0,0 0-128 15,0 0 128-15,-2 7 176 0,4 3-48 0,-1 5 0 0,1 3 0 16,2 4 0-16,2 3 0 0,0 2 0 0,1 1-128 0,0 0 0 16,5 2 0-16,-1-1 128 0,0 0-272 0,1-1-64 15,1 1-16-15,0-2-9168 16,0-4-1824-16</inkml:trace>
  <inkml:trace contextRef="#ctx0" brushRef="#br1" timeOffset="-138018.22">4193 17533 15663 0,'0'0'688'0,"2"10"144"0,1 3-656 0,1 4-176 0,2 4 0 0,2 3 0 16,3 2 2560-16,0 1 496 0,1-1 80 0,2 8 32 16,-2-3-1616-16,0-1-320 0,0-2-64 0,-3-3-16 15,-1-2-352-15,-1-2-80 0,0-2-16 0,-2-4 0 16,-1-1-320-16,0 0-64 0,0-4 0 0,-1-1-16 16,-3-9-96-16,0 0-16 0,0 0 0 0,0 0 0 15,0 0 32-15,0 0 0 0,-7-5 0 0,0-2 0 16,-2 0-224-16,2-6-160 0,0-4 32 0,-1 1 0 15,-1-5-128-15,1-4-32 0,0-4 0 0,2-2 0 16,-3-6-1360-16,1 1-272 0,0-6-48 16,3 4-16-16,0-1 784 0,3 3 160 0,4 1 16 0,2 2 16 15,1 4 560-15,3-1 96 0,1 3 32 0,1 5 0 0,2 0 800 16,1 3 160-16,-1 5 48 0,1 2 0 0,1 3 368 0,0 3 80 16,-1 2 16-16,0 2 0 0,3 2-64 0,-2 4 0 15,-2 2 0-15,-3 0 0 0,-1 1 368 0,-3 2 64 16,-1 1 16-16,-2 2 0 0,-4 0-224 0,-3 2-32 15,-4 3-16-15,-1 1 0 0,-4 2-528 0,1-1-96 16,0 1-32-16,-1 1 0 0,0 1-432 0,1-5-176 16,0-3 128-16,1 0-128 15,1-2-1472-15,2-3-368 0,3-2-80 0</inkml:trace>
  <inkml:trace contextRef="#ctx0" brushRef="#br0" timeOffset="-134824.02">5936 17272 26783 0,'-7'-13'1184'0,"5"9"240"0,-2-2-1136 0,-1-3-288 16,-1 0 0-16,1-1 0 0,-1 3 736 0,-1-1 96 15,-1-3 0-15,-1 2 16 0,0 0-16 0,-1 3 0 16,-2-1 0-16,-1 2 0 0,-3 2-416 0,1-1-96 15,-2 3 0-15,1 4-16 0,0 1-304 0,1 2 0 16,-1 2 0-16,3 1 0 0,0 0 0 0,3 2 0 16,-1 2 0-16,5 0-192 0,2-2 64 0,2 2 128 0,2 0-208 0,3 2 80 15,1-2 128-15,4 1-192 0,1 2 192 0,3-2-192 16,2 2 192-16,3-1-208 0,1 0 80 0,3 0 128 16,1 0 0-16,-1 0 0 0,-1 2 0 0,-1-2 0 15,-1 0 0-15,-2 0 0 0,-3 0 0 0,-3 2 0 16,-2 0 0-16,-1 1 192 0,-3 1-192 0,-3-1 192 15,-1 0 208-15,-1 0 48 0,-2-1 16 0,-2-2 0 16,-3-2 0-16,0-3 0 0,0-2 0 0,1-1 0 16,-4-4-96-16,2-1-32 0,-1-2 0 0,-2-2 0 15,4 1 112-15,-1-1 32 0,0-2 0 0,0-3 0 16,0-2-144-16,1 0-16 0,1-2-16 0,3 0 0 16,2-2-304-16,0 0 0 0,1 0 0 0,2 1 0 15,5-4 0-15,0 3 0 0,1 3-128 0,0-1 128 16,1 1-784-16,3 1-64 0,2 0-16 0,0 1 0 15,1-1-2112-15,0 0-416 0</inkml:trace>
  <inkml:trace contextRef="#ctx0" brushRef="#br0" timeOffset="-134636.54">6200 17004 23951 0,'0'0'2128'0,"0"0"-1696"16,0 0-432-16,0 0 0 0,0 0 2224 0,0 0 352 15,0 0 80-15,0 0 16 0,2 7-1600 0,0 4-320 16,1 2-64-16,1 5-16 0,1 0-240 0,2 5-48 16,0 3-16-16,3-2 0 0,-1 8-368 0,0-1 0 0,3-1 0 0,-1-1 128 31,0-2-448-31,-1-1-64 0,-2-1-32 0,0-2 0 16,0 0-2368-16,-1-3-480 0,1-3-80 0</inkml:trace>
  <inkml:trace contextRef="#ctx0" brushRef="#br0" timeOffset="-134449.16">6124 17182 15663 0,'0'0'1392'0,"0"0"-1120"0,0 0-272 0,0 0 0 16,0 0 4240-16,11 2 800 0,1-2 144 0,2-2 48 15,5 1-3376-15,1 0-656 0,5-2-144 0,4 2-32 0,1-4-384 0,3-1-64 16,3 0-32-16,2-2 0 15,-4 1-2480-15,-2-2-496 0</inkml:trace>
  <inkml:trace contextRef="#ctx0" brushRef="#br1" timeOffset="-131778.58">7504 17590 23039 0,'-19'-6'1024'0,"11"2"192"0,-1-3-960 0,1 2-256 0,0 1 0 0,2 2 0 15,-1 0 1568-15,0 2 272 0,1 2 48 0,-1 3 16 16,2-1-784-16,0 4-160 0,1 1-16 0,2 1-16 16,2 1-608-16,2 0-128 0,2 2-32 0,0 0 0 0,0-3 160 15,1 0 16-15,3 0 16 0,0 1 0 0,-2-5-528 0,1 0-96 16,-1-3-32-16,2 1 0 0,-8-4 304 0,9 3 0 15,0 2 0-15,-1 0 0 0,-1-5-352 0,-1 0-16 16,-6 0 0-16,8 0 0 16,0 0-352-16,-8 0-80 0,6 0-16 0,-6 0 0 15,0 0-176-15,7-6-32 0,-1 1-16 0,-6 5 0 16,0 0 16-16,0 0 0 0,0 0 0 0,0 0 0 16,7-6 304-16,-7 6 64 0,0 0 16 0,8-2 0 0,-8 2 1040 0,8-3 224 0,-1-1 32 0,1 2 16 15,0 0 608-15,-8 2 128 0,8 0 32 0,0-1 0 16,-8 1 16-16,6-2 0 0,1-1 0 0,-1-1 0 15,1-1-352-15,-1 1-64 0,-1-1-16 0,1-2 0 16,-2-1-752-16,1-1-144 0,0-1-128 0,-1 1 144 16,-1-4-272-16,-1 1-64 0,1 0-16 0,-1 0 0 15,0-1-2032-15,0-2-384 0,0 0-96 0</inkml:trace>
  <inkml:trace contextRef="#ctx0" brushRef="#br1" timeOffset="-131559.74">7873 17130 23951 0,'0'0'2128'0,"0"0"-1696"16,0 0-432-16,0 0 0 0,0 0 2000 0,0 11 320 15,0 4 64-15,1 5 16 0,-2 3-624 0,0 5-128 16,0 3-32-16,1 4 0 0,0 3-160 0,0 4-48 16,-2 1 0-16,1 1 0 0,-2 2-704 0,2-2-160 15,-2-1-32-15,2 0 0 0,0 0-336 0,0-1-176 16,1-3 160-16,0-3-160 15,-2-3-976-15,2-3-304 0,0-3-48 0,-1-7-11376 0,1-2-2272 0</inkml:trace>
  <inkml:trace contextRef="#ctx0" brushRef="#br0" timeOffset="-129427.13">9127 17307 32991 0,'-4'-5'720'0,"-3"-1"160"0,-4-2 16 0,1 0 48 0,-1 0-752 0,-2 0-192 0,-2-1 0 0,-1-1 0 15,0 2 752-15,-1 0 112 0,-2 2 32 0,1-1 0 16,-1 5-256-16,1 0-64 0,-1 4 0 0,-1 0 0 16,2 2-576-16,2 0-240 0,2 3 16 0,1 0 0 15,0 4-48-15,4-2-16 0,1 4 0 0,4 1 0 16,1-2-128-16,3 1-32 0,0 0 0 0,1 0 0 0,5-1 128 0,2 0 32 16,-1 1 0-16,2-2 0 0,3 2 288 0,1 2 0 15,3 0 0-15,1 2 0 0,1 2 128 0,0-1 64 16,3 4 32-16,4 5 0 0,-3-1 208 0,-2 2 32 15,-3-2 16-15,-2-1 0 0,0-2-64 0,-5-2-16 16,-2-1 0-16,-3-4 0 0,-2 0 64 0,-1 0 16 16,-3-1 0-16,0-4 0 0,-2-1-48 0,-2-1-16 15,-3-2 0-15,-1-1 0 0,0-2 96 0,-2-1 0 16,0-2 16-16,-1-1 0 0,-1-2 48 0,1-2 0 16,2-3 0-16,-1-1 0 0,3 2-192 0,2-5-48 15,-1 2 0-15,2 0 0 0,1-1-336 0,2 1 0 16,-2-2 0-16,2 3 128 0,4 2-128 0,0-1 0 15,4 0 0-15,0 0-128 16,2 1-304-16,2-1-48 0,2-1-16 0,4 0 0 16,2-1-1632-16,-1 3-336 0,1 0-64 0,3-1-9056 0,0-4-1824 0</inkml:trace>
  <inkml:trace contextRef="#ctx0" brushRef="#br0" timeOffset="-129270.81">9302 17306 3679 0,'0'0'160'0,"-4"-4"32"0,4 4-192 0,-6-2 0 0,-1-2 0 0,7 4 0 16,-4-4 7072-16,4 4 1376 0,0 0 256 0,0 0 64 16,7-5-6144-16,1 1-1248 0,-1 0-240 0,4 1-48 15,2 1-800-15,1 0-160 0,2 1-128 0,2 0 192 16,3-1-192-16,0 1 0 0,0 1-160 0,2 0-11520 16,2 0-2304-16</inkml:trace>
  <inkml:trace contextRef="#ctx0" brushRef="#br1" timeOffset="-126847.97">9812 16637 22463 0,'0'0'992'0,"0"0"208"0,0 0-960 0,0 0-240 0,0 0 0 0,5 7 0 16,0-1 448-16,2 6 64 0,1 0 0 0,-1 6 0 15,2 0 400-15,2 7 96 0,3 1 16 0,2 3 0 0,2 2-176 0,3 0-16 16,1 5-16-16,2 0 0 0,2 2 16 0,0 5 0 15,1 0 0-15,1 1 0 0,-5 2-128 0,-1 0-32 16,-1-1 0-16,-5 2 0 0,-3 1 32 0,-4-7 16 16,-3-1 0-16,-2 3 0 0,-2 3-32 0,-4-1-16 15,-4 0 0-15,-3-1 0 0,0 0-288 0,-8 11-64 16,-4-3-16-16,0-1 0 0,0 0-304 0,0-4 160 16,0-3-160-16,3-2 128 15,1-7-1312-15,3-1-272 0,1-3-48 0</inkml:trace>
  <inkml:trace contextRef="#ctx0" brushRef="#br2" timeOffset="-118195.31">14822 16160 17503 0,'-7'3'1552'0,"0"-1"-1232"16,0 1-320-16,1 1 0 0,0 0 1920 0,1 0 336 15,5-4 64-15,0 0 16 0,0 0-1120 0,0 0-240 16,0 0-32-16,13 1-16 0,2-1 80 0,1-1 16 16,4-1 0-16,2-3 0 0,2 1 64 0,-3-1 32 15,1-3 0-15,2 0 0 0,3-3-384 0,0-1-80 16,0 0-16-16,1-1 0 0,-2-1-400 0,9-3-96 16,-1 0-16-16,-2 0 0 0,-2 1-128 0,-1 1 128 0,0 0-128 15,-2 2 128-15,-2 0-128 0,0 3-224 0,-3-3 48 0,0 2 16 31,-1-2-672-31,-2 3-128 0,0 1-16 0,-2 1-16 16,-2 0-2992-16,-2 2-608 0</inkml:trace>
  <inkml:trace contextRef="#ctx0" brushRef="#br2" timeOffset="-117648.29">14789 16185 14735 0,'0'0'1312'0,"0"0"-1056"0,0 0-256 0,0 0 0 15,0 0 1552-15,0 0 256 0,0 0 48 0,0 0 16 16,0 0-528-16,0 0-128 0,0 0 0 0,0 0-16 16,0 0-240-16,0 0-64 0,-2 6 0 0,-1 2 0 15,2 3-80-15,0 2-32 0,-1 1 0 0,1 3 0 16,1 1 64-16,0 4 16 0,0-1 0 0,0 3 0 16,0 2-16-16,0 1 0 0,0 1 0 0,-1 2 0 15,-2 1-144-15,2 1-48 0,-1 2 0 0,0 2 0 16,-2 0-160-16,0 1-48 0,0-1 0 0,1 1 0 15,0-1-176-15,0-5-32 0,2-1-16 0,-1-2 0 16,1-5-224-16,1-2 0 0,0-1 0 0,0-3 0 16,1-2 0-16,1-2-208 0,-1-2 32 0,2-2 16 15,-3-9-2448-15,3 8-480 0,-3-8-112 0</inkml:trace>
  <inkml:trace contextRef="#ctx0" brushRef="#br2" timeOffset="-117225.4">14707 16963 21823 0,'0'0'960'0,"0"0"208"0,0 0-928 0,0 0-240 0,0 0 0 0,0 0 0 16,7 4 1248-16,1 0 208 0,1 0 32 0,2 1 16 15,2-2 0-15,2 2 0 0,0-1 0 0,4 1 0 16,-1 2-32-16,4 0-16 0,0 0 0 0,2 1 0 0,-1 1-288 0,3-1-48 16,2 0-16-16,-1 1 0 0,0-1-464 0,1 1-112 15,-1-2-16-15,1 1 0 0,-1 0-304 0,0-1-64 16,-2-1-16-16,1 1 0 0,-1-1-128 0,0 1 0 16,-2-3 0-16,1 1 128 0,-1-1-128 0,-1 0 0 15,-2 0 0-15,-2 0 0 16,0 1-640-16,-1 1-48 0,0-2-16 0,-1 1 0 15,0-1-2528-15,-1 0-512 0</inkml:trace>
  <inkml:trace contextRef="#ctx0" brushRef="#br2" timeOffset="-116662.78">15519 17199 16639 0,'0'0'736'0,"0"0"160"0,0 0-720 0,0 0-176 15,-3 0 0-15,3 0 0 0,0 0 1872 0,0 0 352 16,-6 0 64-16,2 4 16 0,4-4-144 0,-5 7-32 16,3-1 0-16,-1 5 0 0,2 0-320 0,1 4-64 0,0 0-16 15,0 2 0-15,-2 2-576 0,4 0-112 0,-1 3-16 0,2 0-16 16,-1 1-432-16,1-1-64 0,-1-1-32 0,2-2 0 15,0-2-288-15,0 1-64 0,0-1-128 0,0 3 192 16,1-5-192-16,0 4-288 0,1-2 64 0,-1 1 16 31,1 2-1696-31,1-2-336 0,-2-1-64 0,0 0 0 16,-1 1-1088-16,-1 0-224 0,-1 0-32 0</inkml:trace>
  <inkml:trace contextRef="#ctx0" brushRef="#br2" timeOffset="-116318.98">15589 17985 18431 0,'-13'-4'1632'16,"7"4"-1312"-16,6 0-320 0,-6 0 0 0,-2 0 2256 0,0 0 384 15,0 2 80-15,-1 0 16 0,1 2-1056 0,2 1-208 16,-1 2-32-16,1 1-16 0,-2 1-640 0,1-1-128 15,0 4-16-15,1-2-16 0,3 4-416 0,1 2-80 16,1 0 0-16,2 1-128 0,2 1 0 0,-1-3 0 16,2 2 0-16,2-1 0 0,-1-3 0 0,1-1 0 15,3 0 0-15,2-5 0 0,-1 1 0 0,5-1 256 16,0-3-48-16,-2-3-16 0,0-2-64 0,-1-2 0 16,0-1-128-16,0-2 192 0,-3-6 16 0,-2 0 0 0,-3 0 0 0,2-1 0 15,-2-1-64-15,-2-2-16 0,-2 1 0 0,0-1 0 16,-1 0-128-16,-2-1 128 0,-2-2-128 0,-2-1 128 15,-2 2-336-15,2 0-80 0,-1-2-16 0,0 3 0 32,-3 0-2688-32,2 2-528 0</inkml:trace>
  <inkml:trace contextRef="#ctx0" brushRef="#br2" timeOffset="-116022.04">15797 17970 17503 0,'0'0'1552'0,"0"0"-1232"0,0 0-320 0,-5 4 0 0,-2 0 3200 0,0-1 592 16,-1 1 112-16,1 0 32 0,1 1-2096 0,1-1-432 15,-2 0-64-15,2 0-32 0,0 1-672 0,-1 3-128 16,1-3-16-16,1 5-16 0,0 1 64 0,2 1 16 16,-2 1 0-16,1-1 0 0,2 3 16 0,0-1 0 15,-1 0 0-15,2 2 0 0,2-2-128 0,0 0-32 16,1 1 0-16,2 1 0 0,0 0-272 0,3-3-144 15,1-1 160-15,3-2-160 0,-2-1 0 0,2 1 0 16,1-7 0-16,1 3 0 16,2-2-1856-16,0-2-272 0,-1-2-48 0,1 0-16 15,0-1-1584-15,-1 1-304 0</inkml:trace>
  <inkml:trace contextRef="#ctx0" brushRef="#br2" timeOffset="-115865.62">15997 18051 27407 0,'0'0'1216'0,"0"0"256"0,0 0-1184 0,0 0-288 0,0 0 0 0,0 0 0 16,0 0 1600-16,0 0 256 0,0 0 48 0,1 7 16 15,2 4-1008-15,-1 1-192 0,2-1-32 0,-1 5-16 16,-1 0-368-16,2 1-80 0,1 1-16 0,-1 0 0 16,0-1-208-16,3 3-160 0,-2-6 32 0,0 2 0 15,2-3-1408-15,-2 1-256 0,3-2-64 0,-2-2-8000 16,-1-3-1584-16</inkml:trace>
  <inkml:trace contextRef="#ctx0" brushRef="#br2" timeOffset="-115662.39">16212 17898 21183 0,'0'0'944'0,"-2"-5"192"0,2 5-912 0,0 0-224 15,0 0 0-15,0 0 0 0,0 0 2576 0,0 0 480 16,2 5 80-16,0 5 32 0,4 1-1936 0,-3 3-384 15,3 4-80-15,-1 2 0 0,1 5-608 0,1 3-160 16,-1 1 0-16,1 0 0 0,-1 0 0 0,2 7 0 16,0-5 0-16,1-1 0 15,-2-1-384-15,-1 0-160 0,1-5-32 0,-2 0-9552 16,-2-2-1920-16</inkml:trace>
  <inkml:trace contextRef="#ctx0" brushRef="#br2" timeOffset="-115490.66">16177 18270 29487 0,'-7'0'2624'0,"0"-3"-2112"0,7 3-512 0,0 0 0 15,0 0 2032-15,0 0 288 0,0 0 64 0,0 0 16 16,0 0-1376-16,8-4-288 0,1-1-48 0,3 0-16 16,0-1-672-16,0 1-320 0,2 0 16 0,3 1 16 15,1-2-2880 1,0 2-576-16</inkml:trace>
  <inkml:trace contextRef="#ctx0" brushRef="#br2" timeOffset="-115051.21">16508 18197 4607 0,'0'0'400'0,"0"0"-400"15,0 0 0-15,-2 7 0 0,1 0 6528 0,1-7 1232 16,0 0 240-16,0 0 64 0,7 4-5888 0,2-2-1184 15,1-3-224-15,6 1-64 0,1 4-496 0,-2-4-208 16,0 0 176-16,-2 1-176 0,-2-1 288 0,0 2-32 16,-2-1-16-16,-1 2 0 0,0-1 416 0,-2 2 96 15,-6-4 16-15,7 5 0 0,-2 1-240 0,-1-1-32 16,-2 3-16-16,0-2 0 0,-2-6-224 0,0 0-64 16,-2 8 0-16,0 0 0 0,-2 0-192 0,0-2 0 15,-1 1 0-15,5-7 0 0,-4 6 0 0,4-6-240 0,0 0 32 16,-4 4 0-1,4-4-640-15,0 0-128 0,0 0-32 0,0 0 0 16,4 7 32-16,-4-7 0 0,6 3 0 0,2 0 0 0,3 0 608 0,-1-2 128 0,2 0 32 0,-2 1 0 16,1-2 400-16,0 0 64 0,0-2 32 0,1 4 0 15,-1-1 480-15,-2 1 80 0,-1 2 32 0,-1 2 0 16,-7-6 480-16,0 0 112 0,4 6 0 0,-2 3 16 16,0 0-16-16,-5 0 0 0,-2 1 0 0,0 0 0 15,-2 3-624-15,-1 0-128 0,0-4-16 0,-2 2-16 16,0-1-432-16,-2-1-96 0,-1 0-16 0,0-1 0 15,1 0-656-15,0-1-128 0,1-4-16 0,1 3-16 16,-1-6-1984-16,2 1-400 0,-1-2-80 0</inkml:trace>
  <inkml:trace contextRef="#ctx0" brushRef="#br2" timeOffset="-113862.82">14985 16365 11055 0,'0'0'976'16,"0"-1"-784"-16,1-2-192 0,11-17 0 0,-12 20 3296 0,0 0 608 0,0 0 128 0,0 0 32 0,5-2-2048 0,2-2-416 16,1 0-64-16,-1-1-32 0,2-2-112 0,2 2-32 15,1-2 0-15,1 1 0 0,2-1-560 0,2 1-112 16,2-3-32-16,0 1 0 0,5-2-224 0,-2-2-48 16,0-1-16-16,1 0 0 0,1 0-368 0,-1 1 0 15,1 0 0-15,-1 2 0 16,-1 1-1664-16,-1 2-416 0,-1 2-80 0</inkml:trace>
  <inkml:trace contextRef="#ctx0" brushRef="#br2" timeOffset="-113413.47">14935 16778 22287 0,'0'0'976'0,"-2"3"224"0,2-3-960 0,0 0-240 16,0 0 0-16,0 0 0 0,0 0 1600 0,0 0 288 16,0 0 48-16,8 6 16 0,1-1-64 0,0 1-16 15,4-2 0-15,1-2 0 0,3 2-368 0,1-1-80 16,2 1-16-16,1-4 0 0,0 1-624 0,0-1-128 15,1 0-16-15,1-1-16 0,2 1-400 0,0-4-80 16,-2 1-16-16,2 1 0 0,0-2-128 0,0 1-192 16,-1 0 32-16,0 1 16 15,-1-1-1824-15,1 2-352 0,-1 0-80 0</inkml:trace>
  <inkml:trace contextRef="#ctx0" brushRef="#br0" timeOffset="-109724.99">15901 16892 18655 0,'0'0'832'0,"0"0"160"16,0 0-800-16,0 0-192 0,0 0 0 0,-6-4 0 0,1 1 1520 0,5 3 256 16,-6-1 48-16,0 1 16 0,-2 1-656 0,2 2-128 15,-1-1-32-15,1 2 0 0,-2 3-544 0,3-5-112 16,1 5-32-16,0 1 0 0,0-1-336 0,1 3 0 15,2-3 0-15,1 3 0 0,0-1 0 0,1-2 0 16,2 5 0-16,1-3 0 0,1 2 0 0,0-1 0 16,2-1-144-16,-1 0 144 0,1 3 0 0,-1-1 0 15,1 0 0-15,1 2 0 0,-1 2 304 0,0-4 16 16,-1 1 16-16,0 1 0 0,-1 2 176 0,-1-2 48 16,-2-2 0-16,0 1 0 0,-1-2-176 0,-1 2-48 15,-1-1 0-15,-2-1 0 0,-1 1 48 0,-1 0 0 16,-2-3 0-16,1 0 0 0,-1 0-112 0,1-2-16 15,-2 1 0-15,0-5 0 0,2 0 16 0,1 0 0 0,5-2 0 0,-7-2 0 16,0-2-64-16,2-1-16 16,1-1 0-16,2 0 0 0,-1-1 16 0,3 1 0 0,0-5 0 0,1 2 0 15,1 0-208-15,0 1 0 0,1 2 0 0,1 1 0 16,-4 5 0-16,5-6-208 0,-5 6 16 0,7-5 0 31,-1 0-1600-31,1 1-320 0,0 0-64 0,0 0-16 0,-2 0-816 16,2 0-144-16,-1 2-48 0</inkml:trace>
  <inkml:trace contextRef="#ctx0" brushRef="#br0" timeOffset="-109568.75">16054 17000 10127 0,'0'0'896'0,"0"0"-704"0,0 0-192 0,0 0 0 0,0 0 3328 0,0 0 640 16,0 0 128-16,8 0 32 0,-8 0-2064 0,8 4-400 15,-2-2-96-15,1 6-16 0,-2 3-848 0,1 2-192 16,1 2-16-16,-1 1-16 0,1 1-352 0,-1 1-128 15,1 2 0-15,0 0 0 0,-2-1 0 0,0-1-320 16,0 0 64-16,0 0 0 16,1 1-2560-16,-1-6-496 0</inkml:trace>
  <inkml:trace contextRef="#ctx0" brushRef="#br0" timeOffset="-109381.25">16046 17122 17503 0,'0'0'768'0,"0"0"176"0,0 0-752 0,0 0-192 0,0 0 0 0,8 0 0 16,-2-1 3584-16,4 0 672 0,-1 1 144 0,1 0 16 15,1-3-2624-15,2 2-544 0,2-1-96 0,0 0-32 16,-2-1-800-16,0 1-144 0,0-2-48 0,0 0 0 31,1-4-1536-31,-1 0-304 0,0-1-64 0,-1-1-13296 0</inkml:trace>
  <inkml:trace contextRef="#ctx0" brushRef="#br0" timeOffset="-108787.59">15888 15502 11967 0,'0'0'1072'0,"0"0"-864"0,0 0-208 0,4-5 0 16,-2-3 1984-16,-1 1 336 0,-1 7 80 0,0 0 16 16,-1-6-672-16,-2-2-128 0,3 8-16 0,-5-5-16 15,0 1-656-15,-2 1-128 0,-2 1-32 0,0 0 0 16,1 4-448-16,0 0-80 0,-1 1-32 0,3-1 0 16,-2 1-208-16,1 0 0 0,2 0 0 0,0 3 0 15,0 0 0-15,1 3 0 0,0-2 0 0,2 1 0 16,1 1 0-16,1 1-128 0,1-2 128 0,2 3-160 15,1 0 160-15,1 0-160 0,0-1 160 0,3 3-160 16,1 0 160-16,2 2 0 0,-1-1 0 0,2 3-128 16,-2-3 256-16,1 2 48 0,-1-3 16 0,-1 0 0 15,0-1 192-15,-1-1 32 0,-1 1 16 0,-3 0 0 0,-2 1-112 16,0-1 0-16,-2-1-16 0,-2 0 0 0,0-2-112 16,-2 0 0-16,-1-1-16 0,-2-2 0 0,1 1-48 0,-1-5 0 15,-1 2 0-15,0-4 0 0,1 0 0 0,-1 0-128 16,1-5 192-16,2-1-64 0,-2-1 96 0,2 1 16 15,1-4 0-15,0 1 0 0,2-1-240 0,1-1 176 16,-1 1-176-16,2 0 160 16,2-2-672-16,0 1-144 0,3 0-32 0,3 0 0 15,0 1-1968-15,0 1-400 0</inkml:trace>
  <inkml:trace contextRef="#ctx0" brushRef="#br0" timeOffset="-108631.28">16066 15469 29423 0,'0'0'1296'0,"0"0"288"0,0 0-1264 0,0 0-320 0,0 0 0 0,10 3 0 15,1-2 832-15,2 2 128 0,1-3 0 0,3 0 16 16,2-3-400-16,1 2-64 0,0-2-32 0,0-1 0 31,1-1-2464-31,0 0-512 0,22-11-80 0,-10 10-32 0</inkml:trace>
  <inkml:trace contextRef="#ctx0" brushRef="#br4" timeOffset="-105481.63">18419 15914 15663 0,'0'0'1392'0,"0"0"-1120"0,0 0-272 0,0 0 0 0,0 0 2224 0,0 0 384 16,0 0 80-16,14-7 0 0,-14 23-1344 0,0 0-288 16,2-1-48-16,0 2-16 0,2 1-336 0,0 2-64 15,0-1-16-15,1 4 0 0,0 1-384 0,1 2-64 16,-1 3-128-16,-1 4 176 0,-2 1 384 0,1 3 80 0,-1 0 0 0,1-1 16 15,0 2-368-15,-1 1-80 0,0 2-16 0,-1 1 0 16,0-3-64-16,1 2-128 0,-2 1 176 0,1 0-176 16,-1-2 144-16,0-1-144 0,0-1 0 0,0-1 144 0,0-6-144 0,0-1 0 15,1-1 0-15,-1-3 0 16,0-5-384-16,1-3-96 0,2-3-32 0,0 0 0 16,-1-3-2432-16,1-5-480 0</inkml:trace>
  <inkml:trace contextRef="#ctx0" brushRef="#br4" timeOffset="-105118.9">18740 15992 21935 0,'0'0'960'0,"0"0"224"0,-2-7-944 0,2 1-240 0,0 6 0 0,0-7 0 16,0 7 1616-16,0 0 288 0,0 0 48 0,0 0 16 15,0 0-368-15,0 0-80 0,0 0-16 0,0 0 0 0,0 0-768 0,3 11-160 16,0-2-16-16,0 5-16 0,0 1 240 0,0 0 48 16,-1 2 16-16,1 3 0 0,-1 1-144 0,1 3-48 31,1 0 0-31,-1 3 0 0,-1 2-80 0,1 2-32 0,-1 2 0 0,1 1 0 0,-2 1-48 0,2-1-16 15,1-2 0-15,0 2 0 0,0 2-160 0,-2-5-16 16,2 0-16-16,-1 0 0 0,-1 1-288 0,1-1 160 16,0-4-160-16,-1 1 128 0,3-1-128 0,-1-1 0 15,-1-2 0-15,1-1 0 16,-1-1-560-16,-1 0 16 0,2 1 0 0,0-1 0 16,0-1-1440-16,0-1-304 0,0-3-48 0,0-1-16 15,-1 0-1168-15,0-3-256 0</inkml:trace>
  <inkml:trace contextRef="#ctx0" brushRef="#br0" timeOffset="-88681.76">17852 15549 21183 0,'0'0'1888'0,"0"0"-1504"0,0 0-384 0,0-5 0 15,-9 6 448-15,0 3 32 0,-1-4 0 0,1 2 0 16,0 2-128-16,0-1-32 0,0 1 0 0,1-4 0 15,0 1 16-15,0 2 0 0,2 1 0 0,6-4 0 16,0 0-32-16,-4 6-16 0,1 1 0 0,3-7 0 16,-1 9-288-16,2-1 0 0,3 1 0 0,2 1 0 15,-1-1 0-15,3 2 0 0,1 0 0 0,0 1 0 16,0-1 128-16,0 0 80 0,0 0 16 0,-1 2 0 16,-3-4 192-16,2 3 32 0,-2-1 16 0,-1 1 0 15,-3 0 32-15,-1 0 0 0,0 1 0 0,-1 0 0 0,-2-2-192 16,-1 2-48-16,-1-1 0 0,1 0 0 0,-1 0-128 0,0-1-128 15,-2-3 192-15,1 1-192 0,-2-2 160 0,0-1-160 16,0-3 128-16,2 1-128 0,-1-4 176 0,1 1-48 16,-1-1-128-16,7 0 192 0,0 0 384 0,0 0 80 15,-2-5 16-15,0 0 0 0,1-2-144 0,2-1-16 16,3 2-16-16,0-1 0 0,0 1-304 0,3-1-64 16,0-1-128-16,1 2 192 0,0-2-192 0,1 0 0 15,2 2 0-15,-1-3 0 0,0 0-256 0,1 1-80 16,1 0-32-16,-1 1-10368 15,1 1-2064-15</inkml:trace>
  <inkml:trace contextRef="#ctx0" brushRef="#br0" timeOffset="-88525.52">18034 15382 19343 0,'0'0'1728'0,"0"0"-1392"0,0 0-336 0,0 0 0 16,0 0 2768-16,0 0 496 0,3 6 80 0,0 3 32 15,-1 1-2160-15,2 1-416 0,0 4-96 0,0 2 0 16,2 2-432-16,0 3-80 0,-1 1 0 0,3-1-16 16,-2 1-368-16,1 2-80 0,-2-3-16 0,1 0 0 15,-2-5-1904-15,0 1-384 0,0 1-80 0,0-4-5680 16,-3 0-1136-16</inkml:trace>
  <inkml:trace contextRef="#ctx0" brushRef="#br0" timeOffset="-88337.94">17993 15564 28959 0,'0'0'1280'0,"0"0"272"0,0 0-1232 0,0 0-320 16,9-2 0-16,-1-1 0 0,1 1 864 0,1 0 112 16,1-2 32-16,0 3 0 0,2 0-688 0,2-2-144 15,-1 2-32-15,2 0 0 0,-1 1-368 0,1 1-80 16,0 3-16-16,1-2-9296 15,-1 5-1872-15</inkml:trace>
  <inkml:trace contextRef="#ctx0" brushRef="#br0" timeOffset="-87790.93">17826 16795 5519 0,'0'0'496'0,"0"0"-496"0,-5 4 0 0,-2-1 0 0,-2-2 3328 0,1 0 576 15,0 1 128-15,0 0 0 0,-1-1-2336 0,0 2-480 16,-3 0-80-16,2 1-32 0,0 1-416 0,0 1-96 16,1 1-16-16,1 1 0 0,2 1-416 0,2-1-160 15,0-1 0-15,2 3 144 0,3-1-144 0,3 1 128 16,0 0-128-16,1 0 128 0,1-1 128 0,2 1 32 15,1-2 0-15,0 1 0 0,1 2 112 0,-1-2 32 16,-1 0 0-16,-1 1 0 0,1 2-192 0,-1 0-48 16,-2-3 0-16,-1 0 0 0,0 0-64 0,-2 0 0 15,-2-1-128-15,0 0 192 0,-1 0-16 0,0-1-16 0,-4 0 0 0,-1-2 0 16,1 0 352-16,0-1 80 0,-2-1 16 0,1-2 0 16,-1-1-48-16,1 0-16 0,6 0 0 0,-7-1 0 15,2-3-224-15,1 0-32 0,4 4-16 0,0 0 0 16,0 0-80-16,0 0 0 0,0 0-16 0,0 0 0 15,3-6-176-15,-3 6 0 0,8-3 0 0,1-2 0 32,0 0-512-32,1-1-48 0,3 1 0 0,-1-1-9904 0,0-3-1984 0</inkml:trace>
  <inkml:trace contextRef="#ctx0" brushRef="#br0" timeOffset="-87650.32">17980 16742 31039 0,'0'0'1376'0,"0"0"288"0,0 0-1344 0,0 0-320 16,0 0 0-16,0 0 0 0,0 0 752 0,0 0 80 16,7 2 0-16,1 0 16 0,1-1-656 0,3 0-192 15,1 0 0-15,1 1-15120 16</inkml:trace>
  <inkml:trace contextRef="#ctx0" brushRef="#br4" timeOffset="-78549.71">18664 16910 9215 0,'0'0'400'0,"0"0"96"0,0 0-496 0,0 0 0 0,0 0 0 0,0 0 0 15,0 0 3280-15,0 0 560 0,0 0 128 0,0 0 0 16,0 0-2432-16,0 0-480 0,0 0-96 0,0 0-32 16,8 4-224-16,1 1-32 0,0 0-16 0,3 2 0 15,0-1 96-15,1-1 16 0,1 2 0 0,2-1 0 16,4 6 80-16,0-3 32 0,0 2 0 0,-1 0 0 16,-1 2-112-16,2 1 0 0,-2-1-16 0,2 2 0 15,1 0-144-15,-1 0-32 0,3 1 0 0,0-1 0 16,2 1-96-16,0 1-32 0,1 0 0 0,1 1 0 15,0 2 0-15,3-1 0 0,2 2 0 0,0-3 0 16,4 1 0-16,-3-1 0 0,-1 0 0 0,0-1 0 16,-3 0-16-16,0 0-16 0,1-3 0 0,-3 1 0 0,-2-2 16 15,-2 0 0-15,-2-1 0 0,0-1 0 0,-1 1-112 0,-1-2-32 16,-1-2 0-16,-1 0 0 0,-1 0-80 0,0 0-16 16,-3-3 0-16,-2 3 0 0,0-2-64 0,-1-2-128 15,1 0 176-15,-2 0-176 0,-3-1 0 0,2-1 0 16,1 0 0-16,-1-1-144 15,-8-1-1568-15,9 1-304 0,-1 0-64 0,0 1-16 16,0-1-2240-16,-1 2-448 0</inkml:trace>
  <inkml:trace contextRef="#ctx0" brushRef="#br4" timeOffset="-78018.22">19681 17476 8287 0,'0'0'736'0,"0"0"-592"16,0 0-144-16,0 0 0 0,0 0 3312 0,0 0 624 15,0 0 128-15,0 0 32 0,0 0-2016 0,0 0-400 16,0 0-80-16,0 0 0 0,0 0-240 0,8 2-32 16,-2 1-16-16,5-3 0 0,0 0 80 0,4 0 16 15,-1 0 0-15,3 0 0 0,1-4-256 0,2 1-32 16,1-1-16-16,3-1 0 0,1-3-240 0,0 2-48 16,0-5-16-16,0 2 0 0,1-5-176 0,1 0-48 15,0-2 0-15,2 0 0 0,-3-2-336 0,0 2-80 0,-1 2-16 16,0 0 0-16,0 1-144 0,-2 0 0 0,-2 1 0 0,1 0 0 15,0 2 0-15,-1 1 0 0,-3 0 0 0,2 1 0 32,-3 1-400-32,-2 1-64 0,2-3-16 0,-1 2 0 15,-3 2-1440-15,1 0-304 0,-2 1-48 0,0 0-16 16,0 1-688-16,-2-1-144 0,-1 0-16 0,-1 2-10592 0</inkml:trace>
  <inkml:trace contextRef="#ctx0" brushRef="#br4" timeOffset="-77643.33">20767 16982 24239 0,'0'0'1072'0,"0"0"224"0,1-7-1040 0,-1 0-256 16,0 0 0-16,3 1 0 0,-4 0 1600 0,1-1 272 15,-2 0 48-15,1 0 16 0,0 1-320 0,1 6-64 16,-4-4-16-16,-2 2 0 0,-1 2-480 0,0 2-96 16,-1 2-32-16,0 2 0 0,1 3-624 0,0 3-128 15,1 2-32-15,-1 3 0 0,2 3-144 0,2 1 0 16,2-1 0-16,2 1 0 0,3 0-144 0,3-3 144 16,2 1 0-16,3-2 0 0,2-3-144 0,3-2 144 15,1-2 0-15,2-2-144 0,1-4 144 0,2-3-160 0,-1-2 160 16,0-2-160-16,0-2-16 0,-2-1 0 0,0-6 0 0,-5-1 0 15,0-3 176-15,-4 0 0 0,0 1 0 0,-3-1 0 16,-5 1 0-16,-1-2 0 0,-4 1 160 0,0 2-160 16,-2-1 176-16,-1 1-176 0,-3 0 192 0,-1-1-192 15,-2 1 0-15,0 0 0 0,-2-1-192 0,0 2 48 32,0 1-2080-32,-1 2-400 0,0 0-96 0</inkml:trace>
  <inkml:trace contextRef="#ctx0" brushRef="#br4" timeOffset="-77377.68">21175 16879 18431 0,'0'0'1632'0,"-5"2"-1312"16,5-2-320-16,-8 1 0 0,0 2 2816 0,0 0 512 15,-1 1 80-15,1-1 32 0,1 3-1312 0,0-2-256 16,2 2-48-16,0 2-16 0,1 1-928 0,1 0-192 15,0 2-48-15,2-1 0 0,2 0-256 0,2 2-48 16,0-3-16-16,2 2 0 0,0-1-176 0,2 2-144 16,-2 0 192-16,3 1-192 0,1-4 128 0,1 1-128 15,1 2 0-15,-1 0 0 0,-1-3 0 0,2 0 0 16,0-3 0-16,2 2 0 16,2 0-1312-16,-1 0-272 0,0-2-48 0,2-2-16 15,0-1-2192-15,-2-3-448 0</inkml:trace>
  <inkml:trace contextRef="#ctx0" brushRef="#br4" timeOffset="-77190.17">21471 16832 24239 0,'0'0'1072'0,"0"0"224"0,0 0-1040 0,0 0-256 0,0 0 0 0,0 0 0 16,3 13 1120-16,-2-4 160 0,0 1 48 0,2 3 0 15,-1 4-368-15,1-3-80 0,0 5-16 0,-1 0 0 16,1 2-656-16,1 1-208 0,0-1 128 0,1 0-128 15,0 1-1168-15,0-4-304 16,2 1-48-16,-1 0-11296 0</inkml:trace>
  <inkml:trace contextRef="#ctx0" brushRef="#br4" timeOffset="-77018.36">21672 16812 14735 0,'0'0'1312'0,"0"0"-1056"16,1 9-256-16,2 2 0 0,-1 2 2736 0,5 1 480 16,-3 0 112-16,2 3 0 0,1 1-1760 0,1 2-352 15,-2 0-80-15,2 2-16 0,0 0-784 0,-1 3-144 16,1-6-48-16,-1 5 0 16,1-5-1920-16,-1 2-384 0,0 0-80 0</inkml:trace>
  <inkml:trace contextRef="#ctx0" brushRef="#br4" timeOffset="-76846.35">21608 17062 6447 0,'-4'-5'576'0,"0"1"-576"0,-1-1 0 0,5 5 0 16,-4-7 6416-16,1 2 1184 0,3 5 224 0,0 0 48 15,3-6-5856-15,3 1-1184 0,1-2-224 0,2 2-48 16,1 0-688-16,3 1-144 0,1-3-32 0,0 3-10416 15,0 0-2080-15</inkml:trace>
  <inkml:trace contextRef="#ctx0" brushRef="#br4" timeOffset="-76386.07">21902 16905 20271 0,'0'0'1792'0,"0"0"-1424"15,0 0-368-15,0 0 0 0,0 0 2784 0,11-3 480 16,1 2 112-16,-1-2 16 0,2 3-1856 0,2-1-384 16,0 1-64-16,0 1 0 0,-2 2-576 0,0-2-96 15,1 2-32-15,-3 0 0 0,-2 3 0 0,-1 0-16 16,-2-1 0-16,1 2 0 0,-5 1 96 0,-1 1 32 16,-2 3 0-16,-1-2 0 0,-2 4-304 0,-2 2-48 15,0 1-16-15,-2 1 0 0,0-1-128 0,-1-2 0 16,1 0-160-16,-1 0 160 0,0-2-336 0,0-2 16 15,1 0 16-15,0-2 0 16,0-3-448-16,2 2-80 0,1-4-32 0,5-4 0 16,-7 3-576-16,7-3-112 0,0 0-32 0,0 0 0 15,0 0 560-15,0 0 96 0,0 0 32 0,0 0 0 0,0 0 1152 0,0 0 224 0,11 1 48 0,-1 0 16 16,-2-1 640-16,2 2 128 0,3 0 32 0,-2 1 0 0,-2-2-192 0,0 2-48 16,1 1 0-16,-2 0 0 0,-8-4-144 0,8 5-16 15,-1 3-16-15,-2-2 0 0,-5-6-160 0,0 9-48 16,2 2 0-16,-3-2 0 0,-3-1-416 0,-1 1-96 15,-1 0-16-15,-4 1 0 0,1 1-192 0,-1-1-208 16,-2 2 32-16,-2 0 16 16,-2-2-1472-16,-1 2-288 0,-2 0-64 0,-1-1-10064 15,-1 0-2016-15</inkml:trace>
  <inkml:trace contextRef="#ctx0" brushRef="#br4" timeOffset="-75823.63">19624 17490 22047 0,'0'0'976'0,"0"0"208"0,0 0-944 0,0 0-240 0,0 0 0 0,0 0 0 15,2 8 1616-15,1 0 288 0,-2 3 48 0,0 1 16 16,1 6-432-16,-1 2-64 0,0-1-32 0,1 5 0 16,-1 6-816-16,0 0-176 0,-2 0-16 0,1 1-16 15,0 0-192-15,0 1-32 0,-1-1-16 0,1 0 0 16,0-1-320-16,0-1-64 0,0 1-16 0,1-4 0 15,0 3-2352-15,2-5-480 0,-1-3-80 0</inkml:trace>
  <inkml:trace contextRef="#ctx0" brushRef="#br4" timeOffset="-75620.53">19870 17588 15663 0,'0'0'1392'0,"0"0"-1120"15,0 0-272-15,0 0 0 0,0 0 2960 0,0 0 544 16,-1 5 96-16,-1 1 32 0,1 2-1520 0,0 3-288 16,2 0-64-16,0 4-16 0,1 2-944 0,0 0-192 15,0 4-32-15,0 1-16 0,1 1-368 0,-1 2-192 16,4 0 192-16,-4 3-192 0,0-2 0 0,-1 1 0 16,0 0-160-16,2-1 160 15,1 4-2176-15,-2-3-304 0,1 2-64 0</inkml:trace>
  <inkml:trace contextRef="#ctx0" brushRef="#br4" timeOffset="-75230.93">19716 18403 15663 0,'-13'5'688'0,"5"-1"144"0,2 0-656 0,-3 2-176 16,-1-2 0-16,1 3 0 0,0 0 3568 0,1 2 672 16,1 1 144-16,0 0 32 0,1 0-2432 0,0 2-496 15,2 3-80-15,1 0-32 0,0 2-784 0,2-3-144 0,1 3-48 0,4 2 0 16,1-4-176-16,1 1-32 0,2-2-16 0,3 1 0 0,2-2-176 0,2-3 128 16,1 1-128-16,1-2 128 0,1-3 96 15,2 1 16-15,2-5 0 0,0 0 0 0,0-5-240 0,0-1 144 16,2-2-144-16,-3-2 128 0,-3-3 64 0,-3 1 0 15,-2-2 0-15,-2 0 0 0,-3 1 64 0,-2-1 0 16,-2 2 16-16,-1-2 0 0,-2 0 320 0,0 2 64 16,-2-2 16-16,-3 0 0 0,-2 0-192 0,-2 1-32 15,0-1-16-15,-2 2 0 0,-2 0-224 0,-2 3-32 16,-2-5-16-16,-1 3 0 0,0 1-160 0,0 1 0 16,-1 1 0-16,0 1 0 0,1 1-192 0,1 1-128 15,3 2-32-15,1 1 0 16,3 1-2080-16,3 2-432 0,6-3-80 0</inkml:trace>
  <inkml:trace contextRef="#ctx0" brushRef="#br1" timeOffset="-71424.11">23464 16975 27647 0,'0'0'2448'0,"0"0"-1952"0,0 0-496 0,4 9 0 16,-12-6 1600-16,8-3 240 0,0 0 32 0,0 0 16 15,0 0-736-15,0 0-128 0,0 0-48 0,11 0 0 16,1-2-288-16,2 1-64 0,4 0-16 0,2 0 0 16,1-1-160-16,2 2-48 0,-1 0 0 0,3 0 0 15,0 0 32-15,2 0 0 0,-2 0 0 0,0 2 0 16,-2 0-304-16,2 1-128 0,2-1 128 0,1 1-128 16,-1-2 0-16,2 1 0 0,-1-1 128 0,2-1-128 15,0 0 0-15,2 0 0 0,-1-1 0 0,0-1 0 16,1 0 0-16,-2-2-192 0,-1 0 32 0,-1-1 16 15,-2 1-304-15,-3-3-64 16,0-2-16-16,-1 3 0 0,-3-2-1680 0,1 1-336 0,-2-2-64 0,-1 1-7952 16,-4-2-1600-16</inkml:trace>
  <inkml:trace contextRef="#ctx0" brushRef="#br1" timeOffset="-71127.16">24282 16626 6447 0,'-16'1'272'0,"8"0"80"0,-2-1-352 0,-2 2 0 16,-1-1 0-16,1 1 0 0,2 2 5072 0,2 2 944 16,-2 0 192-16,10-6 48 0,0 0-4272 0,0 8-832 15,4-2-192-15,3 2-16 0,4 0-384 0,2 1-80 16,4-1-16-16,0 1 0 0,0-2-256 0,2 0-48 16,2 3-16-16,1-3 0 0,2 3-144 0,-1 0 0 15,-2-1 0-15,-1 2 128 0,-1-1-128 0,1 0 0 0,-3-2 0 0,-2 3 0 16,0 0 0-16,-2 1 0 0,-4-1 144 0,-1 0-144 15,-3 2 608-15,-4 2 48 0,-2-2 16 0,-2 2 0 16,-2 1 464-16,-3 2 80 0,0 0 32 0,-1 3 0 16,-2 0-416-16,-1 1-96 0,-1 1-16 0,2-1 0 15,2-1-496-15,0 1-96 0,-1 0-128 0,1 1 176 32,-1 2-880-32,3-3-160 0,0 2-32 0,2-3-11776 0,0 2-2368 0</inkml:trace>
  <inkml:trace contextRef="#ctx0" brushRef="#br1" timeOffset="-63513.21">25973 16609 19343 0,'0'0'1728'0,"0"0"-1392"0,0 0-336 0,0 0 0 16,0 0 1872-16,0 0 304 0,0 0 64 0,0 0 16 15,0 0-528-15,0 0-96 0,0 0-32 0,0 0 0 16,13-12-528-16,-13 12-112 0,0-4-32 0,0 4 0 0,0 0-16 0,6-4 0 15,1-2 0-15,1-1 0 0,-1 1-208 0,4-4-64 16,1 3 0-16,1-3 0 0,1 1-160 0,7-4-32 16,1 2-16-16,1-1 0 0,0 0-288 0,1 0-144 15,5-1 160-15,-2-1-160 0,1-2 128 0,-1 2-128 16,2-3 0-16,-2 1 0 0,-2 1 0 0,-3 2 128 16,-1-2-128-16,0 1 0 0,-3 1 0 0,0 1 0 15,1 2 0-15,-2 1 0 0,0 0 0 0,-3 1 0 16,0 0-160-16,-2 1 160 0,-2 1 0 0,1-1 0 15,-1 0 0-15,1 0 128 0,-2 1-128 0,0 0 0 16,0 1-128-16,1 0 128 0,1-2 0 0,-2 1 0 16,-2-1 0-16,0 3 176 0,2-1-176 0,-1 0 0 0,0 0-160 15,-1 1 160-15,0 0 0 0,1 4 0 0,1 0-128 16,1 0 128-16,-3 0 0 0,2 0 0 0,1 4 0 0,1 2 0 16,4 4 0-16,2 0 0 0,-2 0 0 0,4 2 160 15,-3 2 32-15,4 1 16 0,2-1 0 0,2 0 0 16,0 1 96-16,1 0 16 0,1 0 0 0,2-1 0 15,-1 0 0-15,3-3 0 0,1 1 0 0,1-2 0 16,0 0-160-16,-1 0-32 0,-1-3 0 0,2 0 0 16,-4-3-128-16,1 0 0 0,-3 1 0 0,-1-4 0 15,0 2-416-15,0 0-64 16,-6-1-16-16,-1-1 0 0,-2 2-3264 0,0-3-656 16</inkml:trace>
  <inkml:trace contextRef="#ctx0" brushRef="#br1" timeOffset="-62886.27">25954 16603 20671 0,'0'0'912'0,"0"0"192"0,0 0-880 0,0 0-224 0,0 0 0 0,0 0 0 0,0 0 1120 0,0 0 176 16,2 10 48-16,-2-3 0 0,0 1-112 0,0 0-16 16,0 1 0-16,1 2 0 0,2 0-128 0,-2 2-48 15,0 0 0-15,-1 2 0 0,0 2 48 0,2 1 16 16,0 4 0-16,-2-1 0 0,0 1-128 0,0 2-16 16,0-1-16-16,0-2 0 0,-1 4-176 0,0-2-16 15,-1 3-16-15,1 0 0 16,0 2-272-16,1-4-48 0,-2 4-16 0,1 6 0 0,1-4-240 0,0-4-160 15,0-3 192-15,0 1-192 0,0-5 0 0,1 1 0 16,1-3 0-16,-1 0 0 0,0-2-176 0,1 0-144 0,0-2-16 0,1 0-16 31,-2-1-2256-31,2-2-448 0,-1 0-80 0,1 1-13328 0</inkml:trace>
  <inkml:trace contextRef="#ctx0" brushRef="#br1" timeOffset="-62417.5">25905 17335 23039 0,'0'0'1024'0,"2"8"192"0,-2-8-960 0,3 9-256 16,0-3 0-16,-1 2 0 0,4 0 1600 0,-1 1 256 15,1 3 64-15,3-3 16 0,0 1-256 0,3 2-48 16,1 0-16-16,0 1 0 0,0-3-336 0,0 3-80 16,2-2-16-16,2 0 0 0,0 0-256 0,2 1-48 15,2-2-16-15,1 0 0 0,2 1-272 0,2-1-48 16,0 2-16-16,0-3 0 0,-1 0-96 0,2-1-32 15,0 4 0-15,2-2 0 0,-3-1-144 0,0 2-48 16,-1-3 0-16,0 1 0 0,0 0-48 0,1-3-16 0,-3 0 0 16,1-1 0-16,-2-1-144 0,0 0 128 0,0 0-128 0,2 0 128 15,-2 1-128-15,-1 0 0 0,-2-1 144 0,1 0-144 16,2 1 128-16,-4-1-128 0,-2-1 128 0,1-1-128 16,0-1 0-16,-2 3 144 0,-3 0-144 0,0 0 0 15,2-1 0-15,-2-1 0 0,-4 2 0 0,1-1 0 31,0-3-480-31,-1 1-96 0,0 2-32 0,-1-1 0 16,2-2-1696-16,-1 0-352 0,-1-2-64 0,-1 2-9360 0,1 0-1872 0</inkml:trace>
  <inkml:trace contextRef="#ctx0" brushRef="#br1" timeOffset="-61948.8">26984 17764 11967 0,'0'0'528'0,"0"0"112"0,0 0-512 0,0 0-128 15,0 0 0-15,0 0 0 0,0 0 4144 0,0 0 784 16,0 0 176-16,0 0 16 0,8-2-3040 0,0-1-608 0,1-4-128 0,0 4-32 16,3 1-352-16,0-2-64 0,-1-1 0 0,4-1-16 15,-1 5-48-15,2-3-16 0,-1-4 0 0,1 2 0 16,1 3-16-16,1-1 0 0,1-7 0 0,-1 3 0 16,0 4-256-16,-1-3-48 0,1 1-16 0,3-2 0 15,1-1-224-15,0-2-64 0,1 2 0 0,-1-1 0 16,0 3-192-16,-1-2 144 0,0-4-144 0,-1 3 128 15,1 2-128-15,-5 0 0 0,-2-2 0 0,1 1 128 16,-1 1-128-16,2-1 0 0,-3-2 0 0,0 1 128 16,0 2-128-16,2-1 0 0,0 0 0 0,-2 0 128 15,-3 1-128-15,-1 0 0 0,-1 0 0 0,-1 2 0 16,-1-1-144-16,1 2-16 0,-2 0 0 0,1-1 0 16,-2 0-1296-16,0-1-256 0,0 1-48 0,0 1-16 15,0-3-2144-15,0 1-432 0,1-6-96 16,-5 13-8928-16</inkml:trace>
  <inkml:trace contextRef="#ctx0" brushRef="#br1" timeOffset="-61384.72">27548 16451 10127 0,'0'0'448'0,"0"0"96"0,0 0-544 0,0 0 0 0,0 0 0 0,0 0 0 16,0 0 3504-16,0 0 592 0,0 0 112 0,0 0 16 15,0 0-2432-15,0 0-512 0,0 0-80 0,2 10-32 16,-2 1-112-16,1 2-32 0,1 0 0 0,0 1 0 0,1 2-112 15,0 2-16-15,-2-1-16 0,1 3 0 0,0-1-48 0,0 5 0 16,1-1 0-16,0 2 0 0,1 2-256 0,-2 1-48 31,2 0-16-31,0 1 0 0,-1 0-128 0,0 1-16 0,1-4-16 0,0 4 0 0,-1 0-32 0,0-3 0 16,0-3 0-16,1-1 0 0,0 2 0 0,0 0 0 16,1-3 0-16,-1 0 0 0,-2-1-128 0,-1-4-16 15,0-3-16-15,1 2 0 0,-1 1-32 0,0 0 0 16,0-2 0-16,1 1 0 0,-2 1 32 0,0-2 0 0,1 1 0 15,-1 2 0-15,0-1-160 0,0-2 0 16,-1-2 144-16,2-3-144 0,0-2 0 0,1 0 0 0,-2-8-192 0,1 6 64 31,-1-6-1872-31,0 0-368 0,0 0-80 0,0 0-9776 0,0 0-1968 0</inkml:trace>
  <inkml:trace contextRef="#ctx0" brushRef="#br1" timeOffset="-59960.15">26198 16619 14735 0,'0'0'640'0,"0"0"160"0,0 0-640 0,0 0-160 15,0 0 0-15,0 0 0 0,0 0 3200 0,0 0 592 16,0 0 128-16,0 0 32 0,0 0-2016 0,0 0-400 16,0 0-64-16,11 0-32 0,-10 16-352 0,-1-1-64 15,0 0 0-15,0 2-16 0,-1 2-128 0,1 2-32 16,1 0 0-16,-1 1 0 0,-1 0-352 0,1 2-80 16,0-2-16-16,1-4 0 0,-2 2-208 0,1-1-32 15,0 2-16-15,0 0 0 0,-2 0-144 0,1 0 0 16,2 0 0-16,-2 2 0 15,0-1-640-15,1-1-64 0,0-3-16 0,0 1 0 16,-2-4-2032-16,2 1-384 0,2-2-96 0</inkml:trace>
  <inkml:trace contextRef="#ctx0" brushRef="#br1" timeOffset="-58561.26">26919 17686 15663 0,'0'0'688'0,"0"0"144"0,0 0-656 0,0 0-176 16,0 0 0-16,0 0 0 0,0 0 3344 0,24-3 640 15,-19 9 128-15,-1 1 32 0,0 1-2144 0,0 1-416 0,-1 1-96 0,1 3-16 16,-1 2-384-16,0 2-64 0,-1 1-32 16,0 1 0-16,-2 2-224 0,-2 1-64 0,1 2 0 0,0-2 0 15,1 3-320-15,0-4-80 0,0 0-16 0,0 1 0 16,1 3-288-16,0-1 0 0,-1-2 0 0,2 2 0 31,0-1-432-31,1 7-144 0,-1-2-16 0,1-2-16 16,1-1-1792-16,0-2-352 0,1-2-80 0,-2-3-12464 0</inkml:trace>
  <inkml:trace contextRef="#ctx0" brushRef="#br1" timeOffset="-58186.35">27063 18354 30351 0,'0'0'656'0,"-6"2"144"0,1-1 32 0,0 0 32 0,-2 1-688 0,2-1-176 16,-1 3 0-16,-2 0 0 0,1 1 832 0,2 1 128 15,0 1 16-15,0 3 16 0,-1 1-640 16,1 3-128-16,1 0-32 0,2 5 0 0,-2 0-192 0,1-2 0 15,3 3 0-15,2-2 0 0,-1 0-128 0,1 1 128 16,2-3 0-16,0 1 0 0,0-1-144 0,1-2 144 16,3-1 0-16,1-1-144 0,-1-3 144 0,3-2 0 15,0-1 0-15,1-3 0 0,0-3 160 0,0-1-32 16,-2-3-128-16,0-1 192 0,-2-3 288 0,1-1 48 0,-1-2 16 16,-1 1 0-16,-2-2 112 0,-1 0 32 15,-2-1 0-15,0 0 0 0,-1 0-432 0,-4-4-64 0,1 2-32 0,-2 0 0 16,-3 2-160-16,2 1 0 0,1 2 144 0,-2 0-144 31,-2-1-1504-31,-1-2-368 0,-2 1-80 0,4 2-8672 0,-1 0-1744 0</inkml:trace>
  <inkml:trace contextRef="#ctx0" brushRef="#br1" timeOffset="-57920.65">27422 18392 18431 0,'-5'1'1632'16,"-3"3"-1312"-16,-2 2-320 0,-2-1 0 0,0 0 3584 0,2 0 656 16,0 0 128-16,-2 2 32 0,1-2-2560 0,2 2-512 15,1-1-112-15,1 5 0 0,0-2-592 0,-1 6-112 16,3 4-32-16,1-4 0 0,2 2-160 0,-2 1-48 16,2 1 0-16,2-1 0 0,2-1-96 0,2 1-32 15,0-3 0-15,1 0 0 0,3 0 32 0,-1 0 0 16,0-2 0-16,2 0 0 0,3-1-176 0,-1 0 0 15,0-3 0-15,1 1-176 16,1-2-464-16,0-3-80 0,-2-1-32 0,4-1 0 16,-1-2-1984-16,0-2-400 0,1-2-64 0,-2-2-11136 0</inkml:trace>
  <inkml:trace contextRef="#ctx0" brushRef="#br1" timeOffset="-57764.53">27631 18405 11967 0,'0'0'528'0,"0"0"112"0,0 0-512 0,0 0-128 0,0 0 0 0,0 0 0 16,0 0 3776-16,0 0 736 0,-1 5 144 0,1 3 16 16,1 3-2928-16,-1-1-592 0,-1 4-112 0,1 5-16 15,0-1-640-15,0 1-128 0,0 1-32 0,1 1 0 16,2-2-480-16,-1 5-80 0,1-3-32 0,-1-2-9280 16,0-2-1856-16</inkml:trace>
  <inkml:trace contextRef="#ctx0" brushRef="#br1" timeOffset="-57530.17">27768 18310 19343 0,'0'0'1728'0,"0"0"-1392"16,0 0-336-16,0 0 0 0,0 0 3200 15,0 0 560-15,0 0 112 0,2 12 32 0,0 2-2448 0,2 0-496 16,0 3-80-16,2 3-32 0,-1-1-448 0,1 6-80 15,-3 3-32-15,3-4 0 0,2 2 0 0,-3 3 0 16,-1 1 0-16,0-2 0 0,1-2-64 0,-1-6-16 16,-2 3 0-16,1-1 0 0,1-4-208 0,-2-1 0 15,0-1 0-15,-1-2 0 16,0-1-2816-16,-1-1-496 0</inkml:trace>
  <inkml:trace contextRef="#ctx0" brushRef="#br1" timeOffset="-57358.32">27714 18627 3679 0,'0'0'320'0,"0"0"-320"0,-3 6 0 0,3-6 0 15,0 0 7104-15,0 0 1344 0,0 0 256 0,0 0 64 16,0 0-6288-16,6 6-1264 0,2-3-256 0,1 0-64 16,1 0-512-16,3-3-128 0,2 1 0 0,0-1-16 31,4 0-976-31,0-1-192 0,3 1-32 0,3 0-15584 0</inkml:trace>
  <inkml:trace contextRef="#ctx0" brushRef="#br1" timeOffset="-56920.87">28093 18525 23039 0,'-6'7'2048'0,"0"-1"-1648"15,1 2-400-15,1-2 0 0,0 5 3440 0,2-2 592 16,2 0 128-16,2-2 32 0,0-1-2656 0,4-1-512 15,1-2-128-15,3 1 0 0,0 1-704 0,2-1-192 16,-1-4 0-16,0 0 0 0,1 3 0 0,-1-1 0 16,0-2 0-16,-2 0-192 0,-9 0 192 0,0 0 0 15,0 0 0-15,0 0 0 0,6 7 0 0,-6-7 0 16,4 6 0-16,-1 1 0 0,-3-7 0 0,2 8 128 16,-2-8-128-16,2 7 0 0,-2 1 0 0,0-8 0 15,0 0 0-15,0 8 0 0,-2 0 0 0,2-8-128 0,0 9 0 0,2 0 0 16,0-2 128-16,-2-7-208 0,0 0 80 0,4 8 128 15,2 1-176-15,1-2 176 0,2-1-128 0,1 0 128 16,0-1 0-16,2 2-128 0,2-1 128 0,-1 1 0 16,-1 0 0-16,0-1 0 0,-1 1 144 0,-2 2-144 15,-1-2 768-15,0 3 32 0,-1-1 16 0,-3 0 0 16,-3 0 416-16,-1 0 96 0,-3 2 16 0,-1-1 0 16,-2 0-288-16,-3 1-48 0,-2-1-16 0,0 1 0 15,-3-1-480-15,0 1-112 0,-1-1-16 0,1-2 0 16,0 0-240-16,-2-2-144 0,-2-1 160 0,1-1-160 15,3-1-592-15,2-3-224 0,0-1-32 16,3-1-16-16,2-3-2608 0,1 0-528 0</inkml:trace>
  <inkml:trace contextRef="#ctx0" brushRef="#br1" timeOffset="-55224.15">27708 17352 1839 0,'0'0'160'0,"0"0"-160"0,0 0 0 0,0 0 0 0,0 0 2432 0,0 0 464 0,0 0 96 0,0 0 16 15,0 0-1632-15,0 0-320 0,-7 1-64 0,7-1-16 16,0 0 784-16,0 0 160 0,0 0 16 0,0 0 16 16,0 0-208-16,-5 5-32 0,5-5-16 0,0 0 0 15,0 0-352-15,-4 7-80 0,0-1-16 0,2 0 0 16,2-6-288-16,1 7-64 0,2 0-16 0,1-1 0 0,-1 1-336 15,4-1-64-15,1 1-16 0,2-1 0 0,2 2-16 0,2-1-16 16,1-1 0-16,0-2 0 0,4 1 32 0,1 2 16 16,0 1 0-16,2 0 0 0,0-1 48 0,2 1 16 15,-1 0 0-15,3 0 0 0,0 2-80 0,0-2-16 16,-1-1 0-16,0 0 0 0,-2 1-128 0,2 0-48 16,1 0 0-16,-1 0 0 0,-1 0-144 0,-1-1-128 15,0 0 192-15,11 3-192 0,-5-4 160 0,-15-4-160 16,1 1 128-16,0 1-128 0,0 0 144 0,-1 1-144 15,0-3 160-15,1 2-160 0,-1-4 160 0,7 3-160 16,-5 1 160-16,-2-3-160 0,-4-2 128 0,-2 1-128 16,-8 0 0-16,0 0 0 0,11 0 128 0,-2 0-128 0,-9 0 0 0,0 0 0 15,0 0 0-15,8-3 128 0,-8 3-128 0,0 0 0 16,0 0 0-16,10-2 0 0,-2-2 0 0,-8 4 0 16,0 0 0-16,8-4 0 0,-1 1 0 0,-7 3 0 15,11-5 0-15,-1 1 0 0,1 2 0 0,-1-1 0 16,-1-1 0-16,-1 3 0 0,1-1 0 0,2-3 0 15,0 0 0-15,4-2 0 0,2 0 0 0,1-1 0 16,0-1 0-16,19-10 0 0,-3 2 0 0,-3 2 0 16,-2-2 144-16,-2 4-144 0,-2-4 128 0,0 4-128 15,-2-3 176-15,0 1-48 0,-3-2-128 0,0 0 192 16,-2 2-192-16,-3 2 0 0,0-2 128 0,-1 2-128 16,-1 1-208-16,-1 1-96 0,-2 1-16 0,-2 2 0 15,-1 4-2640-15,-7 4-544 0,9-5-96 0</inkml:trace>
  <inkml:trace contextRef="#ctx0" brushRef="#br1" timeOffset="-54800.55">28482 17688 21311 0,'0'0'944'0,"0"0"192"0,0 0-912 0,0 0-224 0,0 0 0 0,0 0 0 16,0 0 1760-16,0 0 304 0,0 0 64 0,0 0 16 16,0 0-496-16,0 12-112 0,3 1 0 0,-2 0-16 0,-1 3-432 0,0 2-96 15,0 0-16-15,0 3 0 0,-2-3-208 0,0 0-32 16,2-2-16-16,0 2 0 0,0 2-416 0,0-1-96 15,0-6-16-15,2 3 0 0,-1 0-192 0,0-1-256 16,1 0 48-16,0-2 16 16,2 0-1824-16,-4-13-352 0,0 0-80 0,5 12-16 15,0-2-752-15,-5-10-160 0</inkml:trace>
  <inkml:trace contextRef="#ctx0" brushRef="#br1" timeOffset="-54597.37">28628 17658 28959 0,'0'-12'1280'0,"0"12"272"0,3-9-1232 0,-3 9-320 0,0 0 0 0,0 0 0 16,0 0 1168-16,0 0 176 0,0 0 48 0,0 0 0 15,4 12-288-15,0 0-48 0,-2-1-16 0,1 4 0 16,-2 2-512-16,1 2-96 0,-1 1-32 0,-1 2 0 16,0 2-400-16,0-1 0 0,2 0 128 0,-2 0-128 31,0-3-432-31,0 0-112 0,2 0-32 0,-1-1 0 15,0 2-3024-15,1 0-624 0</inkml:trace>
  <inkml:trace contextRef="#ctx0" brushRef="#br1" timeOffset="-54284.88">28627 18141 12895 0,'0'0'1152'0,"-6"9"-928"0,-4-3-224 0,4 6 0 0,-1 4 3712 0,1-1 704 15,1 0 144-15,-1-2 32 0,1 0-2880 0,1 4-576 16,2-1-112-16,3 1-32 0,2-1-496 0,-1-3-112 16,2 0 0-16,1-1-16 0,2 0-368 0,1-2 144 15,1-2-144-15,0-2 0 0,1 0 224 0,1-4-64 16,-1-2-16-16,1-1 0 0,-11 1 192 0,13-4 48 16,-2 0 0-16,0-2 0 0,-3-4 368 0,-1 1 80 15,0-1 0-15,-2-1 16 0,-1 1 80 0,-1 0 16 16,-2-3 0-16,-1-2 0 0,-1 5-432 0,-2-2-96 15,1 0-16-15,-1-1 0 0,-2-1-272 0,-1 1-128 16,-1 0 0-16,0 0 128 16,1 0-608-16,0 2-128 0,1 1-32 0,0 0 0 15,0-1-2624-15,2 1-544 0</inkml:trace>
  <inkml:trace contextRef="#ctx0" brushRef="#br1" timeOffset="-44815.54">29310 16967 15663 0,'0'0'688'0,"0"0"144"0,0 0-656 0,0 0-176 0,0 0 0 0,0 0 0 16,7-9 2560-16,-2-1 464 0,-1-1 112 0,0 2 0 15,-2-1-1216-15,1 2-240 0,-3 8-48 0,0 0-16 16,0 0-688-16,0 0-144 0,-7-5-16 0,7 5-16 16,-10 2-48-16,1 3-16 0,1 3 0 0,0 4 0 15,-1 2-320-15,0 5-64 0,1 0-16 0,2 3 0 16,2 3-288-16,1 0 160 0,1 0-160 0,2-3 128 15,1-1-128-15,3-3 0 0,2-4 0 0,1-1 0 16,-2-5 0-16,3 0 0 0,2-2 0 0,2 0 128 16,0-2 112-16,-1-4 16 0,1-2 0 0,-1 0 0 15,-1-2 192-15,0-2 64 0,1-1 0 0,-2-2 0 16,-1-2-48-16,-2 1 0 0,-2-2 0 0,-1 0 0 0,-1-2-176 16,-2 2-32-16,-2-2-16 0,-2-2 0 0,0-1-112 0,-2-1-128 15,-2 1 176-15,0 3-176 0,0-2-176 0,0 2-144 16,-1 1-16-16,0-2-16 15,0 6-2048-15,2-1-416 0,1 2-64 0</inkml:trace>
  <inkml:trace contextRef="#ctx0" brushRef="#br1" timeOffset="-44596.6">29645 16822 15663 0,'-8'-1'1392'0,"-3"1"-1120"0,-1-2-272 0,0 2 0 15,0 0 3792-15,1 2 704 0,-1-2 144 0,0 3 32 16,-1-1-2432-16,3 4-496 0,-1-1-80 0,4 3-32 16,-1 1-864-16,1 2-160 0,2 1-32 0,0 1-16 15,2 4-192-15,3 0-48 0,0 0 0 0,3-1 0 16,-1-2-176-16,2 0-144 0,3 2 192 0,1 0-192 16,-1-5 0-16,3 2 0 0,0 1 0 0,0-3 0 15,1-2 0-15,1-1 0 0,-1-1-240 0,2-1 80 16,0-3-1280-16,0 1-256 0,-1 0-48 15,-1-4-9456-15,-1 0-1872 0</inkml:trace>
  <inkml:trace contextRef="#ctx0" brushRef="#br1" timeOffset="-44377.87">29794 16779 11055 0,'0'0'480'0,"1"-7"112"0,-1-3-464 0,0 10-128 16,3-9 0-16,-3 9 0 0,0 0 5136 0,0 0 1008 15,0 0 208-15,0 0 48 0,0 0-3840 0,0 0-752 16,11 9-144-16,-3 5-48 0,-2 2-1072 0,-3 7-224 16,1-3-32-16,-1 4-16 0,0 1-272 0,-2-1 0 15,-1 3 128-15,0 1-128 16,0 1-384-16,1 0-144 0,-1-2-32 0,1-2 0 16,-1-4-2544-16,3-2-512 0,0 1-96 0,-1-9-9872 0</inkml:trace>
  <inkml:trace contextRef="#ctx0" brushRef="#br1" timeOffset="-44190.32">30039 16706 14735 0,'-3'-13'640'0,"3"13"160"0,0 0-640 0,-1-6-160 0,0-1 0 0,1 7 0 16,0 0 4736-16,0 0 896 0,0 0 192 0,0 0 48 15,2 16-3888-15,4 4-784 0,1 0-160 0,0 3-16 16,-2 0-784-16,2 3-240 0,2 3 128 0,-1 1-128 15,-5 0-192-15,4 0-80 0,0-2-32 0,-1 0 0 16,-1-1-1664-16,0-1-336 0,1-2-64 0,-4-1-7616 16,1 1-1536-16</inkml:trace>
  <inkml:trace contextRef="#ctx0" brushRef="#br1" timeOffset="-44018.34">29897 17040 15663 0,'-16'-12'688'0,"7"7"144"0,0 0-656 0,0 0-176 16,9 5 0-16,-8-7 0 0,8 7 5264 0,-4-8 1024 16,4 8 208-16,0 0 32 0,5-9-4544 0,4 2-928 15,4 3-176-15,4 0-48 0,4 0-832 0,1 1-416 16,1 3 32-16,1-2-11904 16,2 0-2368-16</inkml:trace>
  <inkml:trace contextRef="#ctx0" brushRef="#br1" timeOffset="-43594.28">30292 16908 31967 0,'0'0'1408'0,"0"0"304"0,0 0-1376 0,0 0-336 0,5 8 0 0,2-2 0 15,2-3 896-15,1 0 96 0,2 0 32 0,1 1 0 16,1-1-192-16,1 1-16 0,-1 0-16 0,0 0 0 15,1-1-592-15,-2-1-208 0,-2 1 144 0,0 0-144 16,-11-3 176-16,10 2-48 0,-10-2-128 0,0 0 192 16,11 5 0-16,-11-5 0 0,0 0 0 0,0 0 0 15,0 12 128-15,0-12 32 0,-7 8 0 0,-1-1 0 0,1-2-48 0,-1 0-16 16,-1 0 0-16,9-5 0 16,-11 1-288-16,11-1 0 0,0 0 0 0,-9 3 0 0,9-3 0 0,0 0-176 15,0 0 176-15,0 0-208 0,0 0-48 0,0 0 0 16,0 0 0-16,10 8 0 0,1-2 256 0,1 0-192 15,-1 0 192-15,2-2-192 0,2 1 192 0,-1 1 208 16,-1 0-32-16,3 1-16 0,-1 0 336 0,-2 1 64 16,-5 0 16-16,-1 2 0 0,-3 2 448 0,-2 1 80 15,-3-2 32-15,-3 0 0 0,-2 1-112 0,-4 1 0 0,1 0-16 16,-1 0 0-16,-2 0-384 0,3-1-80 0,0 0-16 0,0-4 0 16,0-1-320-16,0 0-64 0,1-2-16 0,0-1 0 31,-1-1-720-31,9-3-160 0,-9 1-16 0,9-1-14528 0,-11-1-2880 0</inkml:trace>
  <inkml:trace contextRef="#ctx0" brushRef="#br0" timeOffset="-34961.23">25829 1969 24479 0,'0'0'1088'0,"0"0"208"16,-4 5-1040-16,0 5-256 0,-1 3 0 0,1 2 0 0,0 5 304 0,2 3 0 15,0 7 0-15,2 3 0 0,0 5 512 0,3 7 96 16,1 7 32-16,1 7 0 0,0 5-448 0,2 5-96 16,1 7-16-16,-2 7 0 0,2 4 288 0,0 6 48 15,0 3 16-15,1 2 0 0,-1 3 0 0,0 4 0 16,-2 3 0-16,-1 5 0 0,-1-3-240 0,0 8-48 15,1 2-16-15,1 45 0 0,-3-19-48 0,1-8-16 16,0-5 0-16,-1-2 0 0,-2-3 16 0,2-36 0 16,2 6 0-16,-1 4 0 0,-2-1-48 0,1 1 0 15,0-2 0-15,-1 35 0 0,1-17-32 0,0-8-16 16,-3-8 0-16,0-5 0 0,0 0-32 0,0-5-16 0,-2-2 0 16,2-4 0-16,0-4-112 0,2-9 0 0,0-3-128 0,1-4 192 15,-2-3-192-15,2-3 0 0,-1 0 0 0,1-7-160 31,-1-3-288-31,1-6-48 0,0-2-16 0,1-6 0 16,-3-5-1840-16,3-5-368 0,2-3-80 0</inkml:trace>
  <inkml:trace contextRef="#ctx0" brushRef="#br0" timeOffset="-33553.43">25816 1916 16575 0,'9'-11'736'0,"-9"11"160"15,13-5-720-15,3 1-176 0,2 3 0 0,4-3 0 0,3-3 1504 0,4 0 272 0,5-2 48 0,-6 3 16 16,6 1-256-16,8-1-48 0,8 2-16 0,4-2 0 15,5 1-720-15,1 0-144 0,1 0-16 0,2 1-16 16,1 1-304-16,5 3-48 0,6 3-16 0,2 1 0 16,2 1-32-16,0-1-16 0,1-1 0 0,6 0 0 15,6 3-48-15,2-1-16 0,1 1 0 0,-1 2 0 16,0 3 32-16,4-1 0 0,2 3 0 0,-1 0 0 16,0-5-48-16,-2 1-128 0,-2 2 192 0,1 2-64 15,4 0 48-15,-5-2 0 0,-3 1 0 0,-3 0 0 16,-2-2-16-16,1 1 0 0,-1-1 0 0,-4 1 0 15,-4-1-16-15,-1 2 0 0,-5-5 0 0,-1 3 0 0,-2-3 0 16,-2 3 0-16,-3-1 0 0,-1 0 0 0,-3-1 16 0,-2-2 0 16,-3-1 0-16,-3 1 0 0,-1-2 0 0,-1 1 0 15,-1-3 0-15,-1 2 0 0,1 0 32 0,1-1 16 16,-4-2 0-16,-3 2 0 0,-4-1-64 0,1 1-16 16,-1-3 0-16,-1 0 0 0,-2 1-128 0,1-2 128 15,0 0-128-15,-1-1 128 0,2 0-128 0,-1-1 128 16,0 0-128-16,-1 1 128 0,-4-1-128 0,0-1 128 15,0 2-128-15,-2-2 128 0,-2 1-128 0,-1-2 0 16,-2 1 0-16,2 1 0 0,-1 2 128 0,-1 0-128 16,0 1 128-16,-2 1-128 0,-2 2 128 0,0 1-128 15,0 0 0-15,-1 1 128 0,-1 1-128 0,-2 1 0 0,0-1 0 16,0 2 0-16,2 0 0 0,-3 1 0 0,-3 0 0 0,2 0 0 16,1 6 0-16,1-2 0 0,-4 2 0 0,1 2 0 15,-2 3 160-15,-1 1-160 0,-2 1 192 0,0 5-192 16,3 3 224-16,-2 2-64 0,-2 3-16 0,0 3 0 15,0 6-144-15,0 3 128 0,2 0-128 0,-2 5 128 16,1 4-128-16,1 4 0 0,1 1 0 0,-1 2 0 16,2 1 0-16,3 0 0 0,1-1 128 0,0 1-128 15,0 2 0-15,1 0 0 0,2 3 0 0,-2 2 128 16,-1-2-128-16,0 0 128 0,-2 0-128 0,0 1 128 16,0 1 240-16,1 2 32 0,0 2 16 0,-1-2 0 15,2 3-96-15,-1-1-32 0,-3 0 0 0,1 2 0 16,2 0-288-16,-3-2 0 0,-1 1 0 0,-1-3 0 15,1-3 128-15,-1 1-128 0,-1-4 0 0,-2 3 0 16,-2-4 0-16,0 1 160 0,-3-4-160 0,1-3 128 0,0-2 16 0,3-2 0 16,-2-4 0-16,0 0 0 0,0 0 128 0,1 2 32 15,-1-3 0-15,0-2 0 0,0 1-176 0,-1-2-128 16,0-1 144-16,0-3-144 0,-1 0 160 0,-1-1-160 16,2 1 160-16,-3 15-160 0,-1-8 128 0,0-1-128 15,-1-7 0-15,1 0 0 0,-1-3 128 0,-2 1-128 16,1-3 0-16,0-2 144 0,1-1-144 0,0 0 0 15,-2-2 0-15,1 0 0 0,0 1 0 0,-2-4 0 16,-1 1 128-16,0-3-128 0,0 0 0 0,-3 1 0 16,-3-3 144-16,1 0-144 0,0 1 128 0,-2-1-128 15,-1-2 160-15,-3-1-160 0,-1 2 160 0,-2-3-160 0,-5-2 160 0,-1 0-160 16,1 1 176-16,-2 0-176 0,-3-4 192 0,0 0-192 16,1-1 208-16,-2 1-64 0,0-2-16 0,1 2 0 15,2 0-128-15,0 0 160 0,0 0-160 0,-2-3 160 16,-1 1-160-16,-1-1 0 0,-4 2 0 0,0-2 0 15,-1-1-160-15,0 0 160 0,-1 0 0 0,1 0-144 16,-1-2 144-16,0 2 0 0,-4 0 0 0,3-3 0 16,-1-1 0-16,-2 2 0 0,-6-1 0 0,13-3 0 15,-5-1 0-15,-6 1 0 0,-2-1 0 0,0-2 128 16,-1 1 0-16,0 1 0 0,0-1 0 0,0 0 0 16,-2-1-128-16,0 1 0 0,1 2 0 0,-2-2 128 15,-2 0-128-15,-2 0 0 0,3-3 0 0,0 0 0 16,-1 0 0-16,3-2 0 0,-1 0 0 0,-1-2 0 15,-4 1 0-15,-2-2 144 0,-1-1-144 0,1 2 0 16,-2-5 128-16,0 2-128 0,0-1 0 0,-1 0 0 0,-5 1 128 16,-1-1-128-16,-4-2 0 0,0 1 0 0,-1 1 176 0,-1 2-176 15,0 1 160-15,-3 2-160 0,-5-2 128 0,1 3-128 16,-4 0 0-16,2 3 0 0,0 0 0 0,-2 0 0 16,2 0 0-16,0 2 0 0,0-3 0 0,1 3 0 15,4 1 128-15,0-2-128 0,0-1 0 0,0-2 128 16,-2-1-128-16,3-1 0 0,3-2 0 0,-1 1 128 15,1-2-128-15,3 0 0 0,1-3 0 0,1 1-160 16,0-3 32-16,-19 1 0 16,14-1-512-16,10 2-112 0,10 3-16 0,8 0 0 15,5 2-2560-15,5 0-528 0</inkml:trace>
  <inkml:trace contextRef="#ctx0" brushRef="#br0" timeOffset="-32489.16">25612 783 24879 0,'0'0'1088'0,"0"0"256"0,-3-11-1088 0,-1 2-256 16,0 4 0-16,4 5 0 0,0 0 1648 0,0 0 272 15,0 0 48-15,0 0 16 0,4 9-624 0,-1 7-112 16,1 2-32-16,-1 0 0 0,3-1-672 0,0 3-144 15,2 1-16-15,-1 2-16 0,-2 1-112 0,0 0 0 16,0-7-16-16,0 4 0 0,-1 3-112 0,1-2 0 16,-1-1-128-16,0 0 192 0,0-5-192 0,0-1 0 0,-1-3 0 0,1 2 0 15,-2-4 0-15,1-2 0 0,-3-8-176 0,0 0 176 16,0 0-384-16,0 0 64 0,1-9 0 0,0-3 0 31,1-3-240-31,2-4-32 0,-2-5-16 0,2-1 0 16,0 1-176-16,1 1-48 0,1-3 0 0,-1-2 0 0,0 4 576 0,2 3 96 0,0 4 32 0,1 1 0 15,0-1 384-15,0-1 64 0,-2 1 32 0,1 4 0 16,-1 4 128-16,1 6 32 0,-7 3 0 0,6 4 0 16,0 5-112-16,-2 6-16 0,-1 6 0 0,0-1 0 15,-3 0-48-15,0 2-16 0,0 4 0 0,1 0 0 16,1-6-192-16,-1-1-128 0,3 1 160 0,-2-2-160 16,1-2 0-16,1-2 0 0,0 2 0 0,0-6 0 15,1-1 128-15,-5-9-128 0,0 0 0 0,9-2 0 16,-1-2 0-16,0-5 128 0,0-3-128 0,-1-4 0 0,1-2 0 15,0 0 144-15,0-4-144 0,0 1 128 0,0-3 32 16,-1 2 0-16,1-1 0 0,0 3 0 0,0 2 144 0,-2 5 16 16,1 5 16-16,1 0 0 0,-2-2-176 0,1 3-32 15,-7 7-128-15,0 0 192 0,8 7-192 0,-2 2 0 16,1 1-144-16,-2 5 144 0,-1 3-384 0,1 0 32 16,1-2 0-16,4 1 0 15,0 2-2656-15,3-3-544 0,1-2-96 0</inkml:trace>
  <inkml:trace contextRef="#ctx0" brushRef="#br0" timeOffset="-32145.44">26376 843 28447 0,'-24'-3'1264'0,"15"7"256"0,-3 8-1216 0,-2-3-304 0,-2-1 0 0,1 1 0 16,-1 1 1072-16,3 1 144 0,-1 2 48 0,0 6 0 15,4-2-496-15,5 3-112 0,2-7-16 0,3 1 0 16,2-2-640-16,0 0 0 0,1-1 0 0,3-1 0 15,5-3-160-15,0 0-64 0,1-4-16 0,4 0 0 32,-1-1-192-32,2-6-32 0,-1-3-16 0,0 1 0 0,-3-1 160 0,0-2 16 0,0-1 16 0,0 2 0 15,-4-4 48-15,-1 2 16 0,-2-1 0 0,0 2 0 16,-3 0 224-16,0 0 0 0,1-3 0 0,-3 4 0 16,-1 8 336-16,-1-9 112 0,0-3 32 0,-2 5 0 15,3 7 448-15,0 0 96 0,-5-6 0 0,5 6 16 16,-7-2-208-16,7 2-64 0,-6-3 0 0,6 3 0 15,-7 4-352-15,3 1-80 0,-1 1-16 0,1 0 0 0,2 2-320 0,0 2 0 16,2 1 0-16,2 1 0 16,2 2-352-16,2-1-96 0,3-1 0 0,0-1-16 15,0-2-2816-15,3 2-560 0</inkml:trace>
  <inkml:trace contextRef="#ctx0" brushRef="#br0" timeOffset="-31911.09">26741 860 28447 0,'0'0'1264'0,"2"9"256"0,1 4-1216 0,1 4-304 0,1 0 0 0,0 4 0 15,-1 1 1584-15,0 4 256 0,0-1 48 0,0-1 16 16,1 1-432-16,-1-1-96 0,-3 0-16 0,0 0 0 15,-2-3-592-15,0 2-128 0,-2 3-32 0,-1-4 0 16,-1-6-208-16,-3 2-32 0,-2 3-16 0,-2-3 0 16,-1-8-352-16,0 0-192 0,0 2 32 0,0-3 0 31,0-4-1872-31,0-5-368 0,0-5-80 0,1-4-8784 0,2-4-1744 0</inkml:trace>
  <inkml:trace contextRef="#ctx0" brushRef="#br0" timeOffset="-31786.08">26589 581 25919 0,'0'0'1152'0,"0"0"224"0,0 0-1104 0,0 0-272 16,0 0 0-16,7 6 0 0,1 2 0 0,1 3 0 15,0 0-176-15,3 4-7456 16,1 2-1504-16</inkml:trace>
  <inkml:trace contextRef="#ctx0" brushRef="#br0" timeOffset="-31520.51">27017 827 22111 0,'-4'7'1968'0,"-1"2"-1584"16,-2 4-384-16,-1 1 0 0,-2 4 1776 0,1 3 272 15,0 0 48-15,1 4 16 0,0 2-416 0,4 1-80 16,4-5-16-16,0 2 0 0,2-2-1024 0,3-3-224 0,3-6-32 0,2-1-16 16,0-1-304-16,3-3 160 0,1-1-160 0,1-4 128 15,2-4-128-15,0-1 0 0,-1-5 0 0,-1-1 128 16,-2-3 32-16,-1-1 0 0,-1-1 0 0,-2-4 0 15,-2-2 32-15,-1-3 0 0,-1 3 0 0,-4-2 0 16,-2-4-32-16,-2 1 0 0,-1 3 0 0,-2-1 0 16,-3-3-160-16,-2 1 0 0,1-1 0 0,-1 3 0 31,0 2-1984-31,0 2-288 0,2 1-48 0,1 1-16 16,2 3-992-16,2 0-192 0</inkml:trace>
  <inkml:trace contextRef="#ctx0" brushRef="#br0" timeOffset="-31253.45">27190 779 2751 0,'12'18'128'0,"-5"-6"16"0,-1 5-144 0,2 0 0 16,0 4 0-16,1 1 0 0,-3 0 5888 0,1 0 1152 16,-2 2 240-16,0 0 32 0,1-3-4176 0,-3 1-848 15,1-5-176-15,-1-1-16 0,1 0-880 0,-1-3-192 16,-1-2-16-16,1-4-16 0,-1 1-336 0,-2-8-64 16,0 0-16-16,0 0 0 0,0 0 64 0,0 0 16 15,0 0 0-15,4-5 0 0,-1-3-80 0,-1-3-32 16,1 1 0-16,0-6 0 0,-2-2-224 0,2-2-32 15,-1 0-16-15,2-3 0 0,0 0-272 0,1-1 0 16,2 1 0-16,1 1 0 0,1-2 0 0,0 0 0 16,-1 3 0-16,1 0 0 0,1 4-288 0,2 4-16 0,-2 1 0 15,3 4 0 1,2 3-912-16,2 4-192 0,1-2-48 0,1 6-11408 0,0 3-2272 0</inkml:trace>
  <inkml:trace contextRef="#ctx0" brushRef="#br0" timeOffset="-30817.72">28250 952 32879 0,'0'15'1456'0,"2"-4"304"0,-1 4-1408 0,0-2-352 0,2 2 0 0,-1 4 0 16,1-1 1024-16,1 3 144 0,0 1 32 0,1-1 0 0,0 2-208 0,2 1-32 15,-1-1-16-15,1 2 0 0,-1-2-656 0,1 0-128 16,-2-3-32-16,0-1 0 0,-1-4 96 0,0-2 16 16,1-2 0-16,-1-1 0 0,-1-1 0 0,-1 0 0 15,0-2 0-15,-2-7 0 0,0 0 96 0,0 0 32 16,0 0 0-16,0 0 0 0,-2-9-128 0,1-2-32 16,-1-2 0-16,0-1 0 0,1-3-208 0,0-2 144 15,-1-5-144-15,2-2 128 0,-1 0-320 0,2-20-80 16,2 3-16-16,0-1 0 15,-1-6-704-15,3 4-144 0,2 1-16 0,-1 3-16 16,2 3 0-16,3 0 0 0,-1 1 0 0,3 11 0 0,0 9 912 0,3 0 256 16,-2 6 0-16,-1 5-128 0,-4 2 512 0,-9 5 96 15,9 5 32-15,-1 2 0 0,-1-1 0 0,-1 5 16 16,1 3 0-16,-2 0 0 0,-1 2 144 0,-3 0 32 0,-2 12 0 16,-2-4 0-16,1-3-304 0,-4-3-48 0,0-2-16 0,-3-1 0 15,-2 2-336-15,1-1 0 0,0-2 0 0,-1-2 0 31,-1-2-1184-31,2 0-304 0,1-3-64 0,4-3-16 16,-1 0-1824-16,1-1-352 0</inkml:trace>
  <inkml:trace contextRef="#ctx0" brushRef="#br0" timeOffset="-30317.77">28717 878 23951 0,'4'14'1056'0,"-1"-1"224"15,-2 2-1024-15,1 3-256 0,1 2 0 0,-4 0 0 16,-1-4 2320-16,0 2 416 0,-1 1 80 0,1-3 0 0,-1-1-816 0,0-1-160 16,2-2-48-16,1-12 0 0,-4 10-1280 0,4-10-256 15,0 0-48-15,0 0-16 0,0 0-64 0,0 0-128 16,0 0 176-16,1-8-176 0,1-2 144 0,0-2-144 16,2-3 0-16,0-4 144 0,-1 0-144 0,1-3 0 15,-2 1 0-15,2-3 128 0,-1 0-128 0,1-1 128 16,-2-5-128-16,2 2 128 0,0 6-128 0,0 1-256 15,1 2 64-15,1 2 16 16,-1 5-272-16,1 3-48 0,1 3-16 0,-1-1 0 16,1-1-96-16,1 4-32 0,-8 4 0 0,13 0 0 15,0 0 32-15,0 3 0 0,0 1 0 0,0 0 0 16,0-6 64-16,0 5 16 0,-1 0 0 0,-1 3 0 16,4 5 16-16,-1-2 16 0,-2 2 0 0,-2 0 0 0,1-1 304 0,-5 1 192 0,-2 2-208 0,0 0 80 15,0 1 448-15,-4 3 80 0,-3 0 32 0,2-1 0 16,1-1 272-16,0 0 64 0,-1 0 16 0,2-2 0 15,3 2-256-15,0-2-48 0,-3-1-16 0,-1-12 0 16,9 13-32-16,0-2-16 0,0-2 0 0,-9-9 0 16,12 4-16-16,0 0 0 0,-2-2 0 0,1-4 0 15,-1 1 112-15,1-6 0 0,-4-2 16 0,0 0 0 16,1-1-80-16,-3-1-32 0,-2 1 0 0,-3-1 0 16,-2 2-160-16,0-1-48 0,-3-3 0 0,-2 0 0 15,0 2-208-15,-2-2 144 0,-1-1-144 0,0-2 128 16,-2 5-400-16,3 0-96 0,1 1-16 0,-1-1 0 15,-3-3-2112-15,5 4-448 16,4 0-64-16,3 10-32 0,0 0-144 0,0 0-16 0</inkml:trace>
  <inkml:trace contextRef="#ctx0" brushRef="#br0" timeOffset="-30019.6">29335 822 16575 0,'0'0'736'0,"0"0"160"0,0 0-720 0,0 0-176 16,0 0 0-16,0 0 0 0,0 0 3456 0,0 0 640 15,0 0 144-15,-8 6 32 0,-1 2-2048 0,-3 5-416 16,-1 4-80-16,1 0 0 0,1 0-1088 0,-1 1-224 16,2 1-32-16,3-1-16 0,2-1 80 0,2-1 0 15,2-1 16-15,4-1 0 0,0-2-144 0,3 0-16 16,-6-12-16-16,10 10 0 0,3-3-144 0,0-3-16 16,0 0-128-16,2-4 192 0,-1-7 144 0,0 1 32 15,1-3 0-15,0-1 0 0,2-3 80 0,-1-2 0 0,-1-5 16 16,0 1 0-16,-1-2-256 0,-1 0-48 15,-2-3-16-15,-2 2 0 0,-3 0-144 0,-2 1 128 0,-1-1-128 0,-3 1 128 16,0-2-128-16,-4 2 0 0,-1-1 144 0,-1 1-144 31,-1-1-1440-31,-1 2-352 0,0-1-80 0,1 4-10768 0,4 0-2144 0</inkml:trace>
  <inkml:trace contextRef="#ctx0" brushRef="#br0" timeOffset="-29721.63">29615 774 12895 0,'-6'19'1152'0,"2"-4"-928"0,0 3-224 0,-1 3 0 0,-1 3 4512 0,3 1 864 16,-1-3 160-16,0 2 32 0,-3-5-2720 0,3 5-544 15,3-1-128-15,4-3 0 0,-1-2-944 0,3 0-176 16,2-3-32-16,2-2-16 0,0-1-640 0,3-3-128 16,0-3-32-16,1-1 0 0,2-2-80 0,1-2-128 15,-2-2 176-15,1-2-176 0,-2-1 0 0,1-1 0 16,0-1 0-16,-1-2 0 0,-1-5 0 0,0 1 0 15,1 0 0-15,-1-1 0 0,-1-2-128 0,0 0-48 16,-1 0 0-16,-2 0 0 0,-3 2 176 0,1-1-192 16,-3 4 192-16,0-1-192 0,0 3 192 0,-3 8 0 15,0 0 0-15,0 0 0 0,0 0 192 0,0 0-16 16,0 0-16-16,0 0 0 0,-8 7-160 0,1 6 128 16,3 1-128-16,0 2 128 0,2 0-128 0,2 0 0 0,1 1 0 0,3 0-176 31,1-2-848-31,2-1-160 0,1 0-32 0,3-3-16 15,1-5-1328-15,5 1-256 0,4-1-48 0</inkml:trace>
  <inkml:trace contextRef="#ctx0" brushRef="#br0" timeOffset="-29518.44">30309 874 33231 0,'-13'-1'1472'0,"2"2"304"0,-3 2-1424 0,0 2-352 0,-2 1 0 0,-1 2 0 16,0 1 944-16,0 0 112 0,0 3 32 0,4 1 0 15,4 0 304-15,3 3 64 0,-1 1 16 0,4-1 0 0,5-2-1104 0,2-1-224 16,1-1-144-16,5-1 192 0,5 0-192 0,0-1 0 16,4-2 0-16,0 0 0 15,3-4-656-15,2 0-112 0,-1-2-32 0,3-2 0 16,2-2-2352-16,-4-2-480 0,-3-3-80 0,-1-1-10256 16</inkml:trace>
  <inkml:trace contextRef="#ctx0" brushRef="#br0" timeOffset="-29283.92">30624 523 23039 0,'0'0'2048'0,"3"15"-1648"0,-3-1-400 0,3 4 0 16,-1 1 1648-16,-1 3 240 0,2 4 48 0,0 0 16 16,-1 1-32-16,2 6 0 0,1 3 0 0,1 3 0 15,-1 3-1152-15,1-1-256 0,1 0-32 0,-1-2-16 16,1-1-144-16,1 0-16 0,0-1-16 0,-1-1 0 15,-1 3-288-15,1-5 0 0,4-4 0 0,-2-1 0 32,0-3-336-32,0-1-128 0,3 2-32 0,-4-7 0 15,-3-4-2544-15,0 0-512 0</inkml:trace>
  <inkml:trace contextRef="#ctx0" brushRef="#br0" timeOffset="-29112.1">30446 896 36623 0,'0'0'1616'0,"0"0"352"0,0 0-1584 0,6-6-384 16,2 1 0-16,1-1 0 0,2 0 1456 0,2 2 208 15,1-3 32-15,4 5 16 0,4 0-176 0,6 0-48 16,3-2 0-16,7 1 0 0,2-1-1040 0,3 0-224 16,2 1-32-16,0-3-16 15,5 1-2512-15,-1 4-496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36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40 6447 0 0,'8'-14'63'0'0,"0"1"376"0"0,-1 0 5662 0 0,4 18-5032 0 0,19 5 1 0 0,-12-5-197 0 0,28 14 0 0 0,259 107 3300 0 0,-193-83-3554 0 0,79 41 92 0 0,-18-6 193 0 0,-110-53-736 0 0,122 52 556 0 0,182 72 817 0 0,-234-106-1213 0 0,-72-25-157 0 0,316 79 522 0 0,-246-66-1354 0 0,-129-30-302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32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7367 0 0,'0'0'568'0'0,"0"2"-373"0"0,17 84 3481 0 0,-3-8-111 0 0,46 284 3381 0 0,-37-185-5488 0 0,1 73-87 0 0,-13-104-942 0 0,2 286 138 0 0,-22-310-308 0 0,-1 20-1538 0 0,13-136-98 0 0,2-16-4433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32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1133 6447 0 0,'0'0'6748'0'0,"8"-3"-5321"0"0,43-19 2043 0 0,54-31 0 0 0,102-78-1089 0 0,-27 18-1317 0 0,-37 21-752 0 0,98-67 160 0 0,236-213-344 0 0,-281 218-296 0 0,-187 149-126 0 0,-1 0 1 0 0,1 1-1 0 0,0 0 0 0 0,1 1 0 0 0,-1 0 0 0 0,1 0 1 0 0,-1 1-1 0 0,1 0 0 0 0,0 1 0 0 0,0 0 1 0 0,18 0-1 0 0,-13 4-1491 0 0,0 7-65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40.1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89 868 919 0 0,'-2'10'62'0'0,"-1"-1"0"0"0,0 1 0 0 0,-6 13 2039 0 0,3-19 131 0 0,5-4-2140 0 0,1 1 0 0 0,-1-1 0 0 0,0 1-1 0 0,1-1 1 0 0,-1 1 0 0 0,1-1 0 0 0,-1 1 0 0 0,0-1-1 0 0,1 0 1 0 0,-1 1 0 0 0,0-1 0 0 0,0 0 0 0 0,-1 1-1 0 0,-2 0 403 0 0,-1 0-1 0 0,0 1 1 0 0,1-1-1 0 0,-1 1 1 0 0,1 0-1 0 0,0 0 1 0 0,-1 1-1 0 0,1-1 0 0 0,0 1 1 0 0,-6 6 1466 0 0,20 7-1251 0 0,-8-15-647 0 0,0 0-1 0 0,-1 0 0 0 0,1 0 1 0 0,0-1-1 0 0,0 1 1 0 0,0-1-1 0 0,0 1 0 0 0,0-1 1 0 0,0 0-1 0 0,0 1 1 0 0,0-1-1 0 0,0 0 0 0 0,0 0 1 0 0,0-1-1 0 0,0 1 1 0 0,0 0-1 0 0,0-1 0 0 0,0 1 1 0 0,0-1-1 0 0,0 1 1 0 0,0-1-1 0 0,-1 0 0 0 0,1 0 1 0 0,3-2-1 0 0,2-1 95 0 0,1-1-1 0 0,-1 0 0 0 0,0 0 1 0 0,8-8-1 0 0,-5 5 46 0 0,0 0-1 0 0,1 0 1 0 0,0 1-1 0 0,17-8 1 0 0,21-13 312 0 0,108-75 447 0 0,224-163-346 0 0,-238 154-30 0 0,-72 54-275 0 0,2-4-111 0 0,12-9-168 0 0,42-14 69 0 0,-58 40-70 0 0,-53 35-91 0 0,-6 2-103 0 0,2 0 0 0 0,-1 1 0 0 0,1 0 0 0 0,0 1 0 0 0,23-8 0 0 0,-18 11-1042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53.6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44 5871 0 0,'0'-44'1739'0'0,"1"46"-1400"0"0,0 0 1 0 0,0-1-1 0 0,0 0 1 0 0,1 1-1 0 0,-1-1 0 0 0,0 0 1 0 0,1 1-1 0 0,-1-1 0 0 0,1 0 1 0 0,0 0-1 0 0,-1 0 0 0 0,4 1 1 0 0,-3-1-459 0 0,12 5 913 0 0,1 0-1 0 0,1 0 0 0 0,-1-2 1 0 0,1 0-1 0 0,23 3 0 0 0,-15-3-15 0 0,31 10 0 0 0,198 68 1992 0 0,-198-61-2364 0 0,48 14-52 0 0,-32-13 132 0 0,0 3 0 0 0,117 61 0 0 0,-77-38 19 0 0,-39-18-229 0 0,-15-8 80 0 0,97 24 0 0 0,-94-30-89 0 0,86 34 0 0 0,-134-45-219 0 0,-1 0 0 0 0,1-1 0 0 0,0 0 0 0 0,0-1 0 0 0,20 2 0 0 0,-18-2 2 0 0,-9-1-49 0 0,-1 0-1 0 0,1 0 0 0 0,0-1 1 0 0,0 0-1 0 0,0 0 1 0 0,9 0-1 0 0,-10 0-282 0 0,0 0-1 0 0,-1-1 0 0 0,1 0 1 0 0,0 0-1 0 0,0 0 1 0 0,-1-1-1 0 0,8-1 0 0 0,-8 2-664 0 0,-1-1 0 0 0,0 0-1 0 0,1 0 1 0 0,-1-1 0 0 0,0 1 0 0 0,0 0-1 0 0,0-1 1 0 0,3-1 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3:55.2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769 21 455 0 0,'0'0'10231'0'0,"3"-4"-9878"0"0,15-12 8918 0 0,-19 17-8960 0 0,-10 12 659 0 0,-20 17 0 0 0,-9 9 483 0 0,-35 41 41 0 0,60-66-1248 0 0,-18 15-1 0 0,-15 14 187 0 0,-24 27 182 0 0,9-10-220 0 0,-188 192 831 0 0,218-220-1187 0 0,-55 61 67 0 0,59-64-4706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 8751 0 0,'-60'23'674'0'0,"44"-17"-567"0"0,12-5 75 0 0,0 0 0 0 0,1 1 0 0 0,-1-1 0 0 0,0 1 1 0 0,1 0-1 0 0,0 0 0 0 0,-1 0 0 0 0,1 0 0 0 0,0 0 0 0 0,0 1 0 0 0,0-1 0 0 0,-4 6 0 0 0,2-3 17 0 0,0 0 0 0 0,1 1-1 0 0,0 0 1 0 0,1 0 0 0 0,-1 0-1 0 0,1 0 1 0 0,0 0 0 0 0,0 1-1 0 0,1 0 1 0 0,0-1 0 0 0,0 1 0 0 0,1 0-1 0 0,0 0 1 0 0,0 0 0 0 0,0 8-1 0 0,1-10-165 0 0,0-1-1 0 0,0 0 0 0 0,1 0 0 0 0,0 1 0 0 0,0-1 1 0 0,0 0-1 0 0,0 0 0 0 0,0 0 0 0 0,1 0 1 0 0,0 0-1 0 0,0 0 0 0 0,0 0 0 0 0,0-1 1 0 0,1 1-1 0 0,-1-1 0 0 0,1 0 0 0 0,0 1 1 0 0,0-1-1 0 0,0 0 0 0 0,0-1 0 0 0,1 1 1 0 0,-1-1-1 0 0,1 1 0 0 0,0-1 0 0 0,7 3 1 0 0,-5-2 51 0 0,-1-2 0 0 0,1 1 1 0 0,-1-1-1 0 0,1 1 0 0 0,0-2 1 0 0,-1 1-1 0 0,1-1 0 0 0,0 1 1 0 0,0-1-1 0 0,0-1 0 0 0,-1 1 1 0 0,1-1-1 0 0,0 0 0 0 0,7-3 1 0 0,-9 3 17 0 0,-1-1 0 0 0,1 1 0 0 0,-1-1 0 0 0,0 0 0 0 0,0 1 0 0 0,0-2 1 0 0,0 1-1 0 0,0 0 0 0 0,0 0 0 0 0,0-1 0 0 0,-1 0 0 0 0,1 1 0 0 0,-1-1 0 0 0,0 0 0 0 0,0 0 1 0 0,0 0-1 0 0,0-1 0 0 0,-1 1 0 0 0,1 0 0 0 0,-1-1 0 0 0,0 1 0 0 0,0-1 0 0 0,1-5 1 0 0,-1 4-20 0 0,0 0 1 0 0,-1 0-1 0 0,1 0 1 0 0,-1 0-1 0 0,0 0 1 0 0,-1 0-1 0 0,1 1 1 0 0,-1-1 0 0 0,0 0-1 0 0,-1 0 1 0 0,1 0-1 0 0,-1 0 1 0 0,0 1-1 0 0,0-1 1 0 0,0 1-1 0 0,0-1 1 0 0,-6-5 0 0 0,-66-66-1572 0 0,65 62-775 0 0,5 4-2892 0 0,2 3-141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0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211 69 8751 0 0,'0'0'674'0'0,"3"-6"-412"0"0,-6 6-4 0 0,-1 0 0 0 0,1 1 0 0 0,-1-1-1 0 0,1 1 1 0 0,-1 0 0 0 0,1 0-1 0 0,-1 0 1 0 0,-3 2 0 0 0,3-2 80 0 0,-10 4 665 0 0,0 0 0 0 0,0 1 0 0 0,-20 11 1 0 0,29-13-887 0 0,0-1 1 0 0,0 1-1 0 0,0 0 1 0 0,1 0 0 0 0,-1 0-1 0 0,1 1 1 0 0,0 0-1 0 0,1 0 1 0 0,-1 0-1 0 0,1 0 1 0 0,-5 9 0 0 0,-3 9 41 0 0,6-13-126 0 0,0-1 1 0 0,1 1-1 0 0,0 0 0 0 0,1 0 0 0 0,0 0 1 0 0,0 0-1 0 0,1 0 0 0 0,-2 21 0 0 0,4-5-10 0 0,2 0 0 0 0,0-1-1 0 0,1 1 1 0 0,9 28 0 0 0,-9-41-22 0 0,1-1 0 0 0,1 0 0 0 0,0 0 0 0 0,0-1-1 0 0,1 1 1 0 0,1-1 0 0 0,0 0 0 0 0,0-1 0 0 0,1 0 0 0 0,12 13 0 0 0,-5-9 1 0 0,1 0 0 0 0,0 0 0 0 0,1-2 0 0 0,0 0 0 0 0,1-1 0 0 0,25 11 0 0 0,-35-18 21 0 0,0-1 0 0 0,0 0 1 0 0,1-1-1 0 0,-1 0 0 0 0,1 0 1 0 0,0-1-1 0 0,0 0 0 0 0,-1 0 1 0 0,1-1-1 0 0,0 0 0 0 0,0-1 1 0 0,0 0-1 0 0,-1 0 0 0 0,1-1 1 0 0,-1 0-1 0 0,1-1 0 0 0,12-5 1 0 0,-10 3 97 0 0,0-1 1 0 0,0 0-1 0 0,0-1 1 0 0,-1-1-1 0 0,0 1 1 0 0,0-2-1 0 0,-1 1 1 0 0,0-1 0 0 0,-1-1-1 0 0,0 0 1 0 0,0 0-1 0 0,-1 0 1 0 0,0-1-1 0 0,-1 0 1 0 0,0 0 0 0 0,-1-1-1 0 0,0 1 1 0 0,-1-1-1 0 0,0-1 1 0 0,-1 1-1 0 0,-1 0 1 0 0,2-16 0 0 0,-3 11 39 0 0,0 1 1 0 0,-1-1 0 0 0,-1 0 0 0 0,-1 1-1 0 0,0-1 1 0 0,-1 1 0 0 0,-1 0 0 0 0,0 0-1 0 0,-1 0 1 0 0,-1 0 0 0 0,-1 1 0 0 0,0 0-1 0 0,-1 0 1 0 0,0 1 0 0 0,-1 0 0 0 0,-1 0-1 0 0,0 1 1 0 0,-17-16 0 0 0,7 9-97 0 0,0 1 1 0 0,-1 1-1 0 0,-1 1 1 0 0,-1 0-1 0 0,0 2 1 0 0,-32-15-1 0 0,52 28-188 0 0,0 1-1 0 0,0-1 1 0 0,-1 1-1 0 0,1 0 0 0 0,0 0 1 0 0,-1 0-1 0 0,1 1 1 0 0,-1-1-1 0 0,1 1 1 0 0,-1-1-1 0 0,1 1 0 0 0,-1 0 1 0 0,1 1-1 0 0,-1-1 1 0 0,1 1-1 0 0,-1-1 0 0 0,1 1 1 0 0,0 0-1 0 0,-1 0 1 0 0,1 0-1 0 0,0 1 0 0 0,-6 3 1 0 0,-5 4-1868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6.6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7831 0 0,'0'0'603'0'0,"2"10"712"0"0,16 89 6435 0 0,0 3-6088 0 0,32 181-709 0 0,-42-230-1138 0 0,5 37-838 0 0,-1-31-2985 0 0,-7-44-1563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7.0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8751 0 0,'0'0'794'0'0,"1"2"-473"0"0,8 17 2307 0 0,8 32 1 0 0,3 5-1714 0 0,-5-16-562 0 0,12 56 1 0 0,1 5-260 0 0,-19-75-85 0 0,73 203-395 0 0,-55-152-1033 0 0,-16-40 23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7.4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97 5063 0 0,'-17'-18'9305'0'0,"16"18"-9151"0"0,4-7 3405 0 0,7-3-2095 0 0,-1 4-1293 0 0,-1 1 0 0 0,1 1 1 0 0,0-1-1 0 0,0 2 0 0 0,14-5 1 0 0,49-9-334 0 0,-37 11-986 0 0,0 2-1 0 0,58 0 1 0 0,-59 4-499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7.8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9671 0 0,'2'0'4224'0'0,"19"0"-2337"0"0,1 1 0 0 0,31 7 0 0 0,-42-6-1815 0 0,1 1 1 0 0,-1 0-1 0 0,0 1 1 0 0,0 0-1 0 0,0 1 1 0 0,13 8-1 0 0,-20-10-37 0 0,0 0 0 0 0,-1 0 0 0 0,0 0 0 0 0,1 1 0 0 0,-1-1 0 0 0,-1 1-1 0 0,1 0 1 0 0,0 0 0 0 0,-1 0 0 0 0,0 0 0 0 0,0 0 0 0 0,0 0 0 0 0,0 1 0 0 0,-1-1 0 0 0,0 1 0 0 0,0-1-1 0 0,0 1 1 0 0,0-1 0 0 0,0 6 0 0 0,-1-5-2 0 0,0 0 0 0 0,0 0-1 0 0,0-1 1 0 0,-1 1 0 0 0,1 0 0 0 0,-1 0-1 0 0,0 0 1 0 0,-1-1 0 0 0,1 1 0 0 0,-1-1-1 0 0,0 1 1 0 0,0-1 0 0 0,0 0-1 0 0,0 1 1 0 0,-1-1 0 0 0,0-1 0 0 0,0 1-1 0 0,-5 5 1 0 0,5-7-43 0 0,0 0 0 0 0,0 0-1 0 0,0 0 1 0 0,0-1 0 0 0,-1 1 0 0 0,1-1-1 0 0,-6 2 1 0 0,-13 6-76 0 0,22-9 59 0 0,-1 1 0 0 0,1-1 0 0 0,-1 1 0 0 0,0-1 1 0 0,1 0-1 0 0,-1 1 0 0 0,0-1 0 0 0,1 0 0 0 0,-1 1 0 0 0,0-1 0 0 0,1 0 0 0 0,-1 0 0 0 0,0 0 0 0 0,0 0 0 0 0,1 1 0 0 0,-1-1 0 0 0,0 0 1 0 0,0 0-1 0 0,1 0 0 0 0,-1-1 0 0 0,0 1 0 0 0,0 0 0 0 0,1 0 0 0 0,-1 0 0 0 0,0 0 0 0 0,1-1 0 0 0,-1 1 0 0 0,0 0 0 0 0,1-1 0 0 0,-1 1 1 0 0,0-1-1 0 0,1 1 0 0 0,-1-1 0 0 0,1 1 0 0 0,-2-1 0 0 0,2 0-188 0 0,13-9-449 0 0,-9 9 644 0 0,-1-1-1 0 0,0 1 0 0 0,1 0 1 0 0,-1 0-1 0 0,1 0 0 0 0,-1 1 1 0 0,1-1-1 0 0,0 1 1 0 0,-1 0-1 0 0,1 0 0 0 0,0 0 1 0 0,-1 0-1 0 0,1 1 0 0 0,5 1 1 0 0,21 1-22 0 0,-24-2 81 0 0,-1-1 1 0 0,1 1 0 0 0,0-1-1 0 0,7 4 1 0 0,5 2 425 0 0,-1 1 1 0 0,0 0 0 0 0,-1 2-1 0 0,1 0 1 0 0,27 21-1 0 0,-42-29-362 0 0,0 1 0 0 0,0 0-1 0 0,0 0 1 0 0,0 0 0 0 0,0 0-1 0 0,-1 0 1 0 0,1 0 0 0 0,0 1-1 0 0,-1-1 1 0 0,0 0 0 0 0,0 1-1 0 0,0-1 1 0 0,0 1 0 0 0,0 0-1 0 0,0-1 1 0 0,0 1 0 0 0,-1 0-1 0 0,0-1 1 0 0,1 1 0 0 0,-1 0 0 0 0,0 0-1 0 0,0-1 1 0 0,-1 1 0 0 0,1 0-1 0 0,0 0 1 0 0,-1-1 0 0 0,0 1-1 0 0,0 0 1 0 0,0-1 0 0 0,0 1-1 0 0,0-1 1 0 0,0 1 0 0 0,0-1-1 0 0,-2 3 1 0 0,-6 7-18 0 0,0 0-1 0 0,0-1 0 0 0,-1 0 1 0 0,-22 19-1 0 0,22-22-73 0 0,1 0 0 0 0,-2-1 0 0 0,1 0 0 0 0,-23 11 1 0 0,25-15-323 0 0,1 0 0 0 0,-1 0 0 0 0,0-1 1 0 0,0 0-1 0 0,0 0 0 0 0,0-1 0 0 0,0 0 1 0 0,-15 0-1 0 0,9-3-1719 0 0,0-5-3323 0 0,1-5-1515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4:08.2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 1 6911 0 0,'0'0'528'0'0,"-2"-1"38"0"0,-5 1 894 0 0,-1 0 1 0 0,1 1-1 0 0,-1-1 1 0 0,1 1 0 0 0,0 1-1 0 0,-12 3 1 0 0,10-3-848 0 0,1 1 0 0 0,0 0 1 0 0,-1 1-1 0 0,1 0 0 0 0,-10 7 1 0 0,6-1-287 0 0,1 1 0 0 0,0 1 0 0 0,1-1 0 0 0,0 2 0 0 0,-15 23 0 0 0,17-22-177 0 0,1-1 0 0 0,1 1 0 0 0,0 1 0 0 0,0-1 0 0 0,1 1 0 0 0,1 0 0 0 0,1 0 0 0 0,-4 30 0 0 0,6-21-22 0 0,0 0 0 0 0,1-1 1 0 0,2 1-1 0 0,0 0 1 0 0,7 25-1 0 0,-4-29-38 0 0,1-1-1 0 0,0-1 1 0 0,2 1-1 0 0,0-1 1 0 0,1-1 0 0 0,11 18-1 0 0,-5-13-20 0 0,1-1 1 0 0,1 0-1 0 0,1-1 0 0 0,20 18 0 0 0,-31-31-55 0 0,1-1 0 0 0,0 0 0 0 0,1 0 0 0 0,-1-1 0 0 0,1 0 0 0 0,0 0-1 0 0,1-1 1 0 0,-1 0 0 0 0,1-1 0 0 0,0 0 0 0 0,-1 0 0 0 0,1-1 0 0 0,1 0 0 0 0,12 0-1 0 0,-3-1-103 0 0,1 0 0 0 0,-1-1 0 0 0,1-1-1 0 0,-1-1 1 0 0,1-1 0 0 0,-1-1 0 0 0,0-1-1 0 0,19-7 1 0 0,-21 5-2751 0 0,-1-1 1 0 0,29-17-1 0 0,-21 9-4846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7T14:43:09.6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16926 7268 4607 0,'0'0'400'0,"0"0"-400"0,0 0 0 0,0 0 0 0,0 0 3200 0,12 6 544 0,-12-6 112 0,0 8 32 0,1 0-2064 0,-1 1-416 15,0-3-64-15,2 2-32 0,-1 1-528 0,-1-1-96 16,0 3-32-16,1-1 0 0,0-1 16 0,-1 3 0 16,-1-3 0-16,0 1 0 0,0 1 96 0,-1-1 0 15,1 1 16-15,0-1 0 0,-1-1-16 0,1 0-16 16,-3-1 0-16,1 1 0 0,1 2-176 0,-1 0-48 15,-1 1 0-15,0 0 0 0,1 0-64 0,-1-2-16 16,-2 1 0-16,1-2 0 0,0 0-80 0,0 0-32 16,-2 1 0-16,2 1 0 0,0-1-80 0,-2 1-32 0,-1-2 0 0,1 0 0 15,-1-1-48-15,0 1-16 0,-1 0 0 0,1 1 0 16,-2 3 48-16,-1-2 16 0,1 1 0 0,-1-1 0 16,1 2 32-16,1-1 16 0,-2 0 0 0,0 0 0 15,-1-2-64-15,-1 0-16 0,0 1 0 0,0 1 0 16,-2-3 0-16,4 0-16 0,-4 0 0 0,1-3 0 15,-2 2 0-15,1 1 0 0,-1 1 0 0,0 0 0 16,1-4-32-16,-1 2 0 0,-1-1 0 0,0-1 0 16,2 1-144-16,-2-1 0 0,0 0 144 0,-2-1-144 15,2 0 0-15,2-1 128 0,-1 0-128 0,1 0 0 0,-1 1 144 16,-1-2-144-16,-1 0 192 0,1-1-192 0,0-1 192 0,0 0-192 16,-1 2 192-16,-2-2-192 0,-1 2 192 0,0 0-192 15,-1-1 192-15,-1-1-192 0,-1 1 192 0,-1-2-64 16,1 0 0-16,-1 0-128 0,1-2 256 0,0 1-64 15,0 0-16-15,2-2 0 0,0 1-16 0,0-1 0 16,0-4 0-16,2 2 0 0,2-1-160 0,-2-1 192 16,-1-2-192-16,0 0 192 0,2-1-192 0,-1-1 160 15,0-1-160-15,0 2 160 0,0-2-160 0,0 2 0 16,-3-2 0-16,0-1 0 0,-1 0 0 0,0 0 0 16,-2 0 0-16,0 0 0 0,1 0 0 0,1-2 0 15,1 0 0-15,-1-1 0 0,0-1 0 0,0 0 0 16,2 0 0-16,-1-1 0 0,2 0 0 0,0 1 0 15,1 0-224-15,-1-1 80 0,-1-3 144 0,3 1 144 16,-1 1-16-16,2-1-128 0,0 1 0 0,-1-1 0 16,1 2 0-16,1-3 0 0,0 1 0 0,0 1 0 15,0-1 0-15,-1-2 0 0,0 1 0 0,0-2 0 0,-1-1 0 0,1 1 0 16,2-2 0-16,1 4 0 0,-1-2 0 0,2 1 0 16,-2-2 0-16,3 2 0 0,0 1 0 0,0 0 0 15,1-1 0-15,1 1 0 0,-1 2 0 0,0-3 0 16,3 1 0-16,1-3 0 0,2 2 0 0,-1-1 0 15,1-1 0-15,-1 1 0 0,3-5 0 0,0 2 0 16,2 0 0-16,0-3 0 0,1 1 0 0,1 0 0 16,0 5 0-16,0 1 0 0,1 0 128 0,2-1-128 15,0 3 0-15,0-1 128 0,1 1-128 0,2 2 0 16,0 1 128-16,2 1-128 0,0 1 0 0,3 0 0 16,1 2 128-16,1 2-128 0,2-3 0 0,-2 3 0 15,0-1 0-15,0 2 0 0,0 0 0 0,1 1 0 0,2-1 0 0,-2 1 0 16,0 1 0-16,1 0 0 0,0 0-176 0,1 0 16 15,-2 2 0-15,1-1 0 16,-1 0-1264-16,-1 1-256 0,-1 1-48 0,-2 1-16 16,-1 0-512-16,0 0-112 0,1 1 0 0,-4-3-16 15,-2 0-304-15,0-1-64 0,-1 1-16 0,-2-1-5184 16,-2-1-1040-16</inkml:trace>
  <inkml:trace contextRef="#ctx0" brushRef="#br0" timeOffset="328.43">14986 6049 19983 0,'-10'-8'880'0,"6"6"192"0,-3-2-864 0,1 2-208 15,-3-2 0-15,0-1 0 0,3 1 1072 0,1 0 160 16,1 0 48-16,4 4 0 0,-4-5-192 0,2 1-16 16,-1-1-16-16,3 5 0 0,1-6-256 0,3 1-48 15,-4 5-16-15,7-4 0 0,2 3-288 0,0 0-48 16,0-1-16-16,3 2 0 0,2 0-256 0,1 2-128 0,-1 0 128 0,0 1-128 16,2 1 0-16,0-3 0 0,-2 4 0 0,0-1 0 15,1 4 0-15,-2 1 0 0,-2 0 0 0,0-1 0 16,-2 0 128-16,0 2-128 0,0 2 0 0,0 1 128 15,-5 0 128-15,0 3 0 0,0 0 16 0,-3 4 0 16,-1 0 240-16,-1 3 32 0,0 0 16 0,-1-1 0 16,0 0-112-16,-1-1 0 0,-1-2-16 0,2 0 0 15,-1-1-272-15,2-1-160 0,0-2 192 0,1 2-192 16,1-1-176-16,1 1-144 0,1 0-16 0,-2 1-16 16,2 3-2640-1,1 1-528-15</inkml:trace>
  <inkml:trace contextRef="#ctx0" brushRef="#br0" timeOffset="9968.28">16770 5258 19231 0,'0'0'848'0,"0"0"176"0,0 0-816 0,4 10-208 0,-3-3 0 0,0 0 0 16,-1-7 480-16,4 9 48 0,1 0 16 0,2 0 0 15,2 0 320-15,3 3 64 0,-1-4 16 0,1 1 0 16,0 0-512-16,1-1-112 0,1-1 0 0,2-2-16 16,0-1 64-16,1-2 16 0,-3 0 0 0,4-1 0 15,0 0 128-15,2-1 48 0,2-1 0 0,-1 0 0 16,0-2-176-16,-2 2-48 0,0-2 0 0,0 1 0 16,1-2-96-16,1 0-32 0,-2-3 0 0,-1-1 0 15,-1-1-64-15,-1-1-16 0,-2 1 0 0,1-4 0 16,-2 0-128-16,0 0 128 0,-1 0-128 0,1-2 128 0,-2-4-128 0,1 2 128 15,0-3-128-15,-1 2 128 0,0 0-128 0,-2-2 0 16,-1 3 0-16,-2 0 0 0,1 0 0 0,-1 2 0 16,0 0 0-16,-1 1 0 0,-1-2 0 0,1 3 0 15,-1 1-160-15,1 1 160 0,-2-1-176 0,1 2 176 16,-2 0-192-16,1 1 192 0,-2 1 0 0,2 1 0 16,-2-1 0-16,0 1 0 0,-1 2 0 0,0 5 0 15,0 0 0-15,0 0 0 0,0 0 0 0,0 0 0 16,0 0 128-16,-6 4-128 0,-2-1 192 0,0 2-48 15,0 0-16-15,-1 2 0 0,-1 2-128 0,-2 0 0 16,-1 3 0-16,-1-3 0 0,-1 2 0 0,1 0 128 0,1 1-128 0,0-5 0 16,3 3 0-16,-1-3 128 0,2-1-128 0,1 0 0 15,0-3 0-15,8-3 0 0,0 0 0 0,-8 1 0 16,8-1 0-16,0 0-176 0,-3-4 176 0,0-2-192 16,3-4-32-16,1 0-16 0,2 0 0 0,2-3 0 15,0 0-16-15,2-1 0 0,1 1 0 0,1-1 0 16,0-2 64-16,0 2 16 0,-1 0 0 0,2 2 0 15,2-2 176-15,0 2-128 0,-2 2 128 0,1 0-128 16,-2 1 128-16,0 4 0 0,-1 0 128 0,0 4-128 16,-8 1 464-16,9 1 32 0,0 1 0 0,0 1 0 15,0 0 224-15,0 1 48 0,0 1 16 0,0 1 0 16,1 1-144-16,0 1-16 0,2 1-16 0,-1 0 0 16,2 0-352-16,0 1-80 0,1 1-16 0,0-1 0 15,2 2-160-15,-1-3 0 0,2 2 0 0,0-1 0 16,3-1-992-16,-1-1-288 0,1 0-48 0,-1 0-13760 15</inkml:trace>
  <inkml:trace contextRef="#ctx0" brushRef="#br0" timeOffset="12265.48">9084 6211 16575 0,'20'-26'1472'0,"-14"19"-1168"0,4-1-304 0,0 1 0 16,2 1 2176-16,-1-2 368 0,0 1 80 0,1 0 0 15,-1 3-768-15,0 0-176 0,-1 1-16 0,-1 2-16 16,-1 0-480-16,-8 1-80 0,0 0-32 0,8 5 0 16,-3 1-288-16,-2 3-64 0,-5-1-16 0,0 5 0 15,-3 4-128-15,-5 3-32 0,-1 3 0 0,-4 5 0 16,-2 2-208-16,-1 3-64 0,-3-1 0 0,1 3 0 16,-3-2-64-16,1-1-32 0,0 2 0 0,4-1 0 15,1-2 0-15,2 2 0 0,2-5 0 0,4 0 0 16,1-2-160-16,5-2 128 0,0-1-128 0,3-3 128 15,3-3-128-15,2-1 0 0,3-2 0 0,3-1 0 16,4-1 0-16,2-1 0 0,2-5-160 0,5-2 160 16,0-1-640-1,3-2-48-15,-4-2 0 0,3-2 0 0,0-1-2320 0,0-2-480 0,-1-2-96 0</inkml:trace>
  <inkml:trace contextRef="#ctx0" brushRef="#br0" timeOffset="12593.66">9116 6531 28559 0,'-7'3'2544'0,"-1"-1"-2032"15,2 2-512-15,6-4 0 0,-5 4 1568 0,5-4 224 16,0 0 32-16,0 0 16 0,0 0-480 0,10 3-80 0,3-2-32 0,4-1 0 16,2-1-576-16,4 1-112 0,0-6-32 0,4 2 0 15,3 1-80-15,0-4 0 0,3 0-16 0,1 4 0 16,2-1-16-16,2 1 0 0,1-2 0 0,3 0 0 15,0-1-192-15,0 1-32 0,-1-1-16 0,1-1 0 16,2 2-176-16,-3 1 160 0,-1-2-160 0,-1 0 160 16,2 0-160-16,-2 1 0 0,2-1 0 0,0 1 0 15,1 0 0-15,-1 2 0 0,2-1 0 0,-1 0 0 16,-1 1 0-16,-1-1 0 0,0 0 0 0,-1 1 0 16,1 1 0-16,0-1 0 0,0 0 0 0,2 2 0 15,2-3 0-15,1 1 0 0,0-3 0 0,0 2 0 16,-1-1-208-16,-2 0 80 0,-1-1 128 0,-1 3-208 15,-5-3-272-15,-1 1-48 0,0 0-16 16,-3 1 0-16,-1-3-1984 0,-1 2-400 16,-2 0-80-16,0-2-13088 0</inkml:trace>
  <inkml:trace contextRef="#ctx0" brushRef="#br0" timeOffset="12907.58">10865 6028 27647 0,'-13'1'2448'0,"13"-1"-1952"16,0 0-496-16,0 0 0 0,0 0 1056 0,0 0 112 16,0 0 32-16,0 0 0 0,8 0-416 0,5 0-80 15,4-1 0-15,3-1-16 0,-1 0-432 0,5-1-96 16,2-1-16-16,1 0 0 0,3 2-144 0,0-1 0 16,1 1 0-16,2 0 0 0,-1 2 0 0,0 2 0 15,-2 0 0-15,-2 2 0 0,-2 3 0 0,-3 0 0 0,-4 0 0 0,-3 2 0 16,-3 3 528-16,-1 3 32 0,-5 0 0 0,-3 4 0 15,-2 3 576-15,-5 3 112 0,-2 3 32 0,-3 2 0 16,-2 1-192-16,-3 3-48 0,-3 1 0 0,-1 1 0 16,0-2-432-16,0 2-96 0,1 0 0 0,-1 2-16 15,2 1-496-15,0-1 128 0,2-2-128 0,3 0 0 32,0-1-2608-32,2 0-560 0</inkml:trace>
  <inkml:trace contextRef="#ctx0" brushRef="#br1" timeOffset="16874.03">2859 5755 20271 0,'0'0'1792'0,"1"-4"-1424"0,1-5-368 0,-1 4 0 15,-1 5 1408-15,0 0 224 0,3-5 32 0,0 1 16 16,-3 4-80-16,0 0-32 0,0 0 0 0,8 4 0 31,0 4-688-31,-1 3-144 0,-2 2-32 0,0 4 0 16,2 4 128-16,-2 4 0 0,-1 4 16 0,0 3 0 15,1 5-144-15,-3 4-48 0,0 2 0 0,-1 6 0 16,0 5-80-16,-2 0-32 0,-2 3 0 0,1 5 0 16,-1 4-144-16,-1-2-16 0,2 1-16 0,-2 2 0 15,-3-1-144-15,1-2-32 0,1 2 0 0,-1 0 0 0,1-6-192 0,0-2 128 0,1-2-128 0,0-4 0 16,1-2 0-16,2-4 0 0,-3-5 0 0,3-3 0 31,1-3-1024-31,0-6-320 0,-1-4-48 0,1-4-16 0,1-6-2000 0,0-4-416 0,-1-11-80 0,0 0 0 0</inkml:trace>
  <inkml:trace contextRef="#ctx0" brushRef="#br1" timeOffset="17342.79">2867 5652 23327 0,'0'0'1024'0,"-7"0"224"0,7 0-992 0,-6 3-256 0,-1-1 0 0,7-2 0 32,0 0 1824-32,0 0 320 0,0 0 64 0,0 0 16 15,0 0-576-15,0 0-112 0,3 8-32 0,2-4 0 0,3-1-560 0,4-3-112 0,3-4-32 0,6-1 0 31,0-3 144-31,4-1 16 0,2-2 16 0,4-2 0 0,3-4-160 0,3-1-48 0,2 0 0 0,0-2 0 0,0 1-288 0,3-2-64 16,1-1-16-16,1-1 0 0,2 1-192 0,2-2-32 31,2-1-16-31,1 0 0 0,2 0-160 0,-2 0 0 16,-2 1 0-16,1 0 0 0,-3-1 0 0,-3 2 0 16,-2 2 0-16,-2 2 0 0,-1-1-192 0,1 3-112 15,-4 3-16-15,1-1-16 16,-2 1-1200-16,-1 4-256 0,0 3-32 0,-3 3-16 15,-1 0-1712-15,-1 3-352 0</inkml:trace>
  <inkml:trace contextRef="#ctx0" brushRef="#br1" timeOffset="17968.93">2849 7325 2751 0,'0'0'128'0,"0"0"16"0,0 0-144 0,0 0 0 15,0 0 0-15,0 0 0 0,0 0 3312 0,0 0 624 16,0 0 128-16,0 0 32 0,0 0-1568 0,0 0-304 16,0 0-64-16,0 0-16 0,0 0-448 0,0 0-96 15,0 0 0-15,7-1-16 0,3-1-320 0,-1 5-64 16,1-2-16-16,3 3 0 0,2 3-288 0,1-1-48 16,1 2-16-16,8 2 0 0,3 2-80 0,2 0-32 15,0 1 0-15,3 4 0 0,5-4-192 0,1 1-32 0,2 1-16 0,0-1 0 0,4 3-80 0,0 0-16 0,4 0 0 16,2 1 0-16,2 0-64 0,2 0-32 0,-2 3 0 0,-1-1 0 31,-1-2-48-31,-1-1-16 0,-3 1 0 0,-2-2 0 16,0 1 32-16,-1 0 16 0,-2-1 0 0,-1 0 0 15,0 1 16-15,-2-2 0 0,-1 0 0 0,-2 0 0 16,1 2-48-16,-5-2-16 0,-3 1 0 0,0 1 0 16,-2-5-224-16,-1 1 176 0,-1 0-176 0,-3-3 160 15,-1-1-160-15,-2 0 128 0,0 1-128 0,-1-3 128 16,-2 0-128-16,-2-1 0 0,-2 0 0 0,-2-2 0 15,1 1-592-15,-2-3-160 0,-2 1-16 16,-7-3-16-16,8 1-1024 0,-8-1-208 16,7-1-32-16,-1-2-16448 0</inkml:trace>
  <inkml:trace contextRef="#ctx0" brushRef="#br1" timeOffset="19167.79">3274 5932 7359 0,'0'0'320'0,"-3"-2"80"0,3-3-400 0,0 1 0 15,-1-3 0-15,2 3 0 0,-1-3 3232 0,3 0 560 16,-2-2 112-16,2 2 32 0,-1-3-2112 0,2 2-416 16,-1 0-96-16,-1 0-16 0,2 3-48 0,-1 1-16 15,-3 4 0-15,0 0 0 0,6 2-128 0,0 3-16 0,-4 4-16 0,1 3 0 16,2 5-48-16,-2 5 0 16,-3 5 0-16,1 6 0 0,1 6-96 0,1 7-32 0,-6 3 0 0,2 6 0 15,0 3-288-15,0 4-64 0,-1-2-16 0,1 1 0 16,0 2-64-16,-1-3-16 0,1 0 0 0,-2-4 0 15,1-4-192-15,1 0-64 0,1-4 0 0,-2-4 0 16,1-2-48-16,-2 0-16 0,1-2 0 0,-1-2 0 16,0-4-128-16,1-1 0 0,-1-3 144 0,3-2-144 15,-1 0 0-15,0-5 0 0,-1-2-160 0,4-3 160 32,-1-2-2464-32,2-4-384 0,-1-3-80 0</inkml:trace>
  <inkml:trace contextRef="#ctx0" brushRef="#br1" timeOffset="22067.03">4554 4697 16575 0,'0'0'736'0,"0"0"160"0,0 0-720 0,0 0-176 15,14 18 0-15,-14-18 0 0,0 0 2320 0,0 0 432 16,0 0 96-16,4 6 16 0,-4-6-1424 0,4 6-288 16,-4-6-48-16,4 6-16 0,-4-6-560 0,4 11-112 15,0-5-32-15,-2 1 0 0,-2-7-64 0,2 7 0 16,-2 0-16-16,0-7 0 0,-3 9 64 0,3-9 16 15,-4 7 0-15,0-4 0 0,-1 1 32 0,5-4 16 16,-6 2 0-16,-1-2 0 0,0-2-48 0,1 0 0 16,-1-1 0-16,2 1 0 0,1-5-192 0,2 0-32 0,-1 0-16 0,2-1 0 15,0 0-144-15,1-1 0 16,0 1 0-16,1 0 0 0,1 2 0 0,1 1 0 0,0-1 0 0,1 1 0 16,-1 0 0-16,-3 5 0 0,0 0 0 0,7-4 0 15,-1 1 208-15,1 2-32 0,1 0-16 0,0 1 0 16,-8 0 96-16,7 1 0 0,-7-1 16 0,0 0 0 15,0 0 256-15,0 0 48 0,0 0 16 0,0 0 0 16,0 0 0-16,0 0 0 0,0 0 0 0,0 0 0 16,0 0-224-16,-5 5-48 0,-1 0-16 0,-2-2 0 15,0 1-144-15,0-4-32 0,0 0 0 0,1 0 0 16,-1 0-128-16,1-3 0 0,1-1 0 0,1-1 128 16,-1 1-128-16,2 0 0 0,4 4 0 0,0 0 0 15,0 0-1424 1,0 0-176-16,0 0-16 0,0 0-16 0,0 0-1952 15,10 2-384-15</inkml:trace>
  <inkml:trace contextRef="#ctx0" brushRef="#br1" timeOffset="22443.71">4731 5131 13823 0,'0'0'608'0,"0"0"128"0,-6 4-592 0,-1 0-144 0,7-4 0 0,-8 2 0 0,1 1 3328 0,0-3 640 0,0-2 128 0,2 1 32 16,0-3-2640-16,5 4-528 0,-3-5-96 0,2-2-32 16,1 0-576-16,0-1-128 0,0-1-128 0,4 1 176 15,1 0 64-15,0 0 16 0,1 2 0 0,-1 1 0 16,0 1 208-16,2 0 48 0,-7 4 16 0,7-3 0 16,1-3 48-16,0 3 16 0,-1 3 0 0,-1 0 0 15,-6 0-160-15,0 0-48 0,8 3 0 0,-8-3 0 16,0 0-96-16,0 0-32 0,0 0 0 0,0 0 0 15,1 7 0-15,-1 1-16 0,-2 0 0 0,-2 0 0 16,-1 0-32-16,-2-2 0 0,0-2 0 0,1 1 0 16,-1-1-208-16,7-4 176 0,-6 3-176 0,-1-1 160 15,1 1-160-15,-1-2 0 0,7-1 144 0,0 0-144 16,-6-2 0-16,1-1 144 0,-1 1-144 0,6 2 0 16,-2-7 128-16,2 7-128 0,0 0 0 0,1-4 0 0,3-2 0 0,1-1 0 15,2 3 0-15,-1-1 0 16,3 0-1216-16,2 0-160 0,1 1-32 0,2 1-10016 15,2 0-2016-15</inkml:trace>
  <inkml:trace contextRef="#ctx0" brushRef="#br1" timeOffset="22679.55">5138 4673 24879 0,'0'0'1088'0,"0"0"256"0,0 0-1088 0,0 0-256 16,0 0 0-16,4-6 0 0,-2-2 3408 0,2 1 624 16,3 2 128-16,-1 0 32 0,2 0-2496 0,1 2-496 15,4-1-112-15,0 4 0 0,0-1-864 0,2 1-224 0,3 0 0 0,-1 0 0 16,0-2 0-16,0 2 0 16,1 0 0-16,-1 0 0 0,-1 0-192 0,1-2-112 0,-2 1-16 0,1-2-16 31,0 0-2992-31,-1 1-608 0,1-2-112 0</inkml:trace>
  <inkml:trace contextRef="#ctx0" brushRef="#br1" timeOffset="23132.68">5520 4325 21183 0,'-24'1'1888'0,"14"1"-1504"0,-2-2-384 0,-2 0 0 0,-2 0 2560 0,-2 0 448 15,-1 2 96-15,-2 0 16 0,-3-1-752 0,-1 1-128 16,-1 0-48-16,-1 0 0 0,0 2-1040 0,1 3-192 16,1 3-64-16,-1 2 0 0,2 0-384 0,1 1-64 15,1 2-32-15,1 5 0 0,2-1-208 0,3 5-32 16,0 2-16-16,3 4 0 0,1 3-160 0,6 0 160 16,-1 4-160-16,3 0 160 0,3-1-160 0,2 1 0 15,3-1 0-15,3-2 0 0,2 0 0 0,4-3 0 16,4-4 0-16,2 0 0 0,5-5 0 0,2-1 0 0,2-2-176 0,2-2 176 15,2-6 0-15,2-2-128 0,2-2 128 0,-2-4 0 16,-1-6 0-16,1 0 0 0,1-4 0 0,-3-2 0 16,0-5 0-16,-2-2 0 0,0-2 0 0,-3-3 0 15,-1-3 0-15,-2 0 128 0,-2-1-128 0,-3 0 176 16,-2-4-48-16,-2 2-128 0,-4-2 192 0,-2 2-64 16,-2-3 240-16,-3 0 32 0,-3 1 16 0,-1 1 0 15,-3-2-32-15,-2 1 0 0,-4 0 0 0,-1 1 0 16,-3-1-176-16,-3 0-32 0,-1 0-16 0,-1 1 0 15,0 0-16-15,-2 4 0 0,0 1 0 0,1 5 0 32,-1 3-1088-32,2 3-208 0,1 3-64 0,0 2 0 15,2 3-1728-15,0 3-336 0</inkml:trace>
  <inkml:trace contextRef="#ctx0" brushRef="#br1" timeOffset="29651.67">5366 7552 17503 0,'0'0'1552'0,"0"0"-1232"0,0 0-320 0,0 0 0 16,0 0 2176-16,0 0 368 0,0 0 80 0,0 0 0 0,-1 11-800 0,1-3-160 15,-2 1-48-15,2 4 0 0,2 4-880 0,-1 3-176 16,0-1-48-16,2 2 0 0,0 2-304 0,-1-3-64 16,3 4-16-16,-1 2 0 0,0-1-128 0,0 2 0 15,0 2 0-15,0-1 0 16,0-1-1536-16,0 5-320 0,0-2-80 0</inkml:trace>
  <inkml:trace contextRef="#ctx0" brushRef="#br1" timeOffset="29854.87">5214 7831 911 0,'-8'-12'0'0,"4"7"0"15,-1 0 0-15,1-1 0 0,1 2 6688 0,0-2 1248 0,3 1 256 0,0 5 64 16,0 0-5488-16,6-6-1088 0,0 3-208 0,3-1-64 16,2 0-528-16,2 0-112 0,-1 1-32 0,2 2 0 15,3-3-400-15,1 3-80 0,2-1 0 0,-2 0-16 16,0-2-240-16,0 0 0 0,2-1 0 0,-2-2 0 15,-1 1 0-15,3-2 0 0,1 1 0 0,-1-2 0 32,-1 3-2304-32,-1-1-448 0,0 1-80 0,-1-2-11712 0</inkml:trace>
  <inkml:trace contextRef="#ctx0" brushRef="#br1" timeOffset="30230.41">5597 7427 5519 0,'-17'-10'496'0,"9"8"-496"0,-2-5 0 0,-5 2 0 16,-3 0 2816-16,-1 0 480 0,-1-1 96 0,-4 3 0 15,-2-1-1472-15,-1 1-320 0,-6 3-48 0,1 1-16 0,1 3 96 0,1 4 16 16,0 4 0-16,1 3 0 0,3 6-496 0,1 1-112 16,3 6-16-16,4 2 0 0,1-3-256 0,4 3-48 15,2 0-16-15,2 5 0 0,5 3-400 0,3 1-96 16,3 0-16-16,5 2 0 0,3 1-192 0,3-2 0 16,4-1 0-16,4-2 0 0,5-2 0 0,3-3 0 15,4-2 0-15,1-4 0 0,-1-3 0 0,3-4 0 16,-1-3 0-16,0-4 0 0,2-3 0 0,0-3 0 15,1-1 128-15,3-2-128 0,-4-2 0 0,1-3 0 16,0-4 0-16,-2-1 0 0,-2-2 496 0,-1-2 0 16,-4-1 0-16,-3-2 0 0,-1-6 368 0,-6 1 80 0,-3-3 16 15,-2-3 0-15,-5-1-128 0,-2 0 0 0,-3-2-16 0,-3-2 0 16,-1 0-400-16,-5-1-80 0,-3 2-16 0,-4 1 0 16,-4-2-144-16,-3 0-48 0,-3 1 0 0,-3 2 0 15,-4-1-288-15,-1 2-64 0,-1 0-16 0,0 1 0 31,1 3-2016-31,2 1-416 0,4 6-80 0,0 3-14592 0</inkml:trace>
  <inkml:trace contextRef="#ctx0" brushRef="#br1" timeOffset="31074.18">2830 7325 5519 0,'0'0'496'0,"0"0"-496"15,0 0 0-15,0 0 0 0,0 0 3472 0,0 0 608 16,0 0 112-16,0 0 32 0,0 0-2080 0,0 0-416 0,0 0-64 0,0 0-32 16,0 0-448-16,0 0-96 0,0 0 0 0,0 0-16 15,0 0 160-15,0 0 48 0,8 21 0 0,-8-21 0 16,-6 9 80-16,-2-1 32 0,-3-2 0 0,0 5 0 15,-2 2-224-15,-3 2-32 0,-2 1-16 0,-2 2 0 16,-5 2-96-16,-1 1 0 0,-2 1-16 0,-2 1 0 16,-3 3-304-16,1 0-48 0,-2-2-16 0,1-1 0 15,0-1-256-15,2 1-64 0,2 0-16 0,3-1 0 16,3-1-304-16,1-3 0 0,1-1 0 0,3-1 0 31,3 1-768-31,2-4-272 0,2-1-48 0,1-3-16 16,4-1-2400-16,1-2-464 0</inkml:trace>
  <inkml:trace contextRef="#ctx0" brushRef="#br1" timeOffset="31873.54">711 7974 15663 0,'0'0'1392'0,"0"0"-1120"0,0 0-272 0,0 0 0 0,-6 7 2752 0,4 3 480 0,-1 0 96 0,0 2 32 15,3 4-1616-15,0 1-320 0,2 1-64 0,-1 3-16 0,0 5-528 0,3 0-112 16,0 4-32-16,0 1 0 0,-1 5-496 0,1-4-176 15,-2 2 0-15,2 3 144 0,-1-6-144 0,-1-2 0 16,2-3 0-16,-1-4 0 16,0 1-1344-16,0-2-288 0,1-4-64 0</inkml:trace>
  <inkml:trace contextRef="#ctx0" brushRef="#br1" timeOffset="32076.68">847 7917 21183 0,'-1'-22'944'0,"2"12"192"16,1 1-912-16,0 0-224 0,0 1 0 0,-2 8 0 0,0 0 2208 0,0 0 400 15,0 0 80-15,9 2 0 0,1 3-1424 0,-1 4-304 0,-1 3-48 0,3 3-16 16,0 5-560-16,1 0-112 0,2 3-32 0,-1 0 0 16,-1 5-192-16,1 2 128 0,0 2-128 0,0 4 0 15,2 1 128-15,-2 3-128 0,-3 3 0 0,-1-4 0 31,2 1-1280-31,-4 1-336 0,1-2-80 0</inkml:trace>
  <inkml:trace contextRef="#ctx0" brushRef="#br1" timeOffset="32264.92">812 8468 20271 0,'-14'-9'1792'0,"9"4"-1424"0,-1 0-368 0,3-2 0 0,-1 1 2640 0,2-3 464 0,2 1 96 0,3-1 0 0,1-2-1856 0,2 1-368 16,3 1-80-16,3-3 0 0,3 1-640 0,2 4-128 15,2-4-128-15,5 5 176 16,0 2-1040-16,2 0-208 0,2 1-32 0</inkml:trace>
  <inkml:trace contextRef="#ctx0" brushRef="#br1" timeOffset="32671.43">1137 8356 28559 0,'0'0'1264'0,"0"0"272"16,0 0-1232-16,0 0-304 0,0 0 0 0,2 8 0 0,1-3 160 0,2 0-32 0,2 1 0 0,2-4 0 15,1-1 224-15,1 2 32 0,-1-3 16 0,3 0 0 16,0 0-400-16,-1 0 128 0,-2 0-128 0,0 3 0 15,-1-2 0-15,-1 2 0 0,-8-3 128 0,5 6-128 16,-1 2 128-16,-2 1-128 0,0 2 192 0,-2-1-64 16,-2 0 0-16,1 2 0 0,0-5 0 0,-1 0 0 15,0 0-128-15,2-7 0 0,-3 6 144 0,3-6-144 16,0 0 0-16,0 0-128 0,0 0 0 0,0 0 0 16,0 0-368-1,0 0-64-15,0 0-16 0,0 0 0 0,0 0 192 0,8-3 16 0,0-3 16 0,1 2 0 16,1 1 224-16,2-1 128 0,0 1-160 0,2 0 160 0,-1 2 0 15,0 2 208-15,-1-1-16 0,0 2 0 0,-1-1 640 0,0 3 128 16,-2 1 32-16,0 2 0 0,-1-1 64 0,-2 5 16 16,-3-4 0-16,-2 4 0 0,-2-1-320 0,-2 2-64 15,0 0-16-15,-3 1 0 0,1 1-336 0,-1 0-64 16,-4 1-16-16,0-1 0 0,-2-5-256 0,-1 0 0 16,-1-1 128-16,0-1-128 15,1-2-1856-15,-1-2-416 0,1-3-96 0</inkml:trace>
  <inkml:trace contextRef="#ctx0" brushRef="#br1" timeOffset="32937.26">1559 7915 30351 0,'-11'-2'1344'0,"5"4"272"0,-2 0-1296 0,1 3-320 0,-2 0 0 0,-1 3 0 16,0 2 1600-16,-2 1 240 0,1 2 48 0,0 3 16 15,1 0-832-15,-1 4-176 0,-1 4-16 0,3 2-16 16,2 1-320-16,0 3-64 0,2 0-16 0,1 3 0 16,1-3-80-16,3 2 0 0,2-1-16 0,1-1 0 15,1-1-240-15,3-7-128 0,1-1 128 0,1-1-128 16,1-2 0-16,3-1 0 0,2-5 0 0,2-3 0 16,2-3 0-16,2-2 0 0,3-3 0 0,-1-2 0 15,-1-5-1600 1,2-1-304-16,0-2-48 0,1-3-15392 0</inkml:trace>
  <inkml:trace contextRef="#ctx0" brushRef="#br1" timeOffset="33234.11">1813 7966 23951 0,'-10'7'2128'0,"-2"2"-1696"16,1 4-432-16,-2 0 0 0,-4 5 2272 0,1 2 368 15,2 2 80-15,2 1 16 0,1 4-1264 0,4-1-240 16,1 2-48-16,4 2-16 0,2 2-752 0,4-2-160 15,5-2-16-15,1 1-16 0,3-3-224 0,2-3 0 16,-1 0 128-16,4-5-128 0,2-4 0 0,1-2 0 16,1-4 0-16,0-3 0 0,1-4 0 0,2-2 0 15,0-3 0-15,0 0 0 0,-6-2 240 0,1-6-48 0,-2-1-16 16,-1-3 0-16,0-2 416 0,-3-2 96 16,-2 1 16-16,-3-3 0 0,-2-2 16 0,-3-1 16 0,-2 1 0 0,-2-2 0 15,-2 0-80-15,-2-1-16 0,-1 0 0 0,-2 1 0 16,-1 0-208-16,-1 0-48 0,-1 0-16 0,-2 1 0 15,-1 2-208-15,-1 3-32 0,-2 3-128 0,-1 5 192 32,0 3-1296-32,-1 7-272 0,-1 4-48 0</inkml:trace>
  <inkml:trace contextRef="#ctx0" brushRef="#br1" timeOffset="39239.69">2317 3028 16575 0,'-4'-13'736'0,"0"2"160"0,0 2-720 0,-1 1-176 16,-2 2 0-16,-1-1 0 0,-1 1 992 0,0-1 160 16,1 1 48-16,-1 1 0 0,-1-1-240 0,1 2-64 0,9 4 0 15,-13-3 0-15,1-3-256 0,-2 2-48 0,-6-1-16 0,-2 4 0 16,-3-2 64-16,-4 1 16 0,-3 0 0 0,-5 1 0 15,-2-2-128-15,-3 3-16 0,-1 6-16 0,12 0 0 16,-3 6-352-16,-2 2-144 0,-2 5 128 0,-5 0-128 16,-5 3 0-16,-3 3 0 0,-3 5 0 0,1-3-176 15,-1-1 176-15,4 3 0 0,3 1 0 0,0-1-128 16,0-2 128-16,0 1 0 0,1 2 0 0,-1-3-128 16,-1 3 128-16,-1 3 0 0,-2 0 0 0,0 3 0 15,3 0 0-15,11-9 0 0,-1 3 0 0,2 3 0 16,-1 1 0-16,2 1-128 0,3 2 128 0,0 0 0 15,4 3 0-15,-9 12 0 0,3-4 0 0,3-2 0 16,1-3 128-16,2 2-128 0,2 1 128 0,2 5-128 16,0 5 0-16,2 0 0 0,4-1 0 0,1-1 0 0,1 1 0 0,2 0 0 15,-1 1 0-15,1 1 128 16,0 2-128-16,1 0 0 0,-2 2 0 0,2 1-128 0,2-2 128 0,0-15 0 16,-1 0 0-16,1 5 0 0,0 5 0 0,1 5 0 15,-1 4 0-15,2-1 0 0,0 0 0 0,-1 19 0 16,-1-10 0-16,2-6 0 0,1 2 0 0,1 1 0 15,-1-2 0-15,1-1 0 0,1-3 0 0,-1-2 0 16,-1 0 0-16,1-1 0 0,-3 4 0 0,3 1 0 16,4-42 0-16,3-23 0 0,0 0 0 0,0 0 0 15,0 0 0-15,0 0 0 0,0 0 128 0,0 0-128 16,0 0 160-16,0 0-160 0,0 0 144 0,0 0-144 16,0 0 128-16,0 0-128 0,0 0 144 0,0 0-144 15,0 0 160-15,0 0-160 0,0 0 192 0,0 0-48 16,0 0-16-16,0 0 0 0,0 0-128 0,0 0 0 15,0 0 0-15,0 0 128 0,0 0-128 0,0 0 0 0,0 0 0 0,0 0 0 16,0 0 0-16,0 0 0 0,0 0 0 0,0 0 0 16,0 0 0-16,0 0 0 0,0 0 0 0,0 0 0 15,0 0 0-15,0 0 0 0,0 0 0 0,0 0 0 16,0 0 0-16,0 0 128 0,0 0-128 0,0 0 0 16,0 0 0-16,0 0 128 0,0 0-128 0,0 0 0 15</inkml:trace>
  <inkml:trace contextRef="#ctx0" brushRef="#br1" timeOffset="40770.8">150 5627 4607 0,'0'0'400'0,"0"0"-400"0,-3 6 0 0,-3 3 0 16,-1-1 1792-16,1-1 288 0,-2 3 48 0,0 1 16 16,0 0-1344-16,0 2-272 0,1 1-48 0,-1 0-16 15,0 1-320-15,-1 4-144 0,0-2 128 0,1 0-128 16,1-2 0-16,2-2 0 0,1-2 0 0,2 0 0 15,-1-1 448-15,2 2 0 0,-1 0 0 0,2 1 0 16,0 2 48-16,0 0 16 0,-1 3 0 0,0 1 0 16,0 1-176-16,-2 1-16 0,0 2-16 0,-1 1 0 15,1 2 48-15,-3-1 16 0,5-20 0 0,1-5 0 16,0 0 48-16,0 0 16 0,0 0 0 0,0 0 0 16,0 0 16-16,0 0 16 0,0 0 0 0,0 0 0 15,0 0-48-15,0 0-16 0,0 0 0 0,0 0 0 16,0 0-176-16,0 0-32 0,0 0-16 0,0 0 0 15,0 0-176-15,0 0 160 0,0 0-160 0,0 0 160 0,4 772-32 16,2-736-128-16,1 1 192 0,-1-1-64 0,0 2 0 0,-1-1-128 16,0-1 192-16,2 11-64 0,-1-1-128 0,-1-1 160 15,1 0-160-15,-1-2 160 0,1 0-160 0,0-11 0 16,0-1 0-16,1 1 128 0,-1-2-128 0,2 0 0 16,0 0 0-16,0-2 128 0,-2 0-128 0,2 7 160 15,0-1-160-15,0 2 160 0,-2-2-160 0,1 4 160 16,-1 0-160-16,2 0 160 0,0 0-16 0,0-1 0 15,-2-1 0-15,1-3 0 0,-1 0-144 0,1 0 160 16,-1 0-160-16,1-3 160 0,-2 0-160 0,0 0 0 16,0 3 144-16,1-2-144 0,-3 2 0 0,1 2 144 15,0 2-144-15,0-1 0 0,0 2 176 0,0-2-176 16,0 0 160-16,0-2-160 0,1-1 160 0,0 3-160 16,0-4 160-16,1 1-160 0,-1 1 144 0,1-3-144 0,1 2 128 0,-2-1-128 15,-1 1 144-15,0 1-144 0,0 0 160 0,1 1-160 16,-1-4 256-16,1 0-32 0,0-1-16 0,1 0 0 15,-2-2-64-15,1-1-16 0,0 0 0 0,0 1 0 16,0-2-128-16,1 0 160 0,-1-1-160 0,0 1 160 16,0-1-160-16,-1 2 0 0,0 2 0 0,0 1 0 15,0 0 128-15,0 1-128 0,0 0 0 0,1 1 128 16,0-4-128-16,0 1 160 0,-1-2-160 0,0 1 160 16,0-1 48-16,-1-1 16 0,-1-1 0 0,1 0 0 15,0-2 0-15,-1-1 0 0,1-2 0 0,-2 1 0 16,0 0 0-16,1-2 0 0,-1 1 0 0,0 0 0 15,-1 0-96-15,0 1-128 0,0-2 176 0,0 2-176 0,0-1 144 0,0-1-144 16,0 4 0-16,0-4 144 0,0 1-144 0,0 1 0 16,0-2 144-16,2 1-144 0,-1-1 0 0,0 1 0 15,1 1 0-15,-1-2 0 0,0 2 0 0,0 0 0 16,1-2 0-16,-1 0 0 0,0-1 128 0,2 0-128 16,-2 0 128-16,2 3-128 0,-2 0 144 0,2 3-144 15,-2 0 192-15,2 3-192 0,-1-1 128 0,2 1-128 16,0 0 0-16,0 1 0 0,0-5 0 0,1 1 0 15,-1-2 0-15,0-3 0 0,0 0 0 0,0-4 0 16,-2 0-192-16,1-2 48 0,0-2 144 0,-1 0 0 16,1-1 0-16,-1-1 0 0,2-2 144 0,0-1 64 15,0 1 16-15,0-1 0 0,1 1-224 0,0-2 0 0,2-1 0 16,1-1 0-16,0-1 0 0,1-2 0 0,1 0 0 0,2 0 0 16,1 0 0-16,3-2 128 0,1 0-128 0,1 1 0 15,0 0 160-15,7 1-160 0,0-3 160 0,1 1-160 16,2-2 160-16,2 0-160 0,2 0 160 0,0 0-160 15,0 1 160-15,0-2-160 0,1 1 160 0,1 0-160 16,1-1 176-16,1 0-176 0,1-2 192 0,1 1-192 16,-1-1 144-16,3 2-144 0,1 0 0 0,1 0 144 15,1-1-144-15,0 3 0 0,-1 0 0 0,-2 2 0 16,-2 2-2160 0,0 0-400-16</inkml:trace>
  <inkml:trace contextRef="#ctx0" brushRef="#br2" timeOffset="54666.33">16362 5311 19231 0,'0'0'416'0,"0"0"96"0,0 0 0 0,0 0 48 0,0 0-560 0,0 0 0 16,-8 5 0-16,9 4 0 0,0 0 736 0,2 0 32 15,0 0 16-15,1 0 0 0,-1 3-432 0,3-3-96 0,-2 2 0 0,0-1-16 16,-2-2 208-16,2 1 64 0,0 2 0 0,0 0 0 16,0 1 96-16,1 2 32 0,0 1 0 0,2 2 0 15,-3 0-32-15,0 1 0 0,-1 3 0 0,1-3 0 16,0 2-48-16,0-1-16 0,0-1 0 0,0 1 0 15,0-1-32-15,0 0-16 0,0 0 0 0,-2 1 0 16,1-2-112-16,0 1 0 0,-2-3-16 0,0 2 0 16,0 0-80-16,1 0-16 0,-2 0 0 0,0 0 0 15,0 0 64-15,-2 1 16 0,0 1 0 0,1-1 0 16,-3 0-32-16,0 0 0 0,-1-1 0 0,-1 0 0 16,0 0 96-16,-1-1 16 0,-1-2 0 0,-1 2 0 15,0-3 192-15,-1 1 32 0,-2-1 16 0,-1-1 0 16,0-2-80-16,-1 1-16 0,-1-1 0 0,0 1 0 15,-5-1-80-15,1-1-32 0,2 0 0 0,-2-2 0 0,0 1-144 16,-1 0-16-16,1-2-16 0,-1-1 0 16,-1 1-112-16,2-1-32 0,0 0 0 0,1-1 0 0,1 0-144 0,2-2 0 15,-1 1 0-15,2 0 0 0,1-2 0 0,1 0 0 16,1 1 0-16,2-2-176 31,0-2-448-31,3 1-80 0,0 0-32 0,6 1 0 0,-5-3-2528 0,1-1-512 0,2-2-112 0</inkml:trace>
  <inkml:trace contextRef="#ctx0" brushRef="#br2" timeOffset="54994.6">15951 6000 20271 0,'0'0'1792'0,"-5"8"-1424"0,-2 0-368 0,2 0 0 15,1 1 1664-15,-1-1 272 0,1 0 48 0,0-2 16 16,4-6-272-16,-4 8-48 0,0 1-16 0,0 1 0 15,2-3-752-15,-1 1-144 0,1 1-48 0,-2-1 0 16,1 2-224-16,0 2-48 0,-1-2-16 0,2 2 0 16,-1 1 64-16,1 1 16 0,0-1 0 0,1-1 0 15,1 0 16-15,1 1 16 0,3-3 0 0,0 3 0 16,0-2 0-16,1-1 0 0,2 1 0 0,1 0 0 16,-1-3 0-16,3 1 0 0,-1-1 0 0,2 0 0 15,4-1-224-15,-1-1-32 0,3-1-16 0,0 1 0 16,0-5-128-16,3 0-16 0,0-2-128 0,1 0 192 0,0 1-192 15,0 0 0-15,0-4-192 0,-2 1 192 16,0-1-1536-16,0 1-208 0,2-2-48 0,-1 1-10864 16,-2 0-2176-16</inkml:trace>
  <inkml:trace contextRef="#ctx0" brushRef="#br2" timeOffset="57131.27">16843 7103 2751 0,'0'0'128'0,"0"0"16"0,0 0-144 0,0 0 0 16,0 0 0-16,0-6 0 0,0-1 4576 0,1 1 880 0,0-5 176 0,2 1 48 15,1-2-3536-15,1 0-704 16,2 1-144-16,-1 0-16 0,2-2-896 0,1 0-160 0,3-1-32 0,1-1-16 15,1 1 320-15,1-2 64 0,3 1 16 0,0-1 0 16,-1 1-160-16,3-1-32 0,0-1 0 0,3 0 0 16,1 0-192-16,1 0-64 0,1 0 0 0,0 0 0 15,2 2-128-15,-2 2 0 0,-2-3 0 0,1 2 128 16,-1-3-128-16,-1 4 128 0,1 2-128 0,-1 1 128 16,1 1-128-16,-1 2 0 0,0 2 0 0,1 2 128 15,-1 2-128-15,0 0 0 0,-1 1 0 0,3 0 0 16,-1 1 176-16,2 0-48 0,2 3-128 0,-2 0 192 15,-3 0-64-15,2 1-128 0,-1 2 176 0,-2 0-176 0,0 3 192 0,-3 0-64 16,-2 3 0-16,0-1-128 0,0 0 304 16,0 1-48-16,0 1-16 0,0 3 0 0,-1 1 32 0,-2-1 16 15,-1 3 0-15,0-1 0 0,-1 2 48 0,-2 3 16 16,1 0 0-16,-2 4 0 0,0-2 32 0,0 1 16 16,0 0 0-16,0 2 0 0,-1 0-80 0,0 1 0 15,-1-1-16-15,-1 1 0 0,-1 1-160 0,-1 1-16 16,0 2-128-16,-1 0 192 0,-1-1-192 0,0 1 0 15,-1-2 128-15,-1 2-128 0,-1-1 0 0,-1-1 0 16,1-2-192-16,-2-2 192 16,1-1-800-16,-2-2-48 0,-1-3-16 0,1-1 0 15,0-5-2144-15,-1-2-448 0,-2-1-64 0</inkml:trace>
  <inkml:trace contextRef="#ctx0" brushRef="#br2" timeOffset="57428.12">17951 7481 6447 0,'0'0'576'16,"0"0"-576"-16,0 0 0 0,0 0 0 0,0 0 5344 0,-3 8 960 0,1 0 192 0,-1 0 32 16,2 1-3920-16,-1 1-800 0,1 2-144 0,0 1-48 15,0 1-848-15,-1 2-192 0,1 0-16 0,1-1-16 16,0 1-160-16,1 0-16 0,1 1-16 0,-1 1 0 0,0-1-96 0,2 2 0 15,-1-3-16-15,1 1 0 0,1 1 16 0,0 0 0 16,0-1 0-16,0-1 0 0,1-2 64 0,0-3 32 16,2-1 0-16,0-2 0 0,3 0 80 0,0-4 16 15,0 0 0-15,2-2 0 0,0 1-80 0,2-3-16 16,-1 0 0-16,2-3 0 0,0 1-192 0,3 0-32 16,2-4-128-16,1-1 192 0,-3 1-400 0,2-1-96 15,2 0-16-15,0-1-12928 16,1-1-2608-16</inkml:trace>
  <inkml:trace contextRef="#ctx0" brushRef="#br2" timeOffset="58673.3">20135 6043 21183 0,'0'0'944'0,"0"0"192"0,0 0-912 0,6 7-224 0,-6-7 0 0,5 8 0 16,1-1 864-16,-5 4 128 0,-4-2 32 0,-1 4 0 16,-2 4-112-16,-2 3-16 0,-1 2 0 0,-4 1 0 15,-4 3-256-15,0 3-48 0,0 1-16 0,-1 1 0 16,-1 2 128-16,1-2 0 0,0-1 16 0,1-1 0 15,0-1 80-15,1 0 16 0,2 1 0 0,1-2 0 16,1 0-368-16,3-1-80 0,5-2-16 0,3-3 0 16,2-2-352-16,5-1 144 0,1-2-144 0,6-2 0 0,3 0 128 0,2-5-128 15,3-2 0-15,3-1 0 0,0-2 0 0,2-3-304 16,1-1 64-16,1 0 16 16,1-1-1904-16,1-3-384 0,-1-3-80 0</inkml:trace>
  <inkml:trace contextRef="#ctx0" brushRef="#br2" timeOffset="59032.76">20090 6476 22111 0,'-14'3'1968'0,"14"-3"-1584"16,-7 1-384-16,7-1 0 0,0 0 1840 0,0 0 272 15,0 0 64-15,0 0 16 0,10 1-880 0,1-1-176 0,4-1-48 0,3 0 0 16,4-1 16-16,4 1 0 0,5 0 0 0,3 0 0 15,3-3-368-15,5 1-80 0,2-2-16 0,4 1 0 16,0-1-192-16,2-1-32 0,1 1-16 0,2 0 0 16,1 1-272-16,3 2-128 0,0-1 128 0,-1 2-128 15,0-2 0-15,1 0 128 0,-1 1-128 0,-3 0 0 16,-1 2 272-16,0-2-16 0,3 1-16 0,0 1 0 16,0 0-240-16,1 0 128 0,0 1-128 0,0-1 0 15,-1 0 0-15,-2 2 128 0,-2-2-128 0,0 0 0 16,-2 2 0-16,2-1 0 0,0-1 0 0,-2 0 0 15,-2 0 0-15,-2 0 0 0,-2 0 128 0,-4 0-128 16,-4 0 0-16,-1 0 0 0,-3-1 128 0,-1-1-128 0,-1 2 0 16,-3-3-256-16,0-1 48 0,-1 0 16 15,-2-1-640-15,1-1-128 0,-3-2-32 0,1-1 0 16,-3-1-1712-16,0 0-352 0,-2-1-64 0,-2-2-11088 16</inkml:trace>
  <inkml:trace contextRef="#ctx0" brushRef="#br2" timeOffset="59298.36">22158 5964 30463 0,'0'0'1344'0,"0"0"288"0,1 8-1312 0,2-1-320 0,1 1 0 16,4-1 0 0,3-2-256-16,5 0-128 0,4 2-32 0,3 1 0 0,4-1 272 0,2 1 144 0,5-1-160 0,4-1 160 15,2 2-336-15,3 0 16 0,2 1 16 0,-2-1 0 16,-3 0 64-16,-2-1 16 0,-2 4 0 0,-2-3 0 15,-3 3 224-15,-2 1 0 0,-4 0 0 0,-3 1 0 16,-4 1 848-16,-3 2 112 0,-5 1 32 0,-3 2 0 16,-5-3 1088-16,-3 5 224 0,-3 1 32 0,-2 2 16 15,-5 0-560-15,-1 2-128 0,-5 0 0 0,-2 4-16 16,-2 4-608-16,-1 0-112 0,0 1-32 0,0 1 0 16,-1-2-480-16,1-1-96 0,1 1-32 0,3 2 0 15,2 1-1472-15,2 1-288 16,0 0-64-16,3 0-18752 0</inkml:trace>
  <inkml:trace contextRef="#ctx0" brushRef="#br1" timeOffset="62976.81">25926 5496 9215 0,'0'0'816'0,"0"0"-656"0,0 0-160 0,0 0 0 0,0 0 3712 0,0 0 720 0,-3 6 144 0,2 1 32 15,1-7-2432-15,-3 12-464 0,1 2-112 0,0 7 0 16,1 2-432-16,0 6-80 0,-1 5 0 0,1 2-16 16,1 2-496-16,0-3-112 0,0 4-16 0,0 4 0 15,1 4 48-15,-1 0 0 0,0 3 0 0,3 3 0 16,-3 3-112-16,0 3 0 0,0 2-16 0,0-1 0 16,0-4-144-16,-1 3-32 0,1-2 0 0,-2-2 0 15,1 13-192-15,0-8 176 0,-1 0-176 0,1-1 160 16,1-7-160-16,0-5 0 0,0-4 0 0,1-3 0 15,1-7-912-15,0-6-272 16,1-4-48-16,1-3-16 0,1-3-2016 0,-1-4-416 0</inkml:trace>
  <inkml:trace contextRef="#ctx0" brushRef="#br1" timeOffset="63539.33">25918 5419 13823 0,'0'0'608'0,"0"0"128"0,0 0-592 0,3-3-144 0,0-1 0 0,-3 4 0 16,8-1 3440-16,0-3 656 0,2 1 128 0,1-2 16 15,1 3-1648-15,2-6-336 0,2 1-64 0,1 1-16 16,0 1-704-16,1-3-160 0,4-1-32 0,5-2 0 0,5 1-224 0,-1 1-48 16,3-6-16-16,4 4 0 0,1 0-416 0,0-2-64 15,0 0-32-15,3 0 0 0,-1-3-304 0,0 2-176 16,-2-2 192-16,1 2-192 0,2-2 128 0,1 2-128 15,1 0 0-15,-1-1 0 0,-3 1 0 0,1 0 0 16,1-1 0-16,11-2 0 16,-10 3-384-16,-5 2-48 0,-3 2 0 0,-3 2 0 15,-5 4-1568-15,-2 3-320 0,-2 1-64 0,0 3-9696 16,-3 0-1936-16</inkml:trace>
  <inkml:trace contextRef="#ctx0" brushRef="#br1" timeOffset="64134.78">25909 7127 2751 0,'0'0'256'0,"0"-6"-256"16,-3-3 0-16,2 3 0 0,1 6 3680 0,0 0 688 16,1-7 144-16,-1 7 32 0,1-6-2432 0,-1 6-464 0,0 0-112 0,6-3 0 15,-6 3-288-15,9 0-48 0,1 0-16 0,2 3 0 16,1 1 32-16,1 0 16 0,3 0 0 0,2 3 0 15,-2 4-112-15,2-1-32 0,3-3 0 0,3-2 0 16,2 1 64-16,5 4 16 0,2-1 0 0,1-1 0 16,1 1-288-16,1 1-64 0,1 2-16 0,2 0 0 15,-2-1-176-15,0 2-48 0,-1 0 0 0,1 2 0 16,3-1-320-16,-10-1-64 0,4 1 0 0,2 1-16 16,-1-2 32-16,2 1 16 0,-2-2 0 0,1 0 0 15,-1-1-96-15,10 6-128 0,-6-6 176 0,-3-1-176 16,0 1 144-16,-4-4-144 0,-9-3 0 0,-1 3 144 15,1 1-144-15,-1 1 0 0,1-5 0 0,-2 2 128 16,0 1-128-16,-1-2-192 0,-2-1 32 0,5 2 16 16,-3 1-576-16,-2-1-112 0,-2-2-32 0,-1-1 0 15,-3-2-2208-15,0 2-448 0,-4-3-96 0</inkml:trace>
  <inkml:trace contextRef="#ctx0" brushRef="#br1" timeOffset="64728.73">26249 5650 24879 0,'0'0'1088'0,"0"0"256"0,0 0-1088 0,0 0-256 15,0 7 0-15,1 3 0 0,-1 1 1504 0,0 2 240 16,0 3 48-16,2 5 16 0,-1 4-160 0,0 3-48 16,1 5 0-16,-1 5 0 0,-2 5-416 0,-1 5-96 15,4-8 0-15,-2 3-16 0,-2 2-320 0,1 3-64 16,0-2-16-16,-1 0 0 0,2 1-272 0,0 0-48 16,0-1-16-16,2 0 0 0,-2-3-192 0,0-3-144 15,1-2 192-15,0-2-192 0,1 1 0 0,0 7 0 0,1-2 0 16,-1 0 0-16,0-2-160 0,0-1-144 0,1 2-16 0,1-5-16 31,2-3-1120-31,1-3-208 0,-1-9-64 0,1-3 0 16,-1-3-1792-16,2-3-384 0</inkml:trace>
  <inkml:trace contextRef="#ctx0" brushRef="#br1" timeOffset="70005.73">27740 7518 21935 0,'4'1'960'0,"-4"-1"224"0,0 0-944 0,21 9-240 0,-21-9 0 0,0 0 0 0,0 0 1120 15,9 8 176-15,-9-8 48 0,8 7 0 0,-8-7 256 0,0 0 48 16,11 5 16-16,-11-5 0 0,10 2-880 0,-10-2-160 16,0 0-48-16,0 0 0 0,0 0-320 0,0 0-64 15,0 0 0-15,0 0-16 0,0 0-176 0,0 0 192 16,-4 12-192-16,-1-3 192 0,5-9-192 0,-7 8 0 16,7-8 144-16,0 0-144 0,-10-1 0 0,10 1 0 15,-9-4 0-15,2-3 128 0,3-2-128 0,2 0-208 16,1 0 48-16,1 1 16 0,0 0 144 0,0 8 0 15,3-6-144-15,-3 6 144 0,8-8 0 0,-8 8 0 16,11-7 0-16,-1 4 0 0,1-1 160 0,0 2-160 16,1 0 192-16,0 4-192 0,-1 0 304 0,3 2-48 0,-1 1-16 15,0-1 0-15,-13-4 256 0,11 2 48 0,0 1 16 0,-11-3 0 16,0 0 288-16,0 0 64 0,8 6 16 0,-8-6 0 16,0 0-112-16,0 0-32 0,-10 7 0 0,-1-2 0 15,-4 3-272-15,2 0-64 0,0-2-16 0,-1 1 0 16,0-1-304-16,-1-2-128 0,2 0 0 0,2 1 128 15,0 1-128-15,2-4 0 0,9-2 0 0,0 0 0 16,-8 2 0-16,8-2-272 0,0 0 32 0,0 0 16 16,0 0-1456-16,0 0-304 0,0 0-48 0,0 0-16 15,0 0-1616-15,0 0-336 0</inkml:trace>
  <inkml:trace contextRef="#ctx0" brushRef="#br1" timeOffset="70441.69">27816 7910 16575 0,'0'0'736'0,"-5"2"160"16,-3-1-720-16,3-1-176 0,5 0 0 0,-7-1 0 0,7 1 2912 0,-5-3 544 0,1-4 128 0,3 1 0 15,1-2-1760-15,3 2-352 0,-1-1-80 0,3 1-16 16,-2-1-1024-16,2 0-208 0,0 1-144 0,2 1 192 15,-2 1-192-15,2 0 192 0,0 1-192 0,1 1 192 16,-8 2 96-16,8-2 32 0,0 4 0 0,-8-2 0 16,0 0 16-16,6 5 16 0,-6-5 0 0,4 6 0 15,-4-6 32-15,0 8 16 0,-1 1 0 0,-2 1 0 16,0 0 16-16,-3-2 0 0,0 0 0 0,-2 1 0 16,-1-1-192-16,0-1-32 0,0 1-16 0,-1-1 0 15,0-1-176-15,1 1 192 0,0-1-192 0,0-1 192 16,1-2-192-16,0 1 0 0,1-4 0 0,7 0 128 15,-6-3-128-15,6 3 0 0,0 0 144 0,0 0-144 16,-4-4 0-16,3-2 0 0,2-1 0 0,3 0 0 0,1-1 0 16,3 0 0-16,0 1 0 0,1 1 0 0,1-2 0 15,1 2 0-15,-1 0 0 0,1 2-128 0,-1-1 128 0,1 1 0 16,-2 2 0-16,1 0 0 0,1 2 0 0,0 0 0 16,1 0 0-16,5 0 0 15,0-2-1696-15,-1 2-304 0,-2 2-64 0,-2-2-14336 16</inkml:trace>
  <inkml:trace contextRef="#ctx0" brushRef="#br1" timeOffset="70632.28">28465 7769 28559 0,'0'0'2544'0,"0"0"-2032"0,0 0-512 0,11 8 0 16,-11-8 928-16,12 8 96 0,-2-3 0 0,2 1 16 15,-2-3 384-15,3 1 80 0,2-1 16 0,-1 0 0 16,0-1-1056-16,-1-1-208 0,2 1-32 0,-2-1-16 16,1 2-208-16,0-1-208 0,-1 2 32 0,2-3 16 31,0-1-1856-31,2-1-368 0,2 0-80 0,-3-2-11936 0</inkml:trace>
  <inkml:trace contextRef="#ctx0" brushRef="#br1" timeOffset="71038.71">28843 7514 12895 0,'-17'-3'1152'0,"-1"1"-928"16,-3-1-224-16,-2 2 0 0,-3 1 4096 0,0-2 768 16,-3 2 144-16,-1 2 48 0,-2 0-2544 0,0 4-496 15,2-1-96-15,3 3-32 0,3 1-976 0,-2 4-192 16,-4 2-32-16,4 2-16 0,3 0-256 0,1 3-48 15,1 1-16-15,3 4 0 0,2 3-112 0,4 1-32 16,2 1 0-16,2 0 0 0,4 4-64 0,4 0-16 16,4-2 0-16,2 1 0 0,5-3-128 0,3-1 0 15,6-3 0-15,4-2 0 0,4 1 0 0,3-1 0 0,3-2 0 16,-8-9 0-16,4 0 0 0,1-3 0 0,2-1 0 0,0-3 0 16,-1-2 0-16,1-4 0 0,-2-3 0 0,12-5-176 15,-4-2 176-15,-4-2 0 0,-3-1 0 0,-2-3 0 16,0-2 128-16,-3-3 48 0,-2-1 16 0,-3-2 0 15,-2-2 32-15,-2 0 16 0,-5 0 0 0,-3 2 0 16,-5-1 256-16,-2 1 48 0,0 1 16 0,-5-1 0 16,0 0-112-16,-7-1-32 0,-4 0 0 0,-3-1 0 15,3 0-256-15,-3-4-160 0,-1 4 192 0,0 4-192 16,2 1-960 0,-1 4-288-16,-1 3-64 0,3 2-12112 0,-1 1-2416 0</inkml:trace>
  <inkml:trace contextRef="#ctx0" brushRef="#br1" timeOffset="71616.66">27776 4369 23039 0,'-6'-10'1024'0,"6"10"192"0,0 0-960 0,0 0-256 16,0 0 0-16,0 0 0 0,0 0 1536 0,0 0 256 16,0 0 48-16,0 16 16 0,2 4-832 0,0-5-176 15,1 4-16-15,0 3-16 0,-1 2-672 0,2-1-144 16,0 3 0-16,-1 1 0 0,-1-3 0 0,1 2 0 15,-2 0 0-15,-1 1 0 0,-1-1 0 0,1-2 0 16,-1 0 0-16,-1-1 0 16,1-1-1264-16,0-5-288 0,-1-1-64 0,0-2-11264 15</inkml:trace>
  <inkml:trace contextRef="#ctx0" brushRef="#br1" timeOffset="71805.84">27666 4677 5519 0,'0'0'240'0,"0"0"64"0,0 0-304 0,0 0 0 0,0 0 0 0,0 0 0 16,0 0 5872-16,0 0 1104 0,0 0 240 0,3-6 32 16,-3 6-4480-16,5-7-896 0,3 2-176 0,2 3-32 15,1-3-944-15,2 1-176 0,1 0-32 0,2 1-16 16,1-1-240-16,2 1-32 0,1-1-16 0,1 1 0 16,-1-2-208-16,3 1 0 0,-1 0 0 0,9-1 0 31,-4 1-1520-31,-2 0-288 0,-1 0-64 0,-10 3-8880 0,0 0-1760 0</inkml:trace>
  <inkml:trace contextRef="#ctx0" brushRef="#br1" timeOffset="73135.89">25900 7093 14559 0,'0'5'640'0,"0"-5"144"0,0 0-624 0,0 0-160 15,0 0 0-15,0 0 0 0,0 0 1280 0,0 0 240 16,0 0 32-16,0 0 16 0,0 0-64 0,0 0-16 16,0 0 0-16,0 0 0 0,0 0-96 0,0 0-32 15,23 13 0-15,-27-6 0 0,4-7-16 0,-5 6 0 16,0 3 0-16,-2 0 0 0,-1 0-96 0,-2 3-32 16,-3-1 0-16,-3 2 0 0,-2 1-80 0,-3 4-32 15,-4 1 0-15,-2 3 0 0,-3 1-256 0,-3 6-48 16,0 3-16-16,-1 4 0 0,1 0-272 0,1-1-64 15,-2-1-16-15,1-1 0 0,3-3-240 0,1-3-32 16,3-2-16-16,3-3 0 0,1-4-144 0,2-2 0 16,4-2-192-16,2-6 192 15,4-7-2752-15,2-1-416 0,8 0-96 0</inkml:trace>
  <inkml:trace contextRef="#ctx0" brushRef="#br1" timeOffset="73872.02">28081 4148 17503 0,'0'0'1552'0,"-8"-8"-1232"0,-4-3-320 0,0 4 0 15,-1 0 2032-15,-2 1 336 0,-3-1 80 0,-2 1 16 16,-1-2-448-16,-1 4-96 0,-2-3 0 0,0 3-16 15,-2 3-1136-15,0 2-208 0,0 3-48 0,-2 3-16 16,-2 1-496-16,1 3 128 0,2 6-128 0,-2-1 0 16,-1 2 0-16,11-3 0 0,-2 3 0 0,-12 11-160 15,1 0 160-15,2 5 0 0,1-4 0 0,2 7 0 16,2-1-144-16,3 1 144 0,4-5-160 0,3 5 160 0,4 1 0 0,4-2 0 16,3-1-128-16,7 2 128 0,1-3 0 0,3 1 0 15,4-1 0-15,2-1-144 0,3-5 144 0,4 1-208 16,5-3 80-16,3-5 128 0,2-3-320 0,2-5 48 15,2-2 16-15,1-1 0 0,3-3 128 0,1-1 128 16,3-5-192-16,0-2 192 0,-2-4 0 0,4-3 0 16,1-4 0-16,-1 1 144 0,-1-2 112 0,-4-4 32 15,-4 1 0-15,-2-1 0 0,-4 0 144 0,-5-3 16 16,-3 1 16-16,0-1 0 0,-3 1-32 0,-3-2-16 16,-2-3 0-16,-3 0 0 0,-2-1-48 0,-3 3-16 15,-2 1 0-15,-3-1 0 0,-4-4-32 0,-1 1-16 16,-4-2 0-16,-5 2 0 0,-4 1-144 0,-3 1-32 15,-1-2 0-15,-1 0 0 0,-2 1-320 0,-2 1-80 0,-5 1-16 16,1 3-11376-16,-2 0-2288 0</inkml:trace>
  <inkml:trace contextRef="#ctx0" brushRef="#br1" timeOffset="80920.17">23533 7760 24879 0,'0'0'1088'0,"0"0"256"0,0 0-1088 0,0 0-256 0,0 0 0 0,0 0 0 15,0 0 2032-15,0 0 336 0,-2 7 80 0,-1 1 16 16,3 3-752-16,0 2-160 0,0 6-16 0,1 5-16 16,3 4-1008-16,-1-2-208 0,-2 4-48 0,2 2 0 15,0 5-256-15,-1-1 0 0,1 1 0 0,2-4 0 16,-1-1 0-16,2 5 0 0,0-6 0 0,0-4 0 16,1-4-1152-16,-1-4-256 0,-1-3-32 0,2-5-9568 15,-1-1-1904-15</inkml:trace>
  <inkml:trace contextRef="#ctx0" brushRef="#br1" timeOffset="81092.14">23754 7647 6447 0,'-2'-20'272'0,"2"14"80"0,0-1-352 0,0 7 0 16,0 0 0-16,0 0 0 0,0 0 5888 0,0 0 1088 16,0 0 240-16,7 11 32 0,-1 2-4816 0,1 5-960 15,1 5-192-15,0 5-32 0,-1 2-864 0,1 2-192 16,0 5-16-16,0-6-16 0,-2 4-160 0,1-1 0 15,-1 3 0-15,2 1-176 16,0 2-2144-16,-1 0-432 0,-2-3-96 0</inkml:trace>
  <inkml:trace contextRef="#ctx0" brushRef="#br1" timeOffset="81248.56">23685 8121 20271 0,'-4'-10'896'0,"4"10"192"0,0 0-880 0,0 0-208 0,0 0 0 0,4-7 0 16,1 0 3120-16,3 0 576 0,3 2 112 0,2 1 32 16,2 1-3264-16,-1 2-576 0,4-1-240 0,3 2-14688 15</inkml:trace>
  <inkml:trace contextRef="#ctx0" brushRef="#br1" timeOffset="81671.41">23947 8050 14735 0,'0'0'1312'0,"-7"4"-1056"15,1 0-256-15,6-4 0 0,0 0 3520 0,-3 6 656 16,3-6 128-16,0 0 32 0,0 0-2784 0,7 7-544 16,2-1-112-16,1-1-32 0,2-2-544 0,1 0-96 15,-3-1-32-15,2 1 0 0,0-3-192 0,0 2 176 16,-6 0-176-16,1 2 160 0,-7-4-32 0,5 6-128 15,-3 5 192-15,0-5-64 0,-2-6 64 0,0 9 0 0,-2 6 0 0,0-6 0 16,-1-2-192-16,-2 1 0 0,-2 0 0 0,0-1 0 16,-3-2-320-16,1 0-64 0,0-2 0 0,1 1 0 15,1-2 32-15,1 1 0 0,6-3 0 0,0 0 0 32,0 0-80-32,0 0-16 0,0 0 0 0,0 0 0 15,0 0-128-15,11-3-16 0,1 2-16 0,1 0 0 0,2-2 352 0,3 0 64 0,2 2 0 0,1 1 16 16,0 0 176-16,1 0 128 0,-3-4-128 0,1 8 176 15,-2 3 544-15,2 2 112 0,-6 0 32 0,-2 3 0 16,-2-5 208-16,-2 4 32 0,-3 1 16 0,-2-3 0 16,-2 1-224-16,-2 1-32 0,-3 2-16 0,-2 0 0 15,-4 0-400-15,0 1-96 0,-2 2-16 0,-2-2 0 16,-3-1-336-16,0-1 0 0,-1-2 0 0,1-2 0 16,0-1-1344-16,1-4-176 0,1-1-32 0,2-5-9344 15,1-3-1872-15</inkml:trace>
  <inkml:trace contextRef="#ctx0" brushRef="#br1" timeOffset="82204.55">24376 7785 31327 0,'11'-13'1392'0,"-5"7"272"0,-3-2-1328 0,1 0-336 16,-2 0 0-16,-2 2 0 0,-2 0 1536 0,2 6 256 15,0 0 32-15,0 0 16 0,-7 3-320 0,-1 3-64 16,-1 5-16-16,-1 2 0 0,0 3-736 0,0 4-128 15,0 5-48-15,1 1 0 0,0-1-144 0,1-1-48 0,2 2 0 0,1 2 0 16,1 2-112-16,0 2-32 0,0-1 0 0,4-1 0 16,-1 0-192-16,2 1 0 0,2-6 0 0,3-2 0 15,2-2 0-15,2-3 0 0,2-5-192 0,4-1 192 32,2-1-704-32,-2-6-48 0,1-3 0 0,2 1 0 15,2-3-1232-15,2-4-240 0,2-1-48 0,3-3-16 16,-2-2 816-16,6-5 144 0,0-3 48 0,-4-1 0 15,0-6-304-15,-4 1-48 0,-1 1-16 0,-4-1 0 16,-1 4 832-16,-2-4 176 0,-3 2 16 0,-4 0 16 0,-2 1 864 0,-5 5 160 0,0-1 32 0,-2 2 16 16,-3 2 1072-16,-2 1 224 0,-3 0 32 0,-1 3 16 15,0 2-48-15,-2 2-16 0,1 4 0 0,-2 4 0 16,0 2-656-16,1 4-144 0,-1 4-32 0,1 0 0 16,1 3-560-16,2 4-112 0,2 1-32 0,2 1 0 0,2 2-208 0,5-1 0 15,2 4 0-15,3-7 0 0,3 0 0 0,2-2 0 16,2-1-128-16,3-3 128 0,2-2 0 0,7 3 0 15,-2-5 0-15,0-5 0 0,0-5 0 0,-2-2 0 16,2-1 176-16,-3-5-176 0,-4-4 336 0,-1 1-32 16,-2-1-16-16,-1-4 0 0,-2-5 352 0,-3 1 64 15,-3 3 0-15,0 1 16 0,-4-2 32 0,0-1 0 16,-4 1 0-16,0 1 0 0,-4 0-240 0,1 0-32 16,-3 0-16-16,-1 0 0 0,-4-2-192 0,-1-1-32 0,1 3-16 15,-3-2 0-15,1 2-224 0,0-1-256 0,1 6 48 0,1-1 16 31,1-1-2160-31,0 4-416 0</inkml:trace>
  <inkml:trace contextRef="#ctx0" brushRef="#br1" timeOffset="84167.63">28767 3020 22111 0,'0'0'976'0,"0"0"208"0,0 0-944 0,0 0-240 16,9 8 0-16,5 0 0 0,4-1 400 0,10 0 48 15,4-1 0-15,11-3 0 0,8-2-256 0,4-2-32 16,2-2-16-16,-1 0 0 0,0-3 240 0,2 1 32 0,-2-1 16 0,2 2 0 0,2 0 208 0,0 0 32 16,0 0 16-16,-4 1 0 0,-2-1-240 0,-3 4-32 15,-2 0-16-15,1 0 0 0,1 2-176 0,-2 3-32 16,-2 4-16-16,1 2 0 0,2-1-16 0,-3 7 0 16,-5 6 0-16,-3 3 0 0,-4 2-160 0,-3 3 0 15,-3 3 0-15,0 9 128 16,-2 4-128-16,-3 12 0 0,-4 5 0 0,3 5 0 0,-4 4 160 0,-1 2-160 15,-2 3 192-15,0 3-192 0,-2 4 176 0,-2 2-176 16,-2 2 160-16,-1 0-160 0,1-3 304 0,-3 4-48 0,-1 5 0 16,-1 3 0-16,1 2 0 0,-1 0 0 0,-1-3 0 0,3 5 0 15,1 5-80-15,1 1-32 0,-3 0 0 0,2 5 0 16,3 1-144-16,-1-1 0 0,0-1 0 0,5-2 0 16,-2 3 192-16,0 2-64 0,0 1 0 0,1 1 0 15,2 2-128-15,-2-3 192 0,-1 0-192 0,-2 0 192 16,-2-10-192-16,0 1 192 0,-1-2-192 0,0-3 192 15,1-2-192-15,-1-6 0 0,-2-3 0 0,1-5 0 16,0-2 0-16,0-5 0 0,-1 1 0 0,4-3 0 16,0 0 0-16,-2-3 0 0,-3-4 0 0,3-4 0 15,0-6 0-15,0 0 0 0,-2 0 144 0,1-6-144 16,0 1 128-16,-3-4-128 0,-1-2 128 0,-3-3-128 16,-1-2 400-16,-2-3 16 0,-4-5 0 0,-2 1 0 15,-4-3 256-15,-1 0 48 0,-3 0 16 0,-5-2 0 0,-7-2 224 16,-5-1 32-1,-6-2 16-15,-6 2 0 0,-5 1-48 0,-2-1-16 0,-4-1 0 0,-1 1 0 0,1-2-128 0,-3-1-32 16,-4-1 0-16,-4 0 0 0,-3 0-304 0,-2-1-64 16,2-1-16-16,6 1 0 0,2 0-400 0,7-1 128 15,4-2-128-15,4-3 0 16,1-1-272-16,7 0-144 0,4 2-32 0,6 1 0 16,3-1-3136-16,6 5-624 0</inkml:trace>
  <inkml:trace contextRef="#ctx0" brushRef="#br2" timeOffset="113137.22">11675 8210 25791 0,'-9'-12'2304'0,"0"1"-1856"0,1 2-448 0,-1 1 0 0,2 2 0 0,-1 4-192 0,8 2 16 0,0 0 0 16,0 0 880-16,0 0 160 0,-5 12 32 0,2 7 16 16,5 9-208-16,-1 4-32 0,3 11-16 0,2 7 0 15,4 7-48-15,1 8-16 0,0 6 0 0,2 8 0 16,-1 7-208-16,3-1-32 0,1 2-16 0,3-2 0 15,0-5-208-15,0-6-128 0,-1-6 160 0,1-7-160 16,-5-8-128-16,2-6-128 0,-2-8-32 0,-1-6 0 31,0-6-1760-31,-1-7-336 0,-3-7-80 0</inkml:trace>
  <inkml:trace contextRef="#ctx0" brushRef="#br2" timeOffset="113834.71">11537 8038 21183 0,'-3'-9'1888'0,"0"1"-1504"16,2 0-384-16,1 0 0 0,1-1 976 0,2 1 128 16,2-2 32-16,3 1 0 0,1 0 48 0,3 1 16 15,1 1 0-15,4-2 0 0,2 1-560 0,6 2-128 16,4-1 0-16,5 1-16 0,5-1-128 0,4 1-32 15,4-1 0-15,2-3 0 0,5-2-16 0,6-1 0 16,5 1 0-16,7-3 0 0,1-1-176 0,1 1-144 16,-1-1 192-16,1 0-192 0,2 2 160 0,-2-2-160 0,-1 2 128 15,-1 2-128-15,-3-1 0 0,0 1 128 0,-4-1-128 0,1 0 0 16,-1 3 0-16,3 1 0 0,2-2 128 0,0 1-128 16,-2-1 0-16,0 2 0 0,-2-4 0 0,1 0 128 15,-1 0-128-15,2 0 128 0,-3 1-128 0,-1 1 128 16,-2 0-128-16,-4 1 0 0,-2 1 0 0,-4 0 128 15,-5 1-128-15,-1 1 0 0,0 2 0 0,-3 0 0 16,-3 0 0-16,0 1 0 0,0 1 0 0,-1 2 0 16,-2-2 0-16,-1 3 0 0,-2 0 0 0,-4 3 0 15,-2-1 0-15,-3 2 0 0,-2 2 0 0,0 0 0 16,-4 3 0-16,-1 3 0 0,-2 1 0 0,0 1 0 16,-2 3 0-16,0 4-144 0,1 4 144 0,-2 2 0 15,-1 6 0-15,-1 1 0 0,1 4 0 0,0 1 0 16,1 2 0-16,-3 2 0 0,-1-2 0 0,0 2 0 15,1 2 0-15,-1-2 0 0,-1 3 0 0,-1 1 0 0,2 0 0 0,-1 3 0 16,0-6 0-16,0 1 0 0,1 1 0 0,-1-2 0 16,-2-2 128-16,1 0-128 0,-1 0 0 0,0-3 0 15,-5-1 0-15,-1 1 0 0,-3 1 128 0,-2-1-128 16,-3-1 0-16,-3 0 0 0,-5-2 176 0,-2 1-176 16,-4-2 192-16,-2-1-192 0,-1 0 224 0,-2-4-64 15,-3 0-16-15,-3-2 0 0,-1 1 112 0,-6 0 32 16,-6-2 0-16,-4 1 0 0,-7-1 304 0,1-2 64 15,-5-3 16-15,-3-1 0 0,-2 2 224 0,-7 1 64 16,-7-3 0-16,-1-1 0 0,-2-4-224 0,0 1-32 16,-2 0-16-16,-4-3 0 0,-6-2-288 0,1 0-48 0,2-2-16 0,-1-1 0 15,-1-2-336-15,0-3 128 0,0-2-128 0,4 1 0 16,6-3-176-16,4 0-96 0,5 0-32 0,4 0 0 31,3 1-1216-31,4 3-240 0,3 1-48 0,6 2-16 16,6 1-2208-16,5 3-432 0</inkml:trace>
  <inkml:trace contextRef="#ctx0" brushRef="#br2" timeOffset="114226.35">11992 10219 13823 0,'-16'1'1216'0,"11"2"-960"0,-2 2-256 0,2 3 0 15,1 4 2912-15,1 2 544 0,1 3 96 0,2 4 32 16,1 4-2432-16,3 2-496 0,1 3-80 0,2 3-32 16,1-3-160-16,-1 1-48 0,3 0 0 0,-1-1 0 15,0-2-336-15,3-1 144 0,-2-2-144 0,0-2 0 16,1-2 128-16,-2-3-128 0,-1-1 0 0,0-2 0 15,-2-4 0-15,-1 0 0 0,-1-5-192 0,-4-6 48 16,0 0-368 0,0 0-64-16,0 0 0 0,0 0-16 0,-8-4-192 0,-1-3-48 0,-1-6 0 15,-2-3 0-15,0-1 112 0,-1-3 16 0,0-2 0 0,-1-1 0 0,-2-2 704 16,2 2 0-16,1-1 0 0,1 2 160 0,2 1 720 0,2 1 144 16,1 2 16-16,2 1 16 0,3 0 208 0,0 2 32 15,5-2 16-15,2 4 0 0,3-3-480 0,2 3-112 16,2 0-16-16,3 1 0 0,0 1-480 0,2-3-96 15,3 0-128-15,-1-2 176 0,5 2-176 0,0-4 0 16,4 0 0-16,1 1 0 16,1 0-1344-16,-1 1-320 0,0 2-48 0</inkml:trace>
  <inkml:trace contextRef="#ctx0" brushRef="#br2" timeOffset="114429.6">12012 10522 30287 0,'0'0'656'0,"0"0"144"0,0 0 32 0,11 2 32 0,1-6-688 16,2-1-176-16,2-3 0 0,2-2 0 0,3-1 208 0,2 1 16 0,3-2 0 0,0 0 0 15,0 3-480-15,2 0-112 0,-2 0-16 0,0 1-8592 16,-1 2-1728-16</inkml:trace>
  <inkml:trace contextRef="#ctx0" brushRef="#br2" timeOffset="114617.02">12089 10765 29823 0,'-13'13'1328'0,"9"-6"272"0,1 1-1280 0,1 0-320 16,2-1 0-16,0-7 0 0,5 7 400 0,3-3 32 15,4-3 0-15,4-2 0 0,3-6 80 0,5 1 0 16,3-6 16-16,4 0 0 16,5-3-1552-16,-1-1-320 0,-1-5-64 0,-2 0-11968 0</inkml:trace>
  <inkml:trace contextRef="#ctx0" brushRef="#br2" timeOffset="115070.11">12570 10312 21823 0,'0'0'960'0,"0"0"208"0,7 6-928 0,-1 5-240 0,1 3 0 0,1 2 0 16,1 3 784-16,3 2 112 0,-1 4 32 0,2 2 0 15,0 2 160-15,1 1 48 0,-1 0 0 0,1-1 0 16,0-2-336-16,-1-2-64 0,-1-2-16 0,-2-1 0 16,0-2-144-16,-1-2-48 0,-5-4 0 0,1 1 0 15,-1-5-128-15,-3-1-16 0,-2-2-16 0,1-7 0 16,0 0-192-16,-8 1-48 0,-3-2 0 0,1-3 0 15,0-3 0-15,-2-2-128 0,0-6 192 0,0-2-64 16,2 0-128-16,0-5 0 0,-2-3 0 0,0-1-176 16,0-3-464-1,1-4-112-15,-1-3-16 0,1-2 0 0,2-2-656 0,3-1-144 0,1 2-32 0,2 3 0 16,2 1 480-16,2 3 96 0,3 6 0 0,4 1 16 0,2 7 848 0,3 1 160 16,2 5 0-16,3 6 0 0,3 2 192 0,2 3-32 15,2 2-16-15,2 4 0 0,3 3 496 0,2 2 112 16,-1 4 16-16,-2 0 0 0,-2 4 272 0,-2-1 64 15,-2 0 16-15,-2 3 0 0,-3 2 192 0,-2 1 32 16,-3 3 16-16,-3 2 0 0,-3 0-448 0,-5 1-80 16,-2 1-32-16,-3 1 0 0,-4-3-160 0,-1 2-16 15,-2 0-16-15,-2 0 0 0,-1 1-352 0,0-4-64 16,-3-2 0-16,-1-1-16 0,-1-4-176 0,-1-1 0 0,0-4 0 0,0 0 0 31,-1-4-1456-31,1-3-368 0,0-4-80 0,2-3-9296 0,1-3-1856 0</inkml:trace>
  <inkml:trace contextRef="#ctx0" brushRef="#br2" timeOffset="115507.46">13407 10077 8287 0,'0'-13'736'0,"0"13"-592"0,-2-7-144 0,-1 1 0 15,1 1 3664-15,-4 2 704 0,-1-1 144 0,-4 3 32 16,-1 1-1840-16,-1 3-352 0,-1 0-80 0,-2 4-16 15,1 1-912-15,-2 3-176 0,1 4-32 0,2 3-16 16,-1 0-400-16,2 7-80 0,2 0 0 0,2 2-16 0,2 1-256 0,3 0-48 16,3 2-16-16,3 2 0 0,6 0-304 0,1-1 160 15,2 1-160-15,3-2 128 0,3 0-128 0,3-4 0 16,2 0 0-16,1-4 0 0,3-2 0 0,2-3 0 16,-1-4 0-16,1-2 0 0,-2 0 0 0,1-5 0 15,0-3 0-15,1-2-176 0,-4-2 176 0,-1-2 0 16,-2-2-144-16,-3 0 144 0,-1 0-128 0,-4-2 128 15,-3 1-160-15,-1-1 160 0,-2-1-352 0,-3 2 32 16,-3-3 0-16,-2-1 0 16,-2 1-240-16,-2 0-32 0,-4-1-16 0,-2-2 0 15,0 0-160-15,-4-1-16 0,-6 0-16 0,-1 2 0 0,-1-1 464 0,1 3 80 16,-2 0 32-16,1 2 0 0,-1 3 608 0,3 3 128 16,3 1 32-16,2 1 0 0,2 2 544 0,4-2 128 15,4 4 0-15,6-5 16 0,0 0-480 0,7 5-112 0,6 1 0 16,3-1-16-16,3-4-192 0,5-1-48 0,2-1 0 0,4-3 0 15,2-1-144-15,5-2-48 0,2 1 0 0,1-6 0 16,2 0-192-16,2 1 0 0,2-3 128 0,1 1-128 31,0-1-2112-31,-3 0-480 0</inkml:trace>
  <inkml:trace contextRef="#ctx0" brushRef="#br1" timeOffset="132202.57">24546 7576 16639 0,'0'0'736'0,"0"0"160"0,0 0-720 0,0 0-176 0,0 0 0 0,0 0 0 15,-2-2 1328-15,2 2 224 0,0 0 48 0,0 0 16 0,0 0-272 16,0 0-48-16,0 0-16 0,0 0 0 0,9-4-528 0,-1 4-112 31,-2 1-32-31,2 2 0 0,0-1-304 0,-2 1-64 16,-6-3-16-16,7 0 0 0,-7 0 224 0,0 0 32 15,0 0 16-15,0 0 0 0,0 0 144 0,0 0 16 16,0 0 16-16,0 0 0 0,1-5-64 0,-1 5-16 16,0 0 0-16,0 0 0 0,-2-4-336 0,2 4-64 15,0 0 0-15,0 0-16 0,-6-5-176 0,4 1 0 16,-2-1 144-16,1-1-144 0,1 0 0 0,0-1 128 15,2 1-128-15,0-1 0 0,2 1 0 0,0-2 0 16,1 0 0-16,0 2 0 0,2 0 0 0,-3 1 0 0,1 1 0 0,1-2 0 16,1 1 0-16,0 1 192 0,0 0 0 0,-5 4-16 15,6-4 192-15,-6 4 32 0,0 0 16 0,6-1 0 16,-6 1-48-16,0 0-16 0,0 0 0 0,0 0 0 16,0 0-96-16,0 0 0 0,0 7-16 0,-1 1 0 15,1-8-112-15,-3 9-128 0,-1-1 176 0,0 0-176 16,4-8 0-16,-3 6 0 0,-3 1-160 0,6-7 160 31,0 0-1696-31,0 0-224 0,-5 5-32 0,5-5-9120 0,0 0-1808 0</inkml:trace>
  <inkml:trace contextRef="#ctx0" brushRef="#br1" timeOffset="132609.66">24846 7425 20671 0,'0'0'912'0,"0"0"192"0,0 0-880 0,0 0-224 16,0 0 0-16,5 7 0 0,-5-7 1392 0,4 6 224 16,0 1 48-16,-4-7 16 0,0 0-432 0,3 6-96 15,-3-6 0-15,2 7-16 0,-2-7-480 0,0 6-80 16,0-6-32-16,-1 7 0 0,1-7-96 0,0 0-32 16,-2 5 0-16,2-5 0 0,0 0-32 0,-6 5 0 15,6-5 0-15,-6 0 0 0,6 0-48 0,-7-2-16 16,0-2 0-16,1 0 0 0,6 4-176 0,-5-8-144 15,1 0 192-15,2 2-192 0,0-3 0 0,2-1 0 0,3 1 0 0,-1 0 0 16,1 0 0-16,1 1 0 0,0 0 0 0,1 2 0 16,0 1 0-16,1 1 0 0,-1-1 0 0,-5 5 0 15,8-2 128-15,-2-2 112 0,-6 4 16 0,8-1 16 16,-8 1 224-16,0 0 32 0,0 0 16 0,0 0 0 16,0 0-32-16,0 0-16 0,5 3 0 0,-5-3 0 15,0 0 80-15,0 0 32 0,0 0 0 0,0 0 0 16,-4 4-208-16,-1-2-32 0,0 1-16 0,0-2 0 15,-1-1-144-15,2 0-16 0,4 0-16 0,0 0 0 16,-6-1-176-16,1-3 0 0,5 4 0 0,0 0 0 16,0 0-288-16,0 0 16 0,0 0 0 0,0 0-13088 15,0 0-2608-15</inkml:trace>
  <inkml:trace contextRef="#ctx0" brushRef="#br3" timeOffset="136863.26">24657 7210 10127 0,'0'0'896'0,"-8"3"-704"0,-2-1-192 0,1 0 0 0,0 0 3424 0,1 0 656 16,0-2 128-16,2 1 16 0,6-1-2624 0,-6-1-544 15,1-1-96-15,0-3-32 0,1 0-320 0,1-2-64 16,1-1-16-16,0-2 0 0,0-2-48 0,1-1-16 15,-1-2 0-15,1-1 0 0,-2-1 224 0,2 0 32 0,0 0 16 0,-1 0 0 16,1-2-144-16,1 2-16 0,0-3-16 0,1-2 0 16,-1 0-288-16,2 0-48 0,0-6-16 0,2 1 0 15,0-2-208-15,1 3 128 0,1-3-128 0,0 3 0 16,2 2 0-16,0-1 0 0,0 1 0 0,1 1 0 16,1 2 0-16,1-1 128 0,-2-4-128 0,0 2 0 15,0 2 128-15,0 1-128 0,-1 2 176 0,1 1-176 16,1-1 128-16,2 1-128 0,0 1 0 0,-2 1 0 15,1 1 0-15,-1 0 128 0,-1 2-128 0,0 0 0 16,1 4 176-16,-1 1-176 0,0 5 160 0,-1-1-160 16,-1 2 192-16,1 5-48 0,1 1-16 0,1 4 0 15,-3 1 48-15,2 4 0 0,2 1 0 0,1 3 0 16,-2 1-176-16,2 2 160 0,-2 1-160 0,1 1 160 16,0 0-160-16,1 2 0 0,-1-1 0 0,2 0 128 0,-3-2-128 15,2 2 0-15,0-1 0 0,-2 0 0 0,0 0 0 0,1 4 0 16,-1-4 0-16,1 3 0 15,-1 1-688-15,1 0-16 0,-1-2 0 0,2-1 0 16,-3-2-672-16,0-3-144 0,1-1-16 0,1-4-8688 16,-2-2-1728-16</inkml:trace>
  <inkml:trace contextRef="#ctx0" brushRef="#br3" timeOffset="137238.21">25244 6652 13823 0,'0'0'1216'0,"0"0"-960"0,0 0-256 0,-3 7 0 16,2 0 2160-16,0 3 384 0,1-1 80 0,1 1 0 15,2 2-1344-15,-1 2-256 0,2 2-64 0,1 1-16 16,3 5-496-16,0 1-112 0,0 2-16 0,2 0 0 15,1-3 64-15,-1 2 0 0,0-3 0 0,0 1 0 16,-1-5 64-16,-1 2 0 0,-2 1 16 0,1-2 0 16,-1-5 96-16,-2 1 16 0,0 3 0 0,-3-1 0 15,-1-2 336-15,0-2 80 0,0-4 16 0,-1 0 0 16,-2-1 16-16,-1 3 0 0,1-1 0 0,-5-1 0 16,-4 2-384-16,-1-2-80 0,-1-4-16 0,-1 2 0 15,-3-1-272-15,0 2-48 0,-1-1-16 0,1 1 0 0,1 0-208 16,2-1 0-16,0-1 128 0,2 0-128 15,2 1-1152-15,3 0-256 0,2 3-64 0,4 3-16224 16</inkml:trace>
  <inkml:trace contextRef="#ctx0" brushRef="#br3" timeOffset="143138.04">26489 6325 13823 0,'-3'3'608'0,"1"0"128"0,-28 8-592 0,30-11-144 0,0 0 0 0,0 0 0 16,-2 6 2624-16,2-6 512 0,-1 7 80 0,1-7 32 16,3 5-1664-16,-3-5-336 0,0 0-64 0,4 4-16 15,1 0-496-15,4 0-96 0,-1-3-32 0,1-1 0 16,1-1-48-16,2 0-16 0,0-2 0 0,0-1 0 16,-1-1-144-16,1-2-16 0,1-1-16 0,0 2 0 15,3-6 48-15,-3 0 16 0,-1-1 0 0,1 0 0 16,1 0-96-16,0-1-16 0,-1-2 0 0,4-6 0 15,-2 3-32-15,-4 0-16 0,-3-1 0 0,0 0 0 16,1 0-64-16,0 1-16 0,0-2 0 0,-1-1 0 16,0-4-128-16,0 1 192 0,1-1-192 0,-3 1 192 0,-2 2-192 0,3-1 0 15,2-1 0-15,-2 3 0 0,-6-4 128 0,-1 1-128 16,1-1 0-16,-1 0 128 0,0 0-128 0,0 3 0 16,-1 1 0-16,2-2 128 0,2 1-128 0,-3 1 0 15,-2 1 144-15,1 4-144 0,1 2 0 0,-1 2 128 16,-2 2-128-16,1 0 0 0,0 1 0 0,2-3 0 15,2 0 0-15,-4 5 0 0,2 8 0 0,0 0 0 16,0 0 0-16,0 0 0 0,0 0 128 0,0 0-128 16,0 0 128-16,0 0-128 15,-10 5 128-15,-1 2-128 0,2 2 160 0,0 4-160 0,0 4 144 0,0 0-144 0,0 1 128 0,-3 3-128 16,-5 0 128-16,1 1-128 0,2-3 128 0,1 0-128 16,0-2 128-16,3-4-128 0,-1-2 128 0,3-2-128 15,2-1 128-15,6-8-128 0,0 0 0 0,0 0 128 16,-7 7-128-16,7-7 0 0,-2-4-192 0,2-4 192 31,1 0-576-31,2-2 16 0,1-7 0 0,1 1 0 16,1-1 64-16,1 0 16 0,-1 0 0 0,2-2 0 0,-1-1 224 0,0 1 32 0,0 2 16 0,0-2 0 15,-1 4 208-15,1 0 0 0,-2 4-160 0,1-2 160 16,2 1 0-16,1 2 0 0,-1 2 0 0,-1 1 0 16,-7 7 432-16,0 0 0 0,0 0 0 0,7-2 0 15,3-1 256-15,-1 3 48 0,1 5 16 0,-1 2 0 16,-1-1 80-16,2 2 0 0,2 1 16 0,0 0 0 15,-2 4-288-15,2 0-64 0,2 2-16 0,3-6 0 0,-1 0-288 0,2 3-48 16,1-2-16-16,-3 3 0 16,1 2-896-16,2 0-176 0,0 1-32 0,6-3-18032 15</inkml:trace>
  <inkml:trace contextRef="#ctx0" brushRef="#br3" timeOffset="154768.76">25910 10498 24879 0,'0'0'2208'0,"0"0"-1760"16,0 0-448-16,0 0 0 0,14-1 1280 0,-12-10 192 15,2-2 16-15,1-2 16 0,-1-4-544 0,4-1-96 16,1-4-32-16,1-2 0 0,2-1-352 0,0-3-80 16,-1-4-16-16,2-1 0 0,-1-2-64 0,0-1-32 0,-2-2 0 0,3-4 0 15,-1 3 0-15,2 1 0 0,1 3 0 0,-4 10 0 16,-1-1-64-16,1 1-16 0,1 0 0 0,0 2 0 16,0 1-80-16,-1 4 0 0,0 1-128 0,2 0 192 15,0 3-192-15,-2 4 176 0,0 3-176 0,-1 4 160 16,-1 4-160-16,1 2 192 0,-1 7-192 0,0 2 192 15,-1 5-48-15,-1 3 0 0,0 3 0 0,1 4 0 16,1-2-144-16,3 2 0 0,-2 2 144 0,1 1-144 16,0-2 0-16,1 0-320 0,0-2 64 0,2-1 16 31,-2-4-1888-31,1 1-384 0,-1 1-80 0,-1-4-11856 0</inkml:trace>
  <inkml:trace contextRef="#ctx0" brushRef="#br3" timeOffset="155096.75">26252 9816 28271 0,'0'0'1248'0,"0"0"272"0,-6-6-1216 0,6 6-304 16,0 0 0-16,0 0 0 0,0 0 960 0,0 9 128 16,3 1 16-16,0 6 16 0,-1 1 16 0,2 5 0 15,1 3 0-15,1 5 0 0,-2 4-288 0,-1 4-48 16,5 3-16-16,-3 5 0 0,-1 3-48 0,0 4-16 15,1 0 0-15,-1 6 0 0,-4 1-80 0,0-2-32 16,2 1 0-16,-1-8 0 0,0 5-208 0,1 3-32 16,-1 1-16-16,0 3 0 0,1 8-176 0,-2-2-48 15,1 1 0-15,-1 16 0 0,0-7 192 0,0-21 48 0,-1 0 0 16,1-1 0-16,1 0-368 0,-1 2-288 0,0-8 48 0,1 1 16 16,0 0 224-16,1 11 0 0,-1-6 0 0,2-3 0 15,-1-5-304-15,1-2-16 0,1-5 0 0,0-4 0 31,-2-3-624-31,1-4-128 0,0-2-16 0,-1-6-16 16,1-3-1744-16,-1-2-352 0,0-2-64 0,-4-3-11728 0</inkml:trace>
  <inkml:trace contextRef="#ctx0" brushRef="#br3" timeOffset="155363.76">26125 11733 8287 0,'0'0'736'0,"0"0"-592"0,0 0-144 0,0 0 0 15,0 0 3760-15,0 0 720 0,-2 6 128 0,2 9 48 0,1 2-2496 0,1 6-496 16,2 6-112-16,0 3-16 0,2 5-544 0,1 1-112 16,2 1-32-16,2-1 0 0,-1-3-16 0,3 1 0 15,-1-6 0-15,1-2 0 0,0-1 128 0,3-2 32 16,-2-4 0-16,3-3 0 0,0-3-128 0,0-1-32 16,1-3 0-16,1-3 0 0,-1-3-256 0,3-3-64 15,-1-5-16-15,3-2 0 0,0-7-112 0,1-1 0 16,0-4-16-16,2-2 0 0,1-4-128 0,0 1-32 15,2-1 0-15,1-5 0 16,0 1-1232-16,3-2-240 0,3 1-48 0,-2-1-18272 16</inkml:trace>
  <inkml:trace contextRef="#ctx0" brushRef="#br3" timeOffset="157125.32">24091 14842 9215 0,'0'0'816'0,"0"0"-656"0,0 0-160 0,0 0 0 15,0 0 4288-15,0 0 816 0,19 4 160 0,-22 9 48 16,2 1-3616-16,1 5-720 0,0 2-144 0,0 2-16 15,-2 3 0-15,1 3 0 0,0 1 0 0,0 4 0 16,1 0-544-16,1 5-96 0,0 1-32 0,2 6 0 16,1-2-144-16,0 0 0 0,1-2 0 0,0-2 0 31,-1-2-1792-31,1-3-352 0,2-3-64 0,0-6-10960 0</inkml:trace>
  <inkml:trace contextRef="#ctx0" brushRef="#br3" timeOffset="157328.43">24313 14723 26719 0,'0'0'1184'0,"0"0"240"0,0 0-1136 0,0 0-288 16,0 0 0-16,0 0 0 0,4 10 1456 0,1 4 224 16,0 5 48-16,1 2 16 0,-1 5-976 0,0 4-208 15,2 3-48-15,-1 2 0 0,1 2-256 0,0 1-64 16,3-2-16-16,-1 3 0 0,1 3-176 0,-2 2-256 15,0 3 64-15,1-1 16 16,0-2-1872-16,-1-2-384 0,0-2-80 0</inkml:trace>
  <inkml:trace contextRef="#ctx0" brushRef="#br3" timeOffset="157500.29">24209 15274 26719 0,'-5'-3'2368'0,"5"3"-1888"0,0 0-480 0,0 0 0 16,0 0 2288-16,0 0 352 0,6-3 80 0,4 2 16 16,5 0-2320-16,2 0-416 0,1-1-176 0,4 2 16 31,2-2-1296-31,3 2-256 0,0 0-48 0</inkml:trace>
  <inkml:trace contextRef="#ctx0" brushRef="#br3" timeOffset="157939.68">24609 15336 20271 0,'0'0'896'0,"-4"7"192"16,4-7-880-16,-3 6-208 0,3 1 0 0,3-2 0 0,2 0 2880 0,3-1 512 16,4 1 128-16,1-2 0 0,3 0-2560 0,-1-1-512 15,3 1-96-15,1-2-32 0,0 2-32 0,1-2-16 16,-3 2 0-16,-2-1 0 0,-2 1-272 0,0 1 160 15,-3 2-160-15,-3-2 128 0,-1 3-128 0,-2-1 192 16,-3 1-192-16,0 1 192 0,-3-1-192 0,-2 1 0 16,-3-3 144-16,-1 3-144 0,0 5 0 0,-1-1 144 15,0 1-144-15,0-1 0 0,0-6 0 0,1 2 0 16,2 0 0-16,0 0 0 16,6-8-464-16,0 0-160 0,0 0-16 0,0 0-16 15,7 2-352-15,2 2-64 0,0-4-16 0,3 2 0 0,0-2 640 0,1 0 128 0,1 0 32 0,2 1 0 16,-1 0 288-16,2 2 272 0,1-3-48 0,1 2-16 15,-6 2 768-15,1 0 160 0,0 0 16 0,-2 1 16 16,-1 2 112-16,-2-1 0 0,-4 1 16 0,-1-1 0 16,-3 2-128-16,-1 1-16 0,-2-1-16 0,-2 1 0 15,-4 0-368-15,0 2-64 0,0-1 0 0,-2 1-16 16,-5-2-480-16,1 0-80 0,0 0-128 0,-1-1 176 31,1-2-560-31,1 0-96 0,0-1-32 0,1-4 0 0,-1-2-2960 0,1-4-608 16</inkml:trace>
  <inkml:trace contextRef="#ctx0" brushRef="#br3" timeOffset="158236.54">25499 14849 23039 0,'0'0'2048'0,"0"0"-1648"16,-9 0-400-16,-1 0 0 0,-2 4 2384 0,-1-2 400 15,-1 3 80-15,-1 3 16 0,-2 1-960 0,2 4-192 16,-3 2-48-16,-1 2 0 0,0 3-320 0,2 3-64 0,-1 1-16 0,2 1 0 16,2 3-592-16,2-1-128 0,0 3-32 0,3 1 0 15,4 4-16-15,2 3 0 0,1-1 0 0,3-2 0 16,5 0-144-16,2-2-48 0,1-7 0 0,4-1 0 16,4-3-32-16,4-4-16 0,1-2 0 0,2-5 0 15,-1-2-80-15,3-2 0 0,3-4-16 0,0-5 0 16,-2 0-176-16,2-1 0 0,-1-2 0 0,2-4 0 31,2-4-1200-31,-2 1-272 0,1 2-48 0,3-5-12544 0,-3-3-2512 0</inkml:trace>
  <inkml:trace contextRef="#ctx0" brushRef="#br3" timeOffset="159705.01">26399 14877 3679 0,'0'0'160'0,"0"0"32"0,0 0-192 0,-12-8 0 0,11 2 0 0,0-1 0 16,-1 0 5312-16,0 0 1024 0,-2 1 208 0,0 2 48 0,0-2-3824 0,-1 3-752 16,5 3-160-16,-8 0-16 0,-1 0-816 0,0 2-176 15,0 3-16-15,-1 4-16 0,0 1-352 0,0 3-64 16,-2 2-16-16,3 5 0 0,0 2-384 0,1 3 0 16,1 2 0-16,2 7 0 0,1 3 0 0,2 0 0 15,2 1-128-15,3 0 128 0,5 1 0 0,1-10 0 16,2 1-144-16,2 1 144 0,2 3-144 0,5-5 144 15,1-6-208-15,1-3 80 0,0-1 128 0,7-1 0 16,-2-3 0-16,1-5-128 0,-1-6 304 0,-2-3 64 16,-4-4 16-16,1-4 0 0,-1-1 352 0,-3-7 80 15,-1-6 16-15,-3-4 0 0,-2 0-112 0,-2-5-16 16,-3-4 0-16,-2 2 0 0,-4 0-144 0,-1 8-48 0,-2-5 0 16,-5 2 0-16,0-1-144 0,-4 2-48 0,-1-4 0 0,1 4 0 15,-2 3-192-15,-6-7 0 0,1 2 0 0,0 6 0 31,0 5-608-31,1 4-112 0,4 4-32 0,0 5 0 16,1-1-2112-16,3 6-416 0,1 3-96 0</inkml:trace>
  <inkml:trace contextRef="#ctx0" brushRef="#br3" timeOffset="160661.29">26935 14766 16991 0,'0'0'752'0,"0"0"144"0,0 0-704 0,0 0-192 0,0 0 0 0,0 0 0 16,0 0 1536-16,0 0 256 0,0 0 64 0,6 2 16 15,3-2-224-15,1 0-48 0,0-2-16 0,-1-3 0 16,2-1-112-16,0-1-32 0,1-1 0 0,2-2 0 16,5-2-176-16,-2-2-48 0,-2-3 0 0,3 0 0 15,1-1-240-15,0-2-48 0,3-2-16 0,3-1 0 16,1-2-288-16,2-3-64 0,-1 1-16 0,2 0 0 0,-2-1-272 0,14-8-48 15,-8 4-16-15,-10 13 0 0,0-1-208 0,10-8 0 16,-5 3 0-16,-2 5 0 0,-2 0-208 0,-2 4-48 16,0-1 0-16,-1 1 0 15,-1 1-416-15,-3 2-96 0,-4 2 0 0,-2-1-16 16,0 3-1712-16,0 0-352 0,0 3-64 0,-3 0-7520 16,-8 6-1520-16</inkml:trace>
  <inkml:trace contextRef="#ctx0" brushRef="#br3" timeOffset="161208.31">27078 15029 2751 0,'0'0'128'0,"0"0"16"0,0 0-144 0,0 0 0 16,0 0 0-16,0 0 0 0,0 0 4176 0,-2-4 816 16,-2-3 144-16,4 7 48 0,0-6-2688 0,2-5-544 15,4 2-96-15,1-1-32 0,2-1-320 0,2-1-64 16,-1-1-16-16,5-1 0 0,0-2-80 0,4-1 0 15,0 1-16-15,3-5 0 0,3-2-128 0,1 0-32 0,0-2 0 0,2 0 0 16,0-3-128-16,1 2-16 0,0-2-16 0,11-11 0 16,-5 1-256-16,-3 5-48 0,-5 1-16 0,-2 6 0 15,-2 3-352-15,-1 2-64 0,-1 1-16 0,-1 2 0 16,-2 0-256-16,-1 0 0 0,1 2 0 0,0 2 0 16,-1 1 0-16,0-1-256 0,0 1 64 0,-1 0 0 31,-2 0-704-31,1 0-128 0,-2 0-16 0,-2 3-16 15,0 1-3056-15,-2 1-624 0</inkml:trace>
  <inkml:trace contextRef="#ctx0" brushRef="#br3" timeOffset="162132.29">27778 13193 2751 0,'0'0'256'0,"0"0"-256"0,0 0 0 0,0 0 0 16,2-7 3904-16,-2 7 720 0,0 0 160 0,0 0 16 16,0 0-2544-16,0 0-512 0,0 0-96 0,0 0-32 15,0 0-416-15,0 0-96 0,1 11-16 0,2 1 0 16,-1 1-192-16,1 1-64 0,-2 2 0 0,2 2 0 15,-1 1 64-15,1 4 0 0,-1 1 0 0,1 4 0 16,-2-1-144-16,1 4-32 0,-1 6 0 0,0-1 0 16,1 1-80-16,-2 1 0 0,0 2-16 0,-2 1 0 15,1-2-96-15,0-2-16 0,-1-1 0 0,1-1 0 16,1 0-128-16,0-2-16 0,0-2-16 0,0 0 0 0,0 2-144 16,0-6-16-16,0 1-16 0,1 0 0 0,2-2-176 0,-3 0 160 15,-1-1-160-15,1-1 160 0,1-4-160 0,-1-1 0 16,0-2 0-16,0-2 128 0,0 0-128 0,1-2-192 15,1-3 32-15,-1-1 16 16,0 0-688-16,2-1-144 0,-3-8-32 0,0 0 0 16,0 0-1616-16,0 0-320 0,0 0-64 0</inkml:trace>
  <inkml:trace contextRef="#ctx0" brushRef="#br3" timeOffset="162835.35">26660 15837 18431 0,'0'0'816'0,"0"0"160"0,0 0-784 0,0 0-192 0,-2-7 0 0,2 7 0 15,0 0 2720-15,0 0 496 0,0 0 112 0,0 8 0 16,2 3-1920-16,-1 2-384 0,-2 2-64 0,2 4-32 16,3 1-432-16,-1 1-96 0,-3 1-16 0,1 2 0 0,1-1-384 0,1 1 128 15,-3-1-128-15,1 1 0 16,1-1-256-16,-1-1-128 0,-1 1-16 0,-1-3-16 15,1 0-2608-15,0-2-528 0</inkml:trace>
  <inkml:trace contextRef="#ctx0" brushRef="#br3" timeOffset="163023.16">26553 16143 21183 0,'0'0'1888'0,"0"0"-1504"16,0 0-384-16,0 0 0 0,-1-5 2368 0,1 5 416 15,1-7 80-15,-1 7 16 0,5-5-1424 0,2 0-288 0,-1 0-48 0,1 1-16 16,3-3-352-16,2 1-80 0,-1-2-16 0,5 0 0 16,2 0-400-16,2 2-96 0,-2-3-16 0,2 1 0 31,-1-1-592-31,3 0-128 0,2-2-32 0,1 1 0 16,-3-2-2720-16,-1 0-528 0,-2 1-112 0</inkml:trace>
  <inkml:trace contextRef="#ctx0" brushRef="#br3" timeOffset="163399.38">26944 15658 11055 0,'-24'-2'976'0,"13"2"-784"0,-4-2-192 0,-3 2 0 15,-4 0 3408-15,-3 0 640 0,2 2 128 0,-2 0 32 16,-1 0-2288-16,-3 3-464 0,1 1-96 0,1 5-16 0,1 2-576 0,2 6-112 16,-2 2-16-16,1 8-16 0,0 5-48 0,4 2 0 15,3 3 0-15,1-1 0 0,1 4-128 0,2-2-48 16,4 2 0-16,2-2 0 0,2 0-208 0,4-3-32 15,2 2-16-15,2-2 0 0,4 1-144 0,3-2 0 16,3 1 0-16,3-2 0 0,3-5-176 0,-1-9 48 16,2-3 0-16,2-1 0 0,2-7-32 0,3 0 0 15,3-5 0-15,2-3 0 0,4-2 160 0,7-5 0 16,-7-4 0-16,0-4 0 0,3-4 240 0,-5 0 16 16,-6-4 16-16,-7 3 0 0,-1-5 320 0,-2-2 64 15,-1 0 16-15,-3 0 0 0,-3 2-32 0,-2-1-16 16,-1 1 0-16,-2-7 0 0,-1 0-112 0,-4 1 0 15,-4 2-16-15,-1-1 0 0,-2 0-256 0,1-4-48 0,-5 0-16 0,-1-3 0 16,-2 1-176-16,-2 0-256 0,2 1 64 0,-2 2 16 31,-2 4-1936-31,1 3-384 0,4 5-64 0,1 4-14256 0</inkml:trace>
  <inkml:trace contextRef="#ctx0" brushRef="#br3" timeOffset="166436.93">27802 13597 911 0,'0'0'0'0,"0"0"0"0,0 0 0 0,0 0 0 16,0 0 3376-16,0 0 592 0,0 0 112 0,0 0 16 15,0 0-2336-15,0 0-480 0,0 0-80 0,0 0-32 16,0 0-32-16,-12-6-16 0,12 6 0 0,0-7 0 16,0 7-160-16,1-5-16 0,-1 0-16 0,0 1 0 15,0 4-208-15,0 0-32 0,-1-6-16 0,1 1 0 0,0 0-272 0,-1-1-48 16,-2 0-16-16,1 1 0 0,0 0 48 0,1 0 0 15,-2-2 0-15,1 1 0 0,-1 2-64 0,2-2 0 16,-1 1 0-16,2 5 0 0,0 0-64 0,0-6-32 16,0-2 0-16,0 0 0 0,0 2 16 0,0-4 0 15,0 4 0-15,0-2 0 0,2 2 16 0,0-4 0 16,-2 1 0-16,0 2 0 0,0 0 32 0,0-1 16 16,0-1 0-16,0 1 0 0,0 2 16 0,0-1 0 15,-1-1 0-15,0 1 0 0,-1-1 0 0,1 0 0 16,-1 0 0-16,-1-2 0 0,0 1-16 0,1-1 0 15,-1 3 0-15,-1-4 0 0,2 2-48 0,0-1-16 16,1-1 0-16,0 2 0 0,-1 0 0 0,2 0 0 16,0 0 0-16,0 0 0 0,-1-3 80 0,1 1 0 0,-1 0 16 0,1 2 0 15,-2-3-16-15,2 1 0 0,-1 1 0 0,0 0 0 16,0-1-32-16,1 1-16 0,0 1 0 0,0-3 0 16,1 3-48-16,-1-2-16 0,0 1 0 0,0-1 0 15,0 0-16-15,0-1 0 0,0-1 0 0,1-5 0 16,0 2-16-16,2 0-16 0,0 3 0 0,-2 0 0 15,0 0 32-15,2 1 16 0,0-1 0 0,-1 2 0 16,1-2 0-16,-1 1 0 0,0 0 0 0,0 0 0 16,1-1-208-16,-1 3 0 0,0 0 0 0,0 0 0 15,1 1 0-15,-2 0 0 0,1 0 0 0,-2 9 0 16,1-9-192-16,2 2 64 0,-3 7 128 0,2-10-208 16,1 2-544-16,-3 8-96 0,0 0-32 0,6-8 0 15,-6 8-2016-15,7-6-416 0,-7 6-80 0,6-7-13376 16</inkml:trace>
  <inkml:trace contextRef="#ctx0" brushRef="#br3" timeOffset="166905.54">27727 12636 8287 0,'0'0'368'0,"0"0"80"0,0 0-448 0,0 0 0 0,0 0 0 0,0 0 0 16,0 0 3920-16,0 0 704 0,0 0 144 0,0 0 32 16,0 0-2384-16,8-5-480 0,0-2-80 0,0 2-32 15,1-1-416-15,1-2-96 0,2-1-16 0,1 1 0 16,-1 0-224-16,4 0-48 0,2-2-16 0,0-2 0 16,2 0-208-16,1-1-32 0,1 0-16 0,0 0 0 15,1-4-224-15,3 0-32 0,3 0-16 0,-2-2 0 16,0-2-240-16,3 0-48 0,1-1-16 0,0 0 0 15,-2 0-176-15,-1 1 0 0,0 1 144 0,-1 2-144 0,1 0 0 0,-1 2 0 16,-5 1 0-16,0 0 0 0,0 0 0 0,-1 0 0 16,-1 1 0-16,-1 2 0 0,0 0-352 0,-2 1 16 15,0-2 0-15,0 1 0 16,-2 1-672-16,0 2-128 0,-4 3-16 0,1 1-16 16,-2-2-2112-16,-10 7-432 0,8-5-64 0</inkml:trace>
  <inkml:trace contextRef="#ctx0" brushRef="#br3" timeOffset="167405.76">27811 12888 19295 0,'0'0'848'0,"0"0"176"0,0 0-816 15,-7 6-208-15,7-6 0 0,0 0 0 0,0 0 1728 0,0 0 320 16,0 0 48-16,0 0 16 0,0 0-64 0,0 0 0 16,0 0 0-16,0 0 0 0,10 3-384 0,0-3-64 15,0-4-32-15,3 1 0 0,4-6-224 0,2 0-32 16,1 0-16-16,3-3 0 0,1 1-240 0,2-2-48 16,3-3-16-16,-1 0 0 0,-1 2-288 0,3-4-64 15,1-1-16-15,2-1 0 0,-2 1-240 0,3 0-32 16,0-5-16-16,0 1 0 0,0-1-208 0,1-2-128 15,3 2 160-15,-3 1-160 0,-3-1 0 0,1 0 128 16,0 2-128-16,-5 1 0 0,-3 3 0 0,1 0 0 16,-4 2 0-16,0 2 0 0,-2 1 0 0,0 1 0 15,-1 1-128-15,-4 4 128 16,-4-1-1088-16,0 1-128 0,-1 2 0 0,-1 1-16 16,-9 4-1616-16,11 0-320 0,-11 0-64 0</inkml:trace>
  <inkml:trace contextRef="#ctx0" brushRef="#br3" timeOffset="169026.7">27877 14298 11967 0,'0'0'1072'0,"0"0"-864"0,-10 6-208 0,2-1 0 0,8-5 2960 0,0 0 560 0,-8 6 96 0,8-6 32 15,0 0-2112-15,0 0-432 0,0 0-80 0,0 8 0 16,0-8 400-16,6 9 96 0,0-2 16 0,3 1 0 15,0-2-672-15,2 1-128 0,2-1-32 0,1 1 0 0,3 2 16 0,0-3 0 16,0 4 0-16,1-3 0 0,4 2-16 0,-2 2-16 16,-3-1 0-16,2 2 0 0,5 2-112 0,1-1-32 15,1 0 0-15,1 1 0 0,-1 0-64 0,4 2-16 16,3 0 0-16,1 0 0 0,1 1-144 0,1-1-16 16,2-2-16-16,-1-1 0 0,-1-1-96 0,-1 0-32 15,1 1 0-15,-3-2 0 0,-1 0-160 0,0 0 0 16,1-3 144-16,-3 4-144 0,-4-2 0 0,1 0 144 15,-1-3-144-15,2 1 0 0,-3-1 128 0,-3-2-128 16,-1 1 0-16,-2-2 0 0,-2 0 0 0,-3 2 0 16,0-4 0-16,-1 2-144 0,0-4-208 0,-3 1-32 0,-10-1-16 15,10 0 0 1,1-1-1344-16,-11 1-272 0,12-3-48 0,-2 1-10272 0,-10 2-2048 0</inkml:trace>
  <inkml:trace contextRef="#ctx0" brushRef="#br3" timeOffset="169714.22">29438 14684 4607 0,'0'0'192'0,"0"0"64"0,0 0-256 0,0 0 0 0,0 0 0 0,0 0 0 16,0 0 4576-16,-7 6 864 0,7-6 192 0,0 0 16 15,0 0-3200-15,-5 7-640 0,5-7-128 0,-6 7-16 16,6-7-576-16,-7 8-128 0,7-8 0 0,-8 6-16 16,2-1 144-16,6-5 48 0,0 0 0 0,-9 3 0 15,0-3-304-15,9 0-48 0,-10-4-16 0,10 4 0 16,-7-4-272-16,7 4-64 0,-8-5-16 0,8 5 0 16,-7-5-224-16,7 5-32 0,-2-11-16 0,2 11 0 15,0-7-144-15,0 7 0 0,5-10 0 0,1 3 128 16,1 0-128-16,1 1 0 0,0 0 0 0,1 2 0 15,-1-2 0-15,2 2 0 0,2 3-144 0,-2-2 144 0,-10 3 0 0,12-1 0 16,-12 1 0-16,0 0 0 0,13 2 0 0,-13-2 0 16,0 0 0-16,0 0 0 0,0 0 0 0,0 0 256 15,0 0-64-15,0 0 0 0,2 11 192 0,-3-2 16 16,-3-1 16-16,4-8 0 0,-10 6-64 0,1 1-16 16,-2-1 0-16,2 0 0 0,0-3-176 0,0-1-32 15,0 0-128-15,1 1 192 0,8-3-192 0,-9 3 0 16,0-5 0-16,9 2 0 15,0 0-368-15,-7-1-160 0,7 1-48 0,0 0 0 16,0 0-2224-16,0 0-448 0,0 0-80 0</inkml:trace>
  <inkml:trace contextRef="#ctx0" brushRef="#br3" timeOffset="170167.2">29360 15145 21711 0,'0'0'960'0,"0"0"192"0,0 0-912 0,-8 3-240 0,8-3 0 0,-9 6 0 16,9-6 1088-16,-8 4 160 0,8-4 32 0,0 0 16 15,0 0-144-15,-8-6-48 0,8 6 0 0,0 0 0 16,-5-9-592-16,2 0-128 0,2 0-32 0,2 0 0 15,2 0-160-15,0 0-48 0,-1 0 0 0,2 1 0 16,-4 8 112-16,5-9 0 0,0-1 16 0,-5 10 0 0,0 0 176 0,11-5 16 16,-1 0 16-16,1 4 0 0,-2-2 96 0,1 3 32 15,-10 0 0-15,12 0 0 0,0 0-96 0,-12 0-32 16,10 3 0-16,-10-3 0 0,0 0-32 0,9 8-16 16,-9-8 0-16,0 0 0 0,4 10 16 0,-2 0 16 15,-4 2 0-15,-2-1 0 0,-1-4-96 0,-1 1-32 16,-4-1 0-16,3-1 0 0,-2-1-80 0,1-1 0 15,-1-1-16-15,-1 0 0 0,10-3-240 0,-10 2 144 16,0-1-144-16,0-1 128 0,3-2-128 0,7 2 0 16,-9-4 144-16,3-1-144 0,6 5 0 0,0 0 0 15,0 0-160-15,-4-9 160 16,4 9-1344-16,0 0-144 0,4-10-48 0,-4 10 0 16,11-7-1616-16,0 1-336 0,6-1-64 0,2 4-16 0</inkml:trace>
  <inkml:trace contextRef="#ctx0" brushRef="#br3" timeOffset="170417.17">30142 14864 24879 0,'0'0'2208'0,"0"0"-1760"0,-9-1-448 0,9 1 0 16,0 0 2624-16,0 0 448 0,0 0 96 0,0 0 16 0,10 0-2000 0,1 1-400 16,-1-1-80-16,3 2 0 0,3-2-224 0,-1 0-32 15,1 0-16-15,0 0 0 0,-1 1-592 0,2 0-112 16,2 0-32-16,1-1 0 16,3-1-2976-16,-3 0-608 0,5-2-112 0,7 5-32 0</inkml:trace>
  <inkml:trace contextRef="#ctx0" brushRef="#br3" timeOffset="170901.59">30550 14607 19343 0,'-10'-5'1728'0,"-1"-3"-1392"0,2-1-336 0,-3 1 0 16,-1-3 3392-16,-1 0 592 0,0 0 128 0,-1 1 32 15,-2 3-2096-15,3 0-432 0,1 2-80 0,0 1 0 16,-4 1-896-16,0 3-160 0,0 3-32 0,0 1-16 16,0 2-272-16,0 5-160 0,2 2 192 0,-4 4-192 15,0 1 0-15,-2 3 0 0,-1 1 0 0,-2 2 0 16,-2 0 0-16,-3 5 0 0,1 1 0 0,2 0 0 15,2 1 0-15,2-2 0 0,-1-2 0 0,2 2 0 16,3 1 0-16,3 0 0 0,5 0 0 0,2 0 0 16,3-3 0-16,3 2 0 0,5 1 0 0,4 1 0 0,3-1 0 0,6-2 0 15,2-2 0-15,7-2 0 0,6-1 0 0,3-5 0 16,0-4-128-16,4-2 128 0,2-3 0 0,2-1 0 16,-3-3 0-16,1-4 0 0,2-2 0 0,1-3 0 15,1-4 0-15,-1-3 0 0,-2-5-128 0,-1-1 128 16,-1 0 0-16,-2-4-144 0,-6 2 144 0,-4-1 144 15,-2-5-16-15,-4 3-128 0,-3-4 544 0,-5 0 0 16,-5-3 0-16,-1 3 0 0,-5 0 48 0,-3 0 16 16,-3-1 0-16,-4 1 0 0,0 1-224 0,-5-1-64 15,-6-4 0-15,-1 3 0 0,2-1-320 0,-4 5-192 16,-4 1 32-16,0 2 0 16,0 3-1680-16,-2 1-336 0,0 3-64 0</inkml:trace>
  <inkml:trace contextRef="#ctx0" brushRef="#br1" timeOffset="195840.06">3922 14197 12895 0,'0'0'1152'0,"-8"5"-928"0,-1 0-224 0,2 0 0 16,1 1 2336-16,-1-1 416 0,7-5 96 0,0 0 16 16,0 0-1280-16,0 0-256 0,0 0-48 0,0 0-16 15,7 0-112-15,2-3 0 0,1 1-16 0,3-4 0 16,2 0 64-16,1-2 16 0,4-2 0 0,4-2 0 16,0-2-128-16,6-2 0 0,4-1-16 0,3-1 0 15,3-3-352-15,3-3-64 0,0-2-16 0,1-2 0 16,3-2-208-16,2-2-48 0,-1 0-16 0,3-5 0 15,0 2-368-15,2-1 128 0,3-4-128 0,-1 3 0 16,1 0 144-16,-3-2-144 0,1-3 192 0,-2 3-192 16,-1 3 160-16,0 2-160 0,1 1 128 0,-1 1-128 15,-2-1 0-15,-2 3 0 0,-1 3 128 0,-6 1-128 0,-2-3 0 16,-3 3 0-16,-1 2 0 0,-3 2 0 0,-3 3-160 0,-4 2-112 16,-3 1-32-16,-2 3 0 15,-2 1-1856-15,-3 3-368 0,-1 3-80 0,-3 0-8672 16,-2 4-1744-16</inkml:trace>
  <inkml:trace contextRef="#ctx0" brushRef="#br1" timeOffset="196496.64">3886 14272 6447 0,'0'0'576'0,"6"-6"-576"16,-2 1 0-16,-1 1 0 0,1 0 2416 0,-4 4 368 16,6-4 80-16,-6 4 16 0,0 0-1088 0,0 0-224 15,0 0-32-15,0 0-16 0,0 0-80 0,0 0-16 16,0 0 0-16,6 3 0 0,-2 2-288 0,0 4-64 16,0 1-16-16,1 3 0 0,-2 2-128 0,-1 2-32 15,0 3 0-15,-1 4 0 0,0 1 16 0,0 3 0 16,-1 1 0-16,0 5 0 0,0 0-336 0,2 1-64 15,-2 2 0-15,-2 0-16 0,1 2 240 0,0 2 48 0,-2-2 16 0,3 1 0 16,-1 2-608-16,-2 0-192 0,-1-2 128 0,0 1-128 16,3-1 0-16,-1 2 0 0,-2 0 0 0,1-1 0 15,0 4 384-15,2-2 160 0,-1-3 32 0,0 0 16 16,0 2-400-16,0-4-64 0,1 0-128 0,0-2 176 16,-1-2-176-16,1-1 0 0,0 1 0 0,0-2 128 15,-2-4-128-15,0-1 0 0,3 0 0 0,-1 1 0 16,0-6 0-16,-1 0-272 0,1 0 64 0,1-1 16 15,0-1-544 1,0-3-96-16,1-2-32 0,-1 1 0 0,-1-2-2304 0,2-1-464 0,2 0-80 0</inkml:trace>
  <inkml:trace contextRef="#ctx0" brushRef="#br1" timeOffset="197168.55">3864 15920 5519 0,'0'0'240'0,"0"0"64"0,0 0-304 0,0 0 0 0,0 0 0 0,0 0 0 15,0 0 3424-15,0 0 624 0,0 0 128 0,8 5 32 16,0-2-2208-16,0 0-432 0,-8-3-96 0,9 0 0 16,1 1-272-16,1 0-48 0,0 1-16 0,2 0 0 15,0 2-176-15,1 1-48 0,0-2 0 0,3 2 0 16,2 2-16-16,2-1-16 0,0 1 0 0,3 2 0 0,3-3-96 0,2 1-16 16,-1-1 0-16,4 1 0 0,-1-2-192 0,0 2-64 15,0-1 0-15,2 1 0 0,1-2-176 0,1 1-32 16,0 2-16-16,2 1 0 0,2-1-48 0,1 1-16 15,2 2 0-15,4-1 0 0,1 2 64 0,-2-2 16 16,-2 2 0-16,2 2 0 0,-1-2 48 0,-2 3 16 16,-3-2 0-16,1 1 0 0,1 0-128 0,-1 2-32 15,-2 0 0-15,1 0 0 0,3-3 144 0,-2 4 32 16,-2-2 0-16,0 0 0 0,-4-2-80 0,-2 1-16 16,1-3 0-16,-2 1 0 0,-2-2-16 0,-3 1 0 15,-3-2 0-15,1 0 0 0,-1 2-128 0,1-5-16 16,-2 2-128-16,-1 1 192 0,-2-1-192 0,1 0 0 15,-2-2 128-15,0 1-128 0,-1-2 0 0,2 1 0 0,-1 1 0 16,-1-2 0-16,0 2 0 0,0-3 0 0,0-1 0 0,0 1-160 31,-3 0-352-31,0 0-64 0,1-1 0 0,0 2-16 16,-2-4-1488-16,-1 5-288 0,0-6-64 0,-1 2-10224 0,1 2-2032 0</inkml:trace>
  <inkml:trace contextRef="#ctx0" brushRef="#br1" timeOffset="198169.6">3867 15927 8287 0,'0'0'736'0,"-3"5"-592"0,1 0-144 0,7 4 0 0,-5-9 2512 0,0 7 480 0,-1-1 80 0,-1 1 32 16,1-2-1488-16,1-5-288 0,-1 7-64 0,1-1-16 15,0-6 128-15,-2 8 32 0,2-8 0 0,0 0 0 16,-2 8-192-16,-1-2-48 0,0 1 0 0,0-1 0 16,-3 2 112-16,1 0 0 0,-1-1 16 0,-2 2 0 15,-1 2-144-15,-2 0-16 0,1 2-16 0,-6 4 0 16,-2 2-192-16,-3 2-32 0,-5 1-16 0,-3 4 0 0,-1-1-112 0,-1 4 0 16,-2 1-16-16,1 2 0 0,-2-2-112 0,1 0-32 15,1 2 0-15,-1-1 0 0,-1-1-208 0,0 1-32 16,2-1-16-16,0 0 0 0,3-2-208 0,0-1-144 15,0 0 192-15,3-2-192 0,1-3 0 0,4-2 0 16,-1-3 0-16,4-2 0 0,4 0 0 0,1-1-176 16,1 1 0-16,3-2 0 15,2-2-544-15,2 1-112 0,1-3-32 0,4-9 0 16,0 0-1680-16,0 0-336 0,0 0-64 0,7 3-15360 0</inkml:trace>
  <inkml:trace contextRef="#ctx0" brushRef="#br1" timeOffset="199175.52">1112 17163 24479 0,'0'0'1088'0,"-4"-4"208"0,0 1-1040 0,-1-2-256 0,-1 1 0 0,-1 0 0 0,-1 0 1216 0,0 2 192 16,-2 0 48-16,-4 1 0 0,-2 1 368 0,0 3 80 15,1 2 16-15,0 0 0 0,0 2-752 0,-1 2-144 16,-1 0-16-16,1 4-16 0,1 4-224 0,0 1-64 15,2 2 0-15,2 2 0 0,2 3-272 0,1 1-64 16,3 0-16-16,1 1 0 0,2 2-176 0,2-3-48 16,2 0 0-16,2 1 0 0,3-3-128 0,4-1 0 15,2-2 0-15,1-1 0 0,2-2 0 0,1-1 0 16,1-4 0-16,4 0 0 0,2-1 0 0,-1-1 0 16,1 0-224-16,-2-3 80 15,0-2-1648-15,0-1-336 0,0-2-64 0,0-3-9536 16,-1-3-1904-16</inkml:trace>
  <inkml:trace contextRef="#ctx0" brushRef="#br1" timeOffset="199378.62">1364 17062 19343 0,'-7'-9'848'0,"7"9"192"0,0 0-832 0,0 0-208 0,0 0 0 0,0 0 0 15,0 0 3888-15,0 0 720 0,-4 7 160 0,0-1 32 16,3 2-3120-16,1 2-608 0,1 4-128 0,2 2-32 15,1 4-672-15,1 5-240 0,0 3 144 0,3 5-144 16,-3 4 0-16,2 2 0 0,-1 2 0 0,5 1 0 16,2 0-1440-16,0 0-224 0,1-2-32 0,1-2-16 15,-2-6-1312-15,0-2-272 0,1-5-48 0</inkml:trace>
  <inkml:trace contextRef="#ctx0" brushRef="#br1" timeOffset="199581.72">1615 16985 18431 0,'-4'-18'1632'0,"2"9"-1312"16,-2-1-320-16,1 0 0 0,-1 3 2432 0,2-2 400 15,-1 3 96-15,3 6 16 0,0 0-1184 0,0 0-224 16,4 11-64-16,1 4 0 0,0 5-800 0,3 5-160 16,1 5-48-16,1 4 0 0,0 5-272 0,3 1-48 15,1 6-16-15,3-1 0 0,-1 2-128 0,-2 0 0 16,1-4-160-16,-2-2 160 15,0-2-1088-15,-2-3-128 0,0 1-32 0,-2-6-13584 16</inkml:trace>
  <inkml:trace contextRef="#ctx0" brushRef="#br1" timeOffset="199753.67">1502 17426 20271 0,'-13'-10'1792'0,"8"6"-1424"0,-1 0-368 0,6 4 0 15,0 0 2896-15,0-7 512 0,3 1 112 16,2-1 0-16,0-1-2864 0,6 2-656 0,3-2 0 0,4 2 0 16,3-1 0-16,3 1-224 0,-1-1 80 0,2 1 16 15,1 0-2368-15,0 0-480 0</inkml:trace>
  <inkml:trace contextRef="#ctx0" brushRef="#br1" timeOffset="200175.59">1880 17375 29999 0,'0'0'1328'0,"0"0"272"0,-7 2-1280 0,7-2-320 16,-5 0 0-16,5 0 0 0,-5-2 912 0,5 2 112 15,0 0 32-15,1-6 0 0,2-1-384 0,2 1-80 16,2-1-16-16,2 1 0 0,1-1-384 0,2 1-64 16,0-1-128-16,2 2 176 0,3 2-176 0,1 1 0 15,3 0 0-15,-3 4 0 0,-1 0 0 0,-1 2 0 16,-2 3 0-16,-1-1 128 0,-5 2-128 0,0 4 0 15,-2-2 0-15,0 3 0 0,-2 2 160 0,-2-1-160 16,0 2 192-16,-2-1-192 0,-2 1 160 0,1-1-160 16,2 0 128-16,-2-2-128 0,-2 0 128 0,1-1-128 0,-1-2 0 0,2-2 128 15,1-8-272-15,0 0-64 0,0 0-16 0,0 0 0 32,0 0-816-32,0 0-176 0,0 0-16 0,4-5-16 15,0-2 80-15,1-1 16 0,1-1 0 0,1 1 0 0,1 1 832 0,1-1 160 0,1 0 160 0,2 1-208 16,1 1 720-16,0 1 160 0,0-1 32 0,1 4 0 15,2-1 384-15,-2 3 96 0,-2 0 16 0,0 3 0 16,-2-2-80-16,-2 3-16 0,-1 1 0 0,-2 3 0 16,-3 4-128-16,-2 0-16 0,-2 1-16 0,-3 5 0 15,-3-1-288-15,-1 4-48 0,-3 0-16 0,-1-1 0 16,0 1-448-16,-1 1-144 0,-1-1 0 0,0 1 0 16,-2-1 0-16,-2-2-192 0,2-4 0 0,-1-2 0 15,-1-2-2752-15,0-5-528 0</inkml:trace>
  <inkml:trace contextRef="#ctx0" brushRef="#br1" timeOffset="200535.14">2417 16902 10127 0,'0'0'448'0,"0"0"96"0,-9 1-544 0,0 2 0 16,-2 2 0-16,1 3 0 0,0 1 4624 0,0 3 816 15,1 1 176-15,0 2 16 0,0 5-3936 0,0 3-800 16,4 6-144-16,-2 0-48 0,2 3-416 0,1 4-96 0,1 3 0 0,3-3-16 16,3 3 128-16,2-1 16 0,3-3 16 0,3-1 0 15,2-6-160-15,2-2-48 0,2-4 0 0,1-3 0 16,2-3 16-16,1-3 0 0,2-4 0 0,2-2 0 16,1-6 192-16,0-4 48 0,0-2 0 0,0-5 0 15,2-5 176-15,-5-3 32 0,-2-3 16 0,-3-2 0 16,-1-4 0-16,-4-5 0 0,-4-2 0 0,-1 2 0 15,0-3 48-15,-3 3 16 0,-5-2 0 0,-2 2 0 16,-4 0-80-16,0 8-16 0,-3-4 0 0,-4 6 0 16,-4-1-224-16,-1 1-48 0,-2 2-16 0,-2 0 0 15,-3 2-672-15,0 1-144 0,2 0-32 0,1 3 0 16,2 1-2432-16,3 2-480 0</inkml:trace>
  <inkml:trace contextRef="#ctx0" brushRef="#br1" timeOffset="202062.46">4246 14589 1839 0,'0'0'160'0,"0"0"-160"15,0 0 0-15,0 0 0 0,0 0 4416 0,0 0 832 16,18-1 192-16,-18 1 16 0,8-1-3392 0,1-2-672 15,3-1-144-15,1-1-32 0,3-2 16 0,2 0 0 16,3-4 0-16,4-1 0 0,3-1 192 0,-3 2 48 16,3-4 0-16,2 0 0 0,2-1-432 0,5-2-80 15,2-1 0-15,1 0-16 0,3-2-416 0,12-5-80 16,-2 0 0-16,0 2-16 0,-4-3-304 0,-1 2-128 16,2 0 128-16,-1 3-128 0,2-1 0 0,-3-2 0 0,-1 3 0 0,-2 2 0 31,-5 2-1408-31,-2 4-144 0,-4 1-48 0,-4 2-14848 0</inkml:trace>
  <inkml:trace contextRef="#ctx0" brushRef="#br1" timeOffset="202797.1">4310 15577 2751 0,'0'0'128'0,"-4"-2"16"0,4 2-144 0,-4-5 0 0,-1-1 0 0,1 4 0 0,4 2 4224 0,0 0 832 16,-4-7 144-16,4 7 48 0,0 0-2944 0,0 0-592 15,0 0-112-15,8 2-32 0,1 0-608 0,3 1-128 16,2-1-32-16,5 4 0 0,4 0 32 0,3 2 16 16,1 0 0-16,3 1 0 0,4 1 64 0,5 1 16 15,4 2 0-15,6-3 0 0,2 3-112 0,-1 0-32 16,-1 0 0-16,-1-1 0 0,1 1-208 0,-2 1-32 15,-1-1-16-15,0-1 0 0,-3-1-224 0,0-1-48 16,-2-1-16-16,1 0 0 0,-4-2-112 0,-2 1-128 16,0-2 176-16,-4 1-176 0,-2-1 144 0,1-1-144 15,-2-1 0-15,-1 3 144 0,-2-1-144 0,-3-2 0 16,-2 0 0-16,-2 0 0 16,2 0-512-16,-2 0-48 0,-1 0 0 0,-1-2-11712 15,-2 2-2336-15</inkml:trace>
  <inkml:trace contextRef="#ctx0" brushRef="#br2" timeOffset="213095.77">6008 12420 3679 0,'3'-7'320'0,"1"-3"-320"0,0-1 0 0,0 2 0 15,-1-4 3680-15,-2 3 672 0,0-2 128 0,-1 2 16 16,-2-1-1616-16,-1 2-320 0,-1 1-64 0,-1-1 0 15,0 3-768-15,-2 0-128 0,1 1-48 0,-1 1 0 16,2 2-912-16,-3 0-192 0,0 2-48 0,1 3 0 16,-3 1-400-16,1 2 128 0,-1 2-128 0,1 1 0 15,-3 2-176-15,2 1-112 0,-1 2-32 0,2 2 0 16,1-3 96-16,3 1 16 0,2-1 0 0,3 1 0 16,2-1 64-16,2 0 16 0,2 2 0 0,2 0 0 0,1-3 128 15,2 1-208-15,0 0 80 0,1 1 128 0,1 1-176 0,0-1 176 16,0 1-128-16,0 0 128 0,0 1 0 0,0-1 0 15,-2 2 0-15,-1-1 0 0,-2 1 0 0,-2 0 176 16,-2 1-176-16,-2 0 192 0,-2 2 64 0,-2 0 32 16,0-2 0-16,-2 0 0 0,-3-2-16 0,1-2 0 15,-2-2 0-15,0-2 0 0,0-2 480 0,-1-3 80 16,0-2 32-16,0-1 0 0,-1-2 96 0,0-2 0 16,1-2 16-16,1-3 0 0,1-3-512 0,0-2-96 15,3-1-32-15,0 0 0 0,2 0-336 0,0 1 0 16,4-5 0-16,0 2 0 0,2-2 0 0,1 3 0 15,2-1 0-15,1 1-128 16,1 0-1184-16,1-1-224 0,2 1-64 0,2-1 0 16,3 0-1568-16,2-1-320 0,-1 2-64 0</inkml:trace>
  <inkml:trace contextRef="#ctx0" brushRef="#br2" timeOffset="213269.14">6335 12210 13823 0,'1'-8'1216'0,"2"0"-960"0,1 2-256 0,-2-3 0 16,-1 1 3280-16,1 1 624 0,-2 7 112 0,0 0 16 15,0 0-1632-15,0 0-336 0,0 0-64 0,0 0-16 16,4 12-1024-16,1 4-224 0,-1 2-32 0,1 4-16 16,2 4-192-16,2 4-48 0,-1 3 0 0,1 2 0 15,1 3-448-15,2-3 0 0,-3 0-128 0,0 0 128 16,0-2-1504-16,-1-2-192 0,-1-2-32 0,-1-2-8864 16,1-2-1760-16</inkml:trace>
  <inkml:trace contextRef="#ctx0" brushRef="#br2" timeOffset="213456.59">6184 12563 28559 0,'-16'-6'2544'0,"11"3"-2032"16,1-1-512-16,1 0 0 0,3 4 2192 0,1-4 352 16,2-2 64-16,4-1 16 0,2 2-1136 0,2 0-208 15,9 0-64-15,5-1 0 0,5 0-736 0,5-1-160 16,5 2-16-16,2 0-16 0,-3-2-288 0,3 1 0 15,1 1-176-15,0 1 176 16,0 1-2640-16,-1 3-432 0,-2 3-64 0</inkml:trace>
  <inkml:trace contextRef="#ctx0" brushRef="#br2" timeOffset="214067.28">6669 15808 17503 0,'-6'4'1552'0,"0"-1"-1232"0,-1 1-320 0,-1 1 0 16,1 1 2256-16,-3 1 400 0,1-1 80 0,-1 2 16 15,-2 1-1184-15,0 0-224 0,1 2-64 0,-1 1 0 16,2-1-832-16,-1 2-160 0,2 0-32 0,2 0-16 16,2 2-240-16,3-1 0 0,-1 0-144 0,4 0 144 15,-1-3-160-15,3 1 160 16,1 1-160-16,1 0 160 0,3 1-128 0,2-1 128 0,2-2 0 0,0 2-144 16,0-3 144-16,1 2 0 0,0 0 160 0,1 0-160 15,0-1 352-15,-2 1-32 0,1 0 0 0,-1 1 0 16,0 1 64-16,-2 0 0 0,-2-1 0 0,-2 2 0 15,-2 0 176-15,-1 1 32 0,-3-2 16 0,-1 2 0 0,-2-2 32 16,-1 1 0-16,-1-2 0 0,-2-1 0 0,-1-1-128 0,1 1-32 16,-1-4 0-16,-1 0 0 0,0-3-96 0,-1-1 0 15,1-2-16-15,0-2 0 0,0-1-176 0,0-2-16 16,0 0-16-16,2-3 0 0,1 2-160 0,2-2 128 16,1-1-128-16,3 0 128 0,3-1-128 0,1-1 0 15,1 0 0-15,3-1-176 0,1 0-160 0,3-2-48 16,1 0 0-16,2-1 0 15,2-1-2224-15,3 1-448 0,1 0-80 0</inkml:trace>
  <inkml:trace contextRef="#ctx0" brushRef="#br2" timeOffset="214239.39">6981 15855 20271 0,'0'0'1792'0,"0"0"-1424"0,0 0-368 0,0 0 0 16,0 0 4400-16,0 0 800 0,7 0 176 0,2 0 16 15,0-1-3872-15,4-1-784 0,3 0-160 0,2-3-16 16,6-2-336-16,2-1-64 0,2-1-16 0,4-3 0 31,3-1-2288-31,4 0-464 0</inkml:trace>
  <inkml:trace contextRef="#ctx0" brushRef="#br1" timeOffset="-203729.9">10512 14341 17503 0,'-5'11'1552'0,"-1"1"-1232"0,-1 6-320 0,3-2 0 16,1 2 1712-16,0 1 272 0,1 1 64 0,-1-1 16 0,2 0-544 0,1-1-112 15,3 0-32-15,-1 0 0 0,1 1-192 0,-1-4-32 16,2 0-16-16,2-4 0 0,0-3-160 0,1-1-16 16,-7-7-16-16,9 1 0 0,0-4-256 0,0-3-48 15,-1-4-16-15,0-6 0 0,1-4-128 0,-1-4-32 16,-1-6 0-16,0-4 0 0,-2-4-240 0,0-1-48 16,-1-2-16-16,0 1 0 0,0-3-160 0,1 0 128 15,-5 0-128-15,2-3 128 0,-1 3-128 0,-1-2 0 16,-3-4 0-16,1 1 0 0,0 0 0 0,0 4-272 15,0 3 64-15,4 5 16 0,0 3-96 0,2 6-16 16,0 3 0-16,3 5 0 16,1 3-224-16,2 6-48 0,2 3-16 0,2 7 0 0,3 5 192 0,3 8 32 15,0 8 16-15,4 9 0 0,1 7 208 0,2 6 144 16,3 5-192-16,0 3 192 0,0 0-224 0,0-2 64 0,0-1 16 16,0-3 0-16,1-6 144 0,-1-1 0 0,-1-2-144 15,-3-3 144-15,-4-5-272 0,-4-2 16 0,-3-2 0 0,-4-3 0 16,0-2 256-16,-3-2 0 0,-6-2 0 0,-2-2 0 15,-2-2 0-15,-4-3 0 0,-3 0 0 0,-2-3 144 16,-5-1 112-16,-2-3 32 0,-4-1 0 0,-3-2 0 16,-3-5 16-16,-2 1 0 0,-3-2 0 0,-4-1 0 15,-2-3-48-15,-3 0-16 0,-5-1 0 0,-1-2 0 16,0 0 48-16,2 2 16 0,1 2 0 0,3-1 0 16,1 1-112-16,5 1 0 0,5 0-16 0,2 2 0 15,3 0-176-15,5 1 0 0,3 1 0 0,5-2 0 16,4-1 0-16,5 0 0 0,5-4-160 0,4 0 160 15,4-2-256-15,3-2 64 0,4-1 0 0,3-1 0 16,6-2-240-16,4-4-32 0,2 2-16 0,5-2 0 16,4-6-256-16,0 1-48 0,2-2-16 0,-1 2 0 15,2-2 224-15,-1 3 32 0,0 2 16 0,-2 2 0 16,-1 4-112-16,-1 4-32 0,-4 4 0 0,-3 4 0 0,-2 1 512 0,-4 4 160 16,-6 2 0-16,-3 2 0 0,-3 2 464 0,-5 5 208 15,-7 2 32-15,-3 3 16 0,-4 3 832 0,-4 5 176 16,-6 2 16-16,-5 3 16 0,-5 2-256 0,-2 7-48 15,-5 4-16-15,-3 5 0 0,-2 2-432 0,-4 2-96 16,-2 0-16-16,-1 0 0 0,2 1-464 0,3-1-112 16,1-1 0-16,4-3-16 0,3-3-304 0,5-3 0 15,4-3-176-15,4-2 176 16,5-3-3568-16,5-2-592 0</inkml:trace>
  <inkml:trace contextRef="#ctx0" brushRef="#br1" timeOffset="-202823.3">11658 13326 15663 0,'0'0'1392'0,"0"0"-1120"0,0 0-272 0,0 0 0 15,6 5 2576-15,1 4 464 0,-2 7 96 0,2 6 0 16,0 7-2048-16,3 9-432 0,-3 8-80 0,4 8 0 16,-2 5 384-16,0 2 64 0,0 1 32 0,-1 1 0 15,0 1-416-15,-2-4-64 0,-2-3-32 0,1-3 0 16,-1-2-128-16,0-5-32 0,-1-7 0 0,0-3 0 16,-2-5-192-16,1-4-64 0,0-6 0 0,-1-3 0 15,-1-6 32-15,1 0 0 0,-1-5 0 0,0-8 0 16,0 0-160-16,0 0 0 0,0 0 0 0,0-10 128 15,0-3-128-15,0-4-272 0,2-3 64 0,-1-3 16 16,0-3-96-16,3-2-16 0,1 1 0 0,1-2 0 16,-1-1 304-16,1 3 176 0,2 1-32 0,1 2 0 0,0 2-400 0,2 3-64 15,-1 2-32-15,-1 6 0 0,2 6 176 0,1 5 48 16,-1 4 0-16,2 4 0 0,2 4 128 0,-1 5 0 16,0 5 0-16,2 2 128 0,0 1 128 0,-1 1 16 15,1-4 16-15,2 1 0 0,2-3-80 0,-1 1-16 16,2-2 0-16,0-1 0 0,0-4-64 0,0 1-128 15,-2-1 176-15,1-6-176 0,-1-2 160 0,2-2-160 16,-1-3 128-16,-1-1-128 0,0-2 192 0,-2-5-32 16,0-2-16-16,-3 1 0 0,-2-3 16 0,-2-1 0 15,-1-5 0-15,-1 1 0 0,-2-1-16 0,1-4 0 16,-4 1 0-16,-1-3 0 0,-2 1 176 0,-1 0 16 16,-2 0 16-16,-1 0 0 0,-1-3-544 0,-3 0-96 15,-2-3-32-15,-2 4 0 0,-1 6 96 0,-1 2 16 0,-3 4 0 0,3 7 0 16,0 1 208-16,3 8 0 0,-1 1 0 0,2 6 0 15,0 5 0-15,4 2 160 0,2 1 0 0,3 4 0 16,2 1-160-16,3 1 160 0,1 0-160 0,4 0 160 16,3-2-160-16,2-1 0 0,2-2 144 0,2-1-144 15,2 1 0-15,1-3 0 0,0-3 0 0,1-1 128 32,1-1-720-32,2-2-144 0,-2 1-32 0,1-3-10272 0,-3-3-2064 0</inkml:trace>
  <inkml:trace contextRef="#ctx0" brushRef="#br1" timeOffset="-202323.1">12723 13914 18431 0,'0'0'816'0,"3"14"160"0,0 6-784 0,3 2-192 16,-1 0 0-16,1 3 0 0,2 0 2112 0,0 1 384 15,-1 0 80-15,-2 1 16 0,0-3-880 0,0-2-176 16,0-1-48-16,1-2 0 0,-2-2-592 0,0 0-112 15,-2-3-16-15,2-1-16 0,-1-2-240 0,-2-2-32 16,-1-1-16-16,0-8 0 0,0 0-192 0,0 0-32 16,0 0-16-16,0 0 0 0,-8-3-32 0,2-1-16 15,-1-2 0-15,2-3 0 0,-2-2-176 0,1 0 0 16,-1-5 0-16,2-4 128 0,1 2-320 0,-1 0-80 16,1-2-16-16,1 1 0 15,2-2-144-15,2 1-16 0,3 2-16 0,4 1 0 0,4 1 208 0,2 2 64 0,3 1 0 0,3 5 0 16,3 2-32-16,2 2 0 0,1 1 0 0,0 2 0 15,0 1 224-15,2 0-192 0,-1 1 192 0,0 2-192 16,-1-2 192-16,-1 2 0 0,3-1 0 0,-1-2 0 16,-1-1 0-16,0-2 0 0,-1 0 0 0,-2-1 0 15,-2 0 0-15,0-3 0 0,-1-2 0 0,-5 1 0 16,-2 0 128-16,-1 1-128 0,-4-4 192 0,-3 1-192 16,-4-1 224-16,-1 2-64 0,-1 0-16 0,-2-1 0 15,-2-1-144-15,-3 1 192 0,-2-1-192 0,-3 2 192 16,-3 1-192-16,-2 2 0 0,-1-2 144 0,-1 7-144 15,0 1 0-15,2 1 0 0,1 4 0 0,3 2 128 16,1 4 224-16,2 8 48 0,4-1 16 0,1 7 0 16,4-2 144-16,3 5 16 0,2 0 16 0,3 0 0 0,5-2 32 0,3 0 0 15,4-7 0-15,3 1 0 0,4-1-240 0,2-3-64 16,6-5 0-16,3-4 0 0,5-3-192 0,0-2-128 16,1-4 128-16,5-2-12928 15,1-2-2560-15</inkml:trace>
  <inkml:trace contextRef="#ctx0" brushRef="#br1" timeOffset="-201867.78">14354 14104 25791 0,'0'0'2304'0,"4"12"-1856"15,-5-2-448-15,1 2 0 0,1 1 1088 0,-2 1 128 16,-2 3 32-16,2 3 0 0,-1 1-416 0,1 1-64 16,-2 0-32-16,2 0 0 0,0-1-528 0,-1-1-208 0,1-3 176 0,0-2-176 31,0-2-1600-31,1-2-432 0</inkml:trace>
  <inkml:trace contextRef="#ctx0" brushRef="#br1" timeOffset="-201367.48">15098 13765 1839 0,'-1'-22'0'0,"1"14"160"0,-1-1-160 0,-1 1 0 16,2 8 0-16,0 0 0 0,-2-6 4192 0,2 6 800 16,0 0 176-16,0 0 16 0,-7 4-2608 0,2 4-528 15,0 5-96-15,1 5-32 0,0 4-864 0,3 5-176 16,2 7-48-16,0 0 0 0,1 5-384 0,0 0-64 16,2 2-32-16,1-5 0 0,-1 2-176 0,0-3-48 15,1-2 0-15,-1-4 0 0,0-5-128 0,0-4 160 16,-1-3-160-16,-1-3 160 0,1-2-32 0,0-2 0 15,-3-10 0-15,0 0 0 0,0 0-128 0,0 0 192 16,0 0-192-16,2-9 192 0,0-1-400 0,-2-3-80 16,1-4-16-16,-1 0 0 0,-1-5 176 0,-2-2 128 0,0 1-192 0,-1-1 192 15,-1-2 0-15,0-1 0 0,-3-4 0 0,-1-3 0 16,-1-3 128-16,-1 1 0 0,1-1-128 0,1 3 192 16,1-1 48-16,3 4 0 0,1 1 0 0,2 4 0 15,4 2 528-15,0 2 128 0,2 3 0 0,3 0 16 16,1 1-208-16,1 4-32 0,1-3-16 0,2 1 0 15,0 0-320-15,1 2-64 0,1 4-16 0,2-2 0 16,2 3-256-16,1 2 0 0,1 1 0 0,1 1 0 16,-2 1-2368-16,2 1-384 0,1 3-80 15</inkml:trace>
  <inkml:trace contextRef="#ctx0" brushRef="#br1" timeOffset="-201195.74">15066 13901 31327 0,'-12'4'1392'0,"12"-4"272"0,0 0-1328 0,0 0-336 15,0 0 0-15,0 0 0 0,12 0 432 0,2-7 16 16,2-2 0-16,1-1 0 0,2-1 80 0,3 1 32 16,2-1 0-16,2 0 0 0,0 0-560 0,1-1-256 15,-1 3 32-15,2 0 0 16,-1 0-2976-16,-2 3-576 0</inkml:trace>
  <inkml:trace contextRef="#ctx0" brushRef="#br1" timeOffset="-201022.52">15071 14208 32591 0,'-7'12'1440'0,"7"-12"304"0,0 0-1392 16,4 9-352-16,-4-9 0 0,11 4 0 0,-1 1 144 0,6-2-144 0,2-2 192 0,6-1-192 15,2-2 192-15,2-2-64 0,1-5 0 0,4-2-128 16,1 1-1776-16,2-2-464 0</inkml:trace>
  <inkml:trace contextRef="#ctx0" brushRef="#br1" timeOffset="-200567.62">15783 13529 19343 0,'2'16'848'0,"0"-7"192"0,-1 1-832 0,2 6-208 16,1 6 0-16,-1 6 0 0,1 2 2176 0,2 4 400 15,-1 1 80-15,3 1 16 0,1 3-1120 0,0 2-208 16,1-1-64-16,1 1 0 0,-1-1-704 0,-1-2-160 16,0-4-32-16,1-2 0 0,-4-2-176 0,1-4-32 15,-2-1-16-15,0-3 0 0,-2-5 160 0,-1-1 16 16,0-3 16-16,-2-3 0 0,-2-2-112 0,2-8-32 15,0 0 0-15,0 0 0 0,-8 0 16 0,1-1 0 0,-3-3 0 16,1-4 0-16,0-4-48 0,0-3-16 0,0-5 0 0,1-1 0 16,2-2-160-16,0-3 0 0,2-7 0 0,-1-1 0 31,1-7-848-31,2-1-112 0,-1-4 0 0,2 3-16 16,2-2-560-16,2 0-128 0,2 4 0 0,3 0-16 15,1 5 720-15,1 2 160 0,3 2 32 0,2 4 0 0,0 0 944 0,1 5 192 0,1 3 32 0,1 9 16 16,3 2 384-16,0 5 80 0,0 0 16 0,1 8 0 15,-1 2-128-15,2 3 0 0,-1 6-16 0,-2 2 0 16,-3-3 144-16,-4 2 48 0,-3 2 0 0,-2 1 0 16,-3 3-16-16,-2 3 0 0,-3 3 0 0,-4 2 0 15,-4 2-112-15,-2 1-32 0,-3 1 0 16,-3 2 0-16,-2 2-320 0,-2 0-64 0,0-3-16 0,-1 0 0 0,0 0-384 0,0 1 0 16,0-1-144-16,0-5 144 15,3-2-1520-15,2-3-192 0,-1-4-32 0,3-3-10400 16,1-1-2064-16</inkml:trace>
  <inkml:trace contextRef="#ctx0" brushRef="#br1" timeOffset="-200130">16637 13601 25791 0,'11'-16'2304'0,"-5"8"-1856"0,-2-2-448 0,1 0 0 15,0-3 1648-15,0 1 224 0,-2 0 48 0,-3-1 16 16,-1 1-528-16,-2 2-128 0,-1 2 0 0,-1-1-16 15,-2 2-48-15,-1 1-16 0,-1 1 0 0,-1 3 0 16,-2 4-688-16,-1 3-144 0,0 3-32 0,0 6 0 16,-1 3-336-16,1 5 0 0,1 4 0 0,3 4 0 15,0 2 0-15,2 0 0 0,3 2 0 0,3 0 0 16,2 0 0-16,3-3 0 0,0-2 0 0,5 0 176 16,3-1-176-16,2 0-176 0,3-5 48 0,1-1 0 15,2-1 128-15,1-1 0 0,1-2 0 0,2-5 0 16,-5-3 0-16,1 1 0 0,-1-3 0 0,1-1 0 15,-2-3 0-15,-1-4 0 0,-1 0 0 0,-1-4 0 16,-2 2-256-16,-1-5 48 0,-3 1 0 0,-1-3 0 16,-3 1-272-16,-1-1-48 0,-1-2-16 0,-3 1 0 15,-3-1-480-15,-2 2-80 0,-4-4-32 0,-2 3 0 16,1-2 576-16,-2 0 112 0,-1 1 32 0,0-1 0 0,0 3 416 0,0-2 0 16,0 2 0-16,1 3 0 0,2 2 576 0,1-1 80 15,1 3 32-15,3 0 0 0,5 2 368 0,0 0 80 16,0 0 16-16,0 0 0 0,0 0-304 0,11 2-48 15,4-2-16-15,3-2 0 0,5 0-320 0,4 0-64 16,1-5-16-16,5 2 0 0,2-2-160 0,3 2-32 16,2-1-16-16,23-3 0 15,-3-1-1440-15,-4 3-272 0,-4 0-64 0</inkml:trace>
  <inkml:trace contextRef="#ctx0" brushRef="#br1" timeOffset="-198862.45">18525 13577 19343 0,'0'0'1728'0,"0"0"-1392"16,0 0-336-16,10-6 0 0,-10 6 1984 0,0 0 336 16,0 0 64-16,0 0 16 0,0 0-432 0,0 0-96 15,0 0-16-15,0 0 0 0,0 0-832 0,-5 6-192 16,0 1-16-16,-2 2-16 0,-1-1-416 0,-2 1-96 15,-3 2-16-15,-2 0 0 0,0 2-144 0,-1-1-128 16,0 0 144-16,-1 1-144 0,2-3 0 0,4-2 0 16,2-1 0-16,1-1 0 0,3-1 0 0,5-5 0 15,0 0 0-15,0 7 0 0,5-1-160 0,1 1 32 16,2 1 0-16,1-2 0 0,2 2 128 0,2 1 0 16,0 2-144-16,0-1 144 0,1 2 0 0,1 1 160 15,-2 4-16-15,-1-2 0 0,-3 4 240 0,-1-1 64 0,-2 0 0 0,0 2 0 16,-4-1-96-16,-2 1-16 0,-1-1 0 0,-2 2 0 15,1-1-144-15,-2-3-48 0,0-3 0 0,0-2 0 16,0-2 48-16,0-2 0 0,0-1 0 0,4-7 0 31,0 0-2624-31,0 0-512 0,0 0-96 0,0-12-12800 0</inkml:trace>
  <inkml:trace contextRef="#ctx0" brushRef="#br1" timeOffset="-198690.59">18633 13325 18431 0,'2'-12'816'0,"-2"12"160"0,0 0-784 0,0 0-192 0,7-3 0 0,2 3 0 16,0 2 3776-16,0 0 704 0,-1 3 128 0,1 7 48 0,2 4-2896 0,0 5-576 16,2 1-112-16,2 4-32 0,0 5-608 0,0 0-128 15,0 5-32-15,0 0 0 0,-1 5-272 0,0-1 0 16,1-1 0-16,-2 0 0 16,-2-2-1184-16,0-2-352 0,-2-1-64 0,-1 0 0 15,0 0-1200-15,-4-6-224 0,-2-3-48 0</inkml:trace>
  <inkml:trace contextRef="#ctx0" brushRef="#br1" timeOffset="-198268.77">18716 13945 18079 0,'-19'-27'800'0,"11"14"160"0,0-6-768 0,-1 1-192 15,1-4 0-15,2 3 0 0,0-1 1936 0,4 2 352 16,0 2 64-16,4 2 16 0,0 2-736 0,2 2-144 16,7 2-16-16,0 1-16 0,5 2-1024 0,4 4-208 0,3-3-32 0,3 4-16 15,4-2-176-15,1 1 0 0,-1 1 0 0,2-4 0 31,0 0-592-31,0 0 0 0,-2-2 0 0,-2 1 0 16,-2-2-416-16,-1 2-80 0,-3 0 0 0,-2 1-16 16,-5 0 336-16,-2 1 64 0,-2 1 0 0,-3 0 16 0,-8 2 688 0,0 0 320 0,0 0-16 0,0 0-16 15,0 0 896-15,0 0 176 0,-8 7 48 0,-1 1 0 16,-3 0-512-16,0 1-80 0,1 1-32 0,0 1 0 16,1-1-208-16,1 2-64 0,1 1 0 0,1 0 0 15,5-1-224-15,0-1-48 0,1 0-16 0,1-1 0 16,3 1-224-16,1-1 0 0,1-1 0 0,3 0 0 15,-1-2 128-15,4-2-128 0,1-1 0 0,1 1 0 16,0 0 176-16,1 1-176 0,0-5 192 0,-1-1-192 16,0-3 192-16,-1-3-192 0,0-1 192 0,1-1-192 0,-1-1 192 0,-2 0-64 15,-1 0 0-15,2-1-128 0,-2-1 208 0,0 1-64 16,-3-3-16-16,0 2 0 0,-3-2 0 0,0 3 0 16,0 1 0-16,-2 2 0 0,-1 7 144 0,0 0 32 15,0 0 0-15,0 0 0 0,0 0-48 0,0 0-16 16,-4 8 0-16,1 4 0 0,1 1-240 0,3 1 0 15,0 2 0-15,2-1 0 0,1 1-192 0,1-2-96 16,2-1-16-16,2-1 0 16,1-1-2320-16,2-4-480 0,4-1-96 0</inkml:trace>
  <inkml:trace contextRef="#ctx0" brushRef="#br1" timeOffset="-197862.27">19513 13309 15663 0,'0'0'1392'0,"0"0"-1120"0,0 0-272 0,1 9 0 16,2 1 2560-16,-1 6 448 0,2 2 80 0,0 3 32 15,0 1-1504-15,1 4-288 0,0 6-64 0,1-1-16 16,-2 2-208-16,-1-1-32 0,0 2-16 0,0-4 0 16,-1 0-288-16,0 0-64 0,-1-1-16 0,-1-2 0 15,0-1-320-15,0-2-64 0,0-3-16 0,0-2 0 16,-1-2-64-16,-1-3-16 0,0 1 0 0,-1-5 0 15,0-1-144-15,2 2 0 0,0-5 0 0,1-6 0 16,0 0-240-16,0 0-128 0,-3-5-16 0,2-3-16 16,0-1-432-16,2-3-64 0,2-2-32 0,0-3 0 15,1-1-96-15,2-2-32 0,-1 1 0 0,0-3 0 16,2 1 336-16,0-1 64 0,4-1 16 0,1 2 0 0,-1 2 512 16,2 2 128-16,2 3 0 0,0 2 0 0,2 3 496 0,0 2 128 15,-1 5 16-15,-2-1 16 0,0 6 272 0,0-1 48 16,-4 3 16-16,0 3 0 0,-2 3 224 0,-1 0 32 15,-3 3 16-15,-2 0 0 0,-2 0-368 0,-1-1-64 16,-2 2 0-16,-1 0-16 0,-1 2-432 0,-1-1-64 16,-1-1-32-16,1 0 0 0,-1-1-288 0,1-1 0 15,-1 0-176-15,2-2 176 16,0 0-2880-16,1-2-480 0,0-1-96 0</inkml:trace>
  <inkml:trace contextRef="#ctx0" brushRef="#br1" timeOffset="-197721.67">19976 13768 24639 0,'2'13'1088'0,"1"-5"240"0,-1 1-1072 0,1 3-256 0,0 1 0 0,-2 0 0 15,0-2 576-15,2 2 64 0,-2-2 16 0,0 1 0 16,2-2-432-16,0-1-96 0,1 0 0 0,-4-9-8192 16,0 0-1648-16</inkml:trace>
  <inkml:trace contextRef="#ctx0" brushRef="#br1" timeOffset="-197596.63">19995 13484 11055 0,'-1'-13'976'16,"0"-4"-784"-16,-2 1-192 0,2 2 0 0,1 1 3232 15,0 0 608-15,1 2 112 0,2 2 16 0,-1 1-3456 0,2 2-704 16,1-1-144-16,-5 7-10592 16</inkml:trace>
  <inkml:trace contextRef="#ctx0" brushRef="#br1" timeOffset="-197393.65">20411 13411 31727 0,'0'0'1408'0,"-3"9"288"0,1 0-1360 0,-2 5-336 16,1 3 0-16,-1 4 0 0,0 4 992 0,1 1 128 15,0 0 32-15,2 1 0 0,-3 2-128 0,2 1-32 0,5 0 0 0,-2 0 0 16,1 0-736-16,2 1-128 0,-1 1-128 0,3-1 144 31,-1 1-2032-31,1 0-416 0,1-2-64 0,-1-3-12896 0</inkml:trace>
  <inkml:trace contextRef="#ctx0" brushRef="#br1" timeOffset="-197221.72">20644 13737 28095 0,'-6'13'1248'0,"3"-4"256"0,-1 0-1200 0,2 3-304 0,-1-1 0 0,1 0 0 15,0 0 720-15,1 1 96 0,1 1 16 0,1-2 0 0,2-2-576 0,1-1-96 16,1-2-32-16,-5-6-9408 16,6 5-1904-16</inkml:trace>
  <inkml:trace contextRef="#ctx0" brushRef="#br1" timeOffset="-197065.47">20640 13488 5519 0,'0'0'240'0,"0"0"64"0,-5-7-304 0,0-1 0 16,1 2 0-16,4 6 0 0,0-6 4176 0,1 1 784 16,2-1 160-16,-3 6 16 15,7-3-4624-15,-7 3-944 0</inkml:trace>
  <inkml:trace contextRef="#ctx0" brushRef="#br1" timeOffset="-196721.77">20815 13521 3679 0,'0'0'320'0,"0"0"-320"0,0 0 0 0,0 0 0 15,0 0 4128-15,9 0 752 0,2 0 160 0,2-1 16 16,1 1-3456-16,0 0-688 0,2 0-144 0,1 1-16 15,1-1 128-15,1 0 16 0,-1 2 16 0,0 2 0 16,-2-4-400-16,-1 2-96 0,-2 1-16 0,0 1 0 16,-3-2-80-16,-3 1-32 0,0 1 0 0,-2 1 0 15,-2 2 528-15,-2 0 96 0,-2 3 32 0,-2-1 0 16,-1 1 192-16,-2 3 32 0,-2 2 16 0,-1 1 0 0,-3 4-144 0,0 0-16 16,0 0-16-16,2 3 0 0,0 0-288 0,2-1-48 15,1-1-16-15,2 1 0 0,1 2-368 0,3-1-80 16,1-1-16-16,2 1 0 0,4-3-192 0,0 1 0 15,3-5 0-15,2 0 0 0,0-3 0 0,3-2-208 16,0-5 64-16,0 0 16 16,1 1-592-16,0-2-112 0,0-3-32 0,-1 0 0 15,-1-2-2144-15,-1-2-448 0,-1 0-64 0</inkml:trace>
  <inkml:trace contextRef="#ctx0" brushRef="#br1" timeOffset="-196393.68">20978 13709 23039 0,'0'0'2048'0,"0"0"-1648"0,0 0-400 0,0 0 0 16,0 0 2432-16,0 8 384 0,4-1 96 0,3-1 16 15,0 1-1808-15,5-1-352 0,4 1-80 0,1-1-16 16,2-2-144-16,3-1-16 0,3-1-16 0,12 2 0 16,-5-1-352-16,0-2-144 0,-4 0 128 0,-8-1-128 15,1 0 144-15,0 0-144 0,-1-1 160 0,0-2-160 16,-1 0 176-16,1-1-176 0,-2 0 192 0,-1-3-192 15,-1-2 192-15,-2 1-192 0,-1 0 192 0,-1-1-192 16,-2 0 0-16,-2 0 0 0,-3 0 0 0,1 0 0 16,-4 0 0-16,-2 9 0 0,0 0 0 0,-4-9 0 15,-2-1 0-15,-2 5 0 0,0 0 0 0,-1 1 0 16,0 3 304-16,0 2-48 0,-2 2-16 0,1 3 0 0,-2 3 176 16,1 3 32-16,1 4 16 0,4-1 0 0,-3 6 0 0,2-1 0 15,1 1 0-15,2-1 0 0,2 1-288 0,2 0-176 16,3-1 192-16,2-1-192 0,4 1 0 0,3-2-256 15,3-2 32-15,12 3 0 16,4-2-2576-16,3-5-512 0,1-3-96 0</inkml:trace>
  <inkml:trace contextRef="#ctx0" brushRef="#br1" timeOffset="-196095.26">21912 13550 1839 0,'-16'0'0'0,"4"0"160"0,-2-4-160 0,0 6 0 0,0 1 0 0,3 4 0 16,0 5 4576-16,3-2 880 0,3 1 176 0,3 0 48 16,2-11-3616-16,4 15-720 0,1 0-128 0,4 0-48 15,3-6-784-15,3 2-144 0,2 1-48 0,4-1 0 16,0-1-192-16,1-1 0 0,3 0 128 0,-2 2-128 16,-2-2 0-16,-1 1 0 0,-2 2 128 0,-2-2-128 15,-2 0 720-15,-2-1 112 0,-4 0 0 0,-3 0 16 16,-5-9 1216-16,-2 12 240 0,-1 1 64 0,-3 0 0 15,-3 0-816-15,-2 1-144 0,-5 2-48 0,-2 1 0 16,-5 0-336-16,1 0-64 0,1 1 0 0,1-2-16 16,0-2-432-16,2-2-64 15,1-3-32-15,2 1 0 0,1 3-1728 0,2 0-352 0,1 0-64 0</inkml:trace>
  <inkml:trace contextRef="#ctx0" brushRef="#br2" timeOffset="-191534.05">11083 15529 3679 0,'-11'-6'320'0,"1"-2"-320"15,-4 1 0-15,-2 2 0 0,0 2 6208 0,-2 2 1184 16,0 1 224-16,-3 3 64 0,-2-1-6208 0,0 6-1216 15,0 0-256-15,3 4 0 0,1 2 0 0,2 2 0 16,0 1 0-16,3 2 144 0,2 0-144 0,1 0 0 16,2 2-160-16,4 0 160 0,4 0 0 0,3 1-144 15,2-1 144-15,3 1 0 0,2 1-144 0,4-2 144 16,3 1-160-16,2-2 160 0,4 1 0 0,2 1 0 16,-1 1-128-16,2 0 128 0,2 1 0 0,-1 2 0 15,0-1 192-15,-1 1-192 0,-3 3 240 0,0-4-64 16,-2 1-16-16,-3-1 0 0,-3-2 192 0,-3 0 32 0,-4-2 16 0,1 1 0 15,-5-3 176-15,0-1 16 0,-3 0 16 0,-4-2 0 16,-3-3 16-16,-1-1 0 0,3-2 0 0,-4-2 0 16,-2-2 48-16,1-2 16 0,-2-1 0 0,2-3 0 15,-1-4 48-15,1-2 16 0,0-4 0 0,0-1 0 16,3-2-352-16,1-3-64 0,3-5-16 0,0-1 0 16,2-2-320-16,2 1-160 0,0 0 16 0,3-2 0 31,0 1-1568-31,3 3-304 0,0 2-64 0,4 1-16 0,1 2-1008 15,2 0-208-15,0 1-32 0</inkml:trace>
  <inkml:trace contextRef="#ctx0" brushRef="#br2" timeOffset="-191346.46">11533 15353 33807 0,'0'0'1488'0,"0"0"320"0,-6 4-1440 0,3 5-368 15,1 0 0-15,1 3 0 0,0 4 0 0,1 3 0 16,0 5 0-16,2 3 0 0,3 3 0 0,2 4 176 16,0 1-176-16,0 3 192 0,2 0-192 0,1 0 0 15,0-2 0-15,0 1 0 16,1-2-608-16,-1-5-160 0,-1-2-16 0,-1 0-8832 16,-1-5-1776-16</inkml:trace>
  <inkml:trace contextRef="#ctx0" brushRef="#br2" timeOffset="-191158.85">11421 15673 27647 0,'0'0'2448'0,"0"0"-1952"0,0 0-496 0,5-6 0 16,1 1 1488-16,3 1 208 0,2-1 32 0,1 0 16 15,-1 1-800-15,6 1-176 0,3-1-16 0,5 3-16 16,5 1-336-16,2 1-64 0,5-1-16 0,4 0 0 15,1-1-2128-15,1 0-432 0</inkml:trace>
  <inkml:trace contextRef="#ctx0" brushRef="#br1" timeOffset="-188719.5">12951 15969 7359 0,'-2'-6'320'0,"-2"0"80"0,-2-1-400 0,2 3 0 16,1-2 0-16,-1 2 0 0,-2 1 5568 0,6 3 1024 15,-5 0 192-15,5 0 64 0,-6 4-4016 0,0 5-784 16,3 0-176-16,0 5-16 0,0 0-1024 0,2 3-192 16,1 2-32-16,3 1-16 0,1 1-592 0,1-2 0 15,1 1 0-15,3-1 0 16,-1 0-1904-16,1-4-400 0,-2-2-64 0,1-2-8240 16,-2-5-1632-16</inkml:trace>
  <inkml:trace contextRef="#ctx0" brushRef="#br1" timeOffset="-188327.82">12852 15726 27471 0,'-16'-26'1216'0,"10"12"256"0,-2-5-1184 0,0 0-288 0,2-1 0 0,-1 2 0 16,2 1 848-16,1 3 112 0,1 1 32 0,3 2 0 15,2 5-816-15,-2 6-176 0,6-4 0 0,3 4 0 16,2 4-320-16,2 2 0 0,4 2-16 0,1 2 0 31,0 1-560-31,2 1-128 0,-2 1 0 0,0 1-16 16,1 2-832-16,-1-1-176 0,-2 2-16 0,0 2-16 15,1-1 80-15,-1 0 16 0,-3 2 0 0,-1-1 0 0,-3-1 2144 0,0 1 432 0,-1-1 96 0,-2 0 16 16,0 0 1440-16,-2 2 288 0,-1 0 64 0,1 0 16 16,-1-1-1120-16,0-1-240 0,-1-2-32 0,1-2-16 15,1-1-544-15,0-1-112 0,0-1-32 0,-1-4 0 16,3-1-96-16,-6-6-32 0,6 3 0 0,2-3 0 0,-1-3-96 16,-2-2 0-16,0-3-16 0,1-1 0 0,1-2-176 0,1-3 0 15,0-1 0-15,-1-2 0 0,1-1 0 0,0-1 0 16,0-3 0-16,1 1-176 0,0 0 176 0,3 2 0 15,-3 1 0-15,1 3 0 0,2 2 672 0,-1 3 160 16,-2 1 48-16,1 2 0 0,1 3 272 0,-1 4 48 16,0 3 16-16,1 2 0 0,1 4-208 0,-1 2-48 15,2 2 0-15,-1 4 0 0,0 2-320 0,1 1-64 16,0-1 0-16,0 0-16 16,-1 1-384-16,-1 1-176 0,3-1 160 0,-1-1-160 15,0 0-1568-15,2-2-416 0,2-3-64 0</inkml:trace>
  <inkml:trace contextRef="#ctx0" brushRef="#br1" timeOffset="-186801.73">14736 15248 16575 0,'0'0'736'0,"0"0"160"0,0 0-720 0,0 0-176 0,-5 5 0 0,1 3 0 16,0 1 3424-16,1 2 656 0,1 4 128 0,-1 3 16 15,0 4-3056-15,2 6-608 0,0 4-128 0,1 1-32 16,1 3-240-16,0 3-160 0,2 3 192 0,1 4-192 16,0-2 0-16,1 4 0 0,2-5 0 0,0 2 0 15,3-4-2272-15,-1-2-512 0,0-3-96 0</inkml:trace>
  <inkml:trace contextRef="#ctx0" brushRef="#br1" timeOffset="-186458.09">14921 15867 2751 0,'3'-9'256'0,"1"-2"-256"16,3 1 0-16,1-3 0 0,1 0 3184 0,3 0 592 16,0 0 112-16,1 1 16 0,1 3-2496 0,2 0-496 15,-2 2-96-15,-1 3-32 0,0-1-80 0,2 2 0 16,-4 1-16-16,0 1 0 0,-1-2-48 0,-1 0 0 15,0-1 0-15,1 2 0 0,-3-5 32 0,1 1 0 16,-1-3 0-16,-2 1 0 0,0 1-64 0,0-2-16 0,-1 0 0 16,-1 0 0-16,-2 0-416 0,0 0-176 0,-2 0 128 0,0 1-128 15,0 0 256-15,-1 1-16 0,-2 1-16 0,-1 1 0 16,-1 1 192-16,-1 0 32 0,-1 0 16 0,0-1 0 16,1 2 48-16,-1 0 16 0,0 2 0 0,0 2 0 15,-1 5 64-15,1 0 16 0,2 2 0 0,-2 1 0 16,0 0-224-16,2 3-32 0,0 1-16 0,2 3 0 15,2 1-48-15,-1 1-16 0,2 3 0 0,2-3 0 16,1 0-144-16,3 2-128 0,3-3 144 0,1 0-144 16,1 0 0-16,2-2 0 0,2 0 0 0,2-2 0 15,-1-3-1232-15,4-2-192 16,3-2-48-16,0 0 0 0,-1-4-1408 0,1-2-272 0</inkml:trace>
  <inkml:trace contextRef="#ctx0" brushRef="#br1" timeOffset="-186192.4">15583 15575 18431 0,'0'0'816'0,"-5"-4"160"0,-7-1-784 0,2 1-192 16,0-5 0-16,-1 5 0 0,-1-3 2880 0,-2 3 544 15,-2 2 96-15,1 0 32 0,0 0-2336 0,4 3-480 16,0 2-96-16,1 1 0 0,1 0-496 0,1 1-144 16,3 1 0-16,1 1 0 0,4-7 0 0,0 8 0 15,1 1 0-15,2 1-192 0,3 2 64 0,3 0 128 16,2 1-208-16,2 0 80 0,2 0 128 0,2 1 0 15,3-2 0-15,-2 1 0 0,2-1 336 0,-2-1 0 16,-1 1 0-16,0 0 0 0,-3-2 64 0,-1 2 16 16,-2-2 0-16,-4 1 0 0,-1-1-112 0,-2 1-32 15,-3-1 0-15,-2 2 0 0,-3 1 240 0,-3-3 32 0,-2 1 16 0,-1-1 0 16,-3-1-272-16,0-1-48 0,-2 0-16 0,2-2 0 31,0 0-1104-31,1-1-208 0,6-5-64 0,-1 0 0 16,7 0-2176-16,0 0-448 0,0 0-96 0</inkml:trace>
  <inkml:trace contextRef="#ctx0" brushRef="#br1" timeOffset="-185895.66">15892 15555 23087 0,'0'0'1024'0,"0"0"208"16,-6-4-976-16,-2 3-256 0,-1 0 0 0,0 1 0 15,1 0 832-15,0 0 112 0,0 0 16 0,2 1 16 0,-1 2-752 0,7-3-224 16,-5 5 0-16,5-5 128 0,-3 6-128 0,3 2 0 15,2-1 0-15,2 1-128 0,1 1-128 0,3 1 0 16,1 1-16-16,1 0 0 0,3-2 272 0,2 3-192 16,0 1 192-16,2 0-160 0,-1 0 352 0,-1 0 80 15,1 0 16-15,-2-2 0 0,-1 2 960 0,-2 1 192 16,-3 0 32-16,-2 1 16 0,-3-1 208 0,-3 2 32 16,-4-1 16-16,-3 2 0 0,-2 0-464 0,-2 0-112 15,-5 0-16-15,-2 0 0 0,-3 0-528 0,0 1-112 16,-1-3-32-16,1 0 0 0,0 1-480 0,2-3 0 15,-1-1 0-15,3-3-12896 16,3-7-2672-16</inkml:trace>
  <inkml:trace contextRef="#ctx0" brushRef="#br1" timeOffset="-185364.22">17307 15605 4607 0,'-20'1'192'0,"10"2"64"0,-6 1-256 0,-1 1 0 16,-1 0 0-16,-2 2 0 0,1 2 5056 0,-1 2 976 15,1 2 192-15,1 4 48 0,1 3-4992 0,1 3-1008 16,2 5-272-16,3-1 0 0,3 3 432 0,3 0-32 0,1-4 0 0,4 0 0 16,4 0-128-16,4-2-16 0,2-3-16 0,3-3 0 15,3-1 0-15,1-5 0 0,3-1 0 0,-1-3 0 16,-1-5 48-16,1-3 16 0,-2-3 0 0,-3-3 0 15,-1-3 96-15,-1-2 32 0,-2-1 0 0,-1-2 0 16,-2 0-112-16,-2-1-32 0,0-3 0 0,-1 0 0 16,-3-2-288-16,-1 1-192 0,-1 0 16 0,-1 0 16 15,-1-1-880 1,-1 1-176-16,0-1-48 0</inkml:trace>
  <inkml:trace contextRef="#ctx0" brushRef="#br1" timeOffset="-184957.83">17448 15455 19343 0,'0'13'1728'0,"0"3"-1392"15,0 4-336-15,0 3 0 0,0 1 1568 0,0 2 240 16,-2 2 48-16,4 2 16 0,-2-4-352 0,1 0-80 16,0 1-16-16,1-3 0 0,-1-1-560 0,3-1-112 15,0-1-32-15,1-1 0 0,-1-1-512 0,0-3-208 16,0-2 176-16,0-3-176 0,-1-2 0 0,0-1 0 15,-3-8 0-15,0 0 0 0,0 0-160 0,0 0-128 16,4 6-32-16,-4-6 0 16,0 0-192-16,0 0-32 0,0 0-16 0,0 0 0 15,1-6 96-15,1-2 16 0,-1-3 0 0,0 2 0 16,3-4-320-16,3 2-48 0,0-1-16 0,3 0 0 16,1-1 240-16,4 3 32 0,-1-1 16 0,3 3 0 0,2 3 544 0,2 1 0 0,2 2 0 0,0 2 0 15,0 1 688-15,1 3 144 0,-2 4 16 0,-1 1 16 16,-4-3 224-16,-3 3 32 0,-2 1 16 0,-3 1 0 15,-2 2 48-15,-2-2 16 0,-3 2 0 0,-2 0 0 16,-1-3-256-16,-4 3-48 0,-3 3-16 0,-4 0 0 16,-5 2-544-16,-1-1-96 0,-3 2-32 0,2-3 0 15,-1 1-208-15,2-3 0 0,1-1 0 0,1-2 0 16,3-2-1888-16,3-3-272 16,2-2-48-16,2-1-8224 0,6-3-1664 0</inkml:trace>
  <inkml:trace contextRef="#ctx0" brushRef="#br1" timeOffset="-184723.52">17959 15747 27407 0,'0'0'1216'0,"2"10"256"0,-2 1-1184 0,2 0-288 16,-1 5 0-16,0 1 0 0,1 1 1072 0,0-1 144 16,1 3 48-16,1-3 0 0,0 0-272 0,1 2-48 15,1 2-16-15,1-1 0 0,-1-2-416 0,2-1-96 16,0-1-16-16,1-2 0 0,0-1-272 0,2-1-128 15,-1-3 0-15,2 0 128 0,0-3-128 0,-2-2 0 16,-1-1-160-16,2 0 160 0,-2-5 0 0,-2 0 0 16,0-2 0-16,-2 0 0 0,-1 0 0 0,0-3 0 15,0 1 0-15,-1-1 0 16,-1 1-512-16,2-1-144 0,1 1-48 0,-1-2 0 16,-2-1-2480-16,0 0-496 0</inkml:trace>
  <inkml:trace contextRef="#ctx0" brushRef="#br1" timeOffset="-184300.04">18320 15717 1839 0,'0'0'160'0,"0"0"-160"0,0 0 0 0,-3 8 0 15,-2-2 5776-15,-2 2 1136 0,1 0 208 0,-3 4 48 16,1 1-4624-16,-1 2-944 0,0 1-176 0,0 1-32 16,1 1-624-16,1 0-128 0,1 2-32 0,-1 0 0 15,1 0-448-15,-1-1-160 0,1 0 0 0,1-1 144 31,1 1-1264-31,1-2-256 0,0-3-48 0,2-1-8096 0,2-1-1616 0</inkml:trace>
  <inkml:trace contextRef="#ctx0" brushRef="#br1" timeOffset="-184095.8">18513 15851 22111 0,'0'0'976'0,"-4"9"208"0,-1 2-944 0,-1 0-240 16,3 3 0-16,-1 0 0 0,-2 0 2112 0,4 1 384 15,-1-1 80-15,2 0 16 16,1 2-2432-16,0-2-480 0,0 2-112 0,2-2-13088 0</inkml:trace>
  <inkml:trace contextRef="#ctx0" brushRef="#br1" timeOffset="-183765.56">18526 15684 911 0,'-1'-21'0'0,"1"11"0"0,0-2 0 0,0-3 0 15,0-1 3968-15,1 0 704 0,0 1 128 0,0 0 48 16,3 2-3888-16,0 3-768 0,1-1-192 0,3 0 0 31,1 4-672-31,-2 3-176 0,-7 4-48 0,8 0 0 16,0 4-848-16,-1-1-176 0,1 2-48 0,-1 3 0 15,-1 1 368-15,1 3 80 0,-1 1 16 0,1 1 0 0,-2 2 1632 0,0-2 336 0,-2 3 64 0,-1 1 16 16,0-1 1936-16,-2 3 384 0,-2 1 80 0,1 1 0 16,0 3-464-16,0-1-112 0,1 0 0 0,1-1-16 15,1 1-624-15,1-2-112 16,1-1-16-16,1-2-16 0,2-3-752 0,1 0-160 0,-1-2-32 0,4-2 0 0,1-2-272 0,1-2-64 16,1-3-16-16,0-2 0 0,-1-3 32 0,2-4 0 15,-2-4 0-15,-2-1 0 0,-1-2 160 0,-1 0 32 16,0-1 16-16,0 0 0 0,-4-3-240 0,0-1-48 15,-1 0-16-15,-1-1 0 0,-2 2-352 0,-2-2-80 16,-2 0-16-16,-1-7 0 16,-1 5-2544-16,1 6-512 0</inkml:trace>
  <inkml:trace contextRef="#ctx0" brushRef="#br1" timeOffset="-183421.62">19003 15753 28559 0,'-12'20'1264'0,"8"-8"272"0,0 3-1232 0,1 1-304 0,1 1 0 0,0 1 0 16,-1 0 768-16,0 9 80 0,3-9 32 0,2-5 0 15,0-1 208-15,4-1 64 0,0 0 0 0,3-2 0 16,2-3-640-16,0-2-128 0,1-4-32 0,2-1 0 16,1-3-352-16,-5 0 0 0,1-2 0 0,3-6 128 15,-2 0-128-15,-1-1 144 0,1 1-144 0,-5 2 160 16,-1-2-160-16,1-1 0 0,-1-1 0 0,1-2 0 15,-1-1-320-15,-1 0 0 0,-1 0 0 0,0 2 0 16,-1-1 128-16,-2 4 16 0,-1 1 16 0,0 0 0 16,-1 1 160-16,-3-1 0 0,0 1 0 0,4 10 128 0,0 0-128 0,0 0 0 15,0 0 0-15,-4 5 0 0,0 3 0 0,2 4-192 16,-1 1 64-16,2 10 0 0,1 1-208 0,4-7-48 16,2 1 0-16,3-3 0 15,2 1-2992-15,0-2-592 0</inkml:trace>
  <inkml:trace contextRef="#ctx0" brushRef="#br1" timeOffset="-183202.89">19504 15721 16751 0,'0'0'736'0,"-11"0"160"0,1-3-704 0,10 3-192 0,-8 0 0 0,8 0 0 15,0 0 656-15,0 0 112 0,0 0 0 0,0 0 16 16,0 0-528-16,0 0-128 0,6 7 0 0,7 3-128 15,1 1 448-15,-3-4 0 0,2 4-16 0,0-2 0 16,0 3 656-16,0 1 144 0,-1-2 32 0,4 6 0 16,-4-2 656-16,-1-1 144 0,-3-1 32 0,-3-4 0 15,-1 2-496-15,-2-1-112 0,-5 2-16 0,-1-3 0 16,-1 3-464-16,-4 5-112 0,0-2 0 0,1-4-16 16,-3-1-496-16,-4 7-80 0,-1-1-32 0,2-1-12912 15,-1-3-2592-15</inkml:trace>
  <inkml:trace contextRef="#ctx0" brushRef="#br1" timeOffset="-182498.28">20321 15828 26079 0,'0'0'1152'0,"0"0"256"0,0 0-1136 0,0 0-272 0,-5 5 0 0,2 1 0 16,3 2 304-16,3 1 0 0,1 3 0 0,1 2 0 0,1 2 80 0,4 4 32 16,0 3 0-16,2 1 0 0,-1 0-256 0,3 0-160 15,-1-1 192-15,0-2-192 0,-2-3 160 0,2-2-160 16,3-2 128-16,-4-3-128 0,-3-1 208 0,0-2-32 16,-1 0-16-16,1-7 0 0,-9-1 160 0,8-1 16 15,-2-3 16-15,1 0 0 0,-1-2-96 0,1-2 0 16,-2-3-16-16,2 1 0 0,-2-4-240 0,0-1 0 15,-2 0 0-15,1-1 0 0,-2-2 0 0,1 1 0 16,-1-2-208-16,1 3 64 0,0 0-64 0,0 2-16 16,3 0 0-16,0 5 0 0,1 0 224 0,1 3-176 15,1 2 176-15,0 3-160 0,-9 1 160 0,9 3 0 16,1 4 0-16,1 1-128 0,-2 1 256 0,0 1 64 0,-1 1 16 16,1 0 0-16,1 1 240 0,0 0 64 0,-1-2 0 0,0-2 0 15,0-1-32-15,0-2 0 0,0-1 0 0,2-2 0 16,-2-2-160-16,0-1-16 0,0-3-16 0,0-1 0 15,0-3-288-15,0 0 0 0,2-3 0 0,-1-1 0 32,-1 0-672-32,-1-1-144 0,0-1-16 0,1-3-9216 0,0-1-1856 0</inkml:trace>
  <inkml:trace contextRef="#ctx0" brushRef="#br1" timeOffset="-182123.33">21022 15682 7359 0,'0'0'320'0,"0"0"80"0,0 0-400 0,-5 6 0 0,0 2 0 0,-2 0 0 16,1 2 4208-16,-1-2 752 0,0 1 160 0,0 2 16 0,2 0-3424 0,0 2-688 16,1 2-144-16,1-2-32 0,1-1-592 0,0 2-128 15,6-1-128-15,0 0 176 0,0 0-176 0,0 1 0 16,1-3 0-16,2-1 0 0,2-1 0 0,0 0 0 16,1 2 0-16,2-5 0 0,-4 1-144 0,1-2 144 15,0 0 0-15,-1-3 0 0,-8-2 0 0,8 1-128 16,-8-1 128-16,0 0 0 0,6-1 0 0,-6 1-160 15,6-4 160-15,-6 4-128 0,3-5 128 0,-3 5 0 16,3-8 128-16,-2 0-128 0,1 1 176 0,-2-2-48 16,0 0 0-16,0 0 0 0,-2 0 192 0,1 0 16 15,0 0 16-15,-1 1 0 0,-1 0 144 0,-1 1 16 16,0 0 16-16,0 0 0 0,0 2 256 0,4 5 48 16,0 0 16-16,0 0 0 0,0 0 80 0,0 0 16 0,0 0 0 0,0 0 0 15,0 0-304-15,0 0-48 0,5 6-16 0,2 2 0 16,-1 1-240-16,2-1-48 0,0 1-16 0,1 0 0 15,0-1-272-15,3 0 0 0,1-1 128 0,-1-1-128 32,-1-1-384-32,2-1-144 0,2 0-32 0,-1-3 0 15,0-2-2528-15,-1 0-512 0,-2-2-112 0</inkml:trace>
  <inkml:trace contextRef="#ctx0" brushRef="#br1" timeOffset="-181951.3">21329 15790 27471 0,'0'0'1216'0,"0"0"256"0,-3 6-1184 0,1 1-288 0,-1 1 0 0,3 0 0 16,-1-1 800-16,2 4 96 0,2-2 32 0,1 1 0 0,1 1-480 0,1-2-80 15,1 1-32-15,2 1 0 0,0-2-336 0,1 1 0 16,1-1 0-16,1 1 0 16,-1-3-704-16,2-1-144 0,0-1-48 0,0-4-8032 15,0-1-1616-15</inkml:trace>
  <inkml:trace contextRef="#ctx0" brushRef="#br1" timeOffset="-181763.9">21600 15709 11055 0,'0'0'480'0,"0"0"112"0,-4 8-464 0,-2 1-128 16,-4 3 0-16,1 3 0 0,-1 6 5872 0,-2 5 1152 16,-1 4 224-16,0 0 48 0,3 6-4624 0,-1 1-944 0,1 4-176 15,1 2-32-15,0-2-688 0,1 1-144 0,0-3-32 0,3 2 0 16,2-2-528-16,3 0-128 0,1-6 0 0,3-1-13376 15,1 1-2656-15</inkml:trace>
  <inkml:trace contextRef="#ctx0" brushRef="#br1" timeOffset="-181088.64">11389 17180 18431 0,'0'0'816'0,"-5"-2"160"0,5 2-784 0,0 0-192 16,-5 2 0-16,1 2 0 0,1 3 3392 0,2 5 624 15,0 2 128-15,1 11 16 0,0 5-2688 0,2 4-528 16,1 3-112-16,1 2-32 0,1 2-544 0,0 2-128 15,2 2 0-15,1-1-128 0,-1-2 128 0,3 1-128 16,0-5 0-16,0-2 0 0,0-1 0 0,-1-6 0 0,0-3 0 16,1-4 0-1,1-3-1888-15,-1-4-288 0,-1-3-48 0,0-3-16 16,-2-2-1024-16,-7-7-224 0</inkml:trace>
  <inkml:trace contextRef="#ctx0" brushRef="#br1" timeOffset="-180979.27">11503 17783 6447 0,'-11'-21'576'0,"6"11"-576"0,-3-2 0 0,-1-2 0 16,-3-3 3392-16,-1-1 560 0,0-1 112 0,0 3 32 15,2 0-1824-15,1 3-352 0,1-1-80 0,1 2-16 16,2 3-480-16,-1 1-112 0,5 0-16 0,1 1 0 16,1 0-896-16,1 0-192 0,3 1-128 0,2-1 144 15,3 1-608 1,3 0-128-16,2 1-32 0,2 1 0 0,0 0-1824 0,-1 0-368 0,2 2-80 0,0-5-4304 16,-1 1-864-16</inkml:trace>
  <inkml:trace contextRef="#ctx0" brushRef="#br1" timeOffset="-180666.4">11709 17212 20447 0,'0'0'896'0,"0"0"192"0,0 0-864 0,0 0-224 16,0 0 0-16,0 8 0 0,0 4 2048 0,1 2 352 15,0 4 80-15,1 5 16 0,0 5-1424 0,0 2-288 16,-1 3-48-16,0-1-16 0,0 2-144 0,2-1-16 16,0 1-16-16,1-2 0 0,-1 2-240 0,3-2-48 15,-2-5-16-15,1-4 0 0,0-3-112 0,0-4-128 16,0-2 176-16,2-4-176 0,1-6 272 0,-2 0-48 15,1-2-16-15,-1-2 0 0,1-3-208 0,-1-2 0 16,1-3 0-16,1-1 0 0,-2-3-160 0,-1-1-80 16,-1-3-16-16,2-1 0 0,-3-1 512 0,1 0 112 0,-1 0 16 0,1 1 0 15,-1 0-384-15,0 0 0 0,1 1 0 0,2 3 0 16,-4 4 192-16,2 4-16 0,-4 5-16 0,0 0 0 16,0 0-160-16,8 8 128 0,0 3-128 0,0 1 128 15,-1 4-128-15,4 2 0 0,-1 2 0 0,2 0 0 16,0 1-256-16,-1 1-64 0,1 2-32 0,1-5 0 31,2 1-1840-31,0-2-368 0,2-1-80 0,0-2-6416 0,1-5-1280 0</inkml:trace>
  <inkml:trace contextRef="#ctx0" brushRef="#br1" timeOffset="-180322.71">12340 17517 11967 0,'0'0'1072'0,"-8"2"-864"0,-3-2-208 0,0 2 0 16,0 1 3472-16,-2 2 656 0,-2 2 128 0,0 4 32 0,4 0-2448 0,1 2-496 15,3 0-80-15,0 1-32 0,2 1-720 0,2-1-160 16,2-1-32-16,2 0 0 0,3 0-320 0,3-3 128 16,2-2-128-16,0 0 0 0,0-1 144 0,1 0-144 15,1 0 192-15,-1-3-192 0,2 0 176 0,0-3-176 16,0-1 160-16,-1-1-160 0,0-1 144 0,-1 2-144 16,-1-2 128-16,0-2-128 0,-1-5 192 0,0 1-64 15,0 0 0-15,-2-1 0 0,0 0 0 0,-1-3-128 16,0 0 192-16,-1 2-64 0,-1 1 128 0,-1 2 0 15,-2 7 16-15,1-6 0 0,-1 6 160 0,0 0 16 16,2-7 16-16,-2 7 0 0,0 0-272 0,0 0-48 16,0 0-16-16,2 8 0 0,1 0-128 0,1 0 0 0,0 1 0 15,0 3 0-15,1-1-320 0,0 2-32 0,0 2-16 0,2 0 0 32,-1-2-1728-32,2-2-336 0,0-2-80 0,0-1-6816 0,0-2-1360 0</inkml:trace>
  <inkml:trace contextRef="#ctx0" brushRef="#br1" timeOffset="-180057.19">12630 17547 23551 0,'0'0'1040'0,"0"0"224"0,0 0-1008 0,0 0-256 0,0 0 0 0,3 7 0 16,0 1 1008-16,-1 2 144 0,1 1 48 0,-1 0 0 16,1 1-512-16,1 0-112 0,-1 1 0 0,-1 2-16 15,1-2-368-15,-1 0-64 0,1-1 0 0,0-4-128 16,-3-8 176-16,0 0-176 0,0 0 160 0,0 0-160 0,6 4 192 0,-6-4-48 15,0 0-16-15,7-5 0 0,-2-3-128 0,0 1 0 16,0-6 0-16,1 2 0 0,-1-1 0 0,1 0 0 16,-1-1 0-16,1 1 0 0,-1-1 272 0,1 0-16 15,1 3-16-15,2 3 0 0,0 1 704 0,0-1 144 16,2 3 16-16,-1 2 16 0,2 0-224 0,1 2-64 16,1 0 0-16,2 4 0 0,0 4-448 0,1 1-112 15,-2 0-16-15,1 3 0 0,-1 0-256 0,2 2 128 16,0-1-128-16,2 3-17728 0</inkml:trace>
  <inkml:trace contextRef="#ctx0" brushRef="#br1" timeOffset="-179087.42">14141 17109 19343 0,'0'0'848'0,"-1"11"192"0,1-2-832 0,1 5-208 15,1 3 0-15,0 5 0 0,1 4 1744 0,0 3 304 16,-1 4 64-16,1 6 16 0,1-3-832 0,0 1-160 0,-2-2-48 0,2 0 0 16,0 0-224-16,0-3-48 0,1-1-16 0,-1-2 0 15,0-2-416-15,0 0-96 0,-2-4-16 0,1 0 0 16,0-2-144-16,-2-2-128 0,0-2 192 0,1-2-192 15,-1-4 144-15,0-1-144 0,-1-3 0 0,0-7 144 16,0 0-144-16,0 0 0 0,0 0-160 0,0 0 160 16,-2-7-144-16,-1-3 144 0,0-1-128 0,2-2 128 15,0 1 0-15,1-4-128 0,1 1 128 0,2 0 0 16,1 5-128-16,1-2 128 0,1 3-128 0,2 2 128 16,1-2 0-16,2 3-160 0,0-2 160 0,2 4 0 15,2 2 0-15,-1 3 128 0,2 3 0 0,-3 0 16 0,-3-2 288 16,1 3 48-16,-2 1 16 0,-1 0 0 0,-3 1 96 0,-1 2 32 15,0 1 0-15,-3 1 0 0,-4-1-96 0,-2 3-16 16,-3-1 0-16,-1 1 0 0,-1 0-256 0,-2 4-64 16,-1-4-16-16,-1 1 0 0,-1 2-176 0,1-4 0 15,0-1 0-15,1-3 0 0,0-1-192 0,1-2-64 16,1-1 0-16,2 0-16 16,0-4-304-16,3-2-64 0,0-1-16 0,4-4 0 15,-1-1 96-15,2 0 32 0,2 1 0 0,3 0 0 16,1-1-16-16,3 2 0 0,0-1 0 0,4 3 0 0,2 2 320 0,3 0 64 15,3 2 16-15,0 0 0 0,1 0 144 0,4 0 0 16,1-1 0-16,3 0-128 0,0-2 128 0,-1-1 0 16,1-2 160-16,-2-2-160 0,-1-3 176 0,-2 0-176 15,-1-1 192-15,-2-2-192 0,-3-1 224 0,-1 1-64 0,-1-2-16 0,-3 2 0 16,-3 0 128-16,0-1 32 0,-3 1 0 0,-1 1 0 16,-4 0-16-16,0 1 0 0,-2 4 0 0,-4-1 0 15,-3 1-48-15,-1 3-16 0,-1 1 0 0,1 2 0 16,-1-1 96-16,0 3 32 0,-3 3 0 0,3 1 0 15,0 1 208-15,1 3 32 0,2 1 16 0,-1 1 0 16,1 1-480-16,0 2-128 0,4 1 0 0,1 0 0 16,2 2 0-16,3 1 0 0,2 2 0 0,2 1-192 15,1-2 192-15,4 1-208 0,4-1 80 0,0-1 128 16,0 0-768-16,0-2-16 16,0 0-16-16,1-4 0 0,2 0-2112 0,-5-5-416 15,2 0-96-15</inkml:trace>
  <inkml:trace contextRef="#ctx0" brushRef="#br1" timeOffset="-178884.31">14976 17275 11967 0,'-17'-13'1072'0,"9"8"-864"16,-1-2-208-16,-2 2 0 0,4-2 3184 0,0 2 592 16,2 1 112-16,5 4 16 0,0 0-2064 0,-1 13-432 15,1 0-64-15,5 6-32 0,4 3-880 0,3 4-176 16,3 4-48-16,4 0 0 0,-1 4-208 0,1 1 128 15,2 1-128-15,0 1 0 0,0-1 0 0,0 1 0 16,-2-5 0-16,0 2 0 16,-2 0-1792-16,0-1-240 0,-2-1-48 0,-2-2-5984 15,-1-4-1216-15</inkml:trace>
  <inkml:trace contextRef="#ctx0" brushRef="#br1" timeOffset="-178493.45">15071 17919 17903 0,'-17'-11'784'0,"8"6"176"0,-3-4-768 0,0 0-192 0,2-1 0 0,1-2 0 15,2-1 1456-15,3 0 240 0,3 0 48 0,2-2 16 16,3 0-976-16,3-1-192 0,1 2-32 0,1 1-16 16,3 0-400-16,1 1-144 0,1-1 0 0,2-3 144 15,-2 2-144-15,0-2 0 0,2 3 0 0,1 1 0 16,-3 3 0-16,3-1 0 0,1 1 0 0,-1 1 0 16,-4 1 0-16,0 5 0 0,-1-1 0 0,-1 6 0 15,-2-2 128-15,0 4-128 0,-3-2 192 0,1 2-64 16,-7-5 272-16,6 8 48 0,0 1 16 0,-2 3 0 15,-1-2 48-15,3 3 16 0,-2 0 0 0,-1 0 0 0,1 4-256 0,2 0-48 16,-1 0-16-16,1 0 0 0,2-1-208 0,3 0 0 16,-2-2 128-16,1-2-128 0,2-2 288 0,0-2 16 15,-1-2 0-15,4 0 0 0,0-1 16 0,1-3 0 16,0-2 0-16,-2 0 0 0,-2-2 384 0,-2-2 64 16,-1 0 32-16,-1-3 0 0,-1 1-160 0,-1-1-16 15,1-3-16-15,-2 1 0 0,-5-2-224 0,-3 1-64 16,-1-2 0-16,-1 1 0 0,-1-1-192 0,-2 1-128 15,-1 1 128-15,0-2-128 16,-3-2-368-16,0 1-144 0,-2 0-16 0,2 0-16 16,0 0-2464-16,2-2-480 0,-2 0-96 0</inkml:trace>
  <inkml:trace contextRef="#ctx0" brushRef="#br1" timeOffset="-178055.89">15637 17567 20447 0,'10'23'896'0,"-3"-12"192"0,-1 1-864 0,1 2-224 0,-1 0 0 0,1 3 0 15,-2 3 2128-15,0 1 384 0,-1 1 80 0,0-1 16 16,-3-1-640-16,1-3-128 0,-2-1-32 0,0-2 0 16,0-1-800-16,0 0-176 0,0-5-16 0,0-1-16 15,0-7-448-15,0 0-96 0,0 0 0 0,0 0-16 16,0 0-48-16,-3-8 0 0,-1-2 0 0,2-2 0 16,-1-3-192-16,-1 2 0 0,0-4 0 0,-1 1 0 15,0-3 0-15,-1 2-240 0,1 0 32 0,3 3 0 16,0 0-256-16,2 1-48 0,0 1-16 15,3 1 0-15,1 4 16 0,1 0 0 0,2 1 0 0,0 0 0 0,1 4 144 0,3 2 48 16,-1 2 0-16,2 4 0 0,3-1 320 0,1 4 0 16,0 1 0-16,1 1 0 0,1 2 128 0,3 0 80 15,-2 0 32-15,5 0 0 0,-1 0-48 0,5-1 0 16,-1-3 0-16,0-3 0 0,0 1-192 0,-3-3 144 16,0 2-144-16,-1-2 128 0,-2-5 32 0,-1 0 0 15,-3 1 0-15,-3-2 0 0,-2 1 48 0,-3-5 16 16,-1-4 0-16,-3 0 0 0,-1 3-32 0,-2 1 0 15,-2-3 0-15,2 0 0 0,-5 1-48 0,-1 0-16 16,0 0 0-16,-4 0 0 0,-1-2-128 0,-1 1 192 16,-2-2-192-16,2 5 192 0,-1 3-192 0,2 1 128 15,0-2-128-15,1 1 128 0,2-1-128 0,0 7 0 0,4 10 0 16,1-1 0-16,1 1 128 0,2 0-128 0,2 0 128 16,3 2-128-16,4 2 0 0,4 0 0 0,2-1 0 0,1 0-176 31,1 2-192-31,4-3-32 0,-1-2-16 0,2-1-11216 0,3 0-2240 0</inkml:trace>
  <inkml:trace contextRef="#ctx0" brushRef="#br1" timeOffset="-177489.15">16750 17898 9215 0,'-12'25'816'0,"6"-13"-656"0,-5 2-160 0,2 2 0 15,2 4 6208-15,4 4 1216 0,2-2 256 0,2-1 32 16,0-3-5824-16,3-1-1168 0,1 0-224 0,3-7-48 0,1-4 128 0,0-1 48 16,2-3 0-16,-1-3 0 0,1-3-448 0,-1-1-176 15,-1-1 128-15,2-8-128 0,-1-4 0 0,-1 0 0 16,0-5 128-16,-1-1-128 0,-1-2 0 0,-1 0-192 16,-1-5 32-16,-1-2 16 0,2-2 144 0,-3-4-208 15,-1-3 80-15,-1-1 128 0,0-1-144 0,-1-1 144 16,0 2 0-16,0 0 0 15,-1-1-2224-15,-2-19-336 0,0 9-64 0,0 9 0 16,-1 6 528-16,3 18 112 0,1 6 32 0,1-1 0 16,3 9 288-16,-4 7 48 0,5 7 16 0,3 5 0 0,1 2 1424 0,3 8 304 15,2 4 48-15,3 4 16 0,0 3 384 0,5 3 64 16,0 1 32-16,2 1 0 0,1 1 496 0,1 0 112 0,0-3 0 0,0 2 16 16,-1 1-144-16,1-5-16 0,-3 0-16 0,-2-5 0 15,-3-3-512-15,-3-7-96 16,-4 0-32-16,-1-4 0 0,-3-2 320 0,0 0 64 0,-3-5 16 0,-2-1 0 15,-2-7-176-15,0 0-16 0,0 0-16 0,-7 2 0 16,-5-2-288-16,-4-1-64 0,-2-2-16 0,-3 0 0 16,-2-4-48-16,-3 1 0 0,-4-5 0 0,-2 3 0 0,0 0 128 0,-2-3 0 15,0-1 16-15,0-1 0 0,3 0 112 0,-1-3 0 16,4 3 16-16,2 2 0 0,3-1-224 0,4 0-48 16,2 0-16-16,4 2 0 0,1-1-240 0,6 1 0 15,-1 1 0-15,5 2-160 0,2-3-112 0,3 2-32 16,4-1 0-16,9-4 0 15,-1-1-512-15,6 3-96 0,4 3-32 0,2 3 0 16,2 0-480-16,4-3-112 0,-1 0 0 0,5 0-16 16,0-1-1680-16,4 2-336 0,1-3-64 0,-12 4-3904 15,1-1-784-15</inkml:trace>
  <inkml:trace contextRef="#ctx0" brushRef="#br1" timeOffset="-177362.36">17341 17447 18431 0,'-11'6'1632'16,"-4"2"-1312"-16,-4 5-320 0,-4 2 0 0,-7 4 4336 0,-3 3 784 0,-4 8 176 0,-1 0 16 15,1 7-2592-15,1 1-528 0,1 1-96 0,3 1-32 16,2 3-1024-16,6 0-208 0,3-1-32 0,-7 10-16 31,9-8-2080-31,7-2-432 0,4-4-64 0</inkml:trace>
  <inkml:trace contextRef="#ctx0" brushRef="#br1" timeOffset="-133998.72">1631 7497 26319 0,'0'0'1152'0,"-7"1"256"0,1 2-1120 0,6-3-288 0,-7 4 0 0,7-4 0 15,-6 2 1504-15,6-2 240 0,0 0 48 0,0 0 16 16,0 0-976-16,0 0-192 0,0 0-32 0,0 0-16 16,0 0-720-16,0 0-160 0,0 0-32 0,5 2-9840 15,2 0-1968-15</inkml:trace>
  <inkml:trace contextRef="#ctx0" brushRef="#br1" timeOffset="-133794.58">1900 7403 18431 0,'0'0'816'0,"0"0"160"0,0 0-784 0,-6 0-192 0,1 1 0 0,5-1 0 0,0 0 2624 0,0 0 496 0,0 0 80 16,0 0 32-16,0 0-2528 0,0 0-496 0,0 7-208 0,1-1-13360 31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7:1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8751 0 0,'0'0'4608'0'0,"-1"2"-3406"0"0,-1 3-1004 0 0,0-1 0 0 0,1 1 0 0 0,-1 0 0 0 0,1 0 1 0 0,1 0-1 0 0,-1 0 0 0 0,0-1 0 0 0,1 11 0 0 0,5 41 479 0 0,-3-43-535 0 0,20 124 760 0 0,53 179 0 0 0,-41-159-576 0 0,-23-101-241 0 0,-6-28-712 0 0,-4-37 274 0 0,1 4 265 0 0,0-2-73 0 0,-2-1-1 0 0,1 0 1 0 0,-1-9 0 0 0,2-17-222 0 0,2-7 9 0 0,-2 18 77 0 0,5-28 0 0 0,-5 45 260 0 0,-1 1 1 0 0,1 0-1 0 0,0-1 0 0 0,0 0 1 0 0,1 1-1 0 0,-1-1 0 0 0,1 2 1 0 0,0-1-1 0 0,7-9 0 0 0,-8 12 42 0 0,1 0-1 0 0,-1 0 1 0 0,1 0-1 0 0,-1 0 1 0 0,1 1-1 0 0,-1-1 1 0 0,1 1-1 0 0,0 0 0 0 0,-1 0 1 0 0,2-1-1 0 0,-1 1 1 0 0,0 1-1 0 0,0 0 1 0 0,0-1-1 0 0,0 1 1 0 0,0-1-1 0 0,0 1 1 0 0,0 0-1 0 0,0 0 1 0 0,0 1-1 0 0,1-1 1 0 0,-1 1-1 0 0,-1-1 1 0 0,4 2-1 0 0,7 2 149 0 0,1 1 0 0 0,-1 0 0 0 0,-1 2-1 0 0,12 6 1 0 0,1 3 410 0 0,-1 0 0 0 0,21 20 0 0 0,-23-17-60 0 0,-15-13-194 0 0,1 1 0 0 0,-2-1 0 0 0,1 2 1 0 0,9 12-1 0 0,-14-16-169 0 0,0-1 0 0 0,0 0 1 0 0,0 1-1 0 0,-1-1 1 0 0,1 0-1 0 0,0 1 0 0 0,-1-1 1 0 0,0 1-1 0 0,0-1 1 0 0,0 1-1 0 0,-1 0 1 0 0,1 0-1 0 0,-1-1 0 0 0,0 1 1 0 0,0 4-1 0 0,-1-6-39 0 0,0 0 1 0 0,0 0-1 0 0,0 0 0 0 0,1 0 0 0 0,-1 0 1 0 0,-1 1-1 0 0,1-2 0 0 0,0 1 0 0 0,0 0 1 0 0,-1 0-1 0 0,0 0 0 0 0,1-1 0 0 0,-1 0 1 0 0,-2 2-1 0 0,-3 3 181 0 0,-2 0 1 0 0,-8 4-1 0 0,7-4-29 0 0,-10 4-219 0 0,0 0 0 0 0,0-1 0 0 0,-2-1 0 0 0,2-1 0 0 0,-2-2 0 0 0,0 1 0 0 0,0-2 0 0 0,-32 2 0 0 0,50-6-142 0 0,1 1 0 0 0,-1-2 0 0 0,1 1-1 0 0,-1 0 1 0 0,0-1 0 0 0,1 0 0 0 0,0 1-1 0 0,-7-4 1 0 0,8 3-211 0 0,1 1 0 0 0,-2-1 0 0 0,2 0 0 0 0,-1-1-1 0 0,0 1 1 0 0,1 0 0 0 0,-2-2 0 0 0,1 2-418 0 0,2-1 0 0 0,-1 1 0 0 0,0 0 0 0 0,-1-1 0 0 0,1 0 0 0 0,1 1 0 0 0,0-1 1 0 0,-2-2-1 0 0,0-7-5997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7:1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0,'0'0'1172'0'0,"3"1"-902"0"0,8 4-46 0 0,0 1 0 0 0,0-1 0 0 0,-2 1 1 0 0,1 1-1 0 0,-1 0 0 0 0,1 1 1 0 0,9 11-1 0 0,56 69 1268 0 0,-40-44-854 0 0,16 21 393 0 0,-4 2 0 0 0,-3 1 0 0 0,-2 3 0 0 0,31 76 0 0 0,-52-97-140 0 0,27 84 0 0 0,-40-101-531 0 0,-1 1 1 0 0,-2 0-1 0 0,3 57 0 0 0,-8-46-133 0 0,-3-1 0 0 0,-2 0 0 0 0,-1 1 1 0 0,-22 78-1 0 0,1-41-1190 0 0,-55 120 1 0 0,71-175-753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7:5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44 9215 0 0,'-3'-4'177'0'0,"0"1"0"0"0,-1 0 0 0 0,1 0 0 0 0,0 0 0 0 0,-1 0 0 0 0,0 1 0 0 0,0-1 0 0 0,1 1 0 0 0,-1 0 0 0 0,-1 0 0 0 0,1 1 0 0 0,0-1 0 0 0,0 1 0 0 0,-1 0 0 0 0,-5-1 0 0 0,-5-1 661 0 0,0 1 0 0 0,0 1 0 0 0,-20 1 0 0 0,25 1-587 0 0,1 0-1 0 0,-1 0 1 0 0,1 1-1 0 0,0 0 1 0 0,-1 1-1 0 0,1 0 1 0 0,0 1-1 0 0,1 0 1 0 0,-1 0-1 0 0,1 1 1 0 0,-1 0-1 0 0,-8 7 1 0 0,7-4-171 0 0,1 0 1 0 0,0 1 0 0 0,1 0-1 0 0,0 0 1 0 0,0 1-1 0 0,0 0 1 0 0,2 0 0 0 0,-1 1-1 0 0,-4 11 1 0 0,0 1-47 0 0,2 1-1 0 0,1 1 1 0 0,-9 43 0 0 0,14-50-43 0 0,1 0 0 0 0,0-1 0 0 0,1 1 0 0 0,1 0 0 0 0,1-1 0 0 0,4 25 0 0 0,-4-38 22 0 0,0-1-1 0 0,0 0 1 0 0,0 0 0 0 0,0 0 0 0 0,0 0-1 0 0,1 0 1 0 0,-1-1 0 0 0,1 1-1 0 0,0 0 1 0 0,0-1 0 0 0,0 1 0 0 0,0-1-1 0 0,0 1 1 0 0,1-1 0 0 0,-1 0 0 0 0,1 0-1 0 0,-1 0 1 0 0,1 0 0 0 0,0-1 0 0 0,3 2-1 0 0,-1 0 7 0 0,1-1 0 0 0,-1-1-1 0 0,1 1 1 0 0,-1-1 0 0 0,1 0 0 0 0,0 0-1 0 0,-1 0 1 0 0,1-1 0 0 0,0 0-1 0 0,9-1 1 0 0,-11 0-22 0 0,0 0 0 0 0,-1 0 0 0 0,1 0 0 0 0,-1-1 0 0 0,1 1 0 0 0,-1-1 1 0 0,1 0-1 0 0,-1 0 0 0 0,0 0 0 0 0,0 0 0 0 0,0 0 0 0 0,0-1 0 0 0,0 0 0 0 0,-1 1 0 0 0,1-1 0 0 0,-1 0 0 0 0,0 0 0 0 0,1-1 0 0 0,-1 1 0 0 0,2-7 0 0 0,3-4-103 0 0,-1-1-1 0 0,-1 0 1 0 0,5-25-1 0 0,-4 13 19 0 0,-3 0 0 0 0,0 0 0 0 0,-1 0 0 0 0,-4-41 0 0 0,3 60 124 0 0,-1 6 11 0 0,0 1 1 0 0,0-1-1 0 0,0 1 0 0 0,1-1 1 0 0,-1 0-1 0 0,-1 1 0 0 0,1-1 1 0 0,0 1-1 0 0,0-1 0 0 0,-1 1 1 0 0,1-1-1 0 0,0 1 0 0 0,-1-1 1 0 0,0 1-1 0 0,1-1 0 0 0,-1 1 1 0 0,-1-2-1 0 0,1 15 305 0 0,4 5-322 0 0,1-1-1 0 0,0 0 0 0 0,1 0 1 0 0,1 0-1 0 0,13 25 0 0 0,-14-30-59 0 0,1-1 1 0 0,0 0-1 0 0,1 0 0 0 0,0 0 1 0 0,0-1-1 0 0,1 0 0 0 0,0-1 1 0 0,1 0-1 0 0,-1 0 0 0 0,2-1 1 0 0,-1 0-1 0 0,1 0 0 0 0,0-1 1 0 0,16 7-1 0 0,29 12-2019 0 0,-28-15 823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1839 0 0,'9'11'1497'0'0,"-1"0"-1"0"0,0 1 1 0 0,-1 1-1 0 0,-1-1 1 0 0,0 1-1 0 0,5 14 1 0 0,19 83 6978 0 0,-22-76-8582 0 0,-4-22 363 0 0,-4-12-252 0 0,0 0 1 0 0,0 0 0 0 0,0 0-1 0 0,0 0 1 0 0,0 0 0 0 0,0-1-1 0 0,0 1 1 0 0,0 0-1 0 0,0 0 1 0 0,0 0 0 0 0,0 0-1 0 0,0 0 1 0 0,0 0 0 0 0,0 0-1 0 0,0 0 1 0 0,0 0-1 0 0,0 0 1 0 0,0 0 0 0 0,0 0-1 0 0,0 0 1 0 0,0 0 0 0 0,0 0-1 0 0,0 0 1 0 0,0 0-1 0 0,0 0 1 0 0,0 0 0 0 0,0-1-1 0 0,0 1 1 0 0,0 0 0 0 0,0 0-1 0 0,0 0 1 0 0,0 0-1 0 0,0 0 1 0 0,0 0 0 0 0,0 0-1 0 0,0 0 1 0 0,0 0 0 0 0,1 0-1 0 0,-1 0 1 0 0,0 0 0 0 0,0 0-1 0 0,0 0 1 0 0,0 0-1 0 0,0 0 1 0 0,0 0 0 0 0,0 0-1 0 0,0 0 1 0 0,0 0 0 0 0,0 0-1 0 0,0 0 1 0 0,0 0-1 0 0,0 0 1 0 0,0 0 0 0 0,0 0-1 0 0,0 0 1 0 0,0 0 0 0 0,1 0-1 0 0,-2-23 407 0 0,0 9-370 0 0,5-42-1247 0 0,21-100 0 0 0,-25 156 1206 0 0,10-41-369 0 0,-9 37 347 0 0,1 0-1 0 0,-1 0 1 0 0,1 0-1 0 0,0 0 0 0 0,0 0 1 0 0,0 0-1 0 0,4-4 1 0 0,-5 7 20 0 0,-1 1 1 0 0,1-1-1 0 0,-1 1 1 0 0,1-1-1 0 0,-1 1 1 0 0,1 0-1 0 0,-1-1 1 0 0,1 1-1 0 0,-1 0 1 0 0,1-1-1 0 0,0 1 1 0 0,-1 0-1 0 0,1 0 1 0 0,0-1-1 0 0,-1 1 1 0 0,1 0-1 0 0,-1 0 1 0 0,1 0-1 0 0,0 0 1 0 0,-1 0-1 0 0,1 0 1 0 0,0 0-1 0 0,-1 0 1 0 0,1 0-1 0 0,0 0 1 0 0,-1 0-1 0 0,1 1 1 0 0,0-1-1 0 0,-1 0 1 0 0,1 0-1 0 0,-1 1 1 0 0,1-1-1 0 0,0 0 1 0 0,-1 1-1 0 0,1-1 1 0 0,-1 0-1 0 0,1 1 1 0 0,-1-1-1 0 0,1 1 1 0 0,-1-1-1 0 0,0 1 1 0 0,1-1-1 0 0,-1 1 1 0 0,1 0-1 0 0,3 4 40 0 0,-1 0 0 0 0,0 1 0 0 0,4 9 1 0 0,-4-10 16 0 0,7 18 142 0 0,2 0 0 0 0,1-1 0 0 0,0 0 0 0 0,30 35 0 0 0,-33-47-55 0 0,0 0-1 0 0,20 16 0 0 0,-24-22-122 0 0,-1-1-1 0 0,1 1 0 0 0,0-1 1 0 0,0-1-1 0 0,0 1 0 0 0,0-1 1 0 0,0 0-1 0 0,10 1 1 0 0,-10-2 22 0 0,0 0 1 0 0,0 0-1 0 0,0-1 1 0 0,0 0-1 0 0,0 0 1 0 0,0-1-1 0 0,0 0 1 0 0,0 0 0 0 0,-1 0-1 0 0,11-4 1 0 0,-12 3 10 0 0,0 0 1 0 0,1 0 0 0 0,-1-1-1 0 0,0 0 1 0 0,0 0 0 0 0,0 0-1 0 0,-1 0 1 0 0,1-1 0 0 0,-1 1-1 0 0,0-1 1 0 0,0 0 0 0 0,0 0 0 0 0,3-6-1 0 0,-1 2-6 0 0,-1 0 0 0 0,0 0-1 0 0,-1-1 1 0 0,0 0 0 0 0,0 1-1 0 0,0-1 1 0 0,-1 0 0 0 0,-1-1-1 0 0,1-10 1 0 0,-2 15-39 0 0,0 1 0 0 0,0 0 1 0 0,0-1-1 0 0,-1 1 0 0 0,1 0 0 0 0,-1 0 1 0 0,0-1-1 0 0,-1 1 0 0 0,1 0 0 0 0,-1 0 1 0 0,1 0-1 0 0,-1 0 0 0 0,-1 1 0 0 0,1-1 0 0 0,0 0 1 0 0,-1 1-1 0 0,0 0 0 0 0,1-1 0 0 0,-2 1 1 0 0,1 0-1 0 0,-6-4 0 0 0,7 6-3 0 0,0-1 0 0 0,0 1 0 0 0,0-1 0 0 0,0 1-1 0 0,-1 0 1 0 0,1 0 0 0 0,-1 0 0 0 0,-4-1 0 0 0,6 2 0 0 0,0 0 1 0 0,0 0-1 0 0,1 0 0 0 0,-1 1 1 0 0,0-1-1 0 0,0 0 1 0 0,0 0-1 0 0,0 1 0 0 0,0-1 1 0 0,1 1-1 0 0,-1-1 1 0 0,0 1-1 0 0,0-1 0 0 0,1 1 1 0 0,-1-1-1 0 0,0 1 1 0 0,1 0-1 0 0,-1-1 0 0 0,1 1 1 0 0,-1 0-1 0 0,0-1 1 0 0,1 1-1 0 0,0 0 0 0 0,-1 0 1 0 0,1 0-1 0 0,-1 0 1 0 0,1-1-1 0 0,0 1 0 0 0,-1 2 1 0 0,-1 4 74 0 0,0 0 1 0 0,0 0-1 0 0,1 1 1 0 0,0-1-1 0 0,0 1 0 0 0,1-1 1 0 0,0 1-1 0 0,0-1 1 0 0,0 1-1 0 0,1-1 0 0 0,0 0 1 0 0,1 1-1 0 0,0-1 1 0 0,0 0-1 0 0,4 10 1 0 0,-3-11-21 0 0,0 1 1 0 0,0-1 0 0 0,0 0-1 0 0,1-1 1 0 0,0 1 0 0 0,0 0-1 0 0,0-1 1 0 0,1 0 0 0 0,0 0-1 0 0,0-1 1 0 0,0 1 0 0 0,0-1-1 0 0,1 0 1 0 0,-1 0 0 0 0,1-1-1 0 0,13 6 1 0 0,-7-5 8 0 0,1-1 0 0 0,-1-1 0 0 0,1 0 1 0 0,0 0-1 0 0,-1-1 0 0 0,24-2 0 0 0,-14 0-116 0 0,0-2 0 0 0,0-1 0 0 0,23-7 0 0 0,58-20-2657 0 0,-78 21 1281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7:5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0,'0'0'892'0'0,"2"-1"48"0"0,3 1-613 0 0,-1 0 0 0 0,0 0 0 0 0,1 1 0 0 0,-1-1 0 0 0,0 1-1 0 0,1 0 1 0 0,-1 0 0 0 0,0 0 0 0 0,0 1 0 0 0,0-1-1 0 0,0 1 1 0 0,0 0 0 0 0,6 5 0 0 0,5 3 212 0 0,0 1 0 0 0,12 14 0 0 0,-18-18-330 0 0,42 44 950 0 0,-2 1 0 0 0,-3 3 1 0 0,42 63-1 0 0,-67-87-545 0 0,-2 0 1 0 0,-1 2 0 0 0,-1 0-1 0 0,-1 0 1 0 0,-3 2-1 0 0,14 47 1 0 0,-20-54-285 0 0,-2 1 0 0 0,0 0 1 0 0,-2 0-1 0 0,-2 1 0 0 0,0-1 1 0 0,-2 0-1 0 0,-1 1 0 0 0,-9 42 0 0 0,-4-11-98 0 0,-2 0 0 0 0,-3-1 0 0 0,-3-1-1 0 0,-34 63 1 0 0,47-103-295 0 0,-14 17 0 0 0,4-6-1496 0 0,9-14-140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11231 0 0,'-1'-3'1016'0'0,"0"0"1698"0"0,1 10-1903 0 0,-1-2 1 0 0,1 2 0 0 0,-1-1 0 0 0,3 12-1 0 0,-2 3-232 0 0,8 140 1775 0 0,-4-94-1691 0 0,20 288 1162 0 0,-23-340-1835 0 0,3 37-43 0 0,3-2 0 0 0,12 53 0 0 0,-16-94-256 0 0,2 4-1503 0 0,-4-6-5329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12583 0 0,'0'0'2018'0'0,"10"-3"251"0"0,4 0-1059 0 0,0 1 0 0 0,0 0 0 0 0,15 0 0 0 0,20-3-121 0 0,2-2-865 0 0,86-1 0 0 0,-105 7-3257 0 0,-26 2 1154 0 0</inkml:trace>
  <inkml:trace contextRef="#ctx0" brushRef="#br0" timeOffset="1">83 481 10135 0 0,'0'0'7738'0'0,"11"0"-4844"0"0,25-4-1707 0 0,0-1-1 0 0,62-18 1 0 0,-87 20-2071 0 0,0 1-1 0 0,1 0 1 0 0,-2 1-1 0 0,19 1 1 0 0,-21 0-1710 0 0,-1 1-3910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73 7567 0 0,'-9'10'824'0'0,"4"-6"-2525"0"0,-1 3 9190 0 0,6-6-7259 0 0,0-1 1 0 0,1 0 0 0 0,-1 1-1 0 0,0-1 1 0 0,0 0 0 0 0,1 0-1 0 0,-1 1 1 0 0,0-1-1 0 0,0 0 1 0 0,0 1 0 0 0,0-1-1 0 0,1 0 1 0 0,-1 1 0 0 0,1-1-1 0 0,-1 0 1 0 0,0 0 0 0 0,1 1-1 0 0,-1-1 1 0 0,1 0-1 0 0,-1 0 1 0 0,1 0 0 0 0,-1 0-1 0 0,0 0 1 0 0,0 0 0 0 0,1 1-1 0 0,9 1 102 0 0,1 0 0 0 0,-2 0 0 0 0,1 0 0 0 0,1-1 0 0 0,-1-1 0 0 0,0 1 0 0 0,0-2 0 0 0,0 1 0 0 0,12-3 0 0 0,4-3 1 0 0,-1 0-1 0 0,35-14 0 0 0,60-13-145 0 0,-98 29-271 0 0,0 0 0 0 0,0 1 0 0 0,26 1 0 0 0,-40 1-390 0 0,0 1 1 0 0,1-2-1 0 0,-1 1 0 0 0,15-5 0 0 0,-14 3-1684 0 0,18-9 0 0 0,-21 8 371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6911 0 0,'-2'11'736'0'0,"2"6"104"0"0,0 0 0 0 0,2-1-1 0 0,5 32 1 0 0,19 48 4228 0 0,-15-58-4240 0 0,20 75 360 0 0,47 152 404 0 0,-74-251-1155 0 0,-2-12 178 0 0,-4-9-150 0 0,-26-82 290 0 0,-6-18-714 0 0,-33-202-3158 0 0,64 283 2458 0 0,-2-50 0 0 0,5 63 673 0 0,1-1 0 0 0,1 0 1 0 0,-1 0-1 0 0,2 1 1 0 0,6-18-1 0 0,-9 29-3 0 0,0 0 0 0 0,1 1 0 0 0,0-2 0 0 0,0 2 1 0 0,0-1-1 0 0,0 0 0 0 0,0 1 0 0 0,0-1 0 0 0,1 0 0 0 0,-1 1 0 0 0,0-1 1 0 0,1 1-1 0 0,-1 0 0 0 0,1 0 0 0 0,0-1 0 0 0,-1 1 0 0 0,1 1 0 0 0,-1-2 1 0 0,1 1-1 0 0,0 0 0 0 0,0 0 0 0 0,0 1 0 0 0,-1 0 0 0 0,2-1 0 0 0,-1 1 1 0 0,0 0-1 0 0,0-1 0 0 0,-1 1 0 0 0,2 0 0 0 0,-2 0 0 0 0,2 0 0 0 0,-2 1 1 0 0,2-1-1 0 0,-1 0 0 0 0,2 1 0 0 0,5 2 26 0 0,0 0-1 0 0,0 0 1 0 0,-1 1-1 0 0,0 0 1 0 0,-1 0 0 0 0,14 10-1 0 0,-10-5 53 0 0,1 1 0 0 0,-1-1 0 0 0,12 17 0 0 0,27 36 283 0 0,26 46 290 0 0,-60-82-64 0 0,-1 0 1 0 0,16 42-1 0 0,-25-53-182 0 0,-1 1-1 0 0,0 0 1 0 0,-2-1 0 0 0,0 1-1 0 0,2 33 1 0 0,-5-37-140 0 0,-1 0 0 0 0,0 0 0 0 0,0 1-1 0 0,-2-1 1 0 0,1-1 0 0 0,-1 2 0 0 0,-1-2 0 0 0,0 1 0 0 0,-6 10-1 0 0,6-15-191 0 0,1 0 0 0 0,-2 0 0 0 0,1-1 0 0 0,-1 0-1 0 0,0 1 1 0 0,-1-2 0 0 0,1 1 0 0 0,-12 9-1 0 0,5-7-21 0 0,0 0-1 0 0,0 0 1 0 0,-26 9-1 0 0,31-14-79 0 0,-4 1-103 0 0,-18 7-1 0 0,26-10-31 0 0,0-1 0 0 0,0 0 1 0 0,0 1-1 0 0,0-1 0 0 0,0 1 0 0 0,0-1 0 0 0,1 0 0 0 0,-2-1 1 0 0,1 1-1 0 0,1-1 0 0 0,-2 1 0 0 0,-1-1 0 0 0,4 0-152 0 0,-1 1 0 0 0,1-1 0 0 0,1 0 0 0 0,-1 0 0 0 0,-1 1 0 0 0,1 0 0 0 0,1-1 0 0 0,-1 0 0 0 0,0 0 0 0 0,-1-1-1 0 0,-1-4-1615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69 15175 0 0,'-2'-5'381'0'0,"1"-2"0"0"0,0 2-1 0 0,-2-1 1 0 0,1 0 0 0 0,-6-9-1 0 0,7 12-242 0 0,0 1 1 0 0,-1 1-1 0 0,1-1 0 0 0,-1 1 1 0 0,0-1-1 0 0,1 0 0 0 0,-1 1 0 0 0,0 0 1 0 0,0 0-1 0 0,0-1 0 0 0,1 2 0 0 0,-2-1 1 0 0,1 0-1 0 0,0 0 0 0 0,0 0 0 0 0,0 0 1 0 0,0 1-1 0 0,-1 0 0 0 0,-2-1 1 0 0,0 1 24 0 0,1-1 0 0 0,0 1 1 0 0,-1 1-1 0 0,1-1 0 0 0,0 1 1 0 0,-1-1-1 0 0,1 1 0 0 0,0 0 1 0 0,0 0-1 0 0,0 1 1 0 0,-8 3-1 0 0,7-1-99 0 0,0-1-1 0 0,0 0 1 0 0,0 0 0 0 0,0 1 0 0 0,1 1-1 0 0,0-1 1 0 0,-8 10 0 0 0,3-1-51 0 0,1 1 1 0 0,0 1-1 0 0,2 0 0 0 0,-1-1 1 0 0,-7 25-1 0 0,6-11 171 0 0,1 0 0 0 0,2 0 1 0 0,0 1-1 0 0,-1 53 0 0 0,6-57-76 0 0,2-2 1 0 0,0 1-1 0 0,1 1 1 0 0,1-2-1 0 0,1 0 1 0 0,12 29-1 0 0,-13-40-70 0 0,1 0 0 0 0,0-1-1 0 0,1 0 1 0 0,1-1 0 0 0,0 1 0 0 0,0-1-1 0 0,1-1 1 0 0,13 14 0 0 0,-14-16-9 0 0,1-1 0 0 0,-1 0 0 0 0,0-1 0 0 0,2 1 0 0 0,-1-2 0 0 0,0 1 0 0 0,0-1 0 0 0,1-1 0 0 0,0 0 0 0 0,0 1 0 0 0,18 1 0 0 0,-22-4-10 0 0,0-1 0 0 0,0 0-1 0 0,0 0 1 0 0,0 0 0 0 0,0-1-1 0 0,-1 1 1 0 0,1-1 0 0 0,0 0-1 0 0,0-1 1 0 0,0 1 0 0 0,0-1 0 0 0,-1 0-1 0 0,1 0 1 0 0,-1-1 0 0 0,0 1-1 0 0,0-1 1 0 0,0 0 0 0 0,0 0-1 0 0,5-4 1 0 0,-7 4-18 0 0,1 0-1 0 0,0 0 1 0 0,-1-1-1 0 0,1 1 1 0 0,-1-1-1 0 0,1 1 1 0 0,-2-1-1 0 0,2 0 1 0 0,-2 0-1 0 0,0 0 1 0 0,1 0-1 0 0,-1 0 1 0 0,0 0-1 0 0,0 0 1 0 0,-1 0-1 0 0,1-1 0 0 0,-1 1 1 0 0,0 0-1 0 0,0 0 1 0 0,0 0-1 0 0,-1-1 1 0 0,-1-6-1 0 0,-2 0-123 0 0,0 0-1 0 0,-1 0 0 0 0,0 2 0 0 0,0-2 1 0 0,0 1-1 0 0,-2 0 0 0 0,1 1 1 0 0,-14-14-1 0 0,4 7-146 0 0,1 1 0 0 0,-1 1 0 0 0,-32-20 0 0 0,47 32 312 0 0,0 2-1 0 0,-1-1 1 0 0,0 0 0 0 0,1 0-1 0 0,0 0 1 0 0,-1 1-1 0 0,1 0 1 0 0,-1-1 0 0 0,0 0-1 0 0,1 1 1 0 0,-1-1 0 0 0,0 1-1 0 0,0 0 1 0 0,0 0-1 0 0,1 0 1 0 0,-1 0 0 0 0,1 0-1 0 0,-3 1 1 0 0,3 0-5 0 0,1-1 1 0 0,0 1-1 0 0,0-1 0 0 0,-1 1 1 0 0,1 0-1 0 0,0-1 1 0 0,0 1-1 0 0,0 0 0 0 0,0-1 1 0 0,0 1-1 0 0,0-1 1 0 0,0 1-1 0 0,0 0 0 0 0,0 0 1 0 0,1 0-1 0 0,-1-1 1 0 0,0 1-1 0 0,1 1 13 0 0,0-1-1 0 0,0 1 1 0 0,0 0-1 0 0,0-1 1 0 0,0 1-1 0 0,0-1 1 0 0,1 0-1 0 0,-1 0 1 0 0,0 1-1 0 0,1-1 1 0 0,-1 0-1 0 0,1 0 1 0 0,0 0-1 0 0,-1 0 1 0 0,1 0-1 0 0,0-1 1 0 0,-1 1-1 0 0,2 0 1 0 0,-2-1-1 0 0,1 1 1 0 0,3 0-1 0 0,4 0 172 0 0,1 1 0 0 0,16 0 0 0 0,11-3 123 0 0,-1-1 0 0 0,0-2 0 0 0,1-1 0 0 0,68-19 0 0 0,33-20-3009 0 0,-114 38 1658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10135 0 0,'0'0'778'0'0,"0"2"-398"0"0,2 33 1084 0 0,2-1 1 0 0,2 0 0 0 0,11 41-1 0 0,-4-22-768 0 0,-1 1-270 0 0,43 240 412 0 0,-55-290-893 0 0,1 0-1 0 0,-1 0 1 0 0,0 0-1 0 0,0-1 1 0 0,-1 1-1 0 0,1 0 1 0 0,-1 0-1 0 0,1 0 1 0 0,-4 6-1 0 0,4-8-20 0 0,-1-1 0 0 0,1-1 0 0 0,-1 1-1 0 0,0 0 1 0 0,1 0 0 0 0,-1 0-1 0 0,0 0 1 0 0,0 0 0 0 0,0-1 0 0 0,0 1-1 0 0,0 0 1 0 0,0-1 0 0 0,0 1-1 0 0,0 0 1 0 0,0-1 0 0 0,0 0 0 0 0,0 1-1 0 0,0-1 1 0 0,0 0 0 0 0,0 1-1 0 0,0-1 1 0 0,-1 0 0 0 0,1 0 0 0 0,0 0-1 0 0,0 0 1 0 0,0 0 0 0 0,0 0-1 0 0,-1 0 1 0 0,1 0 0 0 0,0-1 0 0 0,0 1-1 0 0,0 0 1 0 0,0-1 0 0 0,0 1-1 0 0,0-1 1 0 0,-1 0 0 0 0,-8-3-168 0 0,1 0-1 0 0,1-1 1 0 0,-1 0-1 0 0,1 0 1 0 0,0-1-1 0 0,0 0 1 0 0,0-1 0 0 0,-12-13-1 0 0,5 3 594 0 0,1-1 0 0 0,-21-34 0 0 0,26 37 22 0 0,0 1 833 0 0,-12-28 1 0 0,20 41-1083 0 0,1 1 0 0 0,-1-1 1 0 0,1 0-1 0 0,0 0 0 0 0,-1 0 1 0 0,1 0-1 0 0,0 0 0 0 0,0 0 1 0 0,-1 0-1 0 0,1 1 0 0 0,0-1 1 0 0,0 0-1 0 0,0 0 0 0 0,0 0 1 0 0,0 0-1 0 0,0 0 0 0 0,1 0 1 0 0,-1 0-1 0 0,0 0 0 0 0,0 0 1 0 0,1 0-1 0 0,-1 1 0 0 0,0-1 0 0 0,1 0 1 0 0,-1 0-1 0 0,1 0 0 0 0,-1 1 1 0 0,1-1-1 0 0,0 0 0 0 0,-1 0 1 0 0,1 1-1 0 0,0-1 0 0 0,-1 1 1 0 0,1-1-1 0 0,0 0 0 0 0,0 1 1 0 0,-1-1-1 0 0,3 0 0 0 0,2 0 217 0 0,0-1-1 0 0,0 1 0 0 0,1 0 0 0 0,-1 0 0 0 0,9 0 0 0 0,-11 0-354 0 0,33-2 634 0 0,210-28 180 0 0,-175 20-2307 0 0,-33 4-103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62 4143 0 0,'0'0'191'0'0,"-8"10"26"0"0,5-4 832 0 0,1-1 0 0 0,1 1 0 0 0,-1-1 0 0 0,1 1 0 0 0,0 0 0 0 0,-1 10 0 0 0,2 39 2534 0 0,1-35-3309 0 0,6 90 2211 0 0,41 210 0 0 0,-43-297-2371 0 0,-1 3 187 0 0,2-1 0 0 0,11 33 0 0 0,-11-47-136 0 0,-6-10-89 0 0,4-12 53 0 0,-3 2-132 0 0,-1-1-1 0 0,0 0 0 0 0,0 1 0 0 0,-1-1 0 0 0,-2-10 0 0 0,-14-49-208 0 0,8 39 74 0 0,-7-34-114 0 0,-61-217-778 0 0,53 214 526 0 0,14 39 567 0 0,0-1 0 0 0,-7-38 0 0 0,17 66-27 0 0,-1 0 0 0 0,1 0 0 0 0,0 0-1 0 0,0 0 1 0 0,0 0 0 0 0,0 0 0 0 0,0 0 0 0 0,0 0 0 0 0,0 0 0 0 0,0 0 0 0 0,0 0 0 0 0,0 0-1 0 0,0 0 1 0 0,1 0 0 0 0,-1 0 0 0 0,0 0 0 0 0,1 0 0 0 0,-1 0 0 0 0,1 0 0 0 0,-1 1 0 0 0,1-1-1 0 0,0 0 1 0 0,0-1 0 0 0,1 1 37 0 0,0 0 0 0 0,0 0-1 0 0,0 0 1 0 0,0 0 0 0 0,1 1-1 0 0,-1-1 1 0 0,0 0 0 0 0,4 1-1 0 0,2-2-38 0 0,77-8 583 0 0,-27 4-298 0 0,-35 3-639 0 0,-1 1 0 0 0,0 0 0 0 0,1 2-1 0 0,-1 0 1 0 0,40 7 0 0 0,-1 4-5288 0 0,-43-7 3897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9215 0 0,'0'0'2468'0'0,"12"-3"2548"0"0,91-25 716 0 0,-63 19-5905 0 0,79-9 1 0 0,-76 16-3233 0 0,-31 1 1683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12439 0 0,'0'0'2371'0'0,"12"8"1138"0"0,-3-5-2921 0 0,0-1-1 0 0,-1 1 1 0 0,1-1-1 0 0,0-1 1 0 0,0 0 0 0 0,1 0-1 0 0,9 0 1 0 0,15 1 135 0 0,5 2-354 0 0,70-2 0 0 0,-89-3-459 0 0,0-1 1 0 0,0-1-1 0 0,-1-1 0 0 0,1 0 1 0 0,26-11-1 0 0,39-20-5310 0 0,-64 25-1512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4 195 8287 0 0,'5'-11'756'0'0,"6"2"-622"0"0,14 4 1464 0 0,-19 2-1347 0 0,-1-1 0 0 0,0 0 0 0 0,1 0 1 0 0,-1-1-1 0 0,-1 1 0 0 0,1-1 0 0 0,-1 0 0 0 0,1-1 0 0 0,-1 1 0 0 0,-1 0 0 0 0,1-1 0 0 0,-1 0 0 0 0,0 0 0 0 0,0 0 0 0 0,-1 0 0 0 0,0-1 0 0 0,0 1 0 0 0,0-1 0 0 0,-1 1 0 0 0,1-9 0 0 0,-2 13-193 0 0,0-1-1 0 0,0 1 1 0 0,0 0-1 0 0,0 0 1 0 0,-1 0-1 0 0,1 0 1 0 0,0-1-1 0 0,-1 1 1 0 0,0 0-1 0 0,1 0 1 0 0,-1 0-1 0 0,0 0 1 0 0,0 0-1 0 0,0 0 1 0 0,0 0-1 0 0,-1 0 1 0 0,1 1-1 0 0,0-1 1 0 0,-3-2-1 0 0,2 3-28 0 0,1 0-1 0 0,0 0 1 0 0,-1 1-1 0 0,1-1 1 0 0,-1 1 0 0 0,1-1-1 0 0,-1 1 1 0 0,1 0-1 0 0,-1-1 1 0 0,1 1 0 0 0,-1 0-1 0 0,1 0 1 0 0,-1 0 0 0 0,1 0-1 0 0,-1 0 1 0 0,1 0-1 0 0,-1 1 1 0 0,1-1 0 0 0,-1 1-1 0 0,1-1 1 0 0,0 1-1 0 0,-1-1 1 0 0,1 1 0 0 0,0-1-1 0 0,-1 1 1 0 0,1 0-1 0 0,0 0 1 0 0,0 0 0 0 0,-2 1-1 0 0,-2 2 51 0 0,0 1 0 0 0,0 0 0 0 0,0 0 0 0 0,1 0 0 0 0,0 1 0 0 0,0 0 0 0 0,0-1 0 0 0,0 1 0 0 0,1 1 0 0 0,0-1 0 0 0,-2 9 0 0 0,3-10 48 0 0,0 0-1 0 0,1 1 1 0 0,-1-1-1 0 0,1 1 0 0 0,1-1 1 0 0,-1 1-1 0 0,1-1 0 0 0,0 1 1 0 0,0-1-1 0 0,1 1 1 0 0,-1-1-1 0 0,1 1 0 0 0,1-1 1 0 0,2 9-1 0 0,-2-10-101 0 0,1 1 0 0 0,0-1 0 0 0,0 0 0 0 0,1 1 0 0 0,-1-1 0 0 0,1-1 0 0 0,0 1 0 0 0,0-1 0 0 0,0 1 0 0 0,0-1 0 0 0,1 0 0 0 0,-1-1 0 0 0,1 1 0 0 0,0-1 0 0 0,0 0 0 0 0,0 0 0 0 0,8 2 0 0 0,-3-1-32 0 0,1 0 1 0 0,0-1-1 0 0,0-1 0 0 0,0 0 0 0 0,0 0 1 0 0,0-1-1 0 0,17-2 0 0 0,-16 0-873 0 0,0 0 0 0 0,0-1 0 0 0,0 0 0 0 0,17-8 0 0 0,-7 0-5392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36 173 10591 0 0,'0'0'819'0'0,"-10"2"-342"0"0,8 0-119 0 0,0 0-1 0 0,1 1 0 0 0,-1-1 1 0 0,0 1-1 0 0,1 0 0 0 0,0-1 1 0 0,-1 1-1 0 0,1 0 1 0 0,0 0-1 0 0,0 4 0 0 0,-6 30 1518 0 0,5-5-1416 0 0,1 0 1 0 0,2-1-1 0 0,1 1 1 0 0,1-1-1 0 0,1 0 1 0 0,2 0-1 0 0,2 0 1 0 0,17 47 0 0 0,-18-61-376 0 0,2 9 139 0 0,19 32 0 0 0,-25-51-160 0 0,1 0 0 0 0,1-1 1 0 0,-1 0-1 0 0,1 0 0 0 0,0 0 0 0 0,1 0 1 0 0,-1-1-1 0 0,1 0 0 0 0,10 7 0 0 0,-14-10-40 0 0,0-1 1 0 0,0 0-1 0 0,0 0 0 0 0,1 0 0 0 0,-1 0 0 0 0,0 0 0 0 0,1 0 1 0 0,-1-1-1 0 0,0 1 0 0 0,1-1 0 0 0,-1 0 0 0 0,1 1 1 0 0,-1-1-1 0 0,1-1 0 0 0,-1 1 0 0 0,1 0 0 0 0,2-1 1 0 0,-2 0 1 0 0,0 0 0 0 0,0 0 0 0 0,0-1 1 0 0,0 1-1 0 0,0-1 0 0 0,-1 0 1 0 0,1 0-1 0 0,0 0 0 0 0,-1 0 1 0 0,1 0-1 0 0,2-4 0 0 0,2-4 38 0 0,1 0 1 0 0,-2 0-1 0 0,1-1 0 0 0,-2 0 0 0 0,8-17 0 0 0,-8 15-36 0 0,-1-1-1 0 0,0 0 0 0 0,-1 0 1 0 0,0 0-1 0 0,-1-1 0 0 0,-1 1 1 0 0,0-21-1 0 0,-1 25-133 0 0,-1 0-1 0 0,0 0 1 0 0,0 0-1 0 0,-1 0 1 0 0,-1 1-1 0 0,0-1 1 0 0,0 1-1 0 0,0 0 1 0 0,-1-1-1 0 0,-1 1 1 0 0,-8-13-1 0 0,13 22 90 0 0,0 0-1 0 0,0 0 1 0 0,-1-1-1 0 0,1 1 1 0 0,0 0-1 0 0,0 0 0 0 0,0 0 1 0 0,0 0-1 0 0,0-1 1 0 0,0 1-1 0 0,0 0 1 0 0,-1 0-1 0 0,1 0 0 0 0,0 0 1 0 0,0 0-1 0 0,0 0 1 0 0,0 0-1 0 0,0-1 0 0 0,-1 1 1 0 0,1 0-1 0 0,0 0 1 0 0,0 0-1 0 0,0 0 1 0 0,0 0-1 0 0,-1 0 0 0 0,1 0 1 0 0,0 0-1 0 0,0 0 1 0 0,0 0-1 0 0,-1 0 1 0 0,1 0-1 0 0,0 0 0 0 0,0 0 1 0 0,0 0-1 0 0,0 0 1 0 0,-1 0-1 0 0,1 0 0 0 0,0 0 1 0 0,0 0-1 0 0,-1 1 1 0 0,-3 7-246 0 0,1 16 109 0 0,3-7 143 0 0,2-1-1 0 0,-1 1 0 0 0,2-1 1 0 0,0 0-1 0 0,1 0 0 0 0,1 0 1 0 0,0-1-1 0 0,1 1 0 0 0,1-1 0 0 0,0 0 1 0 0,1-1-1 0 0,0 0 0 0 0,2 0 1 0 0,-1-1-1 0 0,2 0 0 0 0,-1 0 1 0 0,2-2-1 0 0,15 14 0 0 0,-22-21 77 0 0,-1-1 0 0 0,1 0 0 0 0,0-1 0 0 0,-1 1 0 0 0,1-1 0 0 0,0 0 0 0 0,0 0 0 0 0,1-1 0 0 0,-1 1 0 0 0,0-1 0 0 0,1 0-1 0 0,6 0 1 0 0,-8-1 71 0 0,0 0-1 0 0,0-1 0 0 0,-1 1 0 0 0,1-1 0 0 0,0 0 1 0 0,0 0-1 0 0,0 0 0 0 0,-1 0 0 0 0,1-1 0 0 0,0 1 0 0 0,-1-1 1 0 0,1 0-1 0 0,-1 0 0 0 0,0-1 0 0 0,0 1 0 0 0,0-1 1 0 0,4-3-1 0 0,0-3 76 0 0,0 0 0 0 0,0 0 0 0 0,-1-1 0 0 0,0 0 0 0 0,-1 0 0 0 0,0 0 0 0 0,0-1 0 0 0,-2 0 0 0 0,1 1 0 0 0,-1-1 0 0 0,-1-1 0 0 0,2-11 0 0 0,0-14 77 0 0,-2 1 0 0 0,-3-53 1 0 0,-2 59-221 0 0,0 0 1 0 0,-2 1-1 0 0,-16-53 1 0 0,3 28-1217 0 0,-28-54 0 0 0,21 61-1410 0 0,14 29 1139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218 144 1375 0 0,'13'-28'-124'0'0,"-10"22"1074"0"0,-1 0 1 0 0,0 0 0 0 0,-1-1 0 0 0,1 1-1 0 0,0-9 1 0 0,-2 12-613 0 0,0 1-1 0 0,0-1 1 0 0,0 0 0 0 0,0 0-1 0 0,0 1 1 0 0,-1-1-1 0 0,1 0 1 0 0,-1 1-1 0 0,0-1 1 0 0,1 0 0 0 0,-1 1-1 0 0,-1-1 1 0 0,1 1-1 0 0,0-1 1 0 0,-1 1 0 0 0,1 0-1 0 0,-1 0 1 0 0,1 0-1 0 0,-1-1 1 0 0,0 1-1 0 0,0 1 1 0 0,0-1 0 0 0,0 0-1 0 0,0 0 1 0 0,-1 1-1 0 0,-2-2 1 0 0,1 2-153 0 0,1 0-1 0 0,0 0 1 0 0,0 0 0 0 0,0 0 0 0 0,0 1-1 0 0,-1 0 1 0 0,1 0 0 0 0,0 0 0 0 0,0 0 0 0 0,-1 0-1 0 0,1 0 1 0 0,0 1 0 0 0,0 0 0 0 0,0-1-1 0 0,0 1 1 0 0,-1 1 0 0 0,1-1 0 0 0,1 0-1 0 0,-6 3 1 0 0,1 0-28 0 0,0 0 1 0 0,0 1-1 0 0,1 0 0 0 0,-1 0 0 0 0,1 0 1 0 0,-9 11-1 0 0,5-4-29 0 0,1 1 0 0 0,1 1 0 0 0,0-1 1 0 0,1 1-1 0 0,0 1 0 0 0,1-1 0 0 0,-7 31 0 0 0,7-21-28 0 0,2 0-1 0 0,0 0 1 0 0,2 0-1 0 0,0 35 1 0 0,4-42-82 0 0,0-1 1 0 0,0 0-1 0 0,2 1 1 0 0,0-1-1 0 0,0-1 1 0 0,2 1-1 0 0,0-1 1 0 0,1 1 0 0 0,0-2-1 0 0,1 1 1 0 0,1-1-1 0 0,12 15 1 0 0,-13-19 3 0 0,1 1 0 0 0,0-2 0 0 0,1 0 1 0 0,0 0-1 0 0,1 0 0 0 0,19 11 0 0 0,-21-15-15 0 0,0-1 0 0 0,0 0 0 0 0,0 0 0 0 0,1-1 0 0 0,-1 0 0 0 0,1 0 0 0 0,0-1 0 0 0,0-1 0 0 0,15 1 0 0 0,-14-1-73 0 0,-1-2-1 0 0,0 1 1 0 0,1-2-1 0 0,-1 1 1 0 0,0-1-1 0 0,0-1 1 0 0,18-6-1 0 0,-25 7 45 0 0,0 1 0 0 0,0 0 0 0 0,0-1-1 0 0,0 1 1 0 0,-1-1 0 0 0,1 0 0 0 0,-1 0 0 0 0,1 0-1 0 0,-1 0 1 0 0,1-1 0 0 0,-1 1 0 0 0,0-1-1 0 0,0 1 1 0 0,-1-1 0 0 0,1 0 0 0 0,0 1 0 0 0,-1-1-1 0 0,0 0 1 0 0,1 0 0 0 0,-1 0 0 0 0,0 0 0 0 0,-1-1-1 0 0,1 1 1 0 0,0 0 0 0 0,-1 0 0 0 0,0 0 0 0 0,0-1-1 0 0,0-5 1 0 0,-1 3-102 0 0,0 0 0 0 0,-1 0 0 0 0,0 1-1 0 0,0-1 1 0 0,0 0 0 0 0,-1 1 0 0 0,1-1 0 0 0,-1 1-1 0 0,-7-9 1 0 0,-4-4-481 0 0,-21-20 0 0 0,19 22 184 0 0,-44-43-1116 0 0,51 52 1762 0 0,1 1-1 0 0,-1 0 1 0 0,0 0 0 0 0,0 0-1 0 0,-18-6 1 0 0,23 11 3474 0 0,6 5-2845 0 0,7 3-610 0 0,-2-4-36 0 0,1 0 0 0 0,-1-1 0 0 0,1 0 0 0 0,-1 0 1 0 0,1-1-1 0 0,0 1 0 0 0,-1-2 0 0 0,1 1 0 0 0,9-1 0 0 0,11-2 67 0 0,33-7 0 0 0,-21 4-161 0 0,20-4-87 0 0,49-4-2455 0 0,-73 11 1061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24 2759 0 0,'14'-6'206'0'0,"6"-2"674"0"0,-9 1 5546 0 0,-52 5-1556 0 0,19 5-3473 0 0,-35 9-1 0 0,48-10-1313 0 0,1 1-1 0 0,0 0 0 0 0,0 0 0 0 0,0 1 0 0 0,0 0 0 0 0,0 0 0 0 0,-8 8 0 0 0,15-12-82 0 0,1 0 0 0 0,-1 1 0 0 0,1-1 0 0 0,0 0-1 0 0,-1 1 1 0 0,1-1 0 0 0,0 1 0 0 0,-1-1 0 0 0,1 1 0 0 0,0-1 0 0 0,-1 1-1 0 0,1-1 1 0 0,0 1 0 0 0,0-1 0 0 0,0 1 0 0 0,0 0 0 0 0,-1-1 0 0 0,1 1-1 0 0,0-1 1 0 0,0 1 0 0 0,0-1 0 0 0,0 1 0 0 0,0-1 0 0 0,0 1 0 0 0,1 0-1 0 0,-1-1 1 0 0,0 1 0 0 0,0-1 0 0 0,0 1 0 0 0,0-1 0 0 0,1 1 0 0 0,-1-1-1 0 0,0 1 1 0 0,1-1 0 0 0,-1 1 0 0 0,0-1 0 0 0,1 1 0 0 0,-1-1 0 0 0,0 0-1 0 0,1 1 1 0 0,-1-1 0 0 0,1 1 0 0 0,-1-1 0 0 0,1 0 0 0 0,0 1 0 0 0,0 0-7 0 0,7 5-18 0 0,0 0-1 0 0,1 0 1 0 0,-1-1 0 0 0,1 0-1 0 0,1-1 1 0 0,-1 0 0 0 0,11 3-1 0 0,10 6-6 0 0,13 5 34 0 0,-20-9 67 0 0,0 1 1 0 0,0 1-1 0 0,-1 1 1 0 0,0 1-1 0 0,21 17 1 0 0,-40-27 38 0 0,0 0 1 0 0,0 0-1 0 0,0 0 1 0 0,0 1-1 0 0,-1-1 0 0 0,1 0 1 0 0,-1 1-1 0 0,0 0 1 0 0,0 0-1 0 0,3 6 1 0 0,-5-8 35 0 0,1 1 0 0 0,-1-1 0 0 0,1 1 0 0 0,-1-1 0 0 0,0 0 1 0 0,0 1-1 0 0,0-1 0 0 0,0 1 0 0 0,0-1 0 0 0,-1 1 0 0 0,1-1 1 0 0,-1 0-1 0 0,1 1 0 0 0,-1-1 0 0 0,0 0 0 0 0,0 1 0 0 0,0-1 0 0 0,0 0 1 0 0,-3 3-1 0 0,-1 2 75 0 0,-1 0 1 0 0,0 0-1 0 0,0 0 1 0 0,-1-1-1 0 0,1 0 1 0 0,-1-1-1 0 0,-15 10 1 0 0,16-12-214 0 0,0 0 0 0 0,0 0 0 0 0,0-1 0 0 0,0 1 0 0 0,0-1 0 0 0,-1-1 1 0 0,1 1-1 0 0,-1-1 0 0 0,1 0 0 0 0,-1-1 0 0 0,-10 1 0 0 0,15-1-91 0 0,0-1-1 0 0,0 1 0 0 0,-1 0 1 0 0,1-1-1 0 0,0 1 1 0 0,0-1-1 0 0,0 0 0 0 0,0 1 1 0 0,0-1-1 0 0,0 0 1 0 0,0 0-1 0 0,0-1 0 0 0,0 1 1 0 0,-2-2-1 0 0,3 1-153 0 0,0 1-1 0 0,0 0 0 0 0,0-1 1 0 0,0 1-1 0 0,0-1 1 0 0,1 1-1 0 0,-1-1 0 0 0,0 1 1 0 0,1-1-1 0 0,-1 0 1 0 0,1 1-1 0 0,0-1 0 0 0,0 0 1 0 0,-1 1-1 0 0,1-1 1 0 0,0 0-1 0 0,0 1 0 0 0,1-1 1 0 0,-1-2-1 0 0,3-11-1552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15199 0 0,'0'0'1172'0'0,"-6"18"-125"0"0,4-7-394 0 0,2 0 1 0 0,0 1-1 0 0,0-1 1 0 0,4 23-1 0 0,-1-10 13 0 0,11 88 420 0 0,50 190 0 0 0,-24-169-1325 0 0,-11-40-1810 0 0,-24-66-1331 0 0,-2-16 1436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29 116 6911 0 0,'-11'-25'635'0'0,"-4"-13"1383"0"0,14 36-778 0 0,0-1-1 0 0,1 1 0 0 0,0-1 0 0 0,-1 0 0 0 0,1 1 0 0 0,0-1 1 0 0,1-3-1 0 0,-1 4-1172 0 0,0 1 1 0 0,1 0-1 0 0,-1 0 0 0 0,1-1 1 0 0,-1 1-1 0 0,1 0 1 0 0,0 0-1 0 0,-1 0 0 0 0,1-1 1 0 0,0 1-1 0 0,0 0 0 0 0,0 0 1 0 0,0 0-1 0 0,0 1 1 0 0,0-1-1 0 0,0 0 0 0 0,0 0 1 0 0,0 0-1 0 0,0 1 1 0 0,0-1-1 0 0,1 0 0 0 0,-1 1 1 0 0,0 0-1 0 0,1-1 0 0 0,-1 1 1 0 0,2-1-1 0 0,5 0 239 0 0,0 0 1 0 0,0 0-1 0 0,12 1 0 0 0,-7 0-197 0 0,17-1-950 0 0,0 2 0 0 0,0 1-1 0 0,31 7 1 0 0,-39-3-3518 0 0,-13-3-1333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7367 0 0,'0'0'568'0'0,"1"2"-373"0"0,6 8 1811 0 0,1 0 1 0 0,9 10-1 0 0,-15-18-1462 0 0,1 1 0 0 0,-1-1 0 0 0,1 1 0 0 0,0-1 0 0 0,0 0 0 0 0,0 0 0 0 0,0 0 0 0 0,0 0 0 0 0,0-1 0 0 0,1 1 0 0 0,-1-1 0 0 0,4 1 0 0 0,-6-2-134 0 0,1-2-247 0 0,0 1-1 0 0,0-1 1 0 0,-1 0-1 0 0,1 0 1 0 0,-1-1-1 0 0,1 1 1 0 0,-1 0-1 0 0,1-3 1 0 0,9-26 319 0 0,-7 18-372 0 0,1 0 1 0 0,8-17-1 0 0,-11 26-206 0 0,1 0-1 0 0,0 0 1 0 0,0 0-1 0 0,0 0 1 0 0,0 1-1 0 0,1-1 1 0 0,-1 1-1 0 0,1-1 1 0 0,0 1-1 0 0,6-3 1 0 0,21-10-4255 0 0,-24 13 2479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2 106 919 0 0,'0'5'6019'0'0,"-2"7"-2056"0"0,2-6-3383 0 0,3 106 5761 0 0,-2-89-5213 0 0,2 0 0 0 0,10 41 0 0 0,-9-56 280 0 0,-4-19-1102 0 0,-3-18-310 0 0,-2 3 47 0 0,1 1 0 0 0,1-1 0 0 0,2-48 0 0 0,1 63-31 0 0,1 0 1 0 0,1 0 0 0 0,0 0-1 0 0,0 0 1 0 0,1 0-1 0 0,1 1 1 0 0,-1-1 0 0 0,2 1-1 0 0,0 0 1 0 0,0 0 0 0 0,11-15-1 0 0,-15 23-85 0 0,1 0 0 0 0,0 0 0 0 0,-1 0 0 0 0,1 0 0 0 0,0 0 0 0 0,0 1 0 0 0,1-1 1 0 0,-1 1-1 0 0,0-1 0 0 0,0 1 0 0 0,1 0 0 0 0,-1 0 0 0 0,1 0 0 0 0,-1 0 0 0 0,1 1 0 0 0,-1-1 0 0 0,1 0 0 0 0,0 1 0 0 0,-1 0 0 0 0,1 0 0 0 0,0 0 0 0 0,3 0 0 0 0,2 1-288 0 0,-1 1-1 0 0,0 0 1 0 0,1 0-1 0 0,-1 0 1 0 0,0 1 0 0 0,12 7-1 0 0,-10-5-1406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108 171 10655 0 0,'0'0'964'0'0,"12"-8"-776"0"0,-8 5 95 0 0,0 0-1 0 0,0-1 0 0 0,0 0 0 0 0,0 0 0 0 0,-1 0 1 0 0,1 0-1 0 0,-1 0 0 0 0,0-1 0 0 0,0 0 1 0 0,-1 1-1 0 0,1-1 0 0 0,-1 0 0 0 0,2-8 0 0 0,-3 10-88 0 0,-1 0-1 0 0,1 0 0 0 0,-1 0 0 0 0,0 0 1 0 0,0 0-1 0 0,0 0 0 0 0,0 0 1 0 0,-1 0-1 0 0,1-1 0 0 0,-1 1 0 0 0,0 1 1 0 0,0-1-1 0 0,0 0 0 0 0,0 0 0 0 0,0 0 1 0 0,-1 0-1 0 0,1 1 0 0 0,-1-1 0 0 0,0 1 1 0 0,1-1-1 0 0,-1 1 0 0 0,0-1 0 0 0,-1 1 1 0 0,1 0-1 0 0,-4-2 0 0 0,4 1-70 0 0,-1 1 0 0 0,0 0 0 0 0,0 0 0 0 0,0 0 0 0 0,0 1 0 0 0,0-1 0 0 0,0 1 0 0 0,-1 0 0 0 0,1-1 0 0 0,0 2 0 0 0,-1-1 0 0 0,1 0 0 0 0,0 1 0 0 0,-1-1 0 0 0,1 1 0 0 0,-1 0 0 0 0,1 0 0 0 0,-1 0 0 0 0,1 1 0 0 0,-1-1 0 0 0,1 1 0 0 0,-1 0 0 0 0,1 0 0 0 0,0 0 0 0 0,0 0 0 0 0,-1 1 0 0 0,1-1 0 0 0,0 1 0 0 0,0 0 0 0 0,0 0 0 0 0,1 0 0 0 0,-1 0 0 0 0,0 0 0 0 0,1 1 0 0 0,-1-1 0 0 0,1 1 0 0 0,0 0 0 0 0,0 0 0 0 0,-2 3 0 0 0,1 1-60 0 0,0-1 0 0 0,1 1-1 0 0,0 0 1 0 0,0 0 0 0 0,1 0-1 0 0,0 0 1 0 0,0 0 0 0 0,0 0 0 0 0,1 1-1 0 0,0-1 1 0 0,1 0 0 0 0,-1 0-1 0 0,1 0 1 0 0,1 0 0 0 0,-1 0-1 0 0,1 0 1 0 0,1 0 0 0 0,-1 0 0 0 0,1 0-1 0 0,6 9 1 0 0,-6-11-106 0 0,0 0 0 0 0,0 0-1 0 0,0 0 1 0 0,1-1 0 0 0,0 1-1 0 0,0-1 1 0 0,0 0 0 0 0,0 0 0 0 0,1-1-1 0 0,0 1 1 0 0,-1-1 0 0 0,1 0 0 0 0,1 0-1 0 0,-1-1 1 0 0,0 1 0 0 0,1-1 0 0 0,-1 0-1 0 0,1-1 1 0 0,-1 1 0 0 0,1-1-1 0 0,0 0 1 0 0,0 0 0 0 0,-1-1 0 0 0,1 0-1 0 0,10-1 1 0 0,-6 0-993 0 0,0 0-1 0 0,0-1 1 0 0,0 0-1 0 0,-1-1 1 0 0,1 0-1 0 0,-1 0 1 0 0,16-9-1 0 0,-15 6-879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5983 0 0,'3'12'640'0'0,"-11"78"9231"0"0,5-31-7295 0 0,1-18-352 0 0,3 47 0 0 0,-1-87-2221 0 0,0-1 1 0 0,0 1-1 0 0,0-1 1 0 0,0 0-1 0 0,0 1 1 0 0,0-1-1 0 0,0 1 1 0 0,0-1-1 0 0,1 1 0 0 0,-1-1 1 0 0,0 1-1 0 0,0-1 1 0 0,0 1-1 0 0,0-1 1 0 0,1 0-1 0 0,-1 1 1 0 0,0-1-1 0 0,0 1 1 0 0,1-1-1 0 0,-1 0 1 0 0,0 1-1 0 0,1-1 0 0 0,-1 0 1 0 0,0 0-1 0 0,1 1 1 0 0,0-1 2 0 0,-1 0 0 0 0,1 0 0 0 0,-1 0 1 0 0,1 0-1 0 0,-1 0 0 0 0,1 0 0 0 0,-1 0 0 0 0,1-1 1 0 0,-1 1-1 0 0,1 0 0 0 0,-1 0 0 0 0,1-1 0 0 0,-1 1 1 0 0,1 0-1 0 0,-1 0 0 0 0,0-1 0 0 0,1 1 0 0 0,0-1 0 0 0,15-20 140 0 0,35-84-404 0 0,-26 51 116 0 0,3-14-222 0 0,-18 43 277 0 0,1-1 1 0 0,16-26-1 0 0,-26 51 735 0 0,0 2-587 0 0,-1 1-1 0 0,1 0 0 0 0,0-1 1 0 0,0 1-1 0 0,-1 0 1 0 0,1-1-1 0 0,-1 1 1 0 0,1 3-1 0 0,0 19 215 0 0,-2 39-1 0 0,1 16-183 0 0,2-56-211 0 0,9 46-1 0 0,-9-62-205 0 0,0 0 1 0 0,0 0-1 0 0,1 0 1 0 0,0 0-1 0 0,0 0 0 0 0,0-1 1 0 0,1 0-1 0 0,0 1 1 0 0,0-1-1 0 0,9 8 1 0 0,-11-12-115 0 0,1 0 1 0 0,0-1 0 0 0,-1 1-1 0 0,1-1 1 0 0,0 0 0 0 0,0 0-1 0 0,0 0 1 0 0,0 0 0 0 0,0-1 0 0 0,0 1-1 0 0,0-1 1 0 0,0 0 0 0 0,0 0-1 0 0,0 0 1 0 0,0 0 0 0 0,0 0 0 0 0,0-1-1 0 0,0 1 1 0 0,0-1 0 0 0,6-1-1 0 0,3-4-1008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56 11663 0 0,'0'-3'110'0'0,"-1"0"0"0"0,0-1 0 0 0,0 1 0 0 0,0 0 0 0 0,0 0-1 0 0,-1-1 1 0 0,1 1 0 0 0,-1 0 0 0 0,0 0 0 0 0,0 1 0 0 0,-2-4-1 0 0,3 5 39 0 0,-1-1-1 0 0,1 1 0 0 0,0 0 0 0 0,-1-1 0 0 0,0 1 0 0 0,1 0 0 0 0,-1 0 0 0 0,0 0 0 0 0,1 0 0 0 0,-1 1 0 0 0,0-1 0 0 0,0 0 0 0 0,0 1 0 0 0,1-1 0 0 0,-1 1 0 0 0,0 0 0 0 0,0 0 0 0 0,0 0 0 0 0,0 0 0 0 0,0 0 1 0 0,-3 0-1 0 0,2 1 46 0 0,0 0 0 0 0,0 0 1 0 0,-1 0-1 0 0,1 1 1 0 0,0-1-1 0 0,0 1 1 0 0,0 0-1 0 0,0 0 0 0 0,0 0 1 0 0,1 0-1 0 0,-1 1 1 0 0,1-1-1 0 0,-1 1 0 0 0,1-1 1 0 0,0 1-1 0 0,0 0 1 0 0,0 0-1 0 0,0 0 1 0 0,-1 3-1 0 0,1-1-116 0 0,-1 0-1 0 0,1 0 1 0 0,0 0 0 0 0,1 0-1 0 0,-1 0 1 0 0,1 0-1 0 0,0 0 1 0 0,0 1 0 0 0,1-1-1 0 0,0 0 1 0 0,0 10 0 0 0,0-12-74 0 0,1-1 1 0 0,0 0-1 0 0,0 0 1 0 0,0 1-1 0 0,0-1 1 0 0,0 0-1 0 0,0 0 1 0 0,0 0-1 0 0,1 0 1 0 0,-1-1 0 0 0,1 1-1 0 0,-1 0 1 0 0,1 0-1 0 0,0-1 1 0 0,-1 1-1 0 0,1-1 1 0 0,0 0-1 0 0,0 1 1 0 0,0-1-1 0 0,0 0 1 0 0,1 0 0 0 0,-1 0-1 0 0,0 0 1 0 0,0-1-1 0 0,4 1 1 0 0,-2 1-36 0 0,1-1-1 0 0,0-1 1 0 0,-1 1 0 0 0,1-1 0 0 0,0 0 0 0 0,-1 0 0 0 0,1 0 0 0 0,0-1 0 0 0,-1 1 0 0 0,1-1-1 0 0,-1 0 1 0 0,5-2 0 0 0,0-1-60 0 0,-6 3-19 0 0,-1 1-1 0 0,0-1 0 0 0,0 0 0 0 0,0 0 1 0 0,1-1-1 0 0,-1 1 0 0 0,0 0 0 0 0,-1-1 1 0 0,1 1-1 0 0,0-1 0 0 0,0 0 0 0 0,0 1 1 0 0,-1-1-1 0 0,3-4 0 0 0,-3 4 43 0 0,0 0-1 0 0,0 0 0 0 0,0 0 1 0 0,-1 0-1 0 0,1 0 0 0 0,-1 0 0 0 0,1-1 1 0 0,-1 1-1 0 0,0 0 0 0 0,0 0 1 0 0,0 0-1 0 0,0-1 0 0 0,0 1 1 0 0,-1-3-1 0 0,-7-31-1108 0 0,7 32 844 0 0,0 2-145 0 0,1 2 367 0 0,0 0-1 0 0,0-1 0 0 0,0 1 1 0 0,0-1-1 0 0,0 1 0 0 0,0 0 1 0 0,0-1-1 0 0,0 1 1 0 0,0-1-1 0 0,0 1 0 0 0,0 0 1 0 0,0-1-1 0 0,0 1 0 0 0,0-1 1 0 0,1 1-1 0 0,-1 0 1 0 0,0-1-1 0 0,0 1 0 0 0,3 0 194 0 0,0 1 1 0 0,0 1-1 0 0,0-1 0 0 0,0 0 0 0 0,-1 1 0 0 0,1-1 1 0 0,0 1-1 0 0,-1 0 0 0 0,0 0 0 0 0,1 0 0 0 0,-1 0 0 0 0,0 0 1 0 0,0 0-1 0 0,0 1 0 0 0,0-1 0 0 0,3 6 0 0 0,3 5 916 0 0,11 29 0 0 0,-18-40-932 0 0,7 17 654 0 0,-1 0 0 0 0,-1 1 0 0 0,-1 0 0 0 0,-1 1 0 0 0,3 25 1 0 0,-6-30-108 0 0,-1-1 0 0 0,0 0 0 0 0,-1 0 0 0 0,0 0 0 0 0,-1 0 0 0 0,-1 0 1 0 0,-9 28-1 0 0,10-37-515 0 0,-1-1 0 0 0,0 1 0 0 0,0-1 0 0 0,0 0 0 0 0,-1 0 0 0 0,1 0-1 0 0,-1 0 1 0 0,0-1 0 0 0,0 1 0 0 0,-1-1 0 0 0,0 0 0 0 0,1-1 0 0 0,-1 1 0 0 0,0-1 0 0 0,-1 0 0 0 0,1 0 0 0 0,-7 2 0 0 0,5-2-81 0 0,0-1 0 0 0,-1 1 0 0 0,1-2 0 0 0,-1 1 1 0 0,0-1-1 0 0,0 0 0 0 0,0-1 0 0 0,1 0 0 0 0,-1 0 0 0 0,0 0 0 0 0,0-1 0 0 0,-13-4 0 0 0,18 5-132 0 0,1-1 0 0 0,0 0 0 0 0,-1 0 0 0 0,1 0-1 0 0,0 0 1 0 0,0 0 0 0 0,0-1 0 0 0,0 1 0 0 0,0-1-1 0 0,0 1 1 0 0,0-1 0 0 0,1 0 0 0 0,-1 0 0 0 0,0 1-1 0 0,1-1 1 0 0,-2-4 0 0 0,0 1-387 0 0,1 0 1 0 0,0 0-1 0 0,0 0 0 0 0,0-1 0 0 0,1 1 1 0 0,-1-8-1 0 0,-2-10-1616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27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12 14743 0 0,'-12'-9'5292'0'0,"26"16"-3640"0"0,-1-4-1307 0 0,1-1 1 0 0,1 0-1 0 0,-1-1 0 0 0,27-1 1 0 0,58-11-1458 0 0,-83 9 562 0 0,14-2-379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13103 0 0,'-4'6'159'0'0,"1"0"1"0"0,-1 1-1 0 0,2-1 0 0 0,-1 0 0 0 0,1 1 0 0 0,0 0 0 0 0,0-1 0 0 0,-1 10 0 0 0,-2 8 589 0 0,-1 4 429 0 0,0 0 1 0 0,2 1-1 0 0,2-1 0 0 0,1 51 0 0 0,20 116 1706 0 0,-16-169-2696 0 0,17 124 254 0 0,-5-52-3039 0 0,-13-87 386 0 0,0-3-2636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10135 0 0,'0'-1'111'0'0,"0"1"0"0"0,0 0 0 0 0,0 0 0 0 0,0-1 0 0 0,0 1 0 0 0,0 0 0 0 0,0 0 0 0 0,0-1 0 0 0,0 1 0 0 0,0 0 0 0 0,0 0 0 0 0,0-1-1 0 0,0 1 1 0 0,0 0 0 0 0,0 0 0 0 0,0 0 0 0 0,1-1 0 0 0,-1 1 0 0 0,0 0 0 0 0,0 0 0 0 0,0 0 0 0 0,0-1 0 0 0,1 1 0 0 0,-1 0 0 0 0,0 0 0 0 0,0 0 0 0 0,0 0-1 0 0,1-1 1 0 0,-1 1 0 0 0,0 0 0 0 0,0 0 0 0 0,1 0 0 0 0,-1 0 0 0 0,13 0 2437 0 0,21 9-571 0 0,-24-5-2178 0 0,4 0 193 0 0,1-1 1 0 0,0 0-1 0 0,-1 0 0 0 0,1-2 0 0 0,0 0 0 0 0,18-1 0 0 0,-28 0-180 0 0,1-1-1 0 0,-1 0 1 0 0,1 0-1 0 0,-1-1 1 0 0,0 0-1 0 0,0 0 0 0 0,1 0 1 0 0,6-4-1 0 0,-8 3-250 0 0,0 0 0 0 0,-1 1 0 0 0,1-1-1 0 0,-1-1 1 0 0,0 1 0 0 0,0 0 0 0 0,0-1 0 0 0,0 0-1 0 0,-1 1 1 0 0,1-1 0 0 0,2-7 0 0 0,0-1-2591 0 0,-2 0-534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12583 0 0,'0'0'1135'0'0,"0"3"-932"0"0,2 67 3359 0 0,-11 90 1 0 0,0-11-362 0 0,6-114-2679 0 0,1 20 668 0 0,2-51-1125 0 0,0 0 1 0 0,0 1-1 0 0,1-1 1 0 0,0 0 0 0 0,0 0-1 0 0,0 0 1 0 0,0 0 0 0 0,1 0-1 0 0,3 7 1 0 0,-4-10-66 0 0,-1-1 0 0 0,0 0 0 0 0,0 0 0 0 0,1 0 0 0 0,-1 1 0 0 0,0-1 0 0 0,0 0 0 0 0,1 0 0 0 0,-1 0 0 0 0,0 0 0 0 0,1 0 0 0 0,-1 0 0 0 0,0 0 0 0 0,1 1 0 0 0,-1-1 0 0 0,0 0 0 0 0,1 0 0 0 0,-1 0 0 0 0,0 0 0 0 0,1 0 0 0 0,-1-1 0 0 0,0 1 0 0 0,1 0 0 0 0,-1 0 0 0 0,0 0 0 0 0,0 0 0 0 0,1 0 0 0 0,-1 0 0 0 0,0 0 0 0 0,1-1 0 0 0,-1 1 0 0 0,0 0 0 0 0,0 0 0 0 0,1 0 0 0 0,-1-1 0 0 0,0 1 0 0 0,0 0 0 0 0,1 0 0 0 0,-1-1 0 0 0,8-5-70 0 0,-1-1 0 0 0,0-1 1 0 0,0 1-1 0 0,-1-1 0 0 0,0 0 0 0 0,0 0 0 0 0,-1-1 0 0 0,5-10 0 0 0,0 1-29 0 0,53-112-1634 0 0,-56 112 1388 0 0,-1 3 26 0 0,0 0 0 0 0,1 1 0 0 0,1 0 0 0 0,0 0 0 0 0,18-22 0 0 0,-26 35 325 0 0,0 1-1 0 0,0 0 1 0 0,0-1-1 0 0,0 1 0 0 0,1 0 1 0 0,-1 0-1 0 0,0-1 1 0 0,0 1-1 0 0,1 0 1 0 0,-1 0-1 0 0,0 0 1 0 0,1-1-1 0 0,-1 1 0 0 0,0 0 1 0 0,0 0-1 0 0,1 0 1 0 0,-1 0-1 0 0,0 0 1 0 0,1 0-1 0 0,-1 0 0 0 0,0-1 1 0 0,1 1-1 0 0,-1 0 1 0 0,1 0-1 0 0,1 7 304 0 0,-4 11 247 0 0,-7 14 135 0 0,-7 44 0 0 0,14-63-599 0 0,1 0-1 0 0,0 0 1 0 0,1 0 0 0 0,0 0 0 0 0,1 0 0 0 0,4 19-1 0 0,-2-24-161 0 0,-1 0 0 0 0,1 0-1 0 0,1 0 1 0 0,0 0 0 0 0,0 0-1 0 0,0-1 1 0 0,1 0-1 0 0,0 0 1 0 0,0 0 0 0 0,9 8-1 0 0,-6-7-473 0 0,1 0-1 0 0,0-1 1 0 0,0 0-1 0 0,1 0 0 0 0,0-1 1 0 0,0 0-1 0 0,12 4 1 0 0,-19-8 257 0 0,0-1 0 0 0,0 0 0 0 0,0-1 1 0 0,0 1-1 0 0,0 0 0 0 0,0-1 0 0 0,1 0 1 0 0,-1 0-1 0 0,6 0 0 0 0,9-2-1388 0 0</inkml:trace>
  <inkml:trace contextRef="#ctx0" brushRef="#br0" timeOffset="1">579 273 3223 0 0,'-12'-10'513'0'0,"5"4"-449"0"0,-1 1-1 0 0,1 0 1 0 0,-14-7 0 0 0,18 11 935 0 0,0-1 0 0 0,0 1 1 0 0,-1 0-1 0 0,1 0 0 0 0,-1 1 0 0 0,1-1 0 0 0,-7 1 1 0 0,10 1-918 0 0,-1 0 1 0 0,1 0-1 0 0,0 1 0 0 0,-1-1 1 0 0,1 0-1 0 0,0 0 1 0 0,0 1-1 0 0,0-1 1 0 0,-1 0-1 0 0,2 0 1 0 0,-1 3-1 0 0,1 1-59 0 0,1 0 1 0 0,-1 0-1 0 0,1 0 1 0 0,0 0-1 0 0,1 0 1 0 0,-1-1-1 0 0,1 1 1 0 0,0-1-1 0 0,6 8 1 0 0,35 33 71 0 0,-43-44-90 0 0,52 42 717 0 0,-41-36-141 0 0,-2 1-1 0 0,1 0 1 0 0,-1 1 0 0 0,0 0 0 0 0,-1 1-1 0 0,0 0 1 0 0,8 13 0 0 0,-15-21-374 0 0,-1 0 1 0 0,0-1 0 0 0,0 1 0 0 0,0 0 0 0 0,-1 0 0 0 0,1 0 0 0 0,0 0 0 0 0,-1 0 0 0 0,1 0 0 0 0,-1 0 0 0 0,0 0-1 0 0,1 0 1 0 0,-1 0 0 0 0,0 0 0 0 0,0 0 0 0 0,-1 2 0 0 0,0-2-32 0 0,1 0 0 0 0,-1 0-1 0 0,0-1 1 0 0,0 1 0 0 0,0 0 0 0 0,-1-1-1 0 0,1 1 1 0 0,0-1 0 0 0,0 1 0 0 0,-1-1 0 0 0,1 0-1 0 0,-1 1 1 0 0,1-1 0 0 0,-1 0 0 0 0,0 0-1 0 0,-3 1 1 0 0,-11 6 481 0 0,-1 0 0 0 0,-33 8 0 0 0,-3 2-381 0 0,34-12-798 0 0,-22 6 1 0 0,28-9-482 0 0,-2 1-206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 3679 0 0,'-4'-2'135'0'0,"0"1"-1"0"0,1-1 0 0 0,-1 1 0 0 0,0 0 0 0 0,0 0 1 0 0,0 0-1 0 0,0 1 0 0 0,-8-1 0 0 0,-16 3 4013 0 0,14-1-875 0 0,10 0-2884 0 0,1 0 0 0 0,-1 0 0 0 0,0 0 0 0 0,1 0-1 0 0,-1 0 1 0 0,1 1 0 0 0,-1 0 0 0 0,1-1 0 0 0,0 1 0 0 0,0 1 0 0 0,0-1 0 0 0,0 0-1 0 0,-4 5 1 0 0,2-2-242 0 0,0 0 0 0 0,0 1 0 0 0,0 0 0 0 0,1 0 1 0 0,-7 13-1 0 0,6-7-22 0 0,-1 1 1 0 0,2 0-1 0 0,-1 0 1 0 0,2 0 0 0 0,0 1-1 0 0,0-1 1 0 0,0 20-1 0 0,3-28-104 0 0,0 0 0 0 0,0 0 0 0 0,1 0 0 0 0,0 0 0 0 0,-1-1 0 0 0,2 1 0 0 0,-1 0 0 0 0,1-1 0 0 0,-1 1 0 0 0,5 7-1 0 0,-4-10-16 0 0,0 1 0 0 0,0 0 0 0 0,0-1 0 0 0,0 1 0 0 0,1-1 0 0 0,-1 1 0 0 0,1-1 0 0 0,0 0 0 0 0,0 0 0 0 0,-1 0 0 0 0,1-1 0 0 0,0 1 0 0 0,1-1 0 0 0,-1 0 0 0 0,0 1 0 0 0,6 0 0 0 0,-6-2-11 0 0,-1 0-1 0 0,0 0 1 0 0,1 0 0 0 0,-1 0-1 0 0,0 0 1 0 0,1-1-1 0 0,-1 1 1 0 0,0-1-1 0 0,1 0 1 0 0,-1 1 0 0 0,0-1-1 0 0,0 0 1 0 0,0 0-1 0 0,0-1 1 0 0,0 1 0 0 0,0 0-1 0 0,0-1 1 0 0,0 1-1 0 0,0-1 1 0 0,-1 1 0 0 0,3-4-1 0 0,6-6-40 0 0,-1 0 1 0 0,11-18-1 0 0,-13 18 20 0 0,-3 4 2 0 0,0 0-1 0 0,0 0 1 0 0,-1 0 0 0 0,0-1-1 0 0,0 1 1 0 0,0-1 0 0 0,2-15-1 0 0,-3 3 173 0 0,1-39 0 0 0,-5 55 514 0 0,-3 7 0 0 0,-2 9-88 0 0,5-5-499 0 0,0 0 1 0 0,0 0-1 0 0,1 0 0 0 0,0 0 0 0 0,0 0 0 0 0,1 1 1 0 0,0-1-1 0 0,0 0 0 0 0,1 0 0 0 0,0 0 1 0 0,0 1-1 0 0,1-1 0 0 0,-1 0 0 0 0,1-1 0 0 0,6 12 1 0 0,-6-12-343 0 0,1 1 0 0 0,0-1 0 0 0,1 0 0 0 0,0-1 0 0 0,0 1 1 0 0,0-1-1 0 0,0 0 0 0 0,1 0 0 0 0,0 0 0 0 0,0 0 0 0 0,0-1 0 0 0,1 0 1 0 0,-1 0-1 0 0,1 0 0 0 0,0-1 0 0 0,11 5 0 0 0,0-4-1626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1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14511 0 0,'0'2'663'0'0,"-12"184"2588"0"0,8-87-401 0 0,5-69-2253 0 0,0-24-415 0 0,-1 1 0 0 0,0 0-1 0 0,-1 9 1 0 0,16-47-46 0 0,44-149-2086 0 0,-54 161 1582 0 0,1-4-529 0 0,12-29 0 0 0,-15 45 699 0 0,0 0-1 0 0,0 1 0 0 0,1-1 1 0 0,0 1-1 0 0,0 0 0 0 0,0 1 1 0 0,1-1-1 0 0,9-8 0 0 0,-12 13 196 0 0,-1 0 0 0 0,1 0 1 0 0,-1 0-1 0 0,1 0 0 0 0,-1 0 0 0 0,1 0 0 0 0,-1 1 0 0 0,1-1 0 0 0,0 1 0 0 0,-1-1 0 0 0,1 1 1 0 0,0-1-1 0 0,0 1 0 0 0,-1 0 0 0 0,1 0 0 0 0,0 0 0 0 0,0 0 0 0 0,-1 0 0 0 0,1 1 0 0 0,0-1 1 0 0,-1 0-1 0 0,1 1 0 0 0,0-1 0 0 0,-1 1 0 0 0,1 0 0 0 0,0-1 0 0 0,-1 1 0 0 0,1 0 0 0 0,-1 0 1 0 0,0 0-1 0 0,3 2 0 0 0,3 3 101 0 0,0 0 0 0 0,-1 0 0 0 0,0 1-1 0 0,8 11 1 0 0,-12-16-59 0 0,6 9 100 0 0,1-1 0 0 0,1 0 0 0 0,0 0 0 0 0,0-1 0 0 0,1 0 0 0 0,0-1 0 0 0,0 0 0 0 0,1-1 0 0 0,24 12 0 0 0,-30-17-89 0 0,-1 0 0 0 0,1 0 0 0 0,0 0 0 0 0,0-1 0 0 0,0 0 0 0 0,-1 0 0 0 0,1-1 0 0 0,0 1 0 0 0,0-1-1 0 0,0 0 1 0 0,0-1 0 0 0,0 0 0 0 0,0 1 0 0 0,0-2 0 0 0,0 1 0 0 0,-1-1 0 0 0,1 0 0 0 0,0 0 0 0 0,-1-1 0 0 0,0 1 0 0 0,1-1 0 0 0,-1 0-1 0 0,0-1 1 0 0,-1 1 0 0 0,7-7 0 0 0,-9 9-52 0 0,-1 0 0 0 0,1-1 0 0 0,-1 0 0 0 0,0 1 0 0 0,0-1 0 0 0,1 0 0 0 0,-1 1 0 0 0,0-1 0 0 0,0 0 0 0 0,-1 0 0 0 0,1 0 0 0 0,0 0 0 0 0,-1 0 0 0 0,1 0 0 0 0,-1 0 0 0 0,1 0 0 0 0,-1 0 0 0 0,0 0 0 0 0,0-1 0 0 0,0 1 0 0 0,0 0 0 0 0,-1 0 0 0 0,1 0 0 0 0,0 0 0 0 0,-1 0 0 0 0,1 0 0 0 0,-1 0 0 0 0,0 0 0 0 0,0 0 0 0 0,0 0 0 0 0,0 0 0 0 0,0 1 0 0 0,0-1 0 0 0,-2-2 0 0 0,1 2 5 0 0,1 0 1 0 0,-1 1 0 0 0,1-1 0 0 0,-1 1 0 0 0,0-1 0 0 0,0 1 0 0 0,1 0 0 0 0,-1 0 0 0 0,0 0 0 0 0,0 0 0 0 0,0 0 0 0 0,0 0-1 0 0,-1 0 1 0 0,1 1 0 0 0,0-1 0 0 0,0 1 0 0 0,0-1 0 0 0,0 1 0 0 0,-1 0 0 0 0,1 0 0 0 0,0 0 0 0 0,0 0 0 0 0,-1 0 0 0 0,1 1 0 0 0,0-1-1 0 0,0 1 1 0 0,0-1 0 0 0,0 1 0 0 0,0 0 0 0 0,0 0 0 0 0,0 0 0 0 0,-3 1 0 0 0,1 2 234 0 0,-1 0 1 0 0,0 0-1 0 0,1 1 1 0 0,0-1-1 0 0,0 1 1 0 0,0 0-1 0 0,0 0 1 0 0,1 0-1 0 0,0 1 1 0 0,0-1-1 0 0,-2 7 1 0 0,2-5-3 0 0,0 0 1 0 0,1 0-1 0 0,-1 0 1 0 0,2 1-1 0 0,-1-1 1 0 0,1 1-1 0 0,0 0 1 0 0,1 12-1 0 0,0-16-197 0 0,1 0 0 0 0,0 0 0 0 0,0 0 0 0 0,0 0 0 0 0,0-1 0 0 0,0 1 0 0 0,1 0 0 0 0,0-1 0 0 0,-1 1 0 0 0,2-1 0 0 0,-1 0 0 0 0,0 1 0 0 0,0-1 0 0 0,1 0 0 0 0,0 0 0 0 0,-1-1 0 0 0,1 1 0 0 0,0 0 0 0 0,1-1 0 0 0,-1 0 0 0 0,0 0 0 0 0,1 0 0 0 0,-1 0 0 0 0,1 0 0 0 0,7 1 0 0 0,4 2-58 0 0,0-2 1 0 0,1 0 0 0 0,0 0-1 0 0,-1-2 1 0 0,22 1-1 0 0,2-3-1140 0 0,58-7 1 0 0,-54 1-93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2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9127 0 0,'0'0'3658'0'0,"1"6"-2013"0"0,7 25 20 0 0,-3-17-745 0 0,3 24 0 0 0,16 136 1239 0 0,-3-20-1796 0 0,4 31-3970 0 0,-23-171 2172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2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40 135 1839 0 0,'-28'-46'2400'0'0,"26"40"547"0"0,-1 1-1 0 0,1-1 0 0 0,-2-11 1115 0 0,7 10-1558 0 0,3 4-2228 0 0,0 0 1 0 0,1 0-1 0 0,-1 1 1 0 0,0 0 0 0 0,1 0-1 0 0,-1 0 1 0 0,1 1-1 0 0,0 0 1 0 0,8 0-1 0 0,8 1-145 0 0,32 3 0 0 0,4 1-597 0 0,-47-4-436 0 0,-1 0 0 0 0,18-4 1 0 0,-25 3 356 0 0,-1 0 0 0 0,1 0 1 0 0,0 0-1 0 0,-1 0 1 0 0,1-1-1 0 0,-1 1 0 0 0,1-1 1 0 0,-1 0-1 0 0,0 0 0 0 0,1 0 1 0 0,2-4-1 0 0,2-3-1037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2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7631 0 0,'0'0'348'0'0,"4"-13"128"0"0,-2 7 1594 0 0,-2 5-1954 0 0,1 1 0 0 0,-1 0 0 0 0,1 0 0 0 0,-1 0 0 0 0,0 0 0 0 0,1 0 0 0 0,-1 0 0 0 0,0 0 0 0 0,1 0 0 0 0,-1 0 0 0 0,0 0 0 0 0,1 0 0 0 0,-1 0 0 0 0,0 1 0 0 0,1-1 0 0 0,-1 0 0 0 0,0 0 0 0 0,1 0 0 0 0,-1 0 0 0 0,0 0 0 0 0,1 1 0 0 0,-1-1 0 0 0,0 0 0 0 0,0 0 0 0 0,1 1 0 0 0,-1-1 0 0 0,0 0 0 0 0,0 0 0 0 0,1 1 0 0 0,-1-1 0 0 0,0 1 0 0 0,11 8 1029 0 0,-7-2-822 0 0,1 1-1 0 0,-2-1 1 0 0,1 1 0 0 0,-1-1 0 0 0,0 1-1 0 0,-1 0 1 0 0,0 0 0 0 0,2 13 0 0 0,1 4 235 0 0,6 31 812 0 0,6 110 0 0 0,-15-132-1100 0 0,3 111 271 0 0,-3-143-627 0 0,1-7 21 0 0,3-7-41 0 0,2-20-462 0 0,-2 0-1 0 0,2-38 1 0 0,-5 45 211 0 0,0-8-67 0 0,-1 5 41 0 0,2-1 0 0 0,12-44 1 0 0,-12 63 364 0 0,-4 10 20 0 0,0-1 1 0 0,0 1-1 0 0,0 0 0 0 0,0 0 0 0 0,0-1 1 0 0,0 1-1 0 0,0 0 0 0 0,0 0 0 0 0,0-1 0 0 0,0 1 1 0 0,1 0-1 0 0,-1 0 0 0 0,0-1 0 0 0,0 1 1 0 0,0 0-1 0 0,0 0 0 0 0,1 0 0 0 0,-1 0 0 0 0,0-1 1 0 0,0 1-1 0 0,0 0 0 0 0,1 0 0 0 0,-1 0 1 0 0,0 0-1 0 0,0 0 0 0 0,1-1 0 0 0,-1 1 0 0 0,0 0 1 0 0,0 0-1 0 0,1 0 0 0 0,-1 0 0 0 0,0 0 1 0 0,0 0-1 0 0,1 0 0 0 0,-1 0 0 0 0,0 0 0 0 0,0 0 1 0 0,1 0-1 0 0,-1 0 0 0 0,0 0 0 0 0,0 0 1 0 0,1 0-1 0 0,-1 1 0 0 0,0-1 0 0 0,0 0 0 0 0,0 0 1 0 0,1 0-1 0 0,-1 0 0 0 0,0 0 0 0 0,0 0 1 0 0,1 1-1 0 0,-1-1 0 0 0,0 0 0 0 0,0 0 0 0 0,0 0 1 0 0,0 1-1 0 0,1-1 0 0 0,-1 0 0 0 0,0 0 1 0 0,0 0-1 0 0,0 1 0 0 0,0-1 0 0 0,6 7 107 0 0,-1 0 0 0 0,0 1 1 0 0,-1-1-1 0 0,1 1 0 0 0,-1 0 0 0 0,-1 0 0 0 0,0 1 0 0 0,0-1 0 0 0,3 15 0 0 0,-2-9 164 0 0,0 0 0 0 0,10 20 0 0 0,-4-13 1 0 0,2 1 0 0 0,1-2 0 0 0,0 0 0 0 0,20 22 0 0 0,-28-37-226 0 0,1 1-1 0 0,0-1 1 0 0,0 0-1 0 0,0 0 0 0 0,1-1 1 0 0,-1 0-1 0 0,10 5 1 0 0,-11-7-21 0 0,0-1 0 0 0,0 1 1 0 0,0-1-1 0 0,1 0 0 0 0,-1 0 1 0 0,0 0-1 0 0,0 0 1 0 0,1-1-1 0 0,-1 0 0 0 0,0-1 1 0 0,11-1-1 0 0,-11 1-19 0 0,0-1-1 0 0,0 1 1 0 0,-1-1-1 0 0,1-1 1 0 0,-1 1-1 0 0,1-1 1 0 0,-1 1 0 0 0,0-1-1 0 0,0 0 1 0 0,0-1-1 0 0,0 1 1 0 0,0-1-1 0 0,-1 0 1 0 0,6-8-1 0 0,-3 4-56 0 0,-1 0 0 0 0,0 0 0 0 0,-1-1 0 0 0,0 1 0 0 0,0-1-1 0 0,-1 0 1 0 0,2-11 0 0 0,-2 8-8 0 0,-1 0 0 0 0,-1 0 1 0 0,0 0-1 0 0,-1 0 0 0 0,0 0 0 0 0,-1-1 0 0 0,-2-11 0 0 0,1 15 14 0 0,0 1 0 0 0,0-1 0 0 0,-1 1 0 0 0,0 0 0 0 0,-1 0-1 0 0,1 0 1 0 0,-1 0 0 0 0,-1 0 0 0 0,0 1 0 0 0,-7-10 0 0 0,10 16 34 0 0,1-1 1 0 0,0 1-1 0 0,0 0 0 0 0,0-1 1 0 0,-1 1-1 0 0,1 0 1 0 0,-1 0-1 0 0,1 0 0 0 0,-1 0 1 0 0,1 0-1 0 0,-1 0 1 0 0,0 1-1 0 0,1-1 0 0 0,-1 0 1 0 0,0 1-1 0 0,0 0 1 0 0,-3-1-1 0 0,4 1 24 0 0,0 0 0 0 0,-1 0 0 0 0,1 1 0 0 0,0-1 0 0 0,0 0 0 0 0,-1 1 0 0 0,1-1 0 0 0,0 1 0 0 0,0 0 0 0 0,-1-1 0 0 0,1 1 0 0 0,0 0-1 0 0,0 0 1 0 0,0-1 0 0 0,0 1 0 0 0,0 0 0 0 0,0 0 0 0 0,-1 2 0 0 0,-1 1 83 0 0,1 0-1 0 0,0 0 0 0 0,-1 1 1 0 0,1-1-1 0 0,1 0 0 0 0,-1 1 1 0 0,1-1-1 0 0,0 1 0 0 0,0 0 1 0 0,0 0-1 0 0,0 9 0 0 0,1-1 133 0 0,1 0-1 0 0,1 0 1 0 0,0 0-1 0 0,0 0 1 0 0,2-1-1 0 0,-1 1 1 0 0,2-1-1 0 0,0 1 1 0 0,0-1 0 0 0,1-1-1 0 0,0 1 1 0 0,10 12-1 0 0,-11-18-186 0 0,-1-1-1 0 0,1 1 1 0 0,0-1-1 0 0,0 0 1 0 0,1-1-1 0 0,-1 1 1 0 0,1-1-1 0 0,0 0 1 0 0,1-1-1 0 0,-1 1 1 0 0,0-1-1 0 0,1 0 1 0 0,0-1-1 0 0,0 0 1 0 0,10 3-1 0 0,-4-3-237 0 0,1 0 0 0 0,-1-1 0 0 0,1 0 0 0 0,-1-1-1 0 0,1-1 1 0 0,-1 0 0 0 0,18-4 0 0 0,-4-1-1316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11455 0 0,'-18'1'1248'0'0,"11"0"-933"0"0,-1 0 0 0 0,1 1 0 0 0,0 0 0 0 0,0 0 0 0 0,0 0 0 0 0,1 1 0 0 0,-8 4 0 0 0,-44 30 972 0 0,39-25-1390 0 0,14-9 109 0 0,3-1 9 0 0,-1 0 1 0 0,1-1-1 0 0,0 1 1 0 0,0 0-1 0 0,0 0 1 0 0,0 0-1 0 0,0 0 1 0 0,-3 4 0 0 0,5-5 198 0 0,8 19 73 0 0,-3-15-244 0 0,0 0-1 0 0,1 1 1 0 0,0-2 0 0 0,0 1-1 0 0,0-1 1 0 0,0 0 0 0 0,0 0-1 0 0,11 4 1 0 0,7 6 54 0 0,110 63 2169 0 0,-130-74-2068 0 0,1 0 0 0 0,-1 0 0 0 0,0 1 0 0 0,0-1 0 0 0,0 1 0 0 0,-1 0 1 0 0,1 0-1 0 0,-1 0 0 0 0,0 0 0 0 0,4 8 0 0 0,-6-10-104 0 0,0 1 0 0 0,0-1-1 0 0,0 0 1 0 0,-1 1 0 0 0,1-1-1 0 0,-1 1 1 0 0,1-1 0 0 0,-1 1-1 0 0,0 0 1 0 0,0-1 0 0 0,-1 1-1 0 0,1-1 1 0 0,0 1 0 0 0,-1-1-1 0 0,1 0 1 0 0,-1 1 0 0 0,0-1-1 0 0,0 1 1 0 0,0-1 0 0 0,0 0-1 0 0,0 0 1 0 0,-1 1 0 0 0,-1 2-1 0 0,-3 1 11 0 0,1 0 0 0 0,-1-1 0 0 0,-1 0-1 0 0,1 0 1 0 0,-1 0 0 0 0,0 0 0 0 0,-11 5-1 0 0,-1 0-77 0 0,13-6-27 0 0,-1-1-1 0 0,1 0 0 0 0,-1-1 0 0 0,0 1 0 0 0,0-1 0 0 0,-10 1 0 0 0,-44 3-2303 0 0,61-6 2108 0 0,-1 0 0 0 0,0 1 0 0 0,0-1 0 0 0,1 0 0 0 0,-1 0 0 0 0,0 0 0 0 0,0 0 0 0 0,1-1 0 0 0,-1 1 0 0 0,0 0 0 0 0,1 0 0 0 0,-1 0 0 0 0,0-1 0 0 0,1 1 1 0 0,-1 0-1 0 0,0 0 0 0 0,1-1 0 0 0,-1 1 0 0 0,0-1 0 0 0,1 1 0 0 0,-1-1 0 0 0,1 1 0 0 0,-1-1 0 0 0,1 1 0 0 0,-1-1 0 0 0,1 1 0 0 0,-1-1 0 0 0,1 1 0 0 0,0-1 0 0 0,-1 0 0 0 0,1 0 0 0 0,-1-7-5995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28 919 0 0,'11'-10'6243'0'0,"-11"9"-5970"0"0,1 1 0 0 0,-1-1-1 0 0,0 1 1 0 0,0 0 0 0 0,0-1 0 0 0,1 1-1 0 0,-1-1 1 0 0,0 1 0 0 0,0-1 0 0 0,0 1 0 0 0,0 0-1 0 0,0-1 1 0 0,0 1 0 0 0,0-1 0 0 0,0 1-1 0 0,0-1 1 0 0,0 1 0 0 0,0-1 0 0 0,0 1-1 0 0,-1 0 1 0 0,1-1 0 0 0,0 1 0 0 0,0-1 0 0 0,0 1-1 0 0,-1-1 1 0 0,1 1 0 0 0,0 0 0 0 0,0-1-1 0 0,-1 1 1 0 0,1 0 0 0 0,0-1 0 0 0,-1 1-1 0 0,0-1 1 0 0,0 1-18 0 0,0-1 0 0 0,-1 1 0 0 0,1-1-1 0 0,-1 1 1 0 0,1 0 0 0 0,-1-1 0 0 0,1 1-1 0 0,-1 0 1 0 0,1 0 0 0 0,-3 0 0 0 0,-4 1-41 0 0,1 0 1 0 0,0 1-1 0 0,-12 3 1 0 0,6 1 71 0 0,0 0 0 0 0,0 1 0 0 0,0 1 0 0 0,1 0 1 0 0,-14 12-1 0 0,20-15-218 0 0,0 0-1 0 0,1 1 1 0 0,-1 0 0 0 0,1 0 0 0 0,0 0-1 0 0,1 1 1 0 0,-1 0 0 0 0,1 0 0 0 0,1 0-1 0 0,-6 13 1 0 0,8-17-63 0 0,0 0-1 0 0,0 0 1 0 0,1 0 0 0 0,-1 1-1 0 0,1-1 1 0 0,0 0-1 0 0,-1 0 1 0 0,1 1 0 0 0,1-1-1 0 0,-1 0 1 0 0,0 1-1 0 0,1-1 1 0 0,0 0 0 0 0,0 0-1 0 0,0 0 1 0 0,0 0-1 0 0,0 1 1 0 0,0-2 0 0 0,1 1-1 0 0,0 0 1 0 0,-1 0-1 0 0,1 0 1 0 0,0-1 0 0 0,1 1-1 0 0,-1-1 1 0 0,0 1-1 0 0,1-1 1 0 0,4 3-1 0 0,-4-2 0 0 0,1-1 0 0 0,0 0 0 0 0,0 0 0 0 0,0 0 0 0 0,1 0 0 0 0,-1-1 0 0 0,0 1-1 0 0,1-1 1 0 0,-1 0 0 0 0,0-1 0 0 0,1 1 0 0 0,-1-1 0 0 0,1 0 0 0 0,0 0-1 0 0,-1 0 1 0 0,1 0 0 0 0,-1-1 0 0 0,0 0 0 0 0,8-2 0 0 0,-6 1 0 0 0,-1 0 0 0 0,1-1 0 0 0,-1 1 0 0 0,0-1 0 0 0,1 0 0 0 0,-1 0 0 0 0,-1-1 1 0 0,1 1-1 0 0,0-1 0 0 0,-1 0 0 0 0,0-1 0 0 0,0 1 0 0 0,0-1 0 0 0,4-6 0 0 0,-4 4 23 0 0,0-1-1 0 0,-1 0 1 0 0,0 0 0 0 0,0 0-1 0 0,-1 0 1 0 0,0 0 0 0 0,0 0-1 0 0,0-13 1 0 0,-1 17-9 0 0,-1 0 0 0 0,0 0-1 0 0,0-1 1 0 0,0 1 0 0 0,0 0-1 0 0,-1 0 1 0 0,0 0 0 0 0,0 0-1 0 0,0-1 1 0 0,0 1 0 0 0,-1 0-1 0 0,1 1 1 0 0,-1-1 0 0 0,0 0-1 0 0,0 0 1 0 0,-1 1 0 0 0,1-1-1 0 0,-5-4 1 0 0,7 8 6 0 0,-1-1 0 0 0,1 1-1 0 0,0 0 1 0 0,-1 0 0 0 0,1-1 0 0 0,0 1-1 0 0,-1 0 1 0 0,1-1 0 0 0,-1 1-1 0 0,1 0 1 0 0,0 0 0 0 0,-1 0 0 0 0,1 0-1 0 0,-1-1 1 0 0,1 1 0 0 0,-1 0 0 0 0,1 0-1 0 0,-1 0 1 0 0,1 0 0 0 0,-1 0 0 0 0,1 0-1 0 0,-1 0 1 0 0,1 0 0 0 0,-1 0-1 0 0,1 0 1 0 0,0 0 0 0 0,-1 1 0 0 0,1-1-1 0 0,-2 0 1 0 0,1 1 9 0 0,1 0 0 0 0,-1 0 0 0 0,0-1 1 0 0,0 1-1 0 0,0 0 0 0 0,1 0 0 0 0,-1 0 0 0 0,1 0 0 0 0,-1 0 0 0 0,0 0 0 0 0,1 0 1 0 0,-1 2-1 0 0,0 1 25 0 0,-1 0 1 0 0,1 1 0 0 0,0-1-1 0 0,1 1 1 0 0,-1 8 0 0 0,1-3-127 0 0,1 0 0 0 0,1 0 0 0 0,0 0 0 0 0,1-1 0 0 0,-1 1 0 0 0,2 0 0 0 0,-1-1 0 0 0,1 0 0 0 0,1 0 0 0 0,0 0 0 0 0,0 0 0 0 0,1-1 0 0 0,0 0 0 0 0,0 0 0 0 0,1 0 0 0 0,0-1 0 0 0,0 0 0 0 0,1-1 0 0 0,16 12 0 0 0,-21-16-322 0 0,-1-1-1 0 0,1 1 1 0 0,0-1 0 0 0,-1 0-1 0 0,1 0 1 0 0,0 0 0 0 0,0 0-1 0 0,0 0 1 0 0,0-1 0 0 0,0 1-1 0 0,0-1 1 0 0,0 0 0 0 0,0 0 0 0 0,3 0-1 0 0,4-2-6233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1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 11023 0 0,'0'0'1002'0'0,"-22"10"448"0"0,16-3-981 0 0,0-1 0 0 0,0 1-1 0 0,0 0 1 0 0,1 1 0 0 0,0-1-1 0 0,0 1 1 0 0,1 0 0 0 0,-5 11-1 0 0,-22 72 867 0 0,28-83-1196 0 0,-12 54 278 0 0,2 0 0 0 0,2 0 0 0 0,4 1 0 0 0,2 1 0 0 0,3-1 0 0 0,2 0 0 0 0,12 81 0 0 0,-9-122-424 0 0,8 30 0 0 0,-9-45 1 0 0,0-1 1 0 0,0 1-1 0 0,0-1 0 0 0,1 0 1 0 0,0 0-1 0 0,1 0 0 0 0,-1-1 1 0 0,1 1-1 0 0,5 5 0 0 0,-7-10-173 0 0,-1 0-1 0 0,1 1 1 0 0,0-1-1 0 0,0 0 1 0 0,0 0-1 0 0,1 0 1 0 0,-1 0-1 0 0,0 0 1 0 0,0-1-1 0 0,0 1 1 0 0,1 0-1 0 0,-1-1 1 0 0,0 0-1 0 0,1 0 1 0 0,-1 0-1 0 0,0 0 1 0 0,1 0-1 0 0,-1 0 1 0 0,0 0-1 0 0,0-1 1 0 0,1 1-1 0 0,-1-1 1 0 0,0 0-1 0 0,0 1 1 0 0,0-1-1 0 0,1 0 1 0 0,-1 0-1 0 0,0-1 1 0 0,2-1-1 0 0,7-4-1732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8287 0 0,'0'0'639'0'0,"0"2"-170"0"0,11 88 8008 0 0,22 145-3270 0 0,-32-231-5154 0 0,0-2-28 0 0,-1-1 0 0 0,0 1-1 0 0,1 0 1 0 0,0-1 0 0 0,-1 1-1 0 0,1-1 1 0 0,0 1 0 0 0,0-1-1 0 0,1 3 1 0 0,8-21 111 0 0,2-23-598 0 0,-2 0 0 0 0,10-79-1 0 0,-17 98 333 0 0,1-7-99 0 0,-3 14 159 0 0,0 0 0 0 0,2 1 1 0 0,-1-1-1 0 0,2 1 0 0 0,0 0 1 0 0,0 0-1 0 0,9-18 0 0 0,-12 30 161 0 0,1 2-64 0 0,-1 0 1 0 0,1 0 0 0 0,-1 0-1 0 0,1 0 1 0 0,-1 0 0 0 0,0 0-1 0 0,1 1 1 0 0,-1-1 0 0 0,0 0-1 0 0,0 1 1 0 0,0-1-1 0 0,0 1 1 0 0,0 0 0 0 0,0-1-1 0 0,0 1 1 0 0,0-1 0 0 0,-1 1-1 0 0,1 0 1 0 0,0 2 0 0 0,9 37 246 0 0,-9-37-226 0 0,16 120 887 0 0,-2-10-333 0 0,-6-75-373 0 0,-8-38-124 0 0,6-17-570 0 0,9-49 249 0 0,-10 47 61 0 0,-2 1 1 0 0,0-1-1 0 0,-1 0 0 0 0,1-28 0 0 0,-1 13-90 0 0,0-3-77 0 0,-3 19 80 0 0,2 0 0 0 0,0 0 0 0 0,9-30 0 0 0,-11 46 242 0 0,0 1 0 0 0,0 0 0 0 0,0 0-1 0 0,0 0 1 0 0,0 0 0 0 0,0-1 0 0 0,0 1 0 0 0,0 0 0 0 0,0 0 0 0 0,0 0 0 0 0,0 0 0 0 0,1-1 0 0 0,-1 1 0 0 0,0 0-1 0 0,0 0 1 0 0,0 0 0 0 0,0 0 0 0 0,0 0 0 0 0,0 0 0 0 0,1-1 0 0 0,-1 1 0 0 0,0 0 0 0 0,0 0 0 0 0,0 0 0 0 0,0 0-1 0 0,0 0 1 0 0,1 0 0 0 0,-1 0 0 0 0,0 0 0 0 0,0 0 0 0 0,0 0 0 0 0,0 0 0 0 0,1 0 0 0 0,-1 0 0 0 0,0 0 0 0 0,0 0-1 0 0,0 0 1 0 0,0 0 0 0 0,1 0 0 0 0,-1 0 0 0 0,0 0 0 0 0,0 0 0 0 0,0 0 0 0 0,0 0 0 0 0,1 0 0 0 0,-1 0 0 0 0,0 0-1 0 0,0 0 1 0 0,0 0 0 0 0,0 1 0 0 0,1-1 0 0 0,-1 0 0 0 0,0 0 0 0 0,0 0 0 0 0,0 0 0 0 0,0 0 0 0 0,0 0 0 0 0,0 1-1 0 0,0-1 1 0 0,0 0 0 0 0,1 0 0 0 0,-1 0 0 0 0,0 0 0 0 0,0 1 0 0 0,5 7 74 0 0,-5-8-71 0 0,58 125 971 0 0,-51-112-923 0 0,1 0 0 0 0,0-1 0 0 0,1-1 0 0 0,0 1-1 0 0,20 18 1 0 0,-23-25-23 0 0,-1 0-1 0 0,1-1 0 0 0,0 0 1 0 0,0 0-1 0 0,1 0 0 0 0,-1 0 1 0 0,1-1-1 0 0,0 0 0 0 0,0-1 1 0 0,0 1-1 0 0,0-1 0 0 0,0-1 1 0 0,12 2-1 0 0,-13-3-1 0 0,-1 0 1 0 0,1-1-1 0 0,-1 0 0 0 0,1 0 0 0 0,-1 0 0 0 0,0-1 1 0 0,1 1-1 0 0,-1-1 0 0 0,0-1 0 0 0,0 1 1 0 0,0-1-1 0 0,0 0 0 0 0,-1 0 0 0 0,6-4 0 0 0,-1-1-34 0 0,0 0 0 0 0,0 0 0 0 0,-1-1 0 0 0,0-1-1 0 0,9-13 1 0 0,-12 15-51 0 0,-1 1-1 0 0,0-1 0 0 0,0 0 1 0 0,-1 0-1 0 0,0 0 1 0 0,0-1-1 0 0,-1 1 0 0 0,2-13 1 0 0,-4 16 24 0 0,1 0 0 0 0,-1 0 0 0 0,0 0 1 0 0,0 1-1 0 0,0-1 0 0 0,-1 0 0 0 0,0 0 0 0 0,0 0 1 0 0,0 1-1 0 0,0-1 0 0 0,-1 0 0 0 0,0 1 0 0 0,0-1 1 0 0,0 1-1 0 0,0 0 0 0 0,-5-6 0 0 0,6 9 38 0 0,0-1 0 0 0,0 1 0 0 0,0 0 0 0 0,0 0 0 0 0,0 0 0 0 0,0 0-1 0 0,0 0 1 0 0,0 0 0 0 0,0 0 0 0 0,-1 0 0 0 0,1 1 0 0 0,0-1 0 0 0,-1 0 0 0 0,1 1 0 0 0,-1-1-1 0 0,1 1 1 0 0,-1-1 0 0 0,1 1 0 0 0,-1 0 0 0 0,1 0 0 0 0,-1 0 0 0 0,1-1 0 0 0,-1 2 0 0 0,1-1-1 0 0,-1 0 1 0 0,1 0 0 0 0,-1 0 0 0 0,1 1 0 0 0,-1-1 0 0 0,1 0 0 0 0,-1 1 0 0 0,1 0 0 0 0,0-1-1 0 0,-1 1 1 0 0,1 0 0 0 0,0 0 0 0 0,0-1 0 0 0,-1 1 0 0 0,1 0 0 0 0,0 0 0 0 0,0 1 0 0 0,0-1-1 0 0,-1 2 1 0 0,-2 0 116 0 0,1 1-1 0 0,0 0 1 0 0,0 1-1 0 0,1-1 1 0 0,-1 0-1 0 0,1 1 1 0 0,0 0 0 0 0,0-1-1 0 0,0 1 1 0 0,1 0-1 0 0,0 0 1 0 0,-1 5-1 0 0,1 1 45 0 0,1 0-1 0 0,1-1 1 0 0,0 1 0 0 0,0-1-1 0 0,1 1 1 0 0,0-1 0 0 0,1 0-1 0 0,0 0 1 0 0,1 0 0 0 0,0 0-1 0 0,1 0 1 0 0,0-1 0 0 0,6 10-1 0 0,-7-14-139 0 0,0 1-1 0 0,0-1 0 0 0,1 0 1 0 0,-1 0-1 0 0,1 0 0 0 0,0 0 1 0 0,1-1-1 0 0,-1 0 0 0 0,1 0 0 0 0,-1-1 1 0 0,1 1-1 0 0,0-1 0 0 0,1 0 1 0 0,-1-1-1 0 0,0 0 0 0 0,1 0 1 0 0,0 0-1 0 0,-1-1 0 0 0,1 0 0 0 0,0 0 1 0 0,8 0-1 0 0,2-2-410 0 0,0-2-1 0 0,-1 1 1 0 0,1-2-1 0 0,-1 0 1 0 0,17-7-1 0 0,-1-1-836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260 111 1839 0 0,'-15'-1'372'0'0,"13"0"-8"0"0,0 1 0 0 0,0-1 0 0 0,0 0 0 0 0,0 1 0 0 0,0-1 0 0 0,0 0 0 0 0,0 0 0 0 0,1 0 0 0 0,-1 0 0 0 0,0-1 0 0 0,0 1 0 0 0,1 0 0 0 0,-1-1 0 0 0,1 1 0 0 0,-2-3 0 0 0,-2-2 183 0 0,1-1 0 0 0,0 1 0 0 0,-3-8 0 0 0,5 9-177 0 0,0 1 0 0 0,0 0 1 0 0,0 0-1 0 0,-1 0 1 0 0,1 0-1 0 0,-1 0 1 0 0,0 0-1 0 0,0 1 1 0 0,-7-6-1 0 0,7 7-147 0 0,0 0 0 0 0,-1 1 0 0 0,1-1-1 0 0,-1 1 1 0 0,0 0 0 0 0,1 0 0 0 0,-1 0 0 0 0,0 0-1 0 0,1 1 1 0 0,-1-1 0 0 0,0 1 0 0 0,0 0 0 0 0,0 0-1 0 0,1 1 1 0 0,-1-1 0 0 0,0 1 0 0 0,0 0 0 0 0,1 0-1 0 0,-1 0 1 0 0,1 0 0 0 0,-1 0 0 0 0,1 1-1 0 0,-1 0 1 0 0,-4 3 0 0 0,3-2-98 0 0,0 0 0 0 0,0 1-1 0 0,0 0 1 0 0,1 0 0 0 0,-1 0 0 0 0,1 1-1 0 0,0-1 1 0 0,0 1 0 0 0,0 0 0 0 0,1 0-1 0 0,0 1 1 0 0,0-1 0 0 0,0 1 0 0 0,-2 8 0 0 0,3-8-105 0 0,1 1 0 0 0,0 0 1 0 0,0 0-1 0 0,1 0 0 0 0,0 0 1 0 0,0 0-1 0 0,1 0 0 0 0,0 0 0 0 0,0-1 1 0 0,0 1-1 0 0,1 0 0 0 0,0-1 1 0 0,1 1-1 0 0,-1-1 0 0 0,1 1 1 0 0,0-1-1 0 0,1 0 0 0 0,5 7 1 0 0,-6-9-9 0 0,0 1 1 0 0,0-1-1 0 0,1 0 1 0 0,0 0-1 0 0,0 0 1 0 0,0-1-1 0 0,0 1 1 0 0,1-1-1 0 0,0 0 1 0 0,-1 0-1 0 0,1-1 1 0 0,0 1 0 0 0,0-1-1 0 0,0 0 1 0 0,0-1-1 0 0,1 1 1 0 0,-1-1-1 0 0,0 0 1 0 0,1 0-1 0 0,-1-1 1 0 0,1 1-1 0 0,-1-1 1 0 0,10-1-1 0 0,-9 0-34 0 0,-1 0 1 0 0,0-1-1 0 0,0 1 0 0 0,1-1 0 0 0,-1 0 1 0 0,0 0-1 0 0,-1-1 0 0 0,1 1 0 0 0,0-1 0 0 0,-1 0 1 0 0,1-1-1 0 0,-1 1 0 0 0,0-1 0 0 0,0 1 0 0 0,-1-1 1 0 0,1-1-1 0 0,5-6 0 0 0,-6 5 2 0 0,1 0 0 0 0,-1 1 0 0 0,1-1 0 0 0,-2-1 0 0 0,1 1 0 0 0,-1 0 0 0 0,0-1 0 0 0,3-12 0 0 0,-3 1 25 0 0,-1 1 0 0 0,0-20 0 0 0,-1 36 415 0 0,-1 1-368 0 0,0 1 0 0 0,0-1 0 0 0,0 1 0 0 0,0-1 1 0 0,0 1-1 0 0,0-1 0 0 0,0 1 0 0 0,0 0 0 0 0,0 0 0 0 0,0-1 0 0 0,0 1 1 0 0,0 0-1 0 0,0 0 0 0 0,1 0 0 0 0,-1 0 0 0 0,0 1 0 0 0,-12 18 303 0 0,10-12-290 0 0,0-1-1 0 0,1 1 1 0 0,-1 0-1 0 0,1 0 1 0 0,1 0 0 0 0,0 0-1 0 0,0 0 1 0 0,0 1-1 0 0,1-1 1 0 0,0 0 0 0 0,1 0-1 0 0,0 0 1 0 0,0 0-1 0 0,1 0 1 0 0,0 0 0 0 0,0 0-1 0 0,5 11 1 0 0,-3-11-292 0 0,-1-1 0 0 0,1 0-1 0 0,0 0 1 0 0,0 0 0 0 0,1-1 0 0 0,0 0 0 0 0,11 12 0 0 0,-11-14-490 0 0,-1-1 1 0 0,1 1-1 0 0,-1-1 0 0 0,1 0 1 0 0,0 0-1 0 0,0-1 0 0 0,1 1 0 0 0,-1-1 1 0 0,0 0-1 0 0,1 0 0 0 0,9 1 1 0 0,2-1-5294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26 9215 0 0,'-94'-18'4634'0'0,"77"15"-3065"0"0,14 2-1406 0 0,1 0 0 0 0,-1 0 0 0 0,0 1 1 0 0,1-1-1 0 0,-1 1 0 0 0,0 0 0 0 0,1 0 1 0 0,-1 0-1 0 0,0 0 0 0 0,1 0 1 0 0,-1 1-1 0 0,0-1 0 0 0,1 1 0 0 0,-1 0 1 0 0,-3 1-1 0 0,6-1-157 0 0,0 0 1 0 0,1 0-1 0 0,-1 0 0 0 0,0 0 1 0 0,1 1-1 0 0,-1-1 1 0 0,1 0-1 0 0,-1 0 0 0 0,1 0 1 0 0,-1 0-1 0 0,1 0 0 0 0,0-1 1 0 0,1 3-1 0 0,20 19-22 0 0,1-1-1 0 0,50 33 1 0 0,-41-30 490 0 0,31 27 0 0 0,-37-29 38 0 0,13 13 703 0 0,-35-31-967 0 0,-1 0-1 0 0,1 0 1 0 0,-1 0 0 0 0,0 1-1 0 0,0-1 1 0 0,-1 1-1 0 0,3 6 1 0 0,-4-9-127 0 0,0 0 0 0 0,-1 0 0 0 0,1 0 0 0 0,-1 0 0 0 0,0 0 0 0 0,1 0 1 0 0,-1 0-1 0 0,0 1 0 0 0,0-1 0 0 0,-1 0 0 0 0,1 0 0 0 0,0 0 0 0 0,-1 0 0 0 0,1 0 0 0 0,-2 4 0 0 0,0-3 14 0 0,0 1 0 0 0,0-1 0 0 0,0 0-1 0 0,0 0 1 0 0,-1 0 0 0 0,1 0 0 0 0,-1 0-1 0 0,-3 3 1 0 0,-2 0 25 0 0,0-1 0 0 0,0 1 0 0 0,0-1 0 0 0,0-1-1 0 0,-1 1 1 0 0,-12 3 0 0 0,7-4-196 0 0,-1 0 0 0 0,0-1 0 0 0,-22 2 0 0 0,1-3-8182 0 0,26-3 192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0,'0'0'499'0'0,"1"10"1001"0"0,14 68 6733 0 0,-8-41-7626 0 0,5 53 0 0 0,-11-78-1935 0 0,1-1-4622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6911 0 0,'0'0'304'0'0,"-6"-4"64"0"0,-3 0-296 0 0,1 0-72 0 0,-8-1 7856 0 0,24 5-7856 0 0,0 1 0 0 0,2 1-1256 0 0,3 0-232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20 129 6911 0 0,'2'7'201'0'0,"0"0"-1"0"0,-1 0 1 0 0,0 0-1 0 0,0 0 1 0 0,-1 0-1 0 0,-1 14 1 0 0,-8 44 3931 0 0,6-47-2430 0 0,-1 2-540 0 0,0-1 778 0 0,-1 37 0 0 0,5-54-1022 0 0,7-3-593 0 0,-4-1-318 0 0,0 0 0 0 0,0 0 0 0 0,0 0 0 0 0,0-1 0 0 0,0 1 0 0 0,-1-1 0 0 0,1 1 0 0 0,-1-1 0 0 0,4-5 0 0 0,8-9-5 0 0,-7 10-61 0 0,-1 0-1 0 0,0-1 1 0 0,-1 0-1 0 0,6-11 1 0 0,4-4-115 0 0,51-97-855 0 0,-14 21 445 0 0,-34 76 765 0 0,-17 22-137 0 0,0 0 0 0 0,0 0 1 0 0,-1 0-1 0 0,1 0 1 0 0,0 1-1 0 0,1-1 0 0 0,-1 0 1 0 0,0 1-1 0 0,0-1 0 0 0,0 1 1 0 0,0-1-1 0 0,0 1 0 0 0,1 0 1 0 0,-1-1-1 0 0,0 1 0 0 0,0 0 1 0 0,0 0-1 0 0,1 0 1 0 0,1 0-1 0 0,-2 1 29 0 0,1-1 0 0 0,-1 1 0 0 0,0 0 0 0 0,1 0-1 0 0,-1 0 1 0 0,0 0 0 0 0,0 0 0 0 0,0 1 0 0 0,0-1 0 0 0,0 0 0 0 0,0 1 0 0 0,0-1 0 0 0,-1 0 0 0 0,1 1 0 0 0,1 1 0 0 0,-2-1 29 0 0,11 21 746 0 0,13 44 0 0 0,-9-22-373 0 0,2 2-280 0 0,17 46 173 0 0,-27-76-790 0 0,1 0 0 0 0,1-1 0 0 0,14 19 0 0 0,-5-12-1264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26 11055 0 0,'-3'-2'219'0'0,"-1"-1"0"0"0,2 0 0 0 0,-2 1 0 0 0,1 1 0 0 0,0-2 0 0 0,-1 1 0 0 0,1 0 0 0 0,-1 1 0 0 0,0 0 0 0 0,1 0 0 0 0,-2 0 0 0 0,2 0 0 0 0,-1 0 0 0 0,0 0 0 0 0,0 1 0 0 0,0 0 0 0 0,0 0 0 0 0,0 0 0 0 0,0 0 0 0 0,0 1 0 0 0,1 0 0 0 0,-2 0 0 0 0,1 0 0 0 0,1 0 0 0 0,-1 0 0 0 0,-4 3 0 0 0,1-1 97 0 0,-1 0 0 0 0,1 2 0 0 0,0-1 0 0 0,0 1 1 0 0,1-1-1 0 0,0 2 0 0 0,-1-1 0 0 0,1 1 0 0 0,0 0 0 0 0,1 0 1 0 0,-8 13-1 0 0,4-3-93 0 0,0 0 1 0 0,2 1-1 0 0,1 0 0 0 0,0 0 1 0 0,1 1-1 0 0,1-1 1 0 0,-4 27-1 0 0,5-11 97 0 0,1-2 0 0 0,2 2 1 0 0,5 42-1 0 0,-4-59-218 0 0,2 0 1 0 0,1 0-1 0 0,-1-1 1 0 0,2 1 0 0 0,6 15-1 0 0,-5-20-32 0 0,-1-1 1 0 0,1 1-1 0 0,0-2 0 0 0,1 1 0 0 0,-1-1 1 0 0,3 0-1 0 0,12 13 0 0 0,-14-15-42 0 0,2 0 0 0 0,-1-1 0 0 0,0-1 0 0 0,0 2 0 0 0,1-3 0 0 0,0 1 0 0 0,0-1 0 0 0,0 1 0 0 0,1-3 0 0 0,0 2 0 0 0,-1-1 0 0 0,1-1 0 0 0,10 1 0 0 0,0 0 41 0 0,-10-1-98 0 0,-1-1 1 0 0,1-1 0 0 0,0 0 0 0 0,12 0 0 0 0,-6-1-299 0 0,-5-1-527 0 0,1 1 0 0 0,21-6 0 0 0,-31 6 441 0 0,2 0 1 0 0,0-1-1 0 0,-2 0 0 0 0,2 1 1 0 0,-1 0-1 0 0,0-1 0 0 0,0-1 1 0 0,0 1-1 0 0,-1 1 0 0 0,1-2 1 0 0,0 0-1 0 0,-1 0 0 0 0,4-4 1 0 0,2-6-5818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0,'0'0'919'0'0,"4"7"-742"0"0,36 118 3884 0 0,-4 0 0 0 0,20 140 0 0 0,-9-12-2993 0 0,-43-236-1018 0 0,5 34 193 0 0,-9-49-114 0 0,9-17-69 0 0,-5-3-160 0 0,0-1-1 0 0,-2 1 0 0 0,2-33 1 0 0,0 3-98 0 0,-3 24 63 0 0,15-86-219 0 0,-14 99 340 0 0,2-2 1 0 0,0 1-1 0 0,-1 2 1 0 0,2-2-1 0 0,0 1 1 0 0,13-21-1 0 0,-16 30 37 0 0,0-1-1 0 0,0 1 0 0 0,-1 0 0 0 0,1 0 0 0 0,0-1 0 0 0,1 1 0 0 0,-1 0 0 0 0,5-2 0 0 0,-6 3 0 0 0,0 1-1 0 0,0-1 0 0 0,0 1 1 0 0,0-1-1 0 0,1 1 0 0 0,-1 0 1 0 0,0 0-1 0 0,0-1 0 0 0,0 1 1 0 0,0 0-1 0 0,0 0 0 0 0,1 0 1 0 0,-1 1-1 0 0,0-1 0 0 0,0 0 1 0 0,0 0-1 0 0,0 1 0 0 0,0-1 1 0 0,0 1-1 0 0,0-1 0 0 0,1 1 1 0 0,-1-1-1 0 0,0 1 0 0 0,0 0 0 0 0,1 1 1 0 0,5 4 53 0 0,0 0 0 0 0,0 1 1 0 0,-1 0-1 0 0,0 1 0 0 0,0-1 1 0 0,6 12-1 0 0,26 55 65 0 0,-32-62-138 0 0,-1-1-22 0 0,53 103-133 0 0,-48-98-830 0 0,0-1 1 0 0,1 1-1 0 0,0-1 0 0 0,24 22 1 0 0,-31-34 365 0 0,0 1 1 0 0,0 0 0 0 0,1-2 0 0 0,-1 1 0 0 0,1 0 0 0 0,-1 0 0 0 0,2-2 0 0 0,-2 1 0 0 0,1 0-1 0 0,10 2 1 0 0,9-3-4572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14 11055 0 0,'-3'-1'145'0'0,"0"-1"-1"0"0,2 0 1 0 0,-2 1-1 0 0,0-1 1 0 0,1 1-1 0 0,-1 1 1 0 0,0-1-1 0 0,0 0 1 0 0,1 0-1 0 0,-1 0 1 0 0,0 1 0 0 0,1-1-1 0 0,-2 1 1 0 0,-2 0-1 0 0,2 1 231 0 0,1 0 1 0 0,-1 0-1 0 0,-1 1 0 0 0,2-2 1 0 0,0 2-1 0 0,0 0 0 0 0,-1 0 0 0 0,0 0 1 0 0,2-1-1 0 0,-6 6 0 0 0,2-2-98 0 0,0 1 0 0 0,0 0 0 0 0,1 0 0 0 0,0 0 0 0 0,0 1 0 0 0,1 0 0 0 0,-1 0 0 0 0,1 0-1 0 0,0 1 1 0 0,1 0 0 0 0,-4 10 0 0 0,3-3-79 0 0,0-1 0 0 0,0 2 0 0 0,2-2 0 0 0,0 2 0 0 0,0 20 0 0 0,2-29-161 0 0,1 0 1 0 0,-1 0-1 0 0,2 1 0 0 0,-1-1 1 0 0,0 1-1 0 0,2-1 0 0 0,-1 0 1 0 0,1-1-1 0 0,0 2 0 0 0,0-2 1 0 0,1 1-1 0 0,5 6 0 0 0,-8-11-32 0 0,1 1 0 0 0,0 0 0 0 0,1-1 1 0 0,-2 0-1 0 0,2 1 0 0 0,0-1 0 0 0,0 0 0 0 0,-1-1 0 0 0,1 1 0 0 0,0 0 0 0 0,0 0 0 0 0,0 0 1 0 0,0-1-1 0 0,0-1 0 0 0,0 2 0 0 0,1-1 0 0 0,-1-1 0 0 0,0 1 0 0 0,0 0 0 0 0,1-1 0 0 0,-1 0 0 0 0,0 0 1 0 0,1 0-1 0 0,-1 0 0 0 0,0-1 0 0 0,1 1 0 0 0,-1-1 0 0 0,6-2 0 0 0,-5 2-13 0 0,1-1-1 0 0,-1 0 1 0 0,1-1-1 0 0,-1 2 1 0 0,0-2-1 0 0,0 0 1 0 0,0 0-1 0 0,-1 0 1 0 0,1 0-1 0 0,0 0 1 0 0,-1-1-1 0 0,4-5 1 0 0,-3 3-11 0 0,1-2 1 0 0,-2 2-1 0 0,1-1 0 0 0,-1 0 1 0 0,-1 0-1 0 0,1-1 0 0 0,1-8 1 0 0,-1-1 17 0 0,0 0 1 0 0,-1 0 0 0 0,-2 0 0 0 0,1-1-1 0 0,-2 0 1 0 0,-4-20 0 0 0,4 34 75 0 0,1 1 0 0 0,-1-2 0 0 0,0 1 0 0 0,1 1 0 0 0,-2-1 0 0 0,-2-4 0 0 0,3 6 97 0 0,-4 28 583 0 0,7-2-731 0 0,0-1 0 0 0,3 0 0 0 0,7 30 1 0 0,-10-44-25 0 0,1 2-961 0 0,1-1-1 0 0,-2 0 0 0 0,3 0 1 0 0,-2-1-1 0 0,3 1 0 0 0,-2-1 1 0 0,3 0-1 0 0,6 12 1 0 0,0-7-5569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1 178 919 0 0,'5'22'1347'0'0,"1"1"0"0"0,0-2-1 0 0,20 41 1 0 0,-10-26 656 0 0,2 10 3425 0 0,19 44-159 0 0,39 123-2027 0 0,-69-190-2907 0 0,-7-23-47 0 0,-5-13-99 0 0,-20-61-1303 0 0,2-1 0 0 0,-14-90 0 0 0,33 137 153 0 0,0-1-1 0 0,1 1 1 0 0,4-57 0 0 0,1 66 646 0 0,0 1 1 0 0,2-1 0 0 0,-1 1 0 0 0,3 0 0 0 0,-1 0 0 0 0,1 0-1 0 0,10-17 1 0 0,-15 31 494 0 0,2 0-1 0 0,-1 0 0 0 0,1 0 1 0 0,-1 0-1 0 0,1 1 0 0 0,0 0 1 0 0,0-1-1 0 0,0 1 0 0 0,1 0 1 0 0,-1 0-1 0 0,8-4 0 0 0,-8 5-21 0 0,-1 2 0 0 0,1-1 0 0 0,0 0-1 0 0,0 0 1 0 0,-1 0 0 0 0,2 1 0 0 0,-1-1-1 0 0,-1 1 1 0 0,1 0 0 0 0,1 0 0 0 0,-2 0-1 0 0,1 0 1 0 0,1 1 0 0 0,-2-1 0 0 0,1 1-1 0 0,0 0 1 0 0,-1 0 0 0 0,6 2 0 0 0,-3-1 21 0 0,-1 0 1 0 0,0 1 0 0 0,0-1 0 0 0,-1 1-1 0 0,1 0 1 0 0,-1-1 0 0 0,0 2 0 0 0,1-1-1 0 0,-1 0 1 0 0,-1 1 0 0 0,1-1 0 0 0,0 1-1 0 0,-2 0 1 0 0,2 0 0 0 0,-1 0 0 0 0,0 0-1 0 0,1 7 1 0 0,1 0 189 0 0,-1 0 0 0 0,-2 0 0 0 0,1-1 0 0 0,0 1 0 0 0,-1 1 0 0 0,-1 10 0 0 0,-1-5-283 0 0,-1 1-1 0 0,0-2 0 0 0,-2 1 1 0 0,0-1-1 0 0,0 0 1 0 0,-2 1-1 0 0,0-2 1 0 0,0 1-1 0 0,-1-1 0 0 0,-2 0 1 0 0,0-1-1 0 0,-12 17 1 0 0,0-6-882 0 0,7-12-3199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18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70 12783 0 0,'0'0'1158'0'0,"-2"11"-866"0"0,-5 47 794 0 0,2-1 0 0 0,3 1 1 0 0,6 62-1 0 0,-3-100-1044 0 0,-1-12 21 0 0,0 1 0 0 0,1-1-1 0 0,0 0 1 0 0,4 16 0 0 0,-5-23 110 0 0,1-2-158 0 0,0 0 0 0 0,0 0 0 0 0,-1-1 0 0 0,1 1 0 0 0,-1 0 1 0 0,1 0-1 0 0,-1-1 0 0 0,1 1 0 0 0,-1 0 0 0 0,0 0 0 0 0,1-1 0 0 0,-1 1 0 0 0,0-1 0 0 0,0-1 0 0 0,0 2-1 0 0,2-15-61 0 0,-1 0 1 0 0,0 0-1 0 0,-2 0 0 0 0,-2-19 1 0 0,-15-65-53 0 0,4 27-42 0 0,11 55 149 0 0,-4-27 24 0 0,7 41 68 0 0,0 1 0 0 0,0 0 0 0 0,0 0 1 0 0,0-1-1 0 0,0 1 0 0 0,1 0 0 0 0,0 0 0 0 0,0 0 0 0 0,0 0 0 0 0,2-6 0 0 0,-2 7-32 0 0,0 1 1 0 0,1-1-1 0 0,-1 1 0 0 0,0 0 1 0 0,1-1-1 0 0,-1 1 0 0 0,1 0 0 0 0,-1 0 1 0 0,1 0-1 0 0,-1 0 0 0 0,1 0 0 0 0,0 0 1 0 0,3 0-1 0 0,27-8 307 0 0,-15 5-306 0 0,-4 1-417 0 0,9-4 589 0 0,28-4-1 0 0,-43 10-1417 0 0,1 0-1 0 0,-1 1 1 0 0,1 0 0 0 0,10 1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17479 0 0,'1'1'796'0'0,"57"299"2307"0"0,16-2-426 0 0,-22-125-11390 0 0,-46-153 2090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15199 0 0,'0'0'91'0'0,"-1"-1"-1"0"0,1 0 0 0 0,-1 0 0 0 0,1 1 1 0 0,0-1-1 0 0,-1 0 0 0 0,1 0 0 0 0,0 1 1 0 0,0-1-1 0 0,0 0 0 0 0,0 1 0 0 0,-1-1 1 0 0,1 0-1 0 0,0 1 0 0 0,0-1 0 0 0,1 0 1 0 0,-1 0-1 0 0,0 0 0 0 0,0 1 0 0 0,1-2 1 0 0,-1 1 141 0 0,1 1 0 0 0,0-1 0 0 0,0 0 0 0 0,-1 0 1 0 0,1 1-1 0 0,0-1 0 0 0,0 0 0 0 0,0 1 0 0 0,0-1 1 0 0,0 1-1 0 0,0-1 0 0 0,0 1 0 0 0,0 0 0 0 0,-1-1 1 0 0,3 1-1 0 0,142-35 2981 0 0,-74 24-3144 0 0,-11 1-1811 0 0,-41 7 151 0 0,-2 2-73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39 254 15463 0 0,'0'0'1400'0'0,"2"1"-1154"0"0,-1 0-187 0 0,0 0 0 0 0,1 0 1 0 0,0 0-1 0 0,0-1 0 0 0,0 0 1 0 0,0 0-1 0 0,0 1 1 0 0,0-1-1 0 0,0 1 0 0 0,-1-1 1 0 0,1 0-1 0 0,0 0 1 0 0,0 0-1 0 0,1-1 0 0 0,-2 1 1 0 0,1 0-1 0 0,0-1 1 0 0,0 1-1 0 0,0 0 0 0 0,-1-1 1 0 0,1 0-1 0 0,0 0 0 0 0,0 0 1 0 0,-1 0-1 0 0,0 0 1 0 0,1 0-1 0 0,0-1 0 0 0,-1 2 1 0 0,4-4-1 0 0,0-3 288 0 0,1 0-1 0 0,0 0 0 0 0,-2 0 1 0 0,2-1-1 0 0,3-9 1 0 0,-8 13-314 0 0,1 0 0 0 0,0 0 0 0 0,0 0 0 0 0,0-1 0 0 0,-2 1 1 0 0,1 0-1 0 0,0-1 0 0 0,-1 1 0 0 0,1-1 0 0 0,-1 1 0 0 0,0-1 1 0 0,0 1-1 0 0,-2-9 0 0 0,1 11 3 0 0,1-1 1 0 0,-1 0-1 0 0,0 1 0 0 0,0-1 1 0 0,0 0-1 0 0,-1 1 1 0 0,1 0-1 0 0,-1-1 0 0 0,1 1 1 0 0,-1 0-1 0 0,0 0 0 0 0,0 0 1 0 0,0 0-1 0 0,1 0 0 0 0,-2 0 1 0 0,1 1-1 0 0,-1-1 1 0 0,2 1-1 0 0,-2-1 0 0 0,0 1 1 0 0,1-1-1 0 0,0 1 0 0 0,-5 0 1 0 0,6 0 17 0 0,-2 1 1 0 0,1-1-1 0 0,-1 1 1 0 0,1-1-1 0 0,-1 1 0 0 0,1 0 1 0 0,-1 0-1 0 0,1 0 1 0 0,0 0-1 0 0,-1 0 1 0 0,1 1-1 0 0,-1-1 1 0 0,1 1-1 0 0,-1 0 1 0 0,2 0-1 0 0,-2-1 0 0 0,-2 2 1 0 0,2 1-7 0 0,0-1 0 0 0,0 0-1 0 0,0 1 1 0 0,0 0 0 0 0,0 0 0 0 0,1-1 0 0 0,0 1 0 0 0,-1 1 0 0 0,1-2 0 0 0,-2 6-1 0 0,0 0 65 0 0,2-2-1 0 0,-1 1 0 0 0,0 0 1 0 0,1 1-1 0 0,1 0 0 0 0,-1-1 1 0 0,0 13-1 0 0,1-5 71 0 0,1-1 0 0 0,0 1 0 0 0,4 15 0 0 0,-2-19-131 0 0,1 1 0 0 0,1 0 0 0 0,0-1 0 0 0,1-1-1 0 0,0 1 1 0 0,0 0 0 0 0,1-1 0 0 0,1 0 0 0 0,-1 0 0 0 0,2-1 0 0 0,0 1-1 0 0,0-2 1 0 0,14 12 0 0 0,-16-15-71 0 0,0-1-1 0 0,0 0 1 0 0,1 1-1 0 0,0-3 0 0 0,-1 2 1 0 0,1-1-1 0 0,1-1 1 0 0,-1 0-1 0 0,0 0 1 0 0,0 0-1 0 0,0-1 1 0 0,2 0-1 0 0,-2-1 1 0 0,0 0-1 0 0,1 0 1 0 0,8 0-1 0 0,-9-1-238 0 0,-1 0-1 0 0,-1-1 1 0 0,2 0-1 0 0,-2 0 1 0 0,0 0-1 0 0,2 0 0 0 0,-2-1 1 0 0,10-6-1 0 0,-11 5-325 0 0,1 1-1 0 0,-1-1 1 0 0,0 1-1 0 0,0-2 1 0 0,0 1-1 0 0,-1 0 1 0 0,0-1-1 0 0,1 0 1 0 0,-2 1-1 0 0,5-8 1 0 0,-1-3-5850 0 0</inkml:trace>
  <inkml:trace contextRef="#ctx0" brushRef="#br0" timeOffset="1">427 135 9671 0 0,'1'3'748'0'0,"23"64"1407"0"0,7 17 3916 0 0,8 21-1193 0 0,-28-72-4043 0 0,-10-32-522 0 0,-3-1-305 0 0,0-1 0 0 0,-1 1 0 0 0,1-1 0 0 0,1 0-1 0 0,-2 1 1 0 0,1-1 0 0 0,0 0 0 0 0,0 0 0 0 0,1 0 0 0 0,-1 0-1 0 0,0-1 1 0 0,0 1 0 0 0,0-1 0 0 0,1 1 0 0 0,0 0 0 0 0,-4-5 0 0 0,-1-2 40 0 0,-12-19 1 0 0,16 24-48 0 0,-4-7-16 0 0,0-2 0 0 0,-1 0-1 0 0,3 0 1 0 0,-1 0 0 0 0,1-1-1 0 0,0 1 1 0 0,1-1 0 0 0,1-1-1 0 0,0 2 1 0 0,0-24 0 0 0,2 27 12 0 0,1 1 0 0 0,0-1 1 0 0,0 0-1 0 0,1 0 0 0 0,-1 1 0 0 0,2-1 1 0 0,0 0-1 0 0,0 1 0 0 0,1 0 1 0 0,0 0-1 0 0,0 1 0 0 0,1-1 0 0 0,-1 1 1 0 0,2-1-1 0 0,-1 1 0 0 0,12-10 0 0 0,-12 12 141 0 0,1-1 0 0 0,0 2 0 0 0,0-2 0 0 0,1 3 0 0 0,-1-2 0 0 0,1 2 0 0 0,0-1 0 0 0,0 0 0 0 0,0 2 0 0 0,0-1 0 0 0,0 1-1 0 0,2 0 1 0 0,-2 1 0 0 0,1-1 0 0 0,7 1 0 0 0,22-3 412 0 0,56-2-811 0 0,-46 6-2772 0 0,-25 2-5743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3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14279 0 0,'5'11'210'0'0,"-2"-1"-1"0"0,1 0 1 0 0,-2 0-1 0 0,1 0 0 0 0,-1 1 1 0 0,0 0-1 0 0,0 13 1 0 0,-1 0 426 0 0,49 581 5802 0 0,-47-564-6372 0 0,-2-13-2252 0 0,2 1 1 0 0,11 45-1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48 10135 0 0,'-1'-4'266'0'0,"-2"1"0"0"0,1 0 0 0 0,-1-1 0 0 0,1 2 0 0 0,-1-1 0 0 0,0 0 0 0 0,1 0-1 0 0,-1 1 1 0 0,-1-1 0 0 0,1 1 0 0 0,0 0 0 0 0,-1 1 0 0 0,1-1 0 0 0,-1 0 0 0 0,1 0 0 0 0,-1 1-1 0 0,0 0 1 0 0,-4 0 0 0 0,4 0-23 0 0,0 0-1 0 0,1 0 0 0 0,-1 1 1 0 0,-1-1-1 0 0,2 1 0 0 0,-1 1 0 0 0,0-1 1 0 0,0 0-1 0 0,0 1 0 0 0,0 0 1 0 0,0 0-1 0 0,1 0 0 0 0,-1 0 1 0 0,1 0-1 0 0,-1 1 0 0 0,0 0 1 0 0,1 0-1 0 0,-4 3 0 0 0,2-1-243 0 0,3-3-4 0 0,0 0 1 0 0,1 0-1 0 0,-1 1 1 0 0,0-1-1 0 0,0 1 1 0 0,0 0-1 0 0,1-1 1 0 0,0 1-1 0 0,-1 0 1 0 0,1 0-1 0 0,-1 0 1 0 0,1 0-1 0 0,0 0 1 0 0,1 0-1 0 0,-1 1 1 0 0,0-2-1 0 0,0 2 1 0 0,1-1-1 0 0,-1 1 1 0 0,0 3-1 0 0,1-1-10 0 0,1 0-1 0 0,-1-1 1 0 0,1 2-1 0 0,0-2 1 0 0,0 1-1 0 0,0-1 1 0 0,0 1-1 0 0,1-1 1 0 0,0 1-1 0 0,1-1 1 0 0,2 5-1 0 0,3 5 35 0 0,1-1-1 0 0,12 13 1 0 0,66 65 591 0 0,-8-10 118 0 0,-60-60-540 0 0,2 3 209 0 0,0 0 0 0 0,-1 1 0 0 0,30 52 0 0 0,-43-65-246 0 0,1 5 201 0 0,7 18 0 0 0,-12-29-234 0 0,-2 0 0 0 0,1 0 0 0 0,-1 0 0 0 0,0 1 0 0 0,0 0-1 0 0,0 11 1 0 0,-1-14-55 0 0,-1 10 132 0 0,1-1 0 0 0,-2 1 0 0 0,-5 23 0 0 0,7-35-175 0 0,-2 2 0 0 0,1-1 0 0 0,0 0 0 0 0,0 0 0 0 0,0 1 0 0 0,-1-2 0 0 0,0 1-1 0 0,0 0 1 0 0,0 0 0 0 0,0-1 0 0 0,0 1 0 0 0,-1-1 0 0 0,1 1 0 0 0,0-1 0 0 0,-1 1 0 0 0,0-2 0 0 0,0 1 0 0 0,0 0 0 0 0,0 0 0 0 0,-5 1-1 0 0,5-2-5 0 0,2-1 0 0 0,-2 1 0 0 0,0 0 0 0 0,1-1 0 0 0,0 0 0 0 0,-1 1 0 0 0,1-1 0 0 0,0 0 0 0 0,-1 0-1 0 0,0-1 1 0 0,1 1 0 0 0,0-1 0 0 0,-1 1 0 0 0,1-1 0 0 0,-3 0 0 0 0,1-1 9 0 0,1 0 0 0 0,-1 0 0 0 0,0-1 0 0 0,2 1 1 0 0,-2 0-1 0 0,1-1 0 0 0,0 1 0 0 0,-4-7 0 0 0,-1 0 68 0 0,1-2 0 0 0,0 0 0 0 0,1 0 0 0 0,-9-20 0 0 0,5 6 59 0 0,2 1 1 0 0,1-1 0 0 0,2 0-1 0 0,-5-27 1 0 0,5 3 6 0 0,1-57-1 0 0,7 34 11 0 0,23-123 0 0 0,-24 184-138 0 0,2-8-328 0 0,-1-1-1082 0 0,-1 6-5579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15551 0 0,'-7'6'1186'0'0,"-4"10"-820"0"0,0-1 1 0 0,1 0 0 0 0,1 1 0 0 0,1 1 0 0 0,0 0 0 0 0,0 0 0 0 0,2 1 0 0 0,-6 28 0 0 0,2 4 1146 0 0,-8 97 1 0 0,14-80-857 0 0,4 0-1 0 0,9 83 1 0 0,-3-101-392 0 0,3 0 0 0 0,1 0-1 0 0,30 80 1 0 0,-28-100-156 0 0,0-1 1 0 0,3 0-1 0 0,31 50 0 0 0,-36-66-236 0 0,-1 0 0 0 0,1 1 0 0 0,1-2-1 0 0,1-1 1 0 0,0 1 0 0 0,-1-1 0 0 0,2-1 0 0 0,-1 0 0 0 0,26 13-1 0 0,-34-20-217 0 0,0 0-1 0 0,1 0 0 0 0,-1 0 1 0 0,2-1-1 0 0,-2 1 0 0 0,1-2 1 0 0,0 1-1 0 0,0 0 0 0 0,-1-1 1 0 0,2 1-1 0 0,-2-1 0 0 0,2-1 1 0 0,-2 1-1 0 0,2-1 0 0 0,-2 0 1 0 0,1 1-1 0 0,0-1 0 0 0,4-3 1 0 0,6-4-6613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15175 0 0,'-2'27'426'0'0,"0"-1"0"0"0,2 1 0 0 0,5 33 0 0 0,34 164 1910 0 0,-16-137-1788 0 0,35 88 0 0 0,-50-159-389 0 0,-7-15-10 0 0,-1-3-57 0 0,-2-14-115 0 0,0 0 0 0 0,-1 0 0 0 0,0 1 1 0 0,-2-1-1 0 0,1 1 0 0 0,-10-17 0 0 0,-6-23-49 0 0,-11-39 81 0 0,-14-47 117 0 0,38 115 53 0 0,3 2-1 0 0,-1-1 0 0 0,0-46 0 0 0,5 64-40 0 0,0 1 0 0 0,1 0 0 0 0,0-1 0 0 0,0 1 0 0 0,0 0 1 0 0,0-1-1 0 0,1 2 0 0 0,0-1 0 0 0,1 0 0 0 0,4-9 0 0 0,-4 11-84 0 0,-2 2 1 0 0,2-2-1 0 0,0 1 1 0 0,0 0-1 0 0,-1 0 0 0 0,2 0 1 0 0,-1 1-1 0 0,0 0 1 0 0,1-1-1 0 0,-2 1 1 0 0,2 0-1 0 0,0 0 1 0 0,0 1-1 0 0,0-1 0 0 0,-1 0 1 0 0,1 2-1 0 0,6-2 1 0 0,2 0-142 0 0,-2 1-1 0 0,2 1 1 0 0,0 0 0 0 0,0 0-1 0 0,15 4 1 0 0,26 0-8102 0 0,-40-4 1667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13647 0 0,'0'0'1239'0'0,"1"1"-1022"0"0,0 1-108 0 0,1 0 0 0 0,-1-1 0 0 0,1 1 0 0 0,0 0 0 0 0,0-1 0 0 0,1 1 0 0 0,-2-1 0 0 0,1 0 0 0 0,1 0 0 0 0,-1 0 0 0 0,0 0 0 0 0,0 0 0 0 0,1 0 0 0 0,3 1 0 0 0,0-1 238 0 0,0-1-1 0 0,-1 0 0 0 0,2 0 1 0 0,4 0-1 0 0,-3 0-98 0 0,13-3 245 0 0,0 0-1 0 0,34-9 1 0 0,8-2-540 0 0,-39 11-925 0 0,4 1-5302 0 0,-18-2 698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11519 0 0,'-8'12'1224'0'0,"8"-11"-1188"0"0,0-1 0 0 0,0 0 1 0 0,0 0-1 0 0,-1 0 0 0 0,1 0 0 0 0,0 0 0 0 0,0 0 0 0 0,0 0 0 0 0,0 1 0 0 0,0-1 0 0 0,0 0 0 0 0,0 0 0 0 0,0 1 0 0 0,-1-1 1 0 0,1 0-1 0 0,0 1 0 0 0,0-1 0 0 0,0 0 0 0 0,0 0 0 0 0,0 1 0 0 0,0-1 0 0 0,1 0 0 0 0,-1 0 0 0 0,0 1 0 0 0,0-1 1 0 0,0 0-1 0 0,0 0 0 0 0,0 1 0 0 0,0-1 0 0 0,0 0 0 0 0,1 0 0 0 0,-1 1 0 0 0,0-1 0 0 0,0 0 0 0 0,0 0 0 0 0,0 1 0 0 0,1-1 1 0 0,-1 0-1 0 0,0 0 0 0 0,13 6 3162 0 0,17-2 1667 0 0,-6-6-4492 0 0,1-1-1 0 0,-1-1 1 0 0,43-13 0 0 0,-48 12-342 0 0,152-47-3366 0 0,-152 45 1573 0 0,-1 2-322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1 731 8287 0 0,'0'0'382'0'0,"0"1"-8"0"0,0 26 10381 0 0,4-30-10939 0 0,-1-1 260 0 0,-1 2 0 0 0,1-2 0 0 0,-1 0 0 0 0,0 1 0 0 0,1-1 0 0 0,-1 0 0 0 0,-1 0 0 0 0,0 1-1 0 0,3-8 1 0 0,0-6-57 0 0,1-19-1 0 0,0 11-5 0 0,0-14-72 0 0,0-48-1 0 0,-3 45 27 0 0,-4-193 149 0 0,0 24-16 0 0,2 210-95 0 0,0-1 10 0 0,0 1 1 0 0,0-1-1 0 0,0 1 1 0 0,0 0 0 0 0,0 0-1 0 0,0-1 1 0 0,0 1-1 0 0,1-1 1 0 0,-1 1-1 0 0,0 0 1 0 0,0 0-1 0 0,2-3 1 0 0,-1 6 12 0 0,1 0 0 0 0,-1-1-1 0 0,1 1 1 0 0,-1 0 0 0 0,-1 0 0 0 0,1 0 0 0 0,1 1 0 0 0,-1 0-2 0 0,51 116 572 0 0,-10-21-111 0 0,98 219-223 0 0,-112-243-970 0 0,-7-18-3039 0 0,-14-38-2849 0 0</inkml:trace>
  <inkml:trace contextRef="#ctx0" brushRef="#br0" timeOffset="1">77 532 19151 0 0,'0'0'878'0'0,"-1"-1"-21"0"0,-3-2-484 0 0,3 2-304 0 0,1 0 1 0 0,0 0-1 0 0,0 0 0 0 0,0 0 0 0 0,0 1 1 0 0,0-1-1 0 0,0 0 0 0 0,1 0 1 0 0,-1 0-1 0 0,0 0 0 0 0,0 0 0 0 0,1 1 1 0 0,-1-1-1 0 0,0 0 0 0 0,1 0 0 0 0,-1 1 1 0 0,1-1-1 0 0,0-1 0 0 0,1 0 24 0 0,1 0 1 0 0,0 0-1 0 0,0 1 1 0 0,0-1-1 0 0,0 1 0 0 0,0-1 1 0 0,0 1-1 0 0,0 0 0 0 0,1 0 1 0 0,-2 1-1 0 0,2-1 0 0 0,5 0 1 0 0,8-3 109 0 0,20-5-296 0 0,-1 2 0 0 0,47-4 0 0 0,22 6-6670 0 0,-83 5 348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19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55 12119 0 0,'0'1'1098'0'0,"-3"1"448"0"0,18-8 922 0 0,16-8-843 0 0,-14 6-1453 0 0,0 1-1 0 0,0 1 1 0 0,25-7 0 0 0,-24 10-3173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83 4607 0 0,'-3'-4'241'0'0,"1"1"0"0"0,-2-1-1 0 0,1 0 1 0 0,0 2-1 0 0,-5-5 1 0 0,1 2 1056 0 0,1 1 0 0 0,-1 0 0 0 0,-1-1 1 0 0,-10-3-1 0 0,-34-8 5005 0 0,18 8-5185 0 0,20 5-1944 0 0,8 2 932 0 0,0-1 1 0 0,-1 1-1 0 0,0 0 1 0 0,0 0-1 0 0,1 1 1 0 0,-14 1-1 0 0,18 0-103 0 0,-1-1 1 0 0,2 1-1 0 0,-2 0 1 0 0,1-1-1 0 0,-1 1 0 0 0,2-1 1 0 0,-1 2-1 0 0,-1-1 1 0 0,1 0-1 0 0,1 1 0 0 0,-1-1 1 0 0,0 1-1 0 0,0-2 1 0 0,0 2-1 0 0,1 0 0 0 0,0 0 1 0 0,-1 0-1 0 0,0-1 1 0 0,1 1-1 0 0,0 1 0 0 0,-1-1 1 0 0,2 0-1 0 0,-2 4 1 0 0,1-4-13 0 0,1 0 1 0 0,-1 1 0 0 0,1 0 0 0 0,0-1 0 0 0,-1 0 0 0 0,2 1 0 0 0,-1 0 0 0 0,0-1-1 0 0,0 1 1 0 0,1 0 0 0 0,0-1 0 0 0,-1 0 0 0 0,1 1 0 0 0,0-1 0 0 0,2 5 0 0 0,2 1-20 0 0,-1 0 0 0 0,12 15 1 0 0,-2-6-9 0 0,1-1 1 0 0,0-1 0 0 0,32 26 0 0 0,60 32 643 0 0,-70-50 477 0 0,0 3 0 0 0,45 41 0 0 0,-36-18 726 0 0,-41-43-1513 0 0,-1 0 0 0 0,1 0-1 0 0,-1 0 1 0 0,0 1-1 0 0,-1 0 1 0 0,5 12 0 0 0,-7-16-230 0 0,0-1 0 0 0,0 1 1 0 0,-1-1-1 0 0,0 1 0 0 0,0 0 1 0 0,0-1-1 0 0,0 0 0 0 0,0 1 1 0 0,0 0-1 0 0,0-1 0 0 0,0 1 1 0 0,-1-1-1 0 0,0 1 0 0 0,0-1 1 0 0,-2 5-1 0 0,1-4-8 0 0,1 0 1 0 0,-2 1-1 0 0,1-2 0 0 0,-1 2 0 0 0,1-1 1 0 0,-1-1-1 0 0,0 1 0 0 0,0-1 1 0 0,-5 4-1 0 0,-3 1 16 0 0,-2 0 0 0 0,0-1 0 0 0,0-1 0 0 0,-21 6 0 0 0,17-6-187 0 0,0 0 0 0 0,0-1-1 0 0,0-2 1 0 0,-29 2 0 0 0,36-4-1344 0 0,1-1 1 0 0,-20-3-1 0 0,19 2-4713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0,'0'0'528'0'0,"1"1"-341"0"0,68 55 6277 0 0,-16-15-4601 0 0,58 60 1 0 0,99 145 2222 0 0,-180-205-2989 0 0,-1 0 0 0 0,37 74 0 0 0,-58-97-861 0 0,0 2 0 0 0,-2-1-1 0 0,0 1 1 0 0,0 1 0 0 0,-3-1 0 0 0,1 0 0 0 0,-1 1 0 0 0,-2 0 0 0 0,-1-1-1 0 0,0 1 1 0 0,-1 0 0 0 0,-1-1 0 0 0,-1 0 0 0 0,-1 1 0 0 0,-1-1 0 0 0,0 0-1 0 0,-2 0 1 0 0,-1-1 0 0 0,-10 20 0 0 0,-3 4 15 0 0,-3-1-1 0 0,-44 61 1 0 0,30-56-1649 0 0,-27 38-6681 0 0,52-67-1036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36 5527 0 0,'0'0'250'0'0,"-6"-10"100"0"0,4 7-36 0 0,2 2 0 0 0,-2-1 0 0 0,0 1 0 0 0,1-2 0 0 0,-1 2 0 0 0,1-1 0 0 0,-1 1 0 0 0,0 0-1 0 0,0-1 1 0 0,0 1 0 0 0,0-1 0 0 0,0 2 0 0 0,0-1 0 0 0,0 0 0 0 0,0 0 0 0 0,-1 0 0 0 0,2 1-1 0 0,-2 0 1 0 0,1-1 0 0 0,-1 1 0 0 0,1 0 0 0 0,0-1 0 0 0,0 1 0 0 0,-1 1 0 0 0,1-1 0 0 0,0 0-1 0 0,-1 1 1 0 0,2-1 0 0 0,-2 0 0 0 0,1 1 0 0 0,-1 0 0 0 0,-2 1 0 0 0,-5 3 48 0 0,-1 1 0 0 0,2 0 1 0 0,-1 0-1 0 0,1 1 0 0 0,-10 8 0 0 0,-2 5-272 0 0,0 2-1 0 0,0 1 1 0 0,-25 37-1 0 0,37-47-91 0 0,7-9 3 0 0,-1-1-1 0 0,1 1 1 0 0,0 0-1 0 0,-1 0 1 0 0,1 0-1 0 0,1 0 1 0 0,-2 7-1 0 0,2-9-5 0 0,1 1 0 0 0,-1-1-1 0 0,1 0 1 0 0,0 0 0 0 0,0 0-1 0 0,0 0 1 0 0,1 0 0 0 0,-1 0-1 0 0,0 1 1 0 0,1-2 0 0 0,-1 2-1 0 0,0-2 1 0 0,1 1 0 0 0,0 0-1 0 0,0 0 1 0 0,0 0 0 0 0,0 0-1 0 0,3 2 1 0 0,5 7-49 0 0,1-2 0 0 0,0 1 0 0 0,2-1 0 0 0,-2-1 0 0 0,2 0 0 0 0,15 7 0 0 0,-3 1 9 0 0,64 36-39 0 0,26 18 696 0 0,-98-59-97 0 0,0 1-1 0 0,-1 0 0 0 0,17 19 1 0 0,-30-30-407 0 0,0 1 0 0 0,-2-1 0 0 0,1 0 1 0 0,1 1-1 0 0,-1 0 0 0 0,0 0 0 0 0,-1 0 1 0 0,1-1-1 0 0,0 1 0 0 0,0-1 0 0 0,-1 2 1 0 0,1-2-1 0 0,-1 1 0 0 0,0 1 1 0 0,0-2-1 0 0,0 5 0 0 0,0-4 18 0 0,0 1 0 0 0,-1-1-1 0 0,1 1 1 0 0,-1-1 0 0 0,-1 0 0 0 0,2 1 0 0 0,-1-1-1 0 0,-1 1 1 0 0,1-1 0 0 0,0 1 0 0 0,-3 1 0 0 0,-3 4 170 0 0,-1 1 1 0 0,-1-1 0 0 0,1-1 0 0 0,-15 11 0 0 0,17-14-294 0 0,-26 18-149 0 0,-2-2 1 0 0,1-1 0 0 0,-38 15-1 0 0,67-32-273 0 0,0 0 0 0 0,0-1-1 0 0,0 0 1 0 0,0 0 0 0 0,-1 0-1 0 0,1-1 1 0 0,-1 1 0 0 0,1-1 0 0 0,-8 0-1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11055 0 0,'-2'-6'7522'0'0,"8"19"-5822"0"0,-2-5-1346 0 0,18 60 816 0 0,18 99 0 0 0,-5-17-987 0 0,16 67-2070 0 0,-47-191-80 0 0,-1-5-2735 0 0,0-1-1609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45 271 3679 0 0,'-5'-7'420'0'0,"-1"-1"-1"0"0,-5-8 1 0 0,8 9 1184 0 0,-1 0 1 0 0,1 0 0 0 0,1-1-1 0 0,-2 1 1 0 0,-1-13-1 0 0,5 16-894 0 0,-1 0-1 0 0,1 0 1 0 0,0 0-1 0 0,-1 0 0 0 0,2 0 1 0 0,-1 0-1 0 0,0 0 1 0 0,1 0-1 0 0,-1-1 0 0 0,2 1 1 0 0,1-7-1 0 0,-1 9-781 0 0,0-2 0 0 0,-1 1-1 0 0,2 1 1 0 0,-2-1 0 0 0,2 0-1 0 0,-2 1 1 0 0,2-1 0 0 0,-1 1-1 0 0,6-4 1 0 0,-5 4 80 0 0,-1 0 1 0 0,1 0-1 0 0,0 2 0 0 0,0-2 0 0 0,-1 0 0 0 0,2 2 1 0 0,-1-1-1 0 0,0 0 0 0 0,0 0 0 0 0,0 0 0 0 0,0 1 1 0 0,0 0-1 0 0,0 0 0 0 0,1 0 0 0 0,-1 0 0 0 0,0 0 1 0 0,5 2-1 0 0,4 1-389 0 0,-2 0 0 0 0,1 1 0 0 0,16 8 0 0 0,-6-2-1400 0 0,24 11-2636 0 0,-28-16 2715 0 0</inkml:trace>
  <inkml:trace contextRef="#ctx0" brushRef="#br0" timeOffset="1">419 242 6911 0 0,'7'9'853'0'0,"0"1"0"0"0,0 0 0 0 0,-1 0-1 0 0,0 0 1 0 0,-1 1 0 0 0,4 12-1 0 0,1-1 1346 0 0,-2-5-937 0 0,-2-6-94 0 0,-1 1 0 0 0,1 1 0 0 0,-2-1 0 0 0,4 17 2297 0 0,-13-42-2473 0 0,1-5-808 0 0,1 0 1 0 0,0-1 0 0 0,1 1-1 0 0,1 0 1 0 0,1-1 0 0 0,3-26-1 0 0,24-110-588 0 0,-26 146-114 0 0,2 1 0 0 0,0-1 0 0 0,-1 0 0 0 0,2 1 0 0 0,0-1 0 0 0,0 1 0 0 0,1 0 0 0 0,0-1 0 0 0,0 2 0 0 0,10-11 0 0 0,-14 17 172 0 0,1-1 0 0 0,-1 1 0 0 0,1 0 0 0 0,0 0 0 0 0,-1 0 0 0 0,1-1 0 0 0,0 2 0 0 0,-1-1 1 0 0,2 0-1 0 0,-2 0 0 0 0,3 0 0 0 0,8-1-5860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33 4143 0 0,'0'0'319'0'0,"-9"-5"112"0"0,-16-8 7772 0 0,22 12-7486 0 0,0-1 0 0 0,0 2 1 0 0,-1-1-1 0 0,1 0 0 0 0,-5 0 0 0 0,5 1-594 0 0,1 0-1 0 0,0 0 1 0 0,0 0 0 0 0,1 1-1 0 0,-2-1 1 0 0,2 1-1 0 0,-1-1 1 0 0,1 1 0 0 0,-2-1-1 0 0,1 1 1 0 0,1 0 0 0 0,-1 0-1 0 0,1 0 1 0 0,-1-1-1 0 0,0 2 1 0 0,1-1 0 0 0,-1 0-1 0 0,1 0 1 0 0,0 1-1 0 0,-1-1 1 0 0,1 1 0 0 0,0-1-1 0 0,0 1 1 0 0,0-1 0 0 0,-1 4-1 0 0,-2 1-78 0 0,2 1 1 0 0,-1 0-1 0 0,0 1 0 0 0,2-2 0 0 0,-1 1 1 0 0,0 1-1 0 0,2-1 0 0 0,-1 0 0 0 0,0 1 1 0 0,1 0-1 0 0,0-1 0 0 0,1 0 0 0 0,0 0 1 0 0,3 11-1 0 0,-4-11-37 0 0,3 0 0 0 0,-1-1 0 0 0,0 1 0 0 0,0-1-1 0 0,2 0 1 0 0,-1 0 0 0 0,0 0 0 0 0,1 0 0 0 0,0 0 0 0 0,0-2 0 0 0,0 2 0 0 0,1-1 0 0 0,0 0 0 0 0,0 0 0 0 0,10 6 0 0 0,-14-11-6 0 0,4 4 14 0 0,1-1 0 0 0,-1 1 1 0 0,1-2-1 0 0,7 4 0 0 0,-11-6-11 0 0,1 0 0 0 0,-1 1-1 0 0,0-1 1 0 0,0 0 0 0 0,1 0 0 0 0,-1 0-1 0 0,0 0 1 0 0,0 0 0 0 0,1-1 0 0 0,-1 1-1 0 0,0 0 1 0 0,0 0 0 0 0,0-1 0 0 0,1 0-1 0 0,1-1 1 0 0,-2 1 6 0 0,2 0 0 0 0,-2-1-1 0 0,0 1 1 0 0,2-1 0 0 0,-2 0-1 0 0,1 1 1 0 0,-2-1 0 0 0,2 1-1 0 0,-1-2 1 0 0,0 1 0 0 0,0 0-1 0 0,0 0 1 0 0,-1-1 0 0 0,2 1 0 0 0,-2-1-1 0 0,0 1 1 0 0,1-1 0 0 0,-1 0-1 0 0,0 0 1 0 0,0 1 0 0 0,0-2-1 0 0,0 2 1 0 0,-1-1 0 0 0,0 0-1 0 0,1-4 1 0 0,0-1 45 0 0,-1 1 0 0 0,-1-1 0 0 0,1-1-1 0 0,-1 2 1 0 0,0-1 0 0 0,-1 0 0 0 0,1 1 0 0 0,-2-1 0 0 0,1 0-1 0 0,-2 1 1 0 0,1 0 0 0 0,0 0 0 0 0,-1 0 0 0 0,0 0-1 0 0,0 1 1 0 0,-1 0 0 0 0,-6-7 0 0 0,1 0-602 0 0,-1 1 0 0 0,0 1 0 0 0,-16-13 0 0 0,18 18-1308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15751 0 0,'6'17'1055'0'0,"1"1"0"0"0,-2 1 0 0 0,0-1 0 0 0,-1 1-1 0 0,-2 0 1 0 0,2 32 0 0 0,-8 1 776 0 0,4-51-766 0 0,-2-10-852 0 0,1-2-193 0 0,1 0 0 0 0,0 0 0 0 0,1 0 0 0 0,2-15 0 0 0,12-45-279 0 0,-7 38 9 0 0,-3 12-19 0 0,1 1 0 0 0,1-1 0 0 0,18-37 0 0 0,-25 57 267 0 0,0 1-1 0 0,0-1 1 0 0,1-1-1 0 0,0 1 1 0 0,-1 1-1 0 0,1-1 1 0 0,0 0-1 0 0,-1 0 1 0 0,1 0-1 0 0,0 0 1 0 0,0 1 0 0 0,0-1-1 0 0,-1 1 1 0 0,1-1-1 0 0,0 0 1 0 0,0 0-1 0 0,0 1 1 0 0,0 0-1 0 0,0 0 1 0 0,0-1-1 0 0,1 1 1 0 0,-2 0-1 0 0,1-1 1 0 0,0 1-1 0 0,1 0 1 0 0,1 0 0 0 0,-2 0 12 0 0,0 1 1 0 0,0-1 0 0 0,1 1 0 0 0,-2-1 0 0 0,2 0 0 0 0,-1 1 0 0 0,1 0 0 0 0,-2 0 0 0 0,1 0-1 0 0,0-1 1 0 0,1 1 0 0 0,-2 0 0 0 0,1 1 0 0 0,0-1 0 0 0,0-1 0 0 0,0 2 0 0 0,-1-1 0 0 0,0 0 0 0 0,1 0-1 0 0,0 0 1 0 0,-1 1 0 0 0,1 0 0 0 0,5 16 163 0 0,5 23 0 0 0,-4-9-101 0 0,11 45 72 0 0,-13-48-1148 0 0,2 0 1 0 0,14 39 0 0 0,-19-65 849 0 0,1 6-1232 0 0,1 0 1 0 0,8 14-1 0 0,-4-11-355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16703 0 0,'0'0'1512'0'0,"-2"0"-1245"0"0,2 0-251 0 0,-1 0 0 0 0,0 0 0 0 0,0 0 0 0 0,0 0 0 0 0,1 0 0 0 0,0 0-1 0 0,-1 0 1 0 0,0 0 0 0 0,0 0 0 0 0,0 0 0 0 0,0 1 0 0 0,1-1 0 0 0,-1 0 0 0 0,0 1 0 0 0,0-1 0 0 0,1 0 0 0 0,-1 0 0 0 0,1 1 0 0 0,-1-1 0 0 0,0 1 0 0 0,1-1 0 0 0,-1 1 0 0 0,0 0 0 0 0,1-1-1 0 0,-1 2 1 0 0,-1 0 198 0 0,-1 2-92 0 0,0-1 0 0 0,0 1 0 0 0,0 0 0 0 0,1 1 0 0 0,-1-1 0 0 0,2 0 0 0 0,-2 1 1 0 0,1 0-1 0 0,1 0 0 0 0,0-1 0 0 0,-1 1 0 0 0,2-1 0 0 0,-1 1 0 0 0,1 0 0 0 0,-1 0 0 0 0,1 1 0 0 0,0-2 0 0 0,1 1 0 0 0,0 5 1 0 0,0-2 70 0 0,1 1 0 0 0,0-1 1 0 0,1 1-1 0 0,-1-1 1 0 0,1 0-1 0 0,1 0 0 0 0,0 0 1 0 0,0 0-1 0 0,0-1 1 0 0,6 8-1 0 0,-7-12-193 0 0,3 2 0 0 0,0 0 0 0 0,11 10-201 0 0,-16-14 90 0 0,10-8-544 0 0,-10 6 592 0 0,0-2-1 0 0,0 2 1 0 0,0-2-1 0 0,0 1 1 0 0,0-1-1 0 0,-1 2 0 0 0,0-2 1 0 0,1 1-1 0 0,-1-1 1 0 0,0 1-1 0 0,0-4 0 0 0,-2-26-418 0 0,1 24 393 0 0,-1-1-90 0 0,2-1 1 0 0,0-12-1 0 0,0 18 80 0 0,0 1 0 0 0,1 1-1 0 0,-1-2 1 0 0,1 2 0 0 0,0-1-1 0 0,0 0 1 0 0,-1 0 0 0 0,1 1-1 0 0,1-1 1 0 0,-1 1 0 0 0,0-1 0 0 0,3-2-1 0 0,-3 4 78 0 0,0 0 0 0 0,0 0 1 0 0,0 0-1 0 0,0 1 0 0 0,0-1 0 0 0,0 1 0 0 0,0-1 0 0 0,0 1 0 0 0,1-1 0 0 0,-1 1 0 0 0,0-1 1 0 0,0 1-1 0 0,1 0 0 0 0,-1 0 0 0 0,0 0 0 0 0,0 0 0 0 0,1 0 0 0 0,-2 0 0 0 0,2 0 0 0 0,-1 0 0 0 0,0 0 1 0 0,0 1-1 0 0,1-1 0 0 0,-1 1 0 0 0,0-1 0 0 0,2 2 0 0 0,2 0 129 0 0,0 0-1 0 0,1 1 1 0 0,-1 0-1 0 0,6 5 1 0 0,-3 0 175 0 0,0-1 0 0 0,0 1 0 0 0,-1-1 0 0 0,-1 2 0 0 0,1-1 0 0 0,-1 1 1 0 0,0 1-1 0 0,4 9 0 0 0,-4-6 159 0 0,0 1 0 0 0,0 0 1 0 0,-2-1-1 0 0,0 2 0 0 0,3 19 0 0 0,-6-24-206 0 0,-1 0-1 0 0,0-1 0 0 0,0 2 1 0 0,-1-2-1 0 0,-1 1 1 0 0,1 0-1 0 0,-2 0 1 0 0,1-1-1 0 0,-1 0 0 0 0,0 0 1 0 0,-7 14-1 0 0,6-17-219 0 0,1 0-1 0 0,0 0 0 0 0,-1 0 0 0 0,0 0 1 0 0,-1-1-1 0 0,0 1 0 0 0,0-1 1 0 0,0 0-1 0 0,1 0 0 0 0,-2-1 0 0 0,0 1 1 0 0,1-2-1 0 0,-2 1 0 0 0,1-1 1 0 0,0 0-1 0 0,-11 4 0 0 0,15-6-149 0 0,1-1 0 0 0,-2 0-1 0 0,2 0 1 0 0,-1 0 0 0 0,0 0-1 0 0,0 0 1 0 0,0 0 0 0 0,0 0-1 0 0,0 0 1 0 0,1 0 0 0 0,-1 0 0 0 0,0-1-1 0 0,-2-1 1 0 0,-13-8-8233 0 0,9 2 822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11975 0 0,'8'4'1275'0'0,"-5"-4"-1150"0"0,1 1-1 0 0,0-1 1 0 0,0 0 0 0 0,6 0 0 0 0,-7-1 518 0 0,1 0 0 0 0,-1 0 0 0 0,0 0 1 0 0,0 0-1 0 0,0-1 0 0 0,0 2 0 0 0,0-2 0 0 0,0 0 1 0 0,3-3-1 0 0,1 0-422 0 0,2-2 0 0 0,-2 0-1 0 0,0 0 1 0 0,0-1 0 0 0,-1 0 0 0 0,0 0 0 0 0,-1 0-1 0 0,1 0 1 0 0,-1-1 0 0 0,0 0 0 0 0,-1 0 0 0 0,-1 0 0 0 0,1-1-1 0 0,-1 0 1 0 0,2-13 0 0 0,-5 19-203 0 0,1-1 1 0 0,-1 1-1 0 0,0-1 0 0 0,0 0 0 0 0,-1 1 1 0 0,1-1-1 0 0,-1 1 0 0 0,0-1 1 0 0,-2-6-1 0 0,2 10 5 0 0,1 0 0 0 0,-1 1 0 0 0,0-1 0 0 0,0 0 0 0 0,1 0 0 0 0,0 0 0 0 0,-1 0 0 0 0,0 1 0 0 0,0-1 0 0 0,0 0 0 0 0,0 1 1 0 0,1-1-1 0 0,-1 0 0 0 0,0 1 0 0 0,-1 0 0 0 0,2 0 0 0 0,-1-1 0 0 0,0 1 0 0 0,0 0 0 0 0,0 0 0 0 0,0-1 0 0 0,0 1 0 0 0,0 0 0 0 0,0 0 0 0 0,0 0 0 0 0,0 0 0 0 0,0 0 1 0 0,-1 0-1 0 0,2 1 0 0 0,-3-1 0 0 0,0 1 64 0 0,0-1 1 0 0,0 1-1 0 0,-1 1 1 0 0,1-1-1 0 0,0 0 1 0 0,0 1-1 0 0,0 0 1 0 0,-3 1-1 0 0,-1 2-16 0 0,1 2-1 0 0,0-1 0 0 0,0 1 0 0 0,0-1 1 0 0,1 2-1 0 0,-1-1 0 0 0,2 0 0 0 0,-1 1 0 0 0,1 0 1 0 0,0 0-1 0 0,-4 15 0 0 0,6-15-71 0 0,-1 0-1 0 0,2 0 1 0 0,-1 1-1 0 0,1-1 0 0 0,0 1 1 0 0,1-1-1 0 0,0 1 1 0 0,0-1-1 0 0,1 1 1 0 0,-1-1-1 0 0,2 1 1 0 0,3 10-1 0 0,-3-13-151 0 0,1 0-1 0 0,0 0 1 0 0,0 0-1 0 0,0 0 1 0 0,1 0-1 0 0,1-2 1 0 0,-1 2-1 0 0,0-1 1 0 0,1 0-1 0 0,0 0 1 0 0,0-1-1 0 0,0 0 1 0 0,1 0-1 0 0,6 4 1 0 0,-6-5-879 0 0,0 0 1 0 0,0 0-1 0 0,0-1 1 0 0,0 0-1 0 0,1 0 0 0 0,-1 0 1 0 0,1-1-1 0 0,11 1 1 0 0,4-1-5355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28 6911 0 0,'-10'-5'146'0'0,"-7"-1"3639"0"0,-28-9-1 0 0,43 15-3702 0 0,1 0 0 0 0,0-1 0 0 0,-1 1-1 0 0,1 0 1 0 0,-1-1 0 0 0,0 1 0 0 0,2 0 0 0 0,-2 0 0 0 0,0 0 0 0 0,1 1 0 0 0,-1-1-1 0 0,1 0 1 0 0,0 1 0 0 0,-1-1 0 0 0,1 0 0 0 0,-1 0 0 0 0,1 1 0 0 0,-1 0 0 0 0,2 0-1 0 0,-2 0 1 0 0,-1 1 0 0 0,2-1 49 0 0,1 0-10 0 0,0 0-116 0 0,0-1-1 0 0,0 2 1 0 0,0-1 0 0 0,1 0-1 0 0,-1-1 1 0 0,0 1-1 0 0,0 0 1 0 0,1 0 0 0 0,-1 0-1 0 0,0-1 1 0 0,0 1-1 0 0,1 0 1 0 0,-1 0 0 0 0,1 0-1 0 0,-1-1 1 0 0,1 1-1 0 0,0-1 1 0 0,-1 1 0 0 0,0 0-1 0 0,1 0 1 0 0,0-1-1 0 0,0 1 1 0 0,0-1 0 0 0,0 1-1 0 0,2 2 1 0 0,8 5 171 0 0,1 1 0 0 0,0-1 0 0 0,1-1 0 0 0,24 12 0 0 0,11 6 248 0 0,-36-18-315 0 0,73 47 1437 0 0,-73-46-847 0 0,-1 2 0 0 0,0-1-1 0 0,-1 1 1 0 0,0 0-1 0 0,9 14 1 0 0,-18-22-599 0 0,1 1 1 0 0,-1-2 0 0 0,1 2-1 0 0,-1-1 1 0 0,0 0 0 0 0,0 0-1 0 0,0 0 1 0 0,0 1 0 0 0,0-1-1 0 0,-1 2 1 0 0,1-2 0 0 0,-1 0-1 0 0,0 1 1 0 0,0-1 0 0 0,0 1-1 0 0,0-1 1 0 0,0 1 0 0 0,0 0-1 0 0,0-1 1 0 0,-1 1 0 0 0,0-1-1 0 0,0 1 1 0 0,0-1 0 0 0,0 0-1 0 0,1 1 1 0 0,-2-2 0 0 0,1 2-1 0 0,0-1 1 0 0,-1 0 0 0 0,0 0-1 0 0,-2 4 1 0 0,-3 1 15 0 0,0 0 0 0 0,-1-1 0 0 0,0 0 0 0 0,0 0 0 0 0,-1-1 0 0 0,-17 9 0 0 0,22-12-125 0 0,-9 4 29 0 0,-17 6 0 0 0,26-10-56 0 0,1-1 0 0 0,0-1 1 0 0,0 1-1 0 0,0-1 1 0 0,0 1-1 0 0,0-1 1 0 0,0 0-1 0 0,-1 0 0 0 0,1 0 1 0 0,0 0-1 0 0,0-1 1 0 0,-5 0-1 0 0,8 1-87 0 0,-2-1-1 0 0,1 0 1 0 0,0 0-1 0 0,0 0 1 0 0,0 1-1 0 0,0-1 1 0 0,0 0-1 0 0,0 0 1 0 0,1 0-1 0 0,-1 0 1 0 0,0 0-1 0 0,0-1 1 0 0,0 2-1 0 0,1-1 1 0 0,0-1-1 0 0,-1 1 1 0 0,0 0-1 0 0,1 0 1 0 0,-1-3-1 0 0,0-2-1907 0 0,0 0-1 0 0,0 1 1 0 0,0-7-1 0 0,1-7-5300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19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8 11343 0 0,'-2'2'127'0'0,"-1"0"0"0"0,1 0 0 0 0,-1 0-1 0 0,1 1 1 0 0,0-1 0 0 0,0 1 0 0 0,0-1-1 0 0,1 1 1 0 0,-1-1 0 0 0,0 1 0 0 0,-1 5-1 0 0,0 10 2953 0 0,3-17-2940 0 0,0-1-1 0 0,0 1 1 0 0,1 0 0 0 0,-1 0-1 0 0,0-1 1 0 0,1 1-1 0 0,-1 0 1 0 0,1-1 0 0 0,-1 1-1 0 0,1 0 1 0 0,-1-1-1 0 0,1 1 1 0 0,0-1-1 0 0,-1 1 1 0 0,1-1 0 0 0,0 1-1 0 0,-1-1 1 0 0,1 1-1 0 0,0-1 1 0 0,0 0 0 0 0,1 1-1 0 0,16 4 1125 0 0,-6-5-730 0 0,0 0-1 0 0,-1-1 0 0 0,1-1 1 0 0,-1 0-1 0 0,1-1 1 0 0,18-6-1 0 0,20-12-436 0 0,-3-1-4211 0 0,-19 9-1411 0 0,-18 8-712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13359 0 0,'0'2'612'0'0,"6"32"76"0"0,-1-1-1 0 0,1 44 0 0 0,-3-21 1561 0 0,34 237 3134 0 0,-6-103-5431 0 0,-30-184 18 0 0,3 38-1418 0 0,-6-14-2672 0 0,1-21 2275 0 0</inkml:trace>
  <inkml:trace contextRef="#ctx0" brushRef="#br0" timeOffset="1">0 360 20447 0 0,'2'-1'935'0'0,"12"-5"-580"0"0,1 1 0 0 0,-1 0-1 0 0,24-3 1 0 0,11-5 598 0 0,246-55 2049 0 0,-218 52-4704 0 0,-41 7-145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4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67 119 15231 0 0,'3'2'696'0'0,"-2"-2"-650"0"0,-1 0-1 0 0,0 1 1 0 0,1-1-1 0 0,0 1 0 0 0,-1 0 1 0 0,1-1-1 0 0,0 1 1 0 0,-1-1-1 0 0,0 1 0 0 0,0-1 1 0 0,1 1-1 0 0,-1 0 1 0 0,0 0-1 0 0,1 0 1 0 0,-1-1-1 0 0,0 1 0 0 0,1 1 1 0 0,-1 16 107 0 0,0-7-172 0 0,2 40 1966 0 0,8 61-1 0 0,0-53-1591 0 0,2-1 0 0 0,22 63 0 0 0,-33-120-489 0 0,-6-16-1138 0 0,-40-132-1454 0 0,33 103 2604 0 0,-19-59 202 0 0,11 41 1337 0 0,-12-68 0 0 0,32 128-1287 0 0,-1-2 1 0 0,1 2 0 0 0,0-1 0 0 0,0 0 0 0 0,0 1 0 0 0,0-1 0 0 0,1 0 0 0 0,-1 1 0 0 0,1-1 0 0 0,-1 0 0 0 0,1 1-1 0 0,2-5 1 0 0,-3 6-73 0 0,0 0-1 0 0,1-1 0 0 0,1 1 1 0 0,-1 0-1 0 0,0 0 1 0 0,-1-1-1 0 0,2 2 0 0 0,-1-1 1 0 0,0 0-1 0 0,0-1 0 0 0,0 2 1 0 0,1-1-1 0 0,-1 0 0 0 0,0 0 1 0 0,1 0-1 0 0,-1 1 1 0 0,1-1-1 0 0,-1 1 0 0 0,0 0 1 0 0,1 0-1 0 0,0-1 0 0 0,-1 1 1 0 0,2 0-1 0 0,21-3 108 0 0,-14 2-79 0 0,1 0 1 0 0,14 1-1 0 0,-3 2-142 0 0,-6-2-96 0 0,-1 2-1 0 0,23 5 1 0 0,6 2-3069 0 0,-30-3 1563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4.7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 16327 0 0,'0'0'1476'0'0,"2"0"-1122"0"0,145-26 4232 0 0,-90 17-4509 0 0,-49 8-802 0 0,-1 1 0 0 0,1 0 0 0 0,-1 0 0 0 0,1 1 0 0 0,13 3 0 0 0,-12-1-1330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5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0 141 17215 0 0,'0'0'1566'0'0,"0"0"-1546"0"0,0 0 1 0 0,0 0-1 0 0,0 1 1 0 0,0-1 0 0 0,0 0-1 0 0,1 0 1 0 0,-1 0-1 0 0,0 0 1 0 0,0 0 0 0 0,0 1-1 0 0,0-1 1 0 0,0 0-1 0 0,0 0 1 0 0,0 0 0 0 0,1 0-1 0 0,-1 0 1 0 0,0 0 0 0 0,0 0-1 0 0,0 0 1 0 0,0 0-1 0 0,0 0 1 0 0,0 0 0 0 0,0 0-1 0 0,0 0 1 0 0,0 0-1 0 0,0 0 1 0 0,0 0 0 0 0,1 0-1 0 0,-1 0 1 0 0,0 0-1 0 0,0 0 1 0 0,0 0 0 0 0,0 0-1 0 0,1 0 1 0 0,26-8 1260 0 0,42-16-1 0 0,-28 8-914 0 0,53-12 0 0 0,11-3-3520 0 0,-51 7-1401 0 0,-23 13 2212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5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96 2303 0 0,'0'1'167'0'0,"-1"7"375"0"0,1 0 1 0 0,0 0-1 0 0,0 0 0 0 0,1 0 1 0 0,2 10-1 0 0,13 42 8044 0 0,-8-31-6539 0 0,40 126 1195 0 0,-20-67-2676 0 0,-20-49-418 0 0,-8-37 190 0 0,-1-3-317 0 0,0 0-1 0 0,0 1 1 0 0,0 0-1 0 0,1-1 1 0 0,0 0-1 0 0,-1 0 1 0 0,0 1-1 0 0,1-1 0 0 0,-1 1 1 0 0,0-1-1 0 0,1 0 1 0 0,0 0-1 0 0,0 0 1 0 0,-1 1-1 0 0,1-1 1 0 0,-1-3-1 0 0,-1 0 50 0 0,-2-5-73 0 0,-1-2 0 0 0,1 1 1 0 0,0-1-1 0 0,-2-16 0 0 0,-5-46-835 0 0,6 31 11 0 0,0 5-1704 0 0,1 1 1 0 0,3-65-1 0 0,3 86 2034 0 0,-1 0-1 0 0,9-27 1 0 0,-8 35 573 0 0,0 0-1 0 0,0-1 1 0 0,2 2-1 0 0,-1 0 1 0 0,0-1-1 0 0,0 1 1 0 0,10-11-1 0 0,-12 15 63 0 0,1 0 0 0 0,-1 2 1 0 0,0-2-1 0 0,0 1 0 0 0,1 0 0 0 0,-1 0 0 0 0,1 0 0 0 0,-1 0 1 0 0,1 0-1 0 0,0 0 0 0 0,-1 1 0 0 0,1 0 0 0 0,0-1 0 0 0,-1 1 1 0 0,1-1-1 0 0,-1 1 0 0 0,3 0 0 0 0,0 0 28 0 0,-1 0-1 0 0,-1 0 1 0 0,2 1-1 0 0,-1 0 1 0 0,-1-1-1 0 0,2 1 1 0 0,-2 0-1 0 0,1 0 1 0 0,4 2-1 0 0,3 4 294 0 0,1 0 1 0 0,-2 0-1 0 0,19 17 1 0 0,-24-21-349 0 0,14 14 819 0 0,0 1 1 0 0,-1 0 0 0 0,26 38 0 0 0,-36-45-438 0 0,-1 0 1 0 0,0 0-1 0 0,0 1 1 0 0,-1-1-1 0 0,-1 1 0 0 0,0 0 1 0 0,0 0-1 0 0,-1 1 0 0 0,1 17 1 0 0,-2-23-414 0 0,-2 0-1 0 0,0 1 1 0 0,0 0 0 0 0,0-1 0 0 0,-1 0 0 0 0,0 0 0 0 0,-1 1-1 0 0,1-2 1 0 0,-1 1 0 0 0,0 1 0 0 0,-1-2 0 0 0,0 1-1 0 0,0 0 1 0 0,-5 8 0 0 0,-4 0 34 0 0,-1-1 1 0 0,0 1-1 0 0,0-2 1 0 0,0 0-1 0 0,-2 0 0 0 0,0-2 1 0 0,-1 1-1 0 0,0-3 1 0 0,-23 13-1 0 0,34-19-55 0 0,-2 0-1 0 0,1-1 0 0 0,1 1 1 0 0,-14 2-1 0 0,16-5-387 0 0,1 0 0 0 0,-2 0 0 0 0,1 0 0 0 0,1 0 0 0 0,-5 0 0 0 0,5 0-651 0 0,-1-1 1 0 0,1 1 0 0 0,-1-1 0 0 0,2 0 0 0 0,-2 0 0 0 0,1 0-1 0 0,-3-2 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5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96 17999 0 0,'-2'-7'236'0'0,"0"1"-1"0"0,0-1 1 0 0,-1 1-1 0 0,1 0 1 0 0,-1 0 0 0 0,-1 0-1 0 0,0 0 1 0 0,1 0-1 0 0,-1 2 1 0 0,-8-10-1 0 0,10 11-104 0 0,-1 1 0 0 0,1 0 0 0 0,-2 0 0 0 0,2 0 0 0 0,0 1 0 0 0,-2-1 0 0 0,1 0-1 0 0,1 1 1 0 0,-2 0 0 0 0,-4-1 0 0 0,6 1-9 0 0,0 1 1 0 0,0-1-1 0 0,-1 1 0 0 0,1 0 1 0 0,0 0-1 0 0,0 0 0 0 0,0 1 0 0 0,0-1 1 0 0,-1 1-1 0 0,1-1 0 0 0,0 0 0 0 0,0 1 1 0 0,0 0-1 0 0,0 0 0 0 0,0 0 1 0 0,0 0-1 0 0,-1 2 0 0 0,-1 0-29 0 0,0-1 0 0 0,0 2 0 0 0,1 0 0 0 0,-1-1 0 0 0,2 1 0 0 0,-2-1 0 0 0,-1 6 0 0 0,-17 31-49 0 0,20-37-16 0 0,-4 12-16 0 0,-1 1-1 0 0,2 0 0 0 0,0 0 1 0 0,1 1-1 0 0,0-1 1 0 0,2 1-1 0 0,0 0 1 0 0,0 25-1 0 0,3-13 55 0 0,1-1 0 0 0,1 0-1 0 0,2 1 1 0 0,9 33 0 0 0,-9-47-55 0 0,0-1 1 0 0,0 1-1 0 0,2-1 0 0 0,-1-1 0 0 0,2 1 0 0 0,9 13 0 0 0,-11-19 10 0 0,1 0-1 0 0,0 0 1 0 0,0 0-1 0 0,1 0 1 0 0,0-1-1 0 0,1-1 0 0 0,-1 1 1 0 0,1-2-1 0 0,15 9 1 0 0,-17-11 5 0 0,0-1 0 0 0,0 0 0 0 0,0 0 0 0 0,0 0 0 0 0,1-1 0 0 0,-1 0 0 0 0,0 0 0 0 0,1-1 0 0 0,11-1 0 0 0,-12 1-14 0 0,-1-1 1 0 0,0 0 0 0 0,0 0-1 0 0,1-1 1 0 0,-1 0-1 0 0,0 0 1 0 0,0 0-1 0 0,0-1 1 0 0,0 0-1 0 0,-1 0 1 0 0,7-4-1 0 0,-11 5-16 0 0,1 1-1 0 0,-1 0 1 0 0,1 0-1 0 0,-1-1 1 0 0,0 1-1 0 0,0-1 0 0 0,0 0 1 0 0,1 1-1 0 0,-1-1 1 0 0,-1 0-1 0 0,1 1 1 0 0,0-1-1 0 0,-1 1 0 0 0,1-1 1 0 0,0 0-1 0 0,-1 0 1 0 0,0 0-1 0 0,0-2 1 0 0,0 1-72 0 0,0 0 1 0 0,0 0-1 0 0,0-1 1 0 0,-1 1-1 0 0,0 0 1 0 0,0 0-1 0 0,0-1 1 0 0,1 1-1 0 0,-5-5 1 0 0,1 1-158 0 0,0-1 0 0 0,-1 0 0 0 0,0 1 0 0 0,-1 1 0 0 0,0-1 0 0 0,-12-11 0 0 0,-24-16-225 0 0,-49-29-1 0 0,91 63 500 0 0,1 0 0 0 0,-1 0 0 0 0,0 0-1 0 0,0 0 1 0 0,0 0 0 0 0,0 0 0 0 0,0 0 0 0 0,0 0-1 0 0,0 0 1 0 0,0 0 0 0 0,0 0 0 0 0,0 0-1 0 0,0 0 1 0 0,1 0 0 0 0,-1 0 0 0 0,0 0 0 0 0,0 0-1 0 0,0 0 1 0 0,0 0 0 0 0,0 0 0 0 0,0 0 0 0 0,0 0-1 0 0,0 0 1 0 0,0 0 0 0 0,0 0 0 0 0,0 0 0 0 0,0 0-1 0 0,1-1 1 0 0,-1 1 0 0 0,0 0 0 0 0,0 0 0 0 0,0 0-1 0 0,0 0 1 0 0,0 0 0 0 0,0 0 0 0 0,0 0 0 0 0,0 0-1 0 0,0 0 1 0 0,0 0 0 0 0,0 0 0 0 0,0 0 0 0 0,0 0-1 0 0,0 0 1 0 0,0 0 0 0 0,0 0 0 0 0,0 0 0 0 0,0 0-1 0 0,0 0 1 0 0,0 0 0 0 0,0 0 0 0 0,0 0 0 0 0,0 0-1 0 0,0 0 1 0 0,0 0 0 0 0,0-1 0 0 0,0 1 0 0 0,0 0-1 0 0,0 0 1 0 0,0 0 0 0 0,12 0 673 0 0,14 1-367 0 0,106 9 1051 0 0,-109-10-2029 0 0,1-1 0 0 0,0 0 0 0 0,35-9 0 0 0,-40 4-736 0 0,2-1-9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8:5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12495 0 0,'0'0'1134'0'0,"0"2"-937"0"0,1 49 781 0 0,-1-12 675 0 0,1 20 690 0 0,-7 59 0 0 0,-16 58-215 0 0,-84 460 295 0 0,67-383-2274 0 0,21-50-3220 0 0,18-186 1002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1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42 226 16383 0 0,'-1'7'1484'0'0,"-1"6"-1331"0"0,0-1 0 0 0,2 0 1 0 0,-1 0-1 0 0,2 16 0 0 0,8 50 936 0 0,-6-62-925 0 0,14 76 409 0 0,34 110-1 0 0,-46-189-588 0 0,-6-37-800 0 0,-5-26 200 0 0,-2-1 0 0 0,-2 2 0 0 0,-32-93 0 0 0,-1 1 1479 0 0,39 125-573 0 0,1 0 1 0 0,1 0-1 0 0,1-1 1 0 0,0 1-1 0 0,1-1 1 0 0,3-30-1 0 0,-2 41-176 0 0,1 0 0 0 0,-1 1 0 0 0,1-1-1 0 0,0 0 1 0 0,0 1 0 0 0,0 0 0 0 0,1 0 0 0 0,0-1-1 0 0,-1 1 1 0 0,2 1 0 0 0,0 0 0 0 0,-1-1 0 0 0,5-4-1 0 0,-4 6-103 0 0,0-1-1 0 0,1 1 0 0 0,-1 1 0 0 0,1-2 1 0 0,-1 2-1 0 0,1 0 0 0 0,0 0 0 0 0,0 0 1 0 0,0 0-1 0 0,0 1 0 0 0,0-1 0 0 0,1 2 1 0 0,-2-1-1 0 0,11 0 0 0 0,-4 1-212 0 0,1 1 0 0 0,-1 0 0 0 0,0 0 0 0 0,0 2 0 0 0,0-1 0 0 0,1 1 0 0 0,15 7 0 0 0,-11-2-1321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1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61 9671 0 0,'0'0'748'0'0,"0"-1"-492"0"0,-1-2 1528 0 0,7 5 2254 0 0,-2-1-3670 0 0,-1-1-1 0 0,0 0 1 0 0,0 1 0 0 0,1-2 0 0 0,0 1 0 0 0,-1 0 0 0 0,0-1 0 0 0,0 0 0 0 0,1 0 0 0 0,2 0 0 0 0,32-15 51 0 0,-38 16-416 0 0,3-1 22 0 0,13-7-50 0 0,1 0 1 0 0,0 2-1 0 0,0 0 1 0 0,18-3 0 0 0,-30 8-499 0 0,1 1 1 0 0,-1-1-1 0 0,0 1 1 0 0,9 2 0 0 0,2 0-1040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1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16639 0 0,'0'0'1512'0'0,"0"1"-1245"0"0,0 0-199 0 0,-1 0 1 0 0,1-1-1 0 0,0 0 0 0 0,0 1 0 0 0,0 0 1 0 0,0 0-1 0 0,0-1 0 0 0,0 1 1 0 0,0-1-1 0 0,1 1 0 0 0,-1 0 1 0 0,0-1-1 0 0,0 1 0 0 0,0 0 1 0 0,1-1-1 0 0,-1 0 0 0 0,0 1 1 0 0,0 0-1 0 0,0-1 0 0 0,1 1 1 0 0,-1 0-1 0 0,1-1 0 0 0,-1 1 1 0 0,1-1-1 0 0,0 0 0 0 0,-1 0 0 0 0,0 1 1 0 0,0-1-1 0 0,1 1 0 0 0,0-1 1 0 0,0 1-1 0 0,1-1 0 0 0,0 1 156 0 0,0-1-1 0 0,1 1 1 0 0,-1-1-1 0 0,1 1 1 0 0,-1-1-1 0 0,4 0 1 0 0,-2 0 57 0 0,25 1 340 0 0,0-1 1 0 0,-1-3-1 0 0,32-4 1 0 0,-9 1-634 0 0,-22 2-705 0 0,28-8 0 0 0,-28 4-2271 0 0,-1 0-3340 0 0,-14 4 157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8:5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87 559 5983 0 0,'3'-10'143'0'0,"6"-1"4834"0"0,1-1-1410 0 0,-8 9-3318 0 0,0 0 0 0 0,-1-1 0 0 0,1 1 0 0 0,-1 0 0 0 0,0-1 0 0 0,0 0 0 0 0,-1 1 1 0 0,1-1-1 0 0,-1 0 0 0 0,0 1 0 0 0,1-1 0 0 0,-2-6 0 0 0,0 3-3 0 0,0 1 1 0 0,0-1 0 0 0,0 1-1 0 0,-1 0 1 0 0,0-1-1 0 0,-4-8 1 0 0,6 13-165 0 0,-2 0 0 0 0,1 0 0 0 0,0 0 0 0 0,0 0 1 0 0,0 1-1 0 0,-1-1 0 0 0,1 0 0 0 0,-1 1 0 0 0,0-1 0 0 0,1 0 1 0 0,-1 1-1 0 0,0 0 0 0 0,0-1 0 0 0,0 1 0 0 0,0 0 0 0 0,0 0 0 0 0,0 0 1 0 0,0 1-1 0 0,0-1 0 0 0,0 0 0 0 0,-1 1 0 0 0,1-1 0 0 0,0 1 1 0 0,0 0-1 0 0,-1 0 0 0 0,1 0 0 0 0,0 0 0 0 0,-1 0 0 0 0,1 0 0 0 0,0 0 1 0 0,0 1-1 0 0,0-1 0 0 0,-1 1 0 0 0,1 0 0 0 0,0 0 0 0 0,0 0 1 0 0,0 0-1 0 0,0 0 0 0 0,0 0 0 0 0,0 0 0 0 0,0 1 0 0 0,1-1 0 0 0,-1 1 1 0 0,0-1-1 0 0,1 1 0 0 0,-3 3 0 0 0,1 0-57 0 0,1 0 0 0 0,0 0 0 0 0,0 0 0 0 0,0 1 0 0 0,1-1 0 0 0,0 0 0 0 0,0 1 0 0 0,0-1 0 0 0,1 1 0 0 0,0 0-1 0 0,0-1 1 0 0,0 1 0 0 0,0-1 0 0 0,1 1 0 0 0,0-1 0 0 0,0 1 0 0 0,4 9 0 0 0,0-2 59 0 0,1 1 0 0 0,0-1 0 0 0,0 0-1 0 0,1 0 1 0 0,15 19 0 0 0,-16-25-59 0 0,-1 0 0 0 0,1 0-1 0 0,0-1 1 0 0,1 0 0 0 0,-1 0-1 0 0,1-1 1 0 0,0 0 0 0 0,1 0-1 0 0,-1 0 1 0 0,1-1 0 0 0,0 0-1 0 0,0-1 1 0 0,1 0 0 0 0,-1 0 0 0 0,1 0-1 0 0,-1-1 1 0 0,1-1 0 0 0,0 1-1 0 0,-1-2 1 0 0,1 1 0 0 0,0-1-1 0 0,14-1 1 0 0,-17 0-6 0 0,0 0 0 0 0,1-1 0 0 0,-1 1 0 0 0,0-1 0 0 0,0-1 0 0 0,0 1 0 0 0,0-1 0 0 0,0 0 0 0 0,0 0 0 0 0,-1-1 0 0 0,1 1 0 0 0,-1-1 0 0 0,0-1 0 0 0,-1 1 0 0 0,1-1 0 0 0,-1 1 0 0 0,1-1 0 0 0,-1-1 0 0 0,-1 1 0 0 0,1 0 0 0 0,-1-1 0 0 0,0 0 0 0 0,0 0 0 0 0,3-9 0 0 0,-4 7-13 0 0,0 1 0 0 0,0-1 1 0 0,-1 1-1 0 0,0-1 1 0 0,0 0-1 0 0,-1 0 0 0 0,0 0 1 0 0,0 1-1 0 0,-3-15 0 0 0,3 20 1 0 0,0-1-1 0 0,-1 0 0 0 0,1 1 0 0 0,-1-1 1 0 0,0 0-1 0 0,0 1 0 0 0,0-1 1 0 0,0 1-1 0 0,-1-1 0 0 0,1 1 1 0 0,-1-1-1 0 0,1 1 0 0 0,-1 0 0 0 0,0 0 1 0 0,0 0-1 0 0,0 0 0 0 0,0 0 1 0 0,0 0-1 0 0,0 1 0 0 0,-1-1 0 0 0,1 1 1 0 0,-1-1-1 0 0,1 1 0 0 0,-1 0 1 0 0,1 0-1 0 0,-1 0 0 0 0,0 0 1 0 0,1 1-1 0 0,-1-1 0 0 0,-3 0 0 0 0,5 1 4 0 0,0 0-1 0 0,-1 0 0 0 0,1 0 1 0 0,0 0-1 0 0,-1 1 1 0 0,1-1-1 0 0,0 0 0 0 0,-1 0 1 0 0,1 1-1 0 0,0-1 0 0 0,0 1 1 0 0,-1-1-1 0 0,1 1 0 0 0,0-1 1 0 0,0 1-1 0 0,0 0 0 0 0,0 0 1 0 0,0 0-1 0 0,0-1 0 0 0,0 1 1 0 0,-1 2-1 0 0,0-1 6 0 0,1 0 0 0 0,0 0 0 0 0,0 0-1 0 0,0 1 1 0 0,0-1 0 0 0,0 0 0 0 0,0 1 0 0 0,1-1 0 0 0,-1 0-1 0 0,1 6 1 0 0,-1-4 4 0 0,1 1-1 0 0,0 0 1 0 0,0-1 0 0 0,1 1-1 0 0,-1-1 1 0 0,1 1-1 0 0,0-1 1 0 0,1 1 0 0 0,-1-1-1 0 0,1 0 1 0 0,-1 1-1 0 0,4 4 1 0 0,1-2 6 0 0,0 1-1 0 0,1-1 1 0 0,0 0-1 0 0,0 0 1 0 0,1 0-1 0 0,0-1 1 0 0,0-1 0 0 0,0 1-1 0 0,1-1 1 0 0,0-1-1 0 0,18 8 1 0 0,-13-8-221 0 0,1 0 0 0 0,-1-1 0 0 0,1 0 0 0 0,0-1 1 0 0,0-1-1 0 0,0 0 0 0 0,20-2 0 0 0,-26 0-296 0 0,0-1-1 0 0,0 0 1 0 0,0 0-1 0 0,-1-1 1 0 0,1 0-1 0 0,-1 0 0 0 0,1-1 1 0 0,-1 0-1 0 0,0-1 1 0 0,-1 0-1 0 0,1 0 1 0 0,-1 0-1 0 0,11-11 1 0 0,-12 10 277 0 0,0 0 0 0 0,-1 0 0 0 0,1-1 0 0 0,-1 0 0 0 0,-1 1 0 0 0,1-2 0 0 0,-1 1 0 0 0,0 0 0 0 0,-1-1 0 0 0,0 0 0 0 0,0 0 0 0 0,-1 0 0 0 0,0 0 0 0 0,2-16 0 0 0,-3 22 344 0 0,-1-1 0 0 0,0 1 0 0 0,0 0 0 0 0,-1-1 0 0 0,1 1 0 0 0,0 0 0 0 0,-1 0 0 0 0,1-1 0 0 0,-1 1 0 0 0,0 0 0 0 0,0 0 0 0 0,0 0 0 0 0,0 0-1 0 0,0 0 1 0 0,0 0 0 0 0,-1 0 0 0 0,1 0 0 0 0,-1 0 0 0 0,1 0 0 0 0,-1 1 0 0 0,0-1 0 0 0,1 1 0 0 0,-1-1 0 0 0,0 1 0 0 0,0 0 0 0 0,0-1 0 0 0,0 1 0 0 0,0 0 0 0 0,-1 1 0 0 0,1-1-1 0 0,0 0 1 0 0,0 0 0 0 0,-1 1 0 0 0,1 0 0 0 0,0-1 0 0 0,-1 1 0 0 0,1 0 0 0 0,0 0 0 0 0,-1 0 0 0 0,1 0 0 0 0,0 1 0 0 0,0-1 0 0 0,-1 1 0 0 0,1-1 0 0 0,0 1 0 0 0,0 0 0 0 0,-1 0-1 0 0,1 0 1 0 0,0 0 0 0 0,0 0 0 0 0,0 0 0 0 0,0 0 0 0 0,0 1 0 0 0,1-1 0 0 0,-1 1 0 0 0,0 0 0 0 0,-2 2 0 0 0,1 1-92 0 0,0 0 0 0 0,0 0 1 0 0,0 1-1 0 0,1-1 0 0 0,0 1 0 0 0,0-1 1 0 0,0 1-1 0 0,1 0 0 0 0,-1 0 1 0 0,1 0-1 0 0,1 0 0 0 0,-1 0 0 0 0,1 0 1 0 0,0-1-1 0 0,1 1 0 0 0,-1 0 1 0 0,1 0-1 0 0,0 0 0 0 0,4 11 0 0 0,-3-10-28 0 0,1 1 0 0 0,-1-1 0 0 0,2 0 0 0 0,-1 0 0 0 0,1 0 0 0 0,0 0-1 0 0,0-1 1 0 0,1 1 0 0 0,0-1 0 0 0,0 0 0 0 0,1-1 0 0 0,-1 1 0 0 0,1-1 0 0 0,12 8-1 0 0,-15-11 3 0 0,1 0 0 0 0,-1 0 0 0 0,1-1 0 0 0,0 0-1 0 0,0 1 1 0 0,0-1 0 0 0,0 0 0 0 0,0-1-1 0 0,0 1 1 0 0,0-1 0 0 0,0 0 0 0 0,0 0-1 0 0,0 0 1 0 0,0 0 0 0 0,0-1 0 0 0,0 1-1 0 0,0-1 1 0 0,0 0 0 0 0,0-1 0 0 0,0 1-1 0 0,-1-1 1 0 0,1 1 0 0 0,0-1 0 0 0,-1 0 0 0 0,0 0-1 0 0,1-1 1 0 0,2-2 0 0 0,1 0 11 0 0,-2-1 0 0 0,1 0 0 0 0,0 0 0 0 0,-1 0 0 0 0,0 0 0 0 0,-1-1-1 0 0,0 0 1 0 0,0 0 0 0 0,0 0 0 0 0,-1-1 0 0 0,0 1 0 0 0,4-14 0 0 0,-4 2-142 0 0,0 0 0 0 0,-1 0 0 0 0,-1-1 0 0 0,-1 1-1 0 0,-1-1 1 0 0,0 1 0 0 0,-2 0 0 0 0,0 0 0 0 0,-1 0 0 0 0,-10-27-1 0 0,-9-17-731 0 0,-52-99 0 0 0,58 129 770 0 0,13 25 0 0 0,2 3 61 0 0,0 1-1 0 0,0 0 0 0 0,0 0 0 0 0,-1 0 1 0 0,0 0-1 0 0,1 0 0 0 0,-1 0 1 0 0,-7-6-1 0 0,10 10 35 0 0,0 0 0 0 0,-1 0 0 0 0,1 0 0 0 0,0 0 0 0 0,-1 0 0 0 0,1-1 0 0 0,0 1 0 0 0,0 0 0 0 0,-1 0 0 0 0,1 0 0 0 0,0 0 0 0 0,-1 0 0 0 0,1 0 0 0 0,0 0 0 0 0,-1 0 0 0 0,1 0 0 0 0,0 0 0 0 0,0 0 0 0 0,-1 0 0 0 0,1 0 0 0 0,0 0 0 0 0,-1 0 0 0 0,1 1 0 0 0,0-1 1 0 0,0 0-1 0 0,-1 0 0 0 0,1 0 0 0 0,0 0 0 0 0,0 0 0 0 0,-1 1 0 0 0,1-1 0 0 0,0 0 0 0 0,0 0 0 0 0,-1 1 0 0 0,1-1 0 0 0,0 0 0 0 0,0 0 0 0 0,0 1 0 0 0,0-1 0 0 0,0 0 0 0 0,-1 0 0 0 0,1 1 0 0 0,0-1 0 0 0,0 0 0 0 0,0 1 0 0 0,0-1 0 0 0,0 0 0 0 0,0 0 0 0 0,0 1 0 0 0,0-1 0 0 0,0 0 0 0 0,0 1 0 0 0,-2 18 381 0 0,2-19-388 0 0,3 26 408 0 0,0 0-1 0 0,1 0 1 0 0,2-1-1 0 0,13 40 0 0 0,-14-48-192 0 0,7 22 135 0 0,2 0-1 0 0,2-1 0 0 0,1 0 0 0 0,1-2 0 0 0,34 50 0 0 0,-47-79-343 0 0,10 15-273 0 0,2-1 0 0 0,0 0 0 0 0,26 24 0 0 0,-23-28-479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19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5983 0 0,'-5'0'7626'0'0,"5"0"-7510"0"0,-6 17 3374 0 0,-3 24-1626 0 0,1 5-1251 0 0,2 0-1 0 0,2 1 1 0 0,2 0-1 0 0,2 0 1 0 0,3-1 0 0 0,10 62-1 0 0,-12-98-837 0 0,11 38 342 0 0,-11-44-629 0 0,0-1 1 0 0,1 1-1 0 0,-1-1 0 0 0,1 1 0 0 0,0-1 1 0 0,0 0-1 0 0,0 0 0 0 0,0 0 0 0 0,1 0 1 0 0,3 4-1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2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61 11975 0 0,'0'0'923'0'0,"-1"1"-602"0"0,-1 1-100 0 0,0 0 1 0 0,0 0-1 0 0,0 0 0 0 0,0 1 0 0 0,1 0 0 0 0,-1 0 0 0 0,1-1 0 0 0,0 1 0 0 0,0 0 0 0 0,0-1 1 0 0,0 1-1 0 0,0 1 0 0 0,1-2 0 0 0,-1 1 0 0 0,1 6 0 0 0,-1 6 1216 0 0,3 28 1 0 0,-2-33-1500 0 0,2 13 316 0 0,1-1-1 0 0,1 2 1 0 0,1-2 0 0 0,2 0 0 0 0,0 0 0 0 0,0 0-1 0 0,2-1 1 0 0,18 30 0 0 0,-21-41-231 0 0,0-1 0 0 0,0 0 0 0 0,2 0 0 0 0,-1-1 0 0 0,14 11 1 0 0,-18-16-13 0 0,1 0 1 0 0,-1-1-1 0 0,0 1 1 0 0,0-1-1 0 0,1 0 1 0 0,0 0-1 0 0,0 0 1 0 0,-1-1-1 0 0,1 0 1 0 0,0 1-1 0 0,0-1 1 0 0,0-1-1 0 0,0 1 1 0 0,0 0-1 0 0,0-1 1 0 0,0 1-1 0 0,0-1 1 0 0,5-1-1 0 0,-6 0 9 0 0,1 0 1 0 0,0 0-1 0 0,-2-1 0 0 0,1 1 0 0 0,1-1 0 0 0,-1 0 0 0 0,0 1 1 0 0,0-2-1 0 0,-1 1 0 0 0,1 0 0 0 0,0 0 0 0 0,-1-1 1 0 0,1 0-1 0 0,-1 1 0 0 0,0-1 0 0 0,0 0 0 0 0,3-6 0 0 0,0-1-32 0 0,-1 1 0 0 0,0-2-1 0 0,0 2 1 0 0,2-18-1 0 0,-3 15-160 0 0,-2 0 0 0 0,0 1 0 0 0,-1-1 0 0 0,0 0 0 0 0,-1 0 0 0 0,1 0 1 0 0,-2 1-1 0 0,0-1 0 0 0,-1 0 0 0 0,0 1 0 0 0,-8-19 0 0 0,10 28-321 0 0,1 2 451 0 0,0 0-1 0 0,0 0 1 0 0,0 0-1 0 0,0 0 0 0 0,0-1 1 0 0,0 1-1 0 0,0 0 1 0 0,0 0-1 0 0,0 0 1 0 0,0 0-1 0 0,0 0 1 0 0,0 0-1 0 0,-1 0 0 0 0,1-1 1 0 0,0 1-1 0 0,0 0 1 0 0,0 0-1 0 0,0 0 1 0 0,0 0-1 0 0,0 0 1 0 0,0 0-1 0 0,-1 0 0 0 0,1 0 1 0 0,0 0-1 0 0,0 0 1 0 0,0 0-1 0 0,0 0 1 0 0,0 0-1 0 0,-1 0 1 0 0,1 0-1 0 0,0 0 0 0 0,0 0 1 0 0,0 0-1 0 0,0 0 1 0 0,-1 0-1 0 0,4 11 38 0 0,-1 2 1 0 0,2-2-1 0 0,0 1 0 0 0,0-1 1 0 0,1 0-1 0 0,-1 0 0 0 0,2 0 0 0 0,0-1 1 0 0,1 1-1 0 0,-1-1 0 0 0,15 14 0 0 0,-16-19 144 0 0,0 1-1 0 0,1-1 1 0 0,0 0-1 0 0,0 0 1 0 0,1 0-1 0 0,-1-1 1 0 0,0 0-1 0 0,1-1 0 0 0,0 0 1 0 0,1 0-1 0 0,-1 0 1 0 0,0-1-1 0 0,0 1 1 0 0,1-2-1 0 0,0 1 0 0 0,-1-1 1 0 0,1 0-1 0 0,-1-1 1 0 0,11 0-1 0 0,-13 0 78 0 0,1-1 0 0 0,-1-1 0 0 0,-1 1 0 0 0,1 0 0 0 0,0-1 0 0 0,0 0 0 0 0,0 0 0 0 0,0 0 0 0 0,0-1 0 0 0,-1 1 0 0 0,1-2-1 0 0,-1 2 1 0 0,0-1 0 0 0,0-1 0 0 0,-1 1 0 0 0,1-2 0 0 0,-1 2 0 0 0,0-1 0 0 0,1-1 0 0 0,-1 1 0 0 0,-1 0 0 0 0,1-1 0 0 0,2-6 0 0 0,-1-1 7 0 0,0-1 0 0 0,-1 1 0 0 0,-1-1 0 0 0,0 0 0 0 0,-1 0 0 0 0,0 0 0 0 0,-1-1 0 0 0,0 1 0 0 0,-1 0 0 0 0,-1 0 0 0 0,-4-18 1 0 0,1 12-688 0 0,-1 1 1 0 0,-12-29 0 0 0,7 26-3728 0 0,-22-35 1 0 0,17 33-4041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2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7 1839 0 0,'-36'-5'842'0'0,"25"4"1954"0"0,0 0 0 0 0,-21 3 0 0 0,25-2-1497 0 0,0 1 0 0 0,0 1-1 0 0,0-1 1 0 0,0 2 0 0 0,-8 3 0 0 0,9-3-1354 0 0,-1 0 1 0 0,2 0 0 0 0,-8 6 0 0 0,6-3 166 0 0,1 0 1 0 0,0 0-1 0 0,0 0 1 0 0,1 1 0 0 0,0 0-1 0 0,0 0 1 0 0,0 0-1 0 0,1 1 1 0 0,0-1 0 0 0,1 1-1 0 0,0 1 1 0 0,0-1-1 0 0,-2 12 1 0 0,1-4-26 0 0,1 1 0 0 0,1-1 0 0 0,1 1 0 0 0,0 0 0 0 0,3 31 0 0 0,0-33-58 0 0,0-2 0 0 0,1 1 0 0 0,0 0 0 0 0,1 0 0 0 0,1-1 0 0 0,0 0 0 0 0,1 0 0 0 0,0 0 0 0 0,1-1 0 0 0,1 0 0 0 0,-1 0 0 0 0,2-1 0 0 0,0 0 0 0 0,0-1 0 0 0,21 19 0 0 0,-19-20 12 0 0,1 0-1 0 0,1-1 0 0 0,20 12 1 0 0,-27-18-26 0 0,0 1 1 0 0,1-1-1 0 0,-2 1 1 0 0,2-2 0 0 0,-1 0-1 0 0,1 1 1 0 0,-1-2 0 0 0,1 1-1 0 0,0-1 1 0 0,9-1 0 0 0,-12 1-40 0 0,0 0 0 0 0,-1-1 1 0 0,0 0-1 0 0,0 0 0 0 0,1 0 1 0 0,-2 0-1 0 0,1-1 1 0 0,1 0-1 0 0,-1 1 0 0 0,-1-1 1 0 0,1 1-1 0 0,0-2 0 0 0,-1 2 1 0 0,1-2-1 0 0,-1 1 1 0 0,1-1-1 0 0,-1 1 0 0 0,0-1 1 0 0,0 0-1 0 0,0 1 1 0 0,-1-1-1 0 0,1-1 0 0 0,0 2 1 0 0,-1-1-1 0 0,2-5 0 0 0,-2 3-103 0 0,0 0 0 0 0,0 0 0 0 0,0 0-1 0 0,-1 0 1 0 0,0 0 0 0 0,0 1-1 0 0,0-1 1 0 0,0 0 0 0 0,0 0 0 0 0,-1 0-1 0 0,0 0 1 0 0,-1 0 0 0 0,2 1-1 0 0,-2-1 1 0 0,0 1 0 0 0,0 0-1 0 0,-3-6 1 0 0,-2 0 34 0 0,-1 1-1 0 0,0 0 1 0 0,0 0-1 0 0,-1 1 1 0 0,0 0-1 0 0,0 1 0 0 0,-14-8 1 0 0,-14-14 491 0 0,33 26-287 0 0,1 1 1 0 0,-1-2-1 0 0,0 2 1 0 0,0-1-1 0 0,-7-2 0 0 0,-4 2 2998 0 0,23 10-2036 0 0,-6-6-953 0 0,0 0-1 0 0,1 0 0 0 0,-1 0 1 0 0,1 0-1 0 0,-1 0 1 0 0,1-1-1 0 0,0 0 1 0 0,-1 0-1 0 0,6 1 1 0 0,10 2 317 0 0,-9-1-357 0 0,0 0-1 0 0,1 0 1 0 0,-1 0-1 0 0,0-2 1 0 0,1 1-1 0 0,0-1 1 0 0,-1-1-1 0 0,0 1 1 0 0,1-1-1 0 0,13-3 1 0 0,19-6-13 0 0,-28 8-343 0 0,20-6-1 0 0,12-9-2548 0 0,-26 11-5291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7831 0 0,'0'0'603'0'0,"0"0"-591"0"0,1 0-1 0 0,-1 0 1 0 0,0 0-1 0 0,0 0 1 0 0,0 0-1 0 0,0 0 1 0 0,1 0 0 0 0,-1 0-1 0 0,0 0 1 0 0,0 0-1 0 0,0 0 1 0 0,1 0-1 0 0,-1 0 1 0 0,0 0 0 0 0,0 0-1 0 0,0 0 1 0 0,0 0-1 0 0,1 0 1 0 0,-1 0 0 0 0,0 0-1 0 0,0 1 1 0 0,0-1-1 0 0,0 0 1 0 0,1 0-1 0 0,-1 0 1 0 0,0 0 0 0 0,0 0-1 0 0,0 1 1 0 0,0-1-1 0 0,0 0 1 0 0,0 0-1 0 0,0 0 1 0 0,1 0 0 0 0,-1 1-1 0 0,0-1 1 0 0,0 0-1 0 0,0 0 1 0 0,0 0-1 0 0,0 0 1 0 0,0 1 0 0 0,0-1-1 0 0,0 0 1 0 0,0 0-1 0 0,0 0 1 0 0,0 1-1 0 0,0-1 1 0 0,-1 5 641 0 0,0 0 0 0 0,0 1 0 0 0,-1-1 0 0 0,-2 7 0 0 0,-5 18 2210 0 0,4 6-1714 0 0,2-1 0 0 0,1 0 0 0 0,1 0 0 0 0,6 43 0 0 0,28 140-235 0 0,-15-111-512 0 0,41 173-1082 0 0,-36-182-2281 0 0,-19-79 1010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23 141 11519 0 0,'-1'-1'887'0'0,"-3"-7"-480"0"0,0 0 0 0 0,1 0 0 0 0,0 0 0 0 0,-2-11 0 0 0,4 16-3 0 0,1 0 1 0 0,-1 0 0 0 0,1 0 0 0 0,0 0 0 0 0,0 0-1 0 0,0 0 1 0 0,0 0 0 0 0,1 0 0 0 0,-1 0-1 0 0,1 0 1 0 0,0 0 0 0 0,0 0 0 0 0,0 0 0 0 0,0 0-1 0 0,0 1 1 0 0,3-5 0 0 0,-2 4-302 0 0,1 1 1 0 0,-1-1-1 0 0,1 1 1 0 0,-1 0 0 0 0,1-1-1 0 0,0 1 1 0 0,0 0-1 0 0,0 1 1 0 0,0-1-1 0 0,0 0 1 0 0,1 1-1 0 0,-1 0 1 0 0,0 0-1 0 0,1 0 1 0 0,3-1-1 0 0,4 0 213 0 0,-1 1-1 0 0,1 0 0 0 0,18 0 0 0 0,-8 4-684 0 0,0 0 0 0 0,0 1 0 0 0,-1 1-1 0 0,1 1 1 0 0,22 10 0 0 0,4 1-453 0 0,96 34-6717 0 0,-114-41 5819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35 11519 0 0,'0'0'1040'0'0,"-1"-2"-853"0"0,0 0-53 0 0,-1 0 0 0 0,0-1 0 0 0,0 1 0 0 0,0 0 0 0 0,0 0 0 0 0,0 1 0 0 0,0-1 0 0 0,0 0 0 0 0,0 1 0 0 0,-1-1 0 0 0,1 1 0 0 0,-1 0 0 0 0,1-1 1 0 0,-1 1-1 0 0,0 1 0 0 0,-3-2 0 0 0,-1 0 298 0 0,3 1-184 0 0,0 0 0 0 0,0 1 0 0 0,0-1 0 0 0,0 1 0 0 0,0 0 0 0 0,0 0 0 0 0,0 1 0 0 0,-6 0 0 0 0,-33 10 1389 0 0,35-9-1528 0 0,1 1-1 0 0,0 1 1 0 0,0-1 0 0 0,0 1 0 0 0,1 0-1 0 0,-1 1 1 0 0,1-1 0 0 0,0 1 0 0 0,0 0-1 0 0,1 1 1 0 0,0 0 0 0 0,0 0 0 0 0,0 0-1 0 0,0 0 1 0 0,1 1 0 0 0,0-1 0 0 0,0 1-1 0 0,1 0 1 0 0,0 0 0 0 0,0 1 0 0 0,1-1-1 0 0,-3 13 1 0 0,5-15-97 0 0,-1-1-1 0 0,1 1 1 0 0,-1 0 0 0 0,2 0-1 0 0,-1 0 1 0 0,0-1-1 0 0,1 1 1 0 0,0 0 0 0 0,0 0-1 0 0,0-1 1 0 0,4 9-1 0 0,-3-10-8 0 0,-1 0 0 0 0,1 0 0 0 0,0 0 0 0 0,0-1 0 0 0,0 1 0 0 0,0-1 0 0 0,0 1 0 0 0,1-1 0 0 0,-1 0 0 0 0,1 0 0 0 0,0 0 0 0 0,-1 0 0 0 0,1 0 0 0 0,0-1 0 0 0,0 1 0 0 0,0-1 0 0 0,0 0 0 0 0,5 1 0 0 0,-2 0-34 0 0,-1-2 0 0 0,1 1-1 0 0,0-1 1 0 0,0 0 0 0 0,0 0 0 0 0,0 0 0 0 0,0-1-1 0 0,0 0 1 0 0,-1 0 0 0 0,1 0 0 0 0,0-1-1 0 0,-1 0 1 0 0,1 0 0 0 0,-1-1 0 0 0,0 1-1 0 0,1-1 1 0 0,-1 0 0 0 0,0-1 0 0 0,-1 1-1 0 0,9-9 1 0 0,0-1-104 0 0,-7 5 91 0 0,1 1 0 0 0,-1-1 0 0 0,0 1 0 0 0,8-16 1 0 0,-9 11 25 0 0,0 0 1 0 0,0 0 0 0 0,3-16 0 0 0,-7 23 79 0 0,0 1 0 0 0,0 0 0 0 0,0-1 1 0 0,-1 1-1 0 0,0-1 0 0 0,0 1 0 0 0,0-1 0 0 0,0 1 1 0 0,-1 0-1 0 0,1-1 0 0 0,-1 1 0 0 0,-3-9 1 0 0,3 12 376 0 0,1 3-208 0 0,1 20-23 0 0,0 0 0 0 0,7 37 0 0 0,-6-49-220 0 0,20 78-708 0 0,-19-80 591 0 0,0 1-1 0 0,1-1 1 0 0,0 1-1 0 0,0-1 1 0 0,1 0-1 0 0,0-1 1 0 0,10 13-1 0 0,-13-18-451 0 0,0 1-1 0 0,1-1 0 0 0,0 0 1 0 0,-1 0-1 0 0,1 0 0 0 0,0 0 1 0 0,0 0-1 0 0,6 2 1 0 0,-1-1-5465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9215 0 0,'0'0'707'0'0,"0"2"-464"0"0,-3 114 8362 0 0,4-65-7364 0 0,4 96 79 0 0,2 57-681 0 0,-1-44-3204 0 0,-5-132 1071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16495 0 0,'0'0'1499'0'0,"-6"5"-1115"0"0,0-1 22 0 0,1 0 0 0 0,0 1 0 0 0,0 0 0 0 0,1 0 0 0 0,0 0 1 0 0,0 0-1 0 0,-7 12 0 0 0,-7 10 162 0 0,-73 84-335 0 0,-22 30-254 0 0,82-89 21 0 0,26-41 1 0 0,5-9 3 0 0,1 0 2 0 0,-1-1-4 0 0,0-1 0 0 0,0 1-1 0 0,0-1 1 0 0,0 1 0 0 0,0-1 0 0 0,0 1 0 0 0,1 0 0 0 0,-1-1 0 0 0,0 1 0 0 0,0-1-1 0 0,0 1 1 0 0,1-1 0 0 0,-1 1 0 0 0,0-1 0 0 0,0 1 0 0 0,1-1 0 0 0,-1 1 0 0 0,0-1-1 0 0,1 1 1 0 0,-1-1 0 0 0,1 0 0 0 0,-1 1 0 0 0,1-1 0 0 0,-1 1 0 0 0,1-1-1 0 0,-1 0 1 0 0,1 0 0 0 0,-1 1 0 0 0,2-1 0 0 0,-1 1 7 0 0,3 1 8 0 0,0 1 0 0 0,1-1 0 0 0,-1 0 0 0 0,1-1 0 0 0,-1 1 0 0 0,1-1 0 0 0,-1 0 0 0 0,1 0 0 0 0,0 0 0 0 0,6 0-1 0 0,7-1 42 0 0,26-2-1 0 0,-11 0-5 0 0,0 1-12 0 0,50-8 0 0 0,-73 7-72 0 0,0 0 1 0 0,0-1-1 0 0,-1 0 0 0 0,1 0 0 0 0,-1-1 0 0 0,0 0 0 0 0,0 0 1 0 0,0-1-1 0 0,12-10 0 0 0,-14 9-67 0 0,0 0 1 0 0,-1 0-1 0 0,0-1 1 0 0,0 0-1 0 0,0 0 1 0 0,-1-1-1 0 0,0 0 0 0 0,-1 0 1 0 0,7-15-1 0 0,-9 18 68 0 0,-1 0-1 0 0,1 0 0 0 0,-1 0 0 0 0,0 0 0 0 0,0 0 0 0 0,-1 0 0 0 0,0-1 1 0 0,0 1-1 0 0,0 0 0 0 0,0 0 0 0 0,-1-1 0 0 0,0 1 0 0 0,0 0 0 0 0,0 0 1 0 0,-1 0-1 0 0,1 0 0 0 0,-1 0 0 0 0,-4-6 0 0 0,2 2 33 0 0,-7-10 25 0 0,10 19 107 0 0,-16-3 374 0 0,16 4-448 0 0,-1 0 0 0 0,0 0 0 0 0,1-1 0 0 0,-1 1 0 0 0,1 0 0 0 0,-1 0 0 0 0,1 0 0 0 0,0 0 0 0 0,-1 1 0 0 0,1-1 0 0 0,0 0 0 0 0,0 0 0 0 0,0 1 0 0 0,0-1 0 0 0,0 1 0 0 0,0-1 0 0 0,0 1 0 0 0,0 0 0 0 0,0-1 0 0 0,1 1 0 0 0,-1 0 0 0 0,1-1 0 0 0,-1 3 0 0 0,-2 6 236 0 0,1 1 0 0 0,-2 14 0 0 0,3-12-130 0 0,0-1 1 0 0,1 1-1 0 0,0-1 0 0 0,1 1 1 0 0,5 23-1 0 0,-4-29-96 0 0,0 1 1 0 0,0-1-1 0 0,1-1 0 0 0,0 1 1 0 0,0 0-1 0 0,1-1 0 0 0,0 1 1 0 0,0-1-1 0 0,0 0 0 0 0,1 0 1 0 0,7 6-1 0 0,-5-5-449 0 0,1-1-1 0 0,0-1 1 0 0,0 1-1 0 0,1-1 1 0 0,-1 0 0 0 0,1-1-1 0 0,0 0 1 0 0,0-1-1 0 0,1 0 1 0 0,-1 0 0 0 0,1-1-1 0 0,-1 0 1 0 0,1 0-1 0 0,0-1 1 0 0,0-1-1 0 0,0 0 1 0 0,-1 0 0 0 0,15-2-1 0 0,-1-2-6583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80 12959 0 0,'-7'-11'453'0'0,"0"1"-1"0"0,-17-17 1 0 0,20 23-223 0 0,0 1 0 0 0,0 0 0 0 0,0-1 0 0 0,0 2 0 0 0,-1-1 0 0 0,1 0 0 0 0,-1 1 0 0 0,1 0 0 0 0,-10-3 0 0 0,12 5-85 0 0,0 0 1 0 0,0-1 0 0 0,0 1 0 0 0,0 0 0 0 0,0 0 0 0 0,0 0 0 0 0,-1 1 0 0 0,1-1 0 0 0,0 0 0 0 0,0 1 0 0 0,0-1-1 0 0,0 1 1 0 0,0 0 0 0 0,0 0 0 0 0,-2 1 0 0 0,2-1-96 0 0,1-1-1 0 0,0 1 1 0 0,0 0 0 0 0,0-1 0 0 0,0 1-1 0 0,0 0 1 0 0,0 0 0 0 0,0 0-1 0 0,1 0 1 0 0,-1 0 0 0 0,0 0-1 0 0,0 0 1 0 0,1 0 0 0 0,-1 0 0 0 0,1 1-1 0 0,-1-1 1 0 0,1 0 0 0 0,-1 0-1 0 0,1 0 1 0 0,0 1 0 0 0,-1-1-1 0 0,1 0 1 0 0,0 0 0 0 0,0 1-1 0 0,0 0 1 0 0,1 3-40 0 0,0 0 0 0 0,0 0 1 0 0,1-1-1 0 0,0 1 0 0 0,0-1 0 0 0,0 1 0 0 0,0-1 0 0 0,1 0 0 0 0,-1 0 0 0 0,1 0 1 0 0,4 4-1 0 0,6 7-51 0 0,21 17 0 0 0,-15-15 69 0 0,15 14 87 0 0,27 27 381 0 0,-54-51-206 0 0,-1 0 1 0 0,0 1 0 0 0,0 1-1 0 0,-1-1 1 0 0,0 1 0 0 0,5 9-1 0 0,-10-16-172 0 0,1 0 0 0 0,0 0 0 0 0,0 0 0 0 0,-1 0 0 0 0,1 0 0 0 0,-1 0 0 0 0,0 0 0 0 0,1 0 0 0 0,-1 1 0 0 0,0-1 0 0 0,0 0 0 0 0,-1 0 0 0 0,1 0 0 0 0,0 0 0 0 0,-1 0 0 0 0,1 0 0 0 0,-1 1 0 0 0,0-1 0 0 0,1 0 0 0 0,-1 0 0 0 0,0-1 0 0 0,0 1 0 0 0,-1 0 0 0 0,1 0 0 0 0,0 0 0 0 0,-1-1 0 0 0,-1 2-1 0 0,-3 3 125 0 0,-1 0 0 0 0,0-1-1 0 0,-1 0 1 0 0,1-1 0 0 0,-12 5-1 0 0,3 0-24 0 0,-1 0-60 0 0,-1-1-1 0 0,0-1 1 0 0,-1-1 0 0 0,0 0 0 0 0,-21 2-1 0 0,-97 9-1604 0 0,120-16-1008 0 0,2-2-6619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9 369 4143 0 0,'-8'-28'7002'0'0,"9"64"-4809"0"0,2-1 0 0 0,13 64 0 0 0,28 69-1244 0 0,-15-64-167 0 0,9 44-520 0 0,-34-135-165 0 0,-2-8 16 0 0,-6-12-57 0 0,-5-10-196 0 0,1-1-1 0 0,0 0 0 0 0,-8-35 1 0 0,-7-58-591 0 0,-9-132-1730 0 0,26 172 985 0 0,7-102 0 0 0,1 149 1192 0 0,1 0 0 0 0,2 1 0 0 0,0-1 1 0 0,1 1-1 0 0,13-32 0 0 0,-17 51 292 0 0,0 0 0 0 0,1-1 0 0 0,-1 2 0 0 0,1-1 0 0 0,0 0 0 0 0,-1 0 0 0 0,2 1 0 0 0,-1 0 0 0 0,0 0 0 0 0,1 0 0 0 0,-1 0 0 0 0,1 0 0 0 0,0 0 0 0 0,0 1 0 0 0,0 0 0 0 0,0 0 0 0 0,0 0 0 0 0,6-1 0 0 0,-6 2 79 0 0,0 0 0 0 0,0 0 0 0 0,-1 0 0 0 0,1 1 0 0 0,0 0 0 0 0,0 0 1 0 0,0 0-1 0 0,0 0 0 0 0,0 0 0 0 0,-1 1 0 0 0,1 0 0 0 0,0 0 0 0 0,0 0 0 0 0,-1 0 0 0 0,1 0 0 0 0,0 1 0 0 0,-1 0 0 0 0,0 0 0 0 0,1 0 0 0 0,-1 0 0 0 0,0 0 1 0 0,3 3-1 0 0,4 5 217 0 0,-1-1 1 0 0,0 1-1 0 0,-1 1 0 0 0,0 0 1 0 0,-1 0-1 0 0,0 0 1 0 0,-1 1-1 0 0,0 0 1 0 0,-1 0-1 0 0,0 1 1 0 0,6 23-1 0 0,-9-25-102 0 0,0 0 1 0 0,-1 0-1 0 0,0 0 0 0 0,-1 0 0 0 0,0 0 0 0 0,0 1 1 0 0,-1-1-1 0 0,-1 0 0 0 0,0 0 0 0 0,0 0 0 0 0,-1-1 1 0 0,-1 1-1 0 0,0-1 0 0 0,-7 15 0 0 0,3-12-96 0 0,0 0-1 0 0,-1-1 0 0 0,0-1 1 0 0,0 1-1 0 0,-1-1 0 0 0,-1-1 1 0 0,0 0-1 0 0,-1 0 0 0 0,1-1 1 0 0,-2-1-1 0 0,1 0 0 0 0,-19 8 1 0 0,6-2-37 0 0,11-6-87 0 0,0-1 0 0 0,-30 11 1 0 0,43-18-239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9215 0 0,'0'0'422'0'0,"1"2"-13"0"0,15 40 1810 0 0,18 68-1 0 0,-27-82-971 0 0,-1 0-1 0 0,-1 1 0 0 0,2 47 1 0 0,-7-75-1147 0 0,0 1-1 0 0,0-1 1 0 0,0 0 0 0 0,0 0 0 0 0,0 0 0 0 0,-1 1 0 0 0,1-1 0 0 0,0 0 0 0 0,0 0 0 0 0,-1 0 0 0 0,1 0 0 0 0,-1 2 0 0 0,0-3-64 0 0,1 0-1 0 0,0 0 1 0 0,0 0 0 0 0,0 0-1 0 0,0 0 1 0 0,-1 0 0 0 0,1 1-1 0 0,0-1 1 0 0,0 0-1 0 0,0 0 1 0 0,-1 0 0 0 0,1 0-1 0 0,0 0 1 0 0,0 0-1 0 0,0 0 1 0 0,-1 0 0 0 0,1 0-1 0 0,0 0 1 0 0,0 0 0 0 0,-1 0-1 0 0,1 0 1 0 0,0 0-1 0 0,0 0 1 0 0,0 0 0 0 0,-1 0-1 0 0,1 0 1 0 0,0-1-1 0 0,0 1 1 0 0,0 0 0 0 0,0 0-1 0 0,-1 0 1 0 0,1 0 0 0 0,0 0-1 0 0,0 0 1 0 0,0-1-1 0 0,0 1 1 0 0,-1 0 0 0 0,1 0-1 0 0,-1-2 39 0 0,-1 0-1 0 0,1 0 1 0 0,-1 0-1 0 0,1 0 1 0 0,0 0-1 0 0,0-1 1 0 0,0 1-1 0 0,0 0 1 0 0,0-1-1 0 0,1 1 1 0 0,-1-3-1 0 0,-3-30 179 0 0,2 1-1 0 0,1-1 1 0 0,6-47 0 0 0,-3 69-216 0 0,1-1 0 0 0,0 0 0 0 0,1 1 0 0 0,1 0 0 0 0,11-23 0 0 0,-9 21-62 0 0,-7 13-46 0 0,1 1-1 0 0,0-1 0 0 0,-1 1 1 0 0,1-1-1 0 0,0 1 0 0 0,0-1 1 0 0,0 1-1 0 0,0 0 1 0 0,0-1-1 0 0,0 1 0 0 0,0 0 1 0 0,1 0-1 0 0,-1 0 0 0 0,0 0 1 0 0,1 0-1 0 0,-1 0 0 0 0,0 0 1 0 0,1 1-1 0 0,-1-1 0 0 0,1 1 1 0 0,-1-1-1 0 0,1 1 0 0 0,0-1 1 0 0,-1 1-1 0 0,1 0 0 0 0,-1-1 1 0 0,1 1-1 0 0,0 0 0 0 0,-1 0 1 0 0,1 0-1 0 0,0 1 0 0 0,-1-1 1 0 0,1 0-1 0 0,2 1 0 0 0,1 1-585 0 0,0 0-1 0 0,0 0 1 0 0,0 1 0 0 0,0-1-1 0 0,0 1 1 0 0,0 0-1 0 0,-1 1 1 0 0,5 3-1 0 0,-6-5 58 0 0,0 0-1 0 0,-1 0 1 0 0,1 0-1 0 0,0-1 0 0 0,0 1 1 0 0,6 1-1 0 0,0 1-275 0 0,7 3-835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0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23 116 1839 0 0,'11'1'7826'0'0,"-6"-2"-6515"0"0,-1-1 1 0 0,1 1-1 0 0,0-1 1 0 0,5-3-1 0 0,-5 2-737 0 0,0 0 0 0 0,0-1 0 0 0,7-6 0 0 0,-9 7-527 0 0,0 1 0 0 0,-1-1 0 0 0,1 0 0 0 0,-1 0 0 0 0,0 0 0 0 0,0-1 0 0 0,0 1 0 0 0,0 0 0 0 0,0-1 0 0 0,-1 1 0 0 0,1-1 0 0 0,-1 0 0 0 0,0 1 0 0 0,1-8 0 0 0,-2 10-21 0 0,0-1-1 0 0,0 1 0 0 0,0 0 0 0 0,-1 0 1 0 0,1 0-1 0 0,0 0 0 0 0,0 0 1 0 0,-1 0-1 0 0,1-1 0 0 0,-1 1 1 0 0,1 0-1 0 0,-1 0 0 0 0,1 0 1 0 0,-1 0-1 0 0,0 0 0 0 0,1 1 1 0 0,-1-1-1 0 0,0 0 0 0 0,0 0 0 0 0,0 0 1 0 0,0 1-1 0 0,0-1 0 0 0,0 0 1 0 0,0 1-1 0 0,0-1 0 0 0,0 1 1 0 0,0-1-1 0 0,0 1 0 0 0,0-1 1 0 0,0 1-1 0 0,0 0 0 0 0,-2-1 1 0 0,0 1 55 0 0,0-1 1 0 0,0 1 0 0 0,1 0 0 0 0,-1-1 0 0 0,0 1 0 0 0,0 1-1 0 0,0-1 1 0 0,0 0 0 0 0,0 1 0 0 0,0-1 0 0 0,-5 3 0 0 0,5-1 3 0 0,-1 0 1 0 0,0 1-1 0 0,1 0 1 0 0,-1-1 0 0 0,1 1-1 0 0,0 1 1 0 0,0-1 0 0 0,0 0-1 0 0,0 1 1 0 0,1-1 0 0 0,-1 1-1 0 0,1 0 1 0 0,0 0 0 0 0,0 0-1 0 0,1 0 1 0 0,-1 0-1 0 0,1 0 1 0 0,0 1 0 0 0,-1 6-1 0 0,0-3 24 0 0,1-1 0 0 0,0 1 0 0 0,1 0 0 0 0,0 0 0 0 0,0-1 0 0 0,1 1 0 0 0,0 0-1 0 0,0-1 1 0 0,1 1 0 0 0,3 11 0 0 0,-4-16-99 0 0,1-1 0 0 0,-1 1-1 0 0,1 0 1 0 0,-1-1 0 0 0,1 1 0 0 0,0-1-1 0 0,0 1 1 0 0,0-1 0 0 0,0 0-1 0 0,0 0 1 0 0,1 0 0 0 0,-1 0 0 0 0,1 0-1 0 0,-1 0 1 0 0,5 1 0 0 0,-2-1 130 0 0,-1 0 1 0 0,1 0-1 0 0,0-1 0 0 0,0 0 1 0 0,0 0-1 0 0,-1 0 0 0 0,1-1 1 0 0,10 0-1 0 0,-5 0-607 0 0,1-2-1 0 0,-1 1 1 0 0,16-5 0 0 0,-13 2-4153 0 0,23-11 0 0 0,-27 11-1546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0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5063 0 0,'14'19'451'0'0,"-13"-18"-446"0"0,1 0 0 0 0,-1 0-1 0 0,0 0 1 0 0,0 0 0 0 0,0 0-1 0 0,0 1 1 0 0,0-1 0 0 0,0 0 0 0 0,-1 0-1 0 0,1 1 1 0 0,0-1 0 0 0,-1 0 0 0 0,1 1-1 0 0,-1-1 1 0 0,1 1 0 0 0,-1-1-1 0 0,1 2 1 0 0,1 4 282 0 0,0-2 89 0 0,3 5 1930 0 0,-1 1 1 0 0,1 0 0 0 0,4 23 0 0 0,14 45 271 0 0,-23-78-2815 0 0</inkml:trace>
  <inkml:trace contextRef="#ctx0" brushRef="#br0" timeOffset="1">61 115 5063 0 0,'-6'-16'448'0'0,"5"5"-352"0"0,2-2-96 0 0,-1 1 0 0 0,0 1 1112 0 0,3 1 200 0 0,0 0 48 0 0,1 1 8 0 0,1 0-960 0 0,1 4-16 0 0,6 1-3456 0 0,-2-1-648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5063 0 0,'-1'4'390'0'0,"-9"29"1477"0"0,-7 53-1 0 0,16-73-1184 0 0,0-1 0 0 0,0 1 0 0 0,1-1 0 0 0,1 1-1 0 0,0 0 1 0 0,0-1 0 0 0,7 25 0 0 0,-5-31-533 0 0,-1 0 1 0 0,1 1 0 0 0,0-1-1 0 0,1 0 1 0 0,-1-1-1 0 0,1 1 1 0 0,0-1 0 0 0,1 0-1 0 0,-1 0 1 0 0,1 0 0 0 0,10 8-1 0 0,-13-11-97 0 0,0-1 0 0 0,1 1 0 0 0,-1-1 0 0 0,0 0-1 0 0,1 0 1 0 0,-1 0 0 0 0,1 0 0 0 0,-1 0 0 0 0,1 0 0 0 0,0-1 0 0 0,-1 1-1 0 0,1-1 1 0 0,0 0 0 0 0,-1 1 0 0 0,1-1 0 0 0,0-1 0 0 0,0 1-1 0 0,-1 0 1 0 0,1-1 0 0 0,0 1 0 0 0,-1-1 0 0 0,1 0 0 0 0,-1 0 0 0 0,1 0-1 0 0,-1 0 1 0 0,1 0 0 0 0,-1 0 0 0 0,0-1 0 0 0,1 1 0 0 0,-1-1 0 0 0,0 0-1 0 0,2-2 1 0 0,0 0 85 0 0,1-1 0 0 0,-1 0 0 0 0,0 0 0 0 0,-1 0-1 0 0,1-1 1 0 0,-1 1 0 0 0,0-1 0 0 0,-1 0 0 0 0,1 1 0 0 0,-1-1-1 0 0,0 0 1 0 0,-1-1 0 0 0,1 1 0 0 0,-1 0 0 0 0,0 0 0 0 0,-1-1-1 0 0,0 1 1 0 0,0-8 0 0 0,-1 4-23 0 0,0 1-1 0 0,-1-1 1 0 0,0 1 0 0 0,0 0-1 0 0,-1 0 1 0 0,0-1 0 0 0,-1 2-1 0 0,1-1 1 0 0,-2 0 0 0 0,0 1-1 0 0,-8-12 1 0 0,12 18-164 0 0,-66-82 379 0 0,43 58-2549 0 0,0 1-3419 0 0,11 12-637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 9215 0 0,'12'37'376'0'0,"1"3"4825"0"0,24 51 0 0 0,-11-40-2066 0 0,-25-49-1927 0 0,-5-11-378 0 0,-1-33-44 0 0,-1-22-283 0 0,4 17-471 0 0,1 0-1 0 0,3 0 1 0 0,10-59 0 0 0,-9 97-372 0 0,-1 1 1 0 0,1-1-1 0 0,0 0 0 0 0,1 1 1 0 0,0 0-1 0 0,5-9 0 0 0,-8 16 119 0 0,-1 1 0 0 0,1-1-1 0 0,0 1 1 0 0,-1 0-1 0 0,1-1 1 0 0,0 1 0 0 0,-1-1-1 0 0,1 1 1 0 0,0 0-1 0 0,-1 0 1 0 0,1-1-1 0 0,0 1 1 0 0,0 0 0 0 0,0 0-1 0 0,-1 0 1 0 0,1 0-1 0 0,0 0 1 0 0,0 0 0 0 0,-1 0-1 0 0,1 0 1 0 0,0 0-1 0 0,0 0 1 0 0,0 0-1 0 0,-1 0 1 0 0,1 1 0 0 0,0-1-1 0 0,-1 0 1 0 0,1 1-1 0 0,1 0 1 0 0,-1-1-588 0 0,9 3-5489 0 0</inkml:trace>
  <inkml:trace contextRef="#ctx0" brushRef="#br0" timeOffset="1">425 447 4143 0 0,'2'14'368'0'0,"-2"-6"-296"0"0,-2 5-72 0 0,0 1 2280 0 0,1 1 440 0 0,-1-3 96 0 0,1 1 784 0 0,1-1-3232 0 0,1-1 184 0 0,4-1-552 0 0</inkml:trace>
  <inkml:trace contextRef="#ctx0" brushRef="#br0" timeOffset="2">433 9 4607 0 0,'-10'-8'488'0'0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6447 0 0,'0'0'586'0'0,"0"2"-486"0"0,-3 44 61 0 0,3 90 9652 0 0,3-79-8882 0 0,25 318 501 0 0,-16-259-6313 0 0,-10-97-605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10591 0 0,'0'0'819'0'0,"2"-2"-375"0"0,0-1-249 0 0,0 0-1 0 0,1 1 1 0 0,0-1 0 0 0,-1 1 0 0 0,1 0-1 0 0,0 0 1 0 0,0 0 0 0 0,0 0-1 0 0,0 1 1 0 0,1-1 0 0 0,-1 1 0 0 0,0 0-1 0 0,1 0 1 0 0,-1 0 0 0 0,1 0-1 0 0,-1 0 1 0 0,1 1 0 0 0,-1-1 0 0 0,1 1-1 0 0,-1 0 1 0 0,1 0 0 0 0,-1 1-1 0 0,1-1 1 0 0,-1 1 0 0 0,6 1 0 0 0,16 7-1216 0 0,43 22 0 0 0,-37-15-848 0 0,-9-7 598 0 0</inkml:trace>
  <inkml:trace contextRef="#ctx0" brushRef="#br0" timeOffset="1">406 73 14831 0 0,'-7'21'1074'0'0,"4"-13"-940"0"0,1-1-1 0 0,0 1 1 0 0,-2 12-1 0 0,3-10 99 0 0,1-1 0 0 0,0 1 0 0 0,0 0-1 0 0,1 0 1 0 0,1 0 0 0 0,2 11 0 0 0,-2-15-189 0 0,-1-1-1 0 0,1 1 1 0 0,1-1 0 0 0,-1 0-1 0 0,1 0 1 0 0,0 0 0 0 0,0 0-1 0 0,0-1 1 0 0,1 1 0 0 0,-1-1-1 0 0,1 0 1 0 0,5 5 0 0 0,0-2-200 0 0,-7-4-624 0 0,1-1 0 0 0,-1 0 0 0 0,1 0 0 0 0,0 0 0 0 0,0 0 0 0 0,5 2 0 0 0,8 1-4813 0 0</inkml:trace>
  <inkml:trace contextRef="#ctx0" brushRef="#br0" timeOffset="2">704 1 6911 0 0,'-1'2'528'0'0,"-39"72"2188"0"0,-45 124 8107 0 0,-34 104-6155 0 0,100-249-4007 0 0,-18 74 0 0 0,25-49-3285 0 0,12-64-6153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1375 0 0,'0'0'9749'0'0,"-4"6"-7952"0"0,1-2-1494 0 0,1 1 0 0 0,0 0-1 0 0,0-1 1 0 0,0 1 0 0 0,1 0 0 0 0,-1 0 0 0 0,1 0 0 0 0,1 1 0 0 0,-1-1 0 0 0,0 0 0 0 0,1 6 0 0 0,1 11 339 0 0,3 26 0 0 0,-3-41-409 0 0,3 21 302 0 0,9 38 0 0 0,-9-53-242 0 0,0 1 0 0 0,1-1-1 0 0,1-1 1 0 0,12 23 0 0 0,-16-33-274 0 0,-1 0-1 0 0,1 0 1 0 0,0 0-1 0 0,-1 0 0 0 0,1-1 1 0 0,0 1-1 0 0,0-1 1 0 0,0 1-1 0 0,0-1 1 0 0,0 0-1 0 0,1 0 1 0 0,2 1-1 0 0,-4-1-23 0 0,0-1 0 0 0,0 1-1 0 0,0-1 1 0 0,1 0 0 0 0,-1 1-1 0 0,0-1 1 0 0,0 0 0 0 0,0 0 0 0 0,1 0-1 0 0,-1 0 1 0 0,0 0 0 0 0,0 0-1 0 0,0-1 1 0 0,1 1 0 0 0,-1 0 0 0 0,0-1-1 0 0,0 1 1 0 0,0 0 0 0 0,0-1-1 0 0,0 1 1 0 0,0-1 0 0 0,0 0-1 0 0,0 1 1 0 0,0-1 0 0 0,2-1 0 0 0,1-1-38 0 0,1-1-81 0 0,0 0 0 0 0,-1 0 0 0 0,1 0 0 0 0,0 0 0 0 0,-1-1 0 0 0,0 0 0 0 0,0 0 0 0 0,-1 0 0 0 0,1 0 0 0 0,2-7 0 0 0,4-10-666 0 0,11-35-1 0 0,-19 49 684 0 0,7 15 55 0 0,25 36 469 0 0,-25-31-144 0 0,0 0-1 0 0,0 0 1 0 0,14 11-1 0 0,-20-20-167 0 0,1 0 1 0 0,0 0-1 0 0,0 0 0 0 0,0-1 0 0 0,1 0 1 0 0,-1 1-1 0 0,1-1 0 0 0,-1-1 0 0 0,1 1 0 0 0,0-1 1 0 0,-1 0-1 0 0,1 0 0 0 0,9 1 0 0 0,-11-2-18 0 0,0 0 0 0 0,1 0-1 0 0,-1 0 1 0 0,0-1 0 0 0,1 1-1 0 0,-1-1 1 0 0,0 0 0 0 0,0 0-1 0 0,0 0 1 0 0,0 0 0 0 0,0-1-1 0 0,0 1 1 0 0,0-1 0 0 0,0 0-1 0 0,3-3 1 0 0,-2 2 28 0 0,0-1 0 0 0,0 0 0 0 0,0 0 0 0 0,-1-1 0 0 0,0 1 0 0 0,0-1 0 0 0,0 0-1 0 0,4-8 1 0 0,-3 2-27 0 0,0 0-1 0 0,-1 0 1 0 0,0 0-1 0 0,-1 0 0 0 0,0-1 1 0 0,-1 1-1 0 0,0-1 1 0 0,-1-14-1 0 0,-1 12-166 0 0,-1 0 0 0 0,0 0-1 0 0,-7-19 1 0 0,-9-15-3117 0 0,10 31 1517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15087 0 0,'17'227'4483'0'0,"-8"-85"-1558"0"0,-9-57-1727 0 0,-1-59-834 0 0,3 41 1 0 0,-1-58-319 0 0,-1-4-38 0 0,1-1 1 0 0,-1 1-1 0 0,1 0 1 0 0,0 0-1 0 0,0-1 1 0 0,1 1-1 0 0,-1 0 1 0 0,1-1-1 0 0,4 9 0 0 0,-5-12-157 0 0,0-3-167 0 0,3-4 195 0 0,-1 0 0 0 0,1 0 0 0 0,-2-1-1 0 0,1 0 1 0 0,-1 1 0 0 0,1-1 0 0 0,1-14 0 0 0,4-10-214 0 0,0-1-284 0 0,7-57 1 0 0,5-17-1097 0 0,-19 101 1616 0 0,1 1 0 0 0,0-1 0 0 0,0 1 0 0 0,0 0 0 0 0,1 0 0 0 0,-1 0 0 0 0,1 0 0 0 0,0 0 0 0 0,6-5 0 0 0,-9 9 98 0 0,0 0 0 0 0,1 0 0 0 0,-1 0 0 0 0,1 0 0 0 0,-1 0 0 0 0,0 0 0 0 0,1 0 0 0 0,-1 0 0 0 0,0 1 0 0 0,1-1 0 0 0,-1 0 0 0 0,0 0 0 0 0,1 0 0 0 0,-1 1 0 0 0,0-1 0 0 0,0 0 0 0 0,1 0 0 0 0,-1 1 0 0 0,0-1 0 0 0,0 0 0 0 0,0 1 0 0 0,1-1 0 0 0,-1 0 0 0 0,0 1 0 0 0,0-1 0 0 0,0 1 0 0 0,6 9 121 0 0,3 11 292 0 0,8 30 1 0 0,-12-34-191 0 0,1 0 0 0 0,0 0 0 0 0,14 26 0 0 0,-15-35-143 0 0,6 11 143 0 0,0-1-1 0 0,1-1 1 0 0,25 29-1 0 0,-33-42-173 0 0,0 0-1 0 0,0-1 1 0 0,0 1-1 0 0,0-1 1 0 0,1 0-1 0 0,-1 0 1 0 0,1 0-1 0 0,-1-1 1 0 0,1 0-1 0 0,0 0 1 0 0,0 0-1 0 0,0 0 1 0 0,1-1-1 0 0,-1 0 1 0 0,0 0-1 0 0,0 0 1 0 0,1-1-1 0 0,-1 1 1 0 0,0-1-1 0 0,9-1 1 0 0,-7 0-23 0 0,0-1 0 0 0,0 1 1 0 0,0-1-1 0 0,0 0 0 0 0,0 0 0 0 0,-1-1 1 0 0,1 0-1 0 0,-1 0 0 0 0,0-1 0 0 0,0 0 1 0 0,0 0-1 0 0,0 0 0 0 0,-1-1 0 0 0,0 1 1 0 0,0-1-1 0 0,5-7 0 0 0,-4 6-25 0 0,-1 0 0 0 0,-1 0 0 0 0,1 0 0 0 0,-1-1 0 0 0,-1 0 0 0 0,1 0 0 0 0,-1 0 0 0 0,0 0 0 0 0,0 0 0 0 0,2-12 0 0 0,-3 4-6 0 0,-1 9-5 0 0,1 0-1 0 0,-2-1 1 0 0,1 1-1 0 0,-1-1 1 0 0,1 0-1 0 0,-2 1 1 0 0,1-1-1 0 0,-1 1 1 0 0,0-1 0 0 0,-3-7-1 0 0,1 4 11 0 0,0 1 0 0 0,-1-1 0 0 0,-1 1 0 0 0,-6-11 0 0 0,9 17 14 0 0,0 0-1 0 0,-1 0 1 0 0,1 0-1 0 0,0 1 0 0 0,-1-1 1 0 0,0 1-1 0 0,1-1 0 0 0,-1 1 1 0 0,0 0-1 0 0,0 0 1 0 0,0 0-1 0 0,-1 1 0 0 0,1-1 1 0 0,0 1-1 0 0,-7-2 0 0 0,9 3 14 0 0,0-1-1 0 0,0 1 1 0 0,0 0-1 0 0,0 0 1 0 0,0 0-1 0 0,0 0 1 0 0,0 0-1 0 0,0 1 1 0 0,0-1-1 0 0,0 0 1 0 0,0 0-1 0 0,0 1 1 0 0,0-1-1 0 0,0 0 1 0 0,0 1-1 0 0,0-1 1 0 0,0 1-1 0 0,0 0 0 0 0,0-1 1 0 0,0 1-1 0 0,0 0 1 0 0,-1 1 19 0 0,0 0 0 0 0,0 1 0 0 0,1-1-1 0 0,-1 0 1 0 0,1 1 0 0 0,0-1 0 0 0,0 0 0 0 0,-2 4 0 0 0,1 0 35 0 0,1 0 0 0 0,-1 0 0 0 0,1 0 0 0 0,0 0 0 0 0,0 0 0 0 0,1 12-1 0 0,1-10-135 0 0,1 0 0 0 0,0 1-1 0 0,1-1 1 0 0,-1-1-1 0 0,2 1 1 0 0,-1 0-1 0 0,1-1 1 0 0,0 1-1 0 0,1-1 1 0 0,-1 0 0 0 0,2-1-1 0 0,-1 1 1 0 0,1-1-1 0 0,-1 0 1 0 0,2 0-1 0 0,-1-1 1 0 0,1 0-1 0 0,0 0 1 0 0,0-1 0 0 0,13 7-1 0 0,-15-9-340 0 0,0 0 0 0 0,0-1 1 0 0,0 0-1 0 0,0 0 0 0 0,1 0 0 0 0,-1-1 0 0 0,6 0 0 0 0,-6 0-987 0 0,0 0 0 0 0,-1-1 0 0 0,1 1-1 0 0,6-3 1 0 0,4-4-4400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1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0,'0'0'706'0'0,"0"3"-578"0"0,4 250 10968 0 0,0-190-10387 0 0,-4-56-552 0 0,1-1 1 0 0,-1 1-1 0 0,1-1 0 0 0,1 1 1 0 0,-1-1-1 0 0,1 1 0 0 0,0-1 1 0 0,6 11-1 0 0,-8-16-157 0 0,0-1 0 0 0,1 0 0 0 0,-1 0 1 0 0,0 0-1 0 0,0 1 0 0 0,0-1 0 0 0,1 0 0 0 0,-1 0 0 0 0,0 1 1 0 0,0-1-1 0 0,1 0 0 0 0,-1 0 0 0 0,0 0 0 0 0,0 0 0 0 0,1 0 1 0 0,-1 1-1 0 0,0-1 0 0 0,1 0 0 0 0,-1 0 0 0 0,0 0 0 0 0,0 0 1 0 0,1 0-1 0 0,-1 0 0 0 0,0 0 0 0 0,1 0 0 0 0,-1 0 1 0 0,0 0-1 0 0,0 0 0 0 0,1 0 0 0 0,-1 0 0 0 0,0 0 0 0 0,1-1 1 0 0,-1 1-1 0 0,0 0 0 0 0,0 0 0 0 0,1 0 0 0 0,-1 0 0 0 0,0 0 1 0 0,0-1-1 0 0,1 1 0 0 0,6-7-77 0 0,-7 7 70 0 0,5-6-86 0 0,-1 1-1 0 0,-1-1 1 0 0,1 0 0 0 0,-1 0 0 0 0,0 0 0 0 0,0-1 0 0 0,-1 1 0 0 0,1-1 0 0 0,1-9 0 0 0,3-9-306 0 0,15-50-677 0 0,-16 51 795 0 0,1 0 1 0 0,1 0-1 0 0,1 0 0 0 0,13-21 0 0 0,-21 41 289 0 0,1 1 0 0 0,0 0 1 0 0,0 1-1 0 0,0-1 0 0 0,1 0 0 0 0,-1 0 0 0 0,1 1 0 0 0,0 0 0 0 0,4-4 1 0 0,-6 6 62 0 0,0 0 0 0 0,0-1 0 0 0,-1 1 1 0 0,1 0-1 0 0,0 0 0 0 0,0 0 1 0 0,0 0-1 0 0,0 0 0 0 0,0 0 1 0 0,0 0-1 0 0,0 0 0 0 0,0 0 0 0 0,-1 0 1 0 0,1 1-1 0 0,0-1 0 0 0,0 0 1 0 0,0 0-1 0 0,0 1 0 0 0,-1-1 0 0 0,1 1 1 0 0,0-1-1 0 0,0 1 0 0 0,-1-1 1 0 0,1 1-1 0 0,0-1 0 0 0,0 2 1 0 0,16 17 909 0 0,-6-3-407 0 0,-1 1-1 0 0,-1 1 0 0 0,-1-1 0 0 0,-1 1 1 0 0,6 20-1 0 0,3 6 307 0 0,-14-39-868 0 0,9 24-323 0 0,1 0 0 0 0,27 46 0 0 0,-19-46-1220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2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98 455 0 0,'2'-2'526'0'0,"-1"1"0"0"0,0-1 0 0 0,0 0 0 0 0,0 1 0 0 0,0-1 0 0 0,0 0-1 0 0,0 0 1 0 0,-1 0 0 0 0,1 1 0 0 0,0-1 0 0 0,-1 0 0 0 0,0 0-1 0 0,1 0 1 0 0,-1 0 0 0 0,0 0 0 0 0,0 0 0 0 0,0 0 0 0 0,0 0 0 0 0,0 0-1 0 0,-1-3 1 0 0,0 0 317 0 0,1 4-731 0 0,0 0 0 0 0,0 1 0 0 0,0-1 0 0 0,0 0 0 0 0,-1 0 0 0 0,1 0 0 0 0,0 1 0 0 0,0-1 0 0 0,-1 0 0 0 0,1 0 0 0 0,0 1 0 0 0,-1-1 0 0 0,1 0 0 0 0,-1 1 0 0 0,1-1 0 0 0,-1 1 0 0 0,1-1 0 0 0,-1 0 1 0 0,1 1-1 0 0,-1-1 0 0 0,0 1 0 0 0,1-1 0 0 0,-1 1 0 0 0,0 0 0 0 0,1-1 0 0 0,-1 1 0 0 0,-1-1 0 0 0,0 1 12 0 0,0 0 0 0 0,1 0 0 0 0,-1 0 0 0 0,0 0 0 0 0,0 0 0 0 0,1 1 0 0 0,-1-1 0 0 0,0 0 0 0 0,0 1 0 0 0,1-1 0 0 0,-1 1 0 0 0,-1 1 0 0 0,-6 3 199 0 0,0 0 0 0 0,0 1 0 0 0,-9 8 0 0 0,8-6-144 0 0,0 1 0 0 0,1 0 0 0 0,0 1 0 0 0,1-1 0 0 0,0 2 0 0 0,1-1 0 0 0,0 1 0 0 0,-9 20 0 0 0,13-25-126 0 0,1 0-1 0 0,0 0 1 0 0,0 0 0 0 0,1 0-1 0 0,0 0 1 0 0,0 1-1 0 0,0-1 1 0 0,1 12-1 0 0,1-14-28 0 0,-1 0-1 0 0,1 0 1 0 0,0 1-1 0 0,0-1 1 0 0,0 0-1 0 0,1 0 1 0 0,0 0-1 0 0,-1 0 1 0 0,1 0-1 0 0,1-1 1 0 0,-1 1-1 0 0,0-1 1 0 0,7 7-1 0 0,-7-7-25 0 0,0-1-1 0 0,1 0 1 0 0,-1 1 0 0 0,1-1-1 0 0,0 0 1 0 0,-1 0-1 0 0,1-1 1 0 0,0 1-1 0 0,0 0 1 0 0,0-1 0 0 0,1 0-1 0 0,-1 0 1 0 0,0 0-1 0 0,0 0 1 0 0,1 0-1 0 0,-1-1 1 0 0,0 0 0 0 0,1 1-1 0 0,-1-1 1 0 0,0 0-1 0 0,1-1 1 0 0,-1 1 0 0 0,1 0-1 0 0,-1-1 1 0 0,0 0-1 0 0,0 0 1 0 0,1 0-1 0 0,-1 0 1 0 0,0-1 0 0 0,0 1-1 0 0,4-3 1 0 0,-2 0-74 0 0,1 0 0 0 0,-1 0 0 0 0,0 0 0 0 0,0 0 0 0 0,-1-1 0 0 0,0 0 0 0 0,1 0 1 0 0,-1 0-1 0 0,-1 0 0 0 0,1-1 0 0 0,-1 1 0 0 0,0-1 0 0 0,0 0 0 0 0,-1 0 0 0 0,3-10 0 0 0,0-5-282 0 0,-1 0 0 0 0,-2 0 0 0 0,0 0-1 0 0,-1 0 1 0 0,-4-40 0 0 0,2 46 267 0 0,2 12 76 0 0,-1 0 0 0 0,0 0 1 0 0,-1 0-1 0 0,1 0 0 0 0,0 0 1 0 0,-1 0-1 0 0,1 1 1 0 0,-1-1-1 0 0,0 0 0 0 0,0 0 1 0 0,0 1-1 0 0,-1-1 0 0 0,1 1 1 0 0,0-1-1 0 0,-3-2 1 0 0,3 4 154 0 0,0 3-38 0 0,-3 6 169 0 0,1 1 0 0 0,0-1 1 0 0,0 1-1 0 0,0 0 0 0 0,1 0 0 0 0,1 0 0 0 0,0 0 0 0 0,0 0 0 0 0,0 0 0 0 0,2 12 1 0 0,0-4 77 0 0,1 0 0 0 0,1 0 1 0 0,0-1-1 0 0,10 29 1 0 0,-9-34-356 0 0,0 0 1 0 0,1 0 0 0 0,1 0 0 0 0,0-1 0 0 0,0 0 0 0 0,1 0 0 0 0,8 9 0 0 0,-10-14-583 0 0,1 1-1 0 0,-1-1 0 0 0,1-1 0 0 0,7 5 1 0 0,-2-3-942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 6447 0 0,'-2'-2'382'0'0,"-1"0"0"0"0,0 0 0 0 0,0 0 0 0 0,-1 1 0 0 0,1-1 0 0 0,0 1 0 0 0,0 0 0 0 0,-1 0 0 0 0,1 0 0 0 0,-1 0 0 0 0,1 1 0 0 0,-1-1 0 0 0,1 1 0 0 0,-1 0 0 0 0,1 0 0 0 0,-1 0 0 0 0,1 1 0 0 0,-1-1 0 0 0,1 1 0 0 0,-1 0 0 0 0,1 0 0 0 0,-4 1 0 0 0,2 0 88 0 0,1 0-1 0 0,-1 0 1 0 0,1 0 0 0 0,0 1-1 0 0,0-1 1 0 0,0 1-1 0 0,0 0 1 0 0,-6 6-1 0 0,8-7-558 0 0,-1 1 0 0 0,1 0 0 0 0,0 0 0 0 0,0 0-1 0 0,0 0 1 0 0,1 0 0 0 0,-3 4 0 0 0,3-4 83 0 0,1 0 0 0 0,-1 0-1 0 0,0 0 1 0 0,1 0 0 0 0,0 0 0 0 0,0 0 0 0 0,0 1 0 0 0,0-1 0 0 0,0 0-1 0 0,0 0 1 0 0,1 0 0 0 0,0 0 0 0 0,-1 0 0 0 0,1 0 0 0 0,0 0-1 0 0,1 0 1 0 0,-1 0 0 0 0,0 0 0 0 0,1-1 0 0 0,0 1 0 0 0,2 3 0 0 0,-1-1 2 0 0,7 9 16 0 0,1 0-1 0 0,23 23 1 0 0,-14-16 33 0 0,-6-6 138 0 0,-1-2 386 0 0,20 29 1 0 0,-29-38-310 0 0,-1 2 1 0 0,0-1-1 0 0,0 0 1 0 0,-1 1-1 0 0,1-1 1 0 0,-1 1-1 0 0,0 0 1 0 0,2 10-1 0 0,-4-14-163 0 0,0 1 0 0 0,0-1 0 0 0,0 1 0 0 0,-1 0 0 0 0,1-1 0 0 0,0 1-1 0 0,-1-1 1 0 0,0 1 0 0 0,1-1 0 0 0,-1 1 0 0 0,0-1 0 0 0,0 1 0 0 0,-1-1 0 0 0,1 0 0 0 0,0 0 0 0 0,-1 1-1 0 0,1-1 1 0 0,-1 0 0 0 0,0 0 0 0 0,0-1 0 0 0,0 1 0 0 0,-3 3 0 0 0,-7 3 89 0 0,1-1 0 0 0,-1 0 1 0 0,0 0-1 0 0,-18 6 1 0 0,21-9-288 0 0,1-1 1 0 0,-1 0-1 0 0,0-1 1 0 0,-1 0-1 0 0,1 0 1 0 0,0-1-1 0 0,-13 0 1 0 0,21-1-65 0 0,0 0 1 0 0,0 0-1 0 0,0 0 1 0 0,0 0-1 0 0,0 0 1 0 0,0 0-1 0 0,0-1 0 0 0,0 1 1 0 0,0 0-1 0 0,0-1 1 0 0,0 1-1 0 0,1 0 1 0 0,-1-1-1 0 0,0 1 1 0 0,0-1-1 0 0,0 1 1 0 0,0-1-1 0 0,1 0 1 0 0,-1 1-1 0 0,0-1 0 0 0,1 0 1 0 0,-1 0-1 0 0,0 0 1 0 0,1 1-1 0 0,-1-1 1 0 0,1 0-1 0 0,-1 0 1 0 0,1 0-1 0 0,0 0 1 0 0,-1 0-1 0 0,1 0 1 0 0,0 0-1 0 0,0 0 0 0 0,0 0 1 0 0,-1 0-1 0 0,1-1 1 0 0,1-6-6795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23 7367 0 0,'-1'-4'73'0'0,"-7"-10"8508"0"0,7 14-8421 0 0,0-1 1 0 0,0 0-1 0 0,-1 1 1 0 0,1-1-1 0 0,0 1 1 0 0,0-1 0 0 0,0 1-1 0 0,0 0 1 0 0,-1-1-1 0 0,1 1 1 0 0,0 0-1 0 0,0 0 1 0 0,0 0-1 0 0,-1 0 1 0 0,1 0 0 0 0,0 0-1 0 0,0 0 1 0 0,-1 1-1 0 0,1-1 1 0 0,0 0-1 0 0,0 1 1 0 0,0-1-1 0 0,0 1 1 0 0,-1-1 0 0 0,1 1-1 0 0,0-1 1 0 0,0 1-1 0 0,0 0 1 0 0,0-1-1 0 0,0 1 1 0 0,-1 1 0 0 0,-2 2 64 0 0,0 0 1 0 0,0 0 0 0 0,1 0-1 0 0,-1 1 1 0 0,-4 6-1 0 0,4-3 36 0 0,0-1-1 0 0,1 1 1 0 0,0 0-1 0 0,0 0 1 0 0,1 0-1 0 0,-2 11 0 0 0,3-14-174 0 0,0-1-1 0 0,1 1 0 0 0,-1-1 0 0 0,1 1 0 0 0,0-1 0 0 0,0 1 0 0 0,1-1 0 0 0,0 0 1 0 0,-1 1-1 0 0,1-1 0 0 0,1 1 0 0 0,-1-1 0 0 0,4 6 0 0 0,-4-7-57 0 0,0-1 0 0 0,1-1 0 0 0,0 1 0 0 0,-1 0 0 0 0,1 0 0 0 0,0 0 0 0 0,0-1 0 0 0,0 1 0 0 0,0-1 0 0 0,0 0 0 0 0,0 1 1 0 0,0-1-1 0 0,5 1 0 0 0,-3 0 11 0 0,1-1 0 0 0,0 0 0 0 0,-1 0 1 0 0,1-1-1 0 0,0 1 0 0 0,8-1 0 0 0,1-2 9 0 0,0 0 0 0 0,-1 0 0 0 0,27-9 0 0 0,-26 6-1870 0 0,19-10 0 0 0,-21 9-6465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12119 0 0,'0'0'555'0'0,"-7"-4"181"0"0,4 2-510 0 0,-1 0 0 0 0,0 1 0 0 0,0-1 0 0 0,0 1 0 0 0,-1 0 0 0 0,1 0 0 0 0,0 1 0 0 0,0-1-1 0 0,0 1 1 0 0,-1 0 0 0 0,1 0 0 0 0,0 0 0 0 0,0 0 0 0 0,-1 1 0 0 0,1 0 0 0 0,0 0 0 0 0,0 0 0 0 0,0 1 0 0 0,0-1 0 0 0,0 1 0 0 0,0 0 0 0 0,0 0 0 0 0,-3 3 0 0 0,4-4-194 0 0,0 1-1 0 0,1 0 1 0 0,-1 0 0 0 0,1 0 0 0 0,0 0 0 0 0,-1 0 0 0 0,1 0-1 0 0,0 1 1 0 0,0-1 0 0 0,1 1 0 0 0,-1-1 0 0 0,0 1 0 0 0,1 0-1 0 0,0 0 1 0 0,-1-1 0 0 0,1 1 0 0 0,0 0 0 0 0,1 0 0 0 0,-1 0-1 0 0,0 1 1 0 0,1-1 0 0 0,0 0 0 0 0,0 0 0 0 0,0 0 0 0 0,0 0-1 0 0,0 0 1 0 0,0 0 0 0 0,1 0 0 0 0,0 0 0 0 0,-1 0 0 0 0,1 0-1 0 0,2 3 1 0 0,10 18-5 0 0,0-1 0 0 0,2 0 0 0 0,1-1 0 0 0,34 36 0 0 0,-23-27 378 0 0,-21-24-241 0 0,6 6 582 0 0,-1 1 0 0 0,11 18-1 0 0,-21-31-226 0 0,-1 1-6 0 0,0 0-421 0 0,1 0 0 0 0,-1 0-1 0 0,0-1 1 0 0,0 1-1 0 0,0 0 1 0 0,0 0-1 0 0,0 0 1 0 0,-1-1-1 0 0,1 1 1 0 0,0 0-1 0 0,-1 0 1 0 0,1-1-1 0 0,-1 1 1 0 0,0 0 0 0 0,0-1-1 0 0,1 1 1 0 0,-1 0-1 0 0,0-1 1 0 0,-2 2-1 0 0,1 0 40 0 0,-1-1 0 0 0,0 1 0 0 0,0-1 0 0 0,0 0 1 0 0,0 0-1 0 0,-1 0 0 0 0,1 0 0 0 0,0 0 0 0 0,-5 1 0 0 0,-108 40 434 0 0,90-34-877 0 0,25-9-245 0 0,-1 0-444 0 0,-1-1 546 0 0,1-10-4688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27 223 14911 0 0,'0'0'687'0'0,"0"1"-16"0"0,-9 37 743 0 0,-6 54 0 0 0,13-74-1333 0 0,1 0-1 0 0,1-1 1 0 0,1 1 0 0 0,1 0 0 0 0,5 25 0 0 0,-4-31-1416 0 0,1-2-433 0 0</inkml:trace>
  <inkml:trace contextRef="#ctx0" brushRef="#br0" timeOffset="1">38 93 8287 0 0,'-7'-24'368'0'0,"3"12"80"0"0,-1 1-360 0 0,0 1-88 0 0,2 2 0 0 0,2-2 0 0 0,-2 0 448 0 0,2 3 64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 4143 0 0,'0'-1'24'0'0,"0"1"0"0"0,0-1-1 0 0,0 0 1 0 0,0 1-1 0 0,-1-1 1 0 0,1 1-1 0 0,0-1 1 0 0,0 1-1 0 0,0-1 1 0 0,0 1 0 0 0,-1-1-1 0 0,1 1 1 0 0,0-1-1 0 0,-1 1 1 0 0,1-1-1 0 0,0 1 1 0 0,-1 0-1 0 0,1-1 1 0 0,0 1 0 0 0,-1-1-1 0 0,1 1 1 0 0,-1 0-1 0 0,1-1 1 0 0,-1 1-1 0 0,1 0 1 0 0,-1 0-1 0 0,1-1 1 0 0,-1 1 0 0 0,1 0-1 0 0,-1 0 1 0 0,1 0-1 0 0,-1 0 1 0 0,1 0-1 0 0,-1-1 1 0 0,1 1 0 0 0,-1 0-1 0 0,1 0 1 0 0,-1 0-1 0 0,-1 1 1 0 0,-21 0 4928 0 0,14 1-3315 0 0,-1 0-1 0 0,1 1 1 0 0,0 0 0 0 0,-16 8-1 0 0,16-7-1163 0 0,1 2 0 0 0,-1-1 0 0 0,1 1 1 0 0,-12 11-1 0 0,14-12-419 0 0,0 1 0 0 0,1 0 0 0 0,0 0 0 0 0,0 0 0 0 0,1 1 1 0 0,0-1-1 0 0,0 1 0 0 0,0 0 0 0 0,1 1 0 0 0,0-1 1 0 0,1 0-1 0 0,-1 1 0 0 0,1 0 0 0 0,-1 14 0 0 0,3-18-12 0 0,0 0-1 0 0,0 0 1 0 0,1 0 0 0 0,-1 0-1 0 0,1 0 1 0 0,0 0-1 0 0,1 0 1 0 0,-1 0 0 0 0,1 0-1 0 0,-1 0 1 0 0,1-1-1 0 0,0 1 1 0 0,1-1 0 0 0,-1 0-1 0 0,0 1 1 0 0,1-1-1 0 0,0 0 1 0 0,0 0 0 0 0,0-1-1 0 0,0 1 1 0 0,0 0 0 0 0,6 2-1 0 0,-7-3-45 0 0,1 0 0 0 0,-1-1 1 0 0,1 1-1 0 0,0-1 0 0 0,0 0 0 0 0,0 0 0 0 0,-1 0 0 0 0,1 0 0 0 0,0 0 1 0 0,0-1-1 0 0,0 0 0 0 0,0 1 0 0 0,1-1 0 0 0,-1 0 0 0 0,0 0 0 0 0,0 0 1 0 0,0-1-1 0 0,0 1 0 0 0,0-1 0 0 0,0 0 0 0 0,0 0 0 0 0,-1 0 0 0 0,1 0 1 0 0,0 0-1 0 0,0-1 0 0 0,-1 1 0 0 0,1-1 0 0 0,-1 1 0 0 0,5-5 0 0 0,5-5-209 0 0,-9 9 131 0 0,0 0 0 0 0,-1-1-1 0 0,1 1 1 0 0,-1-1-1 0 0,0 1 1 0 0,0-1 0 0 0,0 0-1 0 0,2-4 1 0 0,-2 4-25 0 0,-1 0 1 0 0,0 0 0 0 0,0 0-1 0 0,-1 0 1 0 0,1-1 0 0 0,-1 1-1 0 0,1 0 1 0 0,-1-1-1 0 0,0-3 1 0 0,-5-33-425 0 0,1 14 278 0 0,4 24 198 0 0,-1-37-338 0 0,1 37 204 0 0,0-1 0 0 0,1 0 0 0 0,-1 1 0 0 0,1-1-1 0 0,0 1 1 0 0,0-1 0 0 0,-1 1 0 0 0,1-1 0 0 0,1 1 0 0 0,-1-1 0 0 0,0 1-1 0 0,2-2 1 0 0,-2 3 153 0 0,-1 1 0 0 0,1-1 1 0 0,-1 1-1 0 0,1 0 0 0 0,-1-1 0 0 0,1 1 0 0 0,-1 0 0 0 0,1-1 0 0 0,-1 1 0 0 0,1 0 0 0 0,0 0 0 0 0,-1 0 1 0 0,1-1-1 0 0,-1 1 0 0 0,1 0 0 0 0,0 0 0 0 0,-1 0 0 0 0,1 0 0 0 0,0 0 0 0 0,-1 0 0 0 0,1 0 0 0 0,-1 0 1 0 0,1 1-1 0 0,0-1 0 0 0,-1 0 0 0 0,1 0 0 0 0,-1 0 0 0 0,1 1 0 0 0,0-1 0 0 0,-1 0 0 0 0,1 0 0 0 0,-1 1 1 0 0,1-1-1 0 0,-1 1 0 0 0,1-1 0 0 0,-1 0 0 0 0,1 2 0 0 0,14 16 687 0 0,-4 4 264 0 0,-1 1-1 0 0,-1 1 1 0 0,-2 0 0 0 0,0 0-1 0 0,-1 0 1 0 0,-2 1-1 0 0,3 39 1 0 0,-6-47-390 0 0,-2 0 1 0 0,0 0-1 0 0,-1 0 0 0 0,-4 19 1 0 0,3-28-417 0 0,0 1 1 0 0,0-1-1 0 0,0-1 1 0 0,-1 1-1 0 0,0-1 1 0 0,-1 1-1 0 0,0-1 0 0 0,0 0 1 0 0,-8 9-1 0 0,4-8 18 0 0,1 0 0 0 0,-1 0-1 0 0,-1 0 1 0 0,1-1 0 0 0,-1 0-1 0 0,-13 5 1 0 0,-7 1-1512 0 0,29-13 1278 0 0,-1 1 0 0 0,1-1-1 0 0,-1 1 1 0 0,1-1 0 0 0,-1 0-1 0 0,1 0 1 0 0,-1 1-1 0 0,0-1 1 0 0,1 0 0 0 0,-1 0-1 0 0,1-1 1 0 0,-1 1 0 0 0,1 0-1 0 0,-1 0 1 0 0,1-1 0 0 0,-1 1-1 0 0,-2-2 1 0 0,8-20-9888 0 0,0 10 3747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13647 0 0,'0'0'1239'0'0,"1"2"-1022"0"0,0 0-187 0 0,0 0-1 0 0,0 0 0 0 0,0 0 0 0 0,-1 0 1 0 0,1 0-1 0 0,0 0 0 0 0,-1 0 0 0 0,0 1 1 0 0,0-1-1 0 0,1 0 0 0 0,-1 0 0 0 0,-1 4 1 0 0,1 2 287 0 0,-1 43 2982 0 0,-14 89 1 0 0,8-85-1754 0 0,1-15-556 0 0,-2 19 641 0 0,24-73-1556 0 0,0-7-215 0 0,-1-1 1 0 0,-1 0 0 0 0,-1-1 0 0 0,18-44-1 0 0,11-21-638 0 0,-35 76 652 0 0,25-41-377 0 0,-28 47 559 0 0,0 0 1 0 0,0 1-1 0 0,1 0 1 0 0,-1 0 0 0 0,1 0-1 0 0,8-6 1 0 0,-12 11 504 0 0,0 1-284 0 0,2 1-205 0 0,-1 1-1 0 0,0 0 1 0 0,0 0-1 0 0,-1 0 1 0 0,1 0-1 0 0,-1 1 0 0 0,0-1 1 0 0,1 0-1 0 0,-1 1 1 0 0,-1-1-1 0 0,2 5 0 0 0,3 44 412 0 0,-5-38-365 0 0,2 15-426 0 0,0-1 0 0 0,2 1 1 0 0,13 46-1 0 0,-14-68-2556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32 310 4143 0 0,'-1'8'368'0'0,"-1"2"-296"0"0,-2 0-72 0 0,2 3 0 0 0,0 1 2352 0 0,-1 2 456 0 0,0 0 88 0 0,1 0 16 0 0,2 1-2080 0 0,0-3-424 0 0,-1 0-88 0 0,1 1-8 0 0,4 2-752 0 0,-2-2-144 0 0,0-4-32 0 0</inkml:trace>
  <inkml:trace contextRef="#ctx0" brushRef="#br0" timeOffset="1">11 154 11231 0 0,'-5'-20'496'0'0,"3"6"104"0"0,-2-3-480 0 0,4-2-120 0 0,3 0 0 0 0,0 1 0 0 0,0 4 160 0 0,1 1 16 0 0,3 3 0 0 0,1 4-3608 0 0,-1 3-728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6447 0 0,'3'13'683'0'0,"0"-1"0"0"0,-1 1 0 0 0,0 0 0 0 0,-1 22 0 0 0,-6 53 7429 0 0,2-58-6196 0 0,0-2-339 0 0,-1 13 1563 0 0,18-54-2996 0 0,-6 2-219 0 0,0-1 0 0 0,-1-1 0 0 0,0 0 0 0 0,5-14 0 0 0,-4 11-107 0 0,20-57-1182 0 0,7-14-908 0 0,-31 78 1875 0 0,1 0 0 0 0,0 0-1 0 0,1 1 1 0 0,0 0-1 0 0,0 0 1 0 0,14-13 0 0 0,-4 13 391 0 0,-15 7 724 0 0,0 3 12 0 0,0 1-461 0 0,1 1-1 0 0,-1-1 0 0 0,0 1 1 0 0,0 0-1 0 0,0-1 1 0 0,0 1-1 0 0,-1 0 1 0 0,0 0-1 0 0,0 7 0 0 0,-5 39 1159 0 0,1-18-983 0 0,0 2-226 0 0,-1 47 7 0 0,6-73-591 0 0,-1 0 1 0 0,1 0-1 0 0,0 0 1 0 0,1 0-1 0 0,0 0 1 0 0,0 0-1 0 0,6 13 1 0 0,-7-19-162 0 0,1 1 0 0 0,-1-1 0 0 0,1 1 0 0 0,0-1 0 0 0,0 0 1 0 0,-1 0-1 0 0,5 3 0 0 0,4 4-5904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 14223 0 0,'-5'0'101'0'0,"0"-1"0"0"0,1 1 0 0 0,-1 0 0 0 0,0 0-1 0 0,0 1 1 0 0,1-1 0 0 0,-1 1 0 0 0,0 0 0 0 0,1 0 0 0 0,-1 1-1 0 0,1-1 1 0 0,-1 1 0 0 0,1 0 0 0 0,-8 5 0 0 0,6-3 206 0 0,0 0 1 0 0,1 1-1 0 0,0-1 1 0 0,0 1-1 0 0,0 0 1 0 0,0 1-1 0 0,1-1 1 0 0,0 1-1 0 0,-6 10 1 0 0,6-9 8 0 0,1 0 1 0 0,0 1-1 0 0,0-1 1 0 0,1 0-1 0 0,0 1 0 0 0,0-1 1 0 0,1 1-1 0 0,-1 14 1 0 0,2-17-258 0 0,0 1 1 0 0,0-1-1 0 0,1 0 0 0 0,0 0 1 0 0,0 1-1 0 0,0-1 0 0 0,1 0 1 0 0,-1 0-1 0 0,1 0 0 0 0,1 0 1 0 0,-1-1-1 0 0,0 1 0 0 0,5 5 1 0 0,-3-5-37 0 0,-1-1 0 0 0,1 0 1 0 0,1 0-1 0 0,6 5 0 0 0,-9-7-17 0 0,0-1-1 0 0,0 1 0 0 0,0-1 1 0 0,0 0-1 0 0,0 0 1 0 0,0 0-1 0 0,0 0 0 0 0,1 0 1 0 0,-1-1-1 0 0,0 1 1 0 0,1-1-1 0 0,-1 1 0 0 0,3-1 1 0 0,4-1 36 0 0,-8 1-41 0 0,0 0-1 0 0,0 0 0 0 0,0-1 0 0 0,1 1 1 0 0,-1 0-1 0 0,0-1 0 0 0,0 1 0 0 0,0-1 1 0 0,0 1-1 0 0,0-1 0 0 0,0 1 0 0 0,-1-1 1 0 0,1 0-1 0 0,0 1 0 0 0,0-1 0 0 0,0 0 1 0 0,-1 0-1 0 0,1 0 0 0 0,0 0 0 0 0,-1 1 0 0 0,1-1 1 0 0,0 0-1 0 0,-1 0 0 0 0,1 0 0 0 0,0-2 1 0 0,-1 1-8 0 0,1-2-26 0 0,0 0-1 0 0,0 0 1 0 0,0 1-1 0 0,-1-1 0 0 0,0 0 1 0 0,0 0-1 0 0,0 0 0 0 0,0 0 1 0 0,-1 0-1 0 0,1 1 0 0 0,-3-8 1 0 0,1-1-97 0 0,-11-42-292 0 0,9 42 163 0 0,0-1 0 0 0,2 0 0 0 0,-3-23 0 0 0,5 30-13 0 0,0 1 0 0 0,0 0 0 0 0,1 0 0 0 0,0 0 0 0 0,0 0 0 0 0,0 1 0 0 0,1-1 1 0 0,-1 0-1 0 0,1 0 0 0 0,3-4 0 0 0,-4 7-165 0 0,0 3-11 0 0,1 0 427 0 0,-1 0-1 0 0,1 0 0 0 0,-1 0 0 0 0,0 0 0 0 0,1 1 0 0 0,-1-1 1 0 0,0 0-1 0 0,0 1 0 0 0,2 2 0 0 0,-2-3 20 0 0,11 18 754 0 0,-1 1 1 0 0,0 0-1 0 0,-2 1 1 0 0,14 42-1 0 0,-16-41-142 0 0,1-1 101 0 0,-1 1 1 0 0,-2 0 0 0 0,0 0 0 0 0,-1 0 0 0 0,-1 1-1 0 0,-1-1 1 0 0,-3 40 0 0 0,1-52-517 0 0,-2 1 0 0 0,0-1 0 0 0,0 1 0 0 0,-1-1 0 0 0,0 1 0 0 0,0-1 0 0 0,-1-1 0 0 0,-1 1-1 0 0,0 0 1 0 0,0-1 0 0 0,-1 0 0 0 0,0 0 0 0 0,0-1 0 0 0,-1 1 0 0 0,0-1 0 0 0,-1-1 0 0 0,0 0 0 0 0,-12 9 0 0 0,5-5-222 0 0,0-2-1 0 0,0 0 1 0 0,-1-1 0 0 0,0 0 0 0 0,-1-2-1 0 0,0 0 1 0 0,0 0 0 0 0,0-2 0 0 0,0 0-1 0 0,-19 1 1 0 0,13-5-1643 0 0,8-4-6050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66 919 0 0,'4'-8'80'0'0,"-4"7"-523"0"0,4-8 473 0 0,5-18 15283 0 0,-8 18-13135 0 0,-1 8-2112 0 0,0 1 1 0 0,0-1-1 0 0,0 1 1 0 0,0-1-1 0 0,-1 1 1 0 0,1-1-1 0 0,0 1 1 0 0,0-1 0 0 0,0 1-1 0 0,-1-1 1 0 0,1 1-1 0 0,0 0 1 0 0,0-1-1 0 0,-1 1 1 0 0,1-1-1 0 0,0 1 1 0 0,-1 0 0 0 0,1-1-1 0 0,-1 1 1 0 0,1 0-1 0 0,0 0 1 0 0,-1-1-1 0 0,1 1 1 0 0,-1 0-1 0 0,1 0 1 0 0,-1 0 0 0 0,1-1-1 0 0,-1 1 1 0 0,1 0-1 0 0,-1 0 1 0 0,1 0-1 0 0,-1 0 1 0 0,1 0-1 0 0,-1 0 1 0 0,1 0 0 0 0,-1 0-1 0 0,1 0 1 0 0,-1 0-1 0 0,1 0 1 0 0,0 0-1 0 0,-1 0 1 0 0,0 1 0 0 0,-20 5 737 0 0,12 0-574 0 0,-1-1-1 0 0,1 1 0 0 0,1 0 1 0 0,-1 1-1 0 0,1 0 0 0 0,0 1 1 0 0,1 0-1 0 0,-1 0 0 0 0,2 0 1 0 0,-1 1-1 0 0,1 0 0 0 0,1 0 1 0 0,-8 16-1 0 0,9-17-167 0 0,1 0 1 0 0,0 0-1 0 0,0 0 1 0 0,1 1-1 0 0,0-1 1 0 0,0 0-1 0 0,1 1 1 0 0,0-1-1 0 0,1 1 1 0 0,0 0-1 0 0,0-1 1 0 0,1 1 0 0 0,0-1-1 0 0,0 1 1 0 0,1-1-1 0 0,0 1 1 0 0,6 12-1 0 0,-6-17-52 0 0,1 1 0 0 0,0-1 0 0 0,0 0 0 0 0,0 0 0 0 0,0 0 0 0 0,1 0 0 0 0,-1-1 0 0 0,1 0 0 0 0,0 1 0 0 0,0-1 0 0 0,1-1 0 0 0,-1 1 0 0 0,1 0 0 0 0,-1-1 0 0 0,1 0 0 0 0,0 0 0 0 0,0-1 0 0 0,-1 1 0 0 0,7 0 0 0 0,0 0-25 0 0,0 0-1 0 0,0-1 1 0 0,0 0 0 0 0,1-1-1 0 0,-1 0 1 0 0,0-1 0 0 0,18-4-1 0 0,-8 1-300 0 0,-1-1 0 0 0,27-11-1 0 0,-39 13-454 0 0,0-1 0 0 0,0 0-1 0 0,0-1 1 0 0,-1 0-1 0 0,1 0 1 0 0,-1-1-1 0 0,0 0 1 0 0,6-6 0 0 0,-2-2-6103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9847 0 0,'0'0'448'0'0,"-1"-1"-6"0"0,0-3 1722 0 0,1 8-1530 0 0,0 0 0 0 0,1 0 0 0 0,0 0 1 0 0,2 7-1 0 0,1 5 188 0 0,8 50 1456 0 0,25 124 1686 0 0,-8-49-1621 0 0,-29-139-2215 0 0,16-13-64 0 0,-10 4-116 0 0,0-2-1 0 0,-1 1 1 0 0,0 0-1 0 0,-1-1 1 0 0,0 0-1 0 0,0 0 0 0 0,-1 0 1 0 0,2-11-1 0 0,2-2-42 0 0,7-23-256 0 0,-9 27 90 0 0,1 0 0 0 0,1 0 0 0 0,0 1 0 0 0,18-31 0 0 0,-21 41 249 0 0,-3 6 200 0 0,-1 4-124 0 0,4 14 87 0 0,-1 1 0 0 0,0 28 0 0 0,1-5 36 0 0,-2-21-613 0 0,-1-1 618 0 0,1 1 0 0 0,1-1 0 0 0,11 36 0 0 0,-12-50-487 0 0,0 0 0 0 0,1 0 0 0 0,-1-1 0 0 0,1 1 0 0 0,0-1 0 0 0,0 1 0 0 0,0-1 0 0 0,5 5 0 0 0,-5-7-308 0 0,-1 0 0 0 0,1 0 1 0 0,0 0-1 0 0,0 0 0 0 0,1 0 0 0 0,-1 0 1 0 0,0-1-1 0 0,0 1 0 0 0,1-1 0 0 0,-1 0 1 0 0,1 0-1 0 0,-1-1 0 0 0,5 2 0 0 0,9-2-5277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53 8751 0 0,'0'-2'246'0'0,"-6"-11"418"0"0,4 9-79 0 0,0 1 0 0 0,-1-1 0 0 0,1 1 0 0 0,-1 0 1 0 0,0 0-1 0 0,0 0 0 0 0,0 0 0 0 0,0 0 1 0 0,-1 0-1 0 0,-4-2 0 0 0,6 5-395 0 0,0 0 0 0 0,0 0 0 0 0,1 0-1 0 0,-1 0 1 0 0,0 0 0 0 0,0 1 0 0 0,1-1 0 0 0,-1 1 0 0 0,0-1 0 0 0,0 1 0 0 0,1 0-1 0 0,-1 0 1 0 0,1-1 0 0 0,-1 1 0 0 0,1 0 0 0 0,-4 3 0 0 0,-1 2 132 0 0,0 1 1 0 0,0 0-1 0 0,1 1 1 0 0,-9 14-1 0 0,1 0 71 0 0,7-13-247 0 0,0-1 1 0 0,1 2-1 0 0,1-1 1 0 0,0 1-1 0 0,0-1 0 0 0,-4 19 1 0 0,7-24-102 0 0,0-1 0 0 0,0 1 1 0 0,1-1-1 0 0,0 1 1 0 0,0 0-1 0 0,0-1 1 0 0,0 1-1 0 0,0-1 1 0 0,1 1-1 0 0,-1-1 1 0 0,1 1-1 0 0,0-1 1 0 0,0 1-1 0 0,0-1 1 0 0,1 0-1 0 0,-1 0 1 0 0,1 1-1 0 0,0-1 1 0 0,0 0-1 0 0,0 0 1 0 0,0-1-1 0 0,0 1 1 0 0,5 3-1 0 0,-6-4-22 0 0,0-1-18 0 0,-1 0 1 0 0,1-1 0 0 0,-1 1 0 0 0,1-1 0 0 0,0 1-1 0 0,-1-1 1 0 0,1 1 0 0 0,0-1 0 0 0,-1 0-1 0 0,1 1 1 0 0,0-1 0 0 0,0 0 0 0 0,0 0-1 0 0,-1 1 1 0 0,1-1 0 0 0,0 0 0 0 0,0 0-1 0 0,1 0 1 0 0,0 1-11 0 0,1-1 0 0 0,-1 1 0 0 0,1-1 0 0 0,0 0-1 0 0,-1 0 1 0 0,1 0 0 0 0,-1 0 0 0 0,1 0 0 0 0,-1 0 0 0 0,1-1 0 0 0,-1 1-1 0 0,1-1 1 0 0,-1 0 0 0 0,1 0 0 0 0,4-2 0 0 0,-3 1-45 0 0,-1-1-1 0 0,1 1 1 0 0,0-1 0 0 0,-1 0 0 0 0,0 0-1 0 0,0-1 1 0 0,0 1 0 0 0,4-6 0 0 0,-1 0-37 0 0,0-1 0 0 0,-1 0 0 0 0,-1 0-1 0 0,1 0 1 0 0,-2 0 0 0 0,5-19 0 0 0,-6 22 83 0 0,-1-1 0 0 0,1 1 0 0 0,-2 0 0 0 0,1 0 0 0 0,-1 0-1 0 0,0-1 1 0 0,-1 1 0 0 0,0 0 0 0 0,0 0 0 0 0,-2-8 0 0 0,2 14 146 0 0,-6 19 101 0 0,5-12-224 0 0,1 1 1 0 0,0 0-1 0 0,0 0 0 0 0,1 0 1 0 0,0 0-1 0 0,0 0 0 0 0,1 0 1 0 0,0 0-1 0 0,2 8 0 0 0,-1-3-112 0 0,2 0 1 0 0,0 0-1 0 0,0 0 0 0 0,8 14 0 0 0,-10-24-3 0 0,-1 1-1 0 0,1-1 0 0 0,-1 0 0 0 0,1 1 0 0 0,0-1 0 0 0,0 0 1 0 0,0 0-1 0 0,0 0 0 0 0,1 0 0 0 0,2 1 0 0 0,-4-2-365 0 0,1 0-1 0 0,0 0 1 0 0,0 0-1 0 0,0-1 1 0 0,-1 1-1 0 0,1 0 1 0 0,0-1-1 0 0,0 1 0 0 0,3-1 1 0 0,5 0-1169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1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11231 0 0,'0'0'2643'0'0,"-4"14"-64"0"0,3 2-2022 0 0,0 0 1 0 0,2 0 0 0 0,1 17 0 0 0,1 8-59 0 0,11 157 237 0 0,-3-63-2728 0 0,-8-109-1142 0 0,-2-15-2380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3223 0 0,'6'15'152'0'0,"0"1"-1"0"0,4 26 0 0 0,0-2 6046 0 0,2 10 3010 0 0,-5-17-1697 0 0,5-81-6877 0 0,5-58-1 0 0,-15 92-1114 0 0,0-1-1 0 0,7-27 1 0 0,-8 39 118 0 0,1-1 0 0 0,-1 1 0 0 0,0-1 0 0 0,1 1 0 0 0,0 0 0 0 0,0-1 0 0 0,0 1 0 0 0,0 0 0 0 0,0 0 0 0 0,0 1 0 0 0,1-1 0 0 0,0 0 0 0 0,-1 1 0 0 0,1-1 0 0 0,0 1 0 0 0,0 0 0 0 0,5-2 0 0 0,5-1-1774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15 1375 0 0,'0'0'66'0'0,"-9"-10"4"0"0,7 9 188 0 0,1 1-1 0 0,-1-1 0 0 0,0 1 1 0 0,0-1-1 0 0,1 1 0 0 0,-1-1 1 0 0,0 1-1 0 0,0 0 0 0 0,1 0 1 0 0,-1 0-1 0 0,0 0 0 0 0,0 0 1 0 0,0 0-1 0 0,1 0 0 0 0,-1 1 1 0 0,0-1-1 0 0,0 1 0 0 0,1-1 1 0 0,-1 1-1 0 0,0 0 0 0 0,1 0 1 0 0,-1-1-1 0 0,-1 2 0 0 0,-5 4 2081 0 0,-1 0-1 0 0,2 0 0 0 0,-9 8 0 0 0,3-2-772 0 0,6-7-1252 0 0,1 0 1 0 0,0 1 0 0 0,1 0 0 0 0,-1 0 0 0 0,1 0 0 0 0,0 1-1 0 0,1 0 1 0 0,0 0 0 0 0,-7 14 0 0 0,9-15-236 0 0,1-1 0 0 0,-1 1 0 0 0,1-1-1 0 0,0 1 1 0 0,0 0 0 0 0,1-1 0 0 0,0 1 0 0 0,0 0 0 0 0,0-1 0 0 0,0 1-1 0 0,1 0 1 0 0,0-1 0 0 0,1 1 0 0 0,-1 0 0 0 0,1-1 0 0 0,0 0 0 0 0,3 7-1 0 0,-4-10-72 0 0,0-1-1 0 0,0 1 0 0 0,0 0 0 0 0,0 0 0 0 0,0 0 0 0 0,0-1 1 0 0,0 1-1 0 0,1 0 0 0 0,-1-1 0 0 0,1 1 0 0 0,-1-1 0 0 0,1 0 1 0 0,0 0-1 0 0,-1 1 0 0 0,1-1 0 0 0,0 0 0 0 0,0 0 0 0 0,0-1 1 0 0,2 2-1 0 0,-2-2-1 0 0,-1 0-1 0 0,1 1 1 0 0,-1-1 0 0 0,1 0 0 0 0,0 0 0 0 0,-1 0-1 0 0,1-1 1 0 0,0 1 0 0 0,-1 0 0 0 0,1-1-1 0 0,-1 1 1 0 0,1 0 0 0 0,-1-1 0 0 0,1 0 0 0 0,-1 1-1 0 0,3-3 1 0 0,0 0-67 0 0,0 0-1 0 0,0-1 1 0 0,0 1-1 0 0,-1-1 1 0 0,0 0-1 0 0,0 0 1 0 0,0-1-1 0 0,0 1 1 0 0,0 0-1 0 0,-1-1 1 0 0,0 0-1 0 0,0 1 1 0 0,0-1-1 0 0,-1 0 0 0 0,1 0 1 0 0,0-6-1 0 0,-2 9 50 0 0,24-86-2891 0 0,-21 80 2309 0 0,-1 1 1 0 0,1 0 0 0 0,1 0 0 0 0,5-8-1 0 0,-8 14 97 0 0,17 5 304 0 0,-16-2 268 0 0,1 0 0 0 0,-1 0 0 0 0,1 0 0 0 0,-1 0 0 0 0,0 0 0 0 0,0 1 0 0 0,0-1 0 0 0,0 1 0 0 0,0-1 0 0 0,0 1-1 0 0,-1 0 1 0 0,0 0 0 0 0,3 5 0 0 0,1 8 792 0 0,6 20 0 0 0,-11-33-708 0 0,4 11 408 0 0,-1 0 0 0 0,-1 0 0 0 0,-1 0 0 0 0,0 0 0 0 0,0 1 1 0 0,-2-1-1 0 0,0 0 0 0 0,0 1 0 0 0,-5 15 0 0 0,4-21-297 0 0,-1 0-1 0 0,0 1 1 0 0,-1-1 0 0 0,0 0 0 0 0,-1-1 0 0 0,1 1-1 0 0,-2-1 1 0 0,1 0 0 0 0,-1 0 0 0 0,0 0-1 0 0,-1-1 1 0 0,0 0 0 0 0,0-1 0 0 0,-10 8-1 0 0,1-2-108 0 0,0-2-1 0 0,-19 10 0 0 0,28-17-220 0 0,0 0 0 0 0,-1 0-1 0 0,1 0 1 0 0,-1-1 0 0 0,1 0 0 0 0,-1-1 0 0 0,1 0-1 0 0,-10 1 1 0 0,15-2-218 0 0,0 0-1 0 0,0 0 1 0 0,1 0-1 0 0,-1-1 1 0 0,0 1-1 0 0,0 0 1 0 0,0-1-1 0 0,0 0 1 0 0,0 1-1 0 0,0-1 1 0 0,1 0 0 0 0,-1 0-1 0 0,0 0 1 0 0,1 0-1 0 0,-1 0 1 0 0,1 0-1 0 0,-1 0 1 0 0,1-1-1 0 0,-3-1 1 0 0,0-5-1838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127 185 3223 0 0,'0'0'143'0'0,"1"-2"-3"0"0,9-19-894 0 0,7-10 5512 0 0,-7 14 397 0 0,10-26 1 0 0,-18 39-4883 0 0,-1 0 1 0 0,0 0 0 0 0,0 0-1 0 0,0 0 1 0 0,-1 0 0 0 0,1-8 0 0 0,-1 10-153 0 0,0 0 1 0 0,0 1-1 0 0,-1-1 1 0 0,1 0-1 0 0,0 0 1 0 0,-1 1-1 0 0,1-1 1 0 0,-1 0 0 0 0,1 1-1 0 0,-1-1 1 0 0,0 0-1 0 0,0 1 1 0 0,0-1-1 0 0,1 1 1 0 0,-2-1-1 0 0,1 1 1 0 0,-2-3 0 0 0,1 4-2 0 0,-1-1 1 0 0,1 0-1 0 0,0 1 1 0 0,-1 0 0 0 0,1-1-1 0 0,-1 1 1 0 0,1 0 0 0 0,0 0-1 0 0,-1 0 1 0 0,1 1 0 0 0,-1-1-1 0 0,1 0 1 0 0,-3 2 0 0 0,1-1-17 0 0,-1 1 0 0 0,1 0 0 0 0,0 0 0 0 0,0 0 0 0 0,0 0 0 0 0,0 1 1 0 0,0-1-1 0 0,1 1 0 0 0,-1 0 0 0 0,-4 5 0 0 0,-9 8 247 0 0,9-10-200 0 0,1 1 0 0 0,0-1 0 0 0,1 2 1 0 0,0-1-1 0 0,0 1 0 0 0,1 0 0 0 0,0 0 0 0 0,0 1 1 0 0,-4 10-1 0 0,6-14-87 0 0,1 0 0 0 0,0 0 0 0 0,1 0 0 0 0,-1 0 0 0 0,1 1 0 0 0,0-1 0 0 0,0 0 0 0 0,1 1 0 0 0,0-1 0 0 0,0 1 0 0 0,0-1 0 0 0,0 0 0 0 0,1 1 0 0 0,0-1 0 0 0,0 0 0 0 0,1 1 0 0 0,3 9 0 0 0,-2-11-53 0 0,0 0 1 0 0,0 1 0 0 0,0-1 0 0 0,1 0-1 0 0,0-1 1 0 0,0 1 0 0 0,0-1 0 0 0,0 0 0 0 0,0 1-1 0 0,0-2 1 0 0,1 1 0 0 0,0-1 0 0 0,7 4-1 0 0,0-1-14 0 0,1-1-1 0 0,-1-1 1 0 0,1 0-1 0 0,17 2 0 0 0,-11-3-243 0 0,-1-1 0 0 0,1-1 0 0 0,0-1 0 0 0,0-1-1 0 0,31-6 1 0 0,-4-5-3026 0 0,-2-6-3740 0 0,-22 6 29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59:3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6447 0 0,'-9'0'636'0'0,"1"1"0"0"0,-1 0 0 0 0,1 0-1 0 0,0 1 1 0 0,-1 0 0 0 0,1 0 0 0 0,0 1-1 0 0,0 0 1 0 0,1 1 0 0 0,-14 7 0 0 0,20-10-550 0 0,0 0 0 0 0,-1 0 1 0 0,1 0-1 0 0,0 0 0 0 0,0 0 1 0 0,0 0-1 0 0,0 0 0 0 0,1 1 1 0 0,-1-1-1 0 0,0 0 0 0 0,0 0 1 0 0,1 1-1 0 0,-1-1 0 0 0,0 0 1 0 0,1 1-1 0 0,0-1 0 0 0,-1 1 1 0 0,1-1-1 0 0,0 1 0 0 0,0-1 1 0 0,0 1-1 0 0,0-1 0 0 0,0 1 1 0 0,0-1-1 0 0,0 1 0 0 0,0-1 1 0 0,0 1-1 0 0,1-1 0 0 0,-1 0 1 0 0,1 3-1 0 0,1 0 34 0 0,0 1 1 0 0,0 0-1 0 0,1-1 0 0 0,-1 1 0 0 0,1-1 1 0 0,0 0-1 0 0,6 7 0 0 0,13 10 99 0 0,27 20 0 0 0,-26-23 270 0 0,35 36-1 0 0,-52-47-121 0 0,-1-1 0 0 0,0 1-1 0 0,0 0 1 0 0,0 0 0 0 0,-1 0 0 0 0,0 1-1 0 0,-1 0 1 0 0,1-1 0 0 0,-2 1 0 0 0,4 12-1 0 0,-5-17-125 0 0,-1 1-1 0 0,1 0 0 0 0,-1-1 0 0 0,0 1 0 0 0,0-1 0 0 0,0 1 0 0 0,-1-1 0 0 0,1 1 0 0 0,-1-1 0 0 0,1 1 0 0 0,-1-1 1 0 0,-1 0-1 0 0,1 1 0 0 0,0-1 0 0 0,-3 4 0 0 0,1-3-45 0 0,0 0 0 0 0,0 0 1 0 0,0 0-1 0 0,-1 0 0 0 0,1 0 0 0 0,-1-1 0 0 0,0 0 0 0 0,0 0 1 0 0,-7 4-1 0 0,-4 0 47 0 0,0 0 0 0 0,0-1 0 0 0,0-1 0 0 0,-1 0 0 0 0,-25 4 0 0 0,28-7-378 0 0,-43 7 583 0 0,49-8-1277 0 0,1-1 0 0 0,0 0 0 0 0,-10-1 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4607 0 0,'16'-21'7812'0'0,"-10"45"-4648"0"0,20 84-391 0 0,-9-31-1826 0 0,-3-19-366 0 0,33 103 781 0 0,-46-158-935 0 0,-1-7-163 0 0,-4-14-76 0 0,-8-26-130 0 0,4 17-124 0 0,-45-158-899 0 0,48 161 831 0 0,0 0-1 0 0,2-1 0 0 0,1 1 0 0 0,2-1 0 0 0,3-43 0 0 0,-3 66 122 0 0,0 0-1 0 0,1 0 0 0 0,-1 0 1 0 0,1-1-1 0 0,0 1 1 0 0,-1 0-1 0 0,1 0 0 0 0,0 0 1 0 0,0 0-1 0 0,0 0 1 0 0,1 0-1 0 0,-1 1 0 0 0,0-1 1 0 0,1 0-1 0 0,-1 1 0 0 0,1-1 1 0 0,-1 1-1 0 0,1-1 1 0 0,0 1-1 0 0,2-2 0 0 0,-2 2 5 0 0,-1 1 0 0 0,1-1 0 0 0,0 1 0 0 0,0-1 0 0 0,0 1 0 0 0,0 0 0 0 0,0-1 0 0 0,-1 1 0 0 0,1 0 0 0 0,0 0 0 0 0,0 0 0 0 0,0 1 0 0 0,0-1 0 0 0,0 0 0 0 0,0 1 0 0 0,-1-1 0 0 0,1 1 0 0 0,0 0-1 0 0,0-1 1 0 0,-1 1 0 0 0,1 0 0 0 0,0 0 0 0 0,-1 0 0 0 0,3 2 0 0 0,19 13-53 0 0,-13-9 75 0 0,0 0-1 0 0,0 0 1 0 0,8 10-1 0 0,-4-3-127 0 0,-5-6 500 0 0,0 1 0 0 0,-1 0 1 0 0,-1 0-1 0 0,12 17 1 0 0,-18-23-274 0 0,1-1 0 0 0,-1 1 1 0 0,0 0-1 0 0,0-1 0 0 0,0 1 1 0 0,0 0-1 0 0,-1-1 0 0 0,1 1 1 0 0,-1 0-1 0 0,1 0 0 0 0,-1 0 1 0 0,0-1-1 0 0,0 1 0 0 0,-1 0 1 0 0,1 0-1 0 0,0 0 0 0 0,-1-1 1 0 0,0 1-1 0 0,1 0 0 0 0,-1 0 1 0 0,0-1-1 0 0,0 1 0 0 0,-1-1 1 0 0,1 1-1 0 0,-3 3 0 0 0,-1 1 33 0 0,-1 0 0 0 0,0-1 1 0 0,0 0-1 0 0,-1 0 0 0 0,1 0 0 0 0,-1-1 0 0 0,0 0 0 0 0,-1 0 1 0 0,-10 5-1 0 0,13-8-254 0 0,0 1 1 0 0,0-1 0 0 0,-1-1 0 0 0,1 1 0 0 0,0-1-1 0 0,-1 0 1 0 0,0 0 0 0 0,1 0 0 0 0,-1-1-1 0 0,1 0 1 0 0,-1 0 0 0 0,0 0 0 0 0,1-1 0 0 0,-1 0-1 0 0,-8-2 1 0 0,10 1-2429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65 7831 0 0,'0'-1'603'0'0,"-4"-4"388"0"0,-1-1 0 0 0,1 1 0 0 0,-1 0 0 0 0,0 1 0 0 0,-1-1 0 0 0,1 1-1 0 0,-1 0 1 0 0,0 0 0 0 0,-9-4 0 0 0,12 7-842 0 0,0-1 0 0 0,0 1 0 0 0,0 0 0 0 0,0 1 0 0 0,0-1 0 0 0,0 0 0 0 0,0 1 0 0 0,0 0 0 0 0,-1-1 0 0 0,1 1 0 0 0,0 1 0 0 0,0-1 0 0 0,0 0 0 0 0,-1 1 0 0 0,1 0 0 0 0,0-1 0 0 0,0 1 0 0 0,0 0 0 0 0,0 1 0 0 0,0-1 0 0 0,-4 3 0 0 0,4-1-119 0 0,-1 0 0 0 0,1 0 1 0 0,0 0-1 0 0,0 1 1 0 0,0-1-1 0 0,0 1 1 0 0,0 0-1 0 0,1-1 1 0 0,0 1-1 0 0,0 0 1 0 0,0 1-1 0 0,0-1 1 0 0,1 0-1 0 0,-2 6 1 0 0,1-3-26 0 0,1 1 0 0 0,-1 0 0 0 0,2-1 0 0 0,-1 1 1 0 0,1-1-1 0 0,0 1 0 0 0,2 12 0 0 0,-1-15 5 0 0,0-1-1 0 0,0 0 0 0 0,1 0 1 0 0,-1 0-1 0 0,1 0 1 0 0,0 0-1 0 0,0-1 0 0 0,1 1 1 0 0,-1-1-1 0 0,1 1 1 0 0,-1-1-1 0 0,1 0 1 0 0,0 0-1 0 0,1 0 0 0 0,-1 0 1 0 0,7 4-1 0 0,-8-5-4 0 0,0-1 0 0 0,1 0 1 0 0,-1 0-1 0 0,0 0 0 0 0,1 0 0 0 0,-1-1 0 0 0,0 1 0 0 0,1 0 1 0 0,-1-1-1 0 0,1 0 0 0 0,-1 1 0 0 0,1-1 0 0 0,-1 0 0 0 0,1-1 1 0 0,-1 1-1 0 0,1 0 0 0 0,-1-1 0 0 0,1 1 0 0 0,-1-1 0 0 0,0 0 1 0 0,1 1-1 0 0,-1-1 0 0 0,0 0 0 0 0,0-1 0 0 0,1 1 0 0 0,-1 0 1 0 0,0-1-1 0 0,0 1 0 0 0,-1-1 0 0 0,4-2 0 0 0,-2 1-7 0 0,0-1 0 0 0,-1 0 0 0 0,1 0 0 0 0,0 0 0 0 0,-1 0 0 0 0,0 0 0 0 0,0 0 0 0 0,0-1-1 0 0,-1 1 1 0 0,0-1 0 0 0,1 1 0 0 0,-2-1 0 0 0,2-8 0 0 0,-1-5-11 0 0,-1 1 0 0 0,-2-24-1 0 0,0 20 11 0 0,-3-22 15 0 0,7 46 15 0 0,-1 0 1 0 0,0 1-1 0 0,1-1 0 0 0,-1 0 0 0 0,4 4 1 0 0,3 9 60 0 0,3 13-95 0 0,1-1 1 0 0,2 0-1 0 0,1-1 0 0 0,28 40 1 0 0,-43-67 2 0 0,12 14-1313 0 0,-1-10-2358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7831 0 0,'0'2'356'0'0,"11"32"99"0"0,10 51 9662 0 0,-21-72-8433 0 0,-6-18 36 0 0,-6-20-429 0 0,7 8-1081 0 0,2-1 1 0 0,0 0-1 0 0,-1-29 0 0 0,4 35-179 0 0,1 0 1 0 0,-1 0-1 0 0,2 1 0 0 0,0-1 0 0 0,0 0 1 0 0,7-18-1 0 0,-7 26 72 0 0,0 0 1 0 0,0 0 0 0 0,0 1-1 0 0,0-1 1 0 0,1 1 0 0 0,0-1-1 0 0,0 1 1 0 0,0 0-1 0 0,0 0 1 0 0,0 0 0 0 0,1 0-1 0 0,-1 0 1 0 0,1 1 0 0 0,0 0-1 0 0,-1 0 1 0 0,1 0-1 0 0,0 0 1 0 0,0 0 0 0 0,1 1-1 0 0,-1 0 1 0 0,0 0-1 0 0,8-1 1 0 0,-8 1-163 0 0,1 1-1 0 0,-1 0 0 0 0,1 0 1 0 0,-1 0-1 0 0,1 0 1 0 0,-1 1-1 0 0,1-1 1 0 0,-1 1-1 0 0,0 1 1 0 0,1-1-1 0 0,-1 0 1 0 0,0 1-1 0 0,0 0 0 0 0,0 0 1 0 0,0 0-1 0 0,0 1 1 0 0,0-1-1 0 0,-1 1 1 0 0,1 0-1 0 0,-1 0 1 0 0,6 7-1 0 0,-3-3-1808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7367 0 0,'0'0'3151'0'0,"-5"14"976"0"0,4 4-3274 0 0,0 0 1 0 0,1 0-1 0 0,0 0 1 0 0,1 0-1 0 0,6 23 1 0 0,-2 3-1 0 0,7 135 564 0 0,1 0-1058 0 0,-11-160-642 0 0,7 23 1 0 0,-9-41-37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5063 0 0,'-5'-7'15816'0'0,"9"6"-13246"0"0,3-1-4909 0 0,9-3 3356 0 0,0 1 0 0 0,0 1 0 0 0,25-2 0 0 0,-5 0-1079 0 0,-22 4-156 0 0,-1-1-1 0 0,25 2 0 0 0,6 6-3010 0 0,-33-4 1469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46 173 14911 0 0,'-1'19'741'0'0,"2"1"1"0"0,0-1-1 0 0,1 0 0 0 0,6 25 0 0 0,-3-18-535 0 0,0 12-3984 0 0</inkml:trace>
  <inkml:trace contextRef="#ctx0" brushRef="#br0" timeOffset="1">13 17 9215 0 0,'0'-1'707'0'0,"-13"-15"4702"0"0,18 25-3203 0 0,15 23-5833 0 0,-14-22 2348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1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89 10135 0 0,'0'0'-22'0'0,"-2"-2"616"0"0,1 1 0 0 0,-1-1 1 0 0,1 1-1 0 0,0-1 0 0 0,0 0 0 0 0,-1 0 0 0 0,1 0 0 0 0,0 1 1 0 0,-1-5-1 0 0,2 5-394 0 0,0 0 0 0 0,1 1 1 0 0,-1-1-1 0 0,0 0 0 0 0,0 0 1 0 0,1 0-1 0 0,-1 1 0 0 0,0-1 1 0 0,1 0-1 0 0,-1 0 0 0 0,1 1 1 0 0,-1-1-1 0 0,1 0 0 0 0,0 1 0 0 0,-1-1 1 0 0,1 0-1 0 0,-1 1 0 0 0,1-1 1 0 0,0 1-1 0 0,0-1 0 0 0,-1 1 1 0 0,1 0-1 0 0,0-1 0 0 0,0 1 1 0 0,0 0-1 0 0,1-1 0 0 0,12-5 242 0 0,1 0-1 0 0,21-4 1 0 0,-4 0-87 0 0,-15 5-1381 0 0,0 1 0 0 0,1 0-1 0 0,19-1 1 0 0,-25 4-853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3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 9215 0 0,'-10'-14'2458'0'0,"-10"2"3402"0"0,18 11-5609 0 0,0 1 1 0 0,1-1-1 0 0,-1 1 0 0 0,0 0 0 0 0,1-1 1 0 0,-1 1-1 0 0,0 0 0 0 0,-3 0 0 0 0,3 1-210 0 0,-1 0-1 0 0,0-1 0 0 0,1 1 1 0 0,-1 0-1 0 0,1 0 0 0 0,-1 1 1 0 0,1-1-1 0 0,0 0 0 0 0,-1 1 1 0 0,1 0-1 0 0,0-1 0 0 0,0 1 1 0 0,-3 3-1 0 0,1 0-50 0 0,0-1 0 0 0,1 1 1 0 0,0 0-1 0 0,0 0 0 0 0,0 0 0 0 0,0 0 0 0 0,1 0 0 0 0,0 1 0 0 0,0-1 1 0 0,0 1-1 0 0,1 0 0 0 0,0-1 0 0 0,0 1 0 0 0,-1 10 0 0 0,2-13-16 0 0,0-1-1 0 0,0 1 1 0 0,0-1-1 0 0,1 0 1 0 0,-1 1-1 0 0,1-1 1 0 0,-1 1-1 0 0,1-1 1 0 0,0 0-1 0 0,0 1 1 0 0,0-1-1 0 0,0 0 1 0 0,0 0-1 0 0,0 0 1 0 0,1 0 0 0 0,-1 0-1 0 0,1 0 1 0 0,-1 0-1 0 0,1 0 1 0 0,0 0-1 0 0,0-1 1 0 0,-1 1-1 0 0,1-1 1 0 0,0 1-1 0 0,1-1 1 0 0,-1 0-1 0 0,0 0 1 0 0,0 0-1 0 0,1 0 1 0 0,-1 0-1 0 0,0 0 1 0 0,1-1-1 0 0,-1 1 1 0 0,1-1-1 0 0,-1 0 1 0 0,5 0-1 0 0,-6 0-25 0 0,1 0 0 0 0,0 0-1 0 0,0-1 1 0 0,0 0 0 0 0,-1 1-1 0 0,1-1 1 0 0,0 0 0 0 0,-1 0-1 0 0,1 1 1 0 0,0-1 0 0 0,-1 0 0 0 0,1-1-1 0 0,-1 1 1 0 0,0 0 0 0 0,1 0-1 0 0,-1-1 1 0 0,0 1 0 0 0,0-1-1 0 0,2-2 1 0 0,2-4-204 0 0,0 0 1 0 0,5-12-1 0 0,-7 14 174 0 0,-1-1-1 0 0,0 0 1 0 0,0 0 0 0 0,0 0 0 0 0,0-13-1 0 0,0-35-68 0 0,-2 54 501 0 0,4 20 846 0 0,-1-6-1017 0 0,0 0 0 0 0,0-1 1 0 0,2 0-1 0 0,-1 1 0 0 0,1-1 1 0 0,14 22-1 0 0,-14-26-383 0 0,1 0 0 0 0,0-1 0 0 0,0 0 0 0 0,1 0 0 0 0,0 0 0 0 0,0-1 0 0 0,1 0 0 0 0,14 10 0 0 0,-12-11-1543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1:4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0,'0'17'217'0'0,"2"51"11948"0"0,1-37-9847 0 0,43 191 3011 0 0,25-6-5034 0 0,-61-188-1820 0 0,-3-8-5212 0 0,-1-5-1037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7T14:48:57.84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23324 4333 19983 0,'14'-9'880'0,"18"3"192"0,-11 1-864 0,7 1-208 0,6 2 0 0,6 0 0 16,6 2 416-16,7 0 32 0,6 0 16 0,7 2 0 15,5-2-160-15,9 2-48 0,10 1 0 0,4 1 0 16,3-2-112-16,-40-2-16 0,11-2-128 0,13 2 192 16,13 1-192-16,7 2-128 0,6-1 128 0,9 1-208 15,9 1 208-15,124 2 128 0,-44 0 0 0,-16-1-128 16,-5-4 0-16,-4 4 0 0,-3-1 0 0,-2 2 0 15,-4 0 208-15,6-1-64 0,7 4-16 0,2-1 0 0,2 3 720 0,-2-2 144 16,0 0 32-16,6-3 0 0,8-2 0 0,5 3 0 16,2 2 0-16,3 1 0 0,2-2-320 0,6 4-48 15,6-3-16-15,2 1 0 0,1 1-400 0,3-1-96 16,2 1-16-16,2 1 0 0,1-1-128 0,-3 2 128 16,-4-2-128-16,-3 2 128 0,0 0-128 0,-13 0-192 15,-10-1 32-15,-4 2-9776 16,-1 2-1968-16</inkml:trace>
  <inkml:trace contextRef="#ctx0" brushRef="#br0" timeOffset="8233.31">2877 5510 25791 0,'0'0'1152'0,"0"0"224"0,-6 4-1104 0,-1 1-272 0,1-3 0 0,6-2 0 0,-2 7 1840 0,2-7 304 16,0 0 64-16,0 0 16 16,11 7-1264-16,2-3-240 0,3 0-48 0,3-2-16 0,2 0-416 0,2-1-96 0,4 2-16 0,0-2 0 15,3-1-128-15,4-1 0 0,0-1 0 0,-2 2 128 31,0 3-1296-31,-1 1-272 0,-2-4-48 0,1 1-16 16,-2 0-1680-16,0 1-336 0</inkml:trace>
  <inkml:trace contextRef="#ctx0" brushRef="#br0" timeOffset="8701.99">4092 5498 2751 0,'0'0'256'16,"4"-6"-256"-16,-4 6 0 0,0 0 0 0,3-5 4112 0,-2 1 784 15,-2-5 160-15,-2 2 16 0,-1 2-2288 0,-2 1-464 16,-1 0-80-16,0 3-32 0,-3-4-752 0,0 3-160 16,-3 0-16-16,0 4-16 0,-1 1-736 0,-1 2-144 15,1-1-16-15,1 4-16 0,1 2-32 0,2 3 0 16,-1 2 0-16,1 0 0 0,-1 2-320 0,4 3 0 15,0-1-160-15,2 2 160 0,1-3-128 0,3 3 128 16,2-4 0-16,2 3 0 0,0-1 0 0,1-3-128 16,2-2 128-16,0-5 0 0,1-1 0 0,0-1-192 15,3-1 192-15,-1-3-160 0,0-3 160 0,1-1 0 0,1-1 0 0,-1-4 0 16,1-3 0-16,-2-2 0 0,0 1 0 0,0-5 0 16,1 4 0-16,-1 0 0 0,-1-3 0 0,0 0 0 15,0-5 0-15,-2 4 0 0,1 2 0 0,-1 0 0 16,-2 0 0-16,0-2 0 0,0 1 0 0,0 3 128 15,-1 1 160-15,-1 2 32 0,0-1 16 0,-2 9 0 16,0 0 0-16,0 0 0 0,0 0 0 0,4 9 0 16,-1-2-336-16,1 4 128 0,0 5-128 0,0 2 0 15,0 3 0-15,1-1 0 0,1 3 0 0,0-2 0 32,3 1-384-32,0-1-160 0,0 1-32 0,2-1 0 15,-3-1-2848-15,1-3-576 0</inkml:trace>
  <inkml:trace contextRef="#ctx0" brushRef="#br0" timeOffset="8889.66">4349 5141 23327 0,'0'0'1024'0,"0"-10"224"0,0 1-992 0,0-1-256 16,0 10 0-16,0 0 0 0,0 0 1664 0,0 0 304 15,0 0 48-15,0 0 16 0,0 0-624 0,3 11-112 16,-2 3-16-16,2 7-16 0,-1 5-752 0,1 4-128 15,1 3-48-15,0 1 0 0,0 2-336 0,1 2 0 16,0 0 0-16,2 0 128 16,-1-2-640-16,1 1-112 0,0-4-16 0,1-1-16 15,0-2-2240-15,-1-5-448 0,-1-3-96 0</inkml:trace>
  <inkml:trace contextRef="#ctx0" brushRef="#br0" timeOffset="9109.29">4558 4996 21183 0,'0'0'1888'0,"0"0"-1504"0,-2 10-384 0,1 0 0 16,0 3 2304-16,0 3 384 0,1 2 64 0,1 4 32 16,-1 4-1232-16,2 4-240 0,0 1-48 0,0 5-16 15,1-2-896-15,0 2-176 16,1 1-48-16,-1 2 0 0,3 0-128 0,-1 0-176 0,0-3 48 0,0 3 0 15,1-2-2176-15,0-3-416 0,-1-4-96 0,0-3-10224 16</inkml:trace>
  <inkml:trace contextRef="#ctx0" brushRef="#br0" timeOffset="9374.83">4760 5368 22175 0,'0'-13'976'0,"0"13"208"0,0-8-944 0,-1 2-240 16,1 6 0-16,0 0 0 0,0 0 1536 0,-6-2 256 15,-1 2 48-15,-1 4 16 0,0 1-400 0,-1 3-80 16,-2 0-16-16,1 3 0 0,-1 2-480 0,1 0-112 16,-2-2 0-16,2 5-16 0,1 4-176 0,1-1-16 0,-1-2-16 0,1-1 0 15,0-1-112-15,3-2-32 16,1-1 0-16,3 0 0 0,1 0 32 0,2-1 0 0,2-2 0 0,1-1 0 16,2-1-256-16,1-1-48 0,0 1-128 0,3-3 192 15,5-6-192-15,2 4 0 0,-1-1 0 0,3-1 0 31,-1-3-384-31,2 1-128 0,3-2-32 0,-2 1 0 16,-1-2-2576-16,1-1-512 0,-3-4-96 0</inkml:trace>
  <inkml:trace contextRef="#ctx0" brushRef="#br0" timeOffset="9531.09">4992 5407 9215 0,'0'0'400'0,"0"0"96"0,0 0-496 0,0 0 0 0,0 0 0 0,-3 7 0 16,-1-2 4688-16,1 1 848 0,0 2 160 0,0 5 48 0,3 2-3920 0,0 2-784 15,0 1-144-15,3-3-48 0,0 1-656 0,0 0-192 16,3 1 0-16,-1 0 128 16,0-4-896-16,2-2-160 0,-1 0-32 0,3-5-16 15,-1 0-2480-15,0-4-480 0</inkml:trace>
  <inkml:trace contextRef="#ctx0" brushRef="#br0" timeOffset="9702.95">5146 5434 4607 0,'0'0'400'0,"0"0"-400"15,0 0 0-15,0 0 0 0,0 0 4704 0,0 0 864 16,0 0 160-16,2 12 32 0,0 0-2816 0,-2 6-576 16,-3 2-128-16,0 3 0 0,1 5-784 0,-2 2-160 15,0 2-16-15,0 3-16 0,-1 2-624 0,1-2-128 16,0 0-32-16,1-5 0 0,2 0-480 0,0-2 128 16,1-5-128-16,1-1 0 15,2-3-1472-15,-1-4-320 0,1-2-80 0,0-2-13904 0</inkml:trace>
  <inkml:trace contextRef="#ctx0" brushRef="#br0" timeOffset="9890.76">5442 4970 33231 0,'0'0'1472'0,"-5"-4"304"0,-5 1-1424 0,1 1-352 0,-1 2 0 0,-2 2 0 16,0-1 1344-16,-1 4 192 0,0 2 32 0,3 0 16 15,-1 3-752-15,2 3-128 0,1 4-48 0,3 1 0 0,0 3-784 0,2-2-176 16,2 3-16-16,4-1-16 16,2-3-2448-16,1-1-480 0,4-1-112 0,0 0-11040 15</inkml:trace>
  <inkml:trace contextRef="#ctx0" brushRef="#br0" timeOffset="10203.49">5606 5258 12895 0,'0'0'1152'0,"-5"6"-928"16,-2-1-224-16,-1 0 0 0,1 2 3184 0,-1-3 592 16,0 1 112-16,0 0 16 0,2 0-2112 0,0 0-448 15,6-5-64-15,-4 7-32 0,1-1-992 0,3-6-256 16,0 8 0-16,2 0 0 0,3-1-176 0,3-1-128 0,1-1-16 0,3 1-16 16,2-3 32-16,2 3 16 0,0 0 0 0,2-1 0 15,2 2 288-15,-1 2-128 0,-1 1 128 0,1 2 0 16,-1-3 416-16,-3 3 192 0,0 0 32 0,-3 0 16 15,-2-3 816-15,-1 1 144 0,-2 2 48 0,-3 0 0 16,-3-1-112-16,-4 1-16 0,-2 1 0 0,-1 3 0 16,-2-3-272-16,-1 2-64 0,-4 1-16 0,-2 1 0 15,0 1-640-15,-2-1-128 0,0 0-32 0,-2-1 0 32,2-2-960-32,0 2-192 0,2-2-32 0,1-1-13136 0,0-1-2624 0</inkml:trace>
  <inkml:trace contextRef="#ctx0" brushRef="#br0" timeOffset="10641.83">5348 5019 15663 0,'0'0'688'0,"0"0"144"0,0 0-656 0,0 0-176 0,0 0 0 0,0 0 0 16,0-10 3024-16,0 4 576 0,0 6 112 0,0 0 32 15,0 0-1840-15,0 0-368 0,5 5-80 0,2 3-16 16,-1 2-160-16,-1 7-48 0,2 6 0 0,-3 4 0 16,0 3 176-16,-2 5 48 0,0 8 0 0,-2 0 0 15,-2 0-448-15,1 1-96 0,1 0-16 0,-1-1 0 16,1 1-560-16,0-2-112 0,1-5-32 0,2 0 0 15,-1-2-352-15,1 0-80 0,-1-3-16 0,2-2 0 16,0-3-3456-16,1-2-704 0</inkml:trace>
  <inkml:trace contextRef="#ctx0" brushRef="#br0" timeOffset="12377.87">7056 4866 22399 0,'0'0'992'0,"0"0"208"0,0 0-960 0,0 0-240 15,0 0 0-15,8 0 0 0,-19 1 1904 0,1 2 336 16,-2 0 64-16,2 4 0 0,-2 6-384 0,-3 4-96 15,-2 6-16-15,-1 0 0 0,0 3-656 0,0 4-144 16,-2 8-32-16,3 4 0 0,2 1-400 0,2 0-64 16,1 2-32-16,3 2 0 0,2 1-160 0,2 2-16 0,4 0-16 0,2 0 0 15,3 3-112-15,1-1-32 0,2 0 0 0,0-1 0 16,4-2-144-16,2-2 0 0,3-3 0 0,2-1 0 16,-1-6-160-16,2-3-16 0,2-4 0 0,0-7 0 31,1-2-1536-31,2-5-304 0,2-3-64 0,-2-7-16 15,1-8-1232-15,-1-5-256 0</inkml:trace>
  <inkml:trace contextRef="#ctx0" brushRef="#br0" timeOffset="12534.06">7243 5393 19343 0,'0'0'1728'0,"0"0"-1392"0,0 0-336 0,0 0 0 16,0 0 3008-16,0 0 544 0,0 0 96 0,0 0 32 15,6-4-1840-15,0 0-368 0,3 0-80 0,2 0-16 0,2 0-992 0,1 0-208 16,4 2-48-16,2-1 0 0,1-1-128 0,2 4-176 16,3-5 48-16,3 1 0 15,0-1-2304-15,-2 0-448 0,-1 1-80 0</inkml:trace>
  <inkml:trace contextRef="#ctx0" brushRef="#br0" timeOffset="12799.66">7988 5037 20271 0,'0'0'1792'0,"-8"2"-1424"16,-1 0-368-16,-2-1 0 0,-2-1 2928 0,0 0 512 0,-1-1 96 0,0 2 32 16,-1 2-1136-16,1 2-208 0,0 3-48 0,-1 2-16 15,2 2-1200-15,0 4-224 0,0 3-48 0,2 3-16 16,0 3-512-16,3 1-160 0,0 1 0 0,5 2 0 15,0 0 0-15,3-2 0 0,1-3 0 0,3 0 0 16,0-1 0-16,3-3 0 0,0 0 0 0,4 0 0 16,1-1-256-16,2 1-48 0,0-5-16 0,2 0 0 31,0-2-1328-31,2 0-272 0,4-4-48 0,0-1-16 16,0-2-1408-16,0 1-272 0</inkml:trace>
  <inkml:trace contextRef="#ctx0" brushRef="#br0" timeOffset="13002.76">8259 5025 11967 0,'0'0'528'0,"0"0"112"0,0 0-512 0,0 0-128 0,0 0 0 0,0 0 0 0,0 0 4320 0,-1 12 832 16,-2 2 160-16,1 3 48 0,0 3-3312 0,1 3-640 15,0 5-144-15,-1 2-32 0,1 0-912 0,0 2-176 16,-1 2-144-16,2 3 192 0,2 0-192 0,-1 1 0 15,2-3-192-15,-1-1 192 16,2-2-3136-16,1-4-496 0,2-2-96 0,1-5-32 0</inkml:trace>
  <inkml:trace contextRef="#ctx0" brushRef="#br0" timeOffset="13174.61">8487 5009 20271 0,'0'0'1792'0,"0"0"-1424"0,0 0-368 0,0 0 0 16,0 0 2080-16,2 10 352 0,-1-3 64 0,0 8 0 16,-2 3-1008-16,2 5-208 0,2 4-32 0,1 3-16 15,1 2-928-15,1 5-304 0,1-1 160 0,1 2-160 16,1 0 0-16,1-2 0 0,2 1 0 0,0 1-10096 16,-2 2-1936-16</inkml:trace>
  <inkml:trace contextRef="#ctx0" brushRef="#br0" timeOffset="13346.56">8326 5390 26719 0,'-4'-4'2368'0,"0"0"-1888"16,4 4-480-16,0 0 0 0,0 0 1856 0,1-5 288 15,2-1 48-15,3-1 16 0,3-1-1504 0,4 2-288 16,3-1-64-16,4 1-16 15,2 0-2384-15,4 1-464 0</inkml:trace>
  <inkml:trace contextRef="#ctx0" brushRef="#br0" timeOffset="13768.58">8698 5345 27295 0,'0'0'1216'0,"0"0"240"0,-5 5-1168 0,5-5-288 0,0 0 0 0,0 0 0 15,0 0 1376-15,0 8 224 0,0-8 32 0,4 9 16 16,3-3-960-16,0 1-192 0,4-2-48 0,1 0 0 16,-1 2-448-16,2-3 0 0,0 1 0 0,-2 0 0 15,-1 0 0-15,1-2 0 0,-1 3 0 0,-1 1 0 16,-1-2 0-16,-1 0 0 0,-2 6 0 0,-1-5 0 16,-4-6 0-16,4 8 0 0,-4-8 0 0,1 9 0 15,-2-1-176-15,1-8 32 0,0 0 0 0,-3 7 0 16,0 0-176-16,1 0-16 0,-2-2-16 0,4-5 0 15,0 0-176-15,0 0-48 0,0 0 0 16,-1 7 0-16,1 2-64 0,0-9-32 0,0 0 0 0,6 6 0 16,2-1 176-16,2 1 48 0,2-1 0 0,2 3 0 0,1-2 288 0,0 1 160 15,1-1-160-15,2 1 160 0,3 1 304 0,-1-2 144 16,-1 1 48-16,0 2 0 0,-3-1 784 0,1 1 144 16,-4 1 48-16,-1 1 0 0,-3-2 128 0,-2 1 16 15,-1 2 16-15,-3 1 0 0,-6-1-288 0,-1 3-48 16,-1 0-16-16,-3 0 0 0,1 0-512 0,-3-1-96 15,-1 0-32-15,-1 1 0 0,-2-2-464 0,-1-2-176 16,1 0 0-16,1-6 144 16,1 2-1872-16,-1-4-384 0,1-1-80 0</inkml:trace>
  <inkml:trace contextRef="#ctx0" brushRef="#br0" timeOffset="13940.45">9327 5656 34143 0,'0'0'1520'0,"2"7"304"0,1 2-1456 15,0 0-368-15,-1 1 0 0,0 5 0 0,-2 0 1920 0,0 2 320 0,-2 3 64 0,1-1 16 16,-2 5-1040-16,1-2-192 0,0 1-64 0,1 1 0 16,0-1-896-16,1 1-128 0,0-5 0 0,0 1-13728 15,-2 0-2624-15</inkml:trace>
  <inkml:trace contextRef="#ctx0" brushRef="#br0" timeOffset="14440.49">9794 5397 23951 0,'0'0'2128'0,"13"-13"-1696"0,-13 13-432 0,6-4 0 15,2-1 1232-15,1-1 176 0,0 1 16 0,2-1 16 16,0-1-656-16,4 1-128 0,0 0-16 0,2 1-16 0,2 1-624 0,0-1 0 16,2 1-192-16,1 0-9040 15,3 0-1824-15</inkml:trace>
  <inkml:trace contextRef="#ctx0" brushRef="#br0" timeOffset="14645.35">10413 5069 20271 0,'0'8'1792'0,"0"4"-1424"0,-2 1-368 0,1 3 0 15,0 2 2176-15,0 4 352 0,1 2 80 0,0 2 16 16,0 0-976-16,1 2-192 0,0 4-48 0,0-1 0 15,2 0-928-15,0-1-192 0,1 0-32 0,0-4-16 16,-1-2-240-16,1-1 0 0,2-5 0 0,-3 1 0 31,1-2-288-31,0-4-160 0,0-4-16 0,-1-1-16 16,-1-1-2352-16,-2-7-480 0,0 0-80 0,0 0-8288 0</inkml:trace>
  <inkml:trace contextRef="#ctx0" brushRef="#br0" timeOffset="14817.2">10370 5193 9215 0,'-12'-31'816'0,"7"18"-656"0,1-1-160 0,0-2 0 0,0-1 3264 0,3 1 608 16,1 3 128-16,1 2 32 0,0-1-1728 0,3 0-352 16,2 0-64-16,0 2-16 0,2 1-784 0,1 0-176 15,1 0-16-15,2-1-16 0,1 1-368 0,0 0-64 16,0 1 0-16,2 2-16 0,0-1-288 0,0 2-144 16,0 0 160-16,1 1-160 0,0-2 0 0,-1 3-336 15,1 4 48-15,-2 1-10064 16,2 0-2000-16</inkml:trace>
  <inkml:trace contextRef="#ctx0" brushRef="#br0" timeOffset="15004.78">10367 5295 6447 0,'0'0'272'0,"0"0"80"0,0 0-352 0,0 0 0 0,0 0 0 0,9 3 0 15,0-5 4736-15,2 0 896 0,2-2 160 0,3-1 32 16,3-3-4224-16,2 1-832 0,0 1-192 0,2-1-16 31,2-3-800-31,1 1-144 0,1 2-48 0,-2-1-12224 0</inkml:trace>
  <inkml:trace contextRef="#ctx0" brushRef="#br0" timeOffset="15207.79">10435 5510 19343 0,'-4'9'1728'0,"0"4"-1392"15,0-2-336-15,2 2 0 0,0-4 2144 0,2-9 352 16,0 0 80-16,7 8 16 0,2 1-1696 0,3-1-352 16,2 1-64-16,3-8-16 0,1-1-336 0,3-1-128 15,3-2 0-15,3 2 0 16,0 1-1008-16,3-3-288 0,2-7-64 0</inkml:trace>
  <inkml:trace contextRef="#ctx0" brushRef="#br0" timeOffset="15473.44">11037 4918 27583 0,'-18'0'608'0,"10"0"128"0,0-1 32 0,-1 1 0 0,0 1-624 0,0 3-144 0,1 3 0 0,0 3 0 15,3-1 1920-15,1 6 368 0,0 1 64 0,2 5 16 16,0 4-1536-16,4 2-320 0,0 6-48 0,2 0-16 16,3 3 192-16,1 1 16 0,-1-3 16 0,6-2 0 15,2-2-432-15,-1 0-96 0,2-2-16 0,-1-2 0 16,2-3 0-16,2-1-128 0,-1-1 192 0,0 0-64 16,2 0-128-16,-1-4 0 0,-2-2 0 0,0 1 128 15,0-4-128-15,-3-2 0 0,1-1-160 0,0 3 160 31,-2 1-1872-31,-1-2-288 0,-1-4-48 0,-1-1-13728 0</inkml:trace>
  <inkml:trace contextRef="#ctx0" brushRef="#br0" timeOffset="15629.62">10933 5285 33407 0,'0'0'1472'0,"0"0"320"0,0 0-1440 0,0 0-352 16,0 0 0-16,0 0 0 0,0 0 752 0,13 2 80 15,3-2 0-15,2 1 16 0,3-1-608 0,2 0-240 16,2 0 176-16,2 0-176 16,3 2-1600-16,2-1-400 0,-1 2-96 0,3-3-16 0</inkml:trace>
  <inkml:trace contextRef="#ctx0" brushRef="#br0" timeOffset="15770.31">11739 5578 31679 0,'-12'30'1408'0,"8"-16"272"0,1 1-1344 0,0 4-336 0,-1 3 0 0,0-2 0 16,1-1 1040-16,3 2 144 0,1-4 32 0,2 0 0 15,0-1-992-15,1-2-224 0,1-1 0 0,1-2-16000 16</inkml:trace>
  <inkml:trace contextRef="#ctx0" brushRef="#br0" timeOffset="15973.33">12029 5347 20271 0,'0'0'1792'0,"0"0"-1424"0,0 0-368 0,0 0 0 0,0 0 3648 0,0 0 640 16,0 0 144-16,10 0 32 0,-1 1-2480 0,1-1-480 15,-1-1-96-15,4 1-32 0,2 0-832 0,2 0-160 16,1-1-48-16,3 0 0 15,2-2-1936-15,2 0-400 0,2 1-80 0,1-4-9248 16,-1 3-1856-16</inkml:trace>
  <inkml:trace contextRef="#ctx0" brushRef="#br0" timeOffset="16473.66">12660 5148 21183 0,'2'14'1888'0,"0"-4"-1504"0,2 5-384 0,0 2 0 16,0 4 1904-16,0 1 304 0,-1 0 64 0,2 3 16 16,0-4-576-16,0 1-112 0,0 1-32 0,2-1 0 15,-1 2-1280-15,0-3-288 0,-1-2 0 0,-1-4 0 16,-2-2 0-16,0-2 160 0,-1 0-32 0,0-3-128 16,1-1 288-16,-2-7-48 0,0 0-16 0,0 0 0 15,0 0 144-15,-7-4 16 0,1-1 16 0,-1-4 0 16,2-4-64-16,0-3-16 0,-1 0 0 0,3-4 0 15,-1-2-192-15,0-4-128 0,0-3 128 0,0-4-128 32,3-2-576-32,1-3-192 0,1-3-48 0,1-1 0 0,2 2-80 0,2-2 0 15,1 3-16-15,3 4 0 0,-1 2 768 0,2 6 144 0,1 3 0 0,1 5 0 0,2 3 688 0,-1 4 48 16,2 3 16-16,-1 4 0 0,-1 1-384 0,1 4-80 16,-1 3-16-16,-1 3 0 0,-1-1 176 0,-3 4 48 15,-1 2 0-15,-3 3 0 0,-2 1 176 0,-3 1 32 16,-4 4 16-16,-1 3 0 0,-3 5-80 0,-1 1-32 15,-4-2 0-15,-2 2 0 0,0-5-224 0,-1 2-32 16,-1 3-16-16,3-5 0 0,1-2-160 0,1 0-48 16,0-1 0-16,2 0 0 0,1-4-128 0,2-2 0 15,2-2 0-15,2-2 0 0,2-2 128 0,2-1-128 16,-1-8 128-16,4 6-128 0,-4-6 128 0,9 8-128 16,3 0 128-16,1-2-128 0,1 0 128 0,2-3-128 15,1 3 128-15,3-4-128 0,0 0 0 0,3-2 0 16,0 0-224-16,1-2 80 15,0 1-960-15,1 0-192 0,1-2-48 0,0-2 0 16,0 1-1568-16,0-3-320 0</inkml:trace>
  <inkml:trace contextRef="#ctx0" brushRef="#br0" timeOffset="16770.58">13153 4629 28559 0,'0'0'2544'0,"0"0"-2032"0,7 10-512 0,2 5 0 0,1 2 352 0,3 1-32 15,2 0 0-15,3 5 0 0,3 0 384 0,4 1 80 16,1 2 16-16,15 12 0 0,0-1-416 0,-6-2-96 16,-4-2-16-16,-2 3 0 0,-6 1 624 0,-2-1 128 15,-1 3 32-15,-3-1 0 0,-6 1 336 0,-4-9 64 16,0 3 16-16,-2 3 0 0,-4 2-144 0,-2 1-32 15,-3 0 0-15,-1 3 0 0,-3 1-240 0,-4 3-48 16,-4-1-16-16,-2 0 0 0,-1-1-512 0,-1 2-96 16,-2-5-32-16,0 0 0 0,0-2-352 0,-1 0 0 15,1-1 0-15,1 1-15520 16,1 1-2976-16</inkml:trace>
  <inkml:trace contextRef="#ctx0" brushRef="#br0" timeOffset="18241.29">14882 5320 10127 0,'0'0'896'0,"-8"-4"-704"0,0-3-192 0,4-2 0 0,-5 7 3248 0,-2-1 608 0,-3 2 128 0,1 1 32 16,0 1-1744-16,2 2-352 0,-2 2-64 0,1 3 0 15,0 2-1104-15,3 3-224 0,1 1-32 0,0 5-16 16,1-2-480-16,0 2 0 0,3-1 0 0,2 1 0 16,2-5 0-16,0 2 0 0,1-1 0 0,1 1 0 15,4-4 0-15,-1-2 0 0,1-1 0 0,2-4 0 16,1 1 0-16,2-1 0 0,-1-5 0 0,2 0 0 15,0-1 0-15,-1-2 0 0,2-1 0 0,0-2 0 16,-1-2 128-16,0-3-128 0,-2-2 0 0,0 0 144 16,-1 0-144-16,0-4 192 0,-1 0-192 0,-2 2 192 15,-1 2 16-15,-1 2 16 0,-2-2 0 0,-1 3 0 0,0 1 608 0,-1 2 112 16,0 7 16-16,0 0 16 0,0 0-80 0,0 0-32 16,0 0 0-16,0 0 0 0,-6 5-528 0,0 3-96 15,2 3-32-15,2 2 0 0,1 2-208 0,2 2 0 16,1-1 0-16,4 1 0 15,-1 0-336-15,3-2-64 0,0-2-16 0,2-1 0 16,3 0-2016-16,0-3-384 0,-1 0-96 0,1 0-11984 0</inkml:trace>
  <inkml:trace contextRef="#ctx0" brushRef="#br0" timeOffset="18772.65">15194 5239 14735 0,'0'0'640'0,"0"0"160"0,0 0-640 0,3 8-160 0,-3 2 0 0,2-1 0 16,0 3 3168-16,2 4 608 0,0-2 112 0,0 4 16 16,1-1-2128-16,3 3-432 0,-1 1-96 0,-1-1-16 15,1 0-720-15,-2 0-128 0,-3-2-48 0,1-1 0 16,0-3-48-16,-1-2-16 0,0-2 0 0,-1 1 0 16,0-1-48-16,1 1-16 0,-2-11 0 0,0 0 0 15,1 5-80-15,-1-5 0 0,0 0-128 0,0 0 192 16,0 0-64-16,0 0 0 0,-5-9-128 0,-1-2 192 15,2-2-192-15,1-1-160 0,-1-2 32 0,1-1 0 16,-1-2-144-16,3-1-32 0,1-1 0 0,0 3 0 16,0 1 32-16,1 1 0 0,3 1 0 0,0 2 0 0,-1 1 96 15,2 2 32-15,3 3 0 0,1 3 0 16,1-2 0-16,2 2 0 0,1 4 0 0,3 1 0 0,-1 2 144 0,2-1-192 16,1 2 192-16,1 1-192 0,-2 1 192 0,1 0 0 15,0 1 0-15,0-1-128 0,1 1 128 0,0-5 0 16,1 2 0-16,-1-1 0 0,1-2 128 0,-2 0-128 15,2-2 160-15,-5-1-160 0,0-2 176 0,-2-3-176 16,0-1 192-16,-3-1-192 0,-1-1 224 0,-1-1-64 16,0 2-16-16,-3-4 0 0,-1-1-144 0,-1-1 128 15,-1 1-128-15,-2 0 128 0,-1-1-128 0,-3 2 0 16,-2 2 0-16,-1 0 0 0,1 2 0 0,-5 1 160 16,-2 2-160-16,0 3 160 0,0 1 352 0,0 4 80 15,0 3 16-15,0 4 0 0,1 3 80 0,2 5 16 16,1 4 0-16,2 2 0 0,4 2 0 0,3 0 16 15,3-1 0-15,4-1 0 0,4-1-336 0,5-2-64 0,1-3 0 0,4-2-16 16,2 2-112-16,2-4 0 0,2-2-16 0,2-5 0 31,-2-3-704-31,5-2-144 0,-2-1-32 0,2 0-18064 0</inkml:trace>
  <inkml:trace contextRef="#ctx0" brushRef="#br0" timeOffset="36772.6">17390 5367 1839 0,'0'0'0'0,"-1"-4"160"0,8-26-160 0,-7 30 0 0,0-7 0 0,0-1 0 16,1 1 2096-16,-1-2 384 0,0-2 80 0,0 1 0 16,1-5-80-16,0 4-32 0,-1-2 0 0,0-1 0 15,2 1-336-15,-2 2-80 0,-2 2-16 0,2 1 0 16,0 8-736-16,0 0-160 0,0 0-32 0,0 0 0 15,0 0-368-15,2 8-80 0,-2 5 0 0,0 1-16 16,0 6-288-16,0 0-48 0,1 5-16 0,2-1 0 16,-1 2-144-16,1-3-128 0,1 5 144 0,1-2-144 15,3 0 0-15,-2-5 0 0,1-3 0 0,1-1 0 16,1-3 0-16,0-1 0 0,-1-1 0 0,0-3 0 16,1-4 0-16,-2-1 0 0,1 0 0 0,-1-3 0 0,-7-1 0 0,8-5 0 15,-2-1 0-15,-1-1 0 0,1 2 176 0,-1-3-176 16,-1-2 192-16,-2-1-192 0,1 1 160 0,0-2-160 15,-1 2 128-15,-1-2-128 0,1-1 0 0,0 4 0 16,2 1 0-16,0 1 0 0,0 0 0 0,1 1 0 16,2 4-192-16,1 2 192 0,-1 2-224 0,3 2 80 15,-1-2 16-15,1 1 0 0,2 4 128 0,1-1 0 16,-1 0 0-16,1-2 128 0,0 0 192 0,0 1 32 16,0-4 16-16,-1-1 0 0,-2-1 464 0,-1-3 80 15,0 1 32-15,0-6 0 0,-1 1-112 0,0-1 0 16,-3-1-16-16,-1-1 0 0,-1 0-400 0,-1-4-80 15,0-2-16-15,-1-2 0 0,-1-1-176 0,0-2-144 16,-1-3 192-16,-1 0-192 0,0 2 0 0,-1 2-304 16,1 0 48-16,-2 2 0 15,-2-1-2096-15,1 2-400 0,0 1-96 0,0 3-13280 0</inkml:trace>
  <inkml:trace contextRef="#ctx0" brushRef="#br0" timeOffset="37070.55">18071 5360 3679 0,'15'7'160'0,"-7"-3"32"0,1 0-192 0,2 1 0 0,-1-1 0 0,1-2 0 15,0-2 4128-15,0-1 784 0,-1-2 144 0,-1 1 48 16,1-1-2576-16,-1-1-512 0,-1-2-96 0,-1-1-32 16,1-1-784-16,-3-1-144 0,1-1-48 0,-3 1 0 0,0-4-16 0,0 2-16 15,-3-2 0-15,-2-1 0 0,0 1 16 0,-2 0 0 16,-1 0 0-16,-1 4 0 0,-1-1-32 0,-2 4 0 15,-3 2 0-15,1 0 0 0,2 4-224 0,-1 3-64 16,-2 1 0-16,2 2 0 0,-1 1-368 0,2 2-80 16,0 3 0-16,2 3-128 0,2 0 0 0,3 1 0 15,0 1-160-15,4-1 160 16,2 0-656-16,1-1-16 0,3 2 0 0,2-1 0 16,4-3-1600-16,3-1-320 0,4-2-64 0,3-2-16 15,3-4-496-15,2-3-96 0,-1-2-32 0,0-3-7488 16</inkml:trace>
  <inkml:trace contextRef="#ctx0" brushRef="#br0" timeOffset="37398.64">18522 5300 12895 0,'0'0'1152'0,"-3"-4"-928"0,1-1-224 0,-2 1 0 16,-1-2 3648-16,-2 2 704 0,-1 1 128 0,0 1 16 15,-1-1-2384-15,-1 3-464 0,-2 1-112 0,2 2 0 16,-1 2-656-16,2 0-128 0,0 2-32 0,1 1 0 16,3 1-464-16,0 0-80 0,0 0-32 0,2 3 0 15,2-3-144-15,1 0 0 0,1 0 0 0,3 0 0 16,2 3 0-16,1 0 0 0,-1-6 0 0,2 2 0 15,1 1 0-15,0-2 0 0,1-2 0 0,-1-1 0 16,-1 0 0-16,-1-4 0 0,2-4 0 0,1 1-176 16,-3 1 48-16,1-2 0 0,0-3 0 0,0-2 0 15,0-1 128-15,0-1-160 0,-1 1 160 0,0-3-160 16,-2-2 160-16,0 0-208 0,2-2 80 0,-3 1 128 0,-2-1-192 0,1 0 192 16,-2-1-160-16,1 4 160 0,-2 1 0 0,1 2 0 15,0-2 0-15,0 4 0 0,-1 1 192 0,0 8 48 16,0 0 0-16,0 0 0 0,0 0 144 0,0 0 16 15,0 9 16-15,2 6 0 0,-1-2-192 0,2 4-32 16,-1 2-16-16,2-1 0 0,1 2-176 0,1-2 0 16,0 2 0-16,-1-1 0 15,3 2-688-15,0-4-16 0,0 3 0 0,1-3 0 16,1 0-2608-16,1-3-528 0</inkml:trace>
  <inkml:trace contextRef="#ctx0" brushRef="#br0" timeOffset="37602.19">18837 4904 27007 0,'-3'-12'1200'0,"3"12"240"0,0 0-1152 0,0 0-288 0,0 0 0 0,-4 8 0 16,-2 0 1232-16,2 4 192 0,2 3 48 0,-1 5 0 16,1 2-704-16,2 1-128 0,1 3-16 0,0 3-16 15,1-2-608-15,-1 3 0 0,0 2 0 0,0-2 0 31,3 0-336-31,-1-2-144 0,0 0-32 0,1-1 0 16,1-3-2560-16,0-4-512 0,1-3-96 0</inkml:trace>
  <inkml:trace contextRef="#ctx0" brushRef="#br0" timeOffset="37836.55">18986 5182 9215 0,'0'0'816'0,"0"0"-656"0,0 0-160 0,0 0 0 0,-4-4 2688 0,4 4 512 16,0 0 112-16,-8 0 16 0,-1 4-1344 0,-1 1-256 15,-1 1-48-15,1 2-16 0,-1 3-352 0,2 0-80 16,2 1-16-16,-3 1 0 0,1 1 352 0,1 1 64 16,2-1 16-16,2 0 0 0,1 2-176 0,2-3-16 15,2 0-16-15,2 0 0 0,2 0-336 0,0-1-64 16,2 0-16-16,2 1 0 0,2-5-480 0,2-1-96 16,3 0-32-16,4-2 0 0,2-2-288 0,0-2-128 15,1-1 0-15,1-1 128 16,2-6-1344-16,2 2-288 0,0 0-48 0,1 0-18224 0</inkml:trace>
  <inkml:trace contextRef="#ctx0" brushRef="#br0" timeOffset="38477.1">20290 5098 11055 0,'-4'-10'976'0,"4"10"-784"16,-4-3-192-16,4 3 0 0,0 0 4032 0,0 0 752 15,-7 7 144-15,2-1 48 0,1 1-2720 0,2 3-528 16,-1 3-128-16,2 1 0 0,-1 6-576 0,2 1-96 0,0 0-32 0,3 2 0 16,0 1-256-16,1-1-48 0,-2 1-16 0,2-1 0 15,1-1-320-15,1-1-64 0,-1 0 0 0,0-3-16 16,1-2-176-16,1-2 0 0,0 1 0 0,-1-5 0 16,1-2 0-16,-1-3-176 0,-6-5 16 0,0 0 0 31,7 0-304-31,-7 0-64 0,4-4-16 0,-1-2 0 15,0-5 16-15,-2-2 0 0,-2-3 0 0,-2-1 0 0,0-1 336 0,-1-1 192 0,-3-6-192 0,2 0 192 16,0-1 0-16,-2 1 0 0,1 3 0 0,0-4 0 16,2 0 160-16,2 3 32 0,1 3 16 0,1 0 0 15,2 1 192-15,2 2 48 0,1 1 0 0,2 3 0 16,2 1-80-16,1 2-16 0,2-2 0 0,1 2 0 0,0 2-352 0,3 2 0 16,1-4 0-16,1 4 128 0,2 1-256 0,-1-1-64 15,1 3 0-15,-1-3 0 16,0 2-2160-16,-1 2-432 0,-1-1-96 0</inkml:trace>
  <inkml:trace contextRef="#ctx0" brushRef="#br0" timeOffset="38648.96">20356 5215 22111 0,'-14'2'1968'0,"14"-2"-1584"16,-7 0-384-16,7 0 0 0,0 0 2016 0,0 0 320 15,0 0 64-15,0 0 16 0,10-5-880 0,3-2-192 16,2-1-16-16,5-1-16 0,2-1-864 0,1-1-160 16,1-1-32-16,-1 3-16 15,1-1-576-15,-1 2-112 0,-1-2-32 0,1 2 0 16,-4 0-2944-16,-1 4-592 0</inkml:trace>
  <inkml:trace contextRef="#ctx0" brushRef="#br0" timeOffset="38837.83">20453 5350 12895 0,'-16'6'1152'0,"10"-2"-928"0,-4 0-224 0,3 0 0 16,0 1 3584-16,1-2 688 0,-1 2 128 0,3 0 16 15,4-5-1904-15,0 0-384 0,0 0-80 0,8 8 0 16,2-4-1120-16,5-1-224 0,2-3-32 0,2-2-16 16,2 1-496-16,-1 0-160 0,2-5 0 0,3 3 0 15,1-4-256-15,0 1-176 0,-1-2-16 0,-1-1-16 31,2-3-3184-31,0-1-640 0</inkml:trace>
  <inkml:trace contextRef="#ctx0" brushRef="#br0" timeOffset="39271.17">20905 5039 15663 0,'0'0'1392'0,"3"12"-1120"0,-1 3-272 0,2 1 0 0,0 4 1920 0,0 3 336 31,0 2 64-31,1 3 16 0,3 2-592 0,0 0-112 15,0 2-32-15,-1 0 0 0,3-4-576 0,-1 0-112 16,0-4-16-16,0 0-16 0,0-1-368 0,0-3-80 16,-2-6-16-16,-2-1 0 0,0 0-144 0,-1-2-16 15,-1-4-16-15,-1 0 0 0,-2-7-48 0,0 0-16 16,0 0 0-16,0 0 0 0,0 0 16 0,-5-8 16 16,-1-1 0-16,2-3 0 0,-2-2-208 0,1-4 0 0,0-4 0 0,0-2 0 31,1-2-384-31,0-3-112 0,0-3-16 0,0-1-16 15,0-1-752-15,0 2-160 0,2-5-32 0,0 5 0 16,1 2 288-16,2 0 48 0,3 4 16 0,2 1 0 0,1 3 1488 0,4-2 288 0,2 5 64 0,1 2 16 16,1 4 160-16,-1 3 48 0,3 7 0 0,2 0 0 15,2 6-240-15,0 3-32 0,-1 3-16 0,-1 3 0 16,-1 0-16-16,1 3 0 0,-2 5 0 0,-3 1 0 16,-1 0 240-16,-3 1 32 0,-3 1 16 0,-2 2 0 15,-2-2-224-15,-3 4-32 0,-3-3-16 0,-2 4 0 16,-2-2-192-16,-2 0-32 0,-1-1-16 0,-1 1 0 15,0-4-240-15,-2 0-48 0,-3-2-128 0,-1-2 192 16,0-1-432-16,2 0-80 0,-2-4-32 0,1 0 0 16,2 0-1504-1,2-3-320-15,1-2-48 0,2-5-16 0,3-3-1520 0,6 0-304 0</inkml:trace>
  <inkml:trace contextRef="#ctx0" brushRef="#br0" timeOffset="39708.62">21661 4985 13823 0,'0'0'608'0,"0"0"128"0,0 0-592 0,-5 0-144 15,0 1 0-15,-2 2 0 0,1-1 4160 0,-2 1 816 16,-2-1 144-16,-1 4 48 0,-1 0-2816 0,1 5-560 16,-2-4-128-16,-2 5 0 0,1 2-1152 0,1 3-240 15,1 0-32-15,2 4-16 0,-1 1-224 0,3 3 0 16,3-1 0-16,3 2 0 0,2 1 0 0,2-1 0 0,1 0 0 15,3-2 0-15,5-1 0 0,2-3 128 0,3 1-128 0,-1-2 0 16,2-3 0-16,0-2 0 0,1-2 0 0,1-3 0 16,-1-4 0-16,1 2 0 0,2-7-160 0,-1 0 160 15,-3 0-384-15,-2-5 0 0,0 1 0 0,-2 0 0 32,-3 0-592-32,1-3-112 0,-4-2-32 0,0 0 0 15,-2 1-720-15,-2-1-144 0,-3 1-16 0,-2 0-16 16,-1-1-128-16,-3 0-32 0,0-1 0 0,-3-1 0 15,-2 0 1344-15,0-1 256 0,-3 0 48 0,1 2 16 0,-1 1 1856 0,0 1 384 0,1 0 80 0,1 1 16 16,3 3 496-16,1 3 112 0,8 1 0 0,0 0 16 16,0 0-320-16,0 0-64 0,0 0-16 0,5 7 0 15,3-1-864-15,4 1-176 0,3-1-48 0,4-1 0 0,2 1-624 16,1-6-128-16,3 1-16 0,2 0-16 0,3 1-352 0,2-2-64 16,2 0-16-16,3-3-18816 15</inkml:trace>
  <inkml:trace contextRef="#ctx0" brushRef="#br0" timeOffset="40224.19">23280 4797 14735 0,'0'0'1312'0,"0"0"-1056"16,0 0-256-16,-5 4 0 0,-1 1 2944 0,-2 0 512 16,1 3 128-16,-2 3 0 0,-1 2-1056 0,1 4-224 15,0 1-32-15,-1 4-16 0,0 1-784 0,1 2-176 16,1 0-16-16,0 2-16 0,2 1-560 0,1-1-96 16,2 3-32-16,2-5 0 0,-1 0-368 0,5-2-80 15,2 3 0-15,2-2-128 0,2 2 0 0,0-7 0 16,1 0-192-16,2-1 48 15,2-1-1808-15,2 0-352 0,2-4-80 0,2-3-8736 0,-1 1-1744 0</inkml:trace>
  <inkml:trace contextRef="#ctx0" brushRef="#br0" timeOffset="40349.29">23600 5142 12895 0,'0'0'576'0,"0"0"112"0,-5 7-560 0,-2 1-128 0,1 1 0 0,0 0 0 16,3 1 3792-16,0 2 736 0,2 5 144 0,2-4 16 15,3 0-4496-15,1 2-896 0,0-1-176 0</inkml:trace>
  <inkml:trace contextRef="#ctx0" brushRef="#br0" timeOffset="40739.87">23612 5049 10127 0,'0'0'896'0,"-6"-7"-704"16,-1 2-192-16,1 1 0 0,4 0 2592 0,2 4 480 15,0 0 112-15,0 0 16 0,0 0-2624 0,0 0-576 16,10-1 0-16,2 2 0 0,1 4 0 0,0 0 0 16,0 5 0-16,0-1 0 0,-1 1 0 0,0 3 192 15,-1 2-32-15,0-1-16 0,-3-1 512 0,-1 3 112 16,-1 2 0-16,-3-1 16 0,0-3 0 0,-2 2 0 16,1 1 0-16,-2-3 0 0,0 2-208 0,0-5-64 15,0 0 0-15,0-1 0 0,0-2-336 0,0-8-176 16,0 7 160-16,0-7-160 0,0 0 176 0,0 0-176 0,0 0 192 0,6-4-192 15,1-5 240-15,1-3-64 0,-1-3-16 0,0 1 0 16,-1-3 32-16,1 2 0 0,1-2 0 16,0 1 0-16,-1 2 272 0,-1-1 64 0,-1 4 16 0,3 0 0 15,-2 2 272-15,1 2 48 0,-2 4 16 0,-5 3 0 16,0 0-384-16,8 1-80 0,0 3-16 0,-2 5 0 16,-1 3-400-16,0-2 128 0,-1-1-128 0,2 3 0 15,0 1-224-15,-1 1-128 0,3 1-32 0,1-2 0 31,3-2-1808-31,1-1-368 0,1-1-80 0,2-5-6624 0,0-2-1312 0</inkml:trace>
  <inkml:trace contextRef="#ctx0" brushRef="#br0" timeOffset="40974.37">24179 5092 11967 0,'0'0'1072'0,"-5"-7"-864"16,-2 1-208-16,-1-1 0 0,-2 1 3360 0,-2-1 624 16,-1 3 128-16,0 1 32 0,1 6-2176 0,2 1-432 15,-2 0-96-15,2 1-16 0,0 4-624 0,3 6-128 16,0-1-32-16,2 3 0 0,1 1-256 0,3 2-48 15,2 1-16-15,3-2 0 0,4 1-96 0,1-6-32 16,1 2 0-16,2-5 0 0,1 1 16 0,0-4 0 16,-2-3 0-16,0-2 0 0,1-2 368 0,1-2 64 15,-3-2 0-15,1-6 16 0,-2-4 240 0,-1-1 64 16,0-1 0-16,0 0 0 0,-3-5-352 0,-1-1-64 16,-3-1-16-16,0 0 0 0,-1 0-272 0,-1 0-48 15,-2-1-16-15,1 3 0 0,-2-4-192 0,0 2-128 16,0 1 128-16,0-2-208 15,-1 0-2112-15,1 3-432 0,1 0-64 0,1 3-14304 0</inkml:trace>
  <inkml:trace contextRef="#ctx0" brushRef="#br0" timeOffset="41271.41">24352 5115 22111 0,'0'13'1968'0,"-1"0"-1584"0,2 5-384 0,0 1 0 16,1-5 1744-16,0 2 272 0,4-1 48 0,-1 2 16 15,1-4-544-15,1-1-96 0,3 0-32 0,1-2 0 16,-1-3-976-16,-1-3-208 0,3-2-32 0,-2-2-16 16,1 0-176-16,-1-5 0 0,2-2 144 0,0 0-144 15,-2-4 0-15,1-1 144 0,-1-2-144 0,0-2 0 0,-2 0 0 0,0-1 0 16,-1 0 0-16,-1-2 0 0,-1 2 144 0,-1-1-144 16,0-1 0-16,-1 2 144 0,-2 1 96 0,0 3 16 15,1 3 0-15,-2-1 0 0,0 3 528 0,0 8 112 16,-3-5 32-16,3 5 0 0,0 0-256 0,-6 5-48 15,-1 4-16-15,2 4 0 0,1 3-464 0,1 2-144 16,2 2 0-16,2 2 0 0,2-2 0 0,2-1 0 16,2 1 0-16,2-2 0 15,1-1-1760-15,2-1-256 0,1-2-48 0,3-2-9184 16,2-3-1824-16</inkml:trace>
  <inkml:trace contextRef="#ctx0" brushRef="#br0" timeOffset="41505.76">24969 5107 28095 0,'0'0'1248'0,"-8"-4"256"0,-2 0-1200 0,-6-1-304 0,0 4 0 0,8 1 0 16,-2 0 1728-16,0 3 304 0,-1-1 48 0,2 3 16 15,1 3-560-15,2 3-128 0,2 2 0 0,1-3-16 16,1 2-800-16,2 0-144 0,2-1-48 0,2 2 0 16,1 2-400-16,2-2 0 0,2-2 0 0,0 1 0 31,0 1-624-31,3-2 0 0,2-2 0 0,1-1 0 15,-1-3-1248-15,-1-1-256 0,3-4-48 0,6-3-16 0,-1-1-1072 0,-8-2-224 16,13-9-32-16,-7 1-16 0</inkml:trace>
  <inkml:trace contextRef="#ctx0" brushRef="#br0" timeOffset="41662.06">25201 4840 23839 0,'0'0'1056'0,"0"0"224"0,0 0-1024 0,0 0-256 16,-7 10 0-16,6 2 0 0,0 1 1312 0,1 5 224 15,1 6 32-15,3 11 16 0,4-4-288 0,-2-7-48 16,2 5-16-16,4-1 0 0,0 1-784 0,-1 1-176 16,1-1-16-16,1-2-16 0,0 2-240 0,0-3-288 15,0-3 64-15,-1-3 16 16,0 1-1792-16,-2-2-368 0,-2-2-64 0,-3-1-10272 0</inkml:trace>
  <inkml:trace contextRef="#ctx0" brushRef="#br0" timeOffset="41827.91">25246 5321 25279 0,'0'0'560'0,"-7"-14"112"0,-4-5 32 0,3 5 0 0,1-3-576 0,0 2-128 0,1-1 0 0,2 2 0 16,0-1 1456-16,0 5 256 0,1 1 48 0,3 0 16 15,4 2-832-15,0 2-176 0,-4 5-16 0,8-5-16 16,2-1-528-16,5 2-208 0,-2 1 176 0,8-4-176 16,-1-1-448-16,3 0-176 0,-1 2-32 0,0 3-16 15,-3-1-1936-15,0 3-384 0,-1-2-80 0,0 2 0 0</inkml:trace>
  <inkml:trace contextRef="#ctx0" brushRef="#br0" timeOffset="41954.48">25535 5109 4607 0,'0'0'192'0,"0"0"64"0,-3 9-256 0,-1 1 0 0,-1 1 0 0,-2 3 0 16,0-1 5024-16,1-4 960 0,1 0 192 0,0 4 32 15,5-13-4400-15,0 0-880 0,0 11-176 0,1-5-48 16,-1-6-704-16,4 8-240 0,1-2 0 0,-5-6 0 31,7 6-832-31,-7-6-160 0,12 0-48 0,-5 0 0 0,1-3-1552 16,4-2-320-16,-2-4-64 0</inkml:trace>
  <inkml:trace contextRef="#ctx0" brushRef="#br0" timeOffset="42204.55">25643 5019 18367 0,'0'0'816'0,"0"0"160"0,0 0-784 0,0 0-192 0,0 0 0 0,0 0 0 0,0 0 1168 0,0 0 192 16,-3 10 48-16,1 2 0 0,-2 2-272 0,-2 4-48 16,0 1-16-16,2 0 0 0,1 2-240 0,2-5-64 15,1 1 0-15,0 2 0 0,4 1-240 0,1-2-48 16,3 0-16-16,6 7 0 0,3-5-272 0,-4-9-64 15,2 0-128-15,2-1 192 0,1-1-192 0,2 2 176 16,-1-7-176-16,7 0 160 0,-5-3 240 0,-1-2 48 16,-5-3 16-16,-4 0 0 0,-2-3 272 0,1-2 48 15,-2-1 16-15,2-6 0 0,-4 2-272 0,-4-3-48 16,-2 4-16-16,-2-3 0 0,-2 2-192 0,-1 3-32 16,-3 0-16-16,-7-6 0 0,0 1-224 0,2 0-128 15,0 1 128-15,4 5-208 16,-3 0-2096-16,0 0-432 0,-1-1-80 0</inkml:trace>
  <inkml:trace contextRef="#ctx0" brushRef="#br0" timeOffset="42501.59">25984 5109 18431 0,'3'19'816'0,"-2"-8"160"0,-2 2-784 0,1 1-192 0,-1 0 0 0,1 2 0 15,-2 2 3984-15,1-6 752 0,0 2 160 0,-2 6 32 16,1-5-2672-16,-1 1-528 0,3-2-96 0,1-2-32 15,-1-1-1008-15,0-11-208 0,3 9-32 0,-3-9-16 16,0 0-336-16,0 0 0 0,0 0 0 0,0 0 0 16,0 0 0-16,10-7 0 0,-1-2-192 0,-3 0 64 15,-1-1-224-15,0-4-32 0,0 1-16 0,1-2 0 16,-3-3-80-16,4-9-16 0,-2 4 0 0,-1 9 0 0,0 1 336 0,4-7 160 16,0 0-160-16,-2 7 160 0,-2 6 0 0,-4 7 0 15,0 0 176-15,0 0-48 0,12 2 128 0,-4 5 16 16,-1 3 16-16,1 5 0 0,0 1-128 0,4 12-32 15,0-2 0-15,-5-8 0 0,0 0-128 0,7 11 0 16,1-3-160-16,-5-9 160 16,0 0-2688-16,2 1-448 0,1-1-96 0</inkml:trace>
  <inkml:trace contextRef="#ctx0" brushRef="#br0" timeOffset="42799.83">26314 4676 29423 0,'0'0'1296'0,"9"6"288"0,4 3-1264 0,3 3-320 0,0 2 0 0,2 3 0 15,1 3 320-15,4 2 0 0,0 2 0 0,12 12 0 16,-2-1 304-16,-11-10 64 0,0 0 16 0,2 5 0 15,-1 5 512-15,-2 4 96 0,-1-2 32 0,6 17 0 16,-7-4-208-16,-3-4-48 0,-4-1 0 0,-7-6 0 16,-5 2-256-16,-1-5-48 0,-1 1-16 0,-2-5 0 15,-4 5-320-15,1-2-80 16,-4-2-16-16,3-11 0 0,-1 4-1104 0,-1 0-208 0,1 3-64 0,-2-1-18352 16</inkml:trace>
  <inkml:trace contextRef="#ctx0" brushRef="#br1" timeOffset="52424.05">2971 7381 16575 0,'-8'4'1472'0,"-1"1"-1168"0,-1 2-304 0,1 0 0 16,1 0 1872-16,3-2 320 0,5-5 64 0,0 0 16 15,0 0-368-15,0 0-80 0,0 0-16 0,11 1 0 16,5-2-704-16,2 0-144 0,3-4-16 0,3-1-16 0,0 1-464 0,5 1-80 16,2-1-32-16,1 0 0 0,0-2-352 0,1 2 0 15,-2 0 0-15,2 0 0 16,-1 1-2080-16,2 0-336 0,0-1-64 0</inkml:trace>
  <inkml:trace contextRef="#ctx0" brushRef="#br1" timeOffset="52846.04">3903 6935 13823 0,'0'0'608'0,"0"0"128"0,0 0-592 0,0 0-144 0,-1 9 0 0,0 3 0 15,-2 2 3776-15,3 5 704 0,4 0 160 0,-1 6 32 16,-1 4-3072-16,2 6-624 0,1 1-112 0,1 2-32 15,-1 4-560-15,1 1-112 0,1-4-32 0,-1 1 0 16,1-3-128-16,-1-1 0 0,2-3 0 0,-3-3 0 16,1-3 128-16,-1-1-128 0,0-5 0 0,-2-3 128 15,-2-3-128-15,0-3 0 0,1-2 0 0,-2-4 128 16,0-6-288-16,0 0-64 0,0 0-16 0,0 0 0 31,0-9-160-31,1-4-48 0,-1-4 0 0,1-1 0 0,1-3 96 0,0-4 16 0,-1-1 0 0,2 0 0 16,1-4 144-16,1 2 16 0,2 0 16 0,0 2 0 15,3 3 160-15,0 2 0 0,0 5 0 0,1 2 0 16,-2 5 240-16,1 2 80 0,2 3 0 0,0 6 16 16,-2 3 80-16,1 4 16 0,1 1 0 0,-2 6 0 0,0 4 16 0,1 2 16 15,-1-3 0-15,2 5 0 0,-2-3-240 0,3 1-48 16,-1-1-16-16,3 2 0 0,-1-1-160 0,0 0-192 16,1-1 32-16,0-1 16 15,1-2-2336-15,-1-4-464 0</inkml:trace>
  <inkml:trace contextRef="#ctx0" brushRef="#br1" timeOffset="53174.13">4571 7282 11055 0,'0'0'976'16,"-8"10"-784"-16,-2 2-192 0,-1 2 0 0,1 3 2912 0,-1-1 544 15,2 1 96-15,1 0 32 0,2 0-1824 0,2-3-352 16,1 0-80-16,3 1-16 0,2-2-912 0,2 0-176 0,1-1-32 0,1-1-16 15,2-2-176-15,3 2 0 0,-1-1 0 0,3-3 128 16,0-2-288-16,3-1-64 0,-3-3-16 0,0-1 0 31,1 0-272-31,0-2-48 0,-1-4-16 0,0 1 0 0,1 1 256 0,-3-5 64 0,-2 0 0 0,1 0 0 16,-3 0 256-16,1-3 0 0,-1 0 0 0,-1-1 144 16,-2 0-144-16,-1-2 160 0,-1 3-160 0,1-2 160 15,-2-1 400-15,-1 1 80 0,-1 1 0 0,1 1 16 16,-1 2 512-16,-1 2 112 0,2 8 0 0,0 0 16 15,0 0-304-15,0 0-64 0,0 0-16 0,-5 10 0 16,1 1-560-16,2 3-112 0,-1 2-32 0,2 3 0 16,1-2-208-16,1 1 0 0,2 1 0 0,0 0 0 15,1 1-544-15,3-2-160 0,1 0-16 0,1-3-16 16,1 0-2928-16,-1-2-592 0</inkml:trace>
  <inkml:trace contextRef="#ctx0" brushRef="#br1" timeOffset="53361.81">4966 6923 24879 0,'0'0'2208'0,"-4"8"-1760"16,-4 1-448-16,2 2 0 0,-1 3 1600 0,1 4 256 16,-1 3 32-16,2 4 16 0,0 2-944 0,1 7-192 15,0 3-48-15,1-1 0 0,2 1-544 0,1 1-176 0,1 3 0 0,3-3 0 16,1 0 0-16,2-3-352 15,-1-4 48-15,2-1 16 16,1-5-2976-16,0-1-576 0</inkml:trace>
  <inkml:trace contextRef="#ctx0" brushRef="#br1" timeOffset="53642.99">5194 7266 18431 0,'-12'11'816'0,"7"-2"160"0,-3 1-784 0,0 6-192 0,-1 2 0 0,1 3 0 16,3 1 2080-16,1 2 368 0,3 0 80 0,2 1 16 16,3 0-1664-16,3 0-336 0,2-2-64 0,4-1-16 15,3-2-304-15,3-3-160 0,-1-3 160 0,3-2-160 0,1-2 240 0,1-2-48 16,-3-3-16-16,0-3 0 0,-2-4 224 0,-1-2 48 16,-1-2 16-16,-4-1 0 0,-3-4 256 0,-3-1 48 15,-1-1 16-15,-2 0 0 0,0-3 0 0,-5 2 0 16,0-3 0-16,-2 1 0 0,-3-1-400 0,-1 0-64 15,-2 0-32-15,-2 2 0 0,1 0-288 0,-2 1 0 16,0 0 128-16,1-1-128 16,0 1-1792-16,2 1-400 0,0 3-96 0,3 2-12576 15</inkml:trace>
  <inkml:trace contextRef="#ctx0" brushRef="#br1" timeOffset="54080.37">5603 7273 25967 0,'0'0'1152'0,"-2"6"240"0,-1 1-1120 0,-1 1-272 0,-2-1 0 0,1 3 0 16,-2 1 1184-16,0 2 176 0,1 3 48 0,1-2 0 15,0 1-400-15,2-2-80 0,2 0-16 0,-1 0 0 16,1 0-416-16,1 0-96 0,1-5-16 0,2-1 0 16,-3-7-224-16,5 8-160 0,-5-8 192 0,8 7-192 15,-8-7 0-15,8 2 0 0,-8-2 0 0,0 0 0 16,0 0-288-16,0 0-16 0,0 0 0 0,0 0 0 15,0 0 64-15,0 0 16 0,0 0 0 0,0 0 0 32,-2-6-192-32,2-1-32 0,-2 0-16 0,-1-1 0 0,1-1-624 0,0-1-112 0,1 1-16 0,1 3-16 15,0-3-80-15,3 2-16 0,-3 7 0 16,2-4 0-16,2-2 1184 0,-4 6 144 0,7-3 192 0,1 3-32 0,2 1 720 0,2 2 144 16,-1 0 16-16,2 2 16 0,-1 3 64 0,0 1 16 15,0 1 0-15,-2 3 0 0,2-2 48 0,-4 3 16 16,-2 2 0-16,-3 1 0 0,-3 0 112 0,-3 2 32 15,-2 3 0-15,0 0 0 0,-4-1-192 0,-2 0-48 16,-2 1 0-16,-1-2 0 0,-2 3-544 0,1-2-112 16,0-1-32-16,2-1 0 0,0 1-416 0,1-4 0 15,1-2 128-15,0-1-128 16,2-5-1216-16,3 0-288 0,2-1-48 0,4-7-16 16,0 0-1776-16,0 0-368 0,0 0-64 0</inkml:trace>
  <inkml:trace contextRef="#ctx0" brushRef="#br1" timeOffset="54346.04">5906 7489 13535 0,'15'-10'592'0,"-8"6"128"0,0-4-576 0,-1-1-144 0,2-2 0 0,-2 0 0 16,0-1 1712-16,-2 3 304 0,-2-2 64 0,-1 2 16 15,-1-1-304-15,-1 1-48 0,0 2-16 0,-2 1 0 16,-1-1 16-16,-1 3 0 0,-1 2 0 0,-2 0 0 15,0 2-224-15,-1 3-48 0,-2 2-16 0,1 4 0 16,-1-1-432-16,1 4-64 0,0 1-32 0,-1 4 0 16,2-2-416-16,1 2-64 0,2 2-32 0,1-2 0 15,3 0-288-15,5-2-128 0,2 1 0 0,3-2 128 16,1 2-128-16,4-2-176 0,1-1 48 0,2-1 0 16,-2-2-624-16,2-2-112 0,0-1-32 0,1-1 0 15,-2-3-2128-15,1-3-432 0,0-4-96 0</inkml:trace>
  <inkml:trace contextRef="#ctx0" brushRef="#br1" timeOffset="54705.54">6193 7257 16575 0,'0'0'1472'0,"-2"8"-1168"0,1 2-304 0,0 3 0 0,-1 4 3344 0,1 3 624 15,0 1 112-15,1 1 16 0,0 1-2208 0,0 1-448 16,0-3-96-16,0 1 0 0,0-1-128 0,1 0-32 0,0-2 0 15,2-2 0-15,2-3-784 0,-1-1-144 0,0-2-48 0,0-2 0 16,-1-1-80-16,-3-8-128 0,0 0 176 0,0 0-176 16,0 0 176-16,0 0-176 0,0 0 160 0,7-5-160 15,-1-3 0-15,-1-3 0 0,0-2 0 0,0-2 0 16,1-2-144-16,-1-2-32 0,-3 0 0 0,4-1 0 31,-3-2-208-31,3-1-32 0,-1-1-16 0,1-2 0 0,2 3 96 0,0 1 16 0,0-1 0 0,0 4 0 16,0 2 320-16,-3 4 240 0,-1 4-48 0,1 4 0 15,-5 5 256-15,8 1 32 0,-2 4 16 0,-1 7 0 16,-1-2-176-16,0 7-48 0,0 5 0 0,0 2 0 16,3-1-128-16,-1 1-16 0,2 2-128 0,1-4 192 15,1 0-192-15,2 0-256 0,3 2 48 0,-1-5 16 16,3-2-1840-16,0-1-352 0,0 1-80 0,2-4-8352 16,2-5-1664-16</inkml:trace>
  <inkml:trace contextRef="#ctx0" brushRef="#br1" timeOffset="54971.17">6828 7308 26207 0,'-23'1'1152'0,"13"-1"256"0,-3 0-1136 0,-1 2-272 16,-1-1 0-16,0 1 0 0,0 1 1232 0,4 0 192 16,0 1 48-16,3 1 0 0,3-3-512 0,2 5-112 15,3-7-16-15,2 9 0 0,2 0-704 0,2 0-128 16,2-2 0-16,2 1 0 0,1 1 0 0,2-3 0 0,1 1 0 0,2 1 0 15,1 1 0-15,0 0 128 0,-2 1 0 0,1-3 0 16,0 1 96-16,-5 1 32 0,-1-1 0 0,-3 1 0 16,-1 0 480-16,-4 1 96 0,-2 2 32 0,-1-2 0 15,-2 1-32-15,-3-3 0 0,-2 1 0 0,-4 1 0 16,-1 3-640-16,-2-1-192 0,-2-2 0 0,-3 1 0 31,-2-1-1856-31,-3 2-432 0,-2-2-80 0,-5 2-8592 0,-4 0-1712 0</inkml:trace>
  <inkml:trace contextRef="#ctx0" brushRef="#br1" timeOffset="55392.97">4770 7372 16991 0,'0'0'752'0,"0"0"144"0,0 0-704 0,0 0-192 0,0 0 0 0,0 0 0 16,0 0 1584-16,0 0 272 0,0 0 64 0,-5-3 16 16,-1 1-336-16,-1 0-64 0,1-3 0 0,-1 0-16 15,0-2-48-15,1 0-16 0,-2-1 0 0,-1 0 0 16,0 0-160-16,-2 0-16 0,1 0-16 0,1 2 0 15,-2-2-592-15,2 4-112 0,0 0-32 0,0 4 0 16,1 0-528-16,-1 7 0 0,0-1 0 0,1 5 0 31,2 2-2432-31,-2 4-400 0</inkml:trace>
  <inkml:trace contextRef="#ctx0" brushRef="#br1" timeOffset="56143.36">8105 6919 17503 0,'-1'-5'1552'0,"0"1"-1232"16,-2-2-320-16,0-1 0 0,1 1 2624 0,-1-1 448 15,-1 3 112-15,-1-1 16 0,0 0-1152 16,5 5-240-16,-9 1-32 0,-3 3-16 0,0 4-592 0,-1 4-112 0,-1 2-32 0,1 6 0 16,0 7-256-16,-2 4-48 0,4 6-16 0,-2 1 0 15,2 3-64-15,1 6 0 0,1 3-16 0,1 1 0 16,3 3-320-16,1 4-64 0,2-1-16 0,5-2 0 16,2-3-32-16,3-1-16 0,1-3 0 0,3-4 0 15,2-5-176-15,2-2 0 0,3-4 0 0,2-5 128 16,2-3-128-16,1-4-192 0,1-2 32 0,2-4 16 31,2-3-576-31,1-2-112 0,-3-6-32 0,1-2 0 16,1-5-2224-16,-2-3-448 0,0 0-96 0</inkml:trace>
  <inkml:trace contextRef="#ctx0" brushRef="#br1" timeOffset="56330.71">8350 7393 24879 0,'0'0'2208'0,"-5"2"-1760"0,0 0-448 0,0-1 0 0,5-1 1888 0,0 0 288 16,0 0 64-16,0 0 16 0,0 0-608 0,6 1-128 15,5 2-32-15,2-3 0 0,1 0-960 0,6 0-192 16,3 0-32-16,4-3-16 0,2 1-288 0,2 0 0 16,2 0 0-16,2-1 0 15,-2 2-1472-15,1-2-256 0,0-2-64 0,-1 0-13872 0</inkml:trace>
  <inkml:trace contextRef="#ctx0" brushRef="#br1" timeOffset="56596.56">9010 7210 22111 0,'0'0'976'0,"0"0"208"0,0 0-944 0,9 3-240 0,2-1 0 0,0 2 0 16,2 1 1904-16,4 1 336 0,0 0 64 0,1 3 0 15,2 2-1056-15,-2-2-224 0,2 3-32 0,-1 1-16 16,2 0-592-16,1 0-112 0,2 1-16 0,-2 0-16 16,0 1-240-16,2-2 176 0,0-1-176 0,1 1 160 15,0 0-160-15,-2 0 0 0,1-2 0 0,-2 1 0 16,0-3-2416-16,2 0-352 0,-2-1-80 0,-1-3-16 0</inkml:trace>
  <inkml:trace contextRef="#ctx0" brushRef="#br1" timeOffset="56848.41">9518 7047 28559 0,'-6'4'2544'0,"-2"3"-2032"16,-2 0-512-16,-1 4 0 0,1 3 1744 0,-2-1 256 16,-2 2 48-16,-1 3 16 0,1 1-16 0,-2 4 0 15,-1-1 0-15,-2 2 0 0,1 4-960 0,-2 2-208 0,-2 1-48 0,0-1 0 16,1 1-128-16,1-2-16 0,3-3-16 0,3-1 0 16,1-2-320-16,3-2-64 0,2-1-16 0,3-2 0 31,-1 0-1440-31,4 2-304 0,0-6-48 0,4 2-12304 0,2 1-2448 0</inkml:trace>
  <inkml:trace contextRef="#ctx0" brushRef="#br1" timeOffset="58911.64">9719 6742 15663 0,'3'-2'688'0,"-1"0"144"0,25-7-656 0,-27 9-176 0,6 7 0 0,2-1 0 15,2 5 1472-15,3 0 272 0,3 4 48 0,1 0 16 16,-1 4-240-16,3 0-48 0,2 3-16 0,1-1 0 16,2-1-144-16,-1-1-16 0,1 1-16 0,-1 2 0 15,0 4-112-15,1-1-32 0,-3 0 0 0,0 3 0 16,-3 2-96-16,-1 0-32 0,-3 3 0 0,1 1 0 15,-5 1-384-15,-1 3-80 0,-2 2-16 0,-3 1 0 16,-2 0-320-16,-3 2-64 0,-3-1 0 0,-1-2-16 0,-2 0-176 0,-1-1 0 16,-1-3 0-16,-3-1 0 15,-2-1-1536-15,0 1-352 0,-2-5-64 0</inkml:trace>
  <inkml:trace contextRef="#ctx0" brushRef="#br1" timeOffset="65668.53">11500 7429 12671 0,'0'0'560'0,"3"-4"112"0,1 0-544 0,-2-2-128 16,1-1 0-16,-2 1 0 0,0-3 1216 0,1 0 224 0,-1-2 32 0,-1-2 16 16,-1 0-144-16,-1 1-48 0,0 1 0 0,-2-1 0 15,0 0 176-15,-1 2 16 0,1 2 16 0,-3 0 0 16,1 3-208-16,-2 2-32 0,-1 2-16 0,-2 4 0 16,-2 2-480-16,0 4-80 0,0 4-32 0,2 4 0 15,-1 4-352-15,3 2-80 0,-2 5-16 0,2-2 0 16,1-2-208-16,2 0 0 0,1-1 0 0,2-1 0 15,2-1 0-15,1-2 128 0,1-1-128 0,2-1 0 16,1-3 144-16,1-2-144 0,1-3 128 0,1-1-128 16,1-3 0-16,1-2 0 0,1-3-224 0,2-3 80 15,1-1 144-15,-1-2 0 0,-2-4 0 0,1-1 0 16,-1-4 0-16,0 0 0 0,1-3 0 0,-2-1 128 16,-1 1-128-16,-3-2 0 0,0 2 128 0,2 0-128 15,-2 2 144-15,0-1-144 0,-2 4 192 0,-2 0-192 16,0 0 608-16,1 3 16 0,-1-1 0 0,0 4 0 0,-1 7 336 15,0 0 80-15,0 0 16 0,0 0 0 0,0 0-1056 16,0 0 0-16,0 0-288 0,4 11 64 16,0 1 224-16,1 2 0 0,1 3 0 0,0 0 0 15,1 0-464-15,0 0 0 0,3 1 0 0,-1-1 0 16,0-2-2256-16,1-2-448 0,2-2-96 0</inkml:trace>
  <inkml:trace contextRef="#ctx0" brushRef="#br1" timeOffset="66043.92">11865 7253 28847 0,'0'0'1280'0,"0"0"256"0,0 0-1216 0,-1 9-320 0,1 0 0 0,1 1 0 16,-1-1 1072-16,1 4 144 0,2 2 48 0,1 2 0 16,0 2-272-16,0 0-48 0,1 3-16 0,0-2 0 15,-1-2-432-15,1 2-96 0,1-1-16 0,-1-1 0 16,-3-1-192-16,4 0-32 0,-3-4-16 0,1 0 0 15,0-2 112-15,-1-5 0 0,-3-6 16 0,3 8 0 16,-3-8-272-16,0 0 0 0,0 0 0 0,0 0 0 16,0 0 176-16,0 0-32 0,3-8 0 0,0-3 0 15,-2-2-144-15,2-2 128 0,0 0-128 0,-1-4 128 16,1 0-128-16,1-5 0 0,0 0 0 0,0-4 0 16,-2 1 0-16,1-4 0 0,1 2 0 0,1-1-176 15,1-1 176-15,2 2-208 0,0 4 80 0,0 4 128 16,1 4-144-16,0 4 144 0,2 2 0 0,-1 3 0 0,0 5-192 0,0 3 192 15,0 3-192-15,0-1 192 0,2 4-256 0,0 0 64 16,0 2 16-16,1 0 0 16,-3-2-592-16,0 1-112 0,1 1-16 0,-1 1-16 15,1-2-2000-15,-1 3-400 0,1-1-80 0</inkml:trace>
  <inkml:trace contextRef="#ctx0" brushRef="#br1" timeOffset="66412.8">12374 7359 24063 0,'0'0'1072'0,"0"0"208"0,0 0-1024 0,0 0-256 16,6 0 0-16,1 0 0 0,-2-5 1376 0,0-1 224 15,2 0 32-15,-2-1 16 0,-1-3-832 0,1-1-176 16,-1 1-16-16,0-2-16 0,-3 1-320 0,0-1-64 16,1 1-16-16,-2 0 0 0,-2-2 144 0,0 0 32 15,-2 1 0-15,-1 3 0 0,-1-2 256 0,-1 3 64 0,-3 3 16 0,0 1 0 16,0 2 48-16,-1-1 16 0,-1 3 0 0,1 3 0 16,-1 3-16-16,2 1 0 0,3 2 0 0,0 3 0 15,1 3-256-15,2 0-48 0,1 2-16 0,5 0 0 16,0 2 0-16,4 2-16 0,1 0 0 0,3 0 0 15,0 1-112-15,2-4-32 0,-1 0 0 0,2-1 0 16,2-1-288-16,0 0 160 0,1-2-160 0,1-2 128 16,1-1-128-16,3-4 0 0,1-1 0 0,2-2 0 31,1-2-1136-31,2-5-208 0,3-2-32 0,3-4-18080 0</inkml:trace>
  <inkml:trace contextRef="#ctx0" brushRef="#br1" timeOffset="71405.39">13954 7084 19983 0,'0'0'880'0,"0"0"192"0,0 0-864 0,0 0-208 0,0 0 0 0,0 0 0 15,0 0 880-15,13 19 128 0,-21-16 16 0,1 2 16 16,2 4 304-16,1 2 64 0,2 2 16 0,0 0 0 16,2 1-816-16,2 2-160 0,-1-1-48 0,2 2 0 15,2-2-176-15,0 0-32 0,0-2-16 0,0 0 0 16,1-1-176-16,-1 0 0 0,-1-2 144 0,0 1-144 16,1-2 176-16,0-1-48 0,-1-1 0 0,0 0 0 15,1-2 0-15,-5-5-128 0,0 0 192 0,0 0-64 16,8-2-128-16,-3-4 128 0,2 0-128 15,-2-1 128-15,-1 1-288 0,-2-3-64 0,2 1-16 0,-1 0 0 16,0 0-272-16,-1 0-48 0,2 1-16 0,-1-1 0 16,-1 1 224-16,-2 7 32 0,3-5 16 0,-3 5 0 0,0 0 160 0,0 0 144 15,8 1-208-15,0 3 80 0,-1 3 128 0,4 1 0 16,-1 3 0-16,2-2 0 0,-2 2 512 0,2-1 176 16,0 1 32-16,0-3 16 0,-2-2-112 0,-1-2-32 15,2-5 0-15,-1-2 0 0,2-3 320 0,-1-2 64 16,0-1 16-16,-3-3 0 0,0-4-112 0,-2-1-32 15,-1-5 0-15,-1 0 0 0,-1 0-496 0,-2-4-96 16,0 4-32-16,-1-1 0 0,-4 0-224 0,2 1-128 16,-1-4 128-16,1 3-208 15,-4 4-2672-15,1 1-544 0</inkml:trace>
  <inkml:trace contextRef="#ctx0" brushRef="#br1" timeOffset="71702.14">14566 7204 24991 0,'0'0'1104'0,"0"0"240"0,0 0-1088 0,6 5-256 0,-6-5 0 0,0 0 0 16,0 0 1360-16,7-1 224 0,1-1 32 0,0-4 16 16,-3-1-432-16,1 1-96 0,1 0-16 0,-1-3 0 15,-4-4-416-15,-1 0-96 0,1 0 0 0,-2 1-16 16,-2 1 240-16,0-1 48 0,-2 0 16 0,-1 1 0 15,-2-1-224-15,1 3-64 0,-2-3 0 0,-1 5 0 16,-3 2-192-16,-1 3-64 0,0 0 0 0,1 2 0 16,1 3-320-16,-3 2 0 0,3 4 0 0,3 3 0 0,0 1 0 0,4 3 0 15,3 3-192-15,2-1 64 0,2 2-112 0,2 0-16 16,3-2 0-16,1 0 0 16,3 0-1584-16,3-2-320 0,2 0-64 0,2-5-8816 15,-1 0-1760-15</inkml:trace>
  <inkml:trace contextRef="#ctx0" brushRef="#br1" timeOffset="72077.35">14933 7098 21183 0,'-18'-1'1888'0,"10"1"-1504"16,-3 1-384-16,0 0 0 0,-1 1 1680 0,-1 0 272 16,0 2 48-16,2 1 16 0,0 2-720 0,-1 1-144 15,1 1-16-15,4 1-16 0,0 1-784 0,3 2-144 0,0-3-48 0,3 1 0 16,2-1-144-16,2 2 0 0,1-3 0 0,1 1-176 15,1 1 176-15,2-5 0 0,0 1 0 0,1-1 0 16,0 1 0-16,1-2 0 0,-1 0 0 0,0-2 0 16,0 1 0-16,-1-4 0 0,-2 1 0 15,2-1-128-15,-1-1 128 0,0-4 0 0,1-1 0 16,0 0 0-16,1-2 0 0,0-1 0 0,0 0 0 0,1-3 0 16,-4-2-208-16,1-1 32 0,0 2 16 0,-1 0 0 15,-2-5 160-15,-2 2-192 0,-1 1 192 0,-1-2-192 16,0 4 192-16,-2-3 0 0,-2 2 160 0,0 1-160 15,-1 2 432-15,0 3-16 0,-1 3 0 0,2 4 0 16,4 1 48-16,-2 6 16 0,-2 2 0 0,3 4 0 16,1 4-304-16,1 3-176 0,2-1 192 0,-1 2-192 15,1 0 0-15,2-1 0 0,1 1 0 0,1-1 0 16,0-2-560-16,3 0-160 0,0 0-48 16,1-3-14224-16</inkml:trace>
  <inkml:trace contextRef="#ctx0" brushRef="#br1" timeOffset="72265">15216 6753 19343 0,'0'0'848'0,"0"0"192"0,-4 10-832 0,1 6-208 15,2 4 0-15,0 4 0 0,-1 1 2864 0,1 1 528 16,0 1 96-16,1 3 32 0,1 3-2000 0,3 1-400 15,-3 1-80-15,3-1-16 0,1 0-704 0,-1-2-160 0,-1 0-32 0,1-1 0 32,1-1-624-32,0 0-128 0,-1-4-16 0,1-1-16 15,-1-3-2800-15,0-8-576 0,3 12-96 0,-7-26-32 0</inkml:trace>
  <inkml:trace contextRef="#ctx0" brushRef="#br1" timeOffset="72499.64">15356 6949 23039 0,'0'0'1024'0,"-5"4"192"0,-3 0-960 0,1 1-256 0,-4 2 0 0,1 1 0 0,-1 2 1088 0,1 2 160 15,1 2 32-15,1 1 16 0,-2 2-144 0,2 0-16 16,1-1-16-16,2 0 0 0,1 1 144 0,3-1 16 16,2-3 16-16,2 1 0 0,1 2-208 0,2-2-32 15,2-2-16-15,4-2 0 0,-1-3-336 0,2-1-64 16,2 1 0-16,2-2-16 0,2 0-304 0,3-1-48 15,1-1-16-15,3-2 0 16,0 2-784-16,1-5-176 0,3 0-16 0,0-2-17792 0</inkml:trace>
  <inkml:trace contextRef="#ctx0" brushRef="#br1" timeOffset="73140.63">16517 6994 12895 0,'0'0'1152'0,"0"0"-928"16,-4-3-224-16,4 3 0 0,0 0 2304 0,0 0 400 15,0 0 96-15,0 0 16 0,0 0-896 0,0 0-192 16,2 8-16-16,2 4-16 0,2 3-592 0,0 4-112 16,1 1-32-16,-1 3 0 0,3 1-272 0,-1-1-64 15,0-1-16-15,0-1 0 0,1 1-288 0,-1-3-48 0,0-2-16 0,-1-1 0 16,1-3-256-16,0-3 128 0,-1 1-128 0,-1-5 0 15,1 1 0-15,-7-7 0 0,6 1 0 0,-6-1 0 16,0 0-272-16,4-5-16 0,-1-3 0 0,-1-2 0 16,-2-3-80-16,-1-2-16 0,-2 0 0 0,-1-2 0 15,-1-3 16-15,0 1 0 0,0-1 0 0,0-1 0 16,-2-4 128-16,-1 1 32 0,-1-1 0 0,0 1 0 16,-2 2 208-16,2-1 160 0,2 1-32 0,0 1 0 15,3 1 416-15,3 1 80 0,-2 2 16 0,5 0 0 16,0 1-64-16,3 2 0 0,2 2 0 15,2 2 0-15,3-1-384 0,1 5-192 0,1-2 160 0,2 3-160 16,2 1 0-16,0 1 0 0,-1 0 0 0,0 2 0 16,1-1-1248-16,1 0-192 15,-1 1-32-15,0 0-13120 0</inkml:trace>
  <inkml:trace contextRef="#ctx0" brushRef="#br1" timeOffset="73328.19">16641 7043 24879 0,'0'0'2208'0,"0"0"-1760"15,0 0-448-15,0 0 0 0,9 4 864 0,-1-6 96 16,1-1 0-16,2-2 16 0,4-2-128 0,0 1-16 16,1-5-16-16,1 3 0 0,1 1-656 0,1-1-160 15,0 0 0-15,1 0 0 16,-2 2-1424-16,-2-3-320 0,-1 3-64 0</inkml:trace>
  <inkml:trace contextRef="#ctx0" brushRef="#br1" timeOffset="73546.83">16711 7223 19343 0,'-14'12'848'0,"8"-7"192"0,0 0-832 0,1 3-208 0,0 0 0 0,2 0 0 16,3-8 2480-16,1 8 448 0,-1-8 80 0,5 6 32 15,6 1-1632-15,2-2-320 0,1-1-64 0,2-2 0 16,0 0-704-16,2-4-128 0,1 0-16 0,2-1-16 16,-1-1-624-16,1-2-128 15,1-1-32-15,0-2-9232 0,0 1-1840 0</inkml:trace>
  <inkml:trace contextRef="#ctx0" brushRef="#br1" timeOffset="73968.77">17200 6882 15663 0,'-5'17'688'0,"2"-7"144"0,-2 3-656 0,1 3-176 15,0 2 0-15,1 4 0 0,2 2 2352 0,2 0 432 16,2 0 96-16,1-3 0 0,1-2-1456 0,2-3-288 16,1-1-64-16,1-1-16 0,1-1-688 0,2-3-144 15,0-2-32-15,-1-3 0 0,0-2 16 0,-1-3 0 16,-1 0 0-16,0-2 0 0,-1 0 96 0,0-2 16 0,1-4 0 0,-2 0 0 15,-1-1-64-15,-2-1 0 16,1-3 0-16,1 0 0 0,-3 0-128 0,1-1-128 0,-1 1 192 0,0 2-192 16,-2-5 0-16,0 2 0 0,1 1 0 0,-1-2 0 15,-1 5-288-15,0 1-16 0,-3 1 0 0,3 3 0 16,0 5 0-16,0 0 0 0,0 0 0 0,0 0 0 16,7 5 48-16,1 4 0 0,-1 3 0 0,3 2 0 15,-3 2 96-15,4 1 32 0,0 0 0 0,3 0 0 16,0 2 128-16,2 1 0 0,-1-1 0 0,2-3-128 15,0-3 128-15,0-1 224 0,0-2-48 0,0-2-16 16,-1-4 544-16,-2-2 96 0,0-2 32 0,-1-2 0 16,-2-5 384-16,-2-2 64 0,0-1 32 0,0-2 0 15,-2-1-448-15,-2-1-96 0,-1-2 0 0,0-2-16 16,-2-4-432-16,0-1-96 0,-2 1-16 0,-2 0 0 0,-3 1-208 16,1-1 0-16,1-1-192 0,-2-5 192 15,-3 1-2720-15,-1 0-432 0,0-1-96 0</inkml:trace>
  <inkml:trace contextRef="#ctx0" brushRef="#br1" timeOffset="74440.38">18214 6712 19343 0,'0'0'1728'0,"-2"-6"-1392"0,0-1-336 0,-2 1 0 16,-5-2 2048-16,1 0 352 0,1 0 64 0,-1-1 16 15,-3 5-528-15,1-1-96 0,-2 1-32 0,0 0 0 16,1 4-800-16,-1 3-176 0,0 3-16 0,1 5-16 16,-2 3-512-16,1 4-112 0,0 4 0 0,3 3-16 15,1 0 32-15,2 2 16 0,0 1 0 0,1 2 0 16,4-3 0-16,1 2 0 0,2-2 0 0,2 0 0 16,3 0-64-16,1-1-16 0,1-2 0 0,4 0 0 15,-1-2-144-15,2-2 128 0,2-2-128 0,2-1 128 16,0-4-128-16,3-3 0 0,2-3 0 0,0-3 0 15,-3 0 0-15,1-2 0 0,1 1 128 0,-2-5-128 16,-3 0 0-16,-1-1 0 0,-3-6 0 0,-3 1-176 16,-1 0-32-16,-1 1-16 0,-3-1 0 0,-1 0 0 15,-3 0-240-15,-1-2-48 0,-2-2-16 0,-1 0 0 16,-2 1-96-16,-4-1-16 0,-4 0 0 0,-3 2 0 0,-1-1 368 0,-2 1 64 16,0 1 16-16,0 0 0 0,-2 1 192 0,3 3 0 15,1 1 0-15,4 1 160 0,1 2 288 0,4-2 48 31,3 0 16-31,5 3 0 0,0 0 128 0,0 0 16 0,0 0 16 0,7 6 0 0,0-1 80 0,5 0 16 16,2 0 0-16,3 1 0 0,3-3-176 0,1 3-16 16,2-5-16-16,1 2 0 0,1-1-272 0,-2 1-48 15,-1 1-16-15,0-4 0 0,3 1-224 0,-1-2-288 16,-1 1 64-16,-1-4-13008 16,-1 1-2592-16</inkml:trace>
  <inkml:trace contextRef="#ctx0" brushRef="#br1" timeOffset="75609.75">19590 6513 15663 0,'0'0'1392'0,"4"11"-1120"15,-14 0-272-15,-1 4 0 0,-4 5 3328 0,1 3 592 16,0 5 128-16,1 3 32 0,0 3-1584 0,0 5-320 15,1 4-64-15,3 0-16 0,1 2-928 0,3 0-176 16,2-1-32-16,3 0-16 0,3-4-496 0,2-1-112 16,1-1-16-16,4-3 0 0,1-2-160 0,5-3-32 15,1-3-128-15,1-2 192 0,-1-6-192 0,1-2 144 16,2-4-144-16,1-2 128 0,1-3-128 0,0-3-144 16,0-3 144-16,-1-2-208 15,0-1-1536-15,0 0-304 0,0-4-64 0,0-1-9264 16,-1 0-1840-16</inkml:trace>
  <inkml:trace contextRef="#ctx0" brushRef="#br1" timeOffset="75734.64">20022 7011 28095 0,'0'0'1248'0,"-1"6"256"0,-3 6-1200 0,2 2-304 0,-1 1 0 0,0 2 0 15,2 1 320-15,1 1 0 0,1 2 0 0,2-4 0 16,0 0-320-16,2-1-176 0,3 1 32 0,0-4-12720 15</inkml:trace>
  <inkml:trace contextRef="#ctx0" brushRef="#br1" timeOffset="76111.02">20019 6934 27007 0,'-8'-13'1200'0,"5"6"240"0,-1-1-1152 0,2 1-288 0,-1-1 0 0,2 1 0 16,1 1 448-16,1-1 16 0,0 2 16 0,3-2 0 0,-4 7-144 0,8-3-16 15,1 0-16-15,2 3 0 0,0 0-304 0,4 3 0 16,-1-1-128-16,0 5 128 0,-2-2-144 0,1 4 144 16,-1 3-128-16,-2 3 128 0,1 4-160 0,-1 1 160 15,-1 3-192-15,-1 1 192 0,-1 1 0 0,-1 0 0 16,-1-3 0-16,1-1 144 0,-1-1 384 0,0-2 80 16,-1-1 16-16,1-4 0 0,0-3-240 0,1-2-64 15,-1-3 0-15,-5-5 0 0,0 0-112 0,8 0-16 16,-8 0-16-16,7-5 0 0,0-3 48 0,-1-1 16 15,0 0 0-15,-1 0 0 0,-2 0 144 0,0-4 48 16,1 0 0-16,0-2 0 16,-1 0 80-16,-1-2 0 0,1-2 16 0,1 2 0 0,0 3-160 0,1-3-48 0,0 4 0 0,1 1 0 15,-3 3-112-15,3 3-16 0,-2 1-16 0,-4 5 0 16,0 0-176-16,6 3 0 0,1 4 0 0,0 5-176 16,1 2 32-16,0 4 0 0,0 4 0 0,1 2 0 31,-1-2-1136-31,1 0-240 0,1-2-32 0,2-2-16 15,2 0-1424-15,3-2-272 0</inkml:trace>
  <inkml:trace contextRef="#ctx0" brushRef="#br1" timeOffset="76376.53">20664 7024 3679 0,'-1'-11'320'0,"-2"2"-320"0,0-1 0 0,-1 1 0 0,-2-1 5232 16,-2 3 976-16,-1-1 192 0,-1 0 32 0,-1 1-4208 0,2 2-848 15,0 3-160-15,1 2-48 0,-1 2-704 0,1 3-144 16,2 3-16-16,2 4-16 0,0 4-288 0,2 1 128 15,2 3-128-15,2 4 0 0,0 2 0 0,4 0 0 16,0 0 0-16,5-1 0 0,-1-5 0 0,2-4-304 16,2-3 48-16,-1-1 0 0,-1-5 448 0,0-3 80 15,-1-2 32-15,1-2 0 0,0-4 592 0,-2-2 112 16,-1-3 16-16,-1-3 16 0,0-2 208 0,-2-2 32 16,-2-1 16-16,0-3 0 0,-1 0-544 0,0-1-112 15,-1-1-32-15,-1-1 0 0,-1 0-416 0,-1 0-64 16,2-1-128-16,-1 1 176 0,0-2-352 0,-2-3-64 15,1 1-16-15,-1 0 0 16,1 1-3040-16,0 0-608 0,1 3-128 0</inkml:trace>
  <inkml:trace contextRef="#ctx0" brushRef="#br1" timeOffset="76712.3">20857 6921 21183 0,'1'11'1888'0,"2"6"-1504"0,1 4-384 0,1 3 0 15,-2 0 2128-15,0-1 368 0,1-4 64 0,2 1 0 16,-1 1-768-16,4-3-144 0,1-2-48 0,1-2 0 16,-1 0-848-16,3-6-176 0,-1 0-48 0,1-4 0 15,1-3-304-15,-1-2-64 0,0-2-16 0,0-1 0 16,-1-2 16-16,-1-5 0 0,0 1 0 0,-2 1 0 16,-1-4-160-16,0-4 0 0,0 0 0 0,-2 0 0 0,0 1 0 15,-1 1 0-15,-1-2 0 0,0 1 0 0,-2 2 0 0,1-1 0 16,0 2 0-16,-2 3 0 0,0 1 0 0,-1 2 0 15,0 7 0-15,0 0 0 0,0 0 128 0,0 0-128 16,0 0 192-16,-4 7-64 16,2 3-128-16,-1 3 0 15,0 3 0-15,2 5 0 0,1-4 0 0,1 2-176 0,2-2 176 0,1 3-128 32,0-3-1008-32,2 0-192 0,2-2-32 0,3 0-16 0,0-2-1504 15,2-4-320-15,0-3-48 0,2-1-16 0</inkml:trace>
  <inkml:trace contextRef="#ctx0" brushRef="#br1" timeOffset="76868.53">21511 6996 19343 0,'-10'-7'1728'0,"3"3"-1392"0,-4 0-336 0,0 0 0 0,-1 2 3056 0,-1 1 528 16,0 1 128-16,0 1 0 0,2 2-1584 0,-1 1-320 16,1 3-64-16,2 2-16 0,2 0-848 0,-1 2-176 15,2 3-48-15,3-3 0 0,1 0-400 0,2 0-96 16,3 1-16-16,1 1 0 0,1 0-144 0,4 2-176 15,4 0 48-15,2-3 0 16,0-3-496-16,2 0-80 0,1-2-32 0,2-3 0 16,1 1-2144-16,0-1-416 0,0-4-96 0</inkml:trace>
  <inkml:trace contextRef="#ctx0" brushRef="#br1" timeOffset="77066.95">21755 6620 23951 0,'0'0'2128'0,"-6"2"-1696"16,-1 5-432-16,1 3 0 0,-1 2 1552 0,2 3 240 15,0 5 32-15,2 4 16 0,2 2-752 0,1 2-160 16,2 2-32-16,4 4 0 0,0-3-560 0,2 5-112 16,0-2-32-16,1 2 0 15,0 3-704-15,1-4-128 0,2 1-48 0,-1-4 0 16,-1-2-2480-16,0-2-496 0</inkml:trace>
  <inkml:trace contextRef="#ctx0" brushRef="#br1" timeOffset="77396.7">21733 7081 17503 0,'-8'-10'1552'0,"2"-1"-1232"0,-2-4-320 0,3 2 0 15,1 1 2480-15,1 3 432 0,2-4 96 0,2 5 0 16,2 1-1568-16,2 1-320 0,0-1-64 0,3 1-16 15,0 1-784-15,1-1-256 0,1 1 128 0,2 1-128 16,1 0 0-16,0 2 0 0,-1 2 0 0,-2-3 0 16,3 3-512-16,-1-1 0 0,0 2 0 0,-2 2 0 15,1-1-576-15,-1 3-128 0,1 1-32 0,-1-1 0 16,-1 0-192-16,0 2-32 0,0-3-16 0,0 1 0 16,-1 0 144-16,-1 0 16 0,-7-5 16 0,0 0 0 0,0 0 1104 0,5 7 208 15,-5-7 0-15,4 6 0 0,-3 2 1280 0,-1-8 128 16,0 0 48-16,0 9 0 0,0-9-640 0,0 0-128 15,0 0-32-15,0 0 0 0,3 7-512 0,-1-1-144 16,-2-6 0-16,0 0 0 0,0 0 0 0,0 0-240 16,0 0 48-16,7-4 0 15,-7 4-448-15,5-2-96 0,0-4-16 0,1 1-8688 0</inkml:trace>
  <inkml:trace contextRef="#ctx0" brushRef="#br1" timeOffset="77850">22047 6987 9215 0,'0'0'816'0,"-1"8"-656"0,-3-3-160 0,0 2 0 16,-1-1 3024-16,1 1 576 0,1 1 112 0,1-1 32 16,-2 5-1568-16,1-4-304 0,1 1-64 0,0 2-16 15,2-1-896-15,2 2-192 0,-4-3-48 0,2 1 0 16,2 1-656-16,0-3 0 0,1-1-176 0,1 1-9088 15,0 0-1808-15</inkml:trace>
  <inkml:trace contextRef="#ctx0" brushRef="#br1" timeOffset="78006.25">22022 6763 22111 0,'-10'-9'976'0,"6"6"208"0,-1 1-944 0,0 2-240 0,5 0 0 0,0 0 0 15,-6 0 1136-15,6 0 176 0,0 0 32 0,0 0 16 16,0 0-3232-16,3 6-656 0,5 8-128 0,6 0-32 0</inkml:trace>
  <inkml:trace contextRef="#ctx0" brushRef="#br1" timeOffset="78272.3">22222 6931 20271 0,'0'0'1792'0,"-7"1"-1424"15,0 5-368-15,-1 0 0 0,-1 1 1936 0,-1 2 320 16,1 1 64-16,1 3 16 0,2 3-1248 0,2 2-240 16,1 2-48-16,3-1-16 0,2-2-512 0,2 0-96 15,2-4-32-15,3 2 0 0,2 0-144 0,0-4 0 16,4-2 0-16,-1-1 0 0,2-6-192 0,-1-2 192 0,0-2-192 0,-1-2 192 16,-1-2 0-16,-1-1 0 0,-2-4 0 0,-1-1 0 15,-1-1 144-15,-1 2 0 0,-3-5 0 0,-2 3 0 16,-2 0 32-16,-1 0 0 0,-2-1 0 0,-1-1 0 15,-2 0-48-15,-1 2-128 0,1 0 192 0,-1 1-64 32,0 0-480-32,-1 2-96 0,-1-3-32 0,0 2-9072 0,-1 1-1824 0</inkml:trace>
  <inkml:trace contextRef="#ctx0" brushRef="#br1" timeOffset="78538.11">22451 6889 12895 0,'0'0'576'0,"4"15"112"0,-2 0-560 0,0 4-128 16,2-1 0-16,-1 0 0 0,-5-3 3584 0,0 0 672 16,-2 1 144-16,1-2 16 0,1 2-2048 0,0-1-400 15,2 0-96-15,2-2-16 0,-4 0-1120 0,2-3-224 16,2-2-64-16,-1 1 0 0,2-2-448 0,-3-7 128 16,0 0-128-16,7 0 0 0,1-5-256 0,1-2-80 15,2-1-32-15,-1-2 0 16,-1-3-96-16,2-3-32 0,-2-1 0 0,1 0 0 0,1-1 80 0,-1 2 16 15,-1 2 0-15,4-4 0 0,-1 5 400 0,0 0-160 16,-1 3 160-16,0 7 0 0,-11 3 320 0,12 3 192 16,-12-3 16-16,7 8 16 0,0 0 352 0,-2 5 64 15,2 0 0-15,-2 4 16 0,0 0-384 0,2 1-80 16,-1 1 0-16,2-1-16 16,0-2-1776-16,1-3-336 0</inkml:trace>
  <inkml:trace contextRef="#ctx0" brushRef="#br1" timeOffset="79147.63">23540 6779 2751 0,'6'-7'256'0,"0"1"-256"0,0-1 0 0,-2 1 0 0,-4 6 3184 0,0 0 592 0,0 0 112 0,0 0 16 16,0 0-1392-16,0 0-272 0,-8 0-64 0,-1 3-16 16,-3 5-400-16,1 7-80 0,-2 0-16 0,0 2 0 15,0 1-480-15,1 2-96 0,0 0-32 0,2-1 0 16,2 1-320-16,1-2-64 0,1 0-16 0,4-1 0 16,2-1-368-16,0-2-80 0,3-1-16 0,2-4 0 15,2-1-192-15,1-3 144 0,-1-1-144 0,3-1 128 16,-1-2 64-16,-1-1 0 0,-1-2 0 0,0-2 0 15,-2 0 32-15,-1-3 16 0,-3-2 0 0,1 1 0 0,-2-1-96 0,0 0-16 16,-2 1 0-16,0-2 0 0,-1-1-368 0,2 0-80 16,0-2 0-16,-1 0-16 15,1-1-1424-15,1 3-288 0,1-1-48 0,2 2-16 16,1 0-1600-16,0 3-336 0</inkml:trace>
  <inkml:trace contextRef="#ctx0" brushRef="#br1" timeOffset="79445.64">23708 6783 20671 0,'5'14'912'0,"-2"-2"192"0,0-2-880 0,-1 6-224 16,1 2 0-16,-1 3 0 0,-3 0 1456 0,0 1 240 16,-2 1 48-16,1 1 16 0,0-2-336 0,2-3-64 15,-1 0-16-15,1-2 0 0,0-2-816 0,3-2-160 16,-2-1-48-16,1-3 0 0,-2-9-192 0,0 0-128 0,0 0 160 0,8-5-160 16,-1 0 176-16,-1-2-176 0,1-2 192 0,1-1-192 15,1-6 144-15,-1 2-144 0,-1-5 0 0,0 1 144 16,1 0-144-16,0-2 0 0,1 0 0 0,0-1 128 15,0 1-128-15,0 2 0 0,2 0 0 0,-2 1 0 16,-3 1 432-16,-1 3 0 0,-1 4 0 0,0 4 0 16,-4 5-144-16,0 0-32 0,0 0 0 0,3 11 0 15,-2 4-48-15,0 0-16 0,-1 4 0 0,0 0 0 16,2 1-192-16,-1 1 0 0,0 1 0 0,1 0 0 16,-2 0-192-16,1 0-144 0,2 2-32 0,-1-6 0 15,2 0-3024-15,0-5-592 0</inkml:trace>
  <inkml:trace contextRef="#ctx0" brushRef="#br1" timeOffset="79649.06">24170 6461 26719 0,'0'0'2368'0,"0"0"-1888"15,0 0-480-15,0 0 0 0,0 0 1408 0,-2 9 176 16,0 0 32-16,-2 4 16 0,0 1-240 0,1 4-48 15,3 2-16-15,0 3 0 0,2 3-848 0,-1 4-160 16,0 0-48-16,2 0 0 0,1 2-272 0,1-1 0 16,0 2 0-16,0-3 0 15,2 0-1376-15,2-2-176 0,1-3-48 0,0-1 0 16,-1-2-1296-16,1-4-272 0</inkml:trace>
  <inkml:trace contextRef="#ctx0" brushRef="#br1" timeOffset="79836.55">24458 6650 11055 0,'0'0'976'0,"-3"13"-784"0,-2-2-192 0,-2 8 0 16,-2 3 3600-16,-1 3 688 0,-1 1 128 0,2 1 16 16,0 2-2400-16,3-3-496 0,0 1-80 0,3-1-32 15,0-1-976-15,3-2-192 0,0 0-32 0,3-4-16 16,-1-2-1040-16,3-1-224 0,2-6-32 0,1-2-12464 15</inkml:trace>
  <inkml:trace contextRef="#ctx0" brushRef="#br1" timeOffset="80039.55">24567 6696 20271 0,'0'0'1792'0,"0"0"-1424"15,0 0-368-15,0 10 0 0,-1 0 2560 0,0 3 448 16,-1 4 96-16,1 4 16 0,-2 4-1296 0,1 5-256 15,-1 0-48-15,2 2-16 0,1 2-720 0,0 1-144 16,0 2-16-16,0 1-16 0,0-1-480 0,0 1-128 16,0 0 0-16,0 0 0 0,-1 0-160 0,-1 1-96 15,0 0-32-15,-2 1 0 16,0-3-1728-16,0-1-352 0,-1 1-64 0,-2-5-12064 0</inkml:trace>
  <inkml:trace contextRef="#ctx0" brushRef="#br1" timeOffset="80275.52">23393 7372 28559 0,'0'0'2544'0,"0"0"-2032"0,0 0-512 0,0 0 0 0,7-3 1280 0,6 2 176 15,6-2 16-15,5-3 16 0,9-2-112 0,7 0-32 16,5-2 0-16,3-1 0 0,3-4-144 0,4 0-48 15,1-3 0-15,5 1 0 0,2 0-432 0,2 0-80 16,1 2-32-16,-1-1 0 0,-1 0-608 0,-4 3-160 16,-4-2-16-16,-1 4 0 15,-1 3-1920-15,-5 3-384 0,-2 2-80 0,-4 2-14624 16</inkml:trace>
  <inkml:trace contextRef="#ctx0" brushRef="#br1" timeOffset="80478.91">23792 7408 19343 0,'-15'2'1728'0,"15"-2"-1392"0,0 0-336 0,0 0 0 16,0 0 3744-16,0 0 672 0,0 0 144 0,13-2 32 16,4 0-3472-16,5-2-688 0,7-5-144 0,6-2-32 15,6-3 0-15,4 0 0 0,4-1 0 0,1 1 0 16,1 0-256-16,-1 2-176 0,-3-1 32 0,-3 1 0 31,-2 0-2336-31,-6 3-464 0,-3 1-80 0,-6 3-32 0</inkml:trace>
  <inkml:trace contextRef="#ctx0" brushRef="#br1" timeOffset="80635.24">23838 7458 11055 0,'-9'4'976'0,"0"-2"-784"16,1 1-192-16,8-3 0 0,0 0 5104 0,0 0 976 15,0 0 192-15,0 0 32 0,11-3-4544 0,4-2-912 16,6-3-176-16,7-2-32 0,3-2-352 0,6-1-64 16,3-1-16-16,3-4 0 15,4 1-1360-15,0 0-288 0,-2 2-48 0</inkml:trace>
  <inkml:trace contextRef="#ctx0" brushRef="#br1" timeOffset="80822.61">24000 7442 27647 0,'-30'9'1216'0,"18"-5"256"0,-1 3-1168 0,3 1-304 0,2-2 0 0,2-1 0 15,6-5 1920-15,0 0 320 0,0 0 64 0,0 0 0 16,11 7-1264-16,6-6-256 0,5 0-48 0,6-1-16 16,4-2-528-16,4-2-192 0,1-1 0 0,3-2 144 31,0-1-1488-31,0-1-288 0,-2 0-64 0</inkml:trace>
  <inkml:trace contextRef="#ctx0" brushRef="#br1" timeOffset="80994.46">24150 7451 38639 0,'-19'4'1712'15,"13"0"352"-15,6-4-1648 0,-4 5-416 0,4-5 0 0,0 0 0 0,0 0 512 0,7 7 0 16,3-3 16-16,6-2 0 0,5 0-160 0,6-2-48 15,2-2 0-15,3 0 0 16,2-5-1312-16,2 1-272 0,0-3-48 0,1 1-15904 16</inkml:trace>
  <inkml:trace contextRef="#ctx0" brushRef="#br1" timeOffset="81511.5">25043 6251 21023 0,'24'36'928'0,"-13"-15"192"0,2 5-896 0,4 7-224 15,4 3 0-15,3 3 0 0,0 4 1568 0,1 2 272 16,-1 2 48-16,-2-3 16 0,0 1-16 0,0 0 0 16,-5-2 0-16,-1-1 0 0,-3-2-512 0,-2 0-96 15,-3-2-32-15,-2 0 0 16,-3 0-128-16,-4-2-32 0,-3 2 0 0,-4-1 0 0,-5 2-448 0,-4-1-112 15,-3 3-16-15,-3-3 0 0,-4 0-320 0,0 0-64 0,-2-2 0 16,0-1-128-16,2-1 0 0,1-1-304 0,1-3 48 0,3 0-13024 16,2-4-2592-16</inkml:trace>
  <inkml:trace contextRef="#ctx0" brushRef="#br2" timeOffset="103473.25">3235 9305 8287 0,'-6'3'736'0,"1"2"-592"0,-1 4-144 0,2 4 0 0,2 5 4752 0,1 6 928 15,2 3 176-15,3 6 32 0,1 3-4048 0,3 4-816 16,1 3-176-16,2 3-16 0,1 1-192 0,-1 3-16 15,0 1-16-15,0 0 0 0,1-2-336 0,0-3-64 16,-2-4-16-16,0-5 0 0,-4-4 48 0,-1-4 0 16,0-5 0-16,-1-1 0 0,-1-4-32 0,-2-6 0 15,-1-2 0-15,-1-4 0 0,1-7 48 0,0 0 16 16,-7-4 0-16,1-5 0 0,1-2-272 0,-2-9 160 16,1-2-160-16,-1-3 128 0,2-9-128 0,0-2-256 0,0-5 64 15,-1-4 16-15,1-5-144 0,0-3-48 0,1-3 0 0,0-3 0 31,1-1-128-31,3 1-16 0,2 3-16 0,0 5 0 0,4 1 304 0,1 5 64 0,3 5 16 0,0 5 0 16,4 3 144-16,1 5-128 0,-1 3 128 0,2 6-128 16,-1 3 128-16,2 5-160 0,1 5 160 0,1 5-160 15,-2 4 160-15,-3 7 0 0,3 4 160 0,-4 3-160 16,-3 3 448-16,-2 5 0 0,-3 4 0 0,-3 4 0 16,-4 3 0-16,-1 3 0 0,-5 5 0 0,0 0 0 15,-3 3-256-15,0-2-64 0,-2 2-128 0,0-2 192 16,0-3-192-16,0-4 176 0,1-2-176 0,0-2 160 15,2-3 240-15,-1-2 48 0,0-4 16 0,-1-2 0 16,3-2 128-16,0-5 32 0,2 0 0 0,2-1 0 0,2-5-208 0,3 0-32 16,2-3-16-16,3-2 0 0,3-2-16 0,2-1 0 15,3-6 0-15,3 0 0 0,3-1-96 0,3-2 0 16,4-2-16-16,-1-1 0 0,1 0-240 0,2 1 128 16,-1-2-128-16,3-1 0 0,0 2 0 0,0-1 0 15,0-1-208-15,0 1 64 16,-4 1-1584-16,-1 1-304 0,-2-1-64 0,-1 1-16 15,1 0-1664-15,-4 2-352 0</inkml:trace>
  <inkml:trace contextRef="#ctx0" brushRef="#br2" timeOffset="103801.46">3864 9848 26783 0,'0'0'1184'0,"0"0"240"0,0 0-1136 0,0 0-288 0,8 7 0 0,0 0 0 15,1-2 1312-15,0-1 208 0,2 0 32 0,2-1 16 16,1-2-528-16,3-1-96 0,1 0-32 0,2-1 0 15,1-6-224-15,1-2-48 0,-1 0-16 0,1-3 0 16,0-1-256-16,-1-1-48 0,-3-2-16 0,0-1 0 16,-1-1-112-16,-1 3-32 0,-4-3 0 0,-1 1 0 15,-3-1-160-15,-1 1 0 0,-5 0 0 0,0 3 0 16,-2-1 128-16,-3 4-128 0,-2 0 0 0,-3 3 128 16,-1-2 32-16,-3 4 0 0,-4 2 0 0,1 2 0 15,-2 4 224-15,-1 2 32 0,-1 2 16 0,2 4 0 16,0 5-80-16,2 3-16 0,0 4 0 0,4 3 0 15,0-3-16-15,3 2-16 0,3 0 0 0,3 1 0 16,2 0-304-16,4 1 160 0,2-3-160 0,4 4 128 0,4-5-128 16,2 0-272-16,4-3 64 0,5 0 16 15,3-4-1664-15,6-3-320 0,3-4-64 0,-1-3 0 16,0-1-912-16,-1-4-176 0</inkml:trace>
  <inkml:trace contextRef="#ctx0" brushRef="#br2" timeOffset="104067.15">4658 9596 13823 0,'-12'-4'1216'0,"-2"1"-960"16,-2 2-256-16,1 1 0 0,-1 0 3808 0,2 0 720 15,-1 0 144-15,2 1 16 0,2-1-3248 0,3 3-656 16,1 1-128-16,7-4-16 0,0 0-384 0,0 6-64 16,3 2 0-16,4 1-16 0,3 1-176 0,3 0 0 15,4 0 0-15,1 2 0 0,2 0 368 0,2 0 192 0,1 1 32 0,2 1 16 16,0-1 112-16,-2 0 32 0,-2 0 0 0,-3 0 0 15,-2-1-240-15,-2 0-64 0,-4 1 0 0,-4-2 0 16,-3 1 224-16,-2 0 32 0,-4 0 16 0,-2 1 0 16,-3 0-288-16,-2 2-64 0,-3-2-16 0,-3 0 0 15,-1 0-352-15,-1-1 0 0,0 0 0 0,0 0-192 32,2-5-528-32,0 0-112 0,2-2-32 0,2-1 0 15,2-3-2528-15,3-1-496 0,7 0-96 0</inkml:trace>
  <inkml:trace contextRef="#ctx0" brushRef="#br2" timeOffset="104301.58">5071 9699 13823 0,'0'0'608'0,"0"0"128"0,0 0-592 0,0 0-144 15,0 0 0-15,0 0 0 0,-7 4 3776 0,-2 1 704 16,-3 2 160-16,0 3 32 0,0 4-2624 0,1 3-528 16,-1 2-112-16,0 1 0 0,2 3-576 0,2-3-128 15,4 1 0-15,4-1-16 0,5-2-304 0,3-1-48 16,2-3-16-16,3-2 0 0,3-4-144 0,4-3-48 15,2-4 0-15,3-1 0 0,1-3-128 0,-2-4 0 16,0-3 0-16,-2-1 0 0,-1-2 0 0,-2 0 0 16,-2 0 144-16,-5-3-144 0,-3-1 128 0,-2 1-128 15,-2-5 160-15,-2 0-160 0,-5 0 0 0,-2 0 0 16,-2 3 0-16,-3 0-160 16,-3 1-432-16,-2 1-96 0,1 3-16 0,-2-1 0 15,0 2-1872-15,-1 1-384 0,0 1-80 0</inkml:trace>
  <inkml:trace contextRef="#ctx0" brushRef="#br2" timeOffset="104615.4">5319 9587 19343 0,'0'0'848'0,"7"12"192"0,-1 2-832 0,-1 3-208 0,-1 1 0 0,0 4 0 16,-1 3 3776-16,-2 0 720 0,-1 0 144 0,-1-2 32 16,1 1-2384-16,-1-5-480 0,-2 1-80 0,2-1-32 15,2 2-912-15,-1-7-176 0,0-1-32 0,1-2-16 16,1-3-416-16,-2-8-144 0,0 0 0 0,0 0 144 15,0 0-144-15,9-3 0 0,0-2 0 0,0-4 0 16,-1-4 0-16,0-3-176 0,-1-2 176 0,0 0-192 16,-2-3-128-16,3 0-16 0,0 0-16 0,0-3 0 15,-1 1-96-15,1 0-32 0,0-1 0 0,2 3 0 0,1 0 272 0,-1 2 48 16,2 2 16-16,0 3 0 0,-3 3 144 0,-1 5 0 16,-2 3 0-16,-6 3-128 0,7 3 128 0,1 4 0 15,-2 5 0-15,-1 4 128 0,1 3 16 0,-1 5 16 16,0 4 0-16,2 1 0 0,0 4-160 0,2-2 0 15,2-1-160-15,2-3 160 16,0-1-2672-16,3-2-432 0,3-5-96 0,3-4-11760 0</inkml:trace>
  <inkml:trace contextRef="#ctx0" brushRef="#br2" timeOffset="104943.95">6065 9635 16575 0,'-7'-6'1472'0,"0"-2"-1168"0,-1 1-304 0,-1 2 0 16,-1-2 4384-16,1 5 816 0,-1 2 176 0,-1 2 16 15,0 2-3616-15,-1 6-736 0,0 0-144 0,1 4-16 16,-1 3-240-16,1 1-32 0,4 2-16 0,-1 1 0 16,1 0-256-16,3-2-48 0,2 0-16 0,2-2 0 15,2-2-272-15,2-2 0 0,3 2 0 0,1-6 0 16,2-2 0-16,2 0 0 0,-1-4 0 0,3-2 0 16,-1 2 0-16,0-6-144 0,1 0 144 0,0-2-128 15,-2-4 128-15,0-1 0 0,-1-1 0 0,0-1 0 16,-2-1-192-16,-1 2 32 0,0-1 16 0,-2 0 0 0,-1-1 144 15,-1 1 0-15,0 2 0 0,-1 1 0 0,-2 1 0 0,-1 0 0 16,0 8 0-16,0 0 128 0,0 0 64 0,0 0 0 16,0 0 16-16,-5 5 0 0,0 4-48 0,1 1-16 15,1-3 0-15,2 4 0 0,0 1-144 0,1 1 0 16,1 1 0-16,1 3 0 16,1 1-544-16,2 0-32 0,2-2-16 0,1-2 0 15,1 2-2224-15,1-6-432 0,2-2-80 0,0-2-11328 0</inkml:trace>
  <inkml:trace contextRef="#ctx0" brushRef="#br2" timeOffset="105303.45">6379 9566 19343 0,'0'0'1728'0,"0"0"-1392"0,0 0-336 0,0 6 0 16,0 5 2768-16,0 5 496 0,0 3 80 0,-1 3 32 15,-1 3-1344-15,1 2-272 0,2 3-48 0,-1-2-16 16,0-2-480-16,3 0-112 0,1-3-16 0,-1-2 0 15,-1-2-704-15,3-5-128 0,1-2-48 0,0-3 0 16,1-1-64-16,-1-5-16 0,1 1 0 0,-1 2 0 16,-6-6-128-16,0 0 0 0,8-6 0 0,0 0 0 15,0-3 0-15,-2-3 0 0,2-1 144 0,0-3-144 16,-2-1 0-16,2-2 0 0,-1 1 0 0,2-7 0 16,-1 0-176-16,-1-4 0 0,3 1 0 0,0-1 0 15,-1 0-144-15,3 3-16 0,0 5-16 0,-1 4 0 16,0 3 352-16,-1 5 0 0,-1 2 0 0,-1 6 0 0,-8 1 320 0,7 8 0 15,-1 2-16-15,-1 5 0 0,-1 3 96 0,0 0 32 16,0 7 0-16,0 0 0 0,0 1-240 0,0 0-64 16,2-1 0-16,1-1 0 0,-1 3-128 0,2-3-192 15,0-2 32-15,1 1 16 16,3-4-1536-16,1-2-304 0,1-4-64 0,2-2-16 16,1-4-1008-16,1-1-208 0,0-5-48 0,3-2-5408 15,0-5-1088-15</inkml:trace>
  <inkml:trace contextRef="#ctx0" brushRef="#br2" timeOffset="105506.86">7034 9673 3679 0,'2'-12'320'0,"-1"-2"-320"16,-1-3 0-16,2 0 0 0,-5 1 4352 0,-1 1 784 16,-2 0 176-16,-2 1 16 0,-3 1-2208 0,1 5-448 0,0-1-96 0,-1 5-16 15,1 3-560-15,1 2-112 0,0 3-32 0,-1 6 0 16,3 1-464-16,0 4-112 0,-1 1 0 0,3 2-16 16,0 1-496-16,2 3-80 0,2 1-32 0,1 2 0 15,4 0-352-15,1 0-80 0,0-2-16 0,4-2 0 16,4 1-208-16,6-4 0 0,0 3-144 0,10 4 144 31,-2-7-544-31,-1-4-16 0,2 0 0 0,-1-7 0 16,0 0-1440-16,1-3-304 0,-3-3-48 0,-7-1-9312 0,1-3-1872 0</inkml:trace>
  <inkml:trace contextRef="#ctx0" brushRef="#br2" timeOffset="105866.27">7447 9782 24879 0,'0'0'2208'0,"0"0"-1760"16,-3 7-448-16,3-7 0 0,0 0 2048 0,4 9 336 15,-4-9 64-15,7 4 16 0,0-1-1088 0,4-3-224 16,2-3-32-16,1-1-16 0,1-5-192 0,-1 2-32 16,-1 1-16-16,0-2 0 0,1-4-368 0,-2-1-80 15,0 0-16-15,-2-1 0 0,-2-2-208 0,0-1-64 16,-2 0 0-16,-2 2 0 0,-1-1 0 0,-3-1-128 15,0 1 192-15,-3 2-64 0,-1 0-128 0,-2 1 0 16,-2 1 144-16,-2 3-144 0,-3 2 0 0,-4 3 0 16,-4 4 0-16,-3 6 128 0,-2 1-128 0,0 5 0 0,1 1-176 0,2 7 176 15,1 3 128-15,2 6 112 0,3-2 16 0,3 5 16 16,2 0 368-16,4 1 80 0,3-2 16 0,5-2 0 16,4-2-320-16,4-2-64 0,2-3-16 0,7-4 0 15,7-3-16-15,7-4 0 0,6-1 0 0,3-7 0 16,3 0-320-16,22-3 128 0,-4-6-128 0,1-1 0 31,-1-5-2368-31,3-2-560 0</inkml:trace>
  <inkml:trace contextRef="#ctx0" brushRef="#br2" timeOffset="112535.66">8766 9346 30175 0,'0'0'1344'0,"0"0"256"0,0 0-1280 0,0 0-320 16,0 0 0-16,11 2 0 0,-1 1 272 0,4 3-16 0,5-2 0 0,2 5 0 16,2-1 0-16,3 3 0 0,3 0 0 15,2 2 0-15,3-2-256 0,1 2 0 0,3 0 0 0,0 0 0 16,-3-3 0-16,-1 3 0 0,-2-2 0 0,-2 2 0 16,-4 1 0-16,-2 1 0 0,-2-1 160 0,-2 2-160 15,-5-1 864-15,0 5 96 0,-5 1 0 0,-1 1 16 16,-2 1 544-16,-5 3 96 0,-3 0 32 0,-3 3 0 15,-2 2-224-15,-4 2-32 0,0 1-16 0,-4 1 0 16,-3-2-400-16,0 1-80 0,-1-4 0 0,1-2-16 16,0 0-384-16,1-4-80 0,2-1-16 0,2-4 0 15,2-2-400-15,0-1 0 0,4-6 0 0,2-2-176 16,4-8-1744 0,0 0-336-16,0 0-80 0,9-1-17952 0</inkml:trace>
  <inkml:trace contextRef="#ctx0" brushRef="#br2" timeOffset="112941.89">9558 9330 9215 0,'-15'4'400'0,"9"-1"96"0,-3 0-496 0,2 1 0 16,7-4 0-16,0 0 0 0,-4 7 5776 0,4-7 1072 16,0 0 192-16,8 8 64 0,5 1-5248 0,4 0-1024 15,2 0-224-15,6 0-32 0,3 3-448 0,0-4-128 0,2 1 0 0,0 1 0 16,2 2 240-16,0-2-64 0,-2 1-16 0,0-1 0 16,-1 1-160-16,0 0 128 0,-1 1-128 0,-2 1 128 15,-1 0-128-15,-1-1 128 0,-4-2-128 0,0 3 128 16,-2 1 432-16,-2 2 80 0,-3 3 0 0,-4 0 16 15,-1 2 368-15,-4 1 64 0,-4 3 0 0,-3 2 16 16,-3 2-144-16,-5 1-16 0,-3 4-16 0,-3 0 0 16,-4 2-208-16,-1 1-32 0,-2-2-16 0,1 0 0 15,1-1-320-15,1 0-64 0,3-4-16 0,1-5 0 16,1 0-272-16,3-6-144 0,3 1 16 0,2-3 0 16,3-3-2336-1,5-1-464-15,3-2-80 0</inkml:trace>
  <inkml:trace contextRef="#ctx0" brushRef="#br2" timeOffset="113301.49">10323 9400 25791 0,'0'0'2304'0,"0"0"-1856"16,0 0-448-16,0 0 0 0,2 7 1472 0,2-1 192 16,3-3 32-16,3 1 16 0,5-1-928 0,2-1-176 15,2-1-32-15,3 1-16 0,3-4-336 0,2 2-64 16,3 2-16-16,2 0 0 0,-2 0-144 0,2 3 192 0,2 1-192 0,0 1 192 16,-1-1 96-16,-2 2 32 0,-4 1 0 0,-2-1 0 15,-1 1 224-15,-4 0 48 0,0 1 16 0,-3 1 0 16,-3 5 432-16,-2-2 96 0,-3 3 16 0,-4 3 0 15,-3 3 32-15,-4 3 16 0,-3 3 0 0,-3 2 0 16,-3 6-48-16,-5-1 0 0,-1 3 0 0,-3 2 0 16,-4 2-464-16,-1-1-112 0,1-2 0 0,1-1-16 15,-2-2-368-15,3-2-192 0,2-1 192 0,4 0-192 32,0-4-1264-32,4 0-352 0,2-2-80 0</inkml:trace>
  <inkml:trace contextRef="#ctx0" brushRef="#br2" timeOffset="114113.83">11159 9185 23951 0,'-14'13'2128'0,"5"-11"-1696"0,3 0-432 0,-1 2 0 16,7-4 2016-16,0 0 320 0,-4 7 64 0,4 0 16 16,3 3-1264-16,5 1-240 0,4 0-48 0,3 2-16 15,3 0-480-15,5 0-112 0,4 0 0 0,0 0-16 16,2 0-112-16,1-1-128 0,1-1 176 0,2 1-176 15,0 0 128-15,-1 0-128 0,1-1 0 0,-1 0 0 16,1-2 128-16,-3 1-128 0,-3 3 0 0,-2-2 0 16,-3 1 160-16,-4-1-160 0,-3 2 128 0,-5 2-128 15,-3 3 576-15,-5-1 48 0,-4 4 0 0,-3 0 0 16,-5 2 336-16,-1 4 64 0,-5 0 0 0,-1 0 16 16,-1 0-272-16,-2 2-48 0,-1 1-16 0,3 0 0 15,-1 0-416-15,0-1-96 0,1-1 0 0,0 1-16 16,1-2-176-16,1 1 0 0,2-1 0 0,1-3-176 15,2-1-1936-15,4 0-384 0,-1 0-64 16,4-2-15424-16</inkml:trace>
  <inkml:trace contextRef="#ctx0" brushRef="#br2" timeOffset="114350">12710 9699 34495 0,'0'0'1536'0,"0"0"304"0,0 0-1472 0,0 0-368 0,3 8 0 0,-2 3 0 15,0 3 528-15,0 0 48 0,1 2 0 0,0 3 0 16,2 5 16-16,0-1 16 0,0-1 0 0,0 3 0 15,1 1-768-15,0 0-160 0,1 0-16 0,-1-2-10928 16,-1-1-2192-16</inkml:trace>
  <inkml:trace contextRef="#ctx0" brushRef="#br2" timeOffset="114742.59">12756 9471 22911 0,'0'0'1024'16,"0"0"192"-16,0 0-960 0,0 0-256 0,1-7 0 0,-1 7 0 16,5-4-512-16,3 3-128 0,2 4-48 0,3 2 0 0,3 1 336 0,1 4 64 15,1 1 16-15,2 4 0 0,-2 2-32 0,0 1 0 16,-1 1 0-16,-1 2 0 0,-2 1 928 0,-1 2 176 16,-1 1 32-16,-3 2 16 0,-1 0 880 0,-2-1 192 15,1 1 16-15,-2-4 16 0,0 0-384 0,-1 0-80 16,0-4-16-16,1-3 0 0,-1-3-576 0,-1-3-128 15,0-2-32-15,-3-8 0 0,0 0-144 0,0 0-16 0,0 0-16 0,0 0 0 16,0 0 96-16,3-6 32 0,3-5 0 0,-1-2 0 16,0-4-400-16,0-1-80 0,-1-2-16 0,1 0 0 15,1-4-192-15,-2 4 0 0,2 0 0 0,1 1 0 16,-1 2 0-16,-1 2 0 0,2 2 0 0,-1 4 0 16,2 2 0-16,0 4 0 0,-8 3 0 0,10 3 0 15,-2 4 0-15,3 2-160 0,-1 4 160 0,1 1-192 16,-1 2-80-16,2 2-32 0,-1 0 0 0,3 2 0 31,-1-1-1872-31,2 1-368 0,3-2-80 0,2-1-7664 0,2-1-1536 0</inkml:trace>
  <inkml:trace contextRef="#ctx0" brushRef="#br2" timeOffset="115008.2">13594 9722 11055 0,'-4'-23'976'0,"3"14"-784"0,-2-2-192 0,-1 1 0 0,-2-4 3536 0,-2 2 672 15,-3 1 128-15,1 0 16 0,-2 2-1888 0,-1 2-384 16,-2 2-80-16,0 2-16 0,2 3-768 0,0 5-176 15,1 2-16-15,1 3-16 0,-1 6-560 0,3 2-128 16,4 2 0-16,2 2-16 0,2 3-304 0,3 0 128 16,5-2-128-16,3 1 0 0,5-4 0 0,-1 3 0 15,0-8 0-15,2 0 0 0,1-2 128 0,0-3-128 16,0-2 0-16,0-3 0 0,0-2 384 0,0-3-48 16,-2-3 0-16,0-4 0 0,-2-2 432 0,-2-4 96 15,1-2 16-15,-2-1 0 0,-2-5-272 0,-2-1-48 16,-1 0-16-16,-1-2 0 0,-2 0-224 0,1-1-64 15,-2-1 0-15,-1 0 0 0,0 1-256 0,-2 1-256 16,-2-2 64-16,0-1 0 16,0-2-2688-16,-1 2-544 0</inkml:trace>
  <inkml:trace contextRef="#ctx0" brushRef="#br2" timeOffset="115336.26">13786 9559 34143 0,'-6'23'1520'0,"6"-8"304"0,2 10-1456 0,0 2-368 0,1 2 0 0,1-2 0 16,1 0 1296-16,0-1 192 0,2 0 48 0,0-2 0 16,4-1-576-16,1-4-96 0,1-1-32 0,1-2 0 15,2-4-576-15,2-3-128 0,-2-3-128 0,1 0 176 16,-1-6-176-16,1-2-192 0,-1-2 32 0,0-3 16 16,-3-4-320-16,-2-2-64 0,1 0-16 0,-3-1 0 0,-1-4 160 15,-1-2 16-15,-1 3 16 0,-1-4 0 0,-1 2 144 0,0-1 16 16,0 3 16-16,-1 0 0 0,-2 2 176 0,0-1 0 15,1 4 0-15,-1 3 128 0,0 0 224 0,-1 2 48 16,0 7 16-16,0 0 0 0,0 0-32 0,0 0-16 16,0 0 0-16,0 12 0 0,0 2-176 0,0 6-16 15,2-2-16-15,0 4 0 0,3 1-160 0,-1 0 160 16,0 1-160-16,1-1 160 0,2 0-160 0,2 0-192 16,0 0 32-16,3-2 16 15,1-2-2416-15,3-2-496 0,-1-4-80 0,2-1-12352 0</inkml:trace>
  <inkml:trace contextRef="#ctx0" brushRef="#br2" timeOffset="115510.21">14526 9716 35823 0,'-25'-8'1584'0,"15"7"336"0,-3-1-1536 0,-2 2-384 0,-2-1 0 0,2 4 0 16,-1-1 1040-16,2 4 144 0,1 1 32 0,2 4 0 15,1 1-48-15,2 5 0 0,3-1 0 0,2 5 0 16,3 0-800-16,3 0-176 0,1 0-16 0,2 1-16 15,3-2 112-15,3 0 32 0,4 1 0 0,1-1 0 16,1-3-496-16,3-2-80 0,1 0-32 0,2-2 0 16,0-1-1168-16,0-3-256 0,-1-1-32 0,-1-2-10496 15,1-2-2096-15</inkml:trace>
  <inkml:trace contextRef="#ctx0" brushRef="#br2" timeOffset="115713.27">14892 9347 17503 0,'0'0'1552'0,"0"0"-1232"16,-4 6-320-16,1 5 0 0,-1 2 4240 0,1 3 800 15,2 4 144-15,1 4 48 0,1 6-4096 0,3 4-816 0,2 1-176 0,2 3-16 16,3 2 64-16,3 6 32 0,3 1 0 0,3 1 0 16,-1-2-96-16,2 1-128 0,1-2 176 0,2 0-176 31,-1-4-816-31,-2-2-272 0,-2-2-48 0,-2-5-9392 0,-1-2-1888 0</inkml:trace>
  <inkml:trace contextRef="#ctx0" brushRef="#br2" timeOffset="115900.89">14977 9977 6447 0,'-19'-20'576'0,"11"11"-576"0,-1-1 0 0,1-4 0 15,3 0 7104-15,1-2 1328 0,1 0 256 0,2-9 48 16,3 3-6464-16,4 2-1296 0,-1 1-256 0,4 5-48 15,3 4-384-15,2 0-80 0,2-3-16 0,2 2 0 16,3 2-384-16,0-1-64 0,-1 0-32 0,1 1 0 16,-1 2-656-16,-1-4-128 0,0 3-16 0,-1 3-16 15,0 2-2992-15,-1 1-576 0</inkml:trace>
  <inkml:trace contextRef="#ctx0" brushRef="#br2" timeOffset="116010.25">15422 9874 21183 0,'-3'11'1888'0,"-1"4"-1504"15,0 0-384-15,0 1 0 0,2-3 2464 0,-1 0 416 16,3-13 96-16,-5 12 16 0,1 1-2448 0,1-1-544 16,3-12 0-16,0 0-9408 15,0 0-1904-15</inkml:trace>
  <inkml:trace contextRef="#ctx0" brushRef="#br2" timeOffset="116307.47">15534 9557 30751 0,'0'0'1360'0,"0"0"288"0,0 0-1328 0,0 0-320 0,-8 4 0 0,-1 4 0 16,-2-1 0-16,2 6 0 0,0 3 0 0,1 8 0 15,1 7 208-15,1 7 80 0,1 5 16 0,1 2 0 16,2 4 400-16,2-6 64 0,3 0 32 0,4-3 0 16,3-1-256-16,6-6-48 0,4-3-16 0,3-4 0 15,3-5-288-15,3-4-64 0,0-4-128 0,-1-3 192 16,-2-1-192-16,0-2 0 0,-1-2 0 0,-3-3 0 15,0-4 176-15,-2-3-176 0,-3-4 192 0,-1-1-192 0,-5-1 416 16,-2-2-32-16,-2-3 0 0,-3-1 0 0,-1 0-192 0,-3-2-32 16,-3 2-16-16,-2-3 0 0,-2 0-144 0,-3 0 0 15,-7 0 144-15,0-2-144 16,0 1-384-16,1-1-128 0,2 2-48 0,1 3 0 16,2 0-944-16,1 2-192 0,0-1-32 0,3 3-8256 15,2 0-1632-15</inkml:trace>
  <inkml:trace contextRef="#ctx0" brushRef="#br2" timeOffset="116635.77">15900 9662 911 0,'28'3'0'0,"-12"1"0"0,1-3 0 0,2 6 0 16,-1 2 0-16,-1 4 0 0,-3 4 6224 0,-1 1 1168 15,-2 0 224-15,-2 5 64 0,-3 1-4064 0,-2 1-800 16,-4-1-176-16,0-1-16 0,-1-1-736 0,-2 3-144 0,1 1-16 0,0-2-16 16,0-1-864-16,-2 0-160 0,0 1-48 0,1-3 0 15,3-3-448-15,0-2-192 0,0-3 128 0,3-2-128 16,-3-11 0-16,6 11 0 0,-6-11 0 0,11 5 0 31,-1-4-416-31,1-2-16 0,-1-3 0 0,1-2 0 16,0-3-256-16,1-2-48 0,-1-3-16 0,0-2 0 15,0-3 176-15,0-2 48 0,-1 0 0 0,0 0 0 16,0 0 16-16,1-2 16 0,-1-2 0 0,2 3 0 0,1 1 496 0,1 3 0 0,-1 5 0 0,0 2 0 16,1 2 1152-16,0 5 112 0,0 4 16 0,-1 8 16 15,-1 5 64-15,-2 7 16 0,0-1 0 0,-1 6 0 16,-2 1-560-16,1 4-112 0,-1 1-32 0,1 0 0 15,-1-2-256-15,4-1-48 0,1-2-16 0,1-3 0 16,1 1-992-16,2-4-208 0,1 0-48 0,3-3-21344 16</inkml:trace>
  <inkml:trace contextRef="#ctx0" brushRef="#br2" timeOffset="117872.78">18588 9792 23039 0,'0'0'512'0,"0"0"96"0,2-10 32 0,2 4 0 0,0-1-512 0,-1 0-128 0,0 0 0 0,0-2 0 15,-2 1 1536-15,-1 0 272 0,0 0 64 0,-1 1 16 16,-2 0-784-16,0 2-144 0,0 0-48 0,-3-1 0 16,0 3-240-16,-2 0-48 0,-1 2-16 0,-2 2 0 15,-2 3 16-15,2 2 0 0,-2 2 0 0,-3 3 0 16,-2 2-336-16,-1 2-64 0,3 4-16 0,0 0 0 16,2 6-208-16,3 1 0 0,2 0 0 0,2 0 0 15,1-5 0-15,3 0 0 0,2 0 0 0,1-3 0 16,1-4 0-16,3 1 0 0,4-5 0 0,0-2 0 0,1-2 0 0,1 0 0 15,3-6-176-15,1-4 176 16,-3-3-256-16,2-1 80 0,0-2 16 0,2-4 0 0,-2-2 160 0,0 2-192 16,-2-5 192-16,0 2-192 0,-2 0 192 0,0 0 0 15,-1 1 0-15,-2 0 0 0,1 2 0 0,-2-2 0 16,-1 4 0-16,0 3 0 0,0-1 352 0,-1 3 0 16,-3 7 0-16,0 0 0 0,0 0 0 0,0 0 0 15,0 0 0-15,0 0 0 0,2 13-32 0,-1 3 0 16,1 2 0-16,-1 0 0 0,0 2-192 0,1 1-128 15,-1 0 128-15,3-1-128 0,0 3-144 0,1-5-112 16,0 0 0-16,2-2-16 16,1-1-2672-16,-1 0-544 0,3-4-96 0</inkml:trace>
  <inkml:trace contextRef="#ctx0" brushRef="#br2" timeOffset="118546.06">18981 9338 4607 0,'0'0'192'0,"0"0"64"0,0 0-256 0,-4 8 0 0,-1 1 0 0,-1 4 0 16,1 2 6320-16,0 5 1216 0,0 5 240 0,0 2 48 15,1 4-5456-15,1 2-1088 0,0 2-208 0,3 4-48 16,2 2-624-16,2 2-112 0,0 1-32 0,2 0 0 16,2-1-256-16,2 0 0 0,5-3 0 0,-1-5 0 31,2-4-544-31,1-6-16 0,1-3 0 0,1-2 0 0,1-7-768 0,0-3-144 15,-1-3-48-15,1-6 0 0,-2-4 464 0,-1-2 96 0,2-4 0 0,-2-4 16 16,-1-4 672-16,-2-1 128 0,1-3 144 0,-2-1-208 0,-3-1 208 0,1 0 0 16,-2 0 144-16,-3-5-144 0,-1 1 224 0,-1-1-48 15,-1 1-16-15,-2 0 0 0,-1 4 336 0,-1 0 64 16,0 1 16-16,-2 4 0 0,0 3 240 0,0 4 48 16,1 3 16-16,1 1 0 0,1 7-288 0,0 0-48 15,0 0-16-15,-1 8 0 0,-1 4-528 0,2 2 0 16,3 4 0-16,0 5 0 0,0-3 0 0,1 3 0 15,0-3 0-15,2 3-144 0,0 0 144 0,2-3 256 16,1-2-64-16,-1-1-16 0,1-3 144 0,1 0 16 16,1-3 16-16,1-1 0 0,-3-1 32 0,0 1 0 15,0-4 0-15,1-1 0 0,-1-1-256 0,1-1-128 16,-1-2 128-16,0-1-128 0,0-1 0 0,0-2 0 16,-1-2 0-16,0-2 128 15,-2 0-128-15,2-2 0 0,-1-1 0 0,0 0 128 0,-1 0-320 0,-1-2-48 0,-1 0-16 0,1 0 0 31,-1 2-544-31,0-1-112 0,-3 2-32 0,0 2 0 16,-1-3 192-16,-1 7 48 0,1 3 0 0,0 0 0 16,0 0 192-16,0 0 64 0,3 9 0 0,-1 4 0 0,1 2 672 0,2 1 144 0,3 0 16 0,2-2 16 15,3 2 0-15,2-2 0 0,0 2 0 0,2-6 0 16,0-1 256-16,0-2 48 0,0-1 16 0,0-1 0 16,-1 1 384-16,-1-5 80 0,0-1 16 0,-1-1 0 15,0-5 64-15,-2 1 16 0,3-3 0 0,-5-1 0 16,-1-1-544-16,0-2-96 0,-1-4-32 0,-1 2 0 0,-2-3-224 0,-3 1-64 15,0 0 0-15,-2-3 0 16,-2-3-624-16,0-3-128 0,-2-1-16 0,-1 1-16 16,1-2-2704-16,0 0-544 0,1 2-96 0,2-2-12320 15</inkml:trace>
  <inkml:trace contextRef="#ctx0" brushRef="#br2" timeOffset="118874.47">20198 9605 19343 0,'-3'7'1728'0,"-4"-1"-1392"0,-1 2-336 0,-1 1 0 16,0 3 3360-16,-1 0 608 0,-2 1 112 0,0 1 16 16,-1 0-1888-16,0 2-384 0,1 0-80 0,2 0-16 15,1 4-640-15,2-4-128 0,2-1-16 0,4 0-16 16,-1 0-672-16,4-3-256 0,0-2 176 0,2 0-176 16,1-4 0-16,3 2 0 0,0-4 0 0,1 1 0 15,0-5-192-15,0 1-48 0,1-1 0 0,-1 2 0 16,-1-4 48-16,2 1 16 0,-2-5 0 0,0-1 0 15,-1 1 176-15,1-5 0 0,-1-1 0 0,-1 2 0 16,1-1 0-16,-1 0 0 0,0-1 0 0,0 0 0 16,-1-2 0-16,-1 4 0 0,1-4 0 0,-1 3 0 15,0-1 0-15,0 2 0 0,-1 0 0 0,-1 1 0 16,1 2 0-16,0 1 0 0,-3 6 0 0,0 0 128 16,0 0-128-16,0 0 0 0,0 0 0 0,3 9 0 15,0 2 0-15,0 1 0 0,-1 1 0 0,2 1 0 0,0 0 0 0,1 2 0 16,1-2 0-16,0 2 0 15,2 0-1216-15,1 1-144 0,1-4-48 0,2 0 0 16,0-2-2048-16,1 1-400 0,13 6-96 0,-3-9-16 0</inkml:trace>
  <inkml:trace contextRef="#ctx0" brushRef="#br2" timeOffset="119077.63">20597 9602 34271 0,'0'0'1520'0,"-3"4"304"0,-1 2-1456 0,0 0-368 0,-2 2 0 0,3 1 0 16,-1 1 304-16,1 0-16 0,0 4 0 0,2-1 0 16,1 3 16-16,1 1 0 0,1 1 0 0,2-3 0 15,0 0-304-15,1-1-176 0,0 1 32 0,2-5 0 32,0 0-752-32,4-3-160 0,-2-2-32 0,1-1 0 15,1-3-640-15,-1-1-144 0,-2 2-32 0,0-5 0 16,0-2-352-16,-1-3-80 0,1 0-16 0</inkml:trace>
  <inkml:trace contextRef="#ctx0" brushRef="#br2" timeOffset="119218.43">20789 9627 23903 0,'0'0'1056'0,"0"0"224"0,3 8-1024 0,-2 2-256 0,-1 0 0 0,-1 4 0 15,-2 6 1776-15,-2 3 304 0,-2 3 64 0,0 4 16 16,-4 0-432-16,-1 0-64 0,1 4-32 0,-2 2 0 16,0 1-688-16,0-2-144 0,-1 0-32 0,1-2 0 0,2-2-592 15,0-2-176-15,3-2 0 0,3 1 0 16,1-6-1744-16,2 0-432 0,0 0-64 0,4-6-13440 15</inkml:trace>
  <inkml:trace contextRef="#ctx0" brushRef="#br2" timeOffset="119579.16">21333 9609 1839 0,'-5'-10'160'0,"-1"4"-160"16,-3 1 0-16,0 1 0 0,-3 2 6672 0,-1 0 1312 15,-1 0 256-15,-4 3 48 0,-2-1-6544 0,1 3-1296 16,-2-1-272-16,1 2-48 0,1 1-128 0,2 1 176 0,0-1-176 0,2 1 192 16,2 2-192-16,3 1 0 0,1 0 0 0,2 4 0 15,2 0 0-15,4 2-224 0,3 0 80 0,2 0 16 16,4-1 128-16,3-2-160 0,2-2 160 0,3 2-160 16,3-3 160-16,2 3 0 0,1 1 0 0,12 5 0 15,-4-1 352-15,-3 0 48 0,-1 3 16 0,-4-2 0 16,-3-1 896-16,-3 1 176 0,-1 0 48 0,-3 1 0 15,-5-2 32-15,-1 2 16 0,-3-3 0 0,-1-1 0 16,-4 1-560-16,-1 0-128 0,-3 1 0 0,-1-3-16 16,-4 0-400-16,-1 1-80 0,-3 0-16 0,-2 2 0 15,-3 0-384-15,-1 0 0 0,-1 3 0 0,-3-3 0 16,-5 3-1904-16,-1 0-256 0,0-2-48 0,-4 1-10912 31,-7-1-2176-31</inkml:trace>
  <inkml:trace contextRef="#ctx0" brushRef="#br2" timeOffset="119907.43">18102 10627 27647 0,'-29'8'1216'0,"18"-4"256"0,-2 0-1168 0,4 1-304 0,3 0 0 0,6-5 0 15,6 8 2688-15,7-1 496 0,9-3 80 0,12 2 32 16,11 2-1904-16,11-2-384 0,7 1-80 0,7-1-16 16,7 0 320-16,12-2 64 0,7-1 16 0,7-1 0 15,4-2-384-15,7-3-80 0,8-1-16 0,3-2 0 16,2-1-352-16,5 1-80 0,-2 2-16 0,-2-1 0 16,-6 2-208-16,-2-1-48 0,0 0-128 0,-5 2 192 15,-3-4-192-15,-1 1 176 0,-3 0-176 0,55-3 160 16,-22 2-160-16,-19-4 128 0,-12-1-128 0,-10 0 128 15,-7 1-128-15,-2-1 0 0,-4 0 0 0,-5 3 128 16,-9 0-2112-16,-5-1-416 0,-8 0-96 0,4-8-18512 16</inkml:trace>
  <inkml:trace contextRef="#ctx0" brushRef="#br2" timeOffset="120423">21775 9047 13823 0,'0'0'1216'0,"0"0"-960"16,0 0-256-16,0 0 0 0,-3 7 3200 0,0 0 576 15,0 0 128-15,1 2 32 0,1 3-2400 0,0 1-464 16,1 5-112-16,0 2 0 0,0-1-384 0,1 1-80 16,3 2-16-16,-2 0 0 0,2 0-304 0,0 0-176 15,-1 2 192-15,1-2-192 16,-2-1-304-16,1 0-160 0,1-2-48 0,-3 1-9088 16,1-3-1840-16</inkml:trace>
  <inkml:trace contextRef="#ctx0" brushRef="#br2" timeOffset="120594.86">21660 9155 11967 0,'-3'-6'1072'0,"3"6"-864"0,-2-7-208 0,2 7 0 15,0 0 4672-15,0 0 896 0,0 0 192 0,0 0 16 16,4-6-4256-16,1 2-864 0,-1-3-160 0,4 3-48 16,1-1-448-16,1 1 0 0,2 0 0 0,0 0 0 31,1 2-560-31,1-5-48 0,3 2-16 0,0 0 0 15,0 0-2288-15,-2-1-464 0,1 3-80 0</inkml:trace>
  <inkml:trace contextRef="#ctx0" brushRef="#br2" timeOffset="121012.73">21981 9037 7359 0,'0'0'320'0,"0"0"80"0,0 0-400 0,0 0 0 0,0 0 0 0,0 10 0 16,0 2 4608-16,-2-2 832 0,0 3 160 0,-1 3 32 16,-1 2-3680-16,0 4-736 0,-1-1-160 0,1 3-32 0,-2-2-368 15,-1 0-80-15,1-1 0 0,0-3-16 0,3 0-224 0,0-5-32 16,2 0-16-16,1-2 0 0,-2-5-288 0,2-6 0 15,0 0 0-15,0 0 0 16,0 0-528-16,7-6-64 0,-1-5-16 0,1 0 0 16,1-4 16-16,1 0 0 0,0 0 0 0,1-3 0 15,-1 0-128-15,1-2-32 0,-3-1 0 0,3 2 0 16,0-1 224-16,0 1 32 0,0 3 16 0,-1 2 0 0,0 3 480 0,-1 2 0 16,-2 3 176-16,-1 2-48 0,-5 4 368 0,0 0 80 15,0 0 0-15,0 0 16 0,6 8 288 0,-3 2 48 16,0 3 16-16,0 1 0 0,-2 2-400 0,2 2-80 15,-3-1-16-15,1 0 0 0,2-2-272 0,0-1-176 16,0-1 192-16,0-3-192 16,-1-2 128-16,2-3-128 0,-4-5 0 0,0 0 0 0,8 0-144 0,1-2-144 15,-2-2-32-15,-1-4 0 16,1-2-64-16,0-2-32 0,0-2 0 0,-2-2 0 0,-1 0 96 0,1 2 32 16,1 0 0-16,-1 1 0 0,-1 1 432 0,0 1 96 15,1 4 16-15,-1 1 0 0,-4 6 448 0,0 0 112 16,4-5 16-16,-4 5 0 0,7 0 64 0,3 3 32 0,-1 1 0 15,0 1 0-15,-1 1-512 0,1 2-96 0,-1 1-32 0,1 2 0 16,0 2-288-16,0-1-144 0,1 1 16 0,1 1-11120 16,1 0-2208-16</inkml:trace>
  <inkml:trace contextRef="#ctx0" brushRef="#br2" timeOffset="149740.45">23579 9314 30463 0,'-9'-6'1344'0,"0"1"288"0,-3-1-1312 0,-1 1-320 0,0 0 0 0,0 0 0 16,-3 1 912-16,3 0 112 0,0 3 32 0,1 3 0 16,1 2-96-16,0 5-32 0,1 3 0 0,2 6 0 15,0 6-592-15,4 2-112 0,-1 8-32 0,4 4 0 16,1 2-192-16,1 3 0 0,2 1 0 0,1 2 0 15,1 1-224-15,1 13 64 0,2-5 16 0,-1-2 0 16,-1-7-624-16,-1-2-112 0,1-4-16 0,-1-3-16 16,-1-5-432-16,-2 0-64 0,-2-4-32 0,-1 1 0 15,-2-4-1856-15,0-4-368 0,-3-4-80 0,0 0-16 16,-2-4 2176-16,0-3 432 0,-1-3 96 0,-1-3 16 0,-2-2 1232 0,0-6 240 16,2 2 48-16,-1-7 16 0,1-3 624 0,1-3 128 15,1-3 32-15,5-1 0 0,1-1-128 0,3-1-32 16,3-2 0-16,4-2 0 0,0-1-112 0,2 0-32 15,4 1 0-15,5-2 0 0,0 3 32 0,5 2 0 16,0 1 0-16,4 3 0 0,0 1-496 0,2 1-112 16,3 2-16-16,-2 2 0 0,-2 1-384 0,-3-1 0 15,-2 0 0-15,-4 3 0 0,-3 1 176 0,-2 3-48 16,-2 2-128-16,-5 2 192 0,-8 1 176 0,0 0 16 16,0 0 16-16,0 0 0 0,-2 7 192 0,-2 4 48 15,-1 5 0-15,-4 0 0 0,-1 0-368 0,-2 4-64 0,0-3-16 16,2 3 0-16,2-2-192 0,4 0 0 0,1-4 0 0,3 3 0 15,3-1-176-15,3-2 176 0,5-1-160 0,2-1 160 16,0-3-176-16,3-1 176 0,1-1-192 0,1-4 192 16,0 0 0-16,0-6-128 0,1 1 128 0,-4-2 0 15,-3-1 0-15,0 0 0 0,-3-2 176 0,-1-1-176 16,-4 0 272-16,-2 1-48 0,-1-1-16 0,-1-1 0 16,-2-3 160-16,-2 1 16 0,-3 1 16 0,0-3 0 15,-4 3-176-15,1-2-32 0,-1 0-16 0,1 0 0 16,-1-2-544-1,2 0-96-15,0-2-32 0,1 0 0 0,1 2-2880 0,0-6-576 0</inkml:trace>
  <inkml:trace contextRef="#ctx0" brushRef="#br2" timeOffset="149975.04">24018 9814 15663 0,'7'14'1392'0,"-2"0"-1120"15,0 6-272-15,1-1 0 0,-1 1 2496 0,0 1 432 16,1 1 80-16,0-2 32 0,-1-7-1264 0,0 0-256 15,0-2-48-15,1 0-16 0,-1-3-496 0,-1-2-112 16,0-1-16-16,-4-5 0 0,0 0-176 0,0 0-32 16,0 0-16-16,2-6 0 0,0-3 192 0,-1-2 32 15,-2-3 16-15,1-3 0 0,0 0-144 0,0-6-48 0,-2-1 0 0,2-1 0 16,3-1-240-16,1 2-48 0,2-3-16 0,3 5 0 16,2 0-352-16,2 1 0 0,2 3 0 0,4 2 0 15,3 3 0-15,0 3 0 0,0 1 0 0,0 1 0 31,1 3-512-31,0 2-192 0,3 3-16 0,-2 3-11792 0,-2 2-2352 0</inkml:trace>
  <inkml:trace contextRef="#ctx0" brushRef="#br2" timeOffset="150537.49">25909 9874 20271 0,'0'0'1792'0,"0"0"-1424"0,0 0-368 0,0 0 0 16,0 0 896-16,0 0 96 0,0 0 32 0,0 0 0 15,0 0-64-15,1-8-16 0,0-1 0 0,1 1 0 16,2 0 272-16,0-2 64 0,-1 0 16 0,3 3 0 16,0-1-256-16,1 0-48 0,-1-1-16 0,-1 0 0 15,1 1 0-15,-1 0 0 0,0 0 0 0,0 2 0 16,-2-1-304-16,-3 7-64 0,1-5-16 0,-1 5 0 16,-4-6-64-16,0 0-16 0,0 2 0 0,-2 2 0 15,-1 2-48-15,0 0-16 0,-3 1 0 0,3 3 0 16,-1 4-192-16,0 2-32 0,0 2-16 0,0 2 0 15,3 3-208-15,-1 2 0 0,0 1 0 0,2 0 0 16,2 0 0-16,2-1 0 0,2-2 0 0,2 3 0 0,2-5 0 16,1 2-160-16,3 0 160 0,-1-3-128 15,4-1-272-15,2 1-48 0,2-5-16 0,2-2 0 16,0 0-1408-16,1-3-288 0,-2-3-48 0,0-2-16 16,0-4-1296-16,3-3-256 0</inkml:trace>
  <inkml:trace contextRef="#ctx0" brushRef="#br2" timeOffset="150943.95">26366 9462 5519 0,'-2'-21'496'0,"0"12"-496"16,1 0 0-16,-1-1 0 0,-1 1 5840 0,2 1 1072 15,-1 3 224-15,2 5 32 0,0 0-4272 0,0 0-848 16,-6 2-192-16,-1 0-16 0,-1 6-656 0,2 4-128 0,-1 5-32 0,2 6 0 16,-1 3-640-16,0 0-128 0,3 3-16 0,1 2-16 15,1 4-224-15,1 2 0 0,1-6 0 0,3 4 0 16,1 1-128-16,2-2-32 0,-1-3 0 0,2-1 0 31,0-1-256-31,1-5-48 0,2 1-16 0,0-5 0 16,2-2-128-16,3-1-32 0,-2-4 0 0,1-4 0 15,0 0-32-15,1-6-16 0,0-1 0 0,-1 0 0 16,1-4 96-16,0-2 16 0,-1-2 0 0,0-2 0 0,-2-6 320 0,0 1 80 0,-3-2 16 0,2 0 0 16,0-4 160-16,-2 1 0 0,-1-1 0 0,-1-2 0 15,0 0 368-15,-3 0 0 0,-1 2 0 0,-3-1 0 16,1 3 352-16,-2 1 80 0,-3 2 16 0,-1 2 0 15,-1 2 96-15,-2 3 32 0,1 3 0 0,-2 3 0 0,0 2-144 16,0 5-32-16,2 4 0 0,-2 0 0 0,0 2-464 0,0 3-112 16,2 2 0-16,2 1-16 0,1 3-176 0,2-2 0 15,2 2 0-15,3-3 0 16,3 2-512-16,0-1 32 0,1 1 0 0,4-2 0 16,4-2-1856-16,2-2-368 0,-1-2-80 0,5-3-13056 15</inkml:trace>
  <inkml:trace contextRef="#ctx0" brushRef="#br2" timeOffset="151115.97">27100 9769 12895 0,'-9'-14'1152'0,"3"5"-928"15,-5 0-224-15,1 1 0 0,-2 0 4096 0,0 3 768 0,1 1 144 0,-1 1 48 16,0 2-2448-16,0 5-496 0,-1 0-80 0,2 2-32 16,2 2-688-16,-1 1-144 0,-1 2-16 0,7 1-16 15,2-2-848-15,2 6-160 0,0 1-128 0,3 1 144 16,4 1-144-16,0 1-176 0,1-2 48 0,5 10 0 31,2-9-448-31,2 1-96 0,1-2-16 0,0-4 0 16,-1-3-1952-16,1-5-400 0,2-2-80 0,-6-7-11408 0</inkml:trace>
  <inkml:trace contextRef="#ctx0" brushRef="#br2" timeOffset="151319.51">27369 9284 11967 0,'-1'-5'1072'0,"1"5"-864"16,0 0-208-16,0 0 0 0,-7 12 5120 0,2 1 960 16,0 5 208-16,1 3 48 0,2 2-4352 0,2 6-880 15,0 8-160-15,4 4-48 0,4 0-320 0,1 4-64 16,-1-2 0-16,0-9-16 0,4 5-496 0,-1 1 0 16,1 0 0-16,1-2 0 15,4-3-480-15,-2-1-96 0,-4-3 0 0,1 0-16 16,1-2-2352-16,-3-3-448 0,0-2-112 0</inkml:trace>
  <inkml:trace contextRef="#ctx0" brushRef="#br2" timeOffset="151835.49">27433 9755 28959 0,'-7'-18'1280'0,"3"6"272"0,0-1-1232 0,3 1-320 0,1 1 0 0,0 4 0 15,0 7 1200-15,5-7 176 0,2 1 32 0,1 2 16 16,2 0-720-16,3 3-128 0,2 0-48 0,-1 1 0 15,2 1-528-15,-2 0 0 0,2 0 0 0,-1 2 0 16,2 1 0-16,-1-1 0 0,-2 0 0 0,0 5 0 16,1 0-144-16,-1 3 16 0,0 0 0 0,-3 2 0 15,-3-2-32-15,-2 0 0 0,-6-11 0 0,8 14 0 16,-1-1 160-16,-1-2 0 0,-2 1 0 0,0-4-128 16,-1 2 128-16,-3-10 0 0,0 0 0 0,0 0 0 15,0 0 0-15,0 0 144 0,0 0-144 0,0 0 0 16,0 0 0-16,0 0-144 0,0 0-16 0,-3-11 0 15,3-2-832-15,3-3-160 0,-1-2-48 0,3-1 0 16,1 1-256-16,0 0-48 0,1 0-16 0,0 2 0 16,3-1 752-16,0 4 128 0,0-1 48 0,1 3 0 0,-1 2 336 0,1 1 64 15,-1 2 0-15,-1 1 16 0,0 1 304 0,-9 4 64 16,0 0 16-16,0 0 0 0,11 4 560 0,-11-4 96 16,8 10 32-16,-4 0 0 0,-2 3 352 0,-3 2 80 15,1 4 16-15,-1 3 0 0,-2 1-384 0,2 1-80 16,-1 2-16-16,2-2 0 0,2-1-352 0,2 1-64 15,1-2 0-15,3-2-16 0,1-3-176 0,2-2-48 16,2 0 0-16,2-2 0 0,0-7-48 0,1-1-16 16,1-1 0-16,-1-2 0 0,-1-2 96 0,0-4 16 15,-2-2 0-15,-2-1 0 0,0-6 336 0,-3-1 80 0,-2 1 16 16,-3-2 0-16,-1-5-16 0,-2 2 0 0,-1-4 0 0,-4 1 0 16,-4 0-400-16,0 0-80 0,0-2 0 0,-3 1-16 31,-1 1-576-31,0 1-112 0,1-1-32 0,0 3 0 15,1 2-2528-15,1 0-512 0,4 0-112 0</inkml:trace>
  <inkml:trace contextRef="#ctx0" brushRef="#br2" timeOffset="152179.43">28162 9622 27183 0,'4'20'1200'0,"-2"-6"256"0,1 5-1168 0,-1 1-288 0,0 1 0 0,-2 0 0 15,0-3 1936-15,-2 2 336 0,1-2 64 0,1-1 16 16,0-3-720-16,0 3-144 0,1-5-16 0,1 0-16 15,0-2-880-15,-2-10-160 0,4 9-32 0,-4-9-16 16,0 0-240-16,0 0-128 0,11 0 128 0,-1-5-128 0,0 1 0 0,-2-3 0 16,-1-3 0-16,-1-3 0 0,1-4 0 0,1-1-288 15,-1 0 48-15,1-2 16 16,-1-1-160-16,1 0-16 0,1-2-16 0,-1 2 0 0,-2 4 64 0,2 0 16 16,1 4 0-16,-1 0 0 0,-3 3 336 0,2 0 0 15,-7 10 0-15,0 0 0 0,0 0 0 0,10-2 192 16,-10 2-64-16,0 0 0 0,10 6-128 0,0 3 0 15,-1 4 0-15,-1 0 0 0,-1 1-192 0,0 2 192 16,-2 5-160-16,0 1 160 16,2-3-528-16,-2 2-16 0,-1-1 0 0,1 1 0 15,0-1-1840-15,2-1-368 0,1-2-80 0,0-6-10784 0</inkml:trace>
  <inkml:trace contextRef="#ctx0" brushRef="#br2" timeOffset="152351.26">28682 9656 5519 0,'0'0'496'0,"0"0"-496"0,0 0 0 0,0 0 0 16,0 0 3584-16,1 13 608 0,0 3 128 0,1 1 32 15,-1-1-2832-15,2 0-560 0,-1 0-128 0,1-2 0 16,-2 0-592-16,3 1-112 0,0-1-128 0,1-2 176 16,-5-12-816-16,9 12-176 0,0-1-16 0,1-3-16 15,-10-8-752-15,11 5-128 0,-11-5-48 0,12 2 0 16,-12-2-576-16,13-4-112 0,-3-1-32 0,-2-5 0 15,1 0 1136-15,1-6 208 0</inkml:trace>
  <inkml:trace contextRef="#ctx0" brushRef="#br2" timeOffset="152570.31">29042 9438 16863 0,'6'-13'752'0,"-1"7"144"0,2 0-704 0,-7 6-192 16,0 0 0-16,0 0 0 0,0 0 2304 0,0 0 416 15,0 0 96-15,0 0 0 0,-11 8-880 0,-2 4-176 16,-2 2-32-16,0 1-16 0,2-1-720 0,2 3-144 15,0 1-16-15,2 2-16 0,1-5-304 0,3 5-48 16,2-4-16-16,2 1 0 0,2-2-96 0,3 0-32 16,4 1 0-16,3-1 0 0,0-2-192 0,4 0-128 15,2 1 160-15,3-1-160 0,1-1 0 0,3-2 0 0,1 1 0 16,1-2 0-16,0-6 0 0,1 1 0 0,-2-4 0 0,0 1 0 16,-1-1 0-16,0 0-160 0,-3 0 0 0,-2 0 0 31,-2 1-2304-31,-2-1-464 0</inkml:trace>
  <inkml:trace contextRef="#ctx0" brushRef="#br2" timeOffset="152976.54">27708 10587 23951 0,'-5'0'2128'0,"-4"1"-1696"15,-2 2-432-15,-1 1 0 0,1 0 3664 0,-2-1 656 16,-3 1 128-16,2 0 32 0,1 3-2848 0,0-1-560 16,0-2-112-16,1 1-32 0,1-1-608 0,4 3-128 15,-1-2-32-15,3 0 0 0,5-5-368 0,-2 7-80 16,1 1-16-16,4-2 0 15,3 1-112-15,2 2-32 0,2-3 0 0,2 2 0 0,2-1 192 0,2-1 48 16,1 1 0-16,3-1 0 0,-1-1 208 0,1 2 0 16,-1 1 0-16,-2 0 0 0,0-1 128 0,-1 1 80 15,-3 1 16-15,-4-1 0 0,-3 1 272 0,0 2 48 16,-5 0 16-16,-1 4 0 0,-4-1 0 0,-1 2 0 0,-3 3 0 16,-1-3 0-16,-3 0-272 0,0-1-48 0,2 0-16 0,1-1 0 31,1-4-1056-31,0-3-224 0,-1-2-32 0,4-1-16 15,5-4-2176-15,0 0-432 0</inkml:trace>
  <inkml:trace contextRef="#ctx0" brushRef="#br2" timeOffset="153179.54">27986 10206 12895 0,'0'0'576'0,"2"11"112"0,1 0-560 0,-1 4-128 0,0 4 0 0,0 1 0 16,2 4 4496-16,0 5 880 0,1 1 160 0,1 1 32 15,-1 1-3264-15,0 2-640 0,3 5-144 0,1-3-32 16,1 1-976-16,0-1-208 0,-1-4-48 0,0 0 0 16,0 1-256-16,1-1 0 0,-2-2 0 0,-1-4 0 15,-1 0-1392-15,-1-1-272 0,-1-4-64 0,-2-1-16 16,-2-2-832-16,-2-4-176 0,-2-2-16 0,2-6-9088 16</inkml:trace>
  <inkml:trace contextRef="#ctx0" brushRef="#br2" timeOffset="153571.53">28003 10883 12895 0,'-13'-21'576'0,"6"4"112"0,0-1-560 0,2-1-128 15,1 0 0-15,3 1 0 0,1 1 2944 0,3 2 544 16,1 0 112-16,3 0 32 0,3 2-2208 0,1 2-432 16,2 0-96-16,2 3 0 0,2 2-528 0,1-1-112 15,0 3 0-15,2 0-16 0,0 1 96 0,4 0 32 16,-1-2 0-16,1 1 0 0,-3 0-176 0,1 1-48 0,-1-3 0 0,-2 1 0 16,-2-1-144-16,-2 0 0 0,-2 2 144 0,-4 0-144 15,-9 4 192-15,0 0-16 0,8-5-16 0,-8 5 0 16,0 0 32-16,0 0 0 0,0 0 0 0,0 0 0 15,0 0 192-15,-11 1 32 0,1 6 16 0,-1 0 0 16,0 4 80-16,0 1 0 0,1-1 16 0,1 1 0 16,-1 1 0-16,4 0 0 0,-1 3 0 0,4-3 0 15,1-4-208-15,2 1-32 0,3 1-16 0,2-3 0 16,2-1 48-16,0 1 0 0,3-4 0 0,1-1 0 16,2-2-320-16,2-1 160 0,-1-3-160 0,0 0 128 15,1-4-128-15,-1 2 0 0,0-6 0 0,1 1 128 16,-2-2-128-16,-2 2 0 0,0 1 144 0,-3 0-144 15,-2-1 128-15,-1 3-128 0,-5 7 128 0,0 0-128 0,0 0 144 16,0 0-144-16,0 0 192 0,0 0-192 0,0 0 320 0,0 0-64 16,-5 10 0-16,0 2 0 0,2 1-256 0,2-1 0 15,1-1 0-15,4 2 0 0,3-1 0 0,-1 1-256 16,1-1 64-16,0 1 0 16,4-3-2112-16,1 1-400 0,-1-1-96 0,2-1-13088 15</inkml:trace>
  <inkml:trace contextRef="#ctx0" brushRef="#br2" timeOffset="153979.41">28725 10275 28159 0,'0'0'1248'0,"0"0"256"0,0 0-1200 0,-1 13-304 0,-1 4 0 0,2 3 0 15,2 3 1344-15,-2 3 192 0,-3-1 64 0,3 4 0 16,0 1-336-16,0 0-64 0,-1 1-16 0,1-2 0 15,0-2-464-15,2-2-80 0,1-4-32 0,-1-2 0 16,1 1-336-16,0-3-64 0,1 0-16 0,-3-2 0 16,-1 0-192-16,0-4 0 0,-1 0 0 0,1-11 0 15,-2 9 128-15,2-9-128 0,0 0 0 0,0 0 144 16,0 0-144-16,0 0-192 0,0 0 32 0,0 0 16 16,2-12-192-16,0-1-48 0,2 0 0 0,3-1 0 15,-1 1-128-15,2-3-48 0,1 2 0 0,3-1 0 16,1 0 192-16,1-3 48 0,0 3 0 0,2 5 0 15,1-1 320-15,1 6 0 0,-1 1 0 0,0 4 0 16,-1 2 352-16,-2 3 144 0,-2 1 16 0,0 1 16 0,-3 3 336 0,-3 3 64 16,-3 0 16-16,0 0 0 0,-2 0 16 0,-2 2 16 15,-5 0 0-15,0 2 0 0,-3-2-272 0,-2 2-48 16,-2-3-16-16,0 0 0 16,-1 1-320-16,0-2-80 0,-2-3-16 0,2 2 0 0,-1-3-224 0,2-1 0 15,0-2 0-15,3-2 0 16,1 0-1232-16,9-4-304 0,-8 3-48 0,8-3-16 15,0 0-1760-15,0 0-352 0,0 0-80 0</inkml:trace>
  <inkml:trace contextRef="#ctx0" brushRef="#br2" timeOffset="154104.43">29165 10623 12895 0,'0'0'1152'0,"0"0"-928"0,-1 11-224 0,0 0 0 15,0 4 3968-15,-1-3 768 0,1 2 128 0,0-1 48 16,-1 1-3888-16,1 1-784 0,-2-1-240 0,3-1 128 15,0-1-384-15,2 1-64 0,-1-3 0 0,2-2-13024 16</inkml:trace>
  <inkml:trace contextRef="#ctx0" brushRef="#br2" timeOffset="154276.32">29207 10403 27647 0,'-6'-12'2448'0,"0"0"-1952"16,3-1-496-16,-1 3 0 0,-2 2 2112 0,4-1 336 15,-2 3 64-15,4 6 16 0,0 0-2096 0,0 0-432 16,0 0 0-16,0 0-144 16,0 0-1248-16,0 0-240 0,12 0-48 0,-1 2-8096 15,0 2-1616-15</inkml:trace>
  <inkml:trace contextRef="#ctx0" brushRef="#br2" timeOffset="154432.69">29433 10363 3679 0,'0'0'320'0,"0"0"-320"15,8 7 0-15,-2 1 0 0,-1 3 5792 0,0-1 1088 16,1 2 224-16,-1 0 32 0,-4 1-4704 0,-1 5-960 0,0 1-176 0,-1 2-32 16,-2 1-208-16,1 2-32 0,0 1-16 0,1-2 0 15,-2-1-688-15,2 0-128 0,0-1-16 0,0 0-16 32,1 1-1856-32,0-2-368 0,0 3-80 0,1-3-12640 0</inkml:trace>
  <inkml:trace contextRef="#ctx0" brushRef="#br2" timeOffset="154573.29">29637 10677 6447 0,'0'0'576'0,"0"0"-576"0,0 13 0 0,-1-3 0 15,0 3 688-15,-1 0 16 0,0 2 16 0</inkml:trace>
  <inkml:trace contextRef="#ctx0" brushRef="#br2" timeOffset="155215.38">29710 10382 23951 0,'0'0'2128'16,"0"0"-1696"-16,-5-9-432 0,1 2 0 0,4 7 2976 0,-4-6 512 0,0 1 96 0,4 5 32 15,0 0-2288-15,0 0-464 0,-1-6-96 0,1 6 0 16,0 0-768-16,0 0-240 0,0 0 0 0,0 0-11376 15,0 0-2272-15</inkml:trace>
  <inkml:trace contextRef="#ctx0" brushRef="#br2" timeOffset="155435.32">29950 10189 32479 0,'0'0'1440'0,"0"0"288"0,0 0-1376 0,-4 11-352 15,3 2 0-15,-3 0 0 0,-1 2 1104 0,1 4 160 16,0 0 16-16,0 7 16 0,-1 2-368 0,1 0-80 16,1 2-16-16,2 0 0 0,-1-1-512 0,-1 1-128 15,2 1 0-15,1-2-16 0,0-2-448 0,0-1-96 16,1-1-16-16,-1-3 0 16,0-1-2848-16,0-1-576 0,0-2-112 0,-1-4-32 0</inkml:trace>
  <inkml:trace contextRef="#ctx0" brushRef="#br2" timeOffset="155607.28">29811 10575 7359 0,'-3'-13'320'0,"2"3"80"0,0-3-400 0,-1-1 0 0,2 3 0 0,0 11 0 16,3-9 5344-16,-3 9 992 0,5-8 192 0,-5 8 32 16,8-7-3984-16,-8 7-784 0,12-4-176 0,-12 4-16 15,13 0-880-15,-2 2-160 0,1 0-48 0,0 2 0 16,-2-2-512-16,3 3 0 0,2-1 0 0,-1 1 0 15,0-1-384-15,3-4-176 0,3 2-32 0,1 0-10480 16,0-4-2080-16</inkml:trace>
  <inkml:trace contextRef="#ctx0" brushRef="#br2" timeOffset="155810.46">30274 10424 23039 0,'0'0'1024'0,"0"0"192"0,0 0-960 0,-4 8-256 16,-2-1 0-16,3 3 0 0,0 0 2976 0,-1 2 544 15,0-2 128-15,0 3 0 0,0 2-2192 0,4 0-448 16,3 1-96-16,0 1-16 0,0 0-640 0,3-2-256 16,0 1 176-16,2-2-176 15,0-2-304-15,2-1-144 0,1 0-48 0,-1-4 0 16,1 1-1872-16,-1-1-384 0,0-1-80 0,2-2-6704 16,0-2-1344-16</inkml:trace>
  <inkml:trace contextRef="#ctx0" brushRef="#br2" timeOffset="156013.49">30579 10386 28559 0,'-4'9'2544'0,"-1"4"-2032"0,-3 3-512 0,-3 5 0 16,-2 5 2176-16,-1 0 320 0,-2 6 80 0,1 4 16 16,-4-1-512-16,1 3-96 0,0 2-32 0,-2 3 0 15,-1 1-608-15,3 1-128 0,0 0-32 0,2 1 0 16,-1-3-768-16,3-3-160 0,1-3-16 0,1 1-16 15,2-2-224-15,1-1-256 0,2-3 48 0,1-1 16 16,-1 0-3072-16,3-2-624 16</inkml:trace>
  <inkml:trace contextRef="#ctx0" brushRef="#br0" timeOffset="175332.1">5184 15480 26079 0,'0'0'1152'0,"-7"2"256"0,7-2-1136 0,0 0-272 16,0 0 0-16,0 0 0 0,0 0 768 0,0 0 80 15,0 0 32-15,4-5 0 0,2-2 80 0,4 0 0 16,1-2 16-16,5-2 0 0,1 1 16 0,0-2 0 15,-1 0 0-15,3-1 0 0,3-1-96 0,0 0-32 16,3-1 0-16,1-3 0 0,3 0-160 0,9-6-16 16,0-2-16-16,-1 0 0 0,1 0-192 0,1 0-32 15,0-1-16-15,2 2 0 0,1 0-176 0,-2 4-48 16,-1-5 0-16,-1 3 0 0,-6-1-208 0,1 2 144 0,-2 1-144 16,-1 0 128-16,-2 3-256 0,-2 1-64 0,-3 1-16 0,-1 2 0 31,1-2-1728-31,-3 3-352 0,-1 2-64 0,-1 0-14672 0</inkml:trace>
  <inkml:trace contextRef="#ctx0" brushRef="#br0" timeOffset="175943.48">5203 15503 21183 0,'0'0'464'0,"0"0"112"0,0 0 0 0,0 0 16 0,0 0-464 0,0 0-128 0,0 0 0 0,0 0 0 15,0 0 1344-15,0 0 240 0,0 0 48 0,0 0 16 16,0 0-368-16,-1 7-80 0,1 2-16 0,1-1 0 16,0 3 208-16,1 4 32 0,-1 0 16 0,2 2 0 15,-1 3-368-15,0 3-80 0,-2-1-16 0,0 3 0 0,0 1-224 0,-3 3-48 16,-2 1-16-16,1 1 0 0,1 2-208 0,1 1-32 15,-2 0-16-15,0 1 0 0,0-1-128 0,0-2-32 16,0 1 0-16,0-1 0 0,0-2-272 0,0 0 160 16,2 0-160-16,-1 0 128 0,1-4-128 0,-1 4 0 15,2-2 0-15,1-2 0 16,0-3-480-16,0 0-80 0,0-4-16 0,1-1 0 16,0-2-880-16,1-6-176 0,-1 0-32 0,0-4-16 15,-1-6-1984-15,0 0-400 0</inkml:trace>
  <inkml:trace contextRef="#ctx0" brushRef="#br0" timeOffset="176380.93">5126 16412 911 0,'0'0'0'0,"0"0"0"0,0 0 0 0,0 0 0 0,0 0 0 0,0 0 0 15,0 0 6416-15,8 0 1200 0,0 0 256 0,2 1 32 16,2 0-4976-16,2 2-1008 0,3 0-192 0,4 1-32 0,0 2-256 0,2 1-48 15,2 0-16-15,3 3 0 0,-1-1-336 0,4 2-64 16,3 5-16-16,1-2 0 0,2 2-416 0,3 0-96 16,1-1 0-16,2 1-16 0,0 0-176 0,1 1-16 15,3-3-16-15,-3-1 0 0,-1-3 16 0,0 2 0 16,-3-3 0-16,-1 3 0 0,-2-2-240 0,0 2 144 16,-2-4-144-16,-1 1 128 0,-4-1-128 0,-1 0 0 15,-2-1 144-15,-1 0-144 0,-2 0 128 0,-1-1-128 16,-2 1 128-16,0-1-128 0,0 1 0 0,0-3 0 15,-3 1 0-15,-1 0 0 16,0 0-1168-16,-2-1-208 0,1 0-32 0,1 0-11856 16,-3-3-2368-16</inkml:trace>
  <inkml:trace contextRef="#ctx0" brushRef="#br0" timeOffset="177177.8">5546 15486 27983 0,'0'0'1232'0,"0"0"272"0,0 0-1200 0,0 0-304 15,0 0 0-15,0 0 0 0,0 0 1312 0,0 0 208 16,0 0 32-16,12 0 16 0,-2-1-64 0,2-2-16 15,1-1 0-15,3-2 0 0,2-2-416 0,3-1-96 16,1 0-16-16,5-3 0 0,1-1-352 0,2-1-80 16,0-2-16-16,1 0 0 0,0 1-320 0,-1-2-64 15,-1 1 0-15,0 2-128 0,-1-1 0 0,0 4-320 16,-4-2 32-16,0 0 16 16,-2 2-1808-16,-1-1-352 0,-2 2-80 0,0 1-14384 0</inkml:trace>
  <inkml:trace contextRef="#ctx0" brushRef="#br0" timeOffset="183805.64">5327 16245 1839 0,'0'0'160'0,"0"0"-160"0,0 0 0 0,0 0 0 15,0 0 848-15,0 0 144 0,0 0 32 0,0 0 0 16,0 0 928-16,0 0 192 0,0 0 32 0,0 0 16 16,0 0-80-16,0 0 0 0,0 0-16 0,0 0 0 15,0 0-672-15,0 0-128 0,0 0-16 0,0 0-16 16,0 0-432-16,0 0-96 0,13 8-16 0,-5-10 0 16,-8 2-176-16,6 2-32 0,2-1-16 0,1 3 0 15,-1-3 16-15,1 2 0 0,3 1 0 0,0-2 0 0,-2 1-64 0,3 0-16 16,0-1 0-16,0-1 0 0,0-1-48 0,0 2 0 15,-2-1 0-15,1 0 0 0,-1 2-48 0,1 0-16 16,0-1 0-16,-1 3 0 0,1-1 0 0,1 2 0 16,2-1 0-16,-1 0 0 0,-1 0-32 0,1 0-16 15,-1 1 0-15,0-1 0 0,0-1-80 0,2 1-32 16,2 2 0-16,-2-4 0 0,0 3-160 0,0-1 160 16,0 0-160-16,-1-1 160 0,2 0-160 0,-1 0 192 15,1 1-192-15,1-4 192 0,-3 1 0 0,1-1 0 16,-2 2 0-16,-2-1 0 0,1 1 0 0,0 1 16 15,-2-2 0-15,1 3 0 0,0-2 64 0,1 1 16 16,-1 0 0-16,0 1 0 0,2-1-64 0,-1 0-16 16,-3 1 0-16,2 0 0 0,-1 1-64 0,0-1-16 15,0 0 0-15,0-1 0 0,0 0 0 0,0 0 0 0,-1 0 0 0,0 0 0 16,0-1 0-16,0 1 0 0,0 0 0 0,0-1 0 16,-1 0 48-16,0 0 0 0,0 1 0 0,0 2 0 15,1-1 0-15,-1 0 0 0,-1-1 0 0,1 2 0 16,1 0-32-16,2-1 0 0,-1 0 0 0,-1 0 0 15,0 0-16-15,1 1-128 0,-1 2 192 0,1-2-64 16,-1 1-128-16,-1-4 128 0,0 1-128 0,0-1 128 16,-8-3-128-16,0 0 0 0,6 1 0 0,1 1 0 15,-7-2 0-15,0 0-144 0,6 0 0 0,1-3 0 32,-7 3-1760-32,4-7-336 0,-2-2-80 0,0 2-15664 0</inkml:trace>
  <inkml:trace contextRef="#ctx0" brushRef="#br0" timeOffset="188547.54">6400 16676 14559 0,'0'0'640'0,"16"-13"144"0,-18 7-624 0,2 1-160 0,0 5 0 0,0 0 0 16,-1-7 1232-16,1 7 224 0,0 0 32 0,0 0 16 16,0 0-160-16,0 0-48 0,0 0 0 0,0 0 0 15,0 0-144-15,0 0-16 0,4 11-16 0,0-1 0 16,0 3 0-16,-2 0 0 0,1 0 0 0,0 3 0 16,-1-1 160-16,2 4 48 0,-1 0 0 0,-1 2 0 15,0 3-272-15,-1 2-48 0,0 1-16 0,2 3 0 16,-1 0-352-16,1 3-64 0,-2-1 0 0,1 1-16 15,-1-1-304-15,2 0-48 0,-2-2-16 0,0 0 0 0,0 0-192 16,1 0 0-16,0-2 0 0,0 1 0 0,-2-2 0 0,1 1 0 16,0-2 0-16,1-1-160 15,-1-1-432-15,1-3-96 0,2-1-16 0,-1-2 0 16,0-2-1584-16,-2-2-320 0,2-1-64 0,-1-1-7856 16,1-2-1568-16</inkml:trace>
  <inkml:trace contextRef="#ctx0" brushRef="#br0" timeOffset="189000.73">6543 17863 26319 0,'0'0'1152'0,"0"0"256"0,0 0-1120 0,0 0-288 16,0 0 0-16,0 0 0 0,0 0 1664 0,0 0 288 16,0 0 48-16,0 0 16 0,0 0-784 0,0 0-144 15,0 0-48-15,0 0 0 0,0 0-368 0,0 0-80 16,0 0-16-16,-4 6 0 0,-1 3-320 0,0 1-80 0,0 0-16 0,1 0 0 16,0 3-160-16,1-1 0 15,2 3 0-15,1 0 128 0,1 1-128 0,2-1 0 0,0 4 0 0,0-4-176 16,3 1 176-16,0-2 0 0,3-1-144 0,4-1 144 15,-1-1 0-15,1-5-176 0,2 1 176 0,-1-3-128 16,1-2 128-16,2-2 0 0,0-2 0 0,-1-2 0 16,0 1 0-16,-2-4 0 0,0 1 0 0,1-2 0 15,-2-1 192-15,-2-1 32 0,-1-1 0 0,-3 1 0 16,-1-1 176-16,-2 1 48 0,-1-2 0 0,-1 0 0 16,-4-1 0-16,-1 0 0 0,-4 0 0 0,1 0 0 15,-2-1-112-15,-3 1-16 0,0 0 0 0,-4 0 0 16,2-2-320-16,0 4 0 0,0-1 0 0,0 3-128 15,1 0-112-15,2 2-16 0,-1 2 0 0,4 0 0 16,-1 1-1760-16,3 3-352 0,5 1-80 0,0 0-8976 16,0 0-1792-16</inkml:trace>
  <inkml:trace contextRef="#ctx0" brushRef="#br0" timeOffset="189268.54">7109 17833 10127 0,'0'0'896'0,"0"0"-704"16,0 0-192-16,0 0 0 16,0 0 4928-16,-5-3 944 0,5 3 192 0,-7-4 32 0,4 0-3488 0,-3-1-704 0,6 5-144 0,-6-5-32 15,-2 1-592-15,0 0-128 0,0 2-32 0,1 0 0 16,0 4-304-16,0 0-64 0,1 3-16 0,1 3 0 16,-2 4-208-16,1 1-64 0,-1 0 0 0,2 5 0 15,1 2-192-15,3 2-128 0,-1 0 128 0,2 0-128 16,2 0 0-16,0 2 0 0,2-2 0 0,1 0 0 15,1 0-320-15,0-2-16 0,2-3-16 0,1-3 0 16,0 2-1440 0,0 0-304-16,2-6-48 0,1-1-9600 0,1-2-1920 0</inkml:trace>
  <inkml:trace contextRef="#ctx0" brushRef="#br0" timeOffset="189455.97">7268 17799 28847 0,'0'0'1280'0,"0"0"256"0,-1-7-1216 0,1 7-320 16,0 0 0-16,0 0 0 0,0 0 1376 0,0 0 224 16,0 0 32-16,0 0 16 0,-1 8-432 0,-1 3-96 15,2 3-16-15,2 3 0 0,-1 4-560 0,0 1-112 16,1 3-32-16,0 2 0 0,2 4-272 0,0 3-128 16,1 2 128-16,2-3-128 15,-1 4-1088-15,1-3-320 0,2-4-48 0,-1-2-16 16,1-1-1488-16,1-4-304 0</inkml:trace>
  <inkml:trace contextRef="#ctx0" brushRef="#br0" timeOffset="189659.28">7474 17726 1839 0,'0'0'0'0,"-5"-5"160"0,-2 1-160 0,4 1 0 0,3 3 0 0,0 0 0 16,0 0 7168-16,-2 9 1392 0,4 6 272 0,0 3 64 15,2-1-6656-15,4 4-1328 0,1 1-272 0,3 4-48 16,1-1-416-16,0 3-176 0,-1 2 128 0,1 3-128 16,1-2 0-16,0 2-256 0,1-2 48 0,-2 0 0 15,-2 2-1424-15,-1-3-288 0,0-5-48 0,0-2-11808 16</inkml:trace>
  <inkml:trace contextRef="#ctx0" brushRef="#br0" timeOffset="189831.03">7378 18034 3679 0,'0'0'160'0,"0"0"32"0,0 0-192 0,0 0 0 16,0 0 0-16,0 0 0 0,0 0 6512 0,0 0 1248 16,8-6 256-16,1 0 48 0,1-2-6400 0,4 0-1296 15,2 0-368-15,2 1 144 16,2-1-1344-16,-1 1-272 0,1 2-48 0</inkml:trace>
  <inkml:trace contextRef="#ctx0" brushRef="#br0" timeOffset="190306.09">7768 17974 31215 0,'0'0'688'0,"0"0"144"0,0 0 16 0,0 0 32 0,0 0-704 0,0 0-176 0,9 2 0 0,1-2 0 0,2 0 688 0,1 0 96 15,0-1 32-15,3 0 0 0,-1-1-288 0,1 1-48 16,-1 0-16-16,0-1 0 0,-3 1-192 0,-2 1-32 16,-1 0-16-16,2 1 0 0,-5 1 96 0,-6-2 32 15,7 2 0-15,-2 2 0 0,-5-4-128 0,0 0-32 16,0 8 0-16,1 2 0 0,-2-2-192 0,-2 1 0 15,-2 1 0-15,-2 0 0 0,0-1 0 0,-1 2-240 16,-4-1 48-16,3-2 16 0,0 0 16 0,1-2 0 0,1-1 0 0,2 1 0 16,0-3 160-16,5-3-208 0,0 0 80 0,0 0 128 15,0 0-368-15,0 0 48 0,0 0 16 0,9 0 0 16,0 0 176-16,3-2 128 0,2-1-192 0,2 2 192 16,1 1 0-16,0 0 0 0,1 1 0 0,2 2 144 15,-2 1 160-15,-1 1 16 0,-1 2 16 0,-1-1 0 16,-3 1 496-16,-2 0 80 0,-2 3 32 0,0-4 0 15,-1 2 336-15,-2 0 80 0,-1 2 16 0,0 2 0 16,-3 0-432-16,-1-1-96 0,-3 2-16 0,-1-1 0 16,0 0-192-16,-2 1-32 0,-3 0-16 0,0 0 0 15,-3-1-384-15,-1-2-80 0,-3-1 0 0,2 0-128 16,1-2 0-16,1-1 0 0,2 0-240 0,-1-4 80 16,1-2-2800-16,-1-1-560 0</inkml:trace>
  <inkml:trace contextRef="#ctx0" brushRef="#br0" timeOffset="191246.51">6087 14464 20559 0,'0'0'896'0,"0"0"208"0,0 0-880 0,-1 9-224 15,-1-1 0-15,1 2 0 0,1-2 1568 0,0 1 272 16,0 0 48-16,1 2 16 0,1 2-368 0,-1-1-64 16,0 2 0-16,1 3-16 0,-1 1-304 0,0 4-48 15,1 4-16-15,-1-1 0 0,-1 1-128 0,0 3-48 16,0-4 0-16,1 2 0 0,-1 1-432 0,0 0-96 16,0 1 0-16,0 0-16 0,0-2-192 0,1-1-48 15,-1 0 0-15,0-2 0 0,0-5-128 0,2 1 0 16,-1-3 0-16,2-3 0 15,-1-1-2224-15,2-3-368 0,0-2-80 0,1-1-13088 0</inkml:trace>
  <inkml:trace contextRef="#ctx0" brushRef="#br0" timeOffset="191877.24">6148 13956 23551 0,'0'0'1040'0,"0"0"224"0,-1-7-1008 0,0 1-256 0,-1-1 0 0,2 7 0 0,-2-5 1824 0,-2 0 320 16,0-1 64-16,4 6 16 0,-5-2-784 0,-2 2-160 15,1 0-16-15,-1 0-16 0,-1 0-352 0,2 1-80 32,-1 3-16-32,1 1 0 0,-2 0 96 0,0 1 32 0,-1 0 0 0,1 3 0 0,0 3-272 0,2 0-48 15,-1 1-16-15,2 1 0 0,4 2-368 0,-2 1-80 16,1 1-16-16,2 0 0 0,2-1-128 0,3-1 0 16,2-1 0-16,2-2 0 0,0-1-256 0,2-3 80 15,0-3 16-15,4-1 0 16,-1-3-368-16,3 0-80 0,0-4-16 0,3 1 0 15,-1-3-1072-15,-1 3-224 0,-1 0-32 0,0-2-16 16,-1-2-736-16,-2 1-160 0,2-3-16 0,-2 1-9696 0</inkml:trace>
  <inkml:trace contextRef="#ctx0" brushRef="#br0" timeOffset="192033.47">6376 13894 22799 0,'0'0'1008'0,"0"0"208"0,0 0-960 0,0 0-256 0,0 0 0 0,0 0 0 16,0 0 2048-16,0 0 384 0,-1 7 64 0,0 3 0 15,0-2-1104-15,1 4-240 0,2 5-32 0,-2-2-16 16,-1 6-704-16,2-1-144 0,2 3-16 0,1-2-16 16,-2 1-224-16,2 0-240 0,0 1 48 0,3-3 16 15,-2 1-2000-15,1-2-416 0,4-1-80 0</inkml:trace>
  <inkml:trace contextRef="#ctx0" brushRef="#br0" timeOffset="192222.33">6559 13746 19343 0,'0'0'848'0,"0"0"192"0,-4-4-832 0,4 4-208 31,0 0 0-31,0 0 0 0,0 0 3904 0,0 0 720 0,0 0 160 0,0 0 16 0,3 12-3328 0,2 3-688 16,1 5-128-16,1 1-16 0,2 7-640 0,2 0 0 15,-1 0 0-15,0 4 0 16,1 0-528-16,1 1-128 0,-2-1-32 0,2 1 0 15,-2-3-2320-15,1-1-448 0,-2-1-112 0</inkml:trace>
  <inkml:trace contextRef="#ctx0" brushRef="#br0" timeOffset="192409.81">6491 14064 13823 0,'0'0'1216'0,"-5"-7"-960"0,-2 3-256 0,2 2 0 15,5 2 5184-15,0 0 976 0,0 0 208 0,0 0 32 16,0 0-4352-16,4-7-896 0,3-1-160 0,2 1-32 16,1-1-704-16,5-1-256 0,2 0 176 0,2 3-176 15,-1 0-1600-15,3 2-400 0,1 1-96 0,1 1-13840 16</inkml:trace>
  <inkml:trace contextRef="#ctx0" brushRef="#br0" timeOffset="192879.09">6889 13967 28559 0,'0'0'2544'0,"0"0"-2032"16,0 0-512-16,0 0 0 0,0 0 1664 0,0 0 256 16,0 0 32-16,10 0 16 0,5-1-992 0,0-2-192 15,4 1-32-15,-3-2-16 0,1 1-544 0,0 1-192 16,-1-1 144-16,0 2-144 0,-3 1 336 0,0 0-16 0,-2 0 0 0,1 1 0 15,-3 4-80-15,-2-1-32 0,-2 4 0 16,2 0 0-16,-1 0 304 0,-1 1 64 0,-2-3 16 0,0 5 0 16,-1 2-432-16,-2 0-160 0,-1 0 0 0,-2-1 144 15,1-1-144-15,-2-2 0 0,0 1 0 0,0-1 128 32,1 0-128-32,1-1 0 0,-1-1 0 0,-1 0 0 15,0-2-352-15,4-5 48 0,0 0 16 0,-1 7 0 16,1-7-208-16,0 0-32 0,4 6-16 0,-4-6 0 15,6 5 96-15,3 1 0 0,3-1 16 0,0 0 0 0,-2 0 432 0,2 2 0 0,0-5 0 0,1 2 0 16,0 0 192-16,0 1 128 0,0-1 32 0,0 2 0 16,-1 0 480-16,-1 1 112 0,0 0 16 0,-2 1 0 0,-1 1 128 0,-2 2 48 31,-2-1 0-31,0 1 0 0,-1-1-160 0,-3 2-16 16,-1 1-16-16,-5-3 0 0,1 2-304 0,-1 0-64 15,-4 1-16-15,0 0 0 0,-3 0-288 0,-1-3-48 16,-2 1-16-16,-1-1 0 0,-1 2-208 0,0-4 176 15,-1 0-176-15,2-3 160 16,0-3-704-16,2 1-144 0,2-2-16 0,0-1-16 16,1-1-2368-16,0 0-480 0</inkml:trace>
  <inkml:trace contextRef="#ctx0" brushRef="#br3" timeOffset="196147.15">10404 15652 28559 0,'0'0'1264'0,"0"0"272"0,-2 11-1232 0,1 5-304 0,0 2 0 0,1 6 0 16,1 2 192-16,0 4-32 0,2 4 0 0,0 4 0 16,0 2 368-16,1 3 80 0,0 1 16 0,2 2 0 15,-3 1-400-15,3-3-80 0,-2 1-16 0,2-5 0 16,1-1-128-16,-1-5 0 0,2-7 0 0,0-1 0 15,-2-2-576-15,1-3-64 0,-2-3 0 0,-1-5 0 16,-1-1-2352-16,-1 0-464 0</inkml:trace>
  <inkml:trace contextRef="#ctx0" brushRef="#br3" timeOffset="196334.74">10217 15953 22111 0,'0'0'1968'16,"0"0"-1584"-16,0 0-384 0,0 0 0 0,0 0 2016 0,0 0 320 16,0 0 64-16,7 6 16 0,2 0-768 0,1 0-160 15,3-1-16-15,2 2-16 0,2-5 48 0,2 2 16 16,3-1 0-16,3-2 0 0,1 2-560 0,2-3-96 16,2 0-32-16,1-3 0 0,1 2-432 0,4-2-80 15,-1-3-32-15,1-1 0 0,2 0-288 0,1-1 0 0,-1 0 0 0,0 1 0 31,-2 0-2432-31,1 0-400 0,-1-1-80 0</inkml:trace>
  <inkml:trace contextRef="#ctx0" brushRef="#br1" timeOffset="199132.18">12902 15377 20271 0,'0'0'1792'0,"0"0"-1424"0,0 0-368 16,0 0 0-16,0 0 2688 0,0 0 448 0,0 0 112 0,0 0 16 16,0 0-1152-16,0 0-240 0,-10 9-32 0,4 4-16 15,2 4-800-15,0 2-144 0,2 3-48 0,0 5 0 16,1 3-112-16,1 2-16 0,-1 2-16 0,-1 1 0 16,1 3-112-16,1 2-32 0,-1 2 0 0,1 4 0 15,-2 1-160-15,1 2-48 0,1 2 0 0,0 1 0 16,0 0-336-16,1-1 128 0,-1 0-128 0,2 0 0 15,2-2 0-15,-2-2 0 0,1-2 0 0,2-4-192 32,-1-3-368-32,1-1-80 0,2-3 0 0,-2-3-16 15,1-2-1936-15,1-3-384 0,-1-4-80 0,0-3-8336 0,-2-3-1680 0</inkml:trace>
  <inkml:trace contextRef="#ctx0" brushRef="#br1" timeOffset="199444.82">13188 15441 30175 0,'0'0'1344'0,"0"0"256"0,0-7-1280 0,0 7-320 16,0 0 0-16,0 0 0 0,0 0 688 0,0 0 64 16,0 0 16-16,8 5 0 0,0 2 352 0,-1 3 80 15,-1 3 16-15,1 7 0 0,-1 1-288 0,3 6-48 16,-2 7-16-16,-1 1 0 0,0 3-160 0,0 4-48 15,-2 2 0-15,0 3 0 0,0 1-112 0,-2 2-32 16,2-1 0-16,-1 1 0 0,-1-5-256 0,0 0-64 16,-2-2-16-16,1-2 0 0,0-1-176 0,1-3 0 15,-1-1 0-15,0-3-176 16,-1-4-1104-16,3 0-240 0,0-1-32 0,0-5-16 16,-1-2-1616-16,0-5-320 0</inkml:trace>
  <inkml:trace contextRef="#ctx0" brushRef="#br1" timeOffset="200007.52">12919 15362 4607 0,'0'0'192'0,"0"0"64"0,0 0-256 0,0 0 0 0,0 0 0 0,0 0 0 16,0 0 4960-16,0 0 944 0,0 0 192 0,6 2 48 15,1-5-3712-15,0 2-720 0,1-3-160 0,0 1-16 16,2-1-80-16,2 0-16 0,0-1 0 0,5-1 0 15,2-1-96-15,1-1 0 0,-2 0-16 0,3 1 0 16,1-3-368-16,2 3-80 0,1-2-16 0,-1-1 0 16,4-1-240-16,3-1-48 0,4 2-16 0,2-2 0 15,2-3-208-15,1 1-32 0,1 0-16 0,0-2 0 16,2-1-96-16,0-1-16 0,0 0 0 0,0-2 0 16,0 3 64-16,0 3 0 0,-1-2 0 0,-1 1 0 15,-1-1-48-15,-2 2 0 0,-2-2 0 0,-2 2 0 16,-1 1-80-16,-2-1-128 0,-1 1 176 0,1 2-176 0,-5-1 128 0,1 2-128 15,-3-2 0-15,0 3 0 0,-1 1-256 0,1 1-96 16,-1 0-32-16,-1 0 0 16,-2 0-1680-16,-1 2-352 0,1 1-64 0,-2-1-17136 15</inkml:trace>
  <inkml:trace contextRef="#ctx0" brushRef="#br1" timeOffset="200836.84">14276 14817 23839 0,'0'0'1056'0,"0"0"224"0,0 0-1024 0,0 0-256 0,0 0 0 0,0 0 0 15,0 0 1680-15,0 0 304 0,0 0 48 0,0 0 16 16,8 0-768-16,2 6-160 0,2-1-32 0,3 1 0 16,1 2-80-16,1 3-32 0,4-2 0 0,0 2 0 0,0 1-80 0,3 0 0 15,4 1-16-15,-1 0 0 0,3 3-128 0,0 1-32 16,1-1 0-16,2 3 0 0,1-2-176 0,0 1-32 15,1 0-16-15,1 0 0 0,1 1-224 0,2-1-32 16,0-1-16-16,0-1 0 0,0 0-224 0,-1 0 144 16,-1 1-144-16,-2-3 128 0,-4-2-128 0,0 0 128 15,1 0-128-15,-2 1 128 0,-7-4-128 0,1 0 0 16,-1-1 0-16,-1-2-176 0,-2 1-112 0,-2-1-32 16,-1-1 0-16,0-1 0 15,-1-1-896-15,-2 0-176 0,-2-1-32 0,-2 0-16 16,-1-1-1424-16,-2-1-272 0,-7 0-64 0</inkml:trace>
  <inkml:trace contextRef="#ctx0" brushRef="#br1" timeOffset="201243.26">14177 14249 11967 0,'0'0'1072'0,"0"0"-864"16,0 0-208-16,0 0 0 0,0 0 1520 0,0 0 256 15,-3 5 48-15,2 2 16 0,-2 2-688 0,2 1-128 16,-2 3-16-16,2 5-16 0,-3 2 128 0,1 4 32 16,1 3 0-16,-1 0 0 0,-1 3-240 0,0 3-32 15,0 1-16-15,2 1 0 0,1-4-480 0,-1 1-112 16,2 0-16-16,0-1 0 0,-1-1-256 0,2-1 0 15,-1 0 128-15,2-4-128 16,0-2-1024-16,-1-2-272 0,-1-2-48 0,2-2-10848 0</inkml:trace>
  <inkml:trace contextRef="#ctx0" brushRef="#br1" timeOffset="201462.13">14383 14283 12895 0,'6'-17'1152'0,"-2"10"-928"0,-4 7-224 0,0 0 0 16,0 0 3584-16,0 0 688 0,0 0 128 0,0 0 16 16,-3 11-2432-16,2 3-512 0,0 2-80 0,0 3-32 15,-1 5-256-15,2 4-48 0,-2 2-16 0,-1 2 0 16,-1 0-736-16,0 1-160 0,0 0-16 0,2-1-128 16,-1 2 0-16,0 1 0 0,2 0-240 0,0-1 80 15,-2-1-848-15,1-3-160 0,-1-5-48 0,0-3 0 16,1-3-1792-16,-1-3-352 0,1-3-80 0</inkml:trace>
  <inkml:trace contextRef="#ctx0" brushRef="#br1" timeOffset="201805.83">14437 13716 18431 0,'-17'-29'816'0,"11"17"160"0,-3-1-784 0,0 0-192 15,1 0 0-15,-1 3 0 0,-2 1 1664 0,1 3 272 16,-2 5 64-16,2 4 16 0,1 3-848 0,-2 7-160 16,1 4-48-16,1 7 0 0,1 2-800 0,0 5-160 0,1 2 0 0,3 1 0 15,3 1 0-15,2-3-128 0,3-2 128 0,3 0 0 16,2 0 0-16,4-4 256 0,3-1-48 0,3-3 0 16,2-5 240-16,3-1 32 0,3-6 16 0,0-3 0 15,1-3 208-15,-2-4 32 0,0-3 16 0,-3-3 0 16,0-2 464-16,-3-4 112 0,-1-2 16 0,-2-2 0 15,-4-2-320-15,-2-2-48 0,0-2-16 0,-2 1 0 16,-3-2-304-16,-2-1-64 0,-2 5-16 0,-2-2 0 16,-3 3-368-16,-1 1-80 0,-1 0 0 0,-2 1-128 15,0 0 0-15,-3 2-224 0,0 1 16 0,0 3 0 16,-1 1-2240-16,1 2-448 0,-1 6-96 0</inkml:trace>
  <inkml:trace contextRef="#ctx0" brushRef="#br1" timeOffset="202446.67">15754 15298 5519 0,'0'0'240'0,"0"0"64"0,0 0-304 0,0 0 0 0,0 0 0 0,0 0 0 16,0 0 6032-16,0 0 1152 0,0 0 240 0,0 0 32 16,0 0-5008-16,0 11-992 0,-1-1-208 0,1 3-32 15,1 2-624-15,-1 2-112 0,0 1-32 0,0 0 0 16,0 0-160-16,0 1-32 0,0-2-16 0,0-3 0 16,0 0-32-16,0-5 0 0,0-1 0 0,0-8 0 15,0 0-16-15,0 0-16 0,0 0 0 0,0 0 0 16,3-6-16-16,-1-5 0 0,2-3 0 0,-1-2 0 15,-1-2-160-15,2-2 0 0,0 0 0 0,0-1 0 0,0-1-240 16,0-2-16-16,0-1-16 0,-1-2 0 16,-1-2-176-16,-1 1-48 0,1 2 0 0,-2-1 0 15,1 4-128-15,-2 2-16 0,-2 4-16 0,2 4 0 0,1 0 224 0,0 5 48 16,0 8 16-16,0 0 0 0,0 0 208 0,2 12 160 16,1 4-208-16,1 1 80 0,0 5 128 0,1 3 0 15,2 3 0-15,2 1-128 0,1 0 368 0,2-1 80 16,0 0 0-16,2-2 16 0,0-5 240 0,2-3 32 15,-2-3 16-15,2-2 0 0,1-1 208 0,0-5 64 16,1-2 0-16,0-2 0 0,1-5 48 0,-1 0 16 16,-1-5 0-16,0-2 0 0,-2-3-240 0,1-2-32 0,-2-3-16 0,1-3 0 15,-1-2-416-15,-1 0-96 0,-1 0-16 16,-2-2 0 0,1 1-880-16,-2 2-176 0,-1-2-48 0,-2 1 0 15,-1-2-1936-15,1 2-400 0,-3 4-80 0</inkml:trace>
  <inkml:trace contextRef="#ctx0" brushRef="#br1" timeOffset="202696.79">16320 14790 23039 0,'0'0'2048'0,"0"0"-1648"0,0 0-400 0,0 0 0 0,5-4 2208 0,2-1 352 15,0 0 80-15,4 2 16 0,-1-7-528 0,5 0-96 16,0 0-32-16,4 0 0 0,0-2-848 0,2 1-192 16,0 1-16-16,1 1-16 0,0 1-592 0,3 0-112 15,1 2-32-15,1-2 0 0,-2 1-192 0,0 3 0 16,0-2 0-16,-3 3-160 16,-1-1-448-16,-2 1-96 0,0 0 0 0,-2 3-16 15,-2-1-544-15,-1-1-96 0,0 1-32 0,-1 1-15440 16</inkml:trace>
  <inkml:trace contextRef="#ctx0" brushRef="#br1" timeOffset="203024.93">16251 15584 34095 0,'0'0'1504'0,"-4"9"320"0,3 3-1456 0,-2 0-368 0,2 3 0 0,1 2 0 16,2 0 1408-16,1 1 192 0,1 2 64 0,1 2 0 15,3 3-208-15,1-3-48 0,1 1 0 0,2 0 0 0,1-3-816 0,0 1-160 16,-1-1-48-16,2-1 0 0,2 2-384 0,0 0 0 16,-2-1 0-16,2-1 0 15,-2 1-1600-15,-1-1-192 0,-1-3-32 0,-2 1-10784 16,1 0-2176-16</inkml:trace>
  <inkml:trace contextRef="#ctx0" brushRef="#br1" timeOffset="204666.43">12878 16551 1839 0,'0'0'160'0,"0"0"-160"0,0 0 0 0,0 0 0 0,0 0 4480 0,0 0 848 15,0 0 176-15,17-10 48 0,-17 10-3248 0,10 1-656 16,2-1-128-16,1 4-32 0,2-1 32 0,0 2 0 16,4 1 0-16,1 4 0 0,4-1-176 0,2 2-16 15,1 2-16-15,5 3 0 0,1 2 16 0,5 2 0 16,4-1 0-16,4 4 0 0,3-1-368 0,2 0-64 16,-3 0 0-16,0-1-16 0,1 1-256 0,-1-2-48 15,-1 1-16-15,-1-3 0 0,-2 0-112 0,-2-1-32 16,-2 0 0-16,-1 1 0 0,-1-3-224 0,-2 0-32 0,-2 0-16 0,-4 0 0 15,-4 1-144-15,-1-2 0 0,-3 2 0 0,-1-2 128 16,-1 2-304-16,-1-2-64 0,0-1-16 0,-3 0 0 31,-1 0-1600-31,-2-4-336 0,-3 0-64 0,-1-1-17056 0</inkml:trace>
  <inkml:trace contextRef="#ctx0" brushRef="#br1" timeOffset="205479.1">14869 17158 23951 0,'0'0'2128'0,"0"0"-1696"0,-4 6-432 0,-1 2 0 16,0 1 1632-16,-1 3 240 0,0 1 48 0,1 2 16 16,-2 4-1200-16,3 0-240 0,-2 9-48 0,2 0-16 15,0 0-96-15,1 0-16 0,1-3 0 0,-1 0 0 16,2-2-320-16,1-2 144 0,0-3-144 0,1-2 0 16,-1-3 144-16,1-1-144 0,1-6 0 0,-2-6 144 15,0 0 0-15,0 0 0 0,0 0 0 0,0 0 0 16,5-6 0-16,-1-7 0 0,0-3 0 0,0-2 0 15,-1-2 64-15,1-3 16 0,-1-3 0 0,1-3 0 16,0-2 0-16,0-2 0 0,0 1 0 0,0-2 0 0,-2 0 32 16,2 1 0-16,0 2 0 0,1 2 0 0,-1 3-256 0,0 3 0 15,1 3 0-15,0 1 0 0,1 4 0 0,-1 6 0 16,-3 4 0-16,-2 5-160 0,0 0 0 0,4 12 0 16,-1 3 0-16,-2 6 0 0,-1 3 16 0,3 3 0 15,-2 2 0-15,2 2 0 0,-1 2 144 0,2-1 0 16,3 1-144-16,2-1 144 0,0 2 0 0,0-4 160 15,-1 0-16-15,2-1 0 0,0-6 208 0,0-2 32 16,0-4 16-16,1-2 0 0,-2-4 384 0,0 0 80 16,-1-2 16-16,0-5 0 0,0 0 16 0,1-2 0 15,-1-4 0-15,-1-4 0 0,1 0-144 0,-1-3-32 16,-2-3 0-16,0-2 0 0,2-2-432 0,-1-2-96 16,-2-2 0-16,0 1-16 0,0-1-176 0,0-1-224 0,-2-1 48 15,0-1 16 1,-1-2-1856-16,0 0-368 0,1 2-80 0,-1-1-15968 0</inkml:trace>
  <inkml:trace contextRef="#ctx0" brushRef="#br1" timeOffset="205745.67">15286 17177 25679 0,'-5'30'1136'0,"5"-13"240"0,0 5-1104 0,1 4-272 0,2 4 0 0,1 2 0 16,4-1 720-16,-1-1 96 0,2 0 16 0,2-2 0 15,2 0 384-15,1-5 64 0,1-1 32 0,0-5 0 0,1-4-224 0,0-2-32 16,-1-6-16-16,2-1 0 0,1-3 304 0,-1-2 64 16,-2-6 16-16,-1-2 0 0,-4-4-288 0,-2-1-64 15,-1-2-16-15,-3-2 0 0,-2-3-288 0,1-1-64 16,-2-1-16-16,1-1 0 0,-5-2-304 0,-1 1-48 16,-3-2-16-16,0 2 0 0,-1-1-320 0,-3 1 0 15,0-3 0-15,-2 0-128 16,-3 1-1296-16,3 1-256 0,0 2-48 0,1 5-16 15,0 2-1472-15,2 2-304 0,-2 4-48 0</inkml:trace>
  <inkml:trace contextRef="#ctx0" brushRef="#br1" timeOffset="206276.98">15765 17465 21183 0,'0'0'1888'0,"0"0"-1504"0,-4-4-384 0,4 4 0 16,-4-6 2976-16,1 2 528 0,3 4 96 0,0 0 32 15,1-9-2496-15,3 2-496 0,3 3-112 0,1-1-16 16,1 1 192-16,1 2 48 0,1 0 0 0,-1 2 0 15,4 2-112-15,2 0-32 0,1 1 0 0,1 3 0 0,2 1-32 16,-1 1-16-16,1 1 0 0,0 2 0 0,0 1-96 0,1 3-16 16,0 3 0-16,-1-3 0 0,-2 2-64 0,-2 2-32 15,-3-2 0-15,-2 1 0 0,0 1-64 0,-3 2-16 16,-2 1 0-16,-2-1 0 0,-3 0-112 0,1 1-32 16,-4 0 0-16,-2 1 0 0,-2 1-128 0,-2-3 0 15,-1 1 144-15,-3-2-144 0,-1 0 0 0,-1-3 128 16,-3-3-128-16,0 1 0 0,0-3 0 0,0 0 0 15,0-3 0-15,1-2 128 0,2-2-128 0,0-1-256 16,-1-3 64-16,2-1 0 0,0-1-128 0,2-2-48 16,0-2 0-16,3-2 0 0,2 1 160 0,2-1 16 15,0 0 16-15,3-1 0 0,1-1 384 0,1-1 80 16,3 1 16-16,2 2 0 0,0-1-176 0,5-1-128 16,2 1 192-16,3 3-192 0,1 2 512 0,1 3-16 0,2 3 0 0,1 2 0 15,1 1 32-15,1 5 16 0,2-1 0 0,0 2 0 16,1 1-96-16,0 0 0 0,-1 1-16 0,0-1 0 15,-2 2-272-15,-3-5-160 0,-1 0 192 0,1 0-192 32,1-3-608-32,-1 1-224 0,1 1-64 0,0 1-14016 0,0 0-2816 0</inkml:trace>
  <inkml:trace contextRef="#ctx0" brushRef="#br2" timeOffset="-189958.54">6972 16057 10127 0,'0'0'896'0,"0"0"-704"0,0 0-192 0,0 0 0 0,0 0 1920 0,0 0 368 16,0 0 64-16,0 0 16 0,0 0-640 0,0 0-112 16,-5-4-16-16,5 4-16 0,-5-1-336 0,5 1-64 15,0 0-16-15,-8 1 0 0,2 3-320 0,0 1-64 16,0 3-16-16,-1 1 0 0,-3 2-432 0,2-1-80 16,1 2-32-16,1 1 0 0,1 1-224 0,0 3 0 0,1-1 0 0,4 0 0 15,1-1 0-15,3 1 0 0,2-1 0 16,2 1 0-16,0 0-160 0,2 1 160 0,3 1-128 0,2-4 128 15,-1-1-176-15,0 0 176 0,1 2-208 0,-1-2 80 16,-1-2 304-16,-1 3 64 0,-2-3 16 0,0 2 0 16,-1-1 384-16,-3 1 96 0,1 0 16 0,-3 1 0 15,-2 1-272-15,-1 0-48 0,1 4-16 0,-2-2 0 16,-2 0-208-16,0 0-32 0,-3-3-16 0,1 0 0 16,0-2-160-16,-1-2 192 0,-1 0-192 0,0-1 192 15,-2-3-32-15,-1-2 0 0,0-1 0 0,0-2 0 16,0-2 272-16,1-2 48 0,0-3 16 0,0-2 0 15,0-1-160-15,2-2-16 0,1-2-16 0,2 0 0 16,3-3-304-16,4 1 0 0,0-2 0 0,1 1 0 0,1 1 0 0,2 2 0 16,1-1 0-16,2 4 0 0,1 0 0 15,-1 2 0-15,2 0 0 0,2 1 0 16,0 1-1584-16,2-1-208 0,2 4-64 0,-2-4-14352 16</inkml:trace>
  <inkml:trace contextRef="#ctx0" brushRef="#br2" timeOffset="-189755.52">7358 16051 17503 0,'0'0'1552'0,"0"0"-1232"15,0 0-320-15,0 0 0 0,0 0 2848 0,0 0 512 16,0 0 96-16,9 7 32 0,-1 1-1856 0,1 3-368 16,0-1-80-16,2 3-16 0,1 2-656 0,1 1-128 15,2 4-16-15,0 1-16 0,-2 0-352 0,0 2 128 16,0 1-128-16,-2 0 0 15,1 0-736-15,-3-1-224 0,-1 1-32 16,-1-1-16-16,-3 1-2624 0,-1-2-528 0,-1-1-96 0,-1-2-32 0</inkml:trace>
  <inkml:trace contextRef="#ctx0" brushRef="#br2" timeOffset="-189568.04">7316 16291 33567 0,'0'0'1488'0,"0"0"304"0,0 0-1424 0,0 0-368 0,0 0 0 0,0 0 0 16,8 0 1392-16,1 0 208 0,2-2 32 0,3 0 16 16,3-1-384-16,1-2-80 0,3-2-16 0,1 1 0 15,2-2-480-15,-1 0-112 0,1-1 0 0,-1 0-16 0,1 0-368 0,-1 1-192 16,1-1 192-16,-2 1-192 16,-1-1-1264-16,0 5-352 0,-1-1-80 0</inkml:trace>
  <inkml:trace contextRef="#ctx0" brushRef="#br2" timeOffset="-182559.1">6637 14958 23951 0,'3'-17'2128'0,"-3"17"-1696"16,0 0-432-16,-3-5 0 0,1-3 1792 0,-1 0 288 16,-1 1 48-16,0 0 16 0,2 0-896 0,-1 4-176 31,3 3-48-31,-5-6 0 0,0 1-576 0,-2 3-128 0,-1 2-32 0,2-3 0 0,-1 2-144 0,-1-1-16 16,3 2-128-16,-1 2 192 0,6-2-192 0,0 0 0 15,0 0 0-15,0 0 0 0,-6 5 0 0,6-5 0 16,0 9 0-16,3 0-160 0,2 0 16 0,3 2 0 15,1-1 0-15,2 2 0 0,0 0 144 0,2 1 0 16,2-3-144-16,0 3 144 0,1 0 0 0,0 0 0 16,-1-2 0-16,1 2 0 0,0 2 432 0,-2 0 48 15,0-2 16-15,-2 1 0 0,-3 0 160 0,-1 2 48 16,-3 0 0-16,-2-1 0 0,-2 3-144 0,-2 1-32 16,-3-1 0-16,-1 2 0 0,-2-1-272 0,-1 1-64 0,-1-3-16 0,0 0 0 15,-1-2-176-15,-2-3 192 0,-1-2-192 0,2-2 192 31,1-1-192-31,0-7 192 0,0 0-192 0,1-6 192 0,1 1-192 0,2-1 0 0,1-5 144 0,1 0-144 16,3-2 0-16,1-1 0 0,0 1 0 0,2 0-192 16,2 2 192-16,1-2-192 0,2 2 192 0,2 1-192 15,3 1 192-15,1 2-192 0,1 1 192 0,2-1-192 32,1 2-320-32,2 0-80 0,1 1-16 0,1-3 0 0,1 2-2848 15,3 1-576-15</inkml:trace>
  <inkml:trace contextRef="#ctx0" brushRef="#br2" timeOffset="-182402.8">7018 14879 24879 0,'0'0'2208'0,"0"0"-1760"15,0 0-448-15,0 0 0 0,0 0 2944 0,0 0 512 16,0 0 112-16,6 4 16 0,4-1-2000 0,0 1-400 16,2-1-80-16,3 0-16 0,5-1-560 0,-1-1-112 15,-2 2-32-15,4-6 0 16,1 3-1024-16,2-1-192 0,1 0-64 0,-1-3-17344 0</inkml:trace>
  <inkml:trace contextRef="#ctx0" brushRef="#br2" timeOffset="-179688.74">6105 17802 26719 0,'0'0'2368'0,"0"0"-1888"16,0 0-480-16,0-10 0 0,-4 23 832 0,2 4 80 15,2 3 16-15,0 1 0 0,1 4-32 0,2 3 0 16,1 5 0-16,1 2 0 0,1 5-128 0,2-2-48 16,0 4 0-16,0-5 0 0,1-1-448 0,0-2-80 15,0-4-32-15,-1-1 0 0,1-2-160 0,-2-4 0 0,-1 0 0 0,1-5 0 16,-3 0-176-16,1-5-64 0,-3-5-16 0,0 0 0 31,-2-8-512-31,0 0-96 0,0 0-32 0,0 0 0 16,-4-5-256-16,-1-6-64 0,-2-5-16 0,-1-3 0 15,-1-2 144-15,-1-5 48 0,-2-5 0 0,-1-3 0 16,-3-4 464-16,2-2 80 0,1-5 32 0,0 1 0 0,-1-2 464 0,1 2 0 0,1 1-128 0,1 3 128 16,5 7 528-16,2 3 160 0,1 0 16 0,2 4 16 15,2 2 96-15,3 5 16 0,3 3 0 0,1 4 0 16,-1 3-160-16,4 2-32 0,1-1 0 0,2 1 0 16,4 2 80-16,4 2 16 0,0 1 0 0,7 0 0 15,2 2-176-15,6 2-48 0,-1 0 0 0,2-2 0 16,0 0-256-16,1 0-48 0,-2 0-16 0,0 0 0 15,1-2 0-15,1 0 0 0,2 1 0 0,-1 0 0 0,1 1 0 16,2 0-16-16,2-3 0 0,1 1 0 0,1-2-176 0,-3 1 0 16,-1 1 144-16,-1 0-144 0,0 0 0 0,-1-1 0 15,1 0 0-15,0 1 128 0,0-1-128 0,1 2 0 16,2-4 0-16,-1 1 128 0,1 0-128 0,-1-3 0 16,-3 1 0-16,-4-2 0 0,0-1 0 0,-2-3 128 15,-2 2-128-15,-2-1 0 0,-1 2 0 0,-1 1 0 16,-2-2 0-16,-1 2 128 0,0 3-128 0,0-2 0 15,-2 1 128-15,-1 1-128 0,1 1 0 0,-1 0 0 16,2 1 0-16,-2 1 0 0,1 0 0 0,-1 2 0 16,2 2 0-16,-4 0 0 0,-2 2 0 0,2 1 0 15,-2 2 0-15,-1 3 0 0,-1-1 0 0,2 4 0 16,1 4 0-16,-1 0-128 0,1 3 128 0,0 1 0 0,0 1 0 16,3 3 0-16,0 1 0 0,1 2 0 0,3 2 0 0,0 0-128 15,3 2-48-15,0-1 0 0,2 2 0 0,1 0 0 16,-1 0-16-16,-4 0 0 0,1 1 0 0,-3-1 0 15,-1 0-32-15,0-3-16 0,-3 0 0 0,-1-1 0 16,0-5 240-16,-4 0-144 0,-2 1 144 0,-1-2-128 16,0-2 128-16,-4 0 0 0,0-2 0 0,-2 1 0 15,-3-2 0-15,-1 0 0 0,-1-2 0 0,-3 0 128 16,-1-1 16-16,-1-3 16 0,-3-1 0 0,-1-2 0 16,-2 1 160-16,-3-2 16 0,-3 1 16 0,-3 0 0 15,-2-1 64-15,-6 1 16 0,-5-2 0 0,-7 2 0 16,-6 0 32-16,-6-1 16 0,-6 0 0 0,-5-1 0 15,-3 1 64-15,-6-1 16 0,-5-1 0 0,-7-2 0 0,-8-3 336 0,-2-1 64 16,-1-1 0-16,-6-5 16 0,-4-1-288 0,2-7-64 16,1-1-16-16,-7-2 0 0,7-1-608 0,10 3 0 15,-4-4-192-15,-1 2 64 16,9 0-352-16,8 3-64 0,5 1-16 0,-12 0 0 16,18 4-1008-16,16 8-208 0,8 1-32 0,18 1-16512 15</inkml:trace>
  <inkml:trace contextRef="#ctx0" brushRef="#br2" timeOffset="-178485.85">3206 16842 20271 0,'0'0'1792'0,"0"0"-1424"0,0 0-368 0,-4 12 0 16,0 1 2208-16,3 4 368 0,2 4 80 0,2 2 16 15,-1 3-1984-15,3 3-400 0,3 1-80 0,0 4-16 16,1-3-32-16,2 2-16 0,-2-5 0 0,1 0 0 0,-1-4 96 16,-1-3 16-16,1-2 0 0,-1 0 0 0,0-1 112 0,-2-1 16 15,1-1 16-15,-2 0 0 0,-1-3-176 0,1 2-32 16,-1 0-16-16,0-4 0 0,-3-2-176 0,-1-9 0 16,0 0 0-16,0 0 0 0,0 0-384 0,0 0 0 15,0 0 0-15,-3-5 0 16,-1-4-448-16,-2-5-112 0,1-4-16 0,1-5 0 15,0-3 336-15,2 0 64 0,-1 3 16 0,3-1 0 0,1 1 336 0,3 5 64 16,2 3 16-16,3 1 0 0,2 2 320 0,2 3 64 16,2 2 0-16,0 5 16 0,2 2 272 0,0 1 48 15,0 2 16-15,0 2 0 0,-1 3 16 0,-2 1 0 16,-1 1 0-16,-1 1 0 0,-3-1-96 0,-1 2-16 16,0 1 0-16,-3 0 0 0,-1 0-176 0,-3 0-32 0,-3 3-16 0,-2-3 0 15,-2 1-112-15,-1 2-32 0,-2-3 0 0,-2 1 0 16,-1-1-144-16,-1-1 0 0,0-3-192 0,0-1 192 15,0-2-384-15,0-2 32 0,1-1 16 0,2-3 0 32,0-1-176-32,0-1-48 0,1-3 0 0,3 0 0 15,2 0-48-15,4 5-16 0,0 0 0 0,0 0 0 0,5-4 288 0,3-1 48 0,-2 2 16 0,6 2 0 16,1-1 144-16,3 1 128 0,0 1-192 0,0 0 192 16,4-1 0-16,0-1 0 0,0 0 0 0,3-1 0 15,0 1 384-15,2-2 16 0,1 0 16 0,-3 0 0 16,0-1-48-16,-3 1-16 0,1 1 0 0,-4-2 0 15,-2-2-192-15,-2 1-32 0,-2-1-128 0,-2 1 192 16,-1-2 0-16,-1 0 0 0,-1 0 0 0,0 1 0 16,-3-1 64-16,0 0 16 0,-2 0 0 0,-1 0 0 15,-1-1 288-15,0 0 48 0,-2 1 16 0,-1 0 0 0,0 1 80 0,0 0 32 16,4 7 0-16,-6-4 0 0,1 0 16 0,5 4 0 16,0 0 0-16,-7 2 0 0,1 3-384 0,2 1-80 15,2 2-16-15,2 5 0 0,3 3-272 0,0 1 0 16,2 0 0-16,1 0 0 0,2 0-224 0,1 1 0 15,0-3 0-15,3 1 0 16,0-3-1440-16,2-1-304 0,2-2-48 0,0-2-16 16,-2-3-640-16,-1-5-128 0,-1 0-16 0,-1-5-9360 15</inkml:trace>
  <inkml:trace contextRef="#ctx0" brushRef="#br2" timeOffset="-178312.53">3963 16928 25103 0,'-1'-18'1104'0,"0"11"240"0,-1 1-1072 0,1-1-272 15,0 1 0-15,1 6 0 0,0 0 1792 0,0 0 320 0,0 0 48 0,0 0 16 16,6 8-1152-16,2 5-208 0,3 6-48 0,2 3-16 16,2 6-496-16,1 2-80 0,1 1-32 0,1 2 0 15,0 0-144-15,3 0 0 0,1-2 0 0,-1 1 0 32,-1-2-448-32,-2-2-128 0,0 0-32 0,-2-1 0 0,-2 0-2304 0,-1-3-464 0</inkml:trace>
  <inkml:trace contextRef="#ctx0" brushRef="#br2" timeOffset="-177952.77">4053 17185 18431 0,'-10'-9'816'0,"6"4"160"0,-1 1-784 0,1 1-192 16,4 3 0-16,-4-4 0 0,4 4 2864 0,0 0 528 16,0 0 96-16,4-6 32 0,1-2-2720 0,3 0-544 15,1 0-96-15,3 2-32 0,1-2-128 0,1 0-176 16,2 0 48-16,1 0 0 15,0-1-864-15,0-1-160 0,1-2-48 0,0 0 0 16,-2 1-2224-16,-2 0-448 0,0 1-96 0,-1-2 0 16,-2 2 1472-16,-2-1 288 0,-3 1 64 0,0-1 16 0,-2 2 1632 0,-2 0 336 15,0-1 160-15,-2 2-160 0,-2 0 2832 0,1 1 560 16,-2 2 112-16,3 5 32 0,0 0-880 0,0 0-160 0,0 0-32 0,0 0-16 16,0 0-944-16,0 0-192 0,6 5-48 0,0 5 0 15,2 5-448-15,1 2-80 0,1 4-32 0,2 4 0 16,1 2-64-16,2 2-16 0,0-1 0 0,1 2 0 15,-1-1-256-15,1 1-48 0,0-1-16 0,-1 0 0 16,0-2-144-16,-1 0-272 0,-1-6 64 0,-1 1 16 31,0-6-992-31,-2 0-192 0,-2-3-32 0,-3-3-7312 0,0-2-1456 0</inkml:trace>
  <inkml:trace contextRef="#ctx0" brushRef="#br2" timeOffset="-177421.58">4373 17199 15663 0,'0'0'1392'15,"0"0"-1120"-15,0 0-272 0,0 0 0 0,0 0 2832 0,0 0 512 16,0 0 112-16,0 0 0 0,0 0-2224 0,10 2-448 16,3 0-80-16,1 1-32 0,1-2-368 0,0 0-80 15,2-1-16-15,0 0 0 0,2-1-80 0,-1 0-128 16,0-2 176-16,0 2-176 0,-1 0 256 0,-1-1-64 16,-2-2-16-16,-1 2 0 0,-1-1 0 0,-1 0 0 15,-4 1 0-15,1-2 0 0,0 0-48 0,-3-1 0 16,0 2 0-16,-1-3 0 0,-1-5-128 0,-2 2 192 15,1 0-192-15,-4-1 192 0,-2-1-192 0,0 2 128 16,-1 1-128-16,-1-1 128 0,-1 3 96 0,-1 0 16 16,1 2 0-16,-1-1 0 0,1 3 336 0,1 2 64 15,6 0 0-15,-4 5 16 0,2 1-304 0,2 3-64 16,3 3-16-16,2 0 0 0,3 1-272 0,3 1 0 0,2 1 0 16,3-2-144-16,3 0-32 0,2-2 0 0,2 1 0 0,1-3 0 31,-1-1-720-31,-1-1-160 0,-1-2-32 0,-3 3 0 15,1-4-656-15,-4 1-144 0,-2-1-32 0,-1 0 0 16,-3 0 144-16,-1-1 32 0,-8-3 0 0,0 0 0 16,5 7-688-16,-1 0-128 0,-4-7-16 0,0 0-16 15,-1 7 1392-15,1-7 288 0,-4 7 48 0,4-7 16 0,-7 4 2448 0,7-4 512 0,0 0 80 0,-6 0 32 16,-2-5-640-16,1-1-128 0,2 0-32 0,0-2 0 16,0-1-848-16,0 0-160 0,1 0-32 0,2 0-16 15,0 1 0-15,0 0 0 0,1 0 0 0,1 2 0 16,0 6 496-16,1-7 96 0,2 0 32 0,2 1 0 15,0 1 240-15,2-4 48 0,0 0 16 0,2-1 0 16,1 0-112-16,0-2-32 0,2 0 0 0,0-1 0 0,0 2-128 16,-2-4-48-16,-1 4 0 0,0 2 0 0,-2 1-352 15,-1 1-80-15,0 2-16 0,-6 5 0 0,7-1-368 0,1 1-160 16,-8 0 128-16,11 4-128 0,0 1 0 0,1 1 0 16,0 1 0-16,0 1-176 15,-2-2-1488-15,-1 3-320 0,0 2-48 0,-1 0-8976 16,-1 1-1808-16</inkml:trace>
  <inkml:trace contextRef="#ctx0" brushRef="#br2" timeOffset="-176950.81">4065 17873 23039 0,'-3'12'2048'0,"-1"5"-1648"16,-1 0-400-16,3 5 0 0,2 3 2512 0,1 3 432 0,2 2 64 0,0-2 32 15,1 1-1808-15,3-2-352 0,1-2-80 0,1-3-16 0,-3-3-576 0,2-2-208 16,1-2 144-16,0-1-144 0,2-4 0 0,-3 0 0 15,-2-3 0-15,1-1 0 16,-1-2-592-16,-6-4 0 0,0 0 0 0,7-4 0 16,-7 4-128-16,1-7-32 0,-1-3 0 0,-1-2 0 0,-3-1 400 0,-1-3 80 15,-3-1 16-15,-1-2 0 0,-2-5 256 0,0 0 0 16,-1-3-128-16,0 1 128 0,-1 0 0 0,0 2 0 16,3-3 128-16,0 1-128 0,3-1 544 0,0 2 16 15,2 2 0-15,2 1 0 0,2-1 304 0,2 4 64 16,2 2 16-16,2 1 0 0,2 2-512 0,0 1-112 15,1 0 0-15,1 1-16 0,2 0-144 0,1 3-32 16,1 1 0-16,1 2 0 0,0 1-320 0,1 1-64 16,-1 1 0-16,2 2-16 15,2 1-2816-15,-3 1-560 0</inkml:trace>
  <inkml:trace contextRef="#ctx0" brushRef="#br2" timeOffset="-176770.01">4109 18014 32303 0,'0'0'1424'0,"-2"8"304"0,-2-2-1376 0,4-6-352 16,0 0 0-16,0 0 0 0,0 0 224 0,8 3-32 16,2-2 0-16,2-2 0 0,1-2 64 0,2-1 0 0,5-5 0 15,1 3 0-15,-2-2-496 0,1-1-80 0,-2 1-32 0,0 2 0 31,-4-1-1888-31,-1 4-368 0,-2 2-80 0,-2 1-9120 0</inkml:trace>
  <inkml:trace contextRef="#ctx0" brushRef="#br2" timeOffset="-176160.6">4467 17869 11055 0,'0'0'976'0,"0"0"-784"15,0-4-192-15,0 4 0 0,1-6 3344 0,-1 6 624 16,4-7 128-16,1 2 32 0,-5 5-2016 0,8-2-384 16,1 2-96-16,0 3-16 0,3 5-496 0,0 3-96 15,-1 0-32-15,1 3 0 0,0 2-304 0,-2 0-64 16,2 2-16-16,-2 2 0 0,-1 1-144 0,-1 1-16 16,-3-3-16-16,-1 0 0 0,-1-1-112 0,0-2 0 15,-1-1-16-15,0 1 0 0,-1-2-128 0,-2-1-32 0,-1-1 0 0,0-4 0 16,-1 0-144-16,3-8 0 0,-5 5 144 0,5-5-144 15,-7 1 0-15,1-2 0 0,-2-3-192 0,0-1 64 32,0 0-320-32,0-7-48 0,-1-3-16 0,0-1 0 15,1-4-224-15,-1-1-48 0,0-4-16 0,0 1 0 16,1-3-144-16,3 3-16 0,0 2-16 0,1-1 0 0,4 1 496 0,1 1 96 0,3 2 32 0,1 2 0 16,2 1 352-16,3 2 0 0,3 1 0 0,2 2 0 15,2 2 160-15,1 1 96 0,1 2 32 0,5 1 0 16,-1 0 64-16,-1 2 16 0,-2-1 0 0,-2 4 0 15,-1 4 192-15,-2 0 32 0,-2 2 16 0,-4 2 0 16,-3 1 160-16,1 3 48 0,-3 2 0 0,-3 3 0 16,-4 2-128-16,-1 1-32 0,-3 1 0 0,-1 1 0 15,-1 1-320-15,-2 0-64 0,1 2-16 0,-2 1 0 0,-1 0-256 16,0-4 0-16,0 0 0 0,1 0 0 16,2-5-640-16,-1-1-128 0,1-3-16 0,1-2-16 15,2-4-2464-15,1 0-512 0,1-3-80 0</inkml:trace>
  <inkml:trace contextRef="#ctx0" brushRef="#br2" timeOffset="-175754.17">5000 17708 10127 0,'0'0'448'0,"0"0"96"0,0 0-544 0,-4-4 0 0,1-1 0 0,3 5 0 15,-6-4 5184-15,-1 1 944 16,-1 0 176-16,1 2 32 0,-1 1-4160 0,0 1-848 0,0 2-176 0,0 4-16 15,0 0-624-15,2 6-112 0,-1 0-16 0,2 4-16 16,1-1-368-16,0 5 144 0,2 0-144 0,0 2 0 16,2 2 176-16,3 0-176 0,1-2 160 0,1 1-160 15,2-2 144-15,1 0-144 0,1-1 128 0,1 0-128 16,2-2 208-16,1-2-32 0,1-2-16 0,2-2 0 16,-1-4-160-16,1-3 0 0,-2-1 0 0,1-3 0 15,-2-1 0-15,0-1 0 0,-1-1-144 0,-1-1 144 16,1-3-256-16,-3 0 16 0,-2-1 0 0,-2-1 0 15,-1-3-112-15,-2 0-32 0,-2 0 0 0,0 0 0 16,-1 0 160-16,-1-1 32 0,-4-1 0 0,1 0 0 16,-1 4 192-16,-2-2 0 0,1 0 0 0,-2 0 0 15,-3 1 0-15,3 2 0 0,0 0 0 0,1 3 0 0,2 1 448 0,6 3 16 16,-5-2 16-16,5 2 0 0,0 0 96 0,0 0 0 16,0 0 16-16,0 0 0 0,9 2-272 0,1-2-48 15,3 0-16-15,2 0 0 0,1 0-96 0,3-3-32 16,-1-3 0-16,2 2 0 0,0-2-128 0,3-2 0 15,0 0 0-15,-1 0 0 16,-1 2-1344-16,-1-3-208 0,-2 1-48 0,0 1-9792 16,-2 4-1952-16</inkml:trace>
  <inkml:trace contextRef="#ctx0" brushRef="#br2" timeOffset="-173289.28">4077 18022 15839 0,'0'0'704'0,"0"0"128"0,0 0-656 0,0 0-176 0,0 0 0 0,0 0 0 15,0 0 1136-15,0 0 192 0,0 0 32 0,0 0 16 16,0 0-416-16,0 0-96 0,4 5-16 0,-4-5 0 16,2 8-80-16,1 0-32 0,-1-2 0 0,1 1 0 15,-3-7 96-15,3 9 0 0,-2 0 16 0,0-1 0 16,1 4-368-16,-1-1-80 0,0 1-16 0,2-3 0 16,1 2-176-16,-2-1-32 0,1 0-16 0,0 0 0 0,-3-10 48 0,2 7 16 15,-2-7 0-15,3 10 0 0,-2-4 32 0,-1-6 16 16,0 0 0-16,3 8 0 0,-3-8-144 0,2 9-128 15,0-1 192-15,-2-8-192 0,0 9 144 0,0-9-144 16,0 0 0-16,0 0 144 0,0 0-144 0,0 0 0 16,0 0 0-16,1 9 0 0,-1-2 0 0,0-7 0 15,0 0 0-15,0 0 128 0,-1 7-128 0,1-7 0 16,0 0 0-16,0 0 0 0,0 0 128 0,0 0-128 16,0 0 0-16,0 0 128 0,0 0-128 0,0 10 0 15,0-10 0-15,0 0 128 0,0 0-128 0,0 0 0 16,0 0 0-16,0 0 0 0,0 0 128 0,0 0-128 15,0 0 192-15,0 0-64 0,0 0 64 0,0 0 0 16,5 2 0-16,-5-2 0 0,0 0 0 0,6 1 0 0,1-1 0 16,-1 0 0-16,-6 0-64 0,0 0-128 0,8-2 192 0,-1 1-64 15,-1-3 32-15,-6 4 0 0,8 0 0 0,0 0 0 16,-8 0 0-16,9-2 0 0,0 1 0 0,-1-2 0 16,-2 1 32-16,2-1 16 0,-1-1 0 0,1 2 0 15,-1 0-208-15,1 1 176 0,-1-2-176 0,1 1 160 16,-2 1-32-16,1-3-128 0,-1 1 192 0,1-1-64 15,-7 4-128-15,6-2 0 0,-6 2 0 0,7 0 128 16,-7 0-128-16,0 0 0 0,0 0 0 0,0 0 0 16,0 0 192-16,0 0-64 0,9 0 0 0,-9 0 0 15,0 0-128-15,0 0 0 0,8 0 0 0,-8 0 0 16,0 0 192-16,0 0-64 0,7-3 0 0,-7 3 0 16,0 0-128-16,0 0 0 0,0 0 0 0,0 0 128 0,0 0-128 15,0 0 128-15,0 0-128 0,0 0 128 0,0 0-128 16,0 0 128-16,8-1-128 0,-8 1 128 0,0 0-128 0,0 0 0 31,0 0 0-31,0 0 128 0,0 0-128 0,8 0 0 16,-8 0 0-16,0 0 128 0,0 0-128 0,0 0 0 15,0 0 0-15,0 0 0 0,0 0 0 0,0 0 0 16,0 0 128-16,0 0-128 0,0 0 0 0,0 0 0 16,9-2 0-16,-9 2 0 0,0 0-320 0,7-4 0 15,-7 4 0-15,0 0 0 16,6-4-1712-16,-6 4-336 0,5-5-64 0,1 0-12832 0</inkml:trace>
  <inkml:trace contextRef="#ctx0" brushRef="#br2" timeOffset="-138658.52">14157 16742 3679 0,'-1'-7'160'0,"-1"2"32"0,2 5-192 0,0 0 0 0,0 0 0 0,0 0 0 15,0 0 4208-15,-1 9 784 0,0 3 176 0,0 3 16 16,1 5-3008-16,0 5-624 0,1 3-112 0,-1 8-32 16,1 3-352-16,0 8-80 0,-1 2-16 0,0 5 0 15,-1-1-512-15,0 6-128 0,0 2 0 0,-2-1-16 16,0-3-32-16,1-1 0 0,-1-2 0 0,2-5 0 16,1-2-272-16,0-4 0 0,0-5 0 0,1-3 0 15,2-5-1424-15,-1-4-352 0,2-2-64 0</inkml:trace>
  <inkml:trace contextRef="#ctx0" brushRef="#br2" timeOffset="-137589.77">14087 16665 24127 0,'-15'-2'1072'0,"15"2"208"0,0 0-1024 0,0 0-256 0,0 0 0 0,0 0 0 16,0 0 448-16,0 0 48 0,0 0 0 0,0 0 0 16,0 0 592-16,12 2 112 0,2-1 16 0,3 2 16 15,0-1-208-15,3 1-64 0,1-1 0 0,3 2 0 16,4 2 0-16,2-4 0 0,2 2 0 0,6-4 0 16,4 1-480-16,2-1-96 0,2 0-32 0,3-1 0 15,4-3-112-15,0 2-32 0,3-4 0 0,3 2 0 16,1 2-208-16,0-1 0 0,-2 1-144 0,-2-1 144 0,-3 0 0 0,-1 2 0 15,-3 1 0-15,1 0 0 0,-2 0 0 0,2 0 0 16,0 4 0-16,3 0 0 0,0 1 0 0,2-1 0 16,-3-3 0-16,-1 1 0 0,0-1 160 0,-2-1-32 15,-1 0 0-15,1 0 0 0,2 3-128 0,-3-2-272 16,-1 1 64-16,1 1 16 0,-2-3 0 0,-2 0 16 16,-2-3 0-16,-6 2 0 0,-2 1 32 0,-3-1 0 15,1 0 0-15,-4-3 0 0,0 0 144 0,-2 1-128 16,-3 1 128-16,-1 0-128 0,-1 1 128 0,-1 1-128 15,-1 1 128-15,5 2-128 0,-5-1 128 0,-7 2 0 16,0 2 0-16,1-3 0 0,-1 3 0 0,-1 0 0 0,1 1-144 16,1 2 144-16,-2 3 0 0,0 1 0 15,0 0 0-15,0 4 0 0,1-2 0 0,1 6 0 0,0 1 192 0,2 6-64 16,2 2 0-16,-2 4 0 0,-1 2 0 0,2 3 0 16,0 5 16-16,2 5 0 0,0-1 0 0,2 3 0 31,1 0-144-31,1 1 0 0,-3-5 0 0,1 0 0 0,1-2 0 0,0-2 0 0,-3-2 128 0,0-2-128 15,2-3 0-15,-1 2 0 0,1 0 0 0,-2-3 128 16,-1-2-128-16,-1-1 0 0,-2 1 144 0,2-3-144 16,-3-3 0-16,-2-1 128 0,0-2-128 0,-3-3 0 15,0 1 0-15,-2 0 144 0,-1 1-144 0,2 1 0 16,-5-3 176-16,1-3-176 0,-3-1 160 0,-1 4-160 0,-2-3 176 16,-1 0-176-16,-1-1 192 0,0 0-192 0,-3-2 208 0,-2-2-64 15,-2-2-16-15,-1 0 0 0,-3-2-128 0,2-3 160 16,-3 2-160-16,0 0 160 0,-1-1-16 0,-2-2 0 15,-1 0 0-15,0 2 0 0,3-2 16 0,-3 0 0 16,-2-1 0-16,-1 0 0 0,1 1-16 0,-2-4 0 16,0 1 0-16,-2 2 0 0,-4-2 0 0,-2 2 0 15,-1 0 0-15,-1-1 0 0,0-1 176 0,0 1 16 16,-2-1 16-16,-1 1 0 0,3 0 16 0,1-1 0 16,0 0 0-16,0 0 0 0,3-1-240 0,0-1-128 15,-1-1 160-15,1 0-160 0,-3 2 128 0,-1-2-128 16,0-3 0-16,1 0 0 0,-1 0 176 0,2 2-176 0,1 0 192 15,-1 1-192-15,-1-3 272 0,4 0-48 0,0 4-16 16,0 0 0-16,-1 1 48 0,1 1 0 0,0-1 0 0,-3 2 0 16,-2-3-80-16,-1 0-16 0,-2 0 0 0,0-4 0 15,-1 2-160-15,0 1 0 0,1-2-192 0,0 1 192 16,0 1 0-16,1 1 0 0,0-3 0 0,2 2 0 16,1-1 128-16,0 1-128 0,-3-4 192 0,2 1-64 15,0 0-128-15,0 0 0 0,-2 0 144 0,2 2-144 16,1-4 0-16,2 2 0 0,0 1 0 0,2-4 0 15,-1 2 0-15,2 1 0 0,3 0 0 0,0 1 0 16,2 2 0-16,1-3 0 0,3-1 0 0,-1 1 0 16,1 0 0-16,1 2 0 0,-1-5 0 0,-1 3 0 15,0-1 0-15,-1 0 0 0,-1-3 0 0,0 0 128 16,1 3-128-16,1 0 0 0,2-1 0 0,2 1 0 0,0-1 0 16,1-1 128-16,2 1-128 0,1-2 0 0,1 0 240 15,2-2-32-15,-2-4 0 0,3 0 0 0,1-1 48 0,2-8 0 16,0 0 0-16,4-5 0 0,-2 2-256 0,3 0 128 15,-1 2-128-15,2 5 0 0,-1 1 0 0,2 2 0 16,1-1 0-16,-1 4 0 16,0 0-1088-16,2 4-272 0,-2 1-48 0,-1-2-19728 15</inkml:trace>
  <inkml:trace contextRef="#ctx0" brushRef="#br2" timeOffset="-132988.31">12258 16537 18431 0,'0'0'1632'16,"-10"3"-1312"-16,0-1-320 0,3 7 0 0,-3-1 1952 0,-3 0 320 0,0 2 64 0,-1 2 16 0,-1 1-1280 0,-4 5-256 16,-1 1-48-16,3-1-16 0,2 0-80 0,0 0-16 15,2-1 0-15,3-1 0 0,1 0-336 0,2-3-64 16,2 0 0-16,2 0-16 0,2-3-48 0,2 1-16 16,5-2 0-16,1 1 0 0,4-1-176 0,2-1 0 15,1-1 0-15,3-1 0 0,1 1 0 0,2-5 0 16,3 1 0-16,1 1 0 0,-1 0 272 0,-1 1 32 15,-1 0 0-15,-1 2 0 0,-2 0-112 0,-2 3 0 16,-2 0-16-16,-5 2 0 0,-2 1 400 0,-3 1 64 16,-3 3 32-16,-1 1 0 0,-1 3 64 0,-3-3 16 15,-1 2 0-15,-3-2 0 0,-1-1-240 0,-1-1-64 16,0-2 0-16,-2-1 0 0,-1 0 64 0,2-4 16 16,-1-1 0-16,1-4 0 0,1-1 96 0,1-3 16 0,0 0 0 0,1-4 0 15,1-1-640-15,2-1 0 0,1-1-144 0,3-1 144 16,2-5-256-16,1 1 64 0,0 0 0 0,2-1 16 31,3 1-1104-31,0 1-240 0,3-1-32 0,1 2-16 16,1 0-1424-16,1 0-272 0,0-2-64 0</inkml:trace>
  <inkml:trace contextRef="#ctx0" brushRef="#br2" timeOffset="-132847.83">12428 16687 40543 0,'0'0'896'15,"0"0"176"-15,0 0 32 0,0 0 48 0,-2-5-928 0,2 5-224 0,0 0 0 0,2-7 0 16,2-2 1008-16,3 2 144 0,2 4 48 0,3-4 0 0,1 1-816 0,1 0-144 16,3 0-48-16,1-2 0 15,2 1-1152-15,2 1-224 0,1-1-48 0,0 1-17776 16</inkml:trace>
  <inkml:trace contextRef="#ctx0" brushRef="#br2" timeOffset="-125052.53">12368 14291 23039 0,'0'0'2048'0,"0"0"-1648"15,0 0-400-15,0 0 0 0,-7-3 1152 0,-1 2 160 16,1 1 32-16,1 1 0 0,-1 2-512 0,1 2-80 16,0-3-32-16,1 5 0 0,5-7-576 0,-4 6-144 15,0 1 0-15,2 1 0 0,0 0 0 0,2-2 0 16,0 2-160-16,2 0 160 0,-1 1-128 0,2 1 128 0,1-1 0 0,-2 3-144 15,3 1 144-15,3 4 0 0,0-1 0 0,3 1 0 16,-2 0 0-16,0 0 176 0,0 1-48 0,-1-1 0 16,0 0 352-16,-2 1 64 0,-1-2 16 0,-1-1 0 15,-1 2 64-15,-2 0 16 0,-1 0 0 0,0 1 0 16,-1-4-64-16,-2 0-16 0,1-1 0 0,-2-1 0 16,0-3 176-16,0 0 32 0,-3-4 16 0,1-1 0 15,6-4-16-15,-8 0 0 0,0-4 0 0,2-1 0 16,-1 1-112-16,2-4-16 0,1-1-16 0,0 3 0 15,-1-6-192-15,1 4-48 0,3-1 0 0,1 0 0 0,0 0-80 0,2-1-32 16,1 3 0-16,1 0 0 0,0 1-464 0,2-1-80 16,2 1-32-16,1-1 0 15,2-1-1104-15,0 2-208 0,1-1-48 0,0 2-16 16,0-2-1008-16,-1-2-192 0,1 0-32 0,1 0-7136 16,0 0-1440-16</inkml:trace>
  <inkml:trace contextRef="#ctx0" brushRef="#br2" timeOffset="-124911.91">12604 14177 8287 0,'0'0'368'0,"-1"-8"80"0,-2-1-448 0,2 1 0 16,0 1 0-16,0 0 0 0,-1 1 5968 0,2 6 1120 15,0 0 208-15,0 0 64 0,0 0-4848 0,0 0-960 16,8 5-192-16,-1 3-32 0,-1 3-880 0,2 4-192 0,1 4-16 16,1 1-16-16,1 2-224 0,-1 1 0 0,2 1-192 0,-2 2 192 31,1 0-1728-31,-1 0-256 0,2 1-32 0,-2-2-8608 0,0-1-1712 0</inkml:trace>
  <inkml:trace contextRef="#ctx0" brushRef="#br2" timeOffset="-124724.34">12606 14300 39279 0,'0'0'1728'0,"0"0"384"0,0 0-1696 0,0 0-416 0,0 0 0 0,0 0 0 0,0 0 1216 0,7-2 176 16,3 0 16-16,1-3 16 0,5-1-848 0,1 1-192 16,2-1-16-16,4-1-16 0,1-1-352 0,5 1 0 15,0-1-160-15,2 0-13328 16,2-3-2656-16</inkml:trace>
  <inkml:trace contextRef="#ctx0" brushRef="#br3" timeOffset="-119716.6">19385 15937 17503 0,'0'0'1552'0,"0"0"-1232"0,0 0-320 0,0 0 0 16,0 0 2176-16,10 2 384 0,3-6 80 0,-1 2 16 16,0 2-2016-16,1 0-384 0,1-1-96 0,1 1-16 15,-1 1 144-15,3-1 32 0,1-2 0 0,2 0 0 16,-1 1 384-16,2-2 64 0,0 2 32 0,2 1 0 15,1 1-112-15,1-1-32 0,1 0 0 0,1 0 0 0,2 2-336 0,2-1-80 16,3-1-16-16,1-1 0 0,0-1-224 0,-1 2 0 16,-2 2 0-16,0-4 0 0,-3 0 240 15,0 2-48-15,-2-3-16 0,0 3 0 0,-1 3-16 0,-1-2 0 16,0 0 0-16,1 1 0 0,1-1 112 0,1 0 32 16,0 1 0-16,2-1 0 0,0 2 80 0,2-2 32 15,0-1 0-15,1 0 0 0,-1-1-96 0,1-1-32 16,-2 1 0-16,2 0 0 0,1-2 64 0,0 0 16 15,-2 1 0-15,2-1 0 0,1 1-16 0,3 0 0 16,1-3 0-16,2 4 0 0,-1-4-160 0,1 3-16 16,-1-3-16-16,0 1 0 0,1 0 0 0,-2 2 0 15,1-5 0-15,-2 2 0 0,-1 2-160 0,-1 1 0 0,1-2 0 16,2 1 128-16,3-1-128 0,1 0 0 0,0-2 0 0,-2 1 128 16,0-2-128-16,-1 2 0 0,-5 2 0 0,-1-2 0 15,0 0 0-15,-3 1 0 0,-2 0 0 0,-2 1 0 16,1 2-224-16,1 0-80 0,-3 1-16 0,2 0 0 31,1-1-752-31,0-1-144 0,-3 1-48 0,0 0 0 16,-1-1-1744-16,1-2-368 0,-3 2-64 0</inkml:trace>
  <inkml:trace contextRef="#ctx0" brushRef="#br3" timeOffset="-119388.4">21769 15588 24879 0,'0'0'1088'0,"0"0"256"0,0 0-1088 0,0 0-256 16,0 0 0-16,11 10 0 0,1-3 128 0,2-1-128 15,3 0 144-15,2-1-144 0,4-3 832 0,3 2 64 16,1 3 0-16,6-3 16 0,2 2-512 0,3-1-96 15,0 1-32-15,-2-1 0 0,-1 0-272 0,-1 0 0 16,-1-3 0-16,-2 3 0 0,-2 1 0 0,-3 3 0 16,-4 2 0-16,-3 1 0 0,-3-3 0 0,-4 4 0 15,-6 2 0-15,-3 5 0 0,-4-3 560 0,-6 2 48 16,-5 2 16-16,-5 1 0 0,-6 3 592 0,-2 1 128 16,-3 4 32-16,-4 2 0 0,-2 2-480 0,-2 1-80 0,-5 0-32 0,1-1 0 15,-2 0-560-15,2 0-224 0,1-1 176 0,2 4-176 31,2-1-1328-31,1 1-352 0,0 0-80 0</inkml:trace>
  <inkml:trace contextRef="#ctx0" brushRef="#br3" timeOffset="-115437.78">7579 15129 8287 0,'0'0'736'0,"0"0"-592"0,0 0-144 0,0 0 0 16,0 0 2832-16,10 12 544 0,-10-12 96 0,4 7 32 15</inkml:trace>
  <inkml:trace contextRef="#ctx0" brushRef="#br3" timeOffset="-115250.33">8028 15034 23039 0,'0'0'1024'0,"-5"4"192"0,0 1-960 0,2 3-256 16,3-8 0-16,0 8 0 0,0-8 0 0,4 6 0 15,3-1 0-15,2-2-10272 16</inkml:trace>
  <inkml:trace contextRef="#ctx0" brushRef="#br3" timeOffset="-115109.72">8392 14909 18431 0,'0'0'1632'0,"0"0"-1312"0,0 0-320 0,0 0 0 15,0 0 1024-15,0 0 128 0,8 6 16 0,0 1 16 16,1 0-1184-16,3 0-144 0,1-1-80 0,1 0-16 31,3-4-1696-31,0 0-352 0</inkml:trace>
  <inkml:trace contextRef="#ctx0" brushRef="#br3" timeOffset="-114984.74">8818 14918 14735 0,'0'0'640'0,"0"0"160"0,0 0-640 0,4 9-160 0,1-3 0 0,2 1-4336 16,2-3-896-16</inkml:trace>
  <inkml:trace contextRef="#ctx0" brushRef="#br3" timeOffset="-114859.81">9215 14913 6047 0,'0'0'256'0,"0"0"64"0,0 0-320 0</inkml:trace>
  <inkml:trace contextRef="#ctx0" brushRef="#br3" timeOffset="-114609.58">9979 14841 2751 0,'0'0'256'0,"0"0"-256"0,0 0 0 0,0 0 0 16,7 2 2096-16,1 1 368 0,-8-3 80 0,9 3 16 16,2 1-1952-16,-1-2-384 0,2-1-80 0,0 2-16 15</inkml:trace>
  <inkml:trace contextRef="#ctx0" brushRef="#br3" timeOffset="-114468.97">10338 14776 7359 0,'0'0'320'0,"0"0"80"0,0 0-400 0,0 0 0 16,0 0 0-16,0 0 0 0,0 0 2560 0,7 1 416 16,0 2 96-16,-1-3 0 0,2 0-2048 0,-2 0-432 15,2 0-80-15,1 0-6272 16,2-4-1280-16</inkml:trace>
  <inkml:trace contextRef="#ctx0" brushRef="#br3" timeOffset="-114328.43">10732 14746 10127 0,'0'0'448'0,"0"0"96"0,0 0-544 0,0 0 0 0,0 0 0 0,9 2 0 15,2 1 1536-15,-1-2 192 0,-1-1 32 0,2-1-8048 16</inkml:trace>
  <inkml:trace contextRef="#ctx0" brushRef="#br3" timeOffset="-114154.89">11192 14631 18255 0,'0'0'800'0,"0"0"176"0,0 0-784 0,0 0-192 16,10 3 0-16,-3-1 0 0,2-1 0 0,2-1 0 15,1 2 128-15,-1-2-128 16,1 0-448-16,1 0-128 0,0-2-16 0,0 2-6960 15</inkml:trace>
  <inkml:trace contextRef="#ctx0" brushRef="#br3" timeOffset="-113981.85">11657 14551 11967 0,'0'0'1072'0,"0"0"-864"0,10 2-208 0,0-2 0 15,1-2 1360-15,-1 2 240 0,2 2 32 0,-2-1 16 16,1 0-1392-16,-1 1-256 0,2-2 0 0,2 0-192 31,-2 0-736-31,1 0-160 0</inkml:trace>
  <inkml:trace contextRef="#ctx0" brushRef="#br3" timeOffset="-113231.93">7979 16546 14735 0,'0'0'640'0,"0"0"160"0,-8 5-640 0,8-5-160 16,0 0 0-16,0 0 0 0,0 0 2768 0,0 0 528 15,0 0 96-15,0 0 32 16,3-5-3424-16,0-1-624 0,4 2-144 0,1 1-48 16,1 3-336-16,1-3-64 0,2 3 0 0,0-1-8288 0</inkml:trace>
  <inkml:trace contextRef="#ctx0" brushRef="#br3" timeOffset="-113122.5">8242 16503 5519 0,'0'0'496'0,"0"0"-496"0,0 0 0 0,7 7 0 16,-1-4 352-16</inkml:trace>
  <inkml:trace contextRef="#ctx0" brushRef="#br3" timeOffset="-112950.64">8573 16519 2751 0,'0'0'256'0,"0"0"-256"16,-1 8 0-16,1-1 0 0,3 0 3184 0,2-1 592 16,-1 1 112-16,0-1 16 0,-4-6-3296 0,7 6-608 15,0-2-240-15,2-2 16 0,0-2-128 0,0 0-32 16,2-2 0-16</inkml:trace>
  <inkml:trace contextRef="#ctx0" brushRef="#br3" timeOffset="-112794.43">8863 16580 15135 0,'0'0'672'0,"0"0"144"0,0 0-656 0,0 0-160 0,0 0 0 0,7 5 0 16,1-1 592-16,1-4 96 0,1 1 16 0,-3 1 0 15,1-2-464-15,1 0-96 0,3 0-16 0,0 0 0 32,1-2-528-32,0 2-112 0,1 2-32 0,2-4-6976 0</inkml:trace>
  <inkml:trace contextRef="#ctx0" brushRef="#br3" timeOffset="-112685.04">9212 16605 5519 0,'0'0'240'0,"0"0"64"0,8 0-304 0,1 1 0 0,0 0 0 0,0 1 0 16,2-1 2480-16,-1 2 432 0,1-1 96 0,-1 2 0 15,0-4-2272-15,1 3-464 0,-1 1-80 0,2-3-32 0,-2 2-160 16,2-1 0-16,0 1 0 0,0-2-4944 16,1 0-1104-16</inkml:trace>
  <inkml:trace contextRef="#ctx0" brushRef="#br3" timeOffset="-112560.06">9611 16693 9215 0,'0'0'400'0,"5"2"96"0,-5-2-496 0,7 1 0 16,-7-1 0-16,8 3 0 0,-1-2 2224 0,1 0 336 15,3 1 80-15,-4 0 16 0,1-2-1824 0,1 1-384 16,-1-1-64-16,0 0 0 0,0 0-384 0,1 2 0 16,0-2 0-16,0 1 0 0,0 0-256 0,2 1-112 15,-1-1-16-15</inkml:trace>
  <inkml:trace contextRef="#ctx0" brushRef="#br3" timeOffset="-112388.17">9988 16760 11055 0,'0'0'976'0,"0"0"-784"0,6 2-192 0,0 1 0 16,-6-3 1808-16,7 4 320 0,1 0 64 0,1 1 16 16,0-2-1344-16,2 1-272 0,2-2-48 0,-1 2-16 15,-1 0-384-15,2 0-144 0,4 0 0 0,0 1 144 31,2-2-544-31,0 3-112 0,-1-1-32 0,1-1-8288 0</inkml:trace>
  <inkml:trace contextRef="#ctx0" brushRef="#br3" timeOffset="-112263.17">10546 16901 16175 0,'0'0'704'0,"0"0"176"0,8 1-704 0,-1 2-176 15,1-1 0-15,0 1 0 0,1-1 384 0,0 1 64 16,2-2 0-16,0 1 0 0,4-1-448 0,-2 2 0 15,1-3 0-15,2 0 0 16,-2 0-576-16,2 0-112 0,-1 0-16 0</inkml:trace>
  <inkml:trace contextRef="#ctx0" brushRef="#br3" timeOffset="-112106.97">11040 16894 17679 0,'0'0'768'0,"0"0"192"0,6 4-768 0,2 1-192 0,0-1 0 0,1-1 0 16,0-1 320-16,0 1 48 0,-1 0 0 0,3-1 0 16,3 2-368-16,0-4 0 0,3 1-192 0,-1 1-5392 15,-2-2-1072-15</inkml:trace>
  <inkml:trace contextRef="#ctx0" brushRef="#br3" timeOffset="-111919.46">11418 16945 14335 0,'0'0'640'0,"0"0"128"16,8 4-624-16,-2 0-144 0,2 0 0 0,1 0 0 15,0-2-192-15,2 2-80 0,1-3-16 0,-1 1 0 16,1 2-1472-16,0-4-288 0,-1 0-64 0,1 0-560 16,0 0-96-16</inkml:trace>
  <inkml:trace contextRef="#ctx0" brushRef="#br3" timeOffset="-111825.83">11696 16958 18015 0,'0'0'800'0,"6"0"160"0,-6 0-768 0,5-1-192 16,-5 1 0-16,7-2 0 0,1 0 1168 0,-2-1 192 16,1 1 48-16,1-2 0 0,-1 0-1104 0,1 2-304 15,0 1 0-15,1-3-10192 0</inkml:trace>
  <inkml:trace contextRef="#ctx0" brushRef="#br3" timeOffset="-107859.4">24857 15863 2751 0,'0'0'256'0,"2"5"-256"15,-10 3 0-15,-1-2 0 0,-1 1 2544 0,-1 0 464 16,0-2 80-16,-1-1 32 0,0 1-1408 0,1 1-288 16,0-3-48-16,1 1-16 0,-1 0 608 0,3-2 112 15,8-2 32-15,-6 3 0 0,-1 0-160 0,7-3-32 16,0 0 0-16,0 0 0 0,0 0-624 0,0 0-128 15,0 0-16-15,0 0-16 0,10-2-368 0,1 0-64 16,4-4 0-16,2-1-16 0,2-4-112 0,5-2-32 16,2-1 0-16,2-4 0 0,1-1-192 0,4 0-32 0,3-3-16 0,3 1 0 15,3 0 0-15,-7 7 0 0,3-1 0 0,2 0 0 16,2-2-304-16,0-2 128 0,-2 1-128 0,-1 0 0 16,0 0 128-16,10-3-128 0,-5-3 0 0,-2 5 0 15,-2 1 128-15,-1 1-128 0,-2 2 0 0,-3-2 0 16,-6 4 0-16,-2-1 0 0,-3 2 0 0,-4 2 0 15,-2 1 128-15,-1-1-128 0,-3 3 0 0,-2 0 0 16,0 3 160-16,-1-1-160 0,-1 4 128 0,-1-3-128 16,0 1 0-16,-1 3 0 0,-2-4 128 0,-5 4-128 15,0 0 0-15,6-1 128 0,-6 1-128 0,0 0 128 16,0 0-128-16,7-4 160 0,-7 4-160 0,0 0 160 16,0 0-32-16,6-1 0 0,-6 1 0 0,7 0 0 15,-7 0 0-15,6 0-128 0,2 0 192 0,-1 0-64 0,-7 0 16 0,8 0 0 16,1 0 0-16,0 1 0 0,-1 0 48 0,1 2 16 15,1 0 0-15,3 2 0 0,0 0-16 0,2 0-16 16,-1-1 0-16,3 3 0 0,2-1 32 0,4 2 16 16,1 1 0-16,5 4 0 0,4 4-32 0,1-1 0 15,1-2 0-15,4 2 0 0,0-1-64 0,-2 2-128 16,-1-2 176-16,-2 0-176 0,0 2 128 0,1-1-128 16,-2 0 0-16,-1-1 0 0,2-3 0 0,-1 0 0 15,-3-1 128-15,1 1-128 0,0-1 0 0,-2 0 0 16,-4-3 0-16,-2 0 0 15,1 0-576-15,-3 0 0 0,-2-1-16 0,-2 0 0 16,-3-1-1264-16,-1 4-240 0,-2-3-48 0,-1 1-16 16,-2 1-1088-16,-1-1-208 0,-2 0-64 0</inkml:trace>
  <inkml:trace contextRef="#ctx0" brushRef="#br3" timeOffset="-106529.75">24799 15920 13823 0,'0'0'608'0,"0"0"128"0,0 0-592 0,0 0-144 0,0 0 0 0,0 0 0 16,0 0 1840-16,0 0 336 0,0 0 64 0,0 0 0 15,0 0-624-15,0 0-128 0,4 8-16 0,-1-1-16 16,-3-7 48-16,2 11 16 0,1 0 0 0,0 2 0 16,-1 1-144-16,2 4-32 0,0 3 0 0,0 1 0 15,-1 3-320-15,1 1-80 0,-1 2-16 0,1 3 0 16,-1 2-160-16,1 4-48 0,0 4 0 0,0 0 0 16,0 3-208-16,1-3-64 0,-1-3 0 0,0-1 0 15,0-1-144-15,1-3-48 0,-1-2 0 0,0-2 0 16,-1-3-256-16,1-3 128 0,-1-1-128 0,-2-2 0 0,-1-2 144 0,2-1-144 15,-2-1 0-15,0-2 144 0,-2 0-16 0,1-1-128 16,0-1 192-16,-1 0-64 0,1 0-128 0,-2-3 0 16,1 0 144-16,1 0-144 0,-1 0 0 0,2-9 128 15,-1 7-128-15,1-7 0 0,0 0 0 0,0 7 0 16,0-7 0-16,0 0 0 0,0 0 0 0,0 0 128 16,0 0-128-16,0 0 0 0,0 0 144 0,0 0-144 15,0 0 192-15,0 0-192 0,0 0 192 0,0 0-192 16,0 0 192-16,0 0-192 0,0 0 176 0,0 0-176 15,0 0 160-15,0 0-160 0,0 0 128 0,0 0-128 16,0 0 0-16,0 0 0 0,-1 7 160 0,1-7-160 16,0 0 160-16,0 0-160 0,2 7 192 0,3 2-48 0,2-5-16 15,2 2 0-15,3 1-128 0,1-1 192 0,1 2-192 0,4 1 192 16,3 1-32-16,4 2 0 0,2 1 0 0,5-1 0 16,2 1 32-16,3 0 0 0,1-1 0 0,1 2 0 15,2-1-192-15,1 0 192 0,-1-1-192 0,1-2 192 16,-2 1-192-16,1-1 160 15,-1 1-160-15,-1-1 160 0,-1-1-16 0,-1 2 0 0,-2-1 0 0,-1-1 0 16,0-1 0-16,-6 0 0 0,-2 1 0 0,0-1 0 16,-2 0-144-16,-3-2 160 0,-2 1-160 0,-2-2 160 15,-1-1-160-15,-2 0 160 0,-2 0-160 0,-2 0 160 16,1-2-160-16,-3 1 192 0,0-1-192 0,-8-2 192 16,7 2-192-16,-7-2 0 0,8 2 0 0,-8-2 128 0,8 0-128 0,-8 0 0 15,0 0 144-15,8 0-144 0,0 0 0 0,-8 0 0 16,7 0 0-16,1-2 128 0,-8 2-128 0,7-3 0 15,1 2 0-15,1-3 0 0,1 0 0 0,2 0 0 16,2 0 0-16,3 0 0 0,1 0 0 0,3 0 0 16,5-1 0-16,3 1 0 0,2-1 0 0,3 0 0 15,4-2 0-15,1 1 0 0,0-6 0 0,2 4-128 16,-2 0 128-16,-1 1 0 0,-2-1 0 0,1 1 0 16,-2 1 0-16,-1 0 0 0,-2 1 0 0,1 3 0 15,-2-1 0-15,-2 0 0 0,-4 1 0 0,-1 1 0 16,0 1 0-16,-3-2 0 0,-3 2 0 0,-1 0 0 0,-1 0 0 15,-1 0 0-15,-3 0 0 0,-2 0 0 0,0 0 0 16,-3 0 0-16,-7 0 0 0,0 0 0 0,8 2 0 0,-3 0 0 16,1 5 0-16,-2-2-128 0,-4-5 128 0,0 0 0 15,0 0 0-15,0 0 0 0,0 0 0 0,0 0 0 16,0 0 0-16,0 0 0 0,5-4 0 0,-1-4 0 16,0-2 0-16,-2 3 0 0,2-2 0 0,-1-3 0 15,1-3 0-15,-2-6 0 0,1-1 0 0,-2-4 0 16,-1-4 128-16,1-4-128 0,2-4 128 0,-2-1-128 15,1-2 144-15,-2 10-144 0,1-8 192 0,-1-1-192 16,1-7 256-16,-1 2-64 0,-1 1-16 0,1 1 0 16,0 0 0-16,-1-11 0 0,-1 2 0 0,0 8 0 15,-1 1-176-15,2 3 0 0,-4 3 0 0,1 2 0 16,-2 2 0-16,1 2-192 0,0 0 32 0,-3 3 16 16,2 4-688-16,0 3-128 0,3 2-16 0,-1 4-16 15,-2 0-1120-15,3 6-208 0,1 3-48 0,0 3-17968 16</inkml:trace>
  <inkml:trace contextRef="#ctx0" brushRef="#br3" timeOffset="-103688.21">25089 16001 1839 0,'-3'-2'160'0,"-1"-1"-160"0,2 0 0 0,11-31 0 0,-9 34 5104 0,0 0 976 0,0 0 208 0,0 0 48 15,0 0-4112-15,0 0-816 0,0 0-176 0,0 0-16 16,0 0-304-16,0 0-48 0,4 7-16 0,0-2 0 16,1 2 96-16,1 0 16 0,-2 1 0 0,0 5 0 0,1 2 128 0,1 3 16 15,-1 3 16-15,-1 2 0 0,0 1-48 0,-1 0-16 16,1 4 0-16,-1 2 0 0,1 2-352 0,0 5-80 15,0-1-16-15,0 1 0 0,0 2-320 0,-1-4-64 16,4-2-16-16,-2-2 0 0,0 0-208 0,2-1 0 16,-2-5 128-16,0-1-128 0,2-2 0 0,-2-3 0 15,0-4 0-15,-1-1 0 16,1-4-2416-16,1 2-368 0,0-3-80 0</inkml:trace>
  <inkml:trace contextRef="#ctx0" brushRef="#br3" timeOffset="-98330.15">25893 14793 2751 0,'0'0'256'0,"0"0"-256"0,0 0 0 0,0 0 0 16,0 0 4496-16,0 0 864 0,0 0 160 0,17 9 48 16,-17-9-3200-16,0 8-640 0,0-2-128 0,0 2-32 15,0 5-160-15,1 0-16 0,-1-1-16 0,0 9 0 16,0 3-224-16,0 2-32 0,0-3-16 0,0 3 0 0,-1 6-208 15,0 2-64-15,-1-4 0 0,0-1 0 0,-1 1-384 0,1 0-64 16,0 0-32-16,1 0 0 0,-2 0-224 0,2-6-128 16,0 1 160-16,1-4-160 0,0-3-160 0,0-3-128 15,0-2-32-15,0-13 0 16,0 0-3216-16,0 0-656 0</inkml:trace>
  <inkml:trace contextRef="#ctx0" brushRef="#br3" timeOffset="-97948.99">25931 14238 11967 0,'0'0'1072'0,"4"-7"-864"0,-2-4-208 0,1 1 0 16,-2-1 2736-16,1 5 496 0,-2-3 96 0,1 1 32 16,-2 0-1120-16,-1 2-240 0,0 0-32 0,-1 0-16 15,-2 2-288-15,0 1-64 0,0-2-16 0,-1 4 0 16,0 1-368-16,-2 2-64 0,0 2 0 0,-1 3-16 16,0 3-560-16,0 3-128 0,-2 3 0 0,1 3-16 15,1 4-288-15,2-5-144 0,2 0 160 0,1 2-160 16,2 2 0-16,2-1 128 0,0 1-128 0,2-5 0 0,2-4 0 15,3 3 0-15,-1-2 0 0,3-4 0 0,2 1 0 0,0-3 0 16,1-2 0-16,1-2 0 16,0-4-1088-16,0 1-176 0,-1 2-16 0,1-3-16 15,1-8-2592-15,-1 2-512 0</inkml:trace>
  <inkml:trace contextRef="#ctx0" brushRef="#br3" timeOffset="-97812.96">26100 14072 29423 0,'0'0'1296'0,"0"0"288"0,0 0-1264 0,0 0-320 0,0 0 0 0,0 0 0 16,0 0 1472-16,0 0 256 0,-1 10 32 0,-1 2 16 15,0 2-944-15,1 3-192 0,0 3-48 0,-1-1 0 16,1 3-592-16,1-2 0 0,0 1 0 0,0-6 0 31,0 2-1632-31,1-1-288 0,1 1-64 0,-1 0-8016 0,0 0-1600 0</inkml:trace>
  <inkml:trace contextRef="#ctx0" brushRef="#br3" timeOffset="-97624.33">26250 13995 11055 0,'0'0'976'0,"0"0"-784"16,2-7-192-16,-2 7 0 0,0 0 5088 0,0 0 976 15,0 0 192-15,0 0 32 0,7 5-4368 0,3 7-864 16,-3 1-176-16,0 4-48 0,-1 4-576 0,1 2-112 15,-1 2-16-15,0 1-128 16,-1 3-1024-16,1 0-320 0,-3-1-64 0,1-8-8752 16,-1 1-1744-16</inkml:trace>
  <inkml:trace contextRef="#ctx0" brushRef="#br3" timeOffset="-97452.47">26142 14212 19343 0,'-8'-7'848'0,"3"4"192"0,1-1-832 0,2 3-208 0,-1-1 0 0,3 2 0 16,0 0 3760-16,0 0 704 0,0 0 144 0,0 0 16 15,12 3-3792-15,3 1-832 0,1 0 0 0,0-2-10608 16,5 0-2112-16</inkml:trace>
  <inkml:trace contextRef="#ctx0" brushRef="#br3" timeOffset="-97030.4">26489 14138 11967 0,'0'0'1072'0,"0"0"-864"16,0 0-208-16,0 0 0 0,0 0 4640 0,0 0 880 16,6 5 176-16,2-1 48 0,3 3-3680 0,-1-2-720 15,1 0-160-15,0 0-32 0,1-1-560 0,-3 0-112 16,-1-1-32-16,1-1 0 0,-2 2-192 0,-1 0-32 15,-6-4-16-15,5 5 0 0,1 1-64 0,-6-6-16 16,1 7 0-16,-1 3 0 0,-1-3-128 0,-1 4 192 16,1-2-192-16,-2 0 192 0,-1 0-192 0,-1 0 0 15,-1-2 0-15,0-1 128 0,3 1-128 0,-1-1-224 16,0 0 48-16,4-6 16 16,0 0-288-16,0 0-64 0,0 0-16 0,0 0 0 0,0 0 144 0,0 0 48 15,0 0 0-15,0 0 0 0,5 9 176 0,0-3 160 16,-5-6-208-16,0 0 80 0,8 9 128 0,2-2 0 15,2-2 128-15,-1 2-128 0,0-1 416 0,2-1 16 0,-1 2 0 0,-1 1 0 16,-1 1 224-16,0 0 48 0,0 0 16 0,-4 0 0 16,-1 0 240-16,-1 1 64 0,-1-1 0 0,-2 0 0 15,-1 1-48-15,-3 2 0 0,-3-3 0 0,-1 3 0 16,2-3-400-16,-3-1-96 0,-2 0-16 0,-2-1 0 16,-1 0-208-16,-1-1-32 0,0 1-16 0,-1-1 0 15,-2-3-208-15,0 2 0 0,0-2 0 0,0-2 0 31,0 1-1280-31,6-2-368 0,-2-3-64 0,1 2-18800 0</inkml:trace>
  <inkml:trace contextRef="#ctx0" brushRef="#br3" timeOffset="-96155.5">25994 17301 22287 0,'0'0'976'0,"0"0"224"0,0 0-960 0,0 0-240 0,0 0 0 0,0 0 0 16,0 0 2112-16,0 0 368 0,13 3 80 0,-10 8 0 16,-3 2-128-16,2 2-16 0,-2 2-16 0,0 2 0 15,0 3-1216-15,0-3-240 0,0 3-48 0,0 0-16 16,0 1-512-16,1 1-112 0,-1 2 0 0,1 0-16 16,-1-1-240-16,0 7 0 0,0 2 0 0,0-2 0 15,-1-14-1280-15,0 4-160 0,-1-1-32 0,2 1 0 16,0-1-2112-16,0-2-416 0</inkml:trace>
  <inkml:trace contextRef="#ctx0" brushRef="#br3" timeOffset="-95827.23">26033 18038 2751 0,'0'0'256'0,"-3"6"-256"16,-1-1 0-16,-2 2 0 0,-1-1 6640 0,-1 2 1280 15,0 1 256-15,1-1 48 0,0-1-5584 0,-1 3-1104 16,2 3-240-16,1 0-32 0,-1-2-608 0,2 3-112 0,0 8-32 0,3-2 0 16,-1-6-336-16,0 3-176 0,2 5 160 0,2-2-160 15,1-3 144-15,3-1-144 0,-1 3 128 0,3-2-128 16,3-2 256-16,0 0-16 0,-1-4-16 0,1-1 0 16,-2-4 64-16,0-2 16 0,0-3 0 0,3-2 0 15,-2-4 48-15,-2-2 16 0,3-2 0 0,-4-3 0 16,0 1 80-16,-2-2 0 0,0 0 16 0,-2 0 0 15,-2-2-192-15,-2 1-32 0,-2-1-16 0,-1 0 0 16,-1-3-96-16,-1-1 0 0,-2 0-128 0,0-2 192 16,-1-1-352-16,1 1-80 0,2 0-16 0,0 1 0 15,1-2-1456-15,0 8-288 0,0 0-64 16,2 5-16-16,2-3-1456 0,0 5-304 0</inkml:trace>
  <inkml:trace contextRef="#ctx0" brushRef="#br3" timeOffset="-95592.77">26274 18091 15663 0,'10'1'688'0,"-10"-1"144"0,0 0-656 0,5 0-176 16,-5 0 0-16,0 0 0 0,0 0 3808 0,0 0 736 15,0 0 128-15,0 0 48 0,0 0-2560 0,0 0-512 16,-9 5-112-16,2 2 0 0,-1 0-528 0,0 0-112 16,-3 4 0-16,2-2-16 0,0-4-80 0,1 7-16 15,1 7 0-15,0-3 0 0,2-11-208 0,1 6-32 16,1 6-16-16,3-2 0 0,0-6-336 0,3 3-192 15,1 1 192-15,1 0-192 0,3 2 0 0,0-6 0 16,2 0-240-16,3 0 80 16,3 0-576-16,-1 0-112 0,4-1-32 0,-2-1 0 15,0-5-1936-15,0 1-400 0,-1-2-80 0,1-1-12368 0</inkml:trace>
  <inkml:trace contextRef="#ctx0" brushRef="#br3" timeOffset="-95420.92">26518 18064 29311 0,'0'11'1296'0,"0"-11"272"0,0 4-1248 0,-2 4-320 0,1 0 0 0,0 1 0 15,1-9 1200-15,0 13 176 0,-2 4 32 0,4 0 16 16,-1-3-736-16,-1 5-160 0,0 1-16 0,1-1-16 16,1-4-496-16,-1 1 0 0,0 2 0 0,1 0 0 15,0-2-224-15,1 1-144 0,-1 3-16 0,1-2-10112 16,-2-4-2032-16</inkml:trace>
  <inkml:trace contextRef="#ctx0" brushRef="#br3" timeOffset="-95217.91">26639 18071 31551 0,'0'0'1408'0,"0"0"272"0,0 0-1344 0,0 0-336 16,0 0 0-16,0 0 0 0,0 13 1024 0,0 2 144 15,0-2 32-15,2 2 0 0,2 5-704 0,-1 1-144 16,0 1-32-16,1-1 0 0,-2 4-320 0,2-2 0 16,-1-3-192-16,-1 2 64 15,1 4-1312-15,1 1-256 0,0-1-48 0,-2-1-12784 0</inkml:trace>
  <inkml:trace contextRef="#ctx0" brushRef="#br3" timeOffset="-95046.06">26571 18340 11967 0,'0'0'1072'0,"0"0"-864"0,-8-1-208 0,2 1 0 15,6 0 5456-15,0 0 1056 0,0 0 208 0,0 0 32 16,0 0-4848-16,0 0-976 0,0 0-192 0,9-3-32 16,-1 0-576-16,1 1-128 0,3 3 0 0,1-2 0 15,1-2-1888-15,2 1-352 0,-1-1-80 0,1 2-12576 16</inkml:trace>
  <inkml:trace contextRef="#ctx0" brushRef="#br3" timeOffset="-94592.86">26824 18290 31039 0,'3'17'1376'0,"-3"-17"288"0,0 0-1344 0,0 0-320 16,4 6 0-16,3-5 0 0,2-2 768 0,2 1 64 15,1 4 32-15,-1-3 0 0,2-1-544 0,0 1-96 16,3 0-32-16,-2-2 0 0,-3-3 112 0,-1 3 16 16,-1 5 0-16,2-3 0 0,-11-1 448 0,8-1 112 0,-2 3 16 0,1 0 0 15,-7-2-448-15,0 0-96 0,0 0-16 0,0 0 0 16,0 0-208-16,0 0-128 0,0 0 128 0,0 0-128 16,0 6 0-16,-2 2 0 0,1 2 0 0,-2-2-128 15,3-8 128-15,-5 7-160 0,1 1 160 0,0 2-160 16,4-10 16-16,-2 7 0 0,2-7 0 0,0 6 0 15,0-6-32-15,0 0 0 0,0 0 0 0,0 0 0 16,0 0 16-16,0 0 0 0,0 0 0 0,9 1 0 16,1 2 160-16,0 1 0 0,0 1 128 0,2 0-128 15,1 1 128-15,0 0-128 0,-2 1 160 0,1-1-160 16,1 3 432-16,-2 0-16 0,-2 3 0 0,-3-3 0 16,0 6 464-16,-4-5 80 0,2 0 32 0,-1 2 0 15,-3 1 16-15,0 0 0 0,-2-1 0 0,0 0 0 16,-3 1-288-16,1-1-48 0,-4-5-16 0,-1 4 0 15,-2 2-240-15,0-3-48 0,-1-5-16 0,-1 3 0 0,-2 3-224 0,4-5-128 16,-1-4 160-16,-1 0-160 16,-1 5-768-16,1-5-256 0,1-4-64 0,0-2-13520 15,-1 0-2720-15</inkml:trace>
  <inkml:trace contextRef="#ctx0" brushRef="#br3" timeOffset="-93357.1">26987 15806 1839 0,'0'0'160'0,"0"0"-160"0,0 0 0 0,0 0 0 0,-22 15 4272 0,22-15 816 0,-3-4 160 0,3 4 48 16,0 0-3040-16,0 0-592 0,-1-8-128 0,2 2-32 15,2-1 160-15,1 1 16 0,-2-1 16 0,4 2 0 16,0-1-400-16,3 0-80 0,-1 1 0 0,1 1-16 15,2-2-368-15,-1 2-64 0,2 1 0 0,1-1-16 16,1 0-288-16,0 2-48 0,1-2-16 0,2 0 0 16,1-1-208-16,4 0-64 0,3-2 0 0,2 1 0 15,1-2-128-15,3 0 0 0,4-1 144 0,0-4-144 16,2 0 0-16,-3 0 0 0,-3 0 0 0,0 0 128 16,-3 0-128-16,-1 0 0 0,-1-1 0 0,-2 3 0 15,-5-2 0-15,-2 0 0 0,-1 2 0 0,-2 2-128 16,-3 1 128-16,-1 0 0 0,-1-1 0 0,-1 2 0 0,-2 0 0 15,1 2 0-15,-7 5 0 0,6-4 128 0,-6 4-128 0,7-4 0 16,-7 4 0-16,8-3 0 0,-2 2 272 0,2 1-16 16,-8 0 0-16,11 3 0 0,-1-1 240 0,3 3 32 15,1 2 16-15,2 0 0 0,0 0-32 0,1 2-16 16,3 1 0-16,3 0 0 0,-2 2-128 0,1 0-32 16,2-1 0-16,0 2 0 0,-1-4-128 0,2 2-16 15,-1-1-16-15,-1 1 0 0,1-1-176 0,-1-1 0 16,-1-1 0-16,0-1 128 0,2-1-128 0,-2-1 0 15,0-1 0-15,-2 0 0 16,-2-1-384-16,-1-2-96 0,1-1-32 0,-2-1 0 16,-3-1-1472-16,-3 1-320 0,-1-1-48 0,-2-2-9984 0,-3 0-2000 0</inkml:trace>
  <inkml:trace contextRef="#ctx0" brushRef="#br3" timeOffset="-92982.15">27644 15091 11055 0,'0'0'480'0,"-1"-10"112"0,-2 3-464 0,3 7-128 16,0 0 0-16,0 0 0 0,0 0 4080 0,0 0 784 15,0 0 176-15,0 0 16 0,0 0-2656 0,0 0-544 16,4 13-96-16,-3-1-32 0,1 2-496 0,-2 3-96 16,-2 4-32-16,1 5 0 0,-3-2-464 0,0 3-112 15,-1 2-16-15,0-2 0 0,0 0-336 0,-1 2-176 16,0-1 160-16,1 0-160 0,-1-2-224 0,1 0-144 15,1-2-16-15,2-5-16 16,-1-2-1616-16,0-2-320 0,3-5-64 0,-1-1-16 16,1-9-864-16,0 0-176 0,0 0-48 0</inkml:trace>
  <inkml:trace contextRef="#ctx0" brushRef="#br3" timeOffset="-92810.29">27721 15164 22799 0,'6'-18'1008'0,"0"6"208"0,-1-1-960 0,1 0-256 0,0-1 0 0,0 5 0 15,-1-1 2048-15,-5 10 384 0,0 0 64 0,0 0 0 16,0 0-896-16,7 10-176 0,-3 3-32 0,-2 0-16 16,-2 4-528-16,-1 1-96 0,-2 7-32 0,0-1 0 15,-3 1-400-15,4 3-64 0,-1-1-32 0,1 0 0 16,-1 1-224-16,2-4-208 0,-1 1 32 0,2-1 16 16,-1-5-704-16,1-2-144 0,0-4-16 0,0-2-10096 15,0-11-2000-15</inkml:trace>
  <inkml:trace contextRef="#ctx0" brushRef="#br3" timeOffset="-92484.6">27854 14673 20271 0,'-9'-16'1792'0,"0"-4"-1424"16,1 1-368-16,-1 2 0 0,0 3 1664 0,-1 2 272 15,3 1 48-15,-2 6 16 0,-1 3-496 0,10 2-96 16,-10 5-32-16,1 5 0 0,1 3-768 0,1 4-160 15,2 1-16-15,1 5-16 0,2 1-416 0,3 2 0 16,3-2 0-16,2 2 0 0,2-5 0 0,3 1-144 16,0-2 144-16,3-2 0 0,1-3 0 0,2-1 0 15,0-3 0-15,3-2 0 0,2-2 0 0,-1-2 128 16,-2-4 0-16,1-1 16 0,-2-1 528 0,-1-1 96 16,-1-2 32-16,-3-2 0 0,-6 0 320 0,1-2 64 15,0-1 16-15,-1-2 0 0,-3 1-336 0,-3 1-64 16,-2-1-16-16,-1-4 0 0,0 4-416 0,-2-3-96 15,-2-3-16-15,0 2 0 0,1 1-256 0,-4 1-144 0,-2 1 16 16,2-1 0 0,1 1-2112-16,0 2-432 0,-1 3-80 0</inkml:trace>
  <inkml:trace contextRef="#ctx0" brushRef="#br3" timeOffset="-91859.46">28643 15523 19455 0,'0'0'864'0,"0"0"176"0,0 0-832 0,2-9-208 16,-2 9 0-16,0 0 0 0,0 0 2192 0,0 0 400 15,0 0 80-15,0 0 16 0,0 0-1040 0,0 0-208 16,9 13-32-16,-3 0-16 0,-2 2-288 0,-2-2-48 0,1 3-16 15,-2 2 0-15,-1 0-192 0,0 1-32 0,0-1-16 0,0 0 0 16,0 0-384-16,0 1-80 0,0-1-16 0,1-2 0 16,2-3-192-16,0-3-128 0,-3-10 128 0,2 10-128 15,-2-10 0-15,0 0 0 0,0 0 0 0,0 0 0 16,0 0-160-16,0 0 160 0,0 0-192 0,9-5 192 16,-2-3 0-16,-1-1-128 0,0-4 128 0,-1-2 0 15,0-4-208-15,2 1 16 0,-1-1 0 0,-1-2 0 31,-1-3-208-31,1 1-48 0,-1-2 0 0,0 2 0 0,0 2 64 0,-1 4 0 0,-1-2 0 0,1 8 0 16,0 0 240-16,-3 11 144 0,0 0-160 0,0 0 160 16,0 0 0-16,0 0 0 0,0 0-128 0,2 16 128 15,-1 2 0-15,2-1 0 0,1 3 0 0,2-1 0 16,2 1 0-16,3 1 0 0,-1-2 0 0,2-4 0 16,0-2 128-16,1-2 0 0,-2 0 16 0,1-2 0 0,0-1 352 0,-2-3 64 15,-10-5 16-15,15 1 0 0,-2-2 160 0,-2-2 32 16,0-1 16-16,1-2 0 0,2-2-272 0,-2-4-64 15,-2-2-16-15,0 0 0 0,2-1-272 0,-1 0-160 16,-2-6 192-16,-1-1-192 0,-1 1-208 0,0 1-160 16,-2-1-16-16,3 1-16 15,1-3-2352-15,-1 3-448 0,-4 1-112 0</inkml:trace>
  <inkml:trace contextRef="#ctx0" brushRef="#br3" timeOffset="-91625">29203 15229 11967 0,'0'0'1072'0,"0"0"-864"0,0 0-208 0,0 0 0 16,0 0 4032-16,0 0 752 0,11 0 144 0,-1-1 48 16,1 0-2688-16,2-2-544 0,2-1-96 0,1-1-32 15,0 0-640-15,0 0-128 0,3 1-16 0,-1 0-16 16,0 1-624-16,0 2-192 0,2 1 128 0,0 0-128 15,-1-1-176-15,2 1-80 0,-1 1-32 0,-1 0 0 16,-1 0-2784-16,-2 2-544 0</inkml:trace>
  <inkml:trace contextRef="#ctx0" brushRef="#br3" timeOffset="-91312.53">29111 15868 36575 0,'0'0'1616'0,"0"13"336"0,2-1-1568 0,4 0-384 0,0-1 0 0,2 1 0 16,0 1 1536-16,2 0 208 0,1-1 48 0,0 0 16 16,2-1-800-16,2-1-176 0,-1-3-16 0,2 2-16 15,-1-1-624-15,1 1-176 0,-2-2 0 0,-1-1 0 16,-1 2-192-16,0 1-96 0,0-2-32 0,-2-1 0 31,-10-6-2000-31,9 11-416 0,-2-1-80 0,-7-10-14288 0</inkml:trace>
  <inkml:trace contextRef="#ctx0" brushRef="#br3" timeOffset="-89156.08">27022 17090 28735 0,'0'0'1280'0,"0"0"256"0,0 0-1232 0,0 0-304 0,0 0 0 0,9 2 0 15,0 0 1152-15,3 2 160 0,1-2 32 0,0 2 16 0,0 1-32 0,2 2-16 16,2-2 0-16,-1 0 0 0,3 2-640 16,2-1-128-16,-2 2-32 0,3 1 0 0,0-2-304 0,1-1-64 15,-1 2-16-15,1-1 0 0,1-1-128 0,-1 1 0 16,-1 2 0-16,-2-3 128 0,1 1-128 0,-3-1-224 16,0 1 48-16,-1-2 16 15,-1 0-1600-15,0-3-320 0,-2-1-64 0,0 0-8480 16,-1-1-1680-16</inkml:trace>
  <inkml:trace contextRef="#ctx0" brushRef="#br3" timeOffset="-88687.39">27860 17104 28095 0,'0'0'1248'0,"0"0"256"0,2 9-1200 0,-2 0-304 0,0 2 0 0,0 0 0 16,1 4 1152-16,-1-1 160 0,0 2 32 0,-1 1 16 15,-1 1-208-15,1 3-32 0,-1-2-16 0,-1 2 0 16,-1 1-704-16,1-1-144 0,1-1-16 0,0-3-16 16,1-2-224-16,0 0 128 0,-2-2-128 0,2-5 0 15,1-8 144-15,0 0-144 0,0 0 128 0,0 0-128 16,0 0 0-16,0 0 0 0,0 0 0 0,4-8 0 16,0-3 0-16,1 1 128 0,0-4-128 0,0-3 0 15,1-3 0-15,0-1 0 0,1-2 0 0,1-1 0 16,-2 0-192-16,2-1 48 0,-2 1 0 0,1 2 0 15,-2 1 144-15,0 2 0 0,1-1 0 0,-1 5 0 16,-1 0 0-16,0 3 0 0,-1 3 0 0,0 4 0 0,-3 5 0 0,0 0 0 16,0 0 0-16,1 8 0 0,1 2 0 0,-1 6 0 15,0 2-192-15,1 6 64 0,0-1 128 0,1 3 0 16,-1 2-144-16,1 0 144 0,2 0 0 0,0-1 0 16,2 2 0-16,2-6 0 0,0-1 0 0,3-2 208 15,-3-3-16-15,2-3-16 0,-1-1 288 0,0-5 64 16,1 0 16-16,1-3 0 0,-2-2 48 0,0-2 16 15,-2 0 0-15,0-3 0 0,0-2 160 0,1-3 48 16,-2-3 0-16,-2-1 0 0,0-2-240 0,0-1-64 16,-1-3 0-16,0-1 0 0,-3-2-352 0,2 1-160 15,0-2 128-15,-2-1-128 16,-2-2-320-16,-1 1-160 0,0-2-32 0,-1 3 0 16,-1 1-1664-16,0 0-352 0,0-1-64 0,2 2-9200 0,-1 5-1840 0</inkml:trace>
  <inkml:trace contextRef="#ctx0" brushRef="#br3" timeOffset="-88421.7">28272 17013 6447 0,'0'0'272'0,"0"0"80"0,0 0-352 0,-2 6 0 0,-1 2 0 0,-1 5 0 16,-1 0 4112-16,0 4 752 0,1 3 160 0,0-1 32 16,0 5-3072-16,0-3-624 0,2 3-112 0,2 0-32 15,0-2-320-15,2 3-64 0,3-4 0 0,1 1-16 16,0 1-128-16,2-4-32 0,1-1 0 0,2-3 0 15,-1-2 32-15,2-2 0 0,1-3 0 0,-2-2 0 16,3-2 144-16,-1-3 16 0,0-2 16 0,0-3 0 0,0 0 96 16,0-2 32-16,-3-6 0 0,1 0 0 0,-4-1-160 0,0 0-48 15,-3-1 0-15,1 0 0 0,-2-2-432 0,-2 0-96 16,-2-3 0-16,-2 2-16 0,0-1-240 0,0-1 0 16,-3 0-144-16,0-1 144 15,-2 1-1696-15,0-2-240 0,-1 0-48 0,-1 3-10704 16,-2 1-2144-16</inkml:trace>
  <inkml:trace contextRef="#ctx0" brushRef="#br3" timeOffset="-87921.63">28623 17442 23727 0,'0'0'1040'0,"0"0"240"0,0 0-1024 0,0 0-256 0,0 0 0 0,0 0 0 16,0 0 1504-16,0 0 256 0,3-7 48 0,-2-1 16 16,0 1-224-16,1-1-64 0,0-1 0 0,1 1 0 15,-1 1-416-15,1 2-96 0,1 0 0 0,0 0-16 16,1-1-320-16,2 1-64 0,-1 1-16 0,1 0 0 15,0 3-304-15,3 1-64 0,1 0-16 0,1 3 0 16,-1 1-224-16,-1 1 144 0,-1 3-144 0,-1 1 128 16,0 0 128-16,0 3 32 0,-2 1 0 0,-1 0 0 0,0-2 0 0,-1 4 0 15,0 0 0-15,-1 2 0 0,-2-1-96 16,1 0 0-16,-4 1-16 0,0 1 0 0,-2-4-176 0,0 2 0 16,-3-1 0-16,2 0 0 0,0-2 0 0,-2-5 0 15,-1 3 0-15,1-4 0 0,-2-1-128 0,2 0-64 16,-1-4-16-16,2 1 0 0,0-3-160 0,0 0-16 15,6 0-16-15,-4-7 0 0,-1 1 208 0,2-1 64 16,1-1 0-16,0 2 0 0,2-1 320 0,0 7 80 16,0-6 16-16,3 1 0 0,-3 5 304 0,6-5 64 15,2-1 16-15,1 4 0 0,1 0-48 0,0 2-16 16,2 0 0-16,-1 3 0 0,4 2-368 0,0 2-80 16,1 2-16-16,1-3 0 0,0 2-144 0,0 0-192 0,-1 1 32 0,0 3 16 31,1-3-2944-31,-1 1-592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1839 0 0,'2'-22'160'0'0,"-1"-51"11999"0"0,0 73-11984 0 0,0 0 0 0 0,0 0-1 0 0,0 0 1 0 0,0 0 0 0 0,0 1 0 0 0,0-1-1 0 0,0 0 1 0 0,0 1 0 0 0,-1-1 0 0 0,1 1-1 0 0,2 0 1 0 0,-2 1-20 0 0,1 0 0 0 0,0 0 0 0 0,-1 0 0 0 0,1 0 0 0 0,-1 1 0 0 0,0-1 0 0 0,0 0 0 0 0,0 1 0 0 0,0-1 0 0 0,1 3 0 0 0,5 29 667 0 0,-5-21-530 0 0,61 421 2062 0 0,-50-323-2340 0 0,-6-55-257 0 0,11 79-1839 0 0,-13-107 572 0 0,-2-3-66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 13359 0 0,'-1'8'1384'0'0,"0"0"660"0"0,22-11 1024 0 0,18-5-642 0 0,42-3 0 0 0,9-1-1235 0 0,-52 5-1035 0 0,252-55-987 0 0,-233 48-1254 0 0,-30 8 298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2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2303 0 0,'0'4'4942'0'0,"0"-2"-4811"0"0,0-1 0 0 0,0 1 0 0 0,0-1 0 0 0,1 1 0 0 0,-1-1 0 0 0,0 1 0 0 0,1-1 0 0 0,-1 1 0 0 0,2 2 0 0 0,0 0 95 0 0,0 0 2095 0 0,9-3-1331 0 0,0 0 0 0 0,13 4 1 0 0,-7 0-438 0 0,-1 0 0 0 0,1 1 0 0 0,-1 0 0 0 0,-1 1 0 0 0,24 15 1 0 0,70 56 1121 0 0,-39-26-1016 0 0,-8-12-177 0 0,78 37 0 0 0,72 23 304 0 0,-152-73-503 0 0,184 73 669 0 0,-4-1 48 0 0,22 15 8 0 0,-230-102-898 0 0,54 11 0 0 0,-33-10-355 0 0,-25-10-3200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4:34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1348 675 4143 0 0,'0'0'319'0'0,"-1"6"-48"0"0,-5 23 6851 0 0,-7-45-3122 0 0,7 12-3392 0 0,1 0 0 0 0,-2 0 0 0 0,1 1-1 0 0,0-1 1 0 0,-1 2 0 0 0,-12-5 0 0 0,-9-4 438 0 0,1-1 0 0 0,0-2-1 0 0,-40-27 1 0 0,-17-9 140 0 0,18 14-464 0 0,-58-29 157 0 0,-130-68 100 0 0,213 110-839 0 0,-246-115 713 0 0,208 95-762 0 0,21 11-43 0 0,11 5-73 0 0,31 18-6 0 0,-1 0 0 0 0,-32-13-1 0 0,48 21-124 0 0,2 3-865 0 0,-1-1 777 0 0,0 0 0 0 0,1 0 0 0 0,-1-1 0 0 0,0 1-1 0 0,1 0 1 0 0,-1 0 0 0 0,1-1 0 0 0,-1 1 0 0 0,1 0 0 0 0,-1-1 0 0 0,2 2 0 0 0,42 20-5891 0 0,-33-18 3959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4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9 411 4143 0 0,'0'0'319'0'0,"5"-3"-198"0"0,-18 4 9442 0 0,21 5-7639 0 0,5 1-1590 0 0,0-1 0 0 0,0-1 0 0 0,1 0 0 0 0,0 0 0 0 0,0-1 0 0 0,0-1 0 0 0,21 2 0 0 0,104-2 1422 0 0,-10 0-476 0 0,154 11 192 0 0,0-17-1092 0 0,51-20 917 0 0,-223 8-1021 0 0,125-12 344 0 0,-122 19-641 0 0,109-1 659 0 0,61 22-194 0 0,-168-15-212 0 0,-67 0-141 0 0,46-2 87 0 0,102 0 40 0 0,1 11-94 0 0,-100-5-32 0 0,76-2 151 0 0,-77 0-92 0 0,-15 2-80 0 0,27-1-56 0 0,-64 0 15 0 0,76-6 0 0 0,-99 3-12 0 0,26 1 0 0 0,-31 2 3 0 0,0-2-1 0 0,0 0 0 0 0,23-4 0 0 0,-25 1-16 0 0,0 0 0 0 0,21-9 0 0 0,-32 11-4 0 0,0 0 0 0 0,0 0 0 0 0,-1 0 0 0 0,1 0 0 0 0,-1 0 0 0 0,1-1 0 0 0,-1 0-1 0 0,0 1 1 0 0,0-1 0 0 0,0 0 0 0 0,-1-1 0 0 0,1 1 0 0 0,-1 0 0 0 0,3-5 0 0 0,-4 6 0 0 0,0-1 0 0 0,0 1 0 0 0,0-1 0 0 0,0 1 0 0 0,0-1 0 0 0,-1 1 0 0 0,1-4 0 0 0,-4-6 0 0 0,1 7 0 0 0,0 1 0 0 0,0-1 0 0 0,0 1 0 0 0,0 0 0 0 0,-1 0 0 0 0,1-1 0 0 0,-1 2 0 0 0,0-1 0 0 0,-7-6 0 0 0,-1-1 0 0 0,-19-12 0 0 0,8 6 0 0 0,2 4 0 0 0,0 0 0 0 0,-41-19 0 0 0,10 5 0 0 0,-55-25 0 0 0,92 45 0 0 0,-27-15 1 0 0,31 15-9 0 0,-23-10 0 0 0,31 16-61 0 0,38 8-479 0 0,47 13 164 0 0,-79-18 365 0 0,33 11-105 0 0,1 1-1 0 0,46 27 0 0 0,-61-29 110 0 0,33 17-25 0 0,82 57 0 0 0,-128-79 102 0 0,0 1 0 0 0,0 0 0 0 0,-1 0 0 0 0,0 1 0 0 0,-1 0 0 0 0,0 1 0 0 0,11 17-1 0 0,-16-22-28 0 0,0 0 0 0 0,-1 1 0 0 0,0-1 0 0 0,0 1 0 0 0,0-1 1 0 0,-1 1-1 0 0,1 0 0 0 0,-1 0 0 0 0,-1-1 0 0 0,1 1 0 0 0,-1 0 0 0 0,0 0 0 0 0,0 0 0 0 0,-1 0 0 0 0,0 0 0 0 0,0 0 0 0 0,0-1 0 0 0,-3 9 0 0 0,-2 1 142 0 0,-1 0 0 0 0,0 0 0 0 0,-2 0 1 0 0,-14 21-1 0 0,-48 51 357 0 0,44-54-358 0 0,-103 112 93 0 0,43-49-167 0 0,44-49-498 0 0,23-28-149 0 0,1 2 1 0 0,1 1-1 0 0,1 0 1 0 0,-15 27-1 0 0,14-14-1122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49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 1839 0 0,'1'-10'9231'0'0,"3"18"-7928"0"0,2 10-325 0 0,-2 1 0 0 0,1 0 1 0 0,1 26-1 0 0,0-2-163 0 0,33 369 2644 0 0,-25-199-2356 0 0,19 226 721 0 0,-28-377-1570 0 0,-1-9 168 0 0,-3 104-1 0 0,-4-74-366 0 0,2-12-31 0 0,-2-30-143 0 0,0-16-153 0 0,1 0-1 0 0,2-1 1 0 0,0 1-1 0 0,8 46 1 0 0,-6-54-775 0 0,1 1-1959 0 0,0-7-2885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4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1135 919 0 0,'0'0'16311'0'0,"4"-15"-14798"0"0,-2 7-1243 0 0,0 0 0 0 0,0 0 0 0 0,-1 1 0 0 0,0-1 0 0 0,-1-16 0 0 0,3-13 502 0 0,1-12 162 0 0,-3-95 0 0 0,-3 63-482 0 0,-5-230 607 0 0,6 273-905 0 0,-2-33-27 0 0,-1-13-85 0 0,11-128 0 0 0,-4 183-53 0 0,-3 28-74 0 0,1 4-1383 0 0,0-2 1146 0 0,0 0 0 0 0,-1 1 0 0 0,1-1 0 0 0,-1 0 0 0 0,1 0 1 0 0,-1 1-1 0 0,1-1 0 0 0,-1 1 0 0 0,0-1 0 0 0,0 0 0 0 0,0 1 0 0 0,0 1 0 0 0,1 7-4601 0 0,1 2-1229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9671 0 0,'1'15'1031'0'0,"3"13"1888"0"0,1 0 0 0 0,16 52-1 0 0,-5-18 2173 0 0,-20-66-4432 0 0,-2-8-348 0 0,4 1-289 0 0,1 0 0 0 0,0 0 0 0 0,0-1-1 0 0,1 1 1 0 0,1 0 0 0 0,0-1 0 0 0,0 1 0 0 0,1 0-1 0 0,0 0 1 0 0,1 0 0 0 0,1 0 0 0 0,0 1 0 0 0,9-19-1 0 0,-12 27-106 0 0,1 0-1 0 0,-1 0 0 0 0,1 0 0 0 0,-1 0 0 0 0,1 0 1 0 0,0 1-1 0 0,0-1 0 0 0,0 1 0 0 0,0-1 0 0 0,0 1 1 0 0,0 0-1 0 0,0-1 0 0 0,1 1 0 0 0,-1 0 0 0 0,0 0 0 0 0,1 1 1 0 0,2-2-1 0 0,20-1-2879 0 0,-1 3-4033 0 0,-12 0 800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6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9 919 0 0,'3'-3'67'0'0,"-2"2"737"0"0,0 0 0 0 0,1 1 0 0 0,-1-1 0 0 0,0 0-1 0 0,0 1 1 0 0,1-1 0 0 0,-1 1 0 0 0,0 0 0 0 0,1-1 0 0 0,-1 1-1 0 0,0 0 1 0 0,1 0 0 0 0,2 0 0 0 0,-3 0-550 0 0,0 0 1 0 0,0 1-1 0 0,0-1 1 0 0,0 0-1 0 0,0 1 1 0 0,-1-1-1 0 0,1 1 1 0 0,0-1-1 0 0,0 1 1 0 0,0-1-1 0 0,0 1 1 0 0,0 0-1 0 0,-1-1 1 0 0,2 2-1 0 0,0 1-248 0 0,1 0-1 0 0,-1 0 1 0 0,-1 1-1 0 0,1-1 1 0 0,0 1-1 0 0,2 6 1 0 0,-2-4 1289 0 0,15 38 662 0 0,19 81 0 0 0,-1 50-871 0 0,19 192 1155 0 0,-52-355-2178 0 0,19 208 649 0 0,-18-207-797 0 0,-4-25-7576 0 0,1-9 5663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7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0 980 455 0 0,'9'-11'16017'0'0,"3"-3"-11624"0"0,4-3-3935 0 0,12-13-2095 0 0,-13 13 3438 0 0,146-203 247 0 0,44-56-692 0 0,-150 197-1049 0 0,-19 26 126 0 0,40-53 311 0 0,35-50-537 0 0,-110 155-329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1.3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4 6479 0 0,'0'0'483'0'0,"-1"0"-326"0"0,-1 1 1637 0 0,-13-4 4249 0 0,23 2-5072 0 0,8 2-515 0 0,0 1-1 0 0,0 1 1 0 0,-1 0-1 0 0,31 11 1 0 0,-1 0 26 0 0,-8-2-76 0 0,-1 1 0 0 0,36 18 0 0 0,41 17 164 0 0,25 8-203 0 0,-104-41-159 0 0,-19-8-148 0 0,115 55 139 0 0,-94-47-186 0 0,1 1 62 0 0,34 17 304 0 0,-21-10-164 0 0,82 33 425 0 0,-39-14-159 0 0,-73-32-267 0 0,0 1-1 0 0,23 16 0 0 0,-17-9-89 0 0,36 16-136 0 0,-59-33-199 0 0,0 1-1 0 0,0-1 0 0 0,0 0 1 0 0,1 0-1 0 0,4 0 0 0 0,-3 0-231 0 0,-4-1-106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7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2303 0 0,'0'0'9918'0'0,"11"18"-6685"0"0,-7-13-2832 0 0,1-1 1 0 0,0 0-1 0 0,0 0 1 0 0,0 0-1 0 0,1 0 1 0 0,-1-1-1 0 0,1 1 1 0 0,0-2-1 0 0,6 3 1 0 0,26 15 879 0 0,50 38 560 0 0,31 22-593 0 0,-5 5-120 0 0,178 106 856 0 0,-258-171-1697 0 0,52 32 194 0 0,-34-21-270 0 0,-33-20-46 0 0,32 23 0 0 0,-13-10-41 0 0,-30-19-108 0 0,0-1 0 0 0,0 1-1 0 0,-1 1 1 0 0,10 8 0 0 0,-8-7 17 0 0,0 0 0 0 0,0 0 0 0 0,1 0 0 0 0,14 7 1 0 0,-11-8-2517 0 0,21 17 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9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1033 919 0 0,'0'0'6511'0'0,"-19"-4"-86"0"0,33-4-1342 0 0,38-32-4238 0 0,-31 22-565 0 0,-11 8-122 0 0,2 0-1 0 0,-1 1 1 0 0,19-11 0 0 0,57-34 295 0 0,-59 36-342 0 0,47-39 0 0 0,-49 36-43 0 0,-8 4 75 0 0,0 0 0 0 0,19-24 1 0 0,20-21 98 0 0,139-101 472 0 0,-177 148-673 0 0,21-22-1 0 0,14-11 138 0 0,55-43 262 0 0,-68 56-467 0 0,26-26 160 0 0,-59 55-98 0 0,-1 0-1 0 0,1 0 0 0 0,0 0 0 0 0,10-4 0 0 0,-8 5 11 0 0,-1 0-1 0 0,0-1 1 0 0,10-9 0 0 0,1 0 52 0 0,3-3 16 0 0,-14 10-79 0 0,1 0 0 0 0,-1 0-1 0 0,21-12 1 0 0,-14 9-27 0 0,-9 4 39 0 0,-6 6-46 0 0,0-1 1 0 0,0 1 0 0 0,0 0-1 0 0,0-1 1 0 0,0 1 0 0 0,1 0-1 0 0,-1 0 1 0 0,0 0 0 0 0,1 0-1 0 0,2-1 1 0 0,0 0-124 0 0,-3 1-513 0 0,1 3-425 0 0,-1 0-440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49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1 723 919 0 0,'0'0'10176'0'0,"1"2"-9696"0"0,0-1-304 0 0,0 0-1 0 0,-1 0 1 0 0,1 0-1 0 0,0 0 0 0 0,0 0 1 0 0,0-1-1 0 0,0 1 1 0 0,0 0-1 0 0,0 0 1 0 0,0-1-1 0 0,0 1 0 0 0,0-1 1 0 0,1 1-1 0 0,-1-1 1 0 0,0 1-1 0 0,0-1 1 0 0,0 0-1 0 0,1 0 0 0 0,-1 1 1 0 0,0-1-1 0 0,2 0 1 0 0,1-1 52 0 0,-1 0-1 0 0,1 1 1 0 0,0-2 0 0 0,0 1 0 0 0,6-3 0 0 0,-6 2-63 0 0,7-2 100 0 0,0-2 0 0 0,-1 0 0 0 0,0 0 0 0 0,0-1 0 0 0,0 0 0 0 0,-1-1-1 0 0,0 0 1 0 0,15-18 0 0 0,66-58 487 0 0,-85 79-722 0 0,1 1-1 0 0,0 0 0 0 0,0 0 1 0 0,0 0-1 0 0,7-2 0 0 0,11-8 67 0 0,-16 10-36 0 0,-1-1 0 0 0,-1 0-1 0 0,1 0 1 0 0,10-11 0 0 0,-11 10-15 0 0,0 1 1 0 0,1-1-1 0 0,0 1 1 0 0,9-5-1 0 0,-2 2 53 0 0,1-1 7 0 0,-11 7-61 0 0,-1 0 0 0 0,1-1-1 0 0,0 1 1 0 0,-1 0 0 0 0,6-6 0 0 0,2-3 106 0 0,0 1-1 0 0,18-11 1 0 0,12-12 185 0 0,5-4-6 0 0,-12 11-146 0 0,-8 4 27 0 0,-16 12 18 0 0,1 1 0 0 0,23-16-1 0 0,40-24 315 0 0,-67 45-475 0 0,0-1 0 0 0,-1 0-1 0 0,0-1 1 0 0,9-9 0 0 0,-10 9-8 0 0,1 0 0 0 0,0 0 0 0 0,0 1 0 0 0,10-7 0 0 0,-9 7 0 0 0,1 0-1 0 0,-1-1 1 0 0,0 0 0 0 0,0-1-1 0 0,8-10 1 0 0,13-13 53 0 0,-6 15-48 0 0,-15 9-105 0 0,-6 5-167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8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5983 0 0,'0'0'542'0'0,"-2"2"-446"0"0,2-1 87 0 0,-1 1 0 0 0,0 0 1 0 0,1-1-1 0 0,-1 1 1 0 0,1 0-1 0 0,0-1 0 0 0,-1 1 1 0 0,1 0-1 0 0,0-1 0 0 0,0 1 1 0 0,0 0-1 0 0,0 0 1 0 0,0-1-1 0 0,1 1 0 0 0,-1 0 1 0 0,1 2-1 0 0,13 36 5999 0 0,-8-22-5588 0 0,51 214 4228 0 0,-44-169-4143 0 0,38 260 1456 0 0,-36-202-1550 0 0,70 567 357 0 0,-69-548-964 0 0,-8-2-1171 0 0,-5-79-1227 0 0,-2-52 1641 0 0,1 2-630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9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1839 0 0,'0'-4'12784'0'0,"13"14"-10492"0"0,-10-5-2039 0 0,-1 0 0 0 0,1-1 0 0 0,-1 1 0 0 0,0 0-1 0 0,0 0 1 0 0,0 1 0 0 0,1 6 0 0 0,5 40 799 0 0,-7-39-795 0 0,44 379 3857 0 0,-4-35-2783 0 0,-21-189-986 0 0,32 218 609 0 0,-39-309-834 0 0,-3-14 93 0 0,2 0 1 0 0,31 92-1 0 0,-15-74-580 0 0,-28-81 333 0 0,13 40-222 0 0,-8-23-5128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1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1 636 9183 0 0,'0'0'6111'0'0,"3"-1"-5358"0"0,4-2-348 0 0,0 0 0 0 0,0-1 0 0 0,0 0 0 0 0,0 0 0 0 0,9-9 0 0 0,10-5 317 0 0,92-52 2018 0 0,197-82 0 0 0,-4-6-2038 0 0,-212 105-636 0 0,85-52-18 0 0,-156 87-149 0 0,5-4-951 0 0,-11 15-6440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70 11199 0 0,'-2'20'452'0'0,"0"0"-1"0"0,1 0 0 0 0,2 32 1 0 0,13 60 1181 0 0,-10-83-1132 0 0,67 282 1377 0 0,-70-309-1876 0 0,6 19 82 0 0,11 24-1 0 0,-13-33-19 0 0,-4-11 8 0 0,11-18 85 0 0,-10 12-170 0 0,-1 1-1 0 0,0-1 1 0 0,0 0 0 0 0,0 0-1 0 0,-1 0 1 0 0,1 0-1 0 0,-1 0 1 0 0,0 0-1 0 0,-2-7 1 0 0,-10-48-303 0 0,7 39 264 0 0,-6-18-169 0 0,-29-68 1 0 0,-1-3 105 0 0,35 91 115 0 0,0 2 173 0 0,1 0-1 0 0,1-1 1 0 0,0 1-1 0 0,1-1 1 0 0,1 1-1 0 0,0-24 1 0 0,2 39-59 0 0,0 0 0 0 0,0 0 1 0 0,1 0-1 0 0,-1 0 0 0 0,1 0 1 0 0,-1 0-1 0 0,1 0 0 0 0,-1 0 1 0 0,1 1-1 0 0,0-1 1 0 0,0 0-1 0 0,0 1 0 0 0,0-1 1 0 0,0 0-1 0 0,1 1 0 0 0,1-3 1 0 0,1 2 76 0 0,0-1 1 0 0,-1 1 0 0 0,1 0 0 0 0,0 0-1 0 0,6-3 1 0 0,19-9 372 0 0,-18 7-417 0 0,-1 1 0 0 0,1 0 1 0 0,0 1-1 0 0,0 0 0 0 0,1 0 0 0 0,13-2 0 0 0,74-12 203 0 0,-40 8-382 0 0,-45 9-164 0 0,0 0 0 0 0,17 0 0 0 0,9 4-3141 0 0,-26 1 1626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2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52 6447 0 0,'0'0'499'0'0,"-6"0"1197"0"0,-6 1 5787 0 0,9 2-7202 0 0,0-1 0 0 0,0 2 1 0 0,0-1-1 0 0,0 0 1 0 0,0 0-1 0 0,1 1 0 0 0,-1 0 1 0 0,1-1-1 0 0,0 1 1 0 0,0 0-1 0 0,1 0 0 0 0,-1 0 1 0 0,1 1-1 0 0,0-1 1 0 0,0 0-1 0 0,-1 7 0 0 0,1-2-229 0 0,0 0-1 0 0,1-1 0 0 0,0 1 1 0 0,0-1-1 0 0,1 1 0 0 0,0-1 1 0 0,4 15-1 0 0,-4-19-45 0 0,0 0 0 0 0,1 1 0 0 0,0-1 0 0 0,0 0 0 0 0,0 0 0 0 0,1 0 0 0 0,-1 0 0 0 0,1-1 0 0 0,0 1 0 0 0,0-1 0 0 0,0 1 0 0 0,0-1 0 0 0,8 5 0 0 0,-9-7 25 0 0,0 1 1 0 0,0-1-1 0 0,1 0 0 0 0,-1 0 0 0 0,0 0 0 0 0,1-1 0 0 0,-1 1 0 0 0,1-1 0 0 0,-1 1 0 0 0,1-1 0 0 0,0 0 1 0 0,-1 0-1 0 0,1 0 0 0 0,-1 0 0 0 0,1 0 0 0 0,-1 0 0 0 0,1-1 0 0 0,-1 0 0 0 0,1 1 0 0 0,-1-1 1 0 0,1 0-1 0 0,-1 0 0 0 0,0 0 0 0 0,1 0 0 0 0,-1-1 0 0 0,3-1 0 0 0,-1 0 94 0 0,0-1 1 0 0,0 1-1 0 0,0-1 0 0 0,0 1 1 0 0,-1-1-1 0 0,0 0 0 0 0,1-1 0 0 0,-1 1 1 0 0,-1 0-1 0 0,1-1 0 0 0,-1 0 1 0 0,0 1-1 0 0,0-1 0 0 0,0 0 0 0 0,0 0 1 0 0,-1 0-1 0 0,0 0 0 0 0,1-10 1 0 0,-2 8-67 0 0,0 0 0 0 0,0 1 0 0 0,-1-1 1 0 0,1 1-1 0 0,-2-1 0 0 0,1 1 0 0 0,-1-1 1 0 0,0 1-1 0 0,0 0 0 0 0,0 0 0 0 0,-1 0 1 0 0,0 0-1 0 0,0 0 0 0 0,-6-8 0 0 0,8 13-73 0 0,-30-35-54 0 0,28 32-187 0 0,0 2 0 0 0,0-1-1 0 0,0 0 1 0 0,0 0-1 0 0,-1 1 1 0 0,1 0 0 0 0,-1 0-1 0 0,0 0 1 0 0,-4-2-1 0 0,7 4-177 0 0,0 0 0 0 0,0 0 0 0 0,0-1 0 0 0,0 1 0 0 0,0 0 0 0 0,0 0 0 0 0,0 0 0 0 0,0 0-1 0 0,0 1 1 0 0,0-1 0 0 0,0 0 0 0 0,-1 1 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79 11975 0 0,'-1'-18'4171'0'0,"3"17"-3320"0"0,27-9-329 0 0,8-3 924 0 0,0 2-1 0 0,56-10 0 0 0,-60 18-2396 0 0,0 1-1 0 0,45 4 1 0 0,-65-1-947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27 16295 0 0,'-3'7'787'0'0,"2"-5"-723"0"0,1-1 0 0 0,-1 0 1 0 0,1 0-1 0 0,0 0 0 0 0,-1 0 1 0 0,1 0-1 0 0,0 1 0 0 0,0-1 0 0 0,0 0 1 0 0,0 0-1 0 0,0 0 0 0 0,0 1 1 0 0,0-1-1 0 0,1 0 0 0 0,-1 0 1 0 0,0 0-1 0 0,1 0 0 0 0,-1 0 0 0 0,0 0 1 0 0,1 1-1 0 0,0-1 0 0 0,-1 0 1 0 0,1 0-1 0 0,0 0 0 0 0,-1 0 0 0 0,1-1 1 0 0,0 1-1 0 0,0 0 0 0 0,0 0 1 0 0,0 0-1 0 0,-1-1 0 0 0,1 1 0 0 0,0 0 1 0 0,1-1-1 0 0,-1 1 0 0 0,1 0 1 0 0,7 3 311 0 0,-1 0 1 0 0,1-1 0 0 0,0 0-1 0 0,-1 0 1 0 0,1-1 0 0 0,1 0 0 0 0,-1 0-1 0 0,13 0 1 0 0,10-2 121 0 0,35-3 0 0 0,-37 2-283 0 0,0-2-188 0 0,-1-1 1 0 0,1-2 0 0 0,43-13-1 0 0,-50 11-784 0 0,35-19-1 0 0,-23 10-3140 0 0,-18 9-3078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3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35 143 6447 0 0,'0'2'298'0'0,"-12"27"74"0"0,9-24 4 0 0,0 1 0 0 0,1-1 0 0 0,0 1 0 0 0,0 0 0 0 0,-2 11 0 0 0,-2 72 7084 0 0,10-1-4014 0 0,0-56-3181 0 0,2 0 0 0 0,0-1 0 0 0,3 0 1 0 0,0 0-1 0 0,2-1 0 0 0,18 37 0 0 0,-25-60-223 0 0,2 6 22 0 0,0-1 0 0 0,1 0 0 0 0,1 0 0 0 0,14 18 0 0 0,-20-28-49 0 0,0 0 0 0 0,0 0 0 0 0,1 0 0 0 0,-1 0 0 0 0,1 0 0 0 0,-1-1 0 0 0,1 1 0 0 0,-1-1 0 0 0,1 0 0 0 0,0 1 0 0 0,-1-1 0 0 0,5 0 0 0 0,-5 0 0 0 0,0-1-1 0 0,0 0 1 0 0,1 0 0 0 0,-1 0 0 0 0,0 0 0 0 0,0-1 0 0 0,0 1 0 0 0,1-1 0 0 0,-1 1 0 0 0,0-1 0 0 0,0 0 0 0 0,0 0 0 0 0,0 0 0 0 0,0 0-1 0 0,0 0 1 0 0,0 0 0 0 0,-1 0 0 0 0,4-3 0 0 0,-1 0 14 0 0,1-1 0 0 0,-1 1 0 0 0,0-1 0 0 0,-1 0 0 0 0,1 0-1 0 0,-1-1 1 0 0,0 1 0 0 0,0-1 0 0 0,2-5 0 0 0,3-10 68 0 0,5-24 0 0 0,-8 24-212 0 0,0-1 0 0 0,-2 1-1 0 0,-1-1 1 0 0,0 1 0 0 0,-2-1 0 0 0,0 0 0 0 0,-2 1 0 0 0,0-1-1 0 0,-1 0 1 0 0,-7-23 0 0 0,10 45 107 0 0,0 1-1 0 0,0-1 1 0 0,0 0-1 0 0,0 0 0 0 0,0 0 1 0 0,0 0-1 0 0,0 0 1 0 0,0 0-1 0 0,0 0 1 0 0,0 0-1 0 0,0 0 1 0 0,0 0-1 0 0,0 0 0 0 0,-1 0 1 0 0,1 0-1 0 0,0 0 1 0 0,0 0-1 0 0,0 0 1 0 0,0 0-1 0 0,0 0 1 0 0,0 0-1 0 0,0 0 0 0 0,0 0 1 0 0,0 0-1 0 0,0 0 1 0 0,0 0-1 0 0,0 0 1 0 0,0 0-1 0 0,0 0 1 0 0,0 0-1 0 0,0 0 0 0 0,0 0 1 0 0,0 0-1 0 0,0 0 1 0 0,0 0-1 0 0,0 0 1 0 0,-1 0-1 0 0,1 0 1 0 0,0 0-1 0 0,0 0 1 0 0,0 0-1 0 0,0 0 0 0 0,0 0 1 0 0,0 0-1 0 0,0 0 1 0 0,0 0-1 0 0,0 0 1 0 0,0 0-1 0 0,0 0 1 0 0,0 0-1 0 0,0 0 0 0 0,0 0 1 0 0,0 0-1 0 0,0 0 1 0 0,0 0-1 0 0,0 0 1 0 0,0 0-1 0 0,0-1 1 0 0,-3 10-196 0 0,1 11 32 0 0,2-8 147 0 0,2 0-1 0 0,0 0 1 0 0,0 0 0 0 0,1 0-1 0 0,0-1 1 0 0,1 1-1 0 0,0-1 1 0 0,1 0-1 0 0,0 0 1 0 0,1 0 0 0 0,1-1-1 0 0,13 18 1 0 0,-6-11 173 0 0,0 0 0 0 0,2-1 1 0 0,0-1-1 0 0,0-1 0 0 0,2 0 1 0 0,22 14-1 0 0,-33-24-40 0 0,0-1 1 0 0,1 1-1 0 0,-1-1 0 0 0,1 0 0 0 0,0-1 1 0 0,0 0-1 0 0,0 0 0 0 0,0-1 1 0 0,0 0-1 0 0,0 0 0 0 0,13-1 0 0 0,-16-1 4 0 0,1 1-1 0 0,-1-1 0 0 0,0 1 0 0 0,0-2 1 0 0,0 1-1 0 0,0 0 0 0 0,0-1 0 0 0,-1 0 0 0 0,1 0 1 0 0,0 0-1 0 0,-1-1 0 0 0,0 0 0 0 0,1 0 1 0 0,-1 0-1 0 0,0 0 0 0 0,-1 0 0 0 0,1-1 1 0 0,0 0-1 0 0,3-5 0 0 0,-1 0 36 0 0,-1 1 0 0 0,-1-1-1 0 0,0 1 1 0 0,0-1 0 0 0,0-1 0 0 0,-1 1-1 0 0,2-14 1 0 0,-3 9-54 0 0,0-1 1 0 0,-1 1-1 0 0,-1-1 0 0 0,-2-18 0 0 0,-3-11-220 0 0,-2 0 0 0 0,-2 0 0 0 0,-1 1 0 0 0,-33-82 0 0 0,40 118-95 0 0,-39-92-3331 0 0,9 36-1573 0 0,27 55 3622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3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87 13359 0 0,'-4'-1'158'0'0,"0"-1"0"0"0,1 0 0 0 0,-1 0 0 0 0,1 0 0 0 0,0 0 0 0 0,-1-1 0 0 0,1 1 0 0 0,-4-5 0 0 0,-15-11 956 0 0,4 6 795 0 0,11 7-1232 0 0,-1 0-1 0 0,0 0 1 0 0,0 1-1 0 0,-1 0 1 0 0,-9-4 0 0 0,15 8-626 0 0,1-1 0 0 0,0 1 1 0 0,-1-1-1 0 0,1 1 1 0 0,0 0-1 0 0,-1 0 1 0 0,1 0-1 0 0,0 0 0 0 0,-1 0 1 0 0,1 0-1 0 0,0 1 1 0 0,-1-1-1 0 0,1 1 0 0 0,0 0 1 0 0,0 0-1 0 0,-1 0 1 0 0,1 0-1 0 0,0 0 1 0 0,0 0-1 0 0,0 0 0 0 0,0 1 1 0 0,1-1-1 0 0,-1 1 1 0 0,0-1-1 0 0,-2 4 0 0 0,-3 4-35 0 0,1 1-1 0 0,1 0 0 0 0,0 0 0 0 0,0 1 0 0 0,0 0 0 0 0,2 0 1 0 0,-5 17-1 0 0,5-14 42 0 0,1 0 0 0 0,0 0 0 0 0,1 0 0 0 0,0 0 1 0 0,1 0-1 0 0,1 0 0 0 0,0-1 0 0 0,4 19 0 0 0,0-8 49 0 0,2 0 0 0 0,0 0 0 0 0,20 41 0 0 0,-17-44-41 0 0,2-1 0 0 0,0 0 0 0 0,2 0-1 0 0,21 24 1 0 0,-24-32-50 0 0,0-1-1 0 0,0 0 1 0 0,1-1-1 0 0,0 0 1 0 0,1-1-1 0 0,0-1 1 0 0,23 12-1 0 0,-29-18 6 0 0,-1 1-1 0 0,1-1 1 0 0,0 0 0 0 0,0 0-1 0 0,0-1 1 0 0,0 0-1 0 0,0-1 1 0 0,14 0-1 0 0,-17 0-7 0 0,0 0 0 0 0,0-1-1 0 0,0 0 1 0 0,0 0 0 0 0,0 0 0 0 0,0 0 0 0 0,0-1-1 0 0,0 1 1 0 0,0-1 0 0 0,-1 0 0 0 0,1 0 0 0 0,-1 0-1 0 0,0-1 1 0 0,1 1 0 0 0,-1-1 0 0 0,5-5-1 0 0,-6 5-16 0 0,1 0-1 0 0,-1 0 1 0 0,0 0-1 0 0,0 0 0 0 0,0 0 1 0 0,0 0-1 0 0,-1 0 0 0 0,1 0 1 0 0,-1-1-1 0 0,0 1 1 0 0,0-1-1 0 0,0 1 0 0 0,0-1 1 0 0,-1 1-1 0 0,0-1 0 0 0,1 0 1 0 0,-1 1-1 0 0,0-1 1 0 0,-1 1-1 0 0,1-1 0 0 0,-1 0 1 0 0,1 1-1 0 0,-1-1 0 0 0,0 1 1 0 0,0-1-1 0 0,-3-4 0 0 0,-5-9-161 0 0,0 0-1 0 0,-2 1 1 0 0,1 0-1 0 0,-2 1 0 0 0,0 0 1 0 0,-1 1-1 0 0,-1 1 1 0 0,0 0-1 0 0,0 0 0 0 0,-2 1 1 0 0,1 1-1 0 0,-1 1 0 0 0,-29-14 1 0 0,42 23 210 0 0,0-1 1 0 0,0 1-1 0 0,0 0 1 0 0,0 1 0 0 0,0-1-1 0 0,0 0 1 0 0,0 1-1 0 0,0-1 1 0 0,0 1-1 0 0,0 0 1 0 0,-5 1-1 0 0,7-1 783 0 0,2 1-553 0 0,1 2-194 0 0,0 0 0 0 0,0-1 0 0 0,0 1 0 0 0,1-1 0 0 0,-1 1 0 0 0,1-1 0 0 0,0 0 0 0 0,-1 0 0 0 0,1 0 0 0 0,0 0 0 0 0,0-1 0 0 0,0 1 0 0 0,0-1 0 0 0,5 1-1 0 0,8 4 289 0 0,24 4 0 0 0,-39-10-364 0 0,22 4 157 0 0,0-1 0 0 0,0-1-1 0 0,0-1 1 0 0,0-1-1 0 0,41-5 1 0 0,113-30-1457 0 0,-174 34 1220 0 0,37-12-2661 0 0,-23 7 1331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59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18 6271 0 0,'0'0'5800'0'0,"-1"-3"-5312"0"0,0 0-229 0 0,-2-3-158 0 0,3 0 3194 0 0,12 11-1487 0 0,-7 2-1518 0 0,1 0 0 0 0,-1 0 0 0 0,1-1 0 0 0,1 1 0 0 0,-1-2 0 0 0,1 1 0 0 0,0-1 0 0 0,0 0-1 0 0,13 7 1 0 0,9 3 432 0 0,38 13-1 0 0,34 16 401 0 0,-82-34-958 0 0,-1 0 1 0 0,0 2-1 0 0,19 15 0 0 0,28 20 152 0 0,5 4 51 0 0,-32-22 84 0 0,56 34 1 0 0,16 11 250 0 0,-37-22-405 0 0,22 17-77 0 0,-53-35 5 0 0,1-3 0 0 0,67 39 0 0 0,-80-55-96 0 0,-15-7-65 0 0,-1-1 1 0 0,16 13 0 0 0,45 30 119 0 0,-52-35-136 0 0,26 19 83 0 0,-20-14 46 0 0,44 24 0 0 0,-45-30-86 0 0,0 2-1 0 0,32 26 1 0 0,-57-40-91 0 0,-1 0 0 0 0,1 0 0 0 0,0 0 0 0 0,-1 0 0 0 0,1-1 0 0 0,0 1 0 0 0,6 1 0 0 0,0 2 0 0 0,6 3 13 0 0,0 0 0 0 0,1 0-1 0 0,0-1 1 0 0,25 6 0 0 0,-35-11-7 0 0,-1 0-1 0 0,1 0 0 0 0,-1 0 1 0 0,0 0-1 0 0,0 1 1 0 0,0 0-1 0 0,0 0 1 0 0,7 5-1 0 0,6 5 10 0 0,23 6-88 0 0,-39-18-118 0 0,-1 0 0 0 0,1-1 1 0 0,0 1-1 0 0,-1-1 0 0 0,1 0 1 0 0,0 1-1 0 0,0-1 0 0 0,-1 0 0 0 0,4 0 1 0 0,6 0-3011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5:0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1239 1 5495 0 0,'9'-1'10898'0'0,"-28"17"-10169"0"0,1 1 1 0 0,2 1 0 0 0,-1 0-1 0 0,2 2 1 0 0,-15 22 0 0 0,9-11-60 0 0,-30 31 0 0 0,35-44-273 0 0,-23 37 0 0 0,6-9-48 0 0,4-2-150 0 0,20-30-70 0 0,0 0 0 0 0,-14 16 0 0 0,-85 96 703 0 0,76-89-522 0 0,18-20-117 0 0,-22 20-1 0 0,-97 93 630 0 0,79-75-393 0 0,33-36-230 0 0,-11 13 79 0 0,12-7-134 0 0,-1-1 0 0 0,-1-1 0 0 0,-38 30 0 0 0,46-41-72 0 0,1 1 0 0 0,0 0 0 0 0,1 1 0 0 0,-10 16 0 0 0,8-12-16 0 0,-72 79 212 0 0,36-43-117 0 0,-11 24 22 0 0,29-30-109 0 0,18-27-24 0 0,0 5-16 0 0,10-19-39 0 0,4-6-70 0 0,10 2-5230 0 0,3-1 3698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7T14:55:55.9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14197 5317 21935 0,'-1'9'960'0,"10"16"224"0,-9-9-944 0,-1-5-240 0,0 4 0 0,-1-1 0 15,2 2 448-15,2 1 32 0,-1-3 16 0,2 0 0 16,-1-2-496-16,3-1 0 0,-1-4 0 0,2 1-10560 16</inkml:trace>
  <inkml:trace contextRef="#ctx0" brushRef="#br0" timeOffset="187.41">14324 5330 12895 0,'0'0'1152'0,"0"0"-928"16,1-6-224-16,2-2 0 0,-3 8 3184 0,0 0 592 15,0 0 112-15,0 0 16 0,0 0-1840 0,5-3-368 16,-5 3-80-16,8 2-16 0,-2 1-1088 0,1 4-240 16,-2 2-32-16,3 2-16 0,-2 0-224 0,1 2 0 15,0 0-192-15,-1 2 192 16,1-1-2624-16,-2 0-400 0</inkml:trace>
  <inkml:trace contextRef="#ctx0" brushRef="#br0" timeOffset="515.72">14063 5128 12895 0,'0'0'1152'0,"0"0"-928"0,-9-4-224 0,9 4 0 0,-9 0 3264 0,1 1 624 15,0 2 112-15,0 1 32 0,-1 1-1616 0,0 6-320 16,-1 3-64-16,-1 8-16 0,0 4-1024 0,2 6-208 16,-2 4-32-16,1 4-16 15,-1 3-288-15,1 2-64 0,-1 2-16 0,2-2 0 16,1 4-112-16,3-2-32 0,1-2 0 0,2 1 0 0,-1-3-224 0,4-5 176 15,2-1-176-15,2-1 160 0,2-4-160 0,3 1-176 16,6-5 48-16,-1 0 0 16,2-5-1760-16,3-3-352 0,1-3-64 0,1-4-7936 15,0-3-1584-15</inkml:trace>
  <inkml:trace contextRef="#ctx0" brushRef="#br0" timeOffset="843.87">14694 5664 20207 0,'0'0'896'0,"0"0"192"0,0-7-880 0,0 7-208 0,0 0 0 0,-2-7 0 16,-2-1 1600-16,-2 1 256 0,6 7 64 0,-6-4 16 16,-2 3-480-16,0 4-112 0,0 2 0 0,2 3-16 15,-2 2-576-15,2 3-112 0,2 4-32 0,0 4 0 16,0 1-416-16,1 2-64 0,3-1-128 0,0 2 176 15,2-2-176-15,1-1 0 0,1 2 0 0,3-1 0 16,2 1 0-16,3-6 0 0,0-4 0 0,-1-1 0 16,1-1 0-16,0-3 0 0,1-2 0 0,0-3 128 0,-1-4 176 15,-1-4 16-15,2-3 16 0,-1-3 0 16,-2-2 160-16,0-2 16 0,-3-2 16 0,0-1 0 0,-1-1-224 16,-2-2-48-16,-1 0-16 0,-2-1 0 15,-1-1-240-15,-1-2 144 0,0 1-144 0,-2-1 128 16,-1 3-1536-16,2-1-320 0,-2 1-64 0,1 2-8640 15,0 6-1712-15</inkml:trace>
  <inkml:trace contextRef="#ctx0" brushRef="#br0" timeOffset="1176.04">14890 5706 11967 0,'1'17'528'0,"0"-10"112"0,1 3-512 0,0 1-128 0,1 2 0 0,-1 2 0 16,1 0 3328-16,2-2 624 0,2 2 128 0,1-2 16 15,-3-2-2544-15,3 0-512 0,3-1-96 0,1-3-32 16,0-1-592-16,0 1-128 0,-1-5-32 0,1 2 0 16,1-2-32-16,-1-2-128 0,0-3 192 0,-2-1-64 15,0-2 0-15,0-1 0 0,-1-1 0 0,0-3 0 16,-1-1 16-16,-1-1 0 0,0-2 0 0,-2 2 0 16,0 0-16-16,-1-1-128 0,0 2 192 0,0 1-64 15,-1 0 256-15,-1 1 32 0,0-1 16 0,-1 2 0 0,0 3 352 0,-1 6 80 16,0 0 16-16,0 0 0 0,0 0-304 15,0 0-48-15,0 0-16 0,0 0 0 0,2 6-256 0,0 5-64 16,1 0-16-16,-1 2 0 0,1 2-176 0,1-1 0 16,1 2 0-16,2-1 0 0,-1 0 0 0,2 0 0 15,1 0 0-15,2-2 0 16,-2-2-1376-16,0 0-160 0,0-2-16 0,0-2-16 16,1-2-1360-16,0-3-272 0</inkml:trace>
  <inkml:trace contextRef="#ctx0" brushRef="#br0" timeOffset="1347.93">15433 5397 18431 0,'0'0'1632'0,"0"0"-1312"0,0 0-320 0,-2 6 0 16,0 2 2176-16,1 4 352 0,1 5 80 0,1-2 16 16,2 6-1152-16,1-1-208 0,0 3-48 0,1 2-16 15,2 4-896-15,0-1-176 0,5 0-128 0,-3 0 144 16,0 2-144-16,1-2 0 0,0-3 0 0,0-1 0 31,0 1-848-31,-1-3-48 0,-1-1-16 0,-1-3-8112 0,0-1-1632 0</inkml:trace>
  <inkml:trace contextRef="#ctx0" brushRef="#br0" timeOffset="1535.32">15351 5681 15663 0,'-10'-13'1392'0,"6"8"-1120"0,1-2-272 0,1 1 0 0,2 6 3392 0,0 0 608 15,-3-7 128-15,3 2 32 0,0 5-1632 0,5-5-320 16,2-1-64-16,3 3-16 0,3-3-1280 0,2 1-256 16,-1 0-48-16,3 0-16 0,1 1-336 0,3 0-192 15,-1 1 192-15,0-1-192 0,1 3 0 0,1-2-192 16,2-2 0-16,-3 1 0 16,-2 2-2704-16,0-2-544 0</inkml:trace>
  <inkml:trace contextRef="#ctx0" brushRef="#br0" timeOffset="2051.21">15804 5179 3679 0,'0'0'160'0,"0"0"32"0,0 0-192 0,0 0 0 0,0 0 0 0,0 0 0 0,0 0 1792 0,7 5 304 16,0 4 64-16,1-3 16 0,1-4-1248 0,1 5-240 15,1-1-48-15,1 3-16 0,-1 2 976 0,2 0 208 16,2 4 48-16,-1 0 0 0,2 4 64 0,1-4 0 16,1 2 16-16,0 2 0 0,2 0-208 0,-2 2-32 15,0-2-16-15,2 2 0 0,-1 0-336 0,0 0-80 16,-1-3-16-16,-4 3 0 0,-1 3-416 0,-1 2-96 15,-3-4-16-15,-1 1 0 0,-2 1-160 0,-2-1-48 16,-2 1 0-16,-2-1 0 0,-2 1-288 0,0 0-64 16,-2 1-16-16,0 1 0 0,-3-2-144 0,1-2 0 15,-1-1 0-15,1 0 128 16,-2 0-784-16,0-1-176 0,-1-3-16 0,0-1-16 16,0-3-2512-16,0-1-496 0</inkml:trace>
  <inkml:trace contextRef="#ctx0" brushRef="#br0" timeOffset="2332.67">15695 5368 3679 0,'0'0'320'15,"0"0"-320"-15,0 0 0 0,0 0 0 0,0 0 5440 0,0 0 1024 16,0 0 208-16,0 0 48 0,0 0-3952 0,0 0-784 16,0 0-144-16,2 8-48 0,-1 1-1280 0,0 3-272 15,1-2-48-15,-1 1-16 16,0-2-896-16,1 0-176 0,0 1-48 0,-1-2 0 15,-1 1-2528-15,0-1-512 0,0-8-112 0</inkml:trace>
  <inkml:trace contextRef="#ctx0" brushRef="#br0" timeOffset="2520.21">15780 5333 911 0,'0'0'0'0,"0"0"0"0,0 0 0 0,0 0 0 0,0 0 0 0,0 0 0 15,0 0 6544-15,7 4 1232 0,-7-4 240 0,6 8 48 16,-1 1-5376-16,1 4-1072 0,-2-3-208 0,-1 2-64 15,1 2-832-15,0-3-192 0,0-1-16 0,0 2-16 32,1 2-2320-32,-1-1-464 0</inkml:trace>
  <inkml:trace contextRef="#ctx0" brushRef="#br0" timeOffset="10176.62">15124 8408 17503 0,'26'-19'1552'0,"-26"19"-1232"15,-3-3-320-15,-3-1 0 0,1 2 2704 0,-1-1 496 16,-1-1 80-16,1 3 32 0,-2-1-1216 0,-1 4-240 16,-2 0-64-16,-2 5 0 0,0 2-928 0,0 4-192 15,0 3-32-15,1 5-16 0,2 2-144 0,-1 4-32 16,2 3 0-16,2 3 0 0,-1 0-272 0,4-1-176 16,2 1 192-16,4-1-192 0,2 1 128 0,2-2-128 0,2-6 0 0,5-2 0 15,1-3 416-15,3-4-32 16,3-3 0-16,1-5 0 0,-2-3 32 0,1-5 0 0,-1-5 0 15,2-2 0-15,1-3 272 0,-2-5 48 0,-3-4 16 0,-4-1 0 16,-1-1-304-16,-2-2-48 0,-1-2-16 0,-1-1 0 16,-1-1-128-16,-3-1-16 0,-3-2-16 0,0 2 0 15,-1 0-224-15,-1-2 0 0,-2 3 0 0,-1 1 0 32,-1 0-384-32,-1 2-160 0,-1 2-32 0,1 2-16 15,-2 6-1904-15,1 1-384 0,1 1-80 0,1 5-14464 0</inkml:trace>
  <inkml:trace contextRef="#ctx0" brushRef="#br0" timeOffset="10551.9">15360 8463 19343 0,'0'0'1728'0,"0"14"-1392"0,0 5-336 0,0-1 0 0,0 4 2784 0,0 1 480 16,0 2 112-16,2 0 16 0,-1 0-1168 0,2-2-240 16,-1-1-32-16,3-1-16 0,2-1-1072 0,1-2-224 15,0-2-32-15,1-3-16 0,1-3-272 0,2-1-64 16,1 0-16-16,-1-2 0 0,-1-2-112 0,1-4-128 15,1-1 176-15,-1-1-176 0,0-1 208 0,-1-4-64 16,4 0-16-16,-4-2 0 0,1-2-128 0,0-2-144 16,-2-2 144-16,1-1-208 0,-1-4 208 0,1-1 0 15,-6 1 0-15,0-1 0 0,0 2 0 0,0-1 0 16,-1 0 0-16,-1 1 0 0,0 1 0 0,-1 4 0 16,2 0 0-16,-1 2 0 0,-2 3 0 0,-1 8 0 15,0 0 0-15,0 0 0 0,0 0 0 0,0 0 192 0,5 7-48 16,0 1 0-16,-1 2 48 0,0 3 16 0,2 4 0 0,-1 3 0 15,0 3-208-15,1-2 144 0,1 1-144 0,1-1 128 16,0 1-128-16,1-1 0 0,0-1 0 0,1-3 0 31,2-2-1088-31,0-3-192 0,-1-2-32 0,1-2-16 16,0-1-1888-16,0-6-384 0</inkml:trace>
  <inkml:trace contextRef="#ctx0" brushRef="#br0" timeOffset="10692.59">15977 8370 29887 0,'1'-14'1328'0,"-1"14"272"0,2-6-1280 0,-2 6-320 0,0 0 0 0,0 0 0 0,0 0 1392 0,0 0 208 16,0 0 64-16,6 11 0 0,1 8-608 0,-1 0-112 15,2 5-32-15,0 0 0 0,-2 1-464 0,2 1-112 16,0 2-16-16,1 0 0 0,2 2-128 0,0 0-16 16,-2 2-16-16,2-4 0 0,-1-2-160 0,-1-1 0 15,2 0 0-15,-3-3-176 16,-2-2-1792-16,1-4-352 0,1 0-80 0</inkml:trace>
  <inkml:trace contextRef="#ctx0" brushRef="#br0" timeOffset="10848.82">15939 8634 16575 0,'-4'-3'1472'0,"-1"-6"-1168"16,-1 0-304-16,0 0 0 0,2-2 4768 0,3 2 896 15,0 0 176-15,2 1 48 0,2 0-3744 0,2 3-736 0,3 3-160 0,1-4-32 16,3 5-1088-16,2-3-128 0,3 2-192 0,1 2 32 31,2-4-2608-31,1 1-528 0,-1-1-96 0</inkml:trace>
  <inkml:trace contextRef="#ctx0" brushRef="#br0" timeOffset="11020.55">16396 8138 16575 0,'0'0'736'0,"0"0"160"0,-2 12-720 0,0 0-176 0,-2 0 0 0,1 1 0 16,1 2 2032-16,0 1 368 0,2 0 80 0,0-3-12352 16</inkml:trace>
  <inkml:trace contextRef="#ctx0" brushRef="#br0" timeOffset="11145.54">16484 8115 7359 0,'0'0'656'0,"0"0"-528"0,0 0-128 0,0 0 0 0,3 9 5440 0,-2 0 1040 16,0 2 224-16,1-1 32 0,-1 2-4080 0,0-2-816 16,3 1-176-16,-1-1-16 15,-1 2-1808-15,1 0-352 0,0 1-80 0,-2-4-15488 0</inkml:trace>
  <inkml:trace contextRef="#ctx0" brushRef="#br0" timeOffset="11567.44">14705 8077 26495 0,'0'0'1168'0,"-7"4"240"0,7-4-1120 0,-8 5-288 15,3 2 0-15,0 2 0 0,1 0 1552 0,4 1 256 16,0 2 48-16,1 3 16 0,1-5-1136 0,1 3-224 16,5 0-64-16,-1 0 0 15,-2-4-1648-15,2 0-336 0,-1 0-64 0,2-2-12272 0</inkml:trace>
  <inkml:trace contextRef="#ctx0" brushRef="#br0" timeOffset="11676.83">14856 8076 17503 0,'0'0'1552'0,"0"0"-1232"0,4 5-320 0,1 0 0 16,-5-5 2736-16,7 7 480 0,-1 1 112 0,2-1 0 16,1 3-2080-16,-1-3-416 0,0 0-96 0,1 2-9920 15,2 0-1984-15</inkml:trace>
  <inkml:trace contextRef="#ctx0" brushRef="#br0" timeOffset="22783.53">10024 8546 11967 0,'0'0'1072'0,"0"0"-864"0,0 0-208 0,0 0 0 16,0 0 4096-16,16 11 768 0,-17-2 144 0,-2 0 48 15,0 2-2816-15,2 3-576 0,1 4-96 0,1 0-32 16,1 5-832-16,0 0-160 0,1 1-32 0,0 2-16 0,0 0-224 15,0-3-32-15,-2 3-16 0,1 0 0 16,-2 2-224-16,0-1 0 0,-2 0 0 0,2 1 0 0,-1-5 128 0,0 7-128 16,-2-4 0-16,1-5 144 0,-1-1-144 0,-2-1 128 15,1-4-128-15,0-1 128 0,1 0 0 0,1-5-128 16,0 2 192-16,0-2-64 0,-1-1 176 0,3-8 16 16,-4 8 16-16,4-8 0 0,3 9 112 0,1-1 32 15,1-3 0-15,3 1 0 0,2-3-144 0,5 1-16 16,-1-4-16-16,3 0 0 0,2-4-112 0,2 1 0 15,1-1-16-15,1 2 0 0,-1-1-176 0,0-1 0 16,-1 0 144-16,0-1-144 0,-2 0 0 0,2 0 0 16,-1 1 0-16,-2-3-192 15,-2 2-1520-15,-2-1-304 0,-1-4-64 0,-1 1-9616 0,-3 1-1920 16</inkml:trace>
  <inkml:trace contextRef="#ctx0" brushRef="#br0" timeOffset="22970.91">9838 8596 18431 0,'-8'-8'1632'0,"0"2"-1312"0,0-1-320 0,3 1 0 15,0 2 3184-15,5 4 560 0,0 0 112 0,0 0 32 16,0 0-1600-16,6-7-320 0,2 1-64 0,3-1-16 16,0 1-928-16,4 0-176 0,2 0-32 0,4-2-16 15,2-1-480-15,3 1-80 0,3-4-32 0,0 2 0 16,2 0-144-16,0 0 0 0,2 3 0 0,-1-1 0 15,0 0-2000-15,-2 3-288 0,-2 2-48 0,0 3-14080 16</inkml:trace>
  <inkml:trace contextRef="#ctx0" brushRef="#br0" timeOffset="23315.99">10475 8931 25567 0,'-1'25'1136'0,"1"-12"224"0,1 3-1088 0,1 2-272 16,-2 1 0-16,0-2 0 0,1 3 1664 0,0-2 288 0,-1 2 48 0,2-5 16 15,0-2-1104-15,2 0-208 0,0 2-64 0,0-4 0 16,0-3-448-16,0 0-192 0,-4-8 128 0,0 0-128 16,6 0 0-16,-6 0 0 0,7-4 0 0,-2-4 0 15,0-2-240-15,0-3 32 0,-1-3 0 0,0-1 0 16,3 0-16-16,-2-5 0 0,0 1 0 0,0-1 0 15,1 1 64-15,1 0 16 0,0 1 0 0,1 1 0 16,0 2 336-16,1 3 64 0,1 4 0 0,-1 2 16 16,0 1 416-16,1 5 80 0,-1 2 0 0,1 4 16 15,1 3-144-15,-1 4-48 0,-2 3 0 0,2 2 0 16,-1 2-160-16,0 2-48 0,1-1 0 0,-1-1 0 16,0-1-256-16,1 0-128 0,-2-4 128 0,-1 0-128 15,-1 0-1680 1,-1-2-432-16,-1-3-64 0</inkml:trace>
  <inkml:trace contextRef="#ctx0" brushRef="#br0" timeOffset="23597.48">9483 8267 28159 0,'0'0'1248'0,"-2"7"256"0,-2 1-1200 0,0 1-304 0,0 0 0 0,1 1 0 16,1 1 448-16,0-1 16 0,0 2 16 0,2 4 0 15,1-1-480-15,0 1 0 0,1-2 0 0,0-1-13184 16</inkml:trace>
  <inkml:trace contextRef="#ctx0" brushRef="#br0" timeOffset="23753.66">9565 8333 18431 0,'0'0'1632'0,"0"0"-1312"0,0 0-320 0,0 0 0 16,9 5 1568-16,-1 0 240 0,0 2 48 0,1-5 16 0,0 2-1296 15,3 1-256-15,2 1-48 0,1-1-7888 16,-1 3-1568-16</inkml:trace>
  <inkml:trace contextRef="#ctx0" brushRef="#br0" timeOffset="24023.4">10747 8144 27295 0,'-3'14'1216'0,"3"-14"240"0,0 0-1168 0,-3 9-288 0,-1 2 0 0,2-2 0 16,2-9 960-16,0 10 128 0,-3 3 16 0,2 0 16 16,1 0-928-16,0 0-192 0,0 2 0 0,0-1 0 31,1-2-2320-31,1-2-432 0,0-1-96 0</inkml:trace>
  <inkml:trace contextRef="#ctx0" brushRef="#br0" timeOffset="24145.97">10839 8181 26495 0,'0'0'1168'0,"0"0"240"0,0 0-1120 0,0 0-288 16,0 10 0-16,0 0 0 0,1 2 1216 0,1 2 176 16,-1-1 32-16,2-1 16 0,-1 1-992 0,1-1-192 15,-1-2-32-15</inkml:trace>
  <inkml:trace contextRef="#ctx0" brushRef="#br0" timeOffset="24974.47">9655 4146 23087 0,'0'0'1024'0,"0"8"208"0,2 4-976 0,-2 2-256 0,-2 2 0 0,1 0 0 16,4 2 1360-16,-2-3 240 0,-1 4 32 0,1-1 16 15,1 3-672-15,-2-3-128 0,0 0-16 0,0 3-16 0,-2 1-624 0,0 1-192 16,-1 0 128-16,0-1-128 0,0-1 128 0,-1 0-128 15,-3 0 144-15,-1 1-144 0,-1-3 176 0,1 0-176 16,0-1 192-16,1-4-192 0,-1 2 144 0,1-3-144 16,2-1 0-16,1-1 144 0,-1 0-144 0,2-2 0 15,3-9 0-15,-1 8 0 0,1-8 256 0,0 0-16 16,12 6-16-16,0 0 0 0,2-3 128 0,2 0 32 16,-1 1 0-16,2-3 0 0,1 1-32 0,2 0 0 15,-2 1 0-15,0-1 0 0,1 1-224 0,-2-2-128 16,3 1 160-16,-1-2-160 0,-4-2 0 0,0 0 0 15,-2-2 0-15,0-1-160 16,-1-1-2448-16,-2 0-480 0</inkml:trace>
  <inkml:trace contextRef="#ctx0" brushRef="#br0" timeOffset="25177.62">9469 4171 20271 0,'-5'-13'1792'0,"5"13"-1424"0,0 0-368 0,0 0 0 16,0 0 2704-16,4-5 480 0,2 2 80 0,2-2 32 16,2 0-1568-16,5 1-304 0,0 0-64 0,4 0-16 15,1 0-896-15,4 0-176 0,1 0-32 0,-1 2-16 16,3-3-224-16,-1 3-160 0,0-2 32 0,0 3 0 16,0 0-2528-16,-1-1-496 15</inkml:trace>
  <inkml:trace contextRef="#ctx0" brushRef="#br0" timeOffset="25505.71">10083 4375 24591 0,'-1'28'1088'0,"-1"-15"224"0,1 3-1056 0,-2-2-256 15,2 5 0-15,0 0 0 0,0 2 1568 0,1-2 256 16,-2 1 48-16,1 0 16 0,1-2-992 0,0-3-192 15,0-1-32-15,0-3-16 0,0 1-464 0,1-5-192 16,1-1 128-16,-2-6-128 0,0 0 0 0,0 0-304 0,0 0 48 0,0 0 16 16,5-6-96-16,1-1-32 0,-1-3 0 0,1-3 0 15,-1-3 224-15,0-1 144 0,0-1-192 0,1 2 192 16,0-1-432-16,3 1 32 0,-1-1 0 0,1 2 0 16,0-2 400-16,2 3 0 0,-2 2 0 0,1 3 0 15,2 1 432-15,-2 4 160 0,1 4 48 0,-2 1 0 16,0 2-128-16,-1 3-32 0,-3 1 0 0,3 1 0 15,-3 3-256-15,0 1-48 0,-1 0-16 0,0-2 0 16,0 3-160-16,0-2 0 0,0-1-160 0,0-1-10064 16,-2-1-2000-16</inkml:trace>
  <inkml:trace contextRef="#ctx0" brushRef="#br0" timeOffset="25693.2">10550 3847 27471 0,'0'0'1216'0,"0"0"256"0,0 0-1184 0,-2 7-288 16,2 3 0-16,-1 1 0 0,0 2 864 0,-1-1 112 16,1 1 32-16,0 0 0 15,0 1-1712-15,-1 1-320 0,1-1-80 0,0-3-11600 0</inkml:trace>
  <inkml:trace contextRef="#ctx0" brushRef="#br0" timeOffset="25849.51">10644 3811 8287 0,'0'0'736'0,"0"0"-592"0,0 0-144 16,0 0 0-16,3 7 4352 0,1 1 832 0,-1-2 160 0,0 2 32 16,0 1-2976-16,-1 0-608 0,-2 2-112 0,1-2-16 15,-1 4-1232-15,0-1-240 0,0-1-64 0,0 1-10176 16,0-1-2032-16</inkml:trace>
  <inkml:trace contextRef="#ctx0" brushRef="#br0" timeOffset="26249.07">9121 3723 22575 0,'0'0'992'0,"-5"6"224"0,-1 2-976 0,0-1-240 16,-1-2 0-16,1 0 0 0,1 2 1312 0,1-1 224 16,4-6 32-16,-3 8 16 0,2 1-816 0,-2 0-176 15,3 0-16-15,1 0-16 0,2 0-384 0,1-1-176 16,1-1 160-16,0-2-160 0,-5-5 0 0,8 5-208 15,1-1 16-15,1-1 0 16,0-5-2768-16,0-1-560 0</inkml:trace>
  <inkml:trace contextRef="#ctx0" brushRef="#br0" timeOffset="26342.91">9209 3734 11967 0,'0'0'528'0,"0"0"112"0,0 0-512 0,0 0-128 0,0 0 0 0,0 0 0 16,0 0 3072-16,0 0 592 0,6 7 112 0,0-1 32 15,-1 1-2256-15,2 0-448 0,-7-7-80 0,8 7-32 16,-2 1-848-16,2 0-144 0,1 4 0 0</inkml:trace>
  <inkml:trace contextRef="#ctx0" brushRef="#br1" timeOffset="64849.2">5193 6637 17503 0,'0'0'1552'0,"0"0"-1232"0,0 0-320 0,0 0 0 0,-3 6 2848 0,3-6 512 0,-1 8 96 0,1 0 32 15,1-1-1536-15,2 4-304 0,1 2-64 0,2 3-16 16,-1 3-608-16,1 2-128 0,-3 2-32 0,3 6 0 16,-4 1-544-16,0-6-96 0,-1 2-32 0,-1 0 0 15,0 1-128-15,0-1 0 0,-1 2 0 0,-1-2 0 16,1-2-640-16,-2 6-48 0,-1-2-16 0,1-5 0 15,-1-3 128-15,0-2 32 0,-1-1 0 0,1-3 0 0,1-2 352 16,2-1 192-16,1-4-192 0,0 0 192 0,0-7-128 0,0 6 128 16,0-6 0-16,0 0 0 0,6 6 0 0,2-2 256 15,2-3-32-15,4-1 0 0,0-1 224 0,3-2 64 16,2 0 0-16,1-2 0 0,1-3-160 0,0-1-32 16,-2 0 0-16,1 0 0 0,1 0-320 0,-3-2 128 15,1 2-128-15,1-3 0 16,-2 3-768-16,-2 0-208 0,-3 0-48 0,-1 0-9584 15,-3 0-1904-15</inkml:trace>
  <inkml:trace contextRef="#ctx0" brushRef="#br1" timeOffset="65005.32">4992 6613 24879 0,'-13'-12'2208'0,"13"12"-1760"0,-4-5-448 0,4 5 0 16,0 0 2016-16,1-6 320 0,2-6 64 0,3 1 16 15,4 2-1040-15,1 0-208 0,2 0-32 0,4 0-16 16,4-2-784-16,1 2-144 0,2 2-48 0,2-4 0 16,4 3-320-16,1 3-64 0,0 1-16 0,1 2-10880 15,-1 2-2192-15</inkml:trace>
  <inkml:trace contextRef="#ctx0" brushRef="#br1" timeOffset="65349.53">5616 6681 23439 0,'3'19'1024'0,"0"-6"240"0,2 3-1008 0,-1 4-256 0,0 4 0 0,1 2 0 0,0 1 1376 0,0 0 224 15,2 2 64-15,-1 1 0 0,1 0-560 0,1-3-96 16,-3-1-32-16,0-3 0 0,0-3-656 0,1-2-144 16,-3-2-32-16,1-2 0 0,-1-2-144 0,0-3-176 15,-3-9 48-15,0 0 0 16,0 0-576-16,0 0-96 0,3-4-32 0,1-5 0 15,0-1 0-15,0-6 0 0,-1-2 0 0,1-3 0 16,1-3 144-16,-1 0 32 0,0-2 0 0,2 2 0 0,2-3 432 0,3 1 96 16,0 0 128-16,2 2-208 0,2 2 592 0,-1 1 128 15,2 3 32-15,-3 2 0 0,-2 5 720 0,1 1 144 0,-1 4 16 0,-1 3 16 16,-1 3-416-16,-1 4-96 0,0 4-16 0,0 2 0 16,-2 3-352-16,1 3-80 0,-1 1-16 0,1 0 0 15,-1-1-464-15,1-1 0 0,-1 0-128 0,-1-2 128 31,2-6-3040-31,-1 1-496 0</inkml:trace>
  <inkml:trace contextRef="#ctx0" brushRef="#br1" timeOffset="65490.08">6058 6347 26719 0,'0'0'1184'0,"0"0"240"0,0 0-1136 0,3-6-288 0,-3 6 0 0,0 0 0 16,0 0 928-16,0 0 128 0,0 0 32 0,0 0 0 15,7 3-752-15,-2 4-144 0,0-3-16 0,0 1-16 16,0 0-2416-16,1 1-496 0</inkml:trace>
  <inkml:trace contextRef="#ctx0" brushRef="#br1" timeOffset="65615.27">6173 6255 13823 0,'0'0'1216'0,"0"7"-960"15,0 2-256-15,1-2 0 0,1 2 3712 0,-1 0 704 16,0 3 144-16,2-4 32 0,1 0-2832 0,1-1-560 15,0 1-112-15,0 1-32 16,2 1-1808-16,0-3-352 0,0 4-80 0</inkml:trace>
  <inkml:trace contextRef="#ctx0" brushRef="#br1" timeOffset="66146.46">4485 6517 14735 0,'0'0'640'0,"0"0"160"0,0 0-640 0,0 0-160 0,0 0 0 0,0 0 0 15,0 0 2368-15,0 0 448 0,0 0 96 0,0 0 16 16,0 0-1584-16,8 5-304 0,-1-1-64 0,0 0-16 16,-7-4-704-16,9 4-128 0,0-1-128 0,0 1 144 31,-1-1-544-31,0 0-112 0,0-3-32 0,0-3-7728 0,-1 0-1552 0</inkml:trace>
  <inkml:trace contextRef="#ctx0" brushRef="#br1" timeOffset="66286.99">4682 6424 19695 0,'0'0'864'0,"0"0"192"0,1 7-848 0,2 0-208 0,0 1 0 0,1 0 0 0,0 1 1472 16,0 2 240-16,1-4 48 0,1 2 16 15,1 1-2272-15,1 0-448 0</inkml:trace>
  <inkml:trace contextRef="#ctx0" brushRef="#br1" timeOffset="66976">5212 4644 20095 0,'0'0'896'0,"0"0"176"0,2-5-864 0,-1 0-208 16,-1 5 0-16,0 0 0 0,0-7 1728 0,0 7 320 15,0 0 48-15,0 0 16 0,0 0-544 0,0 0-96 16,0 0-32-16,9 3 0 0,1 2-672 0,0 4-144 16,-1 4-32-16,0 3 0 0,0 1-208 0,0 3-32 0,-1 0-16 0,1 1 0 15,0 1-192-15,-1 2-144 0,-2 2 192 0,0-1-192 16,0 0 0-16,-2 1-192 0,-3-2 0 0,1 1 0 31,-2 3-896-31,1-5-160 0,-2-1-32 0,-2-1-16 16,-1 0-656-16,-1-2-128 0,-2 1-32 0,0-3 0 15,-1-4-160-15,-1 0-32 0,0-1-16 0,1-3 0 16,-1-3 208-16,-1 0 32 0,0-2 16 0,1-1 0 0,0 0 2400 0,2-3 496 0,2-1 80 0,5 1 32 16,0 0 1488-16,0 0 288 0,0 0 64 0,0 0 16 15,7-5-848-15,0 2-160 0,-7 3-48 0,11-1 0 16,-1 1-192-16,2 1-32 0,1-2-16 0,1 1 0 16,1 0-416-16,0 0-64 0,2-4-32 0,0 2 0 15,-1 1-672-15,0 1-128 0,-1-4-16 0,1 2-16 16,1-5-160-16,-2 2 0 0,0 0-192 0,-1-1 192 15,-1 0-2880-15,-2-1-464 0</inkml:trace>
  <inkml:trace contextRef="#ctx0" brushRef="#br1" timeOffset="67163.7">5206 4745 23951 0,'-13'-7'2128'0,"7"6"-1696"0,1 1-432 0,0 0 0 0,1-4 2096 0,3 1 336 15,1-4 64-15,2 0 0 0,2-2-784 0,4 0-176 16,3-2-16-16,2 2-16 0,1 2-1024 0,2-3-208 16,1 1-32-16,2 0-16 0,2 3-224 0,1-1 0 0,-1 1 0 15,0 0 0 1,0 0-1872-16,0 3-272 0,-1 5-48 0,1 1-12960 0</inkml:trace>
  <inkml:trace contextRef="#ctx0" brushRef="#br1" timeOffset="67446.61">5657 4845 17503 0,'-1'12'1552'0,"-1"1"-1232"0,0 3-320 0,-1 3 0 15,0 3 2608-15,1 0 464 0,-1 1 80 0,1-1 32 16,-1 0-1472-16,3 1-304 0,-1 0-48 0,1-4-16 16,1-2-928-16,2-4-192 0,-1-1-32 0,1-3-16 31,-3-9-560-31,5 5-96 0,-5-5-32 0,8 0 0 0,0-2-320 0,-1-5-80 0,0 1-16 15,0-6 0-15,-2-2 192 0,0-3 32 0,0 0 16 16,2-4 0-16,0 0 448 0,1 0 96 0,0 0 16 0,1 0 0 16,0 0 352-16,1 3 80 0,-1 3 16 0,-2 2 0 0,1 2 592 0,0 2 128 15,-1 0 32-15,-1 4 0 0,-6 5-400 0,9 0-80 16,-1 0-16-16,-1 4 0 0,-1 3-304 0,1 2-64 16,0 1-16-16,1 1 0 15,0 2-1344-15,0 0-288 0,1-1-48 0</inkml:trace>
  <inkml:trace contextRef="#ctx0" brushRef="#br1" timeOffset="67618.48">6049 4420 23039 0,'0'0'1024'0,"0"0"192"0,0 0-960 0,-4 5-256 0,2 6 0 0,-1-2 0 16,1 1 1200-16,0 0 192 0,2 0 32 0,2 0 16 31,-1 1-2384-31,0-2-464 0,2-1-112 0</inkml:trace>
  <inkml:trace contextRef="#ctx0" brushRef="#br1" timeOffset="67743.56">6105 4415 9215 0,'0'0'816'0,"0"0"-656"0,0 0-160 0,0 0 0 15,0 0 4176-15,2 8 816 0,-2 1 144 0,1-4 48 0,-1-5-2800 0,1 8-544 16,-1-8-112-16,3 10-32 0,-1-3-1248 0,1-1-240 15,-3-6-48-15,0 0-16 16,0 0-2928-16,1 8-592 0</inkml:trace>
  <inkml:trace contextRef="#ctx0" brushRef="#br1" timeOffset="68040.59">4869 4399 19807 0,'0'0'880'0,"0"0"176"0,0 0-848 0,0 0-208 0,0 0 0 0,0 0 0 16,-4 4 1712-16,4-4 288 0,-3 5 64 0,3-5 16 16,-3 8-1312-16,2-1-272 0,1-1-48 0,0 2-16 15,1 0-432-15,0-2 0 0,-1-6 0 0,3 7 0 32,-3-7-1840-32,5 4-448 0,-5-4-80 0</inkml:trace>
  <inkml:trace contextRef="#ctx0" brushRef="#br1" timeOffset="68149.99">4945 4416 2751 0,'0'0'128'0,"0"0"16"0,0 0-144 0,0 0 0 0,0 0 0 0,9 5 0 0,-1 1 4736 0,-8-6 928 16,6 5 176-16,1-1 48 0,-2 2-4096 0,0 1-800 16,-5-7-160-16,7 9-8400 15,-1 1-1680-15</inkml:trace>
  <inkml:trace contextRef="#ctx0" brushRef="#br1" timeOffset="69715.64">3352 2429 13823 0,'0'0'1216'0,"0"0"-960"16,0 0-256-16,0 0 0 0,1 15 2416 0,-9-22 432 0,-1 1 96 0,1 2 0 15,1-1-1024-15,0-1-192 16,-1 1-64-16,2 1 0 0,0 0-512 0,0 2-96 16,-2 0-32-16,2 5 0 0,0 1-240 0,1 2-48 0,-1 4-16 0,0 4 0 15,3 7-336-15,0 1-80 0,3 5-16 0,0 3 0 16,1-1-288-16,3 0 0 0,1-3 128 0,2-1-128 15,1-3 0-15,2-3 0 0,2-3 0 0,1-3 0 16,1-3 0-16,1-3 0 0,-1-3 0 0,-1-6 0 16,-3-3 0-16,1-4 0 0,-1-3 176 0,1-1-48 15,-3-4 192-15,-2 0 64 0,-1-2 0 0,-1-3 0 16,-3-2-64-16,-1 1-16 0,-1 1 0 0,-1-1 0 0,-4-1-304 0,2 2 0 16,-1 1-128-16,-1-1 128 15,-1 3-2832-15,1-2-480 0,-2 2-80 0</inkml:trace>
  <inkml:trace contextRef="#ctx0" brushRef="#br1" timeOffset="69996.94">3528 2467 27983 0,'-1'18'1232'0,"1"-10"272"0,2 1-1200 0,-1 2-304 0,2 1 0 0,0-1 0 15,1 0 1312-15,1-1 208 0,0-1 32 0,2 0 16 16,-1-1-832-16,3-1-160 0,2-3-48 0,-1 0 0 15,0 0-400-15,1-4-128 0,-2-2 0 0,1 0 0 16,-2-2 0-16,1-3 0 0,1-1 0 0,0 1-192 16,-1-4 0-16,-1 1 16 0,0-1 0 0,-2 1 0 15,-2-1 176-15,0 0-128 0,0-2 128 0,1 1-128 0,-2 1 128 0,-1 2 0 16,1-2 0-16,-2 1 128 0,-1 3 304 0,2 0 64 16,-1 1 16-16,-1 6 0 0,0 0 192 0,0 0 32 15,0 0 16-15,0 0 0 0,3 11-272 0,0 1-48 16,3 4-16-16,-1-1 0 0,0 2-288 0,0-1-128 15,2 0 0-15,1-1 128 16,-1 2-1696-16,3-1-352 0,0-1-64 0,-1-1-14160 16</inkml:trace>
  <inkml:trace contextRef="#ctx0" brushRef="#br1" timeOffset="70168.81">3922 2079 23039 0,'0'0'2048'0,"0"0"-1648"0,0 0-400 0,0 0 0 16,0 0 2320-16,2 9 384 0,1 1 80 0,1 3 16 16,1 3-1600-16,1 4-320 0,2 2-64 0,3 4-16 15,-1-3-560-15,1 3-112 0,-1 0-128 0,-1 0 176 32,0 1-1312-32,0-1-256 0,0 1-48 0,-1-2-8448 0,-1-2-1696 0</inkml:trace>
  <inkml:trace contextRef="#ctx0" brushRef="#br1" timeOffset="70324.95">3948 2343 13823 0,'-2'-5'1216'0,"2"5"-960"15,0-5-256-15,0 5 0 0,0-7 3904 0,2 1 752 16,0 1 144-16,3-2 16 0,2-2-3040 0,1 1-624 16,0 0-112-16,2 2-16 15,1-1-2032-15,0 1-400 0,1-2-64 0</inkml:trace>
  <inkml:trace contextRef="#ctx0" brushRef="#br1" timeOffset="70481.36">4266 1931 12895 0,'0'0'1152'0,"0"0"-928"16,0 0-224-16,0 0 0 0,0 0 3744 0,-5 4 704 15,2 2 144-15,3-6 16 0,0 9-3376 0,1 0-672 16,2 1-144-16,-1-1-32 15,0 0-848-15,0-1-176 0,1-1-48 0,-3-7-12368 0</inkml:trace>
  <inkml:trace contextRef="#ctx0" brushRef="#br1" timeOffset="70575.19">4345 1916 5519 0,'0'0'240'0,"0"0"64"0,0 0-304 0,2 8 0 0,-1-1 0 0,0 1 0 16,1 0 5936-16,0 1 1120 0,1-2 240 0,-1 2 32 15,1-1-5216-15,0-1-1056 0,0 1-208 0,-3-8-10784 16,0 0-2160-16</inkml:trace>
  <inkml:trace contextRef="#ctx0" brushRef="#br1" timeOffset="70887.56">2691 2118 13823 0,'0'0'1216'0,"0"0"-960"15,0 0-256-15,0 0 0 0,0 0 1408 0,2 8 256 16,-2-8 32-16,4 6 16 0,-4-6-1456 0,6 7-256 16,-6-7-128-16</inkml:trace>
  <inkml:trace contextRef="#ctx0" brushRef="#br1" timeOffset="71012.53">2790 2109 14735 0,'0'0'1312'0,"0"0"-1056"0,6 9-256 0,0 0 0 16,-1-1 2592-16,-1 0 464 0,0 1 80 0,-4-9 32 15,5 6-1536-15,1 1-304 0,4-2-64 0,-1-1-9760 16,0 0-1936-16</inkml:trace>
  <inkml:trace contextRef="#ctx0" brushRef="#br1" timeOffset="71873.17">4373 9506 15663 0,'0'0'1392'0,"0"0"-1120"0,0 0-272 0,0 0 0 15,0 0 1344-15,6 5 224 0,-14 4 32 0,1 3 16 16,0-3 128-16,1 4 32 0,-1 3 0 0,2 1 0 15,1 2-1072-15,0 2-224 0,1 0-32 0,3 1-16 16,2 0-224-16,2 1-32 0,-3-3-16 0,4 0 0 16,3-6-32-16,0 2 0 0,1 0 0 0,1-5 0 15,3-3 272-15,0 0 48 0,0-4 16 0,-1-1 0 16,-3-3 112-16,0-4 0 16,0-3 16-16,1-2 0 0,-3-1 96 0,0-3 16 0,-2-3 0 0,0-1 0 0,-2-4-176 0,0-2-16 15,-2-2-16-15,0-1 0 0,-1-2-192 0,-1 1-48 16,-2 1 0-16,1 0 0 0,-2 2-256 0,0 0 0 15,-1 1 0-15,1 4 0 16,-1 2-1616-16,1 4-384 0,0 2-80 0,1 4-8368 16,0 1-1680-16</inkml:trace>
  <inkml:trace contextRef="#ctx0" brushRef="#br1" timeOffset="72216.99">4652 9689 24479 0,'-4'19'1088'0,"4"-9"208"0,1 2-1040 0,0 0-256 16,1 1 0-16,0-3 0 0,2 3 1472 0,0 1 224 0,1-1 48 0,1-2 16 15,0-2-816-15,2 1-176 0,0-4-16 0,0-1-16 16,2-1-352-16,0-1-64 0,1-2 0 0,-1-4-16 16,1-2-176-16,-1 0-128 0,-1-4 144 0,2 0-144 15,-1-2 0-15,-1 4 0 0,-1-5-128 0,-1 0 128 16,-2-1-144-16,0 0 144 0,0-1 0 0,2-1-144 15,-3 2 144-15,0 0 0 0,-1 2 0 0,1-3 0 16,-1 3 0-16,0 0 144 0,-2 3-144 0,1 2 0 16,-2 6 352-16,0 0-32 0,0 0-16 0,0 0 0 15,0 0 80-15,6 6 0 0,-1 4 16 0,0 0 0 16,-1 2-224-16,1 1-48 0,-1 0-128 0,1 2 192 16,2-1-320-16,-1-1-80 0,0-2-16 0,0 2 0 15,1-1-1760-15,0 1-368 0,3 0-64 0,-3-2-7008 16,4-4-1408-16</inkml:trace>
  <inkml:trace contextRef="#ctx0" brushRef="#br1" timeOffset="72388.83">5088 9450 17503 0,'0'0'1552'0,"0"0"-1232"15,0 0-320-15,2 9 0 0,-1 1 1744 0,0 2 304 16,2 3 48-16,1 2 16 0,0 2-960 0,0-1-192 15,2 4-48-15,2-2 0 0,0 2-720 0,0 3-192 16,-1-4 0-16,1 1 0 16,-1-1-1520-16,1 1-336 0,1-4-64 0,-3 1-8768 0</inkml:trace>
  <inkml:trace contextRef="#ctx0" brushRef="#br1" timeOffset="72529.64">5075 9704 25503 0,'0'0'1136'0,"-2"-6"224"0,-1 0-1088 0,1 3-272 0,0-4 0 0,2 7 0 16,2-5 1568-16,-2 5 256 0,2-5 48 0,3-1 16 16,2 2-1216-16,1 1-240 0,0-1-48 0,1-2-16 31,2 2-2016-31,2-2-400 0,0-1-64 0</inkml:trace>
  <inkml:trace contextRef="#ctx0" brushRef="#br1" timeOffset="72685.87">5437 9270 27007 0,'0'0'1200'0,"0"8"240"0,-2 1-1152 0,1 3-288 15,0-1 0-15,1 1 0 0,-3 0 640 0,2 0 64 16,1 1 0-16,0-2 16 16,0-3-1792-16,1 1-352 0,0-1-80 0</inkml:trace>
  <inkml:trace contextRef="#ctx0" brushRef="#br1" timeOffset="72811.25">5485 9334 10127 0,'0'0'448'0,"0"0"96"0,0 0-544 0,0 0 0 16,0 0 0-16,0 0 0 0,0 0 4624 0,4 5 816 0,-4-5 176 15,0 0 16-15,6 7-3680 0,-6-7-736 0,7 6-160 0,-1 1-32 32,-6-7-2080-32,7 7-416 0,-2 1-96 0</inkml:trace>
  <inkml:trace contextRef="#ctx0" brushRef="#br1" timeOffset="73119.66">3855 9256 19343 0,'0'0'848'0,"0"0"192"0,0 0-832 15,-4 6-208-15,2 2 0 0,0 0 0 0,1 0 1872 0,1-1 336 16,1 1 64-16,-1-8 16 0,3 8-1840 0,1-1-448 15,2-1 0-15,1-1 0 16,-1-1-2720-16,-6-4-640 0</inkml:trace>
  <inkml:trace contextRef="#ctx0" brushRef="#br1" timeOffset="73213.61">3987 9267 11055 0,'0'0'976'0,"0"0"-784"16,2 11-192-16,1-2 0 0,0 3 3648 0,-1-1 704 15,1 1 128-15,1 0 16 0,1-2-2384 0,1 1-496 16,2-1-80-16,3-1-10528 15,2-1-2096-15</inkml:trace>
  <inkml:trace contextRef="#ctx0" brushRef="#br0" timeOffset="117845.84">18620 1553 18431 0,'-6'-6'816'0,"1"-1"160"0,-1 2-784 0,-2 0-192 0,-1 0 0 0,-2 2 0 15,1-3 2432-15,-2 3 432 0,0 0 80 0,2 2 32 16,-2 1-1600-16,1 3-320 0,-1 2-64 0,-1 4-16 16,-2 4-656-16,1 4-128 0,1 4-16 0,1 4-16 31,2-2-160-31,1 3 0 0,2 0 0 0,2 0 0 16,1-1 0-16,3-3 0 0,1-1-144 0,1-1 144 15,2-6 0-15,1-1 0 0,1-3 0 0,1 2 0 16,4-5 0-16,0-6 0 0,0-2 0 0,1-2 0 0,-1-1 0 0,2-2 144 0,0-4-16 0,-1-1 0 15,1-5 64-15,1-2 0 0,2-4 0 0,-1-2 0 0,-1 1-48 0,-1 1 0 16,-1-3 0-16,0 3 0 0,-2 1 192 0,-1 3 48 31,0-3 0-31,-3 5 0 0,-1 3 192 0,0 4 32 16,-2 2 16-16,-2 7 0 0,0 0-144 0,0 8-32 16,-1 7 0-16,0 0 0 0,-1 6-192 0,1 4-32 15,0 3-16-15,-1 1 0 0,4 0-208 0,-1 0 0 16,0-2 0-16,2-2-160 15,1-2-608-15,1-5-112 0,0 1-16 0,2-6-16 16,2-2-2816-16,1-3-560 0</inkml:trace>
  <inkml:trace contextRef="#ctx0" brushRef="#br0" timeOffset="118441.21">18908 1243 18431 0,'0'-10'1632'0,"-1"0"-1312"0,-1 0-320 0,1 1 0 31,0 4 2304-31,1 5 384 0,0 0 64 0,0 0 32 15,-6 8-992-15,2 5-208 0,1 5-48 0,-1 7 0 0,0 6-1120 0,0 4-224 0,1 3-64 0,1 2 0 32,-1 2-128-32,3-3 0 0,3 2 0 0,1-5 0 15,1-5-288-15,1-2-96 0,2-3 0 0,1-2-16 16,0-5-944-16,0-5-192 0,2-2-48 0,-1-1 0 31,2-7-80-31,0-2-32 0,0-3 0 0,-2-4 0 0,-1-5 784 0,-1 0 144 0,-2-3 48 0,1-3 0 0,-1-1 576 0,1-1 144 0,-3-1 0 0,1-1 0 31,0-3 0-31,-1-2 0 0,-1 1 160 0,-1 4-160 0,1-4 992 0,-2 4 96 0,1 4 32 0,-1 0 0 0,0 4 224 0,-1 4 64 32,0 8 0-32,0 0 0 0,0 0-624 0,0 0-112 0,0 11-32 0,0 2 0 0,2 2-400 0,-1 5-96 15,1 0-16-15,2 3 0 0,0-3-128 0,2 0 0 32,-1-1 0-32,1-2 0 0,2 0 0 0,0-6 0 15,0 1 0-15,0-2 0 0,-1 0 0 0,1-3 0 16,0 0 0-16,0-1 0 0,0 1 0 0,-1-3 0 15,1-1 0-15,1-1 0 0,-1-2 0 0,1-2 0 16,-1-2 0-16,0 0 0 0,0-2 0 0,0 3 0 16,-3-4 144-16,0 3-144 0,-5 4 0 0,0 0 128 15,3-5-128-15,-3 5 0 0,2-7 0 0,0 2 0 0,-1 0 0 0,-1 5 128 16,1-7-128-16,-1 7 0 0,0 0 0 0,0 0 0 16,0 0 0-16,0 0 0 0,0 0 0 0,7 3 0 15,-7-3 0-15,6 8 0 0,1 0 0 0,1 0 0 16,2-2 0-16,2 1 0 0,-1-6 160 0,3 0-160 15,0-1 144-15,0-1-144 0,-1-3 128 0,-1-1-128 16,-2-2 512-16,-2-1 0 0,-1-2 16 0,-1 0 0 16,1-2 176-16,-2-3 48 0,-1-1 0 0,0-1 0 15,-2-3-288-15,0 0-48 0,-1 1-16 0,0-1 0 16,-1 1-224-16,-1-2-48 0,0-1-128 0,-1 0 192 16,0 1-320-16,-1-1-80 0,-1-3-16 0,0-1-10912 15,-1-2-2176-15</inkml:trace>
  <inkml:trace contextRef="#ctx0" brushRef="#br0" timeOffset="118879.2">19940 1444 1839 0,'-7'-7'0'0,"3"6"160"0,-3 0-160 0,-2-2 0 15,0-1 0-15,-3 2 0 0,-1-2 5776 0,-3 1 1136 16,-1 3 208-16,1 0 48 0,-1 0-4384 0,0 0-880 16,0 3-176-16,0 1-48 0,0-1-848 0,1 3-160 15,1 1-32-15,1 0-16 0,3 3-272 0,0 1-48 0,3 1-16 0,2-1 0 16,3 2-288-16,2 3 128 0,2-2-128 0,2 1 0 16,2-1 128-16,3-2-128 0,1 0 0 0,2-2 0 15,0-1 0-15,2-2 0 0,0-2 0 0,2-1 0 16,2-3 0-16,0-2-144 0,-2-2-16 0,1-2 0 15,-2-3-96-15,1 2-32 0,-1-5 0 0,-1 1 0 16,-1-3 144-16,-2-2 144 0,-1 1-208 0,-1 0 80 16,-1-1 128-16,-2 1 0 0,-1 0 0 0,0-2 0 15,-2 0 0-15,1 3 0 0,-2 2 0 0,-1 0 0 16,0 2 128-16,0 0 0 0,0 9 0 0,0 0 0 16,0 0 160-16,0 0 32 0,0 0 16 0,0 0 0 15,0 0-192-15,1 9-144 0,1 1 192 0,0 2-192 16,2 2 0-16,1 0 0 0,1-4 0 0,0 3 0 15,1 0-432-15,-1 1 16 0,1 2 0 0,2-2 0 16,-1-1-1744-16,0 0-336 0,-2 0-80 0</inkml:trace>
  <inkml:trace contextRef="#ctx0" brushRef="#br0" timeOffset="119082.21">20163 1320 18719 0,'0'0'832'0,"0"0"160"0,0 0-800 0,0 0-192 0,0 0 0 16,0 0 0-16,2-5 1184 0,-2 5 192 0,0 0 32 0,0 0 16 16,0 0-208-16,2 9-64 0,-2 3 0 0,0 3 0 15,-1 5-336-15,-2 2-80 0,-2 4-16 0,0 0 0 16,-2 1-208-16,2 2-64 0,-1 0 0 0,0 0 0 16,1-2-256-16,0 2-64 0,1-5-128 0,0 1 192 15,0-1-192-15,3-1-288 0,0 1 64 0,-1-4-9312 16,2 0-1872-16</inkml:trace>
  <inkml:trace contextRef="#ctx0" brushRef="#br0" timeOffset="119832.12">20025 1347 6447 0,'0'0'576'0,"0"0"-576"16,0 0 0-16,0 0 0 0,0 0 3408 0,0 0 576 0,0 0 112 15,0 0 32-15,0 0-1456 0,0 0-304 0,1 9-48 0,1 1-16 16,-2 0-992-16,2-1-208 0,-2 3-32 0,2 1-16 16,-1 0-688-16,3-1-144 0,-2-1-32 0,2 1 0 31,0-1-480-31,1-1-96 0,2-1-32 0,0-1-9440 0,0-3-1872 0</inkml:trace>
  <inkml:trace contextRef="#ctx0" brushRef="#br0" timeOffset="120176.13">20448 1326 17503 0,'0'0'1552'0,"0"0"-1232"0,0 0-320 0,0 0 0 0,0 0 1856 0,0 0 304 15,0 0 64-15,-7 0 16 0,-1-2-320 0,-1 1-64 16,-1 1-16-16,-2 0 0 0,-2 5-1056 0,-1 0-208 16,0 2-32-16,0 0-16 0,2 2-368 0,1 1-160 15,1-3 128-15,2 1-128 0,2 0 0 0,2-3 0 16,5-5 0-16,0 0 0 0,1 9-192 0,2 1 48 16,1-4 0-16,2-1 0 0,3 2-48 0,4-1 0 15,4 1 0-15,2 1 0 0,0-1 192 0,3 1-192 16,2-1 192-16,-2 1-192 0,-1 2 192 0,-2-2 128 15,0 1-128-15,-4 1 176 0,-3 3 416 0,-3 0 96 16,-2 1 16-16,-5-1 0 0,-3-3 512 0,-3 4 128 16,-5 2 0-16,-3 0 16 0,-4 1-272 0,-2-2-48 15,-3 2-16-15,-1 0 0 0,0-1-544 0,0-2-112 0,1-3-32 16,1-2 0 0,4-4-2064-16,0 0-400 0</inkml:trace>
  <inkml:trace contextRef="#ctx0" brushRef="#br0" timeOffset="120707.41">21713 865 13823 0,'-13'-16'608'0,"7"10"128"0,-5 1-592 0,-2 1-144 0,-1 1 0 0,0 0 0 16,-2 1 4032-16,-1-2 784 0,0 3 160 0,2 1 16 16,-2 1-2688-16,1 4-528 0,2 4-112 0,1 4-32 15,0 3-1184-15,2 5-224 0,3 5-48 0,2 5-16 16,2 7-160-16,3 2 0 0,1 1-160 0,2 3 160 16,5 3-144-16,0-3 144 0,4-1-128 0,-1 0 128 15,2-5-736-15,0-1-64 0,0-3-16 0,1-3 0 16,-3-2-2064-16,0-2-432 0,0-5-80 15,-4-1-8688-15</inkml:trace>
  <inkml:trace contextRef="#ctx0" brushRef="#br0" timeOffset="121154.54">21520 1472 13871 0,'-9'-23'608'0,"5"11"144"0,-2-3-608 0,-1-1-144 16,2 2 0-16,0 1 0 0,1 0 1520 0,3 1 272 16,-1 3 48-16,6-2 16 0,2-2-768 0,1 3-128 15,4 1-48-15,2 3 0 0,3 1-656 0,0 4-256 16,3 1 176-16,2-3-176 0,2 1 0 0,2 0 0 15,0 2 0-15,1-2 0 0,1 1 0 0,0-2 144 16,1 0-144-16,-2 1 128 0,-1 0 64 0,-3 1 16 16,-3 0 0-16,-2-1 0 0,-4 1-208 0,-2 1 0 15,-5-1 0-15,-6 1 0 0,0 0 384 0,0 0 48 16,-5 5 0-16,-1 0 0 0,-4 2 480 0,0 2 112 0,-2-3 0 16,-1 0 16-16,0 0-272 0,0 2-48 0,0-1-16 0,1 0 0 15,1 3-80-15,0-1-32 0,2-2 0 0,3 1 0 16,0 0-592-16,2 0 0 0,2 0 0 0,2-8-192 15,1 8 480-15,-1-8 96 0,7 5 0 0,2-3 16 16,0 1-576-16,3-6-112 0,1 1-32 0,0-2 0 16,1-1 192-16,0-2 128 0,1-1-192 0,-1 0 192 15,0-5-128-15,-1 2 128 0,0-1 0 0,-2 0 0 16,-1 1 0-16,-1-1 0 0,-2 0 0 0,-2 2 0 16,0 0 0-16,-1 4 176 0,-4-1-48 0,0 7-128 15,0 0 560-15,0 0 0 0,0 0 0 0,0 0 0 0,-5 3 48 16,-1 5 16-16,-2 4 0 0,1 2 0 0,3 0-368 0,0 2-80 15,2 1-16-15,1 2 0 0,1 1-320 0,3 0-64 16,1-2-16-16,3-1 0 16,1-3-2128-16,2-1-416 0,3-2-96 0</inkml:trace>
  <inkml:trace contextRef="#ctx0" brushRef="#br0" timeOffset="121333.83">22274 1167 31903 0,'0'0'1408'0,"-5"0"304"0,5 0-1376 0,-8-2-336 16,-2 1 0-16,-1 1 0 0,1 1 1952 0,-1 3 320 16,2 2 64-16,1 2 16 0,0 1-1056 0,2 3-208 0,-1 1-32 0,2 3-16 15,1 1-736-15,4-1-160 0,-1 1-16 0,2 0-128 16,2-1 0-16,2 1-192 0,0 1 0 0,3 0 0 31,3-1-576-31,-1-2-96 0,2-2-32 0,0 0 0 16,-1-1-1600-16,2-2-320 0,0-1-64 0,0 0-7408 0,0-2-1488 0</inkml:trace>
  <inkml:trace contextRef="#ctx0" brushRef="#br0" timeOffset="121688.15">22522 1392 20447 0,'0'0'896'15,"0"0"192"-15,2 5-864 0,1 1-224 0,0 4 0 0,2-4 0 0,1 2 1520 0,3-2 256 16,2 0 48-16,1-1 16 0,2 0-640 0,0-4-128 15,2 1-32-15,0-2 0 0,-2-3-528 0,0 0-128 16,1-1 0-16,-1 1-16 0,-2-3 96 0,-2 0 32 16,0-2 0-16,0 2 0 0,-4-5-128 0,-1 2-32 15,-1-1 0-15,-1-1 0 0,-3 2-192 0,-1-3-144 16,-1 2 192-16,-3 2-192 0,-3-2 128 0,-2 2-128 16,-2 1 0-16,0 2 0 0,-1 1 256 0,-1 4 0 15,-2 1 0-15,-1 5 0 0,0 1 464 0,2 3 96 16,2 3 16-16,2 1 0 0,2 2-48 0,3 2 0 15,3 1 0-15,3 1 0 0,5 1-64 0,3 0-16 16,3 0 0-16,4-3 0 0,3 0-384 0,5-2-64 16,1-5-32-16,5-1 0 0,4-4-64 0,3-2-16 0,5-1 0 0,3-6 0 31,4 0-944-31,3-2-192 0,2-3-32 0,2-2-12032 0,-1-3-2384 0</inkml:trace>
  <inkml:trace contextRef="#ctx0" brushRef="#br0" timeOffset="122350.59">18818 2545 4607 0,'0'0'192'0,"0"0"64"0,-5 6-256 0,1 1 0 0,1 5 0 0,1 4 0 16,-1 1 4848-16,2 4 912 0,1 3 192 0,0 4 48 15,1 2-3760-15,2 0-736 0,2-2-160 0,0 1-16 16,-1-1-736-16,1-2-144 0,2-3-16 0,-1-2-16 16,-1-4-288-16,1-3-128 0,-1-2 0 0,0-3 128 15,-1-2-128-15,-4-7 0 0,0 0 0 0,0 0 0 16,0 0-192-16,4-7 192 0,-3-1-160 0,-1-3 160 0,-1-4 0 0,-1 0-144 15,-1-4 144-15,-1 0 0 0,-3-2 0 0,2-1 0 16,-2-3 0-16,1-1 0 0,-2-2 128 0,0 2-128 16,0-4 128-16,2 4-128 0,-1 0 496 0,3 3 16 15,3-1 16-15,1 3 0 0,3 2 160 0,2-1 16 16,3 1 16-16,2 1 0 0,3-1-304 0,2 2-64 16,2 2-16-16,1 2 0 0,1 1-336 0,2 0 144 15,3 2-144-15,-1 1 0 0,1 1 0 0,-1 1-144 16,1 1-16-16,-1-1 0 15,-1 1-2976-15,-1 1-608 0</inkml:trace>
  <inkml:trace contextRef="#ctx0" brushRef="#br0" timeOffset="122522.55">18796 2637 23039 0,'0'0'2048'15,"0"0"-1648"-15,0 0-400 0,0 0 0 0,0 0 1600 0,9 4 224 0,0-2 48 0,3 0 16 16,1-4-704-16,2 1-144 0,2 0-16 0,2-2-16 16,-1-2-784-16,3 1-224 0,1-3 0 0,-1 1 128 15,0-1-320-15,-1 2-64 0,0 0-16 0,1 0-9520 16,-2-1-1888-16</inkml:trace>
  <inkml:trace contextRef="#ctx0" brushRef="#br0" timeOffset="122709.92">18910 2878 15663 0,'-13'16'688'0,"7"-9"144"0,-1 4-656 0,1 1-176 15,1-1 0-15,1 1 0 0,0-2 4400 0,2 0 848 16,4-3 160-16,3 0 32 0,3-2-3472 0,2 0-704 16,3-1-144-16,4-1-32 0,3-2-880 0,2-1-208 15,0 0 0-15,2 0 0 16,2-2-1376-16,1-2-288 0,0-3-48 0,2-1-8848 15,0-2-1792-15</inkml:trace>
  <inkml:trace contextRef="#ctx0" brushRef="#br0" timeOffset="123147.37">19410 2446 17503 0,'0'0'1552'0,"-7"4"-1232"0,-1 3-320 0,2 1 0 15,-2 3 2048-15,2 2 368 0,-1 6 64 0,3 3 16 16,2 4-992-16,0 4-192 0,4-3-32 0,0 2-16 15,2 1-768-15,3-3-160 0,0-1-16 0,4-2-16 16,-1-3-176-16,1-3-128 0,0-5 144 0,1-1-144 16,-1-3 192-16,-1-3-64 0,-1 1-128 0,0-3 192 15,-1-3 16-15,0-2 0 0,0-3 0 0,0-3 0 16,-1-2-32-16,1-1-16 0,-1-3 0 0,-1-2 0 16,-2-3-160-16,0 1 0 0,-1-1 0 0,-1 0 0 15,0-1-240-15,-2 0 80 0,0-1 16 0,0 1 0 16,-3-1-384-16,0 3-80 15,1 4-16-15,0 3 0 0,1 2 48 0,1 8 0 0,0 0 0 0,0 0 0 0,3 8 304 16,1 5 64-16,0 3 16 0,1 2 0 0,-1 1 192 0,3 1 208 16,1 2-32-16,3-1-16 0,0-2 272 0,3 1 48 15,1-3 16-15,2 0 0 0,3-7 144 0,-2-1 48 16,1-2 0-16,1-3 0 0,-2-3 48 0,1-1 16 16,-1-4 0-16,-3-1 0 0,0-1 128 0,-3-2 16 15,-1-4 16-15,0 0 0 0,-4-1-272 0,1-1-64 16,-2-2-16-16,-1-1 0 0,-1-1-368 0,-3-2-64 15,-1-2 0-15,-1 0-128 0,-2 0 0 0,0-1-256 16,-2-2 32-16,-1 0 0 16,-2-1-2304-16,0 0-464 0,0-3-80 0,2 3-12000 0</inkml:trace>
  <inkml:trace contextRef="#ctx0" brushRef="#br0" timeOffset="123553.63">20223 2257 6447 0,'0'0'576'0,"0"0"-576"0,0 0 0 0,0 0 0 16,0 0 3360-16,0 0 560 0,0 0 112 0,0 0 32 16,-6 2-1360-16,-3 2-272 0,-3 1-48 0,-1 1-16 15,-1 3-896-15,-2 2-176 0,3 1-32 0,0 2-16 16,0 2-352-16,1 2-80 0,2-1-16 0,0 4 0 16,3 1-288-16,3 1-48 0,1 3-16 0,4-2 0 15,3-1-256-15,3 1-64 0,1-1-128 0,2-1 192 16,2-2-192-16,1-1 0 0,3-4 0 0,0 0 0 0,4-2-176 15,1-1 176-15,0-1-160 0,0-2 160 0,-2 0-272 0,1-3 32 16,-1-2 16-16,0 0 0 16,-3-1-240-16,0-2-48 0,0-1-16 0,-3-1 0 15,-3-2-256-15,-1 1-48 0,0-2-16 0,-2 2 0 16,-7 2-480-16,0 0-80 0,-1-9-32 0,-3 1 0 16,-3 1-480-16,-2-1-112 0,-3 0-16 0,-1 0 0 15,-2 0-128-15,-2 1-48 0,-1 0 0 0,-2-1 0 0,2-2 1952 0,-2 1 272 16,3 1 272-16,3 1-48 0,2 1 1696 0,3 2 352 15,1-1 64-15,3 1 16 0,1-1 256 0,4 5 48 16,0 0 16-16,0 0 0 0,5-6-656 0,3 2-128 16,1 0-32-16,3 2 0 0,2-5-624 0,3 3-128 15,3 2-16-15,3-3-16 0,5 1-560 0,0 0-128 16,4 1 0-16,0 1-16 16,1 0-816-16,1 2-176 0,1 0-16 0</inkml:trace>
  <inkml:trace contextRef="#ctx0" brushRef="#br0" timeOffset="124006.77">21175 2278 11055 0,'0'0'976'0,"-4"7"-784"0,0-1-192 0,0 1 0 15,-2-1 3808-15,2 1 720 0,4-7 144 0,0 9 16 16,0 0-3392-16,4 0-672 0,1 0-144 0,1-2-32 31,2-1-1808-31,1 0-368 0,2-4-80 0</inkml:trace>
  <inkml:trace contextRef="#ctx0" brushRef="#br0" timeOffset="124147.31">21373 2204 13823 0,'0'0'1216'0,"0"0"-960"0,0 0-256 0,-1 6 0 16,0 4 2128-16,-1 1 384 0,1 0 80 0,1 2 16 0,0 0-1648 0,3 1-336 16,2 3-64-16,0 1-16 15,1-1-1760-15,4 3-336 0</inkml:trace>
  <inkml:trace contextRef="#ctx0" brushRef="#br0" timeOffset="124412.96">21747 2534 26207 0,'-14'9'1152'0,"7"-3"256"0,0 1-1136 0,-1-2-272 15,-1 3 0-15,0 2 0 0,-1-2 1632 0,4 3 272 16,1 0 48-16,1 2 16 0,2-4-880 0,5 2-160 16,2-1-32-16,3 1-16 0,1-1-704 0,2-1-176 0,0 0 0 0,4 2 0 15,2-5 0-15,1-3 0 0,2 0 0 0,-1-2 0 16,2-2-144-16,-2-3 144 0,2-2-192 0,-4-3 192 15,-1-2 0-15,-2-1 0 0,1 0 0 0,-4-1 0 16,-4-1-128-16,-3-2 128 0,-2 1 0 0,-2-1 0 16,-4-1-416-16,-1 1 32 0,-3 1 0 0,1-1 0 31,-3 0-1632-31,0 3-320 0,-2 2-64 0,2-1-10528 0</inkml:trace>
  <inkml:trace contextRef="#ctx0" brushRef="#br0" timeOffset="124741.33">22054 2509 22111 0,'-3'12'1968'0,"0"3"-1584"15,1 1-384-15,1 1 0 0,1 0 1872 0,1-3 304 16,1 2 48-16,2-3 16 0,0 1-688 0,3-1-128 16,3-1-16-16,1-3-16 0,-1-1-1008 0,2-3-192 15,0 0-32-15,1-3-16 0,0-2-144 0,0-2 0 16,0-2 144-16,0-2-144 0,0-2 0 0,0-1 128 15,0 0-128-15,0-3 0 0,-1-2 0 0,-2-1 0 16,-3 0 0-16,0-1 0 0,0-1 0 0,-1 0-160 16,0 2 160-16,-1-1 0 0,-1 2 0 0,0 1 0 15,0 0 0-15,-2 2 0 0,0 3 144 0,-1 2 96 16,-1 6 16-16,0 0 0 0,0 0 416 0,0 0 96 16,0 0 0-16,0 0 16 0,-3 9-272 0,2 3-48 0,0 1-16 15,1 2 0-15,0-2-320 0,4 2-128 0,2 0 0 0,1-2 0 31,0 4-528-31,1-4-208 0,1 0-32 0,2-1-16 16,-1 0-2800-16,2-6-576 0</inkml:trace>
  <inkml:trace contextRef="#ctx0" brushRef="#br0" timeOffset="124913.14">22596 2158 27695 0,'0'0'1216'0,"0"0"272"0,-3 5-1184 0,2 5-304 0,1 0 0 0,1 4 0 16,2 5 1408-16,2 3 240 0,3 1 32 0,2 3 16 0,0 4-864 0,0-2-160 16,0 0-32-16,1 2-16 0,1 0-496 0,-1 0-128 15,1-2 0-15,0-1 0 16,1-1-1152-16,0 0-240 0,0-2-48 0,-1-2-8368 16,-3-1-1680-16</inkml:trace>
  <inkml:trace contextRef="#ctx0" brushRef="#br0" timeOffset="125069.38">22603 2483 7359 0,'-13'-20'656'0,"9"14"-528"15,0-2-128-15,0 3 0 0,0 0 4864 0,4 5 960 16,0 0 176-16,2-6 32 0,2 0-3488 0,2 2-704 16,0 1-144-16,5-2-32 0,3 1-1120 0,0 0-224 15,1-1-64-15,0 0 0 16,2-2-1232-16,1 1-256 0,-1-2-48 0</inkml:trace>
  <inkml:trace contextRef="#ctx0" brushRef="#br0" timeOffset="125241.15">23061 2042 23039 0,'0'0'1024'0,"0"0"192"0,-5 7-960 0,1 2-256 0,2 0 0 0,-1 3 0 16,-1-4 1984-16,2 2 336 0,0-1 80 0,2 3 16 15,3-2-1664-15,2 1-336 0,0-2-64 0,2-1-16 16,-1-2-3216-16,2-1-640 0</inkml:trace>
  <inkml:trace contextRef="#ctx0" brushRef="#br0" timeOffset="125350.69">23191 2085 14735 0,'0'0'640'0,"0"0"160"0,0 0-640 0,-2 9-160 15,0 2 0-15,-1 1 0 0,-1 1 3904 0,0 0 768 16,2 0 128-16,-1 0 48 0,2 0-3344 0,1 0-672 15,2 0-128-15</inkml:trace>
  <inkml:trace contextRef="#ctx0" brushRef="#br2" timeOffset="158611.98">2180 11610 23039 0,'0'0'1024'0,"-20"15"192"0,20-15-960 0,0 0-256 0,-4-4 0 0,-1-2 0 16,-1 0 1280-16,-1-1 192 0,1 0 64 0,-4-1 0 15,0 0-384-15,0 1-80 0,-1 2-16 0,-1 0 0 16,-2 1-528-16,-2 0-96 0,1 4-32 0,-1 1 0 15,2 2 128-15,-1 4 32 0,2 0 0 0,-1 4 0 16,1 1-304-16,1 3-64 0,1 2-16 0,1 4 0 16,3 0-176-16,1 1 0 0,3 1 0 0,0 1 0 0,0-2 0 15,5-2 0-15,2-3-144 0,2-4 144 0,1 1 0 0,2-2 0 16,0-2 0-16,3-5 0 0,1 1 0 0,1-4 0 16,2 0 0-16,-2-5 0 0,-1-2 0 0,0-2 176 15,0-6-176-15,0 1 160 0,-1-1-160 0,1-2 160 16,-1-4-160-16,-1 1 160 0,0-1-160 0,-2-1 0 15,0-3 0-15,0 3 128 0,-2-1-128 0,-1 2 0 16,1-1 0-16,-2 3 128 0,0 2 48 0,-1 0 0 16,-1 2 0-16,-1 1 0 0,1 3 432 0,-1 1 96 15,0 2 0-15,-2 6 16 0,0 0-80 0,0 0-32 16,0 0 0-16,0 0 0 0,1 9-224 0,0 4-32 16,1 4-16-16,-1 4 0 0,0 2-336 0,1 3 0 15,-1 3 0-15,0 1 0 0,0 1 0 0,2 2 0 16,1 1 0-16,0 0 0 15,0-3-432-15,0-1-48 0,0-1-16 0,1-1 0 16,0 0-2832-16,2-1-576 0</inkml:trace>
  <inkml:trace contextRef="#ctx0" brushRef="#br2" timeOffset="158799.44">2545 11243 23951 0,'0'0'2128'0,"0"0"-1696"0,0 0-432 0,0 0 0 0,-4 6 2496 0,0 4 400 0,0 5 96 0,0 3 16 16,0 4-1664-16,2 4-320 0,-1 4-64 0,3 6 0 0,1 0-496 0,2 4-80 15,0 3-32-15,1 0 0 0,-1 2-352 0,3-1 0 16,-1 0 0-16,0-2-192 16,2-1-1648-16,-1-8-336 0,1-4-64 0,-2-4-8000 15,0-6-1616-15</inkml:trace>
  <inkml:trace contextRef="#ctx0" brushRef="#br2" timeOffset="158971.24">2773 11024 27647 0,'0'0'2448'0,"-1"6"-1952"16,2 8-496-16,0 3 0 0,-2 9 2288 0,1 2 352 15,1 4 80-15,2 7 16 0,2 6-688 0,0 3-144 16,2 3-32-16,-1 5 0 0,2 0-1168 0,-1 0-224 0,-1-1-48 15,2-3-16 1,1-1-1136-16,2-3-240 0,-1-4-32 0</inkml:trace>
  <inkml:trace contextRef="#ctx0" brushRef="#br2" timeOffset="159455.56">3690 11102 14735 0,'-6'2'1312'0,"1"4"-1056"0,1 1-256 0,0 3 0 16,2 0 3712-16,0-2 704 0,1 1 128 0,2 1 16 15,2 2-3680-15,2 1-752 0,3 1-128 0,1-1 0 31,0-1-1664-31,2 3-304 0</inkml:trace>
  <inkml:trace contextRef="#ctx0" brushRef="#br2" timeOffset="159611.82">3967 11067 20271 0,'0'0'1792'0,"0"0"-1424"0,-5 2-368 0,0 3 0 0,0 2 2432 0,-1 1 432 16,2 0 80-16,1 1 0 0,-1 0-1968 0,2 3-400 15,2 1-64-15,0 1-32 0,0 2-352 0,3 0-128 16,0 3 0-16,2-1-9632 16,0 2-2000-16</inkml:trace>
  <inkml:trace contextRef="#ctx0" brushRef="#br2" timeOffset="159861.81">4370 11280 15663 0,'0'0'1392'0,"-4"9"-1120"0,2 1-272 0,2 1 0 16,-2 2 2864-16,2 3 512 0,0 2 96 0,2 3 32 15,0 3-2048-15,2 2-416 0,0 1-80 0,1 3 0 16,2 1-448-16,1 1-96 0,1-2-16 0,1 0 0 15,-1 0-400-15,0 0-224 0,-1-3 32 0,-1-1 0 16,-2-3-2304-16,-1 0-448 0,-2 13-80 16,-3-10-32-16</inkml:trace>
  <inkml:trace contextRef="#ctx0" brushRef="#br2" timeOffset="160018.03">4321 11926 17503 0,'0'0'1552'16,"0"0"-1232"-16,0 0-320 0,0 0 0 0,0 0 3248 0,7-3 592 15,2 0 112-15,2 2 16 0,-1 1-2144 0,3-4-432 16,3 2-96-16,0-1-16 0,2 0-496 0,0 2-96 16,2-5-32-16,-1 0 0 0,-2-1-480 0,1-1-176 15,1-1 0-15,-2 0 144 16,0-2-1808-16,-3 1-384 0,-1-1-64 0</inkml:trace>
  <inkml:trace contextRef="#ctx0" brushRef="#br2" timeOffset="160205.5">4310 11164 29487 0,'0'0'2624'0,"0"0"-2112"0,0 0-512 0,0 0 0 16,0 0 2080-16,0 0 304 0,0 0 64 0,0 0 16 16,9 3-1376-16,2-2-256 0,-1 1-64 0,6-2-16 15,3 0-560-15,3 0-192 0,-2 0 144 0,2 0-144 31,2 1-1664-31,0 1-400 0,1 0-96 0,0 3-14016 0</inkml:trace>
  <inkml:trace contextRef="#ctx0" brushRef="#br2" timeOffset="160517.97">4863 11501 30287 0,'-3'22'1344'0,"3"-9"272"0,0 4-1296 0,0 2-320 16,-1 1 0-16,0 1 0 0,-2 1 1312 0,2 0 192 15,2-1 32-15,0-1 16 0,1-1-736 0,0-3-160 16,2-2-16-16,0-1-16 0,-1-2-464 0,-1-2-160 16,2-3 0-16,-4-6 144 15,0 0-448-15,0 0-80 0,0 0-32 0,8-1 0 16,-1-3-288-16,-1-3-64 0,-1 0-16 0,0-6 0 0,-1-2 352 0,2 0 80 16,-1-2 16-16,0-2 0 0,-1 1 336 0,2-1-144 15,2-1 144-15,1 0 0 0,2 4 0 0,-2-4 128 16,0 3 0-16,0-1 16 0,0 3 736 0,0 5 144 15,-1 0 16-15,-1 4 16 0,1 4-224 0,-1 3-32 0,1 3-16 0,-1 4 0 16,-1 4-464-16,0-1-112 0,-1 4-16 0,0 2 0 16,-1-3-64-16,0 3 0 0,-2-2-128 0,1 1 192 31,1-2-2480-31,0 0-496 0</inkml:trace>
  <inkml:trace contextRef="#ctx0" brushRef="#br2" timeOffset="160689.82">5390 11004 5519 0,'0'0'496'0,"-7"5"-496"0,1 4 0 0,0 3 0 16,1 2 6912-16,1-3 1280 0,0-1 256 0,0-1 48 0,4 4-6656 16,2 0-1328-16,-1-2-272 0,3 2-48 15,2-4-2304-15,2 0-448 0,0-1-80 0</inkml:trace>
  <inkml:trace contextRef="#ctx0" brushRef="#br2" timeOffset="160814.94">5519 11001 30575 0,'0'0'1344'0,"2"8"304"0,-2-8-1328 0,3 12-320 16,-2 2 0-16,0 3 0 0,1 3 1760 0,0 2 288 16,1-1 48-16,0 1 16 0,-1 1-848 0,2-2-176 15,0 1-16-15,0-2-16 16,1-2-1824-16,0-1-384 0,1-2-64 0</inkml:trace>
  <inkml:trace contextRef="#ctx0" brushRef="#br2" timeOffset="161580.35">6672 11537 4607 0,'0'0'400'0,"-1"-6"-400"15,0 0 0-15,-2 3 0 0,-1-4 4544 0,-1 2 816 0,-1 2 160 0,-2 2 48 16,-1 1-2688-16,-2 1-512 0,-2 3-128 0,-1 1 0 16,-2 2-976-16,1 2-192 0,-1 0-48 0,2 4 0 15,-1-1-624-15,1 1-128 0,1 0-16 0,1 3-16 16,0-2-240-16,5 3 128 0,-1 0-128 0,2 1 0 15,3-2 0-15,1 1 0 0,4 1 0 0,3-1 0 16,0-3 0-16,2-2 0 0,0-3 0 0,1-2 0 31,0-1-576-31,1-3-16 0,0 1 0 0,0-4 0 0,0-6 192 0,1 1 32 0,0-1 16 0,-1-2 0 16,-1-3-32-16,1 0-16 0,0-2 0 0,0 0 0 16,-3-3 144-16,0-1 16 0,2 1 16 0,-3 2 0 15,0 0 224-15,1 1 0 0,-3 1 0 0,3 3-144 0,-1 4 352 16,-5 5 80-16,0 0 16 0,9 2 0 0,-1 5 352 0,1 4 80 15,0 5 16-15,0 4 0 0,0 3 96 0,-1 3 32 16,-1 2 0-16,-1 0 0 0,-1 2 16 0,-2 0 0 16,-4-1 0-16,-2 1 0 0,-2 1-256 0,-2-1-32 15,0-1-16-15,-3-2 0 0,1-1-336 0,0-4-80 16,0-3-16-16,1-4 0 0,0-3-160 0,3-3-192 16,0-2 32-16,5-7 16 15,0 0-1968-15,-4-5-384 0,0-3-64 0,3-7-8848 16,1-4-1776-16</inkml:trace>
  <inkml:trace contextRef="#ctx0" brushRef="#br2" timeOffset="161845.97">6941 11565 4607 0,'9'-13'192'0,"-9"13"64"0,0 0-256 0,0 0 0 0,0 0 0 0,0 0 0 16,0 0 4976-16,0 0 944 0,-8 1 192 0,0 5 32 16,-1 3-3472-16,2 3-704 0,-3 0-144 0,3 4-32 15,0 2-896-15,3 0-176 0,3 2-32 0,2-1-16 16,3 2-384-16,4-1-80 0,5-2-16 0,4 0 0 15,5-1-192-15,1-3 0 0,2-2 0 0,4-4 0 16,2-2 0-16,-1-3 0 0,-2-6 176 0,-2-3-176 16,0-1 208-16,-3 0-64 0,-2-6-16 0,-3 0 0 15,-2 0 320-15,-4-1 64 0,-4 0 16 0,-3 1 0 16,-4-1 464-16,-4 1 96 0,-3 0 0 0,-3 1 16 16,-3 0-32-16,-1 3-16 0,-1-3 0 0,-3 3 0 15,-2 0-624-15,1 0-128 0,-1-1-32 0,0-1 0 16,2 2-1568-16,4 0-320 15,2 1-64-15</inkml:trace>
  <inkml:trace contextRef="#ctx0" brushRef="#br2" timeOffset="162300.85">8283 11137 5519 0,'-3'-13'496'16,"0"-5"-496"-16,1-1 0 0,-1 1 0 0,2 0 4848 0,-1 4 864 15,1 2 176-15,1 4 48 0,0 8-3392 0,0 0-688 16,0 0-128-16,4 14-16 0,1 7-784 0,1 8-160 16,0 3-16-16,2 9-16 0,0 5-288 0,1 2-48 15,0 1-16-15,0 2 0 0,0 1-384 0,0-1 0 16,2-1 0-16,-2-2 0 16,0-2-1344-16,0-3-368 0,0-4-64 0,0-5-8112 15,-1-4-1632-15</inkml:trace>
  <inkml:trace contextRef="#ctx0" brushRef="#br2" timeOffset="162675.97">8290 11566 22111 0,'-9'-7'976'0,"9"7"208"0,-4-5-944 0,4 5-240 0,0 0 0 0,0 0 0 16,3-6 1920-16,2 0 352 0,2 1 64 0,3 0 16 16,3-2-1392-16,3 4-256 0,1-3-64 0,2 2-16 15,2-1-432-15,1 0-192 0,2-2 160 0,-1 4-160 16,1-4 128-16,-2 2-128 0,0 0 0 0,-1 2 0 15,-3-2 0-15,-2 2 128 0,-5 2-128 0,-1 1 0 16,-3 1 0-16,0 2 0 0,-7-3-144 0,5 8 144 16,-4 2-176-16,1 2 176 0,-2 1-192 0,-2 1 192 15,2 0-160-15,-1 1 160 0,0 0-128 0,1 0 128 16,1-2-128-16,3 0 128 0,0-1-128 0,1-2 128 16,2-1 0-16,1 2-160 0,3-5 160 0,2 1 0 15,2-2 0-15,2 0 0 0,0-2 0 0,0 1 144 0,-3-7 304 0,0 2 48 16,-2-2 16-16,-2-1 0 0,1-2 512 0,-3-2 96 15,-2-1 32-15,-2 0 0 0,-1-3 240 0,-3-1 48 16,-2-2 16-16,0 0 0 0,-3-2-368 0,-2 0-64 16,-1 0 0-16,-2 0-16 0,-2 1-848 0,-2 2-160 15,-3-3 0-15,0 3 0 16,0-1-1072-16,1 2-128 0,3 0-16 0,0 3-11968 16,1 1-2400-16</inkml:trace>
  <inkml:trace contextRef="#ctx0" brushRef="#br2" timeOffset="163113.42">9512 11327 28623 0,'0'0'624'0,"0"0"128"0,0 0 16 0,0 0 64 0,0 0-672 0,21 2-160 0,-16 5 0 0,0 4 0 16,3 2 480-16,0 3 64 0,1 4 16 0,0 1 0 16,2 1-208-16,-1 1-32 0,2 0-16 0,-1-3 0 15,0-2 80-15,1-1 32 0,-2-2 0 0,0-3 0 16,0-3 304-16,-1-1 64 0,-1-3 16 0,-1 1 0 16,0-5-272-16,-1-1-48 0,-6 0-16 0,7-5 0 15,-1-3 48-15,1-1 0 0,-2 0 0 0,0-4 0 0,1-4-512 0,-2 1-336 16,-2 0 48-16,1-1 16 15,-1 0-384-15,1 2-80 0,0 0-16 0,-1 2 0 16,1 2-208-16,1 2-64 0,0-1 0 0,1 4 0 16,-1 2 448-16,-4 4 96 0,0 0 16 0,9 5 0 0,0 3 272 0,1 0 48 15,2 2 16-15,-1 2 0 0,-4 1 576 0,2-1 112 16,2 1 16-16,-1 0 16 0,-1-4 448 0,2 0 96 16,-1-1 16-16,2-2 0 0,0-2-192 0,-2-1-48 15,-1-3 0-15,0-1 0 0,-1-2-144 0,0-1-48 16,-1-1 0-16,0-3 0 0,-1-1-192 0,-1 0-32 15,-1-2-16-15,-2-2 0 0,0-1-480 0,-1-4 128 16,-1 0-128-16,-1-3 0 16,-1-2-2096-16,1-4-464 0,-3-2-80 0</inkml:trace>
  <inkml:trace contextRef="#ctx0" brushRef="#br2" timeOffset="163410.26">10217 11352 19343 0,'0'0'1728'0,"4"7"-1392"0,1-2-336 0,2 0 0 16,1 2 2416-16,1-5 400 0,1-1 96 0,-1 2 16 15,1-3-1008-15,-1-3-208 0,1 0-48 0,0-4 0 16,1-2-528-16,-1 0-112 0,-1-3-32 0,-1 2 0 16,0-2-416-16,0-1-64 0,-2-2-32 0,0 2 0 15,-2-2-144-15,-3 0-16 0,-4 2-16 0,1 2 0 0,-4 2 288 0,0 1 64 16,-2 3 16-16,0 2 0 0,-1 2-224 0,-1 2-64 15,1 5 0-15,-1 1 0 0,1 5-384 0,2 1 0 16,-1 2 128-16,3 2-128 0,1 2-192 0,4 0-64 16,0 2 0-16,2-3-16 15,2 2-1728-15,4-2-352 0,1-1-64 0,3-4-9488 16,2-1-1920-16</inkml:trace>
  <inkml:trace contextRef="#ctx0" brushRef="#br2" timeOffset="163675.85">10608 11305 16575 0,'-6'-16'736'0,"3"10"160"0,-2-3-720 0,0 1-176 16,0-1 0-16,-2 2 0 0,1 3 2976 0,-1 2 560 0,-1 2 112 0,2 2 32 15,-2 5-2736-15,1 3-560 0,1 5-96 0,2 3-32 16,0-1-64-16,3 4-32 0,1 1 0 0,2 0 0 16,5-1-160-16,1-1 128 0,2-2-128 0,2-1 128 15,3-3 112-15,1-3 16 0,0-4 0 0,1-1 0 16,0-4 496-16,2-2 96 0,-1-2 32 0,-1-4 0 15,-1-1 80-15,0-7 0 0,-2 0 16 0,-1-4 0 16,-3-3-288-16,0-1-64 0,-3-2-16 0,0-2 0 16,-4-1-176-16,-2-2-48 0,-1 1 0 0,-3-2 0 15,-2 0 80-15,0 1 16 0,-2-4 0 0,-4-10 0 16,-5 4-1088-16,0 3-224 0,1 0-32 0,4 13-11776 16,-4-2-2352-16</inkml:trace>
  <inkml:trace contextRef="#ctx0" brushRef="#br2" timeOffset="164113.37">10996 11207 2751 0,'-15'12'128'0,"9"-4"16"0,-2 1-144 0,0 1 0 15,-1 1 0-15,1 2 0 0,-1-3 7232 0,0 2 1408 16,0 1 272-16,4-1 64 0,-1-3-7024 0,2 0-1408 15,3 2-288-15,2-1-48 0,3-2 0 0,3 1 0 16,-1-3 0-16,3-2 0 0,2-1-16 0,1-3-16 0,2-3 0 0,2 1 0 16,-1-2-32-16,1-1 0 0,0-2 0 0,-3 1 0 15,-2-2-144-15,-2 1 0 0,-1-1 0 0,-3 2 0 16,-1-2-128-16,-2 0 128 0,-2 0-160 0,-2 1 160 16,0-3-128-16,-2 1 128 0,-1 0 0 0,-1 0-144 15,0 0-128-15,-2-3-32 0,0 1 0 0,-2-3 0 31,1 1-368-31,2 3-80 0,2 2-16 0,1 3 0 16,4 5 160-16,0 0 32 0,0 0 0 0,0 0 0 0,0 0 384 0,11 6 192 0,0 2-160 0,2 3 160 16,2 0 240-16,0 4 144 0,1 2 16 0,0 1 16 15,-1 2 224-15,1-1 64 0,-2 2 0 0,-2 0 0 16,-3 1 480-16,0 0 96 0,-4-1 32 0,-2 0 0 16,-4 1-32-16,-2-1-16 0,-1-2 0 0,-1 2 0 15,-2-1-608-15,0-1-112 0,-3 0-32 0,0-1 0 16,0-1-384-16,-2-1-128 0,0-1 0 0,0 0 0 15,1-2-1568-15,0-6-416 0,2 1-96 0,1-3-10336 16,0-1-2080-16</inkml:trace>
  <inkml:trace contextRef="#ctx0" brushRef="#br2" timeOffset="164410.26">11346 11493 10127 0,'19'-5'896'0,"-10"2"-704"16,1-1-192-16,2-1 0 0,1 1 3200 0,2-5 592 15,2 0 128-15,6-3 32 0,-5-2-2416 0,-1 1-496 16,-2 0-80-16,-2 0-32 0,-1 1-528 0,-1 0-96 16,-4 0-32-16,-3 1 0 0,0 3-80 0,-2 0-32 15,-4-1 0-15,-2 0 0 0,-2 0 272 0,-3 1 48 0,-3 3 16 0,3 2 0 16,-3 0 208-16,-2 1 64 0,-1 3 0 0,0 3 0 16,-1 2 128-16,1 4 48 0,-1 0 0 0,3 4 0 15,1 3 176-15,2 5 32 0,-1 2 16 0,3 2 0 16,3-3 48-16,3 2 16 0,2 0 0 0,5-2 0 15,3 1-448-15,3-3-80 0,5-3-32 0,13 6 0 16,3-10-432-16,3-5-96 0,5-2-16 0,0-5 0 16,3-2-128-16,3-1 0 0,1-3 0 0,0 0 0 15,-2-1-1632 1,-3-3-256-16,-4-1-48 0,-14 1-17712 0</inkml:trace>
  <inkml:trace contextRef="#ctx0" brushRef="#br2" timeOffset="165286.6">2357 13254 1839 0,'-16'8'160'0,"13"-13"-160"0,-1 0 0 0,-3-2 0 16,1 1 5536-16,-2-1 1072 0,-1 3 224 0,-2 1 32 16,-2 1-4384-16,-1 2-880 0,0 1-192 0,2 3-16 15,0 3-576-15,0 0-112 0,1 4-32 0,0 1 0 16,1 1-352-16,3 1-64 0,2 2 0 0,1 1-16 15,3-2-240-15,-1 2 0 0,2 0 0 0,2-1 0 16,0-2 0-16,2-3 0 0,0 2 0 0,1-3 0 16,1-1 0-16,0-1 0 0,1-2 0 0,0-2 0 15,1-4 0-15,0 2 0 0,-8-2 0 0,11-3 0 16,0-2 144-16,0 0-16 0,-2-2 0 0,0-3 0 16,-1-3 64-16,0 0 16 0,-1-4 0 0,1 0 0 15,-1 1 32-15,-1 2 0 0,0-1 0 0,-1 4 0 16,0-1 304-16,0 4 64 0,-1 3 16 0,-4 5 0 0,0 0 80 0,0 0 32 15,4 6 0-15,-1 4 0 0,-2 0-480 0,0 4-112 16,1 5-16-16,0-2 0 0,1-3-128 0,1 1 0 16,0 2-160-16,1 0 160 15,1-4-1664-15,-1-1-224 0,2-1-48 0,1-4-16 16,1 0-1760-16,0-2-368 0</inkml:trace>
  <inkml:trace contextRef="#ctx0" brushRef="#br2" timeOffset="165458.45">2609 12913 29711 0,'0'0'1312'0,"0"0"288"0,2-6-1280 15,-2 6-320-15,0 0 0 0,0 0 0 0,0 0 1088 0,0 0 144 0,0 0 48 0,3 13 0 16,0 4-560-16,-2 4-96 0,1 4-32 0,1 5 0 16,1 0-400-16,0 1-192 0,1 2 160 0,2-1-160 15,0 2 0-15,1-2-208 0,0-4 16 0,0 0 0 31,-2-1-2816-31,1-6-576 0</inkml:trace>
  <inkml:trace contextRef="#ctx0" brushRef="#br2" timeOffset="165627.21">2816 12862 34431 0,'0'0'768'0,"0"0"144"0,0 0 48 0,0 10 0 0,-1 5-768 0,1 4-192 0,2 5 0 0,2 6 0 15,0 6 1120-15,-1 4 192 0,1 3 32 0,0 2 16 16,1-1-768-16,1 0-144 0,2 1-48 0,3-2 0 16,2-1-2176-16,1 1-432 0</inkml:trace>
  <inkml:trace contextRef="#ctx0" brushRef="#br2" timeOffset="166040.51">4122 12812 22111 0,'-11'5'976'0,"5"-2"208"0,1 2-944 0,0 3-240 0,1 1 0 0,-1 3 0 16,0 0 2240-16,2-2 416 0,-1 2 80 0,4 1 16 15,0 0-2000-15,1 1-400 0,1 2-80 0,2 0-16 16,1-3-448-16,0 0-80 0,3-2-32 0,2-2 0 16,2-5-3056-16,1-1-608 0</inkml:trace>
  <inkml:trace contextRef="#ctx0" brushRef="#br2" timeOffset="166181.23">4296 12800 13823 0,'0'0'1216'0,"0"0"-960"0,0 0-256 0,0 0 0 16,0 0 3136-16,0 0 576 0,0 0 112 0,0 0 16 16,0 0-2288-16,0 0-464 0,0 0-80 0,-4 11-32 15,5-2-752-15,0 3-224 0,2 3 0 0,1 1 128 32,1 2-1888-32,2 2-368 0</inkml:trace>
  <inkml:trace contextRef="#ctx0" brushRef="#br2" timeOffset="166446.79">4627 13173 29135 0,'-14'7'1280'0,"7"-3"288"0,-1 0-1248 0,-1 2-320 16,0 3 0-16,0 3 0 0,-2-2 656 0,4 5 80 16,0-1 16-16,3 3 0 0,3 1 64 0,2 2 16 15,2-1 0-15,2 1 0 0,4 0-416 0,4-3-80 16,1-1-16-16,5-2 0 0,2-4-320 0,2-1 0 15,1-1 0-15,-1-3 0 0,0-7 192 0,1-1 0 16,-3-1 16-16,-2-4 0 0,-3-2 496 0,-2-3 80 16,-3-2 32-16,-2 0 0 0,-3-4-496 0,-2 3-112 15,-2-1-16-15,-4 0 0 0,0 0-192 0,-4 1 0 16,0 0 0-16,-2 2 0 16,0 1-1728-16,1 0-256 0,0 3-32 0,0-2-8656 15,1 3-1728-15</inkml:trace>
  <inkml:trace contextRef="#ctx0" brushRef="#br2" timeOffset="166774.9">4997 13206 5519 0,'-2'13'496'0,"-2"4"-496"0,0 2 0 0,0 2 0 16,1 2 6016-16,2-3 1088 0,1 0 240 0,1-2 32 15,1-1-4880-15,0-1-960 0,2-1-208 0,3-3-48 16,0-3-592-16,4-1-128 0,2-1-32 0,2-5 0 15,2-2-208-15,2-2-32 0,2-8-16 0,-1 3 0 16,0-4-272-16,0-2 0 0,-1-2-128 0,-1-2 128 16,-2 0 0-16,0 0 0 0,-2 1 176 0,-1-2-48 0,-4 1-128 0,0 1 0 15,-2 1 0-15,-2 2 0 0,-1 1 0 0,-2 3-256 16,2 0 64-16,0 2 0 0,-4 7 576 0,0 0 128 16,0 0 0-16,0 0 16 0,0 0 128 0,0 0 32 15,-4 10 0-15,2 3 0 0,0 3-688 0,2 1 0 16,2 0 0-16,0 3 0 0,2-1 0 0,2 1 0 15,0 1 0-15,3-2 0 0,-1-1-160 0,2 2-16 16,1-2 0-16,2-1 0 16,-3-6-1344-16,2 2-272 0,0-6-48 0,0 1-9680 15,-1-4-1952-15</inkml:trace>
  <inkml:trace contextRef="#ctx0" brushRef="#br2" timeOffset="166948.14">5584 12933 31727 0,'0'0'1408'0,"0"0"288"0,0 0-1360 0,0 0-336 0,0 0 0 0,-1 11 0 16,-1 3 976-16,2 4 128 0,0 1 32 0,3 3 0 15,1 4-496-15,2 1-80 0,1 2-32 0,1 1 0 16,1 0-528-16,1 0 0 0,2 0 0 0,0 0 0 16,1 3 0-16,0-3-192 15,-2-3 0-15,2-1 0 0,-1-1-1600 0,1-3-320 0,-2-3-64 0</inkml:trace>
  <inkml:trace contextRef="#ctx0" brushRef="#br2" timeOffset="167104.35">5622 13190 17503 0,'-12'-17'768'0,"8"11"176"0,0-1-752 0,-1 1-192 16,1-1 0-16,1 1 0 0,2 1 3984 0,1 5 768 15,1-7 160-15,-1 7 16 0,6-6-3488 0,1-1-704 16,3 3-144-16,1 0-16 0,2 2-576 0,3 0-192 15,0 2 0-15,2-2-10752 16,1-1-2160-16</inkml:trace>
  <inkml:trace contextRef="#ctx0" brushRef="#br2" timeOffset="167281.23">6065 12759 8287 0,'-5'6'736'0,"1"5"-592"0,1 3-144 0,-1 3 0 15,0 3 5264-15,0 0 1024 0,1-1 208 0,0 0 32 0,2 1-4912 16,-1-1-976-16,2 0-208 0,2-2-48 0,0-3-384 0,2-1-272 16,1-1 32-16,2-2 16 15,-1 1-2992-15,2-8-608 0,-8-3-112 0</inkml:trace>
  <inkml:trace contextRef="#ctx0" brushRef="#br2" timeOffset="167421.84">6126 12907 6447 0,'0'0'272'0,"5"-6"80"0,1-1-352 0,-1 1 0 16,0 2 0-16,-5 4 0 0,0 0 5616 0,0 0 1040 15,0 0 224-15,9 3 32 0,-1 4-3824 0,-4 5-768 16,0 2-144-16,0 6-48 0,0 1-912 0,1 2-192 16,-4 1-48-16,2 1 0 15,2-2-1200-15,-1 0-240 0,0-3-48 0</inkml:trace>
  <inkml:trace contextRef="#ctx0" brushRef="#br2" timeOffset="168080.24">7160 13270 25679 0,'-3'-3'1136'0,"-2"-12"240"0,-4 16-1104 0,-1 1-272 0,1 2 0 0,-2 3 0 15,-1 2 800-15,2 4 96 0,1 0 32 0,1 4 0 16,3 0-144-16,-2 3-16 0,1 0-16 0,2 0 0 15,1-2-560-15,2-3-192 0,2-2 144 0,2-3-144 16,2-2 0-16,0-2 0 0,2 0 0 0,2-4 0 16,3-2 0-16,-1-1-176 0,0 0 176 0,-1-6-192 15,-2-1 0-15,0-1-16 0,-2-1 0 0,1-1 0 16,-1 2 32-16,0-1 16 0,-1 1 0 0,-1-2 0 16,0 2 0-16,-2-1 0 0,2-1 0 0,1 2 0 15,-1 0 288-15,2 2 48 0,-1 2 16 0,-5 5 0 16,0 0 512-16,0 0 96 0,8 4 32 0,-1 5 0 15,1 6 128-15,-1-2 48 0,-2 1 0 0,-1 2 0 16,-3 2-208-16,-1 1-32 0,-1 1-16 0,-2 2 0 0,-2-1-288 0,0 1-48 16,-3 2-16-16,1-4 0 0,0 0-400 0,-1 0 0 15,0-3 128-15,1-2-128 32,2-6-1296-32,3-1-304 0,-2-3-48 0,4-5-16 15,0 0-1424-15,0 0-304 0</inkml:trace>
  <inkml:trace contextRef="#ctx0" brushRef="#br2" timeOffset="168316.06">7503 13228 5519 0,'0'0'240'0,"0"0"64"0,0 0-304 0,-9 4 0 0,0 3 0 0,0 2 0 16,-2 1 5632-16,2 3 1056 0,1 0 224 0,0 3 32 16,2 2-4784-16,-1 0-960 0,5 1-192 0,2-2-48 15,2 2-576-15,6 1-128 0,4-2-32 0,2 0 0 16,4-4-224-16,1 2 128 0,0-3-128 0,2-6 0 15,0-5 320-15,-1 0-16 0,-1-4-16 0,1-2 0 16,-3-5 208-16,-2 1 32 0,-3 1 16 0,-3-5 0 16,-2 0 288-16,-2 0 48 0,-3-1 16 0,-2 2 0 15,-2-2-352-15,-3-2-64 0,-3 1-16 0,1 0 0 16,-1 1-336-16,1-2-128 0,-1 1 0 0,1 0 144 16,-1-2-1392-1,1 0-288-15,0 1-48 0,1-2-10208 0,-1 1-2048 0</inkml:trace>
  <inkml:trace contextRef="#ctx0" brushRef="#br2" timeOffset="168534.79">8419 12836 38991 0,'0'0'848'0,"0"0"176"0,0 0 48 0,-5 6 32 0,0 3-880 0,1 3-224 15,1 2 0-15,2 6 0 0,1-2 352 0,1 7 32 16,3 5 0-16,3 0 0 0,1 3-208 0,2 3-48 0,3 4 0 16,2 0 0-16,-1 0-128 0,3 0 0 0,1 1 0 0,2-2 0 31,-1-1-1888-31,1-2-256 0,-2-3-48 0,-1-2-13680 0</inkml:trace>
  <inkml:trace contextRef="#ctx0" brushRef="#br2" timeOffset="168910.32">8492 13235 23951 0,'-13'-10'1056'0,"13"10"224"0,-4-3-1024 0,3-1-256 0,2-2 0 0,3 3 0 16,3-4 2032-16,2 3 336 0,3 0 80 0,3 2 16 16,5-2-1952-16,1 1-512 0,1 2 128 0,1 1-128 0,1 0 0 15,1 1-144-15,-1-1 144 0,1 1-208 0,-1 1 208 0,-1-1 0 16,1 0 144-16,-2 1-144 0,-1-1 0 0,-3 2 0 15,-1-1 0-15,-4-1 0 0,0-1 128 0,-1 3-128 16,-3 0 0-16,-3 1 0 0,-6-4 368 0,4 6-32 16,-2 1 0-16,-4 3 0 0,0 0 0 0,-2 5 0 15,-2-1 0-15,1 3 0 0,0 1-144 0,1 2-16 16,2-1-16-16,0 1 0 0,2 0-160 0,2-1 192 16,0-2-192-16,3-1 192 0,2-3 192 0,2-2 32 15,0 1 16-15,2-1 0 0,-1-5 128 0,2-3 16 16,-2-2 16-16,2-2 0 0,0-2 416 0,-1-2 80 15,2-3 0-15,0-2 16 0,-1-3-576 0,0-3-112 16,1-1-32-16,-3-4 0 0,-1-4-160 0,-1 2-32 16,-1-1-16-16,-3 2 0 0,0 0-176 0,-3 3 0 0,-2-1-160 0,-3-2-13408 15,-3 1-2688-15</inkml:trace>
  <inkml:trace contextRef="#ctx0" brushRef="#br2" timeOffset="169519.88">10199 13197 18143 0,'0'0'800'0,"-8"2"160"0,0 1-768 0,1-3-192 0,-1 1 0 0,0 1 0 16,-3-1 368-16,2 2 16 0,0-2 16 0,0 1 0 15,1 2 768-15,0 0 160 0,-1 1 16 0,1 2 16 16,1 1 48-16,1 0 0 0,0-1 0 0,1 1 0 15,2 4-640-15,0 1-128 0,0-2-32 0,1 0 0 16,2 4-256-16,2 0-48 0,0 2-16 0,2 1 0 16,3 2-112-16,0 0-32 0,3-1 0 0,0-2 0 15,2 0 304-15,-1-1 64 0,1-7 16 0,0 0 0 16,0-3 144-16,-1 0 32 0,0-6 0 0,-1-7 0 16,3-2 176-16,-1-5 32 0,-2-5 16 0,1-3 0 15,-2-4-304-15,-1-4-64 0,-2-1-16 0,0-3 0 0,-3 0-256 16,0-2-48-16,-2-5-16 0,1 2 0 0,-2 0-32 0,0 1-16 15,-4-1 0-15,0-1 0 0,-3 0-384 0,0 4-80 16,-3-1-16-16,1 5 0 16,-1 5-1664-16,2 4-336 0,2 4-64 0,2 4 0 15,1 5-720-15,2 5-144 0,1 5-32 0</inkml:trace>
  <inkml:trace contextRef="#ctx0" brushRef="#br2" timeOffset="169879.22">10702 13186 6447 0,'0'0'576'0,"0"0"-576"0,0 0 0 0,0 0 0 15,-8 0 4064-15,1 0 704 0,-3 0 144 0,1 0 16 16,0 0-2080-16,-1 2-416 0,-1-1-96 0,1 3-16 16,-1 0-800-16,2 2-176 0,0 3-16 0,1 3-16 15,1 3-864-15,0-2-192 0,1 1-16 0,-1 2-16 16,3-1 32-16,2 1 0 0,0-2 0 0,2 1 0 15,2-2-64-15,0-4-16 0,-1 1 0 0,3-3 0 16,-4-7-48-16,8 5-128 0,1-1 192 0,2-2-64 16,-1-2-128-16,2-4 0 0,1-3 0 0,0-4 0 15,0-1 0-15,1-2-176 0,-1-2 48 0,0 0 0 16,0-1-64-16,-1-2 0 0,-1 0 0 0,-1 1 0 16,-1 2 320-16,-1 2 64 0,-3-2 16 0,0 3 0 15,-2 2-208-15,0 4 0 0,-2 0 0 0,-1 7 0 16,0 0 0-16,0 0-320 0,0 0 64 0,-5 8 0 0,-2 2 256 0,3 2-128 15,0 1 128-15,3 1 0 0,1 1-384 0,1-1 16 16,3 0 16-16,1 0 0 16,3-1-2384-16,1-3-464 0,2 2-112 0</inkml:trace>
  <inkml:trace contextRef="#ctx0" brushRef="#br2" timeOffset="170144.86">11106 13087 21183 0,'-17'-6'1888'0,"10"4"-1504"16,-1-1-384-16,-3 3 0 0,-2-3 2576 0,0 2 448 16,-1-1 96-16,1 4 16 0,0-2-2368 0,2 1-480 0,2 0-96 0,4 4 0 15,5-5 176-15,0 0 32 0,1 7 16 0,3 2 0 16,3 2-416-16,2-1 0 0,0 0 0 0,3 1 0 16,1 1 0-16,0 1 0 0,0 0 192 0,0 0-64 15,-1 1 464-15,-2-1 96 0,-1 3 16 0,0-2 0 16,-1-1 80-16,-3 1 32 0,-3 2 0 0,-2-2 0 15,-2 2-240-15,0-2-32 0,-3 1-16 0,-2-1 0 16,-1 0-272-16,-1-1-48 0,1-3-16 0,0-3 0 31,2 0-1088-31,-1-3-240 0,7-4-32 0,0 0-16 0,-5-4-2688 0,3-3-544 0</inkml:trace>
  <inkml:trace contextRef="#ctx0" brushRef="#br2" timeOffset="170473.96">11366 12931 33279 0,'0'0'1472'0,"-5"9"320"0,-1 3-1440 0,0 3-352 16,-2 5 0-16,0 2 0 0,0 2 832 0,1 2 112 15,0 2 16-15,1 2 0 0,-1 0 352 0,3-1 80 16,3-2 16-16,1-1 0 0,0 0-592 0,4-2-112 16,4-1-32-16,-1-3 0 0,1-3-496 0,1-1-176 15,2-7 0-15,-1 1 144 0,-1-3-304 0,0-3-64 16,2-4-16-16,-1-2 0 15,-1-2-224-15,-1-1-48 0,1-1-16 0,0-6 0 0,1 0 240 0,-3-1 48 16,1-4 16-16,0 2 0 0,1-2 80 0,-1 0 16 16,-1 0 0-16,-1 1 0 0,2 0 128 0,-2 2 0 0,1 1 0 0,-1 3 0 15,1 3 416-15,1 2 112 0,-8 5 32 0,9 5 0 16,0 2 64-16,-1 2 16 0,-2 5 0 0,1 0 0 16,1 5 32-16,-2 0 16 0,1 2 0 0,1 0 0 15,-1 1-432-15,3 0-64 0,-1 0-32 0,0-1 0 31,0-3-928-31,0-1-192 0,0-1-48 0,0-2-19216 0</inkml:trace>
  <inkml:trace contextRef="#ctx0" brushRef="#br2" timeOffset="171020.78">12726 10763 12895 0,'0'0'1152'0,"0"0"-928"0,-6 8-224 0,0 7 0 16,1 9 4288-16,-2 6 800 0,-2 4 160 0,1 6 48 15,2 6-2832-15,-1 4-560 0,2 7-112 0,0 1-32 16,1 2-480-16,1 1-80 0,1-1-32 0,2-1 0 0,-2-4-800 15,4-3-176-15,0-5-16 0,2-1-16 0,1-9-160 0,3-1 0 16,0-6 0-16,2-4-176 16,1-3-1296-16,1-5-272 0,1-3-48 0,4-5-16 15,-1-3-1456-15,1-3-272 0</inkml:trace>
  <inkml:trace contextRef="#ctx0" brushRef="#br2" timeOffset="171317.91">12992 10952 7359 0,'0'0'656'0,"0"0"-528"0,0 0-128 16,1-5 0-16,-1 5 4192 0,0 0 800 0,0 0 176 0,0 0 16 15,0 0-2624-15,0 0-544 0,0 0-96 0,0 10-32 16,0 4-672-16,1 5-144 0,0 1-32 0,2 4 0 15,0 2-240-15,-1 1-48 0,1 2-16 0,-1 2 0 16,1 2-336-16,0 0-64 0,1 0-16 0,0-3 0 16,-2 0-176-16,2 2-144 0,0-1 192 0,0 0-192 15,0 1 0-15,0-1 0 0,0-1 0 0,0-1 0 32,-1-2-640-32,1 0-16 0,0-2-16 0,0-5 0 15,1-3-2336-15,1-3-448 0,-2 8-112 0,-4-22-16 0</inkml:trace>
  <inkml:trace contextRef="#ctx0" brushRef="#br2" timeOffset="171677.29">12997 11014 24879 0,'-5'-5'2208'0,"1"0"-1760"16,4 5-448-16,-3-5 0 0,0-2 1824 0,3 7 288 15,-1-6 48-15,1 6 16 0,3-6-784 0,2 0-160 16,1-1-16-16,5 1-16 0,2-1-848 0,3 2-160 15,1 1-48-15,2 0 0 0,3 2-144 0,2-1 0 16,-1-1-192-16,-1 2 192 0,0 0-128 0,1 0 128 16,-2 2 0-16,-2 0 0 0,-2 0-240 0,0 0 32 15,-3 2 0-15,-1-2 0 0,-1 0 80 0,-3 2 128 16,-9-2-208-16,0 0 80 0,0 0-48 0,0 0 0 16,0 0 0-16,0 11 0 0,0 0 368 0,-1 2 64 15,-3 0 0-15,-1 4 16 0,-2 4 160 0,1 3 16 0,-1 4 16 0,-1 4 0 16,1 1 16-16,-1 5 0 0,0 2 0 0,-1 3 0 15,0 2-160-15,0-1-16 0,-1-1-16 0,3-1 0 16,0-3-288-16,2-3 160 0,1-2-160 0,1-4 128 16,3-2-128-16,0-4-256 0,-1-3 64 0,0-3 16 31,-1-2-1984-31,0-3-400 0,-1-2-64 0,-1-4-12672 0</inkml:trace>
  <inkml:trace contextRef="#ctx0" brushRef="#br2" timeOffset="173351.12">13204 11128 3679 0,'0'0'160'0,"0"0"32"0,0 0-192 0,-5-4 0 16,-2 0 0-16,2 1 0 0,5 3 3072 0,-6-1 576 15,-1 0 128-15,1 1 0 0,-2 0-2496 0,0 1-496 16,1 0-96-16,0 1-32 0,-1 0-224 0,0 1-48 16,-1 0-16-16,0 0 0 0,1-1 336 0,-1 0 64 15,-2 1 0-15,1-3 16 0,-1 1 176 0,2 1 48 16,0-1 0-16,0 0 0 0,0 0-176 0,1-1-48 16,8 0 0-16,0 0 0 0,-6-2-96 0,6 2-32 15,0 0 0-15,-4-7 0 0,1 1-160 0,4-2-48 0,3-1 0 0,1-2 0 16,2-2-448-16,1-2 0 15,2 0-128-15,2 2 128 0,0-2-208 0,-1 0 64 0,0 2 16 0,-1 2 0 16,1-1 128-16,-2 5 0 0,-1 1 0 0,0 1 0 16,-1 2 0-16,-7 3 0 0,0 0 0 0,7 4 0 15,-7-4 0-15,5 10 192 0,-2 2-32 0,-2 2-16 16,-2 3 352-16,-2-1 64 0,-1 5 16 0,-1-2 0 16,0 5-352-16,-2-3-64 0,1 2-16 0,0 1 0 15,1 0-144-15,0 0 192 0,0-2-192 0,0-1 192 16,-2-1-192-16,2-4 0 0,1 0 0 0,1-2 128 0,-1-1-128 0,1-2-144 15,0-3 144-15,0-2-208 16,3-6-352-16,0 0-64 0,0 0-16 0,0 0 0 16,0 0-256-16,2-6-64 0,0-5-16 0,2-2 0 15,1-1 80-15,1-2 32 0,-4-3 0 0,2-2 0 0,0-1 384 0,1-2 80 16,0 1 16-16,-1-2 0 0,0 0 160 0,0 2 32 16,0 2 16-16,-1-1 0 0,-2 5 576 0,0 6 112 15,1 2 32-15,-2 9 0 0,0 0 96 0,0 0 32 16,-3 11 0-16,0 3 0 0,1 3 32 0,-1 4 16 15,-1 5 0-15,2 0 0 0,-1 4-352 0,-1 0-80 16,0 0-16-16,0 0 0 0,-1-1-112 0,0-2-32 16,-2-1 0-16,2-1 0 0,0-3-128 0,1-1 128 15,0-3-128-15,2-2 128 0,-1-2-128 0,2-2 0 16,-2-4-192-16,3-8 192 16,0 0-592-16,0 0 0 0,0 0 0 0,1-7 0 15,2-2-160-15,0-3-16 0,0-2-16 0,1-3 0 16,0 0 144-16,1-3 48 0,1-2 0 0,-2-1 0 0,-2-3 288 0,2-2 64 0,0 1 16 0,0 1 0 15,0 0 224-15,0 2 192 0,-2 2-48 0,2 3 0 16,-1 2 544-16,-1 5 96 0,0 3 32 0,-1 4 0 16,-1 5-176-16,0 0-48 0,0 0 0 0,1 10 0 15,1 4-144-15,-2 5-48 0,0 5 0 0,0 1 0 16,0 4-160-16,-2 2-48 0,1 3 0 0,0 0 0 16,-2 0 32-16,2-2 0 0,-2 2 0 0,2-2 0 15,0-4 32-15,-1-3 0 0,2-4 0 0,3-1 0 16,-2-7-256-16,-1-3 0 0,0-2 0 0,0-8 0 15,0 0-608-15,0 0-160 0,5-7-48 0,1-2 0 16,-1-4-208-16,0-4-64 0,-1-5 0 0,-1-1 0 16,1-2 176-16,-1 0 16 0,0-4 16 0,0 1 0 15,-2-1 112-15,0-4 0 0,1-1 16 0,-1 1 0 0,0-1 368 16,1 1 64-16,0 2 0 0,1 3 16 0,-1 5 608 0,1 3 112 16,0 6 32-16,-1 4 0 0,-2 4 256 0,0 6 48 15,0 0 16-15,0 8 0 0,0 4 256 0,-1 5 64 16,0 1 16-16,-1 7 0 0,0 0-384 0,-1 3-80 15,-1 4 0-15,-1-1-16 0,0 2-224 0,-1 0-32 16,0 0-16-16,-1 0 0 0,1-1-192 0,1 0-32 16,-2-2-128-16,3-7 192 0,2-1-192 0,-1-2 128 15,0-5-128-15,1-2 0 0,1-3 0 0,1-10-160 16,0 0 0-16,0 0 0 16,0 0-352-16,2-8-80 0,-1-5-16 0,2-2 0 15,1-3 80-15,0-4 16 0,1-4 0 0,0-2 0 0,1 0 192 0,-1-1 32 0,1-2 16 0,-1-1 0 16,-1 0 272-16,2 2-192 0,0 1 192 0,-1 4-160 15,1-1 160-15,-1 6 0 0,0 1 0 0,-1 5 128 16,0 1 144-16,0 4 48 0,0 2 0 0,-4 7 0 16,0 0 64-16,0 0 32 0,1 9 0 0,-1 6 0 15,-1 0-64-15,-2 6-16 0,-1 4 0 0,0 2 0 16,-1 3-64-16,-2 0-16 0,0 0 0 0,-2 0 0 16,-1 0 128-16,3-1 0 0,-1-2 16 0,1-1 0 15,2-2-144-15,0-5-16 0,0-3-16 0,2-3 0 16,0-4-224-16,2-2 0 0,1-7 0 0,0 0 0 15,0 0-512-15,4-7-208 0,1-4-48 0,0-4 0 16,1 0 16-16,-1-8 0 0,0 0 0 0,0-2 0 0,-1-1 304 16,1 0 64-16,1-5 16 0,-2-1 0 0,-1 0 224 0,1-1 144 15,0-1-192-15,0 2 192 0,-1 2 0 0,-1 4 0 16,0 4 0-16,-1 3 0 0,0 5 320 0,1 4 32 16,-1 2 0-16,-1 8 0 0,0 0 32 0,1 9 0 15,0 5 0-15,-1 4 0 0,2 6-240 0,-1 3-144 16,-1 3 192-16,1 2-192 0,-1-1 0 0,0 0 0 15,0-1 0-15,0-1 0 0,-1-3 144 0,0-1-144 16,-1-3 0-16,4-4 144 0,-2-4-16 0,0-2-128 16,1-5 192-16,-1-7-64 0,0 0-128 0,0 0 0 15,7-6 0-15,-1-1 0 0,-1-4-336 0,1-3 0 16,-1-4 0-16,0-2 0 0,-2-1 48 0,1-1 16 16,-2-3 0-16,1 0 0 0,1-1 272 0,-2 0 0 0,1-1-128 15,-2 1 128-15,0 1 0 0,1 3 0 0,0-2 176 0,1 2-176 16,0 4 432-16,-1 2-32 0,1 2 0 0,1 5 0 15,-2 0-240-15,-2 9-160 0,0 0 192 0,0 0-192 16,0 0 144-16,0 0-144 0,0 0 0 0,3 9 144 16,-2-1 96-16,-2 2 16 0,0 2 0 0,-2-2 0 15,-2 2-32-15,0 2 0 0,-2-3 0 0,1 1 0 16,-1-1-96-16,1 0-128 0,-2-2 176 0,1-1-176 16,1-2 144-16,-1-1-144 0,1-1 0 0,6-4 144 15,0 0-144-15,0 0 0 0,-6-2 144 0,2-2-144 16,2-3 0-16,1-1 0 0,-1-1 0 0,4-1 0 0,-1-3-224 15,1-1 32-15,0-2 16 0,0-1 0 0,1 0 176 0,1 3-192 16,0 2 192-16,0 1-192 0,0 4 192 16,0 0 0-16,-1 2 0 0,-3 5 128 0,7-1 112 0,-7 1 16 15,9 4 16-15,-2 3 0 0,-2 1 32 0,0 4 0 16,-1-3 0-16,0 3 0 0,-1 0-176 0,-1-1-128 16,-1 1 144-16,1-2-144 0,0 0 0 0,0-1 0 15,-1 0 0-15,0 0-160 16,1-3-1760-16,-1 1-368 0,-1-7-64 0</inkml:trace>
  <inkml:trace contextRef="#ctx0" brushRef="#br2" timeOffset="173647.98">13491 10666 26079 0,'-5'-6'1152'0,"5"6"256"0,-2-5-1136 0,2 5-272 0,2-7 0 0,-2 7 0 16,4-4 1088-16,-4 4 176 0,10 1 16 0,2 5 16 15,-1 3-448-15,2 5-80 0,2 8-32 0,2 3 0 16,0 5-304-16,0 5-64 0,-2 6-16 0,1 4 0 16,1 4 640-16,-1 1 128 0,-2 0 32 0,-1-2 0 15,-1 3 64-15,-3-1 32 0,-1-4 0 0,-3 1 0 16,-4 0-176-16,-1 0-48 0,-2 2 0 0,-2-4 0 15,-2-2-672-15,0-1-144 0,-1-3-16 0,1-1-16 16,-1-3-176-16,1-1-256 0,-1-3 64 0,1-1-13824 16,-2-2-2752-16</inkml:trace>
  <inkml:trace contextRef="#ctx0" brushRef="#br2" timeOffset="174210.44">12675 12828 10127 0,'-9'-11'896'0,"9"11"-704"15,-6-5-192-15,2 1 0 0,1 2 3600 0,3 2 688 16,-4-2 144-16,4 2 32 0,-6 8-2000 0,3 4-400 16,-1 4-80-16,0 4 0 0,-1 7-592 0,-2 5-112 15,0 7-32-15,1 7 0 0,-1 6-336 0,2 0-64 16,-1 6-16-16,0-2 0 0,1 1-272 0,1-2-64 0,2-3-16 0,0-1 0 16,2-4-480-16,2-3 0 15,0-5 0-15,2-2-160 16,4-4-1120-16,0-3-208 0,1-3-48 0,3-4-16 15,2-3-1712-15,3-3-352 0</inkml:trace>
  <inkml:trace contextRef="#ctx0" brushRef="#br2" timeOffset="174491.75">12952 13544 21183 0,'0'0'1888'16,"0"0"-1504"-16,0 0-384 0,0 0 0 0,0 0 2688 0,0 7 480 15,0-7 96-15,2 7 0 0,-2-7-1728 0,4 5-336 16,-4-5-80-16,9 3-16 0,1-2-768 0,2-2-144 15,0-2-48-15,1-2 0 0,2 4-336 0,1-5-64 16,-2 1 0-16,1-1-16 16,-1-3-3248-16,-1 1-656 0</inkml:trace>
  <inkml:trace contextRef="#ctx0" brushRef="#br2" timeOffset="174679.62">12997 13377 16575 0,'0'0'736'0,"0"0"160"0,-7 4-720 0,7-4-176 0,0 0 0 0,0 0 0 16,0 0 3520-16,0 0 688 0,0 0 128 0,0 0 16 16,2 6-3120-16,3-1-624 0,1 1-128 0,5-5-32 15,-2-1-448-15,1-1 0 0,2-3 0 0,0 0 0 32,1-1-1392-32,0-2-208 0,-1-2-64 0,-2 1-11664 0</inkml:trace>
  <inkml:trace contextRef="#ctx0" brushRef="#br2" timeOffset="174835.95">13036 13167 15663 0,'0'0'1392'0,"0"0"-1120"0,0 0-272 0,0 0 0 0,0 0 3328 0,0 0 592 16,0 0 128-16,0 0 32 0,0 0-2672 0,0 0-544 16,5-4-96-16,2 0-32 0,0-1-560 0,3 1-176 15,-1 0 0-15,1-1 0 0,2 0-176 0,0-2-144 16,1 3-16-16,-2-1-9264 15,0 0-1856-15</inkml:trace>
  <inkml:trace contextRef="#ctx0" brushRef="#br2" timeOffset="175054.78">12958 12918 23039 0,'0'0'1024'0,"-9"-5"192"0,-2-1-960 0,3 2-256 0,0 2 0 0,8 2 0 16,0 0 3056-16,0 0 560 0,0 0 112 0,0 0 32 15,0 0-2224-15,0 0-448 0,6-1-96 0,3 1-16 16,0-3-336-16,3 3-64 0,2-4 0 0,3 1-16 16,1 1-560-16,2-2 0 0,-1 0 0 0,2 0 0 31,1 1-1792-31,0 0-256 0,1-1-48 0,-1 0-14400 0</inkml:trace>
  <inkml:trace contextRef="#ctx0" brushRef="#br2" timeOffset="175414.45">13384 12704 12895 0,'0'0'1152'0,"0"0"-928"16,0 0-224-16,0 0 0 0,0 0 2160 0,0 0 384 15,8 1 80-15,2 3 0 0,3 1-976 0,2 2-208 16,0 1-32-16,2 4-16 0,1 3-96 0,2 5-16 16,0 3 0-16,0 5 0 0,4 2-128 0,-2 3-16 15,-1 0-16-15,-2 4 0 0,1 2 32 0,-4 0 0 16,-2-1 0-16,-1-1 0 0,-1 1-48 0,-4 1 0 0,-3 0 0 0,-3-1 0 15,0-3-336-15,-5 1-64 0,-2 0 0 0,-3 1-16 16,-2 2-352-16,-2 1-64 0,0 1-16 0,-3-1 0 16,-4-1-256-16,0 0 0 0,-1-2 0 0,2 1 0 31,1-1-1264-31,1-1-304 0,2-6-64 0,2-3-17872 0</inkml:trace>
  <inkml:trace contextRef="#ctx0" brushRef="#br3" timeOffset="190246.62">25258 6385 5519 0,'0'0'496'0,"0"9"-496"16,-12-9 0-16,1-3 0 0,0 2 2976 0,2 1 496 0,9 0 112 0,-9 0 0 16,1 0-1488-16,8 0-304 0,-10 0-64 0,1 4-16 15,9-4-160-15,0 0-16 0,0 0-16 0,0 0 0 16,0 0-288-16,0 0-48 0,0 0-16 0,10 0 0 16,4 0-112-16,5-4-32 0,3 1 0 0,4-6 0 15,1-1-192-15,5-3-32 0,3-3-16 0,37-20 0 16,-9 2-128-16,1 1-16 0,0 2-16 0,3 1 0 15,-1 0-144-15,-2 1-32 0,-1-1 0 0,-2 3 0 16,0 1-320-16,3-1-128 0,1 0 0 0,0 3 144 16,1-1-144-16,-6 0 0 0,-7 0 0 0,-1-1 0 15,-4 3 0-15,-3-1 0 0,-6 2 0 0,-1 1 0 16,-3-3 0-16,-1 1 0 0,-3 4 0 0,-1 1 128 16,0 1-128-16,-3 0 0 0,-2 0-192 0,-5 2 192 15,-6 4 0-15,-2 0 0 0,-3-1 0 0,-1 5 0 16,2-2 0-16,-3 1 0 0,-7 8 0 0,2-11 0 15,-2 11 0-15,0 0 192 0,-4-10-192 0,4 10 192 0,2-12 16 0,-2 12 16 16,0 0 0-16,0 0 0 0,1-9 16 0,-1 9 0 16,-3-9 0-16,3 9 0 0,0 0-96 0,0 0-16 15,10-1 0-15,0 1 0 0,0 1 16 0,3 1 0 16,3 1 0-16,0 4 0 0,2 3-16 0,2 3 0 16,0 0 0-16,5 0 0 0,3 0 64 0,-1 3 0 15,0 1 0-15,3 4 0 0,2 2 80 0,1 3 32 16,4 2 0-16,2-2 0 0,0-3-16 0,4 2 0 15,3 2 0-15,1 1 0 0,-2-2-48 0,4 1-16 16,1 0 0-16,3 1 0 0,-1-1-96 0,0 2-128 16,1-2 176-16,-4 3-176 0,-5-1 128 0,0 1-128 15,1-5 0-15,-6 2 0 0,-3-2 128 0,1-2-128 0,-1 1 0 0,-3-2 0 16,-3-4 128-16,-3 0-128 0,-1-5 144 0,-1 1-144 16,-3-3 0-16,-1-2 0 0,-4 1 0 0,-1-5-160 15,-3 0-192-15,-3 0-32 0,-10-5-16 0,8 8 0 31,-8-8-1520-31,0 0-288 0,0 0-64 0,-8 13-11456 0,-4-3-2288 0</inkml:trace>
  <inkml:trace contextRef="#ctx0" brushRef="#br3" timeOffset="190887.31">25227 6334 21183 0,'0'0'1888'0,"0"0"-1504"0,0 0-384 0,0 0 0 15,-7 5 1072-15,7-5 144 0,0 0 16 0,-2 8 16 16,-2 3 64-16,3-2 16 0,1 1 0 0,1 8 0 16,0 2-624-16,3 2-112 0,1 2-16 0,-1-6-16 15,-1 7 304-15,2 5 64 0,0 2 16 0,0 6 0 16,-1 0-32-16,2 20 0 0,-1-3 0 0,1-1 0 15,0-5-272-15,0-12-64 0,2-1-16 0,1 20 0 0,-4 0-32 16,0-19 0-16,2 3 0 0,-2 3 0 0,-1-2-144 0,0 2-48 16,1 2 0-16,0 0 0 0,-1 0 0 0,0-2 0 15,0 0 0-15,1-2 0 0,-1-3-128 0,0-1-16 16,0-3-16-16,1-3 0 0,-2-3-176 0,0-3 128 16,-1-1-128-16,2-3 128 0,-1-1-128 0,-1-3 0 15,1-2 0-15,0-2 0 0,-2-1-256 0,1 0-64 16,0-6-32-16,-2-6 0 15,1 8-1888-15,-1-8-368 0,0 0-80 0,0 0-14656 16</inkml:trace>
  <inkml:trace contextRef="#ctx0" brushRef="#br3" timeOffset="191387.78">25398 7756 15663 0,'0'0'1392'0,"0"0"-1120"0,0 0-272 0,0 0 0 15,0 0 2192-15,0 0 384 0,0 0 80 0,0 0 16 0,0 0-1072 0,0 0-224 16,0 0-32-16,8 7-16 0,1-1 96 0,4 1 32 16,2-1 0-16,2 2 0 0,0 1-288 0,4-2-48 15,4 1-16-15,2 1 0 0,3 1-80 0,3 2-32 16,1 0 0-16,2 1 0 0,-1 2-208 0,1 1-32 16,0 0-16-16,2 1 0 0,-2 1-272 0,4-4-48 15,-1 2-16-15,4-2 0 0,2 1-192 0,5 0-32 16,-1 1-16-16,22 3 0 0,-7-3-160 0,-7-2 160 15,-6 1-160-15,-5-2 160 0,-5-4-160 0,-3 0 0 16,0 2 0-16,-2-4 128 0,-2 5-128 0,-10-4 128 16,2 2-128-16,1-1 128 0,1-1 64 0,7 3 0 15,-5-3 0-15,-4 2 0 0,-3 3 32 0,1-3 16 0,-5 0 0 0,-2-4 0 16,-1-2 0-16,-4 0 0 0,-1 0 0 0,5 0 0 16,-3-2-240-16,-4 2 176 0,-1-1-176 0,1-2 160 15,0 0-160-15,0-1 0 0,1-1 0 0,1 0-176 31,-11 1-960-31,12-1-192 0,0-1-32 0,-3 0-16 16,0-1-1648-16,-9 3-336 0,10-5-64 0</inkml:trace>
  <inkml:trace contextRef="#ctx0" brushRef="#br3" timeOffset="191889.83">27166 8288 26367 0,'0'0'1168'0,"0"0"240"0,0 0-1120 0,0 0-288 16,0 0 0-16,0 0 0 0,0 0 1440 0,0 0 224 16,6-2 64-16,3-1 0 0,3-1-160 0,2 2-32 15,3-5 0-15,8-2 0 0,1-1-384 0,3-1-96 16,2-2-16-16,-1 3 0 0,0-2-144 0,1-2-48 0,3-2 0 0,0 2 0 16,-1-6-272-16,1 2-64 0,2-1-16 0,1 3 0 15,-4 0-272-15,4 2-48 0,-1-1-16 0,2 3 0 16,0 2-160-16,-1 1 0 0,-2-2 0 0,-1 2 0 15,-2 0 0-15,0 1 0 0,-5 1 0 0,-1-1 0 16,-4 0 0-16,-1-1 128 0,0 2-128 0,1 1 0 16,-1-1 0-16,-1 2 0 0,-2-1 128 0,0-1-128 15,2-1 0-15,-3 2 0 0,-3 0 0 0,0 0 0 16,1 2 0-16,-2 1 0 0,-3-2 128 0,0 4-128 16,1-3 0-16,-1 3 0 0,1-2 0 0,-11 3 0 15,10-4-192-15,-1 0-80 0,-9 4-16 0,11-2 0 16,2-2-1200-16,-3 2-240 0,-2-3-64 0,-8 5 0 15,10-4-912-15,0 0-192 0,-3 0-48 0,0-2-11952 16</inkml:trace>
  <inkml:trace contextRef="#ctx0" brushRef="#br3" timeOffset="192452.28">28375 6352 5519 0,'0'0'240'0,"-9"-1"64"0,9 1-304 0,0 0 0 15,0 0 0-15,0 0 0 0,-9 1 4160 0,9-1 768 16,0 0 144-16,-4 12 48 0,2 2-2944 0,2 3-592 16,2 2-112-16,2 4-32 0,-1 7-208 0,2 0-32 15,0 4-16-15,2 5 0 0,-1 5-112 0,2 2-32 16,1 0 0-16,-1 1 0 0,-1 2-128 0,0-2-16 16,2-1-16-16,-1-2 0 0,-2 0-128 0,0 3-32 15,-1 3 0-15,-1-3 0 0,-1-2-96 0,1 2-32 16,-2-1 0-16,0 0 0 0,-2-1-80 0,3-3-32 15,0-2 0-15,0-3 0 0,-3-2-144 0,1-1-16 16,2-2-16-16,-2 2 0 0,-1-6-176 0,1-2-128 0,1-3 192 16,-1 1-192-16,0-5 128 0,2 1-128 0,-2-4 0 0,2-1 0 15,-2-2 0-15,2-1 0 0,0 0 0 0,1-1 0 32,-1-4-560-32,1 2-16 0,0-1 0 0,0 0 0 15,0 1-448-15,0 0-80 0,-1-3-32 0,-3-6-11808 0,6 6-2368 0</inkml:trace>
  <inkml:trace contextRef="#ctx0" brushRef="#br3" timeOffset="193514.73">25443 6547 2751 0,'0'0'256'0,"0"0"-256"0,0 0 0 0,15 0 0 16,-10 6 3152-16,0 1 592 0,2 0 112 0,-2 3 32 16,-1 0-1424-16,1 3-288 0,-1 0-48 0,0 1-16 15,0 1-464-15,1 2-112 0,0 1 0 0,-1 1-16 16,1 5 32-16,2 1 16 0,-1 2 0 0,2 7 0 0,0 1-288 0,-4-6-64 15,1 3-16-15,0 1 0 0,1 1-240 0,-1 1-32 16,-1 0-16-16,0 2 0 0,1 1-384 0,-1-2-80 16,1-2 0-16,0 1-16 0,-1 2-240 0,1-1-32 15,0-6-16-15,1 3 0 0,1 2-144 0,0-4 0 16,-2-3 144-16,0-2-144 0,2-4 0 0,-2-1 0 16,-1-11 0-16,0 7 128 0,0 5-128 0,-2-6 0 15,1-8 0-15,-2 1 0 0,2 4-208 0,0-4-16 16,-3-9 0-16,0 0 0 15,2 8-384-15,2 2-80 0,-1-3-16 0,1 3 0 16,0 3 64-16,1-2 0 0,-5-11 0 0,5 9 0 16,-1 1 112-16,1-2 16 0,-5-8 16 0,7 5 0 15,-2 5-2000-15,1-4-416 0</inkml:trace>
  <inkml:trace contextRef="#ctx0" brushRef="#br3" timeOffset="-180418.4">26832 5492 10127 0,'0'0'896'0,"0"0"-704"0,-3-7-192 16,3 7 0-16,0 0 3904 0,0 0 768 0,0 0 128 0,0 0 48 0,0 0-2096 0,0 0-400 16,0 0-96-16,0 0-16 0,0 0-880 0,2 0-176 15,7 0-32-15,0 0-16 0,0-1-736 0,-1 1-144 16,0-1-16-16,1 1-16 0,2 1-224 0,0-1 0 16,-3 0 0-16,2 0 0 15,3-1-480-15,-2 1-32 0,-4-4-16 0,1 1 0 16,0 1-2736-16,0 0-528 0</inkml:trace>
  <inkml:trace contextRef="#ctx0" brushRef="#br3" timeOffset="-180184.05">26724 5311 15663 0,'0'0'1392'0,"0"0"-1120"0,-7-2-272 0,7 2 0 16,-6 2 3088-16,6-2 560 0,0 0 128 0,0 0 0 15,0 0-1632-15,0 0-336 0,0 0-64 0,0 0-16 16,7-6-944-16,1 1-192 0,-1 0-32 0,2 1-16 16,3 0-544-16,1 0 0 0,0-1 0 0,1 1 0 15,3-2-496-15,0-1-208 16,-3 1-32-16,2-1-16 0,1 3-1664 0,-3-2-336 0,-1-1-64 16</inkml:trace>
  <inkml:trace contextRef="#ctx0" brushRef="#br3" timeOffset="-180012.08">26728 5067 22111 0,'0'0'1968'0,"0"0"-1584"16,0 0-384-16,0 0 0 0,0 0 1840 0,0 0 272 16,0 0 64-16,0 0 16 0,0 0-784 0,9-1-176 15,0-1-16-15,4 1-16 0,4 0-944 0,-2-2-256 16,-2 0 0-16,3-1 128 15,2 1-528-15,-2-4-112 0,-3 2-32 0,0-2-9328 16,-1 0-1872-16</inkml:trace>
  <inkml:trace contextRef="#ctx0" brushRef="#br3" timeOffset="-179808.02">26632 4801 13823 0,'0'0'608'0,"0"0"128"0,-7 1-592 0,0 0-144 0,7-1 0 0,0 0 0 16,0 0 4032-16,0 0 784 0,0 0 160 0,0 0 16 16,0 0-2896-16,8-2-592 0,0-3-112 0,1-1-32 15,0 3-992-15,1-4-208 0,2-2-32 0,2 2-128 16,1 1-400-16,6-5-192 0,-6 2-48 0,1 1 0 16,1-2-1904-16,-4 1-384 0,-4 1-80 0</inkml:trace>
  <inkml:trace contextRef="#ctx0" brushRef="#br3" timeOffset="-179620.17">26540 4616 22111 0,'0'0'976'0,"-7"-2"208"0,1 2-944 0,1 2-240 16,5-2 0-16,0 0 0 0,-6 0 3168 0,6 0 592 15,0 0 112-15,0 0 32 0,3-7-2096 0,1 2-400 16,4-2-96-16,2 1-16 0,1-1-976 0,-1 1-320 15,2-3 160-15,7-4-160 16,1 2-448-16,-1 4-192 0,-2 0-16 0,3 0-11120 0,1 1-2208 0</inkml:trace>
  <inkml:trace contextRef="#ctx0" brushRef="#br3" timeOffset="-179056.33">26471 3775 5519 0,'-8'-1'496'0,"-1"1"-496"0,-2 0 0 0,0 0 0 16,-1 0 4080-16,-3 2 720 0,-1 2 128 0,-1 5 48 16,-2 0-2544-16,1 4-512 0,-1 4-112 0,-1 4-16 15,4 5-1088-15,3-1-240 0,0 1-32 0,4 3-16 16,5-3-224-16,3 1-64 0,4-1 0 0,2-6 0 15,3-3 0-15,3-3 0 0,5-3 0 0,2-4 0 16,2-1 192-16,2-4 48 0,1-3 0 0,1-2 0 16,-2-7 304-16,0-3 64 0,-2-4 16 0,-2-3 0 15,-1-2-96-15,-1-1-16 0,-3-1 0 0,-2-2 0 16,0-1-320-16,-3-5-80 0,-3 0-16 0,-1 3 0 16,0 1-224-16,-4 1 0 0,-2 0 0 0,0 1-160 15,-3 0-1376-15,1 1-288 0,0 3-48 0,1 4-8624 16,-1 2-1712-16</inkml:trace>
  <inkml:trace contextRef="#ctx0" brushRef="#br3" timeOffset="-178681.24">26617 3813 17503 0,'0'0'768'0,"-2"11"176"0,-2 1-752 0,1 0-192 16,-1 1 0-16,-2 1 0 0,1 2 2512 0,4-2 480 15,1-1 80-15,0 2 32 0,-4-4-1472 0,3 1-288 16,2-2-64-16,3 0-16 0,1-3-784 0,2 1-160 0,-1-4-16 0,3-1-16 16,3-3-96-16,-2 0-32 0,-10 0 0 0,15-5 0 15,3-1-160-15,-4 0 0 0,-3-1 0 0,1-1 0 16,1-1-208-16,-3 0-32 0,-3-1 0 0,2-2 0 16,1-1 240-16,-1-1 0 0,-1-2 0 0,0 3-144 15,0 0 144-15,0 1 0 0,-2-1 0 0,-1 0 0 16,-2 4 0-16,-3 9 176 0,4-8-48 0,-4 8 0 15,0 0 304-15,0 0 48 0,0 0 16 0,0 0 0 16,0 0-48-16,-3 11-16 0,2 0 0 0,1 4 0 16,0-2-176-16,1 4-48 0,2-4 0 0,1 4 0 15,2-2-208-15,-1 1 0 0,-1-2 0 0,3 1 0 16,1-1-384-16,-1 0-128 0,-3-1-32 16,2 0 0-16,1-2-2608 0,0-3-528 0,-2-3-96 0</inkml:trace>
  <inkml:trace contextRef="#ctx0" brushRef="#br3" timeOffset="-178525">27103 3504 8287 0,'7'-13'736'0,"-7"13"-592"16,1-9-144-16,-1 9 0 0,0 0 4016 0,0 0 768 16,0 0 144-16,0 0 48 0,5 15-3232 0,-1 5-640 15,-1 2-128-15,0 3-16 0,3 2-640 0,-1 2-128 16,0 1-32-16,0 0 0 0,1-4-160 0,0 1-224 15,-1-1 48-15,0 0-8672 16,1-1-1744-16</inkml:trace>
  <inkml:trace contextRef="#ctx0" brushRef="#br3" timeOffset="-178352.75">26971 3784 29711 0,'0'0'1312'0,"0"0"288"0,4-10-1280 0,1-1-320 0,2 1 0 0,3-3 0 16,3 0 1200-16,6 2 176 0,2-2 32 0,1 3 16 16,2 1-656-16,3 5-128 0,-1-2-16 0,1 6-16 15,3 0-3072-15,-1 6-608 0</inkml:trace>
  <inkml:trace contextRef="#ctx0" brushRef="#br3" timeOffset="-177915.18">27344 4535 13823 0,'0'0'1216'0,"0"0"-960"0,-5 6-256 0,0 5 0 16,0 1 2384-16,-2 2 432 0,-1 3 96 0,0 4 16 16,-1 4-624-16,0 5-112 0,-1 2-16 0,-2 5-16 15,0 0-816-15,-1 5-176 0,0 5-16 0,-1 0-16 16,-1 1-496-16,1 3-80 0,2 1-32 0,-1-1 0 16,0-1-304-16,0-3-64 0,-1-2-16 0,1-4 0 15,1-2-144-15,3-1 0 0,3-2 0 0,-2-7 0 16,2-5-1664-16,1-1-352 0,1-5-80 0,2-2-12960 15</inkml:trace>
  <inkml:trace contextRef="#ctx0" brushRef="#br3" timeOffset="-177477.22">27259 4673 25791 0,'0'0'1152'0,"-1"-8"224"0,0 2-1104 0,1 6-272 0,1-9 0 16,3 1 0-16,-1-4 1296 0,3 3 208 0,2-1 32 0,4 0 16 16,-2 4-736-16,4-1-160 0,2 1-16 0,1-1-16 15,1 1-624-15,-1-1 0 0,2 2 0 0,-1 0 0 16,1 1-208-16,0-3-16 0,-2-2 0 0,-1 1 0 16,1-1-112-16,-1 0-32 0,-3 1 0 0,-1 2 0 15,-3-1 208-15,-1 3 160 0,-8 4-208 0,10-2 80 16,-10 2 128-16,0 0 0 0,11 2 0 0,-11-2-128 15,0 0 128-15,6 13 0 0,-2 1 0 0,-3 2 0 16,-1 3 240-16,-2 3 80 0,-2 4 0 0,-3 0 16 16,-2 1 288-16,-1 6 48 0,-2 4 16 0,-2-1 0 15,-3 1 160-15,-1 0 48 0,-1 5 0 0,-2-3 0 16,-1 2-304-16,7-14-48 0,-5 6-16 0,-2 2 0 16,0 1-320-16,1-1-64 0,0 2-16 0,1-1 0 15,4-3-128-15,-1 0 0 0,1-2 0 0,2-4 0 0,-1-2 0 0,3-1 0 16,2-1 0-16,1-3 0 0,2-3-256 0,1-4-96 15,1-4-16-15,1-3 0 16,4-6-1808-16,0 0-384 0,0 0-64 0,0 0 0 16,0-10-1152-16,2-5-208 0,1 0-48 0</inkml:trace>
  <inkml:trace contextRef="#ctx0" brushRef="#br3" timeOffset="-175945.41">27469 4767 3679 0,'9'-17'320'0,"1"-1"-320"16,-3 1 0-16,-1 4 0 0,-1 1 3904 0,-5 12 704 15,0 0 128-15,0 0 48 0,0 0-2256 0,0 0-448 16,-9 12-96-16,0 1 0 0,-3 5-480 0,-2 4-96 0,-5 6 0 0,0 3-16 16,-5 3-448-16,-10 18-96 0,2-3-16 0,11-15 0 15,-1 3-80-15,-2 5-32 0,1-2 0 0,2-1 0 16,1-2-336-16,2-3-80 0,2-6-16 0,1-2 0 16,0-2-288-16,4-3 0 0,2-4 128 0,2-3-128 15,2-2-160-15,2-5-96 0,3-7 0 0,0 0-16 31,0 0-688-31,8-3-144 0,1-5-32 0,4-9 0 16,-2-3 48-16,2-5 0 0,2-6 0 0,-3 8 0 16,1-3 384-16,7-17 64 0,-1-3 32 0,1 2 0 0,-2-2 416 0,0 3 192 0,2 3-160 0,-1-1 160 15,1 3 288-15,-2 3 160 0,0 1 16 0,-2 3 16 16,-3 1 336-16,-2 7 64 0,-4 4 16 0,1 8 0 16,-3 1-320-16,-5 10-64 0,0 0-16 0,0 0 0 15,-3 20-144-15,-5 3-32 0,-3 7 0 0,-3 6 0 0,-4 0-192 16,-3 7-128-16,-1 4 160 0,6-10-160 0,-1 2 128 0,-1 5-128 15,1 2 0-15,0-3 144 0,0-2-144 0,1 1 160 16,2-7-160-16,1-3 160 0,3-6-160 0,2-4 0 16,1-4 0-16,1-2 0 0,3-5 0 0,3-3-320 15,0-8 48-15,0 0 16 16,0 0-432-16,8-9-80 0,2-5 0 0,6-12-16 16,0-6 48-16,1 1 16 0,0-5 0 0,-1-2 0 0,1-4 272 0,-4 11 64 15,3-6 16-15,6-17 0 0,0 0 368 0,-2 3 0 16,0 4 0-16,-1 6 0 0,-1 2 384 0,-2 6 160 15,-4 6 32-15,1 4 0 0,-3 8-128 0,-3 4 0 16,-7 11-16-16,0 0 0 0,0 0-192 0,0 0-48 16,-2 9 0-16,-3 8 0 0,-4 9 192 0,-3 2 48 0,-1 6 0 0,-2 4 0 15,-2-1-240-15,-2 1-32 0,0 3-16 0,1-4 0 16,-1 1 48-16,6-13 0 0,-1 1 0 0,1 0 0 16,1-2-192-16,2-4 128 0,-1-1-128 0,4-2 128 15,0-6-128-15,1 1 0 0,2-5 0 0,4-7-176 31,0 0-400-31,0 0-96 0,0 0-16 0,0 0 0 16,5-13-320-16,1-4-64 0,3-4-16 0,1-5 0 16,0-4 432-16,0-2 80 0,2 0 0 0,0-2 16 0,1 0 400 0,0-2 160 0,1 0-128 0,2 0 128 15,0-2 256-15,-2-1 128 0,-1 1 16 0,0 6 16 16,0 4 160-16,-1 6 48 0,-4 2 0 0,-2 10 0 16,-1 1-320-16,-5 9-64 0,0 0-16 0,0 0 0 15,-4 16-224-15,-2 7 176 0,-3 8-176 0,-2 4 160 16,0 6 144-16,-2 2 16 0,0 0 16 0,-2 3 0 0,0-3-144 0,4-13-48 15,1 1 0-15,-1-2 0 0,2-3-16 0,1-3 0 16,2-5 0-16,2 1 0 0,1-6-128 0,2-4 0 16,1-9 0-16,0 0 0 0,0 0 0 0,0 0-256 15,4-5 48-15,2-10 0 16,4-4-368-16,-1-5-64 0,-1-2 0 0,1-3-16 16,4-2 176-16,-2-3 32 0,0-1 16 0,1-4 0 0,1 2 208 0,0-3 32 15,-2-3 16-15,0 1 0 0,-1 3 176 0,1 3 0 16,-2 2 0-16,-1 5 128 0,-2 4 192 0,-2 8 32 15,-1 7 16-15,-3 10 0 0,0 0-48 0,0 0-16 16,0 0 0-16,-6 17 0 0,-3 4 16 0,-2 3 0 16,-5 6 0-16,-1 4 0 0,-1 5-80 0,-2 5-16 15,-2 0 0-15,-1 4 0 0,-1 2-96 0,7-14 0 0,-1 2-128 0,0 2 192 16,1 1-192-16,1-2 176 0,-1-4-176 0,3-2 160 16,1-3-160-16,2-4 0 0,2-4 0 0,1-4 0 15,3-5-256-15,1-2-96 0,0-4-16 0,4-7 0 31,0 0-400-31,0 0-96 0,3-10-16 0,2-4 0 16,2-5 240-16,2-1 32 0,1-7 16 0,2-1 0 0,0-4 400 0,1-1 192 0,0-4-192 0,4-2 192 16,1-4-144-16,1 3 144 0,1-3 0 0,1 2 0 15,0 2 176-15,-3 4 144 0,-2 5 16 0,-2 9 16 16,-1 7 256-16,-3 6 48 0,-10 8 16 0,0 0 0 16,0 0-512-16,6 14-160 0,-6 4 0 0,-4 7 0 15,-5 5 288-15,-4 5-48 0,-3 4-16 0,3-9 0 16,-4 3-32-16,-1 2 0 0,-2 4 0 0,1 3 0 0,-2-3 112 15,1-1 16-15,1 0 0 0,0-3 0 0,1-1-96 0,1-3-16 16,3-1 0-16,2-6 0 0,3-2-208 0,0-3 0 16,1-3 0-16,2-2 0 0,0-2-368 0,2-3-16 15,4-9 0-15,0 0 0 16,0 0-512-16,2-6-128 0,-1-3 0 0,3-8-16 16,2-3 256-16,2-3 48 0,3-5 16 0,-3 6 0 0,1-3 496 0,2-3 224 15,1-2-192-15,1-4 192 0,0-4 0 0,7-16 256 16,-3 4 0-16,0 7-16 0,0 6 336 0,0 6 80 15,-3 5 16-15,-1 5 0 0,-3 3-160 0,-1 5-16 16,1 2-16-16,-10 11 0 0,0 0-336 0,0 0-144 16,0 0 128-16,1 14-128 0,-5 3 224 0,-4 8-32 15,-2 6-16-15,-2 3 0 0,-2 4-176 0,3-10 192 0,1 2-192 0,-2 0 192 16,0-2-192-16,2 0 0 0,1-2 0 0,0-3 0 16,1-2 0-16,3-3 0 0,1-2 0 0,1-4 0 31,2-6-272-31,1-6-144 0,0 0-32 0,0 0 0 15,0 0-384-15,10-9-96 0,-1-1-16 0,0-7 0 16,1-3 48-16,-1-1 0 0,-1-1 0 0,2-1 0 16,0-6 304-16,1-1 64 0,-5-3 16 0,3 1 0 0,3 3 512 0,-3-1 0 0,-3 1 0 0,-1 3 0 15,0 2 544-15,0 3 112 0,-1 1 32 0,1 4 0 16,1 5 160-16,-4 3 48 0,-2 8 0 0,0 0 0 16,0 0-64-16,0 0-16 0,-5 14 0 0,0 5 0 15,-2-3-368-15,-2 7-80 0,-1 3-16 0,-1 4 0 16,1 4-144-16,1-3-16 0,0 0-16 0,2-9 0 0,0 3-176 0,2-3 0 15,1 2 0-15,2-3 0 0,-1-4-128 0,2-2-64 16,1 0-16-16,-1 4 0 16,-1-8-720-16,2-11-144 0,0 0-16 0,0 0-16 15,0 0-496-15,0 0-80 0,11 0-32 0,-4-6 0 16,-1-3 160-16,0 0 16 0,2-1 16 0,-1-2 0 16,-2 0 368-16,0-1 80 0,0 0 16 0,2-1-3424 15,1 1-672-15</inkml:trace>
  <inkml:trace contextRef="#ctx0" brushRef="#br3" timeOffset="-174452.8">27347 4819 4607 0,'0'0'192'0,"0"0"64"0,0-6-256 0,0 6 0 0,-2-7 0 0,0 1 0 16,2 6 4432-16,0 0 848 0,0 0 160 0,0 0 48 15,0 0-3168-15,-9 2-624 0,0 3-128 0,1 5-32 16,-1-1-864-16,-2 6-176 0,0 5-48 0,-3 3 0 16,1 5-304-16,0 0-144 0,-1 1 128 0,5-9-128 15,0 0 960-15,0 0 96 0,1 0 32 0,-1 2 0 16,2-1-1696-16,3-10-336 0,4-11-64 0,0 0-16 16,0 0 592-16,0 0 112 0,0 0 32 0,0 0 0 15,7-9-208-15,-1-4-32 0,0-1-16 0,0-4 0 0,2-3 240 0,0-1 48 16,0-5 16-16,1 1 0 0,0-1 240 15,1-2 0-15,1 3 0 0,0-1-144 0,1-3 144 0,0-1 0 16,-3-1 0-16,3 4-128 0,1 0 128 0,-3 4 0 16,-1 1 0-16,-1 6 0 0,0 3 0 0,-2 2 0 15,0 3 0-15,-6 9 0 0,0 0 0 0,0 0 0 16,0 0 0-16,-4 13 0 0,-3 3 128 0,-2 7-128 16,-3 7 160-16,-2 6-160 0,-2 3 224 0,1 2-48 15,-1 1-16-15,0 0 0 0,0-2 32 0,1 1 0 16,2-2 0-16,5-12 0 0,-1-3-192 0,1-1 192 15,1-1-192-15,0-2 192 0,2-5-192 0,1 0 160 16,1-5-160-16,3-2 160 0,0-8-160 0,0 0 0 0,0 0 0 16,0 0 128-16,6-10-128 0,1-7 0 15,1-6 0-15,1 0-176 0,-1-2 32 0,1-2 0 0,-1-1 0 0,0 1 0 0,0-2 144 16,0 2 0-16,1-3 0 0,1 0 0 0,1-4 0 0,0 2 0 16,2-2 160-16,0 2-160 0,-1 2 192 0,-2 6-48 15,0 3-16-15,-3 4 0 0,1 5 0 0,-8 12 0 16,0 0 0-16,0 0 0 0,0 0 64 0,-5 17 16 15,-5 7 0-15,-1 3 0 0,-2 5-48 0,-1 4-16 16,-3 0 0-16,0 2 0 0,0 2-16 0,0 3-128 16,-1 3 192-16,6-12-64 0,-4 2-128 0,2 4 0 15,0 0 144-15,-1 0-144 0,1-3 128 0,0-5-128 16,1-2 128-16,1-3-128 0,3-4 0 0,1-3 144 16,3-3-144-16,1-4 0 0,1-4 0 0,3-9-320 15,0 0 32-15,0 0 16 16,7-6-432-16,1-1-64 0,1-5-32 0,4-12 0 15,-3 0 208-15,2-2 32 0,-2-4 16 0,-1 9 0 0,2-3 368 0,5-14 176 0,-1 2-160 0,1-1 160 16,-1 0 0-16,2 0 128 0,-1 1 16 0,1 4 0 16,0 5 176-16,0 4 48 0,-3-1 0 0,2 3 0 15,1 6-48-15,-3 2-16 0,-3 2 0 0,-11 11 0 16,0 0 144-16,0 0 16 0,2 14 16 0,-4 6 0 16,-6 6-144-16,-4 5-16 0,-2 7-16 0,2-9 0 15,-2 1-48-15,-3 2 0 0,-2 4 0 0,1-2 0 16,0-1-48-16,1 0-16 0,1-3 0 0,1-4 0 15,2-4 0-15,1-4 0 0,3-3 0 0,1-3 0 16,1-2-192-16,2-3 128 0,5-7-128 0,0 0 0 16,0 0-256-16,3-11-128 0,2-5-48 0,4-2 0 15,3-8-320-15,2 0-64 0,1-1-16 0,2-6 0 16,-1-1 320-16,3-2 48 0,-1-2 16 0,-1-1 0 0,1-3 224 0,2 2 48 16,2 2 16-16,0-3 0 0,0-2 160 0,-2 3 0 15,-2 5 0-15,-1 2 0 0,-3 4 336 0,-2 6 48 16,-5 6 16-16,-4 7 0 0,-3 10 112 0,0 0 32 15,0 0 0-15,-9 15 0 0,-2 5-272 0,-4 6-48 16,-2 6-16-16,0 5 0 0,-1 1-80 0,-1 1 0 16,-2 0-128-16,0-1 192 0,1 1-192 0,5 0 144 15,-1-5-144-15,7-12 128 0,0-4-128 0,2 1 0 16,2-8 0-16,1-2 0 0,4-9 0 0,0 0-304 16,0 0 48-16,0 0 16 15,4-13-704-15,3-4-144 0,2-2-16 0,0-6-16 16,1-5 192-16,1 0 32 0,0-1 16 0,1 1 0 0,-1 0 464 0,0-1 96 0,1-2 0 15,0 0 16-15,-1 3 656 0,0 2 128 0,-2 3 32 0,-1 7 0 16,-3 5 816-16,-5 13 160 0,0 0 48 0,0 0 0 16,0 0-736-16,0 0-144 0,0 0-16 0,0 0-16 15,3 13-624-15,1 0 0 0,-3 0 0 0,2-1 0 32,-3-12-2368-32,0 0-480 0</inkml:trace>
  <inkml:trace contextRef="#ctx0" brushRef="#br3" timeOffset="-174076.42">27746 3647 13823 0,'0'0'608'0,"0"0"128"0,0 0-592 0,0 0-144 15,0 0 0-15,0 0 0 0,0 0 2576 0,0 0 496 16,0 0 80-16,0 0 32 0,0 0-1904 0,4 12-384 15,-4-12-80-15,-3 14-16 0,0-1-544 0,-1 3-128 16,1 1 0-16,-4 0-128 16,-1 0 208-16,-1 0-64 0,-3 2-16 0,2 1 0 0,0-1-128 0,-1 2 0 15,-3-1 0-15,1-1 0 0,1-4-176 0,2-2-64 16,-1-3-16-16,2-2 0 0,1-3 256 0,8-5-192 16,-9 7 192-16,9-7-192 0,-6 6 192 0,6-6 0 0,0 0 0 0,0 0 0 15,0 0 432-15,0 0 16 0,2 12 16 0,3-6 0 16,-5-6 368-16,12 4 64 0,1-1 0 0,1-3 16 15,2 0-16-15,1-1 0 0,-4-2 0 0,3-1 0 16,2 1-384-16,0 1-96 0,0 1-16 0,-1 1 0 16,-1 0-400-16,0 0 0 0,-2 0 0 0,0 2 0 31,-3-1-1344-31,-11-1-336 0,0 0-80 0,0 0-13136 0</inkml:trace>
  <inkml:trace contextRef="#ctx0" brushRef="#br3" timeOffset="-173904.47">27630 3693 23951 0,'0'0'2128'0,"2"-9"-1696"15,2-2-432-15,3-3 0 0,-2-1 1776 0,4 2 272 16,1-1 48-16,1 4 16 0,-2-3-400 0,3 1-80 16,2 0-16-16,0 3 0 0,2 0-1232 0,0 1-256 15,-1 2-128-15,1 2 128 0,0-5-336 0,-1 5-64 16,1 0-16-16,-2 4 0 15,-1 1-2576-15,0-1-512 0</inkml:trace>
  <inkml:trace contextRef="#ctx0" brushRef="#br3" timeOffset="-173545.03">28022 3639 11055 0,'0'0'976'0,"0"0"-784"0,0 16-192 0,-3 0 0 0,1 2 3648 0,-1 1 704 0,-1 0 128 0,0-2 16 15,1-2-1760-15,0 2-368 0,0-1-64 0,2 1 0 16,1-4-1312-16,0 0-256 0,1 1-48 0,1-2-16 16,-2-12-496-16,2 12-176 0,1-2 0 0,-3-10 144 15,1 9-144-15,-1-9-144 0,7 5 144 0,-7-5-208 32,0 0-496-32,9-9-80 0,-1-2-32 0,1 0 0 0,0-1-240 15,0-1-48-15,-1-1-16 0,0 1 0 0,-1 1 320 0,0-1 64 0,0 0 16 0,-1 3 0 16,1-1 512-16,0 3 208 0,0 1-176 0,1 1 176 15,2 1 544-15,-10 5 208 0,11-4 32 0,-2 4 16 16,1 4 352-16,1 0 64 0,-2 4 0 0,-2 4 16 16,0 3-144-16,0 4-48 0,0 0 0 0,-1 3 0 0,-1 0-176 15,0 3-32-15,2 1-16 0,2-2 0 0,1-5-544 0,2 3-96 16,1-1-32-16,1-1-12624 16,1-2-2544-16</inkml:trace>
  <inkml:trace contextRef="#ctx0" brushRef="#br3" timeOffset="-169850.45">28390 6378 10127 0,'0'0'896'0,"0"0"-704"0,0 0-192 0,0 0 0 0,0 0 2592 0,0 0 480 0,0 0 112 0,0 0 16 15,0 0-928-15,0 0-176 0,0 0-48 0,11-4 0 16,3 3-576-16,0 2-128 0,2 2-32 0,-1 1 0 16,1 2-288-16,1 1-48 0,1-3-16 0,3 1 0 15,1 2-304-15,-1-2-64 0,0-1-16 0,1 1 0 0,1-2-256 16,3-2-48-16,2 2-16 0,-1-3 0 0,2-3-256 0,1 0 128 15,2-1-128-15,2 0 0 0,3 1 0 0,1-1 0 16,-3 0-240-16,0-1 80 16,-1-1-1328-16,0 0-272 0,-4 1-48 0,-4-2-8912 15,-3 1-1776-15</inkml:trace>
  <inkml:trace contextRef="#ctx0" brushRef="#br3" timeOffset="-167785.65">28491 6474 2751 0,'0'0'256'0,"0"0"-256"0,-7-4 0 0,7 4 0 16,-8-6 3328-16,3 3 640 0,5 3 112 0,0 0 16 15,0 0-1968-15,0 0-400 0,0 0-64 0,0 0-32 0,0 0-384 0,0 0-80 16,0 0-16-16,14 1 0 0,0 1 64 0,2 1 16 15,0 0 0-15,1 1 0 0,-1 2-208 0,1 1-32 16,0-2-16-16,0 1 0 0,0 1-240 0,3-1-48 16,1 0-16-16,2 0 0 0,3 2-272 0,2 1-48 15,-1-2-16-15,2-1 0 0,2-3-160 0,3-1-48 16,-2 1 0-16,0 1 0 0,-1 1-128 0,0 2 0 16,2 0 0-16,-3-1 128 0,-3-6-128 0,-1 2 0 15,-2 1 0-15,-3 1 0 0,-3-2-160 0,-1 1 160 16,-2 0-208-16,-1-1 80 0,-4 2-112 0,-10-4-16 15,13 3 0-15,-13-3 0 0,10 1 48 0,-10-1 0 0,11 3 0 16,-11-3 0-16,0 0 208 0,0 0-192 0,0 0 192 0,0 0-192 16,0 0 192-16,0 0 0 0,0 0-160 0,0 0 160 15,0 0 0-15,0 0 0 0,0 0 0 0,0 0 0 16,0 0 0-16,0 0 0 0,0 0 0 0,0 0 0 16,-3-11 0-16,2 2 0 0,-3-1 0 0,0 0 0 15,0 1 0-15,2 0 0 0,2 9-144 0,-4-13 144 16,0 1 0-16,1-1-128 0,2 0 128 0,-2 0 0 15,1 0 0-15,-1 2 0 0,2 0 0 0,2 1 0 16,-1-1-128-16,1 2 128 0,-1 9 0 0,0 0 0 16,0 0-144-16,0 0 144 0,2-8 0 0,-2 8-144 15,0 0 144-15,0 0-128 0,0 0 128 0,0 0-128 16,0 0 128-16,0 0-128 0,0 0 128 0,0 0-128 0,0 0 128 16,7 12 0-16,-7-12-144 0,7 12 144 0,-2 2 0 0,-1-1-144 15,0-1 144-15,0 0 0 0,0-2 0 0,-4-10 0 16,0 0 0-16,2 12 0 0,0 0 0 0,-2-12 0 15,0 0 0-15,0 0 0 0,-3 7 0 0,3-7 128 16,0 0 0-16,-9 6 16 0,0-5 64 0,0 0 16 16,-3 0 0-16,-1-1 0 0,0-2 48 0,-1 1 16 15,-3-3 0-15,-3 1 0 0,-3-3 48 0,-2-1 16 16,0-1 0-16,-1 0 0 0,-3 1 32 0,2 0 0 16,0-1 0-16,1-1 0 0,-1-1-64 0,3 1 0 15,-1-3 0-15,3 1 0 0,2 1-176 0,3-1-144 16,2-2 192-16,0 3-192 0,1 1 128 0,2 2-128 0,3 2 0 15,1 3 0-15,8 2 0 0,0 0 0 0,0 0-128 0,0 0 128 16,-8 6-176-16,8-6 176 0,0 0-192 0,2 13 192 16,2-1-224-16,3 0 64 0,5-2 16 0,3-3 0 15,-1 0-112-15,4 1 0 0,3-1-16 0,2 1 0 16,2-5-16-16,4 1 0 0,2-1 0 0,3 0 0 16,0-3-48-16,1 0-16 0,-2-4 0 0,-2 1 0 31,-4 0-80-31,0 0-16 0,-5-3 0 0,-1 0 0 0,-5 1 176 0,-1 1 16 0,-3 1 16 0,-12 3 0 15,0 0 240-15,0 0-176 0,5-5 176 0,-5 5-160 16,-2-4 160-16,-4 0 256 0,-4 0-64 0,-4 3-16 16,-1-1 16-16,-3 2 0 0,-3-3 0 0,-4 1 0 15,-2 0 256-15,-3 0 48 0,-2 0 16 0,-3 0 0 16,0 1-32-16,1-1 0 0,0-2 0 0,2 1 0 0,-1 0-288 16,3 2-48-16,1 0-16 0,4 1 0 0,2 1-128 0,2 3 0 15,2-3 0-15,2 3 0 0,2-1 0 0,4-1 0 16,0-2 0-16,3 2 0 0,8-2 0 0,0 0 0 15,0 0-128-15,0 0 128 0,0 0-192 0,0 0 48 16,12 5 0-16,2 1 0 0,3-3-16 0,4 2 0 16,4-2 0-16,0 0 0 0,1-2-32 0,1 1-16 15,2 1 0-15,2-3 0 0,3 1 32 0,-1 2 16 16,-2-2 0-16,0 2 0 0,1-1 16 0,-2 1 0 16,-3 1 0-16,0-1 0 0,-5-2-48 0,-2 2-16 15,-4-3 0-15,-3 0 0 0,-3-3 208 0,-10 3-176 16,0 0 176-16,0 0-160 0,0 0 160 0,0 0 0 0,0 0 0 0,0 0 0 15,-9-4 0-15,-3 0 128 0,-3 1-128 0,-5 1 128 16,-3-2 64-16,-3 0 0 0,-2 0 16 0,-4 2 0 16,-5-2 112-16,1 1 0 0,-1-2 16 0,1 1 0 15,-2 0 80-15,0 0 16 0,-1-1 0 0,2 1 0 16,2 1-224-16,0 2-32 0,-2-3-16 0,5 1 0 16,3-2-160-16,4 4 0 0,2-3 0 0,6 4 128 15,5 0-128-15,3 0 0 0,9 0 0 0,0 0 128 16,0 0-128-16,0 0 0 0,0 0 0 0,16 7-176 15,2-1 176-15,3-1-208 0,4-1 80 0,2 0 128 16,2 0-208-16,1-1 80 0,2-1 128 0,1 3-208 16,-1-2 208-16,2 1-192 0,0-1 192 0,1 1-192 15,1-2 48-15,-1 2 16 0,0-3 0 0,-1 3 0 16,-3 0-128-16,-2 1 0 0,-3 1-16 0,-4-2 0 0,-4-2 16 16,-2-1 0-16,-3 2 0 0,-13-3 0 0,0 0 256 15,0 0-192-15,0 0 192 0,0 0-160 0,0 0 160 0,-12 3 0 16,-1-2 0-16,-4-1 0 0,-2-3 144 0,-6 2 16 15,-5 1 0-15,0 0 0 0,-1-3 144 0,-2 1 16 16,-1-2 16-16,2 1 0 0,-1 1-32 0,2-1-16 16,-1 2 0-16,3-1 0 0,-1 2-288 0,2 2 0 15,2-1 128-15,0-1-128 0,1 0 0 0,2 0 0 16,3 0 0-16,3 1 0 0,4 2 0 0,4-2 0 16,9-1 0-16,0 0 0 0,0 0 0 0,0 0 0 15,0 0 0-15,14 7 0 0,3-2-240 0,3 2 48 16,2-5 16-16,3 2 0 0,0-1 176 0,3-2-208 15,4-1 80-15,0 1 128 0,1 2-192 0,-1 1 192 0,1-3-192 0,1 3 192 16,0-3-256-16,-2 1 64 0,0-2 0 0,-2 1 16 16,-3 2-48-16,-2-1-16 0,-7-1 0 0,-2-1 0 15,-3-2 16-15,-13 2 0 0,0 0 0 0,0 0 0 16,0 0 224-16,0 0 0 0,-13-5 0 0,-3 2 0 16,-2-2 0-16,-6 2 0 0,-3 1 0 0,-3-1 0 15,0 0 272-15,0 1-48 0,-1-2-16 0,-1 0 0 16,1 0 112-16,1-1 0 0,1 0 16 0,2 1 0 15,1 0-144-15,1 1-48 0,4-1 0 0,1 0 0 16,-1 0-144-16,2 1 0 0,5-4 0 0,2 3 0 16,2 1 0-16,2 3 0 0,8 0 0 0,-6-2 0 15,6 2 0-15,0 0 0 0,0 0 0 0,0 0-176 16,0 0-16-16,0 0-16 0,15 0 0 0,3 2 0 16,1 0 32-16,2 3 16 0,-1-1 0 0,4 1 0 0,1 0 16 15,1 1 0-15,1-1 0 0,2 0 0 0,-2 2-128 0,2-4-32 16,0 1 0-16,1-1 0 15,1 0-144-15,-1-3-48 0,-2 0 0 0,0 0 0 16,-3-3-848-16,-3 2-160 0,-8-2-32 0,0-1-16 16,0 2-576-16,-14 2-112 0,0 0-32 0,0 0 0 15,0 0 1008-15,-11-7 208 0,-5 2 32 0,-3 0 16 0,-6-2 1008 0,-2 3 320 16,-3 2 0-16,-2-2 0 0,0 1 736 0,-1 0 160 16,1 1 16-16,-1 0 16 0,0-1 128 0,2-3 32 15,1 1 0-15,3 1 0 0,1 0-528 0,1 3-112 16,2-4 0-16,3 3-16 0,2 0-336 0,3 2-64 15,1 0-16-15,5 0 0 0,9 0-176 0,0 0-32 0,0 0-128 0,0 0 192 16,0 0-192-16,13 9 176 0,3-1-176 0,3-2 160 16,3 1-16-16,3-2 0 0,1-1 0 0,2 0 0 15,0-1 176-15,1-1 16 0,1-1 16 0,-1 3 0 16,-1-1-144-16,0 0-16 0,-4-1-16 0,0-1 0 16,-3-1-176-16,-2-1 0 0,0 0-192 0,-4-2 192 31,-2 1-2880-31,-1-1-448 0</inkml:trace>
  <inkml:trace contextRef="#ctx0" brushRef="#br3" timeOffset="-167456.15">28398 6252 7359 0,'0'0'320'0,"0"0"80"0,0 0-400 0,0 0 0 0,9 10 0 0,-3-1 0 16,-1-1 4128-16,3 0 736 0,4-1 160 0,0 0 32 16,-1 0-3200-16,1 2-624 0,-1 0-128 0,-1 0-16 15,-1 0-816-15,-1 1-144 0,0-1-128 0,0-1 144 32,-8-8-704-32,9 6-144 0,-9-6-16 0,8 4-11760 0</inkml:trace>
  <inkml:trace contextRef="#ctx0" brushRef="#br3" timeOffset="-167253.06">28503 6033 2751 0,'0'0'256'0,"0"0"-256"16,0 0 0-16,0 0 0 0,5 10 4480 0,1 1 832 15,-1-2 192-15,3-1 16 0,1 0-3392 0,1 1-672 16,2 2-144-16,0-1-32 0,-1-4-864 0,1-1-176 15,-1-1-48-15,-1 0 0 16,2 1-1248-16,-2-2-256 0,-10-3-48 0</inkml:trace>
  <inkml:trace contextRef="#ctx0" brushRef="#br3" timeOffset="-167081.08">28654 5820 14735 0,'0'0'1312'0,"0"0"-1056"0,0 0-256 0,0 0 0 16,0 0 2192-16,11 6 384 0,-2-1 80 0,0-1 16 16,-1 2-1264-16,-2 1-256 0,1-1-64 0,1 1 0 15,2 1-576-15,1-1-128 0,0 0-32 0,0-1 0 32,-2 0-1456-32,1-1-304 0,1-1-48 0</inkml:trace>
  <inkml:trace contextRef="#ctx0" brushRef="#br3" timeOffset="-166877.97">28804 5565 22111 0,'0'0'1968'0,"0"0"-1584"0,0 0-384 0,0 0 0 0,12 5 1296 0,-2-2 176 16,-10-3 48-16,15 2 0 0,-2 3-48 0,1 2 0 15,1 0 0-15,0-1 0 0,1 1-960 0,1-2-208 16,1 0-48-16,2 0 0 15,2-1-1264-15,-1 0-256 0,-1-1-48 0,-5-3-12384 16</inkml:trace>
  <inkml:trace contextRef="#ctx0" brushRef="#br3" timeOffset="-166047.67">29322 5099 21423 0,'0'0'944'0,"0"0"208"0,0 0-928 0,0 0-224 0,0 0 0 0,4 13 0 15,-2-1 1504-15,1 1 256 0,0 0 48 0,-1 4 16 16,2 3-720-16,-1 1-144 0,-1-1-16 0,1 3-16 16,0-1-560-16,-1-1-112 0,1-3-32 0,1 0 0 15,0-1-224-15,0 0 176 0,-1 0-176 0,1-4 160 16,0-3-160-16,-1 0 0 0,-1-1 0 0,-2-9 128 15,3 9-128-15,-3-9 0 0,0 0 0 0,0 0 0 16,0 0-272-16,0 0 16 0,0 0 0 0,0 0 0 16,0 10-192-16,0-10-48 0,0 0 0 0,0 0 0 15,0 0-272-15,0 0-48 0,-5-11-16 0,1-2 0 16,0-1-16-16,0 0-16 0,0-1 0 0,0 0 0 0,0 1 400 0,0-1 80 16,-1 0 0-16,0-1 16 0,0-2 368 0,0 0 256 15,1-2-32-15,0-1-16 0,0 0 528 0,0 3 96 16,-1 5 32-16,2-3 0 0,2 2 96 0,2-2 32 15,0 2 0-15,3 1 0 0,2 0-80 0,1 0-16 16,4-1 0-16,3-1 0 0,4 1-304 0,3-2-64 16,1 1-16-16,5 3 0 0,1 3-512 0,2 1 0 15,2-4 0-15,-1 4 0 0,-1 5 0 0,-2-4 0 16,0 2 0-16,-3 4 0 16,-5-5-1056-16,0 5-224 0,-2-2-32 0,-6 2-12768 0</inkml:trace>
  <inkml:trace contextRef="#ctx0" brushRef="#br3" timeOffset="-165860.1">29437 5175 22511 0,'0'0'992'0,"0"0"224"0,0 0-976 0,13 3-240 0,0-1 0 0,1 0 0 16,2-1 480-16,-1 0 48 0,1-1 16 0,4-1 0 16,2-4-224-16,0 1-64 0,0-1 0 0,1 1-7664 15,1 1-1536-15</inkml:trace>
  <inkml:trace contextRef="#ctx0" brushRef="#br3" timeOffset="-165610.2">29362 5312 13823 0,'-13'5'608'0,"13"-5"128"0,-10 8-592 0,1 1-144 16,4 2 0-16,2 0 0 0,3-11 3216 0,0 11 624 16,0-11 112-16,4 9 16 0,4-1-1840 0,3-1-368 0,2 1-80 15,3-3-16-15,2-2-768 0,3 0-176 0,1-1-16 0,2 2-16 16,1-2-432-16,-1-1-96 0,1-1-16 0,-3 0 0 31,-1-1-656-31,-1 1-144 0,-2-4-32 0,0 0-9904 0,0-3-1984 0</inkml:trace>
  <inkml:trace contextRef="#ctx0" brushRef="#br3" timeOffset="-165219.55">29902 5093 21183 0,'0'0'1888'0,"0"0"-1504"0,0 0-384 0,-8 10 0 16,0 1 832-16,2 0 80 0,-1 5 32 0,3 1 0 16,1 4 512-16,1-1 96 0,1-2 32 0,1 0 0 0,1 0-112 0,2-1 0 15,-2 0-16-15,3-2 0 16,1-2-1904-16,2 0-384 0,-1-3-80 0,2-2-16 0,1 0 928 0,2-2 0 16,-11-6 192-16,14 1-16 0,0-2 32 0,-1 1 16 15,-2-4 0-15,2 0 0 0,0-2-224 0,-1-2 144 16,-5-2-144-16,3-1 128 0,0 1-128 0,-2-2 0 15,-2-1 0-15,-2-1-176 16,0-1-1104-16,1 1-208 0,1-2-48 0,-1 2-16 16,1 1-1328-16,-3 2-272 0,-3 11-48 0,0 0-16 15,0 0 1392-15,0 0 288 0,0 0 48 0,-9 4 16 0,1 4 1120 0,4 3 352 16,4-11-176-16,0 14 176 0,4 0 896 0,3 1 256 16,3-2 48-16,2 0 16 0,-2-3-64 0,4-1-16 0,5-2 0 15,-1-2 0-15,0-1 656 0,0-4 128 0,1-3 16 16,-2-1 16-16,-2-1-32 0,-2-5-16 0,-1 1 0 0,-1-3 0 15,-1 0-480-15,-2-1-80 0,-2 0-32 0,1-4 0 16,-2-2-416-16,0-2-96 0,-1-1-16 0,0 1 0 16,0 1-528-16,-1 2-128 0,-3-2 0 0,1 2-128 31,0-3-1376-31,1 0-384 0,-2-1-80 0</inkml:trace>
  <inkml:trace contextRef="#ctx0" brushRef="#br3" timeOffset="-164750.75">30862 4970 13823 0,'0'0'1216'0,"4"-9"-960"0,-4 9-256 0,0 0 0 0,-2-10 2432 0,0 1 448 16,-2 0 96-16,-3 2 16 0,-1-2-656 0,-2 4-128 15,-3 1-32-15,-1 2 0 0,-3 8-1120 0,-3 2-224 16,-2 5-64-16,0 0 0 0,0 1-496 0,1 3-96 15,-1-1-32-15,5 0 0 0,4 3-144 0,2 2 0 16,2 3 0-16,4-3 128 0,5-3-128 0,2 1 128 16,2-1-128-16,3 0 128 0,2-1 64 0,4 0 0 15,4-1 0-15,-1-3 0 0,-3-4-64 0,2-1 0 16,3 0 0-16,1-2 0 0,-2-1 0 0,-2-1-128 16,0-4 192-16,-1 0-64 0,-2-1-128 0,-12 1 0 0,10-4 0 15,-10 4 0 1,8-5-400-16,-8 5-16 0,7-8 0 0,-4 0 0 15,1 0-160-15,-4-2-48 0,-4-2 0 0,2-1 0 16,-2 3-128-16,-1-1-16 0,-3 0-16 0,0 0 0 16,-1 3 160-16,0-1 48 0,-2-4 0 0,1 1 0 0,0 3 576 0,2 3 336 0,1-1-32 0,7 7-16 15,0 0 688-15,0 0 144 0,0 0 32 0,0 0 0 16,0 0-224-16,8 5-32 0,4-1-16 0,1 0 0 16,1 0 144-16,6-1 48 0,2-3 0 0,4 1 0 15,1 2-448-15,2-3-96 0,1 0-16 0,1 1 0 16,2 2-512-16,-1-2 0 0,1-1 0 0,1 1-12624 15,-1 0-2608-15</inkml:trace>
  <inkml:trace contextRef="#ctx0" brushRef="#br3" timeOffset="-163103.41">28708 7756 15663 0,'0'0'1392'0,"0"0"-1120"16,0 0-272-16,0 0 0 0,0 0 2304 0,0 0 416 0,-3 13 80 0,1 0 16 15,-2 1-704-15,0 1-144 0,-1 3-32 0,-1 1 0 16,-1-4-1200-16,-1 4-240 0,0 1-48 0,1 3-16 16,1-3-432-16,1 0 0 0,-1-3 0 0,4-3 0 31,2-1-1648-31,0-13-352 0,4 9-80 0,-4-9-11056 0</inkml:trace>
  <inkml:trace contextRef="#ctx0" brushRef="#br3" timeOffset="-162900.42">29034 7686 8287 0,'0'0'368'0,"0"0"80"0,0 0-448 0,0 0 0 0,1 10 0 0,-1-10 0 16,0 0 4096-16,-5 17 720 0,-6-2 160 0,2 0 16 0,-1 0-3088 0,1 2-624 16,-3 1-128-16,2 1-32 0,0 2-864 0,3 0-256 15,0-3 0-15,3 1 128 16,2-4-784-16,0 1-160 0,2-4-16 0,2-1-16 15,-2-11-2304-15,0 0-464 0</inkml:trace>
  <inkml:trace contextRef="#ctx0" brushRef="#br3" timeOffset="-162728.56">29249 7698 9215 0,'0'0'400'0,"0"0"96"0,0 0-496 0,0 0 0 16,0 13 0-16,-1-1 0 0,-3-2 3712 0,0 3 656 0,0 1 128 0,0 2 32 15,-3 1-2880-15,1 1-576 0,1 0-112 0,-1 1-32 16,3-1-640-16,0-2-128 0,0-2-32 0,2-1 0 31,2-3-480-31,-1-10-96 0,7 8-32 0,-7-8 0 16,10 4-2816-16,1-4-560 0</inkml:trace>
  <inkml:trace contextRef="#ctx0" brushRef="#br3" timeOffset="-162587.95">29454 7696 15663 0,'0'0'1392'0,"9"-5"-1120"0,-9 5-272 0,0 0 0 16,10 4 2992-16,-10-4 528 0,8 9 128 0,-4 3 0 16,-2 2-2176-16,0 2-432 0,-4 1-80 0,2-3-32 15,-1 2-608-15,1-2-128 0,0-14-32 0,3 15 0 16,-1 0-1744-16,4-4-336 0,-6-11-80 0</inkml:trace>
  <inkml:trace contextRef="#ctx0" brushRef="#br3" timeOffset="-162244.2">29836 6415 22575 0,'0'0'992'0,"0"0"224"0,-3 12-976 0,2-1-240 0,-1 1 0 0,1 2 0 16,0 2 1184-16,-1 1 192 0,1-3 32 0,1 5 16 15,-1-1-816-15,1 0-160 0,2-1-48 0,1 1 0 16,0 1-400-16,-1-1 0 0,1-3 0 0,-2 1 0 16,-1-3-144-16,0 1-112 0,-1 1-32 0,-3-3-8176 15,-3-2-1648-15</inkml:trace>
  <inkml:trace contextRef="#ctx0" brushRef="#br3" timeOffset="-162072.39">29677 6745 14735 0,'0'0'1312'0,"0"0"-1056"15,0 0-256-15,0 0 0 0,0 0 2848 0,0 0 512 16,11-2 96-16,1 2 32 0,0 0-1248 0,1 0-240 16,0 0-48-16,1-1-16 0,0-1-1088 0,2-1-208 15,0 2-64-15,1-5 0 0,1 5-448 0,0-2-128 16,0 1 0-16,-1-1 0 16,-2 1-320-16,0-1-144 0,1-1-32 0,-3-1 0 15,-2 0-2448-15,-2-2-480 0</inkml:trace>
  <inkml:trace contextRef="#ctx0" brushRef="#br3" timeOffset="-161884.83">29856 6213 10127 0,'0'0'896'0,"2"-11"-704"0,-1 4-192 0,-1 7 0 15,0 0 3776-15,0 0 736 0,0 0 144 0,0 0 16 16,12-3-3008-16,-2 0-592 0,1 7-128 0,0 1-32 15,1 2-560-15,1 1-112 0,0 1-32 0,2 0 0 32,-1 0-864-32,2 2-176 0,-1 0-48 0,3 0-12048 0</inkml:trace>
  <inkml:trace contextRef="#ctx0" brushRef="#br3" timeOffset="-161587.87">30184 6397 18879 0,'0'0'832'0,"-4"10"192"0,4-10-832 0,-5 14-192 15,-1 2 0-15,2-3 0 0,1 0 1728 0,-1 0 320 16,1 3 48-16,2-2 16 0,2-1-480 0,-1 2-96 16,-1-2 0-16,2-2-16 0,2 1-816 0,-1-2-176 15,-2-10-16-15,4 11-16 0,-4-11-320 0,0 0-176 16,0 0 192-16,12 2-192 0,-2 1 192 0,1-3-192 16,-1-3 192-16,1 0-192 0,-1-4-160 0,0 1-144 15,0-5-16-15,0 2-16 16,-1-1-368-16,2-2-80 0,0 0-16 0,1 2 0 15,0 1-16-15,-1-2 0 0,1 3 0 0,0 2 0 0,-2 2 816 0,1 0 0 16,-1 3 144-16,-10 1-16 0,0 0 384 0,9 7 64 0,-2 3 0 0,-1 1 16 16,0 2-208-16,-2 2-64 0,-1 0 0 0,0 5 0 15,-2-2-320-15,-1 4 0 0,-1 3 0 0,0 2-9152 16,-2 2-1920-16</inkml:trace>
  <inkml:trace contextRef="#ctx0" brushRef="#br3" timeOffset="-160916.08">30208 7763 2751 0,'0'0'256'0,"-1"-12"-256"0,-1 0 0 0,0 2 0 15,0 1 4352-15,-4-3 832 0,-1 0 176 0,-1 7 16 16,8 5-3024-16,-12 0-624 0,-2 3-112 0,-1 1-16 16,2 0-768-16,-1 3-160 0,-4 5-32 0,3 1 0 15,4 3-448-15,2-2-192 0,-1 1 176 0,5 0-176 16,0 0 192-16,4 0-48 0,2 1-16 0,3 1 0 0,1-2 32 0,6-2 0 15,2 1 0-15,0-1 0 0,-2-3 128 0,4-1 32 16,0-2 0-16,1 0 0 0,-2-5 0 0,2-4 0 16,1-1 0-16,-1-4 0 0,-3-2 192 0,-2 0 32 15,0-2 16-15,-3 1 0 0,-2-3-160 0,-1 0-16 16,-1-2-16-16,-1 2 0 0,-2-4-368 0,-1 3-160 16,0 0 16-16,-1-1 0 15,-2 2-2032-15,1-2-384 0,-1 0-96 0</inkml:trace>
  <inkml:trace contextRef="#ctx0" brushRef="#br3" timeOffset="-160617.21">30394 7750 21535 0,'0'0'960'0,"-2"17"192"0,1 2-928 0,0 1-224 0,-2-6 0 0,0 2 0 15,1 0 1104-15,1-2 176 0,1-1 48 0,2-4 0 16,1 0 80-16,-3-9 32 0,4 12 0 0,2-4 0 15,2-3-752-15,1-1-160 0,2-2-16 0,0 0-16 16,4-4-128-16,-1 0-32 0,-1-2 0 0,1-3 0 16,2-3-192-16,2 0-144 0,3 0 192 0,0-3-192 15,-3-2-128-15,0 0-144 0,2 2-32 0,-3-1 0 16,-4 0-320-16,1-1-64 0,1 0-16 0,-2 0 0 16,-3 4 368-16,-3 2 64 0,-2 2 16 0,-5 7 0 0,0 0 384 0,0 0 64 15,0 0 32-15,0 0 0 0,-12 3 608 0,3 3 128 16,3 3 32-16,-4 3 0 0,-1 0-416 0,0-1-96 15,2 3-16-15,3-3 0 0,2 4-320 0,2 0-144 16,2 1 128-16,3-2-128 0,0-2 0 0,0-2-176 16,3 1 16-16,3-2 0 15,4-1-1936-15,1-3-384 0,-2-2-80 0</inkml:trace>
  <inkml:trace contextRef="#ctx0" brushRef="#br3" timeOffset="-160414.11">31042 7481 29887 0,'0'0'1328'0,"0"0"272"0,0 0-1280 0,5 13-320 0,-1 2 0 0,-2 0 0 16,1-2 0-16,-1 6 0 0,1 1 0 0,1 4 0 16,-1-1 256-16,0 2 0 0,3 4 0 0,-1 0 0 15,-1-5-256-15,1 2 0 0,-1-6 0 0,0 3-144 16,0-2 16-16,-2 1 0 0,1-2 0 0,-2 0-8864 15,1-3-1760-15</inkml:trace>
  <inkml:trace contextRef="#ctx0" brushRef="#br3" timeOffset="-160242.33">30933 7776 16575 0,'0'0'1472'0,"12"-5"-1168"0,1 1-304 0,3 0 0 0,2 0 2224 0,3 1 384 15,1 1 80-15,3-2 0 0,2-1-1152 0,2-1-224 16,0 3-48-16,3 1-16 0,2 2-736 0,-3 3-160 16,-2 1-32-16,-4 1 0 15,-4-1-1504-15,-4 2-304 0,-3-2-64 0</inkml:trace>
  <inkml:trace contextRef="#ctx0" brushRef="#br3" timeOffset="-158754.52">28495 7981 4607 0,'0'0'192'0,"0"0"64"0,0 0-256 0,0 0 0 16,0 0 0-16,0 0 0 0,0 0 4496 0,0 0 864 15,-5 14 160-15,1-2 48 0,-1 1-3200 0,0 5-640 16,0 5-128-16,-1 2-32 0,1 0-800 0,-1 1-176 0,-2 0-16 0,1 2-16 16,2 2-112-16,1-3-32 0,0 2 0 0,2 1 0 15,-2 0-32-15,2-2 0 0,2 0 0 0,0-2 0 16,-1-2-160-16,2 0-32 0,3-3-16 0,2-3 0 16,-1-4-176-16,3 1 192 0,-1-2-192 0,4 0 192 15,2 1-192-15,0-3 160 0,-1-1-160 0,2-2 160 16,2-3-160-16,1-1 192 0,0-1-192 0,-2 2 192 15,1-1-192-15,-2-3 192 0,-1-1-192 0,-1 0 192 16,0 0-192-16,-1 0 0 0,1-1 0 0,0 1 0 16,-2 1 0-16,1 0 0 0,0 3 0 0,0-4 0 15,-2 0 0-15,-9 0 0 0,13 3 0 0,-5-1 0 16,-8-2 0-16,0 0 0 0,8 6 0 0,-8-6 0 16,0 0 0-16,0 0 0 0,0 0 0 0,0 0 0 15,0 0 128-15,0 0-128 0,0 0 0 0,0 0 128 0,0 0 160 16,0 0 32-16,0 0 0 0,0 0 0 0,-6-8 80 0,0-1 32 15,-3 0 0-15,-2-2 0 0,1-2-112 0,0-1 0 16,-2 1-16-16,0 0 0 0,0-4-112 0,1-2 0 16,-1-1-16-16,1-6 0 0,1-3-176 0,1-1 0 15,0-1 0-15,0-6 0 16,0 3-656-16,-1 2-16 0,0-5 0 0,1 4 0 16,1 4-224-16,2 2-32 0,-1 5-16 0,3 4 0 15,0 0 384-15,2 6 80 0,-1 0 16 0,-1 6 0 0,4 6 320 0,-4-5 144 16,4 5-128-16,0 0 128 0,0 0 0 0,0 0 0 15,0 0 0-15,4 13 0 0,-1 0 0 0,1 1 0 16,1 0 0-16,0 5 0 0,0 4 0 0,-1 2 176 0,0 3-48 16,0 5 0-16,0 0 208 0,-2 3 48 0,1 2 0 0,0 1 0 15,-1-2-128-15,0-4-32 0,-1-4 0 0,-1-3 0 16,0-5-96-16,2-1-128 0,1-2 176 0,0-2-176 16,-1-3 192-16,1-3-64 0,-3-10 0 0,0 0-128 15,0 0 256-15,0 0-64 0,0 0-16 0,3-9 0 16,-3-2-48-16,0 0-128 0,-2-2 192 0,-2 0-64 15,-1-6-128-15,0 1 0 0,0-1 0 0,-3-2-176 16,-1-3-48-16,0 0-16 0,2-4 0 0,-1 1 0 31,-1-1-288-31,0 0-64 0,0-4-16 0,1 1 0 0,4 1-528 0,0 5-96 16,0 6-32-16,3 4 0 0,2 6 736 0,-1 9 144 0,0 0 16 0,0 0 16 16,0 0 496-16,3 12 112 0,-2 5 0 0,1 3 16 15,0 7 176-15,2 0 16 0,0 1 16 0,1 3 0 16,0 2 80-16,1-1 16 0,-2 2 0 0,1-4 0 0,1-1-144 0,2-4-32 15,1-6 0-15,-1 1 0 0,-1-5-176 0,-1 0-32 16,-2-2-16-16,-1-6 0 0,-3-7 32 0,0 0 16 16,0 0 0-16,0 0 0 0,0 0 32 0,0 0 16 15,0 0 0-15,0 0 0 0,-8-7-80 0,-1-2 0 16,-2-1-16-16,2-1 0 0,0-8-176 0,-1 0 0 16,-2-3 0-16,1-2 0 0,4-1-256 0,-3-2-16 15,1 0-16-15,-1-2 0 16,-1-1-480-16,4 0-80 0,1-4-32 0,1 4 0 15,1 4-192-15,2 7-32 0,0 4-16 0,0 5 0 0,2 10 832 0,0 0 288 0,0 0-192 0,0 0 192 16,8 9 0-16,1 4 0 0,1 4 208 0,-1 2-64 16,0 4 176-16,0 0 16 0,-2-1 16 0,2 2 0 15,0-2 176-15,-1-1 48 0,-1 1 0 0,0-1 0 16,1 0-176-16,0-6-16 0,-1-2-16 0,-1 2 0 16,1-5-208-16,-3 0-32 0,-4-10-128 0,0 0 192 15,0 11-48-15,0-11-16 0,0 0 0 0,-2 9 0 16,2-9-128-16,-8 7 0 0,8-7 144 0,-10 3-144 15,0-3 128-15,-1-1-128 0,1-1 128 0,-1-2-128 16,2-3 128-16,0-3-128 0,0-1 128 0,2-2-128 16,2-2-176-16,1-2-96 0,2-6-32 0,2 3 0 15,4-4-272-15,1 5-48 0,-1 0-16 0,1 4 0 16,1 2 176-16,1 2 16 0,-2 5 16 0,-5 6 0 16,0 0 432-16,0 0 0 0,0 0 144 0,0 0-144 0,8 8 256 15,0-1-64-15,0 5-16 0,-2-1 0 16,-2 2-176-16,1 1 0 0,2 3 144 0,-1 1-144 0,1 0 0 0,-1 2 0 15,1-1 0-15,1 4 0 16,1-4-2304-16,-1 2-368 0</inkml:trace>
  <inkml:trace contextRef="#ctx0" brushRef="#br3" timeOffset="-158441.96">28587 8981 11055 0,'0'0'480'0,"0"0"112"0,4 14-464 0,-3 0-128 0,-2-1 0 0,2-1 0 15,0 1 4016-15,2 1 784 0,-1 1 144 0,0 0 48 16,-4 2-2592-16,2-5-512 0,2 0-96 0,-2 2-32 16,-2 2-1120-16,0 1-240 0,-1 0-32 0,1 1-16 15,-4-1-192-15,2 0-32 0,2-2-128 0,-1 1 192 16,1-3-192-16,-1 0 0 0,2-1 128 0,-1-2-128 15,2 0 0-15,2-3 128 0,-2-7-128 0,4 8 0 16,-1 0 144-16,4-2-144 0,0 0 128 0,3-1-128 16,0-4 256-16,2-1-16 0,0 0-16 0,1-1 0 0,1 1-224 15,-1-4 144-15,0 1-144 0,2 1 128 0,0-2-416 0,-2-1-96 16,-1-1 0-16,-2 1-16 16,0 0-2496-16,-3-1-496 0</inkml:trace>
  <inkml:trace contextRef="#ctx0" brushRef="#br3" timeOffset="-158254.48">28525 8922 23039 0,'0'0'2048'0,"0"0"-1648"16,0 0-400-16,0 0 0 0,11-5 2224 0,1-1 352 0,2 1 80 15,1 1 16-15,1 2-1008 0,1-2-208 0,1 3-48 0,2 1 0 16,-1 0-1168-16,4 2-240 0,-1 2 0 0,0 1 0 31,-4-1-2976-31,3 3-480 0,8-1-112 0,-5 2-16 0</inkml:trace>
  <inkml:trace contextRef="#ctx0" brushRef="#br3" timeOffset="-157909.24">29005 9151 21183 0,'-3'17'1888'0,"2"2"-1504"0,0-1-384 0,0-1 0 16,1-3 1360-16,0 2 208 0,1-1 32 0,0 2 16 0,-1 2-480 0,0-4-112 16,1 1 0-16,3-4-16 0,-1-1-720 0,-3-11-144 15,5 9-16-15,-5-9-128 0,8 11 0 0,-8-11-224 16,12 5 16-16,-12-5 0 16,10 1-768-16,-10-1-160 0,0 0-16 0,11-5-16 15,-4 0 64-15,-7 5 16 0,8-8 0 0,-2-2 0 16,-3-3 480-16,1-2 96 0,2 1 32 0,0 0 0 0,1 1 480 0,2 1 0 15,2 0 208-15,1 2-64 0,-1-1 560 0,-1 2 128 16,0 4 0-16,-10 5 16 0,12 3 560 0,-1 3 128 16,-4 2 0-16,3 2 16 0,-1 1-208 0,0 2-64 15,-1 1 0-15,-2 4 0 0,1 2-32 0,2 0-16 0,-1 0 0 16,1-1 0-16,1 0-720 0,-2 2-160 0,-1 0-32 0,-1 0 0 31,1 1-1008-31,0-4-208 0,1 3-32 0,1-7-15792 0</inkml:trace>
  <inkml:trace contextRef="#ctx0" brushRef="#br3" timeOffset="-154578.73">27063 8380 3679 0,'0'0'320'0,"0"0"-320"0,0 0 0 0,0 0 0 0,0 0 3440 0,0 0 608 16,0 0 128-16,-4 6 32 0,-2 1-2256 0,3 0-448 15,-1 3-96-15,0-1 0 0,0-3-144 0,-1 5-32 16,-1-2 0-16,2 2 0 0,1 1-272 0,0 1-48 15,-2 2-16-15,-2-1 0 0,1 3-160 0,-3 1-32 16,-3 2-16-16,3 1 0 0,1 1-176 0,-1 1-16 16,-3 1-16-16,-1-1 0 0,0 3-192 0,3-1-32 15,0 2-16-15,0-2 0 0,-4 1-240 0,1-2 144 16,1-2-144-16,0 0 128 0,-1 0 64 0,1-2 0 16,3-1 0-16,1-4 0 0,2 0 48 0,1-2 16 15,-1 2 0-15,0-2 0 0,-1-3-128 0,2-1-128 0,1 0 176 0,3-1-176 16,0 1 160-16,1-9-160 0,2 8 128 0,1 1-128 15,-3-9 224-15,0 0-32 0,8 5-16 0,0 1 0 16,-1-1 16-16,4-1 0 0,2-2 0 0,1 2 0 16,-1-4-64-16,0 0 0 0,-1 2 0 0,2 0 0 15,2 2-128-15,0 0 0 0,-2 0 0 0,0-1 0 16,2-1 0-16,-2 1 0 0,-1-1 0 0,0 0 0 16,-1 0 0-16,-1 0 0 0,-2-2 0 0,0 0 0 15,-3-2 0-15,2 0 0 0,-8 2 0 0,0 0 0 16,8-3-192-16,-2 0 16 0,-6 3 16 0,6-3 0 15,-6 3 32-15,0 0 0 0,0 0 0 0,1-7 0 16,-1 2 128-16,-1-2 0 0,1-2-144 0,-2 1 144 16,1 1 0-16,0-1 0 0,-1-3 0 0,1-3 0 15,-1 1-176-15,0-3 48 0,2-5 0 0,2-1 0 0,-1-4-96 16,1-3-16-16,1-2 0 0,1-13 0 16,0 5-272-16,0 1-48 0,0 0-16 0,0 12 0 15,-2-1 112-15,2-3 16 0,3 0 0 0,-1 1 0 0,-2 2 160 0,1-2 32 16,2 2 16-16,-1 1 0 0,0 1 240 0,-4 3 0 15,2 3 0-15,-1 2 0 0,-1 2 352 0,0 0-32 16,-1 5-16-16,-1 3 0 0,0 7 16 0,0 0 0 16,0 0 0-16,0 0 0 0,-9 4-320 0,0 6 128 15,0 1-128-15,-2 5 0 0,-1 5 0 0,1 2 0 16,-4 5 0-16,1 0 0 0,0 2 0 0,-2 4 0 16,-1 3 0-16,3-5 0 0,1 2 208 0,0 0-64 15,-3 1-16-15,0-5 0 0,2-5-128 0,1-2 160 16,1-3-160-16,3 0 160 0,1-3-160 0,2-2 0 0,0-3 0 15,3-2 128-15,0-2-320 0,3-8-64 0,0 0 0 0,0 0-16 32,0 0-560-32,0 0-96 0,9-4-32 0,0-2 0 15,0-7 96-15,0-2 16 0,1-2 0 0,-1-1 0 16,0-1 80-16,0-2 32 0,1-4 0 0,1 0 0 16,-1-5-160-16,-1 2-16 0,-1-2-16 0,-1 2 0 15,-2 3 80-15,-1 3 16 0,1 0 0 0,0 1 0 0,-1 4 832 0,0 4 0 0,-1 4 176 0,-3 3-32 16,0 6 784-16,0 0 160 0,0 0 16 0,0 7 16 15,-2 5-416-15,0 2-64 0,-3 2-32 0,-3 4 0 16,3 3-240-16,-5 5-48 0,-3 1-16 0,-1 3 0 16,0 2 80-16,1-3 32 0,0 0 0 0,-2-1 0 15,-2 0-32-15,3-5-16 0,4 0 0 0,0-2 0 0,-1-2-128 16,-1-3-32-16,2-2 0 0,2-3 0 0,1-4-208 0,2 0 144 16,1-3-144-16,4-6 128 15,0 0-448-15,0 0-112 0,0 0-16 0,5-11 0 31,-1-1-320-31,3-3-80 0,3-2-16 0,3-3 0 0,0 1 224 0,0-1 64 0,-1-1 0 0,-3 4 0 0,3-2 160 0,5-11 32 16,-2 1 16-16,-4 9 0 0,1-2 368 0,-2 1-176 16,-2 1 176-16,0 0-128 0,-2 2 736 0,1-3 160 15,-2 7 16-15,-2 7 16 0,-3 7-32 0,0 0-16 16,0 0 0-16,2 13 0 0,-3 0-240 0,-2 5-64 0,-1 5 0 16,2-5 0-16,-3 4-112 0,-3 3-16 0,-3 2-16 0,0 2 0 15,0-2-176-15,1-2-128 0,-1 0 192 0,2-2-192 16,0-1 144-16,1-2-144 0,4-4 0 0,0-2 144 15,0-4-144-15,2-2 0 0,2-8 144 0,0 0-144 16,0 0 0-16,0 0-240 0,0 0 48 0,10-13 0 31,3-4-224-31,-1 0-32 0,0 0-16 0,-6 4 0 16,2-1-48-16,0-2-16 0,0-3 0 0,1-2 0 0,1-3-80 16,5-12-16-16,-5-2 0 0,-3 15 0 0,-1-2 240 0,6-12 64 0,-3 9 0 0,-1 2 0 15,-3 6 320-15,-1 6 0 0,0 1 192 0,-4 13-64 16,0 0 320-16,0 0 64 0,0 0 16 0,-4 6 0 15,0 3 160-15,-3 6 16 0,1 5 16 0,-2 7 0 16,-2 4-208-16,1 3-64 0,-3 0 0 0,0 0 0 0,0-2-112 16,1 1-16-16,0-3-16 0,2 0 0 0,1-2-32 0,2-3 0 15,-1-4 0-15,5-3 0 0,3-3-272 0,-1-5 128 16,-1-2-128-16,1-8 0 0,0 0 0 0,6 1-256 16,1-2 32-16,0-4 0 0,-1-3-64 0,0-3-16 15,1-3 0-15,-1 0 0 0,1-2 48 0,1 0 0 16,-2 1 0-16,3-10 0 15,-2 2-144-15,2 2-32 0,0 0 0 0,-1 0 0 0,-2 3 96 0,0-2 16 16,-3 3 0-16,1 3 0 0,0 5 320 0,-4 9 0 16,0 0 0-16,0 0 0 0,0 0 0 0,-1 8 128 15,0 5 0-15,-2 2 0 0,-2 2 224 0,1 3 32 16,0 3 16-16,0-1 0 0,0 2-112 0,-1-2-32 0,0 4 0 16,1-2 0-16,0-2 0 0,1 0 0 0,1-3 0 0,0-2 0 15,1-2-80-15,0-4-32 0,0-1 0 0,1-10 0 16,0 0-144-16,0 0 0 0,0 0 0 0,0 0 0 15,0 0-256-15,0 0-64 0,0 0-32 0,0 0 0 16,5-6 96-16,-1 1 32 0,-2-1 0 0,1-1 0 16,-2-1-144-16,1 2-16 0,-1-3-16 0,1-4 0 31,1 0-160-31,0 1-16 0,1 0-16 0,-4 12 0 16,3-10 0-16,1 1 0 0,0 1 0 0,-4 8 0 0,7-7 384 0,-2 3 80 0,-5 4 128 0,0 0-208 15,0 0 208-15,0 0 192 0,5 7-48 0,-1 1 0 16,-3 1 176-16,-1-1 48 0,-3 2 0 0,-1 0 0 15,0 0 96-15,-2 1 32 0,1-2 0 0,-1 2 0 16,-2-1 80-16,0 1 32 0,0-1 0 0,-1 1 0 16,-3-2 64-16,-1 0 16 0,2-3 0 0,-1 2 0 0,-2-4-128 0,1 1-32 15,0 2 0-15,-2-3 0 0,1-2-272 0,1 1-48 16,1-2-16-16,2-1 0 0,1-2-192 0,-1-4 0 16,4 4-192-16,2-5 192 15,4 2-704-15,1-1-48 0,1-2 0 0,0-1 0 16,3-2 128-16,1 1 32 0,0-1 0 0,2 1 0 0,1 2 400 0,1 2 192 15,0 0-192-15,-1 2 192 0,0 2 0 0,1 1 160 16,2 2 16-16,-3 1 0 0,-2 2 64 0,-2 3 16 16,0-1 0-16,0 1 0 0,-1 1-256 0,0 0 0 15,-1-1 128-15,-2 4-128 16,-1-2-1920-16,-3 3-416 0</inkml:trace>
  <inkml:trace contextRef="#ctx0" brushRef="#br3" timeOffset="-154219.14">26360 9454 15663 0,'-12'9'1392'0,"8"-3"-1120"0,0 2-272 0,-1 1 0 16,-1 1 2368-16,-1-1 400 0,2 0 96 0,0 1 16 0,-2 2-1200 0,2 0-224 15,0 1-48-15,2-2-16 0,-1 1-384 0,3 1-80 16,0 2-16-16,-1 0 0 0,1 3-592 0,0-4-112 16,1 2-16-16,0 0-16 0,1 6-48 0,0-5-128 15,1-6 192-15,-1-1-64 0,4 1 48 0,0-1 0 16,2 0 0-16,1 0 0 0,1-3 128 0,1 0 16 15,2-2 16-15,0 2 0 0,-2-1-336 0,4-2 0 16,3-7 0-16,-2 1 0 16,-2-1-464-16,0 1-176 0,-1-4-16 0,-2 0-9968 15,0-2-1984-15</inkml:trace>
  <inkml:trace contextRef="#ctx0" brushRef="#br3" timeOffset="-154061.18">26267 9473 20271 0,'0'0'1792'0,"0"0"-1424"0,0 0-368 0,0 0 0 16,0 0 2240-16,3 8 368 0,-3-8 80 0,0 0 0 15,4 7-1232-15,2-2-256 0,2-2-48 0,3-3-16 16,2-3-480-16,2 0-80 0,2-1-32 0,3 1 0 16,-2-3-544-16,0 2-352 0,1-1 48 0,-1 3-10208 15,-3 2-2048-15</inkml:trace>
  <inkml:trace contextRef="#ctx0" brushRef="#br3" timeOffset="-153748.72">26630 9596 21183 0,'-7'13'1888'0,"3"-4"-1504"0,-2 5-384 0,-1 3 0 0,1 3 1840 0,1 0 288 15,1-4 64-15,0 4 16 0,1 1-736 0,0-2-160 16,1-2-32-16,2-1 0 0,2-4-704 0,0-2-160 15,-2-2-32-15,1-1 0 0,-1-7-384 0,0 0 0 16,5 6-224-16,-5-6 80 16,0 0-288-16,7-4-48 0,-1 2-16 0,1-5 0 15,2-1-32-15,-2-2-16 0,-1-2 0 0,1-1 0 0,-2-4 160 0,3 1 48 0,1-1 0 0,-1 3 0 16,-2 1 208-16,3 1 128 0,3 1-160 0,-2-1 160 16,-1 0 0-16,1 3 240 0,0 2-32 0,0 1 0 15,0 6 560-15,0 0 96 0,3 4 32 0,-4 2 0 16,-2 2-496-16,-1 1-80 0,2 2-32 0,1 2 0 15,3-1-288-15,-2-1 0 0,-1 1 0 0,2 0 0 32,2-1-1728-32,0-4-464 0,1 0-96 0</inkml:trace>
  <inkml:trace contextRef="#ctx0" brushRef="#br3" timeOffset="-153373.27">27394 8338 5519 0,'0'0'240'0,"0"0"64"0,0 0-304 0,0 0 0 0,-6-5 0 0,6 5 0 15,0 0 4592-15,-10 5 848 0,0 1 192 0,-1 4 16 16,-1 0-3664-16,1 6-752 0,-1-1-144 0,-1 6-16 15,0-1-816-15,-1 3-256 0,-1-2 128 0,2 1-128 32,0-1-1840-32,3-1-416 0,-5 3-96 0,6-5-16 0</inkml:trace>
  <inkml:trace contextRef="#ctx0" brushRef="#br3" timeOffset="-153217.03">27493 8533 11055 0,'0'0'976'0,"-8"12"-784"16,-1 1-192-16,2 0 0 0,1 0 3056 0,-2 0 560 16,-1 3 112-16,0 2 32 0,2-3-2384 0,1-2-480 15,-2-2-80-15,-1 10-32 16,4-5-1520-16,-1-1-304 0,2-2-64 0</inkml:trace>
  <inkml:trace contextRef="#ctx0" brushRef="#br3" timeOffset="-153013.56">27559 8708 18431 0,'0'0'1632'0,"0"0"-1312"15,0 0-320-15,-2 7 0 0,-1 2 2080 0,0 1 352 0,-2 1 64 0,0 2 0 16,-1 1-1056-16,-2 2-224 16,-1-1-32-16,-1 2-16 0,1 1-784 0,1 3-176 0,1 0-16 0,0 0-16 31,2-1-1456-31,1-2-304 0,0-1-48 0,2 4-11088 0</inkml:trace>
  <inkml:trace contextRef="#ctx0" brushRef="#br3" timeOffset="-152873.08">27631 8900 25279 0,'0'0'1120'0,"0"0"224"0,0 0-1072 0,0 0-272 0,-3 10 0 0,-2 3 0 15,0 2 1120-15,0 0 160 0,0 1 48 0,-2 2 0 16,-1 4-672-16,0 2-128 0,-1 3-16 0,1 2-16 15,1 1-1712-15,-1 1-352 0,3 2-64 0</inkml:trace>
  <inkml:trace contextRef="#ctx0" brushRef="#br3" timeOffset="-152607.41">27653 9455 9215 0,'0'0'816'0,"0"0"-656"16,0 0-160-16,0 0 0 0,-6 0 2912 0,-2 3 544 16,0-1 128-16,0 1 0 0,2 1-1632 0,-2 0-336 15,0 2-64-15,1 3-16 0,1-2-528 0,1 3-112 0,0 1-32 0,1-1 0 16,1 3-624-16,2 0-240 0,2 0 176 0,3 0-176 16,0-5 0-16,2 0 0 0,3-1 0 0,1-2 0 15,0 0 0-15,2-4 0 0,0-1 0 0,-1-1 0 16,0-4 0-16,-4-2 128 0,1-1-128 0,0-1 0 15,0-2 208-15,-2-2-48 0,0-1-16 0,-2 3 0 16,-2-4-144-16,1 0 0 0,-2 0 0 0,-1-8 0 31,-1 3-1840-31,0 3-400 0,-2 4-64 0</inkml:trace>
  <inkml:trace contextRef="#ctx0" brushRef="#br3" timeOffset="-152279.29">27752 9490 11967 0,'-2'11'1072'16,"0"2"-864"-16,0 2-208 0,0 0 0 0,2 0 3552 0,2 1 672 16,0 0 128-16,2-1 16 0,0 0-2544 0,1-2-512 15,2-2-96-15,-2-1-32 0,3 1-704 0,2-2-144 16,-1-2-16-16,2-3-16 0,-2-1-304 0,1-3 0 16,0 0 128-16,0-4-128 0,0 1-224 0,1-4-96 15,-1-3-32-15,-1 0 0 16,2 0-112-16,-2-1-32 0,-1 0 0 0,0 1 0 15,-1-1 16-15,-1 1 0 0,-2 0 0 0,-2 0 0 0,1 0 480 0,-2 1 0 16,0 1 0-16,-1 8 0 0,0 0 640 0,0 0 32 16,0 0 0-16,0 0 0 0,0 0 160 0,0 0 48 15,-4 8 0-15,1 1 0 0,-3 1-432 0,2 1-96 16,2 2-16-16,-1 4 0 0,1 0-208 0,0 0-128 16,-2 1 128-16,2 2-128 0,2-1 0 0,0-1 0 0,0-1 0 0,4-1 0 31,1 0-1264-31,1-1-272 0,4 4-48 0,0-4-12656 0</inkml:trace>
  <inkml:trace contextRef="#ctx0" brushRef="#br3" timeOffset="-152091.91">28112 9437 18431 0,'0'0'1632'0,"-3"8"-1312"0,0 2-320 0,0 3 0 16,-1 2 1920-16,3 1 320 0,1 1 64 0,0 4 16 15,1-1-1120-15,0 2-240 0,2 1-32 0,0 4-16 16,0-1-512-16,3 2-96 0,0 1-32 0,-1-3 0 16,1 0-464-16,-1-1-112 0,1-3-16 0,2 2 0 15,-3-6-2656-15,-1 0-544 0</inkml:trace>
  <inkml:trace contextRef="#ctx0" brushRef="#br3" timeOffset="-151933.7">28086 9708 24879 0,'0'0'1088'0,"0"0"256"0,0 0-1088 0,0 0-256 0,0 0 0 0,0 0 0 0,8 0 3520 0,1 0 640 0,-1 1 128 0,2 2 16 16,2-3-2544-16,2 3-512 0,5 2-96 0,-1-3-32 31,1-2-1504-31,5-1-320 0,2 0-48 0</inkml:trace>
  <inkml:trace contextRef="#ctx0" brushRef="#br3" timeOffset="-151402.4">26638 10918 13823 0,'0'0'1216'0,"-3"10"-960"0,-2-3-256 0,0 6 0 15,1 4 3936-15,1 2 736 0,0 2 160 0,3 4 32 16,-1 2-2816-16,1-3-544 0,1 5-112 0,2 2-32 16,0 3-656-16,1 1-128 0,1-1-16 0,1 0-16 15,2-3-544-15,1 7 0 0,2-3-192 0,-1-2 48 16,2-5-2224-16,-2-3-448 0,-2-4-96 0</inkml:trace>
  <inkml:trace contextRef="#ctx0" brushRef="#br3" timeOffset="-151228.87">26478 11278 28559 0,'0'0'2544'0,"0"0"-2032"16,0 0-512-16,0 0 0 0,0 0 2224 0,7 0 336 15,1-2 80-15,1 2 16 0,1 3-1216 0,3-2-240 16,2-3-48-16,2 0-16 0,2-1-576 0,6 0-112 0,4-1-32 0,3-1 0 16,2 0-416-16,4-2 0 0,2-1 128 0,3 0-128 31,0 1-1408-31,-1 0-320 0,-1 2-64 0</inkml:trace>
  <inkml:trace contextRef="#ctx0" brushRef="#br3" timeOffset="-150775.68">26146 12429 17503 0,'0'0'1552'0,"0"0"-1232"15,0 0-320-15,9 4 0 0,2-3 3184 0,0 0 576 16,1-1 112-16,2-2 32 0,2-3-2176 0,1 1-448 16,1 1-64-16,1 2-32 0,-4-6-192 0,1 2-32 15,-2-1-16-15,0-2 0 0,-2-3-496 0,0 1-112 16,-2-1-16-16,-2 2 0 0,-3-1-144 0,1 1-48 15,-4 0 0-15,1 1 0 0,-2-3 16 0,-1 4 0 16,-5-1 0-16,-3 4 0 0,-2 1 352 0,-3 5 64 16,-2 1 16-16,0 5 0 0,-4 5-160 0,1 0-32 0,0 4 0 0,0 2 0 15,2 0-48-15,3 5-16 0,3 0 0 0,2 2 0 16,1-1-128-16,5 0-48 0,2 0 0 0,4-2 0 16,2-1-144-16,2-2 0 0,2-2 0 0,5 2 0 31,2-3-1328-31,2-3-144 0,2-1-16 0,4-1-11328 0,1-3-2272 0</inkml:trace>
  <inkml:trace contextRef="#ctx0" brushRef="#br3" timeOffset="-150447.27">26754 12220 32655 0,'-10'24'1440'0,"8"-11"304"0,1 5-1392 0,-1 6-352 0,1 2 0 0,-2 2 0 0,1 2 1264 0,-1 0 176 15,1-2 32-15,0 0 16 0,0 0-112 0,0 0-32 16,2 1 0-16,0 0 0 0,-1-2-752 0,1 1-144 16,0-1-48-16,1-6 0 0,-1-3-400 0,2-5 128 15,-1-3-128-15,0 1 0 0,1-5 0 0,-2-6 0 16,0 0 0-16,0 0 0 0,0 0-224 0,6-6 80 16,-1-5 16-16,0 0 0 0,1-4 128 0,-1 2 0 15,-3-7 0-15,1-1 0 0,0-2 0 0,1 0 144 16,2 1-144-16,1-3 160 0,-1 2 0 0,5-9 0 15,3 2 0-15,0 6 0 0,-2 0 304 0,-2 8 64 16,-2 2 16-16,1 4 0 0,2 2-288 0,-2 4-64 16,0 4-16-16,-1 5 0 0,1 4-176 0,-1 4 0 0,-3 6-160 0,2 4 160 15,0 3-192-15,1 3 48 0,1 3 16 0,0-2 0 32,5 0-1408-32,-3-5-288 0,2 0-48 0,2-6-16 15,2-2-1456-15,2-2-304 0,2-4-48 0</inkml:trace>
  <inkml:trace contextRef="#ctx0" brushRef="#br3" timeOffset="-150119.21">27395 12405 24879 0,'-16'-9'1088'0,"9"7"256"0,-4-1-1088 0,-2 3-256 0,-1 1 0 0,-2 3 0 16,0 2 2864-16,1 1 512 0,-3 4 96 0,1 2 32 16,0 2-1872-16,2 2-368 0,2 0-80 0,4 2-16 15,0-1-384-15,4 1-80 0,1-2 0 0,4 0-16 16,3-4-416-16,2-2-80 0,1 2 0 0,3-4-16 0,3-1-176 0,2-2 0 15,2 1 0-15,0-3 0 0,-2 0-192 0,2-2 192 16,2-2-192-16,0-1 192 0,0-2-336 0,-1-2 48 16,-1 0 16-16,0-2 0 0,-1 1 272 0,-3-5-160 15,-1 2 160-15,-1-1-128 0,-1 1 128 0,-1-2 0 16,0 1 0-16,-3-1 0 0,-2 2 0 0,-1 3 128 16,-1-3-128-16,-1 9 128 0,-1-6 192 0,1 6 32 15,0 0 16-15,0 0 0 0,-10 4-96 0,2 3-16 16,3 1 0-16,2 1 0 0,0 1-256 0,1 3 0 15,1 0 0-15,2-1 0 0,3 0 0 0,1 1-224 16,2-1 64-16,0-1 16 16,2 2-1504-16,2-2-288 0,-1-1-64 0,1-1-16 15,0-1-1792-15,3-3-352 0</inkml:trace>
  <inkml:trace contextRef="#ctx0" brushRef="#br3" timeOffset="-149785.74">27812 12399 36799 0,'0'0'1632'0,"-4"5"336"0,2 4-1584 0,-2 0-384 0,0 3 0 0,1 1 0 0,-1 3 688 0,2-2 48 16,-1 4 16-16,1 2 0 0,0 1 208 0,1 0 64 15,1 1 0-15,3-3 0 0,-2 0-608 0,3 2-112 16,0-5-32-16,0-1 0 0,2-5-272 0,2-1 0 16,2-2 0-16,1-5 0 0,-2 2 0 0,0-4-176 15,0-4 176-15,0 2-208 0,2-5 208 0,-1-2-192 16,1 0 192-16,-1-1-192 0,0-5 192 0,2 1 0 15,1-2 0-15,-2 1 0 0,-2-2 0 0,1 1 0 16,1-1 0-16,3-8 0 0,-2 6 144 0,-7 8 80 16,0 5 16-16,-1 1 0 0,-4 5 368 0,0 0 80 0,0 0 16 0,0 0 0 15,0 0-368-15,5 11-64 0,-3 4-16 0,0 0 0 16,2 4-128-16,-3 2-128 0,-1 3 144 0,0 2-144 16,2-1 0-16,2 1-336 0,1-1 48 0,0-8 16 31,2 1-1888-31,0-2-368 0,2-2-80 0,3-2-9744 0,0-4-1936 0</inkml:trace>
  <inkml:trace contextRef="#ctx0" brushRef="#br3" timeOffset="-149598.34">28464 12172 21183 0,'7'-14'1888'0,"-2"-2"-1504"0,-3 4-384 0,-2 12 0 15,0 0 2576-15,0 0 448 0,0 0 96 0,0 0 16 16,2 21-1840-16,-1 4-352 0,0 2-80 0,-1 7-16 0,0 0 112 0,3 5 32 15,1-1 0-15,1 5 0 0,2-4-528 0,-1 0-96 16,1-5-32-16,0 3 0 0,3-2-336 0,-4 0 0 16,-1-2 0-16,2-2 0 15,1-1-1888-15,2-3-448 0,-2-1-96 0</inkml:trace>
  <inkml:trace contextRef="#ctx0" brushRef="#br3" timeOffset="-149410.79">28469 12579 13823 0,'-5'-9'1216'0,"-4"-3"-960"16,-3-2-256-16,7-3 0 0,4-2 6288 0,3 4 1216 0,1 0 240 0,0 2 64 15,0 4-5824-15,4-1-1168 0,2 5-240 0,3-2-32 16,0 1-208-16,4 0-32 0,5 4-16 0,2 2 0 16,-1 2-544-16,0 2-96 0,0 0-32 0,0 0 0 31,0 0-1136-31,0 1-224 0,-1 2-48 0,0-1-16 15,0 1-2160-15,-1-5-416 0</inkml:trace>
  <inkml:trace contextRef="#ctx0" brushRef="#br3" timeOffset="-149301.47">28962 12554 16575 0,'0'0'1472'0,"-6"9"-1168"0,-6-2-304 0,4 2 0 16,1-3 3792-16,7-6 704 0,-6 9 144 0,6-9 32 15,-5 10-4672-15,5-10-768 0,0 0-224 0,0 0-12784 16</inkml:trace>
  <inkml:trace contextRef="#ctx0" brushRef="#br3" timeOffset="-148987.89">29069 12220 31327 0,'0'0'1392'0,"0"0"272"0,0 0-1328 0,0 0-336 15,0 0 0-15,0 0 0 0,-5 8 0 0,1 5 0 16,-1 3 0-16,1 3-192 0,0 4 192 0,1 3 128 15,1 6-128-15,2 1 176 0,4-3 176 0,1 1 32 16,0-1 16-16,5 1 0 0,3-5-224 0,2 3-48 16,0-3-128-16,4-4 192 0,0-1-192 0,3-3 144 0,-1-2-144 0,-1-2 128 15,-1-3 256-15,1-7 32 0,1 0 16 0,1-4 0 16,-3-2 96-16,0-4 32 0,-1-5 0 0,-2 2 0 16,-1-4-288-16,-3-1-48 0,-3 0-16 0,-2-2 0 15,-5-1-48-15,-2 1-16 0,-2-2 0 0,-5 0 0 16,-2 0 288-16,-3-1 48 0,-3 0 16 0,-2-1 0 15,-2 1-496-15,1-2-160 0,-1-4 0 0,2 2 0 32,0 2-2848-32,4 0-576 0,2 1-128 0,1 5-10112 0</inkml:trace>
  <inkml:trace contextRef="#ctx0" brushRef="#br3" timeOffset="-148283.37">29559 12340 34271 0,'0'0'1520'0,"7"16"304"0,4 5-1456 0,-1-3-368 15,-5 3 0-15,0 0 0 0,-2 0 496 0,-2-1 16 16,-1 1 16-16,-3-4 0 0,-1 3 528 0,2-5 96 16,-2 1 32-16,1-2 0 0,2-1-416 0,1-2-96 15,3-1-16-15,-1-3 0 0,-2-7-400 0,0 0-96 16,9 2-16-16,2-2 0 16,0-2-592-16,2-7-112 0,2-2-16 0,0 1-16 15,0-3-192-15,-1-3-48 0,-1 2 0 0,-1-6 0 16,-3-1-144-16,0 1-48 0,-1-4 0 0,0-1 0 15,0-1-96-15,1-1-32 0,0 2 0 0,1 4 0 16,1 0 432-16,-1 6 80 0,-2 3 0 0,1 4 16 0,-9 8 1328 0,0 0 272 0,0 0 48 16,11 11 16-16,-5 4 304 0,-1 2 64 0,-2 3 16 0,0 2 0 15,-2 0-48-15,0 2-16 0,-1 2 0 0,0-3 0 16,1-1-592-16,1-2-112 0,-1-2-16 0,2 0-16 16,-1-2-224-16,2-2-32 0,0-3-16 0,-4-11 0 15,7 8-352-15,0-2 128 0,1-2-128 0,1-1 0 16,-9-3 0-16,12-2-128 0,-1 0 0 0,0-4 0 31,0-1-288-31,0-4-48 0,1 0-16 0,0-3 0 16,0 0 48-16,2 0 16 0,0-2 0 0,1-2 0 15,-1 1-208-15,-1-1-32 0,-3-2-16 0,2-1 0 0,4-1-608 0,-3 1-112 16,-5 0-16-16,-2 4-16 16,1-1 400-16,-1 5 64 0,-1 3 32 0,-5 10 0 0,0 0 1344 0,0 0 272 0,0 0 48 0,7 10 16 0,-6 6 176 0,-1 1 32 15,-1 5 16-15,1 1 0 0,1 2-384 0,-1 0-80 16,-1 0 0-16,4-1-16 0,2 0 16 0,0-2 16 15,0-1 0-15,6-1 0 0,4 0 48 0,2-3 0 16,0 3 0-16,3-6 0 0,-1-2-128 0,5-2-32 16,-1 0 0-16,3-1 0 0,2-4-224 0,-1-3-64 15,2-2 0-15,-1-2 0 0,0-2-128 0,-1-3 0 16,-1-2 0-16,0-1-176 0,0-3-80 0,-3 0 0 16,-5-3-16-16,-3 0 0 0,-3 2 16 0,0 0 16 15,1-2 0-15,-3-1 0 0,-6-1 240 0,2-2 0 16,-3 1 0-16,-4 1 0 0,-5 1 352 0,-3 0 64 15,-3 0 16-15,1 5 0 0,2 3-48 0,-1 4 0 0,-3 2 0 16,0 8 0-16,0 2-112 0,-2 5-16 0,-3 2-16 0,5 3 0 16,4 1-96-16,2 3-16 0,2 0 0 0,4 1 0 15,1 0-128-15,4-1 0 0,1 0 0 0,5-4 0 16,7 0-176-16,4-2-112 0,4-2-32 0,1-2 0 31,0-5-1872-31,3 1-384 0,2-3-80 0,0-2-15136 0</inkml:trace>
  <inkml:trace contextRef="#ctx0" brushRef="#br3" timeOffset="-147986.45">31045 12469 18431 0,'-9'17'816'16,"4"-4"160"-16,-1 3-784 0,-1 2-192 0,2 3 0 0,0 4 0 0,-2 1 3808 0,1 0 720 15,0-1 144-15,1-2 16 0,-1-1-2368 0,0 1-464 16,3-5-112-16,0 0-16 0,0-2-704 0,2-2-128 15,0-2-48-15,1-12 0 0,0 0-576 0,0 0-112 16,-3 9-32-16,3-9 0 0,0 0 80 0,0 0 16 16,-5-9 0-16,1-3 0 0,0-2-224 0,3-3 0 15,-1-3 128-15,1-2-128 0,0-3-176 0,1-1-80 16,2-1 0-16,2-3-16 0,2 0 48 0,0 0 16 16,3 0 0-16,3 0 0 0,2 0 208 0,6 0 0 15,3 1 0-15,5 6-144 0,2-1 320 0,1 3 64 16,2 6 16-16,4 3 0 0,4 4-112 0,-2 3-16 15,-5 1 0-15,-3 3 0 0,-4 1 224 0,3 1 32 0,0 2 16 16,0-1 0-16,-1 2-400 0,-4 0 128 0,-4 1-128 0,-3 1 0 31,-2-1-2256-31,-5 0-544 0,-11-5-96 0</inkml:trace>
  <inkml:trace contextRef="#ctx0" brushRef="#br3" timeOffset="-147079.02">24953 13166 18431 0,'0'0'1632'0,"0"0"-1312"0,0 0-320 0,-1-7 0 16,-3-3 2048-16,-1-1 352 0,-2-1 64 0,2-2 16 15,-4-3-720-15,-2-1-144 0,0-3-16 0,0 0-16 16,2-4-576-16,-1-2-112 0,-1-3-32 0,1-4 0 16,-1-1-592-16,1-4-112 0,0 1-32 0,-3-1 0 15,-3-4-128-15,0 0 160 0,1-3-160 0,-4-2 160 16,0-2-160-16,1 5 0 0,-1-1 0 0,4 10 0 15,4 4 160-15,2 6-160 0,3 4 192 0,2 5-192 16,2 4 0-16,4 4-144 0,2 4-16 0,3 5 0 31,8 8-352-31,6 9-64 0,7 7 0 0,4 13-16 0,1 7 336 0,7 8 64 0,3 2 0 0,5 3 16 16,5 1 176-16,5 0 192 0,3 1-32 0,1-3-16 16,-2-4-144-16,-3-4 160 0,-5-6-160 0,-5-4 160 15,-6-4 144-15,-5-6 16 0,-6-4 16 0,-3-2 0 16,-4-6 224-16,-6-2 32 0,-4-4 16 0,-4 0 0 15,-2-5 16-15,-7-5 0 0,0 0 0 0,-5 2 0 0,-3-3 16 0,-4-2 16 16,-5-2 0-16,-4-3 0 0,-3-2-112 0,-8-3-32 16,-4-3 0-16,-16-8 0 0,-3-5-240 0,0-2-48 15,-1-2-16-15,0-5 0 0,3 2-208 0,7 3-128 16,3 4 128-16,6 2-208 0,6 2 208 0,6 6 0 16,5 3 0-16,5 4-144 0,5 3 144 0,5 3-128 15,3 2 128-15,2 4-128 0,9-3-80 0,3 2-16 16,5 0 0-16,4-1 0 0,1 1 48 0,5-3 16 15,6-4 0-15,4 2 0 16,-5-1-224-16,3-1-32 0,3-2-16 0,1-2 0 0,2-1 96 0,-2 1 16 16,0-1 0-16,-3-4 0 15,-2 0-96-15,-2 2-16 0,-4-6 0 0,-2 3 0 0,-3-1 64 16,-4 1 16-16,-2 0 0 0,0-4 0 0,-4 1 352 0,-5 3 0 0,-6 1 0 0,0 1 0 16,-4 6 320-16,-1 2 128 0,-3 3 16 0,-2 3 16 15,-3 4 304-15,-4 2 64 0,-3 2 16 0,-4 6 0 16,-1 1-80-16,-6 8-16 0,-5 3 0 0,-5 6 0 15,-7 4-64-15,1-1-32 0,-2 5 0 0,-2 2 0 16,2 2-192-16,2 2-32 0,2 2-16 0,2-3 0 16,5-3-288-16,2-1-144 0,4-2 160 0,4-3-160 15,4-4-1344-15,6-4-384 0,7-3-64 0</inkml:trace>
  <inkml:trace contextRef="#ctx0" brushRef="#br3" timeOffset="-146078.58">32048 12984 11967 0,'-14'17'1072'0,"5"-4"-864"0,-3-2-208 0,-1 0 0 0,1 2 3584 0,2 3 656 16,-1-2 144-16,2 0 32 0,-1-1-2624 0,3-6-528 15,2-1-112-15,5-6 0 0,0 0 224 0,0 0 48 16,0 0 16-16,0 0 0 0,12-15-816 0,-2 0-176 16,-2-5-16-16,1-2-16 0,0-3-64 0,0-2-16 15,0-2 0-15,-1-2 0 0,1-3-192 0,0-4-144 16,-1-4 192-16,1-1-192 0,2-1 144 0,-1-4-144 15,-1-3 0-15,2-3 144 0,1-6-144 0,1-3 0 0,-2-5 0 16,4 3 0-16,-1 7-432 0,0 9 48 0,3 6 0 0,-1 13 0 16,-3 5 64-16,0 8 32 0,0 4 0 0,1 6 0 31,1 7-160-31,0 8-48 0,0 5 0 0,0 7 0 0,4 7 176 0,-4 7 48 0,1 7 0 0,0 7 0 16,-2 1 272-16,2 6 192 0,-1-3-16 0,2 3-16 15,3-2 320-15,-2-2 64 0,-1-6 16 0,-2-1 0 16,0-2-32-16,-1-2 0 0,1-2 0 0,-2-4 0 15,-3-6-160-15,-1-4-48 0,-4-1 0 0,-1-3 0 16,-2-3 224-16,-2-3 32 0,-3-2 16 0,-1-2 0 16,-4-2-272-16,-1-1-64 0,-1-3-16 0,-3-2 0 15,-2 1-16-15,-2-3 0 0,-2-4 0 0,-6-1 0 16,-4-2 32-16,-3-2 0 0,-2-3 0 0,-4-1 0 16,-4-1 48-16,1-3 16 0,-1-3 0 0,3-3 0 0,2-2-320 15,6 0 160-15,4 1-160 0,2 2 128 0,7 1-128 0,3 2-176 16,5 0 48-16,5 2 0 0,2 0-128 0,4 1-32 15,3-1 0-15,5 0 0 0,6-1 0 0,3-1 0 16,1 0 0-16,8-3 0 0,4 4 80 0,7 0 16 16,6-1 0-16,2 4 0 15,1 0-272-15,-1 1-48 0,0-2-16 0,1 2 0 16,0 4-96-16,1 2-16 0,-1 3 0 0,-3 2 0 16,-3 2 208-16,-3-1 48 0,-4 2 0 0,-6 0 0 0,-6 0 224 0,-6 2 160 15,-6 0-192-15,-10-2 192 0,0 0 288 0,-3 12 160 16,-10 1 48-16,-8 3 0 0,-9 3 528 0,-7 5 96 15,-6 3 32-15,-4 7 0 0,-4 4-192 0,-2 2-16 0,-2 1-16 16,-1 3 0-16,-1 2-32 0,3-3 0 0,5-5 0 0,7-3 0 16,7-3-688-16,7-2-208 0,8-1 0 0,7-6-14784 15,7 0-3040-15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2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5983 0 0,'17'-17'464'0'0,"-14"13"-66"0"0,-2 22 3537 0 0,6 30-1 0 0,-1-4-2338 0 0,9 262 2285 0 0,-9-209-3620 0 0,-1-36-204 0 0,9 67 117 0 0,-4-40-3846 0 0,-8-76-666 0 0,-1-3-1144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54 10279 0 0,'-10'-4'189'0'0,"1"0"0"0"0,0 1 0 0 0,-1 0 0 0 0,0 0 0 0 0,0 1 0 0 0,0 1 0 0 0,0-1 0 0 0,0 2 0 0 0,0-1 0 0 0,0 1 0 0 0,0 1 0 0 0,0 0 0 0 0,0 0 0 0 0,0 1 0 0 0,0 0 0 0 0,-16 6 0 0 0,9-1 84 0 0,0 0 0 0 0,1 0 0 0 0,0 2 0 0 0,0 0 0 0 0,0 1 0 0 0,1 1 0 0 0,1 0 0 0 0,-19 18 0 0 0,14-8-124 0 0,0 1 1 0 0,1 1-1 0 0,1 0 1 0 0,1 1 0 0 0,2 1-1 0 0,0 0 1 0 0,2 1 0 0 0,0 1-1 0 0,-12 44 1 0 0,15-33-75 0 0,0 0 1 0 0,3 0-1 0 0,1 1 0 0 0,2 0 1 0 0,2 0-1 0 0,6 60 1 0 0,0-65-60 0 0,1 0 1 0 0,2 0 0 0 0,1 0 0 0 0,2-1-1 0 0,2-1 1 0 0,17 35 0 0 0,-15-37 5 0 0,1-1 0 0 0,2 0 0 0 0,1-1 1 0 0,29 33-1 0 0,-38-49-7 0 0,1-1 0 0 0,1 1-1 0 0,0-2 1 0 0,1 0 0 0 0,0 0 0 0 0,0-1 0 0 0,1-1 0 0 0,0 0 0 0 0,0-1 0 0 0,1-1-1 0 0,17 6 1 0 0,-20-10 17 0 0,0 0 0 0 0,0 0 0 0 0,0-1 0 0 0,0-1 0 0 0,0 0 0 0 0,0 0 0 0 0,1-1 0 0 0,-1-1 0 0 0,0 0-1 0 0,-1-1 1 0 0,1 0 0 0 0,0-1 0 0 0,-1 0 0 0 0,0 0 0 0 0,15-9 0 0 0,-2-2 69 0 0,0 0 1 0 0,0-1-1 0 0,-2-1 0 0 0,0-2 1 0 0,28-30-1 0 0,-26 22 11 0 0,0-1 0 0 0,-3-2 1 0 0,0 0-1 0 0,-2-1 0 0 0,25-55 1 0 0,-23 36 203 0 0,-2 0 1 0 0,-3-1-1 0 0,13-65 1 0 0,-24 87-16 0 0,0-1 0 0 0,-2 1 0 0 0,-1-1 0 0 0,-2 0 0 0 0,-1 0 0 0 0,-8-51 0 0 0,5 62-202 0 0,0-1-1 0 0,-2 1 1 0 0,0 0-1 0 0,-1 1 1 0 0,-1 0-1 0 0,-1 0 1 0 0,-1 0-1 0 0,0 1 1 0 0,-1 1-1 0 0,-1 0 1 0 0,-14-15-1 0 0,3 6-15 0 0,-1 1 1 0 0,-1 1-1 0 0,-37-27 0 0 0,52 43-93 0 0,-1 1 0 0 0,0 0 0 0 0,0 0 0 0 0,0 1 0 0 0,-1 0-1 0 0,0 1 1 0 0,0 0 0 0 0,0 1 0 0 0,0 1 0 0 0,0-1 0 0 0,-1 2 0 0 0,-18 0-1 0 0,23 1-168 0 0,0 2-1 0 0,0-1 1 0 0,0 1-1 0 0,0 1 1 0 0,1-1-1 0 0,-1 1 1 0 0,1 0-1 0 0,-1 1 1 0 0,1 0-1 0 0,0 0 1 0 0,1 1-1 0 0,-1 0 1 0 0,-6 6-1 0 0,-23 21-1172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16 267 9183 0 0,'-6'-21'695'0'0,"4"16"-516"0"0,0-1 0 0 0,1 0 0 0 0,-1 1 0 0 0,1-1 0 0 0,1 0 0 0 0,-1 0 0 0 0,1 0 1 0 0,0 0-1 0 0,0-5 0 0 0,0 10-127 0 0,0 1 1 0 0,0 0 0 0 0,1 0 0 0 0,-1 0-1 0 0,0-1 1 0 0,0 1 0 0 0,0 0-1 0 0,0 0 1 0 0,1 0 0 0 0,-1-1 0 0 0,0 1-1 0 0,0 0 1 0 0,0 0 0 0 0,0 0-1 0 0,1 0 1 0 0,-1 0 0 0 0,0-1 0 0 0,0 1-1 0 0,1 0 1 0 0,-1 0 0 0 0,0 0-1 0 0,0 0 1 0 0,1 0 0 0 0,-1 0 0 0 0,0 0-1 0 0,0 0 1 0 0,1 0 0 0 0,-1 0 0 0 0,0 0-1 0 0,0 0 1 0 0,1 0 0 0 0,-1 0-1 0 0,0 0 1 0 0,0 0 0 0 0,0 0 0 0 0,1 0-1 0 0,-1 0 1 0 0,0 1 0 0 0,0-1-1 0 0,1 0 1 0 0,-1 0 0 0 0,9 5 445 0 0,-3 0-302 0 0,0 0 0 0 0,0 1 1 0 0,-1-1-1 0 0,1 1 0 0 0,-1 0 1 0 0,-1 0-1 0 0,8 14 0 0 0,23 54 454 0 0,-25-49-406 0 0,-2-7-110 0 0,22 49 388 0 0,-3 1-1 0 0,19 76 0 0 0,-29-86 71 0 0,-17-57-225 0 0,-6-8-222 0 0,-5-8-155 0 0,1 0 0 0 0,1 0 0 0 0,0-1 0 0 0,1 0 0 0 0,1-1 1 0 0,0 0-1 0 0,1 0 0 0 0,1 0 0 0 0,-3-20 0 0 0,1-7-341 0 0,1 0 0 0 0,2-70 0 0 0,4 90 251 0 0,1-1 0 0 0,2 1 0 0 0,0 0 0 0 0,7-25 0 0 0,-6 36 75 0 0,0 1-1 0 0,1-1 0 0 0,0 1 1 0 0,0 0-1 0 0,2 0 1 0 0,-1 1-1 0 0,2 0 0 0 0,16-21 1 0 0,-21 29 35 0 0,0 0 0 0 0,0 0 1 0 0,1 0-1 0 0,-1 1 1 0 0,1-1-1 0 0,0 1 1 0 0,-1 0-1 0 0,1 0 1 0 0,0 0-1 0 0,0 0 1 0 0,0 1-1 0 0,1-1 0 0 0,-1 1 1 0 0,0 0-1 0 0,0 1 1 0 0,1-1-1 0 0,-1 1 1 0 0,0 0-1 0 0,1 0 1 0 0,-1 0-1 0 0,0 0 0 0 0,1 1 1 0 0,-1 0-1 0 0,0 0 1 0 0,1 0-1 0 0,-1 0 1 0 0,0 1-1 0 0,0-1 1 0 0,0 1-1 0 0,0 0 0 0 0,-1 0 1 0 0,1 1-1 0 0,0-1 1 0 0,-1 1-1 0 0,1 0 1 0 0,-1 0-1 0 0,0 0 1 0 0,0 0-1 0 0,0 0 1 0 0,-1 1-1 0 0,1-1 0 0 0,-1 1 1 0 0,0 0-1 0 0,0 0 1 0 0,0 0-1 0 0,0 0 1 0 0,-1 0-1 0 0,2 8 1 0 0,-1 1 26 0 0,0-1 0 0 0,-1 1 0 0 0,-1-1 0 0 0,0 0 0 0 0,-1 1 0 0 0,-1-1 0 0 0,1 1 0 0 0,-6 16 0 0 0,-1-4 12 0 0,0 0 0 0 0,-2-1 1 0 0,-12 24-1 0 0,15-34 9 0 0,-11 22 462 0 0,-1 0-1 0 0,-2-1 1 0 0,-37 46-1 0 0,58-81-493 0 0,0 0 0 0 0,0 0-1 0 0,0 0 1 0 0,0 1 0 0 0,0-1 0 0 0,0 0-1 0 0,0 0 1 0 0,0 0 0 0 0,0 0-1 0 0,0 0 1 0 0,0 0 0 0 0,0 0 0 0 0,0 1-1 0 0,0-1 1 0 0,0 0 0 0 0,0 0 0 0 0,0 0-1 0 0,0 0 1 0 0,0 0 0 0 0,0 0-1 0 0,0 0 1 0 0,0 1 0 0 0,0-1 0 0 0,0 0-1 0 0,0 0 1 0 0,0 0 0 0 0,0 0 0 0 0,0 0-1 0 0,0 0 1 0 0,0 0 0 0 0,0 0-1 0 0,0 1 1 0 0,0-1 0 0 0,0 0 0 0 0,1 0-1 0 0,-1 0 1 0 0,0 0 0 0 0,0 0 0 0 0,0 0-1 0 0,0 0 1 0 0,0 0 0 0 0,0 0-1 0 0,0 0 1 0 0,0 0 0 0 0,1 0 0 0 0,-1 0-1 0 0,0 0 1 0 0,0 0 0 0 0,0 0 0 0 0,0 0-1 0 0,0 0 1 0 0,0 0 0 0 0,0 0-1 0 0,1 0 1 0 0,-1 0 0 0 0,0 0 0 0 0,13 2 366 0 0,16-3-184 0 0,15-5-3 0 0,60-17 0 0 0,-66 13-744 0 0,1 2 1 0 0,48-4 0 0 0,-79 12 436 0 0,18-2-1979 0 0,27-4 0 0 0,-45 4 1473 0 0,0 0 1 0 0,-1 0-1 0 0,1 0 1 0 0,-1-1-1 0 0,0 0 0 0 0,0 0 1 0 0,0-1-1 0 0,7-5 1 0 0,-9 5 157 0 0,-1 0 0 0 0,1 0 0 0 0,-1-1 0 0 0,5-7 0 0 0,-9 12 430 0 0,0-1 0 0 0,1 1 1 0 0,-1-1-1 0 0,0 1 0 0 0,0-1 0 0 0,0 1 0 0 0,0-1 0 0 0,1 1 0 0 0,-1-1 0 0 0,0 0 0 0 0,0 1 0 0 0,0-1 0 0 0,0 1 0 0 0,0-1 0 0 0,-1 1 1 0 0,1-1-1 0 0,0 1 0 0 0,0-1 0 0 0,0 0 0 0 0,0 1 0 0 0,-1-1 0 0 0,1 0 0 0 0,-9-12 306 0 0,6 8-151 0 0,1 2 158 0 0,1 0 0 0 0,-1 0 0 0 0,-1 0 0 0 0,1 1 1 0 0,0-1-1 0 0,0 1 0 0 0,-1-1 0 0 0,0 1 0 0 0,1 0 0 0 0,-1 0 0 0 0,-4-2 0 0 0,5 3-148 0 0,0 0 0 0 0,1 1 0 0 0,-1-1-1 0 0,0 1 1 0 0,0 0 0 0 0,0-1-1 0 0,1 1 1 0 0,-1 0 0 0 0,0 0 0 0 0,0 0-1 0 0,0 0 1 0 0,0 0 0 0 0,1 1-1 0 0,-1-1 1 0 0,0 1 0 0 0,0-1 0 0 0,1 1-1 0 0,-1-1 1 0 0,0 1 0 0 0,1 0-1 0 0,-1 0 1 0 0,1 0 0 0 0,-3 1 0 0 0,-1 2-13 0 0,0-1 1 0 0,1 1 0 0 0,-1 0 0 0 0,1 1 0 0 0,-1-1 0 0 0,2 1 0 0 0,-1 0-1 0 0,0 0 1 0 0,1 0 0 0 0,0 0 0 0 0,0 0 0 0 0,0 1 0 0 0,1 0 0 0 0,0-1-1 0 0,0 1 1 0 0,0 0 0 0 0,1 0 0 0 0,0 0 0 0 0,0 0 0 0 0,1 0-1 0 0,-1 0 1 0 0,1 0 0 0 0,0 0 0 0 0,3 12 0 0 0,-2-11-95 0 0,0 1 0 0 0,1-1 0 0 0,1 1 0 0 0,-1-1 0 0 0,1 0-1 0 0,0 0 1 0 0,1-1 0 0 0,-1 1 0 0 0,7 7 0 0 0,-7-9 13 0 0,1-1 0 0 0,1 0-1 0 0,-1 0 1 0 0,0 0 0 0 0,1 0-1 0 0,0-1 1 0 0,0 0 0 0 0,0 0 0 0 0,0 0-1 0 0,1 0 1 0 0,-1-1 0 0 0,8 2 0 0 0,-2-1 44 0 0,0 0 0 0 0,0-1 1 0 0,0 0-1 0 0,0-1 1 0 0,0 0-1 0 0,0-1 0 0 0,1-1 1 0 0,-1 1-1 0 0,0-2 0 0 0,0 1 1 0 0,0-2-1 0 0,17-5 1 0 0,-23 7-52 0 0,0-1 0 0 0,0-1 0 0 0,0 1 0 0 0,0-1 1 0 0,0 1-1 0 0,-1-1 0 0 0,0-1 0 0 0,1 1 0 0 0,-1-1 0 0 0,0 1 1 0 0,-1-1-1 0 0,1 0 0 0 0,-1-1 0 0 0,1 1 0 0 0,-1-1 1 0 0,-1 1-1 0 0,1-1 0 0 0,-1 0 0 0 0,1 0 0 0 0,-1 0 1 0 0,-1 0-1 0 0,1 0 0 0 0,-1 0 0 0 0,0-1 0 0 0,0 1 0 0 0,0-1 1 0 0,-1-7-1 0 0,0 8-33 0 0,-1-1 1 0 0,0 1-1 0 0,0 0 1 0 0,0 0 0 0 0,-1-1-1 0 0,0 1 1 0 0,0 0-1 0 0,0 0 1 0 0,0 1-1 0 0,-1-1 1 0 0,0 0-1 0 0,0 1 1 0 0,0 0-1 0 0,0-1 1 0 0,-1 1-1 0 0,-5-5 1 0 0,-8-5-563 0 0,0 0-1 0 0,-32-20 1 0 0,34 24-330 0 0,-20-14-3221 0 0,20 13-2352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2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0 202 7367 0 0,'0'20'2383'0'0,"18"52"6219"0"0,44 88-4404 0 0,-53-129-2429 0 0,-21-44-1393 0 0,9 6-342 0 0,0 0-1 0 0,0-1 1 0 0,0 0-1 0 0,1 1 1 0 0,0-1-1 0 0,1 0 1 0 0,-1-10-1 0 0,0-58-288 0 0,2 36-327 0 0,2-74-3148 0 0,0 96 2872 0 0,0 1-1 0 0,2-1 0 0 0,0 1 1 0 0,7-20-1 0 0,-9 33 869 0 0,-1 0 0 0 0,1 0 0 0 0,0 0 0 0 0,0 0 0 0 0,0 1 0 0 0,1-1 0 0 0,-1 1 0 0 0,1 0 0 0 0,0 0 0 0 0,0 0 0 0 0,0 0 0 0 0,0 0 0 0 0,1 1 0 0 0,-1-1 0 0 0,1 1 0 0 0,-1 0 0 0 0,1 0-1 0 0,0 0 1 0 0,4-1 0 0 0,-4 2 106 0 0,-1 0-1 0 0,0 1 1 0 0,0 0 0 0 0,1-1-1 0 0,-1 1 1 0 0,0 0-1 0 0,1 0 1 0 0,-1 1-1 0 0,0-1 1 0 0,0 1-1 0 0,1 0 1 0 0,-1 0 0 0 0,0 0-1 0 0,0 0 1 0 0,0 0-1 0 0,0 1 1 0 0,0-1-1 0 0,0 1 1 0 0,0 0-1 0 0,-1 0 1 0 0,1 0 0 0 0,-1 0-1 0 0,1 0 1 0 0,2 4-1 0 0,0-1 76 0 0,-1 0-1 0 0,0 0 0 0 0,-1 1 1 0 0,1-1-1 0 0,-1 1 0 0 0,0 0 1 0 0,-1 0-1 0 0,1 0 0 0 0,-1 0 1 0 0,0 0-1 0 0,-1 1 0 0 0,0-1 1 0 0,0 0-1 0 0,0 1 0 0 0,0-1 1 0 0,-1 1-1 0 0,0-1 0 0 0,-1 1 1 0 0,0-1-1 0 0,0 1 0 0 0,0-1 1 0 0,0 0-1 0 0,-1 1 0 0 0,0-1 1 0 0,-1 0-1 0 0,1 0 0 0 0,-1-1 1 0 0,-5 10-1 0 0,-26 32 583 0 0,30-42-774 0 0,0 0 1 0 0,-1-1-1 0 0,1 1 1 0 0,-1-1 0 0 0,0-1-1 0 0,0 1 1 0 0,-8 3-1 0 0,12-6-140 0 0,0 0 0 0 0,0-1 0 0 0,-1 0 0 0 0,1 1 0 0 0,0-1 0 0 0,-1 0 0 0 0,1 0 0 0 0,-1 0 0 0 0,1 0-1 0 0,0 0 1 0 0,-3 0 0 0 0,4 0-370 0 0,-1 0 0 0 0,0 0 0 0 0,1 0 0 0 0,-1-1 0 0 0,0 1-1 0 0,1 0 1 0 0,-1 0 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8287 0 0,'0'-1'130'0'0,"1"1"0"0"0,-1-1-1 0 0,0 1 1 0 0,1-1 0 0 0,-1 1-1 0 0,0-1 1 0 0,1 0 0 0 0,-1 1-1 0 0,1 0 1 0 0,-1-1 0 0 0,1 1-1 0 0,-1-1 1 0 0,1 1 0 0 0,-1 0-1 0 0,1-1 1 0 0,0 1 0 0 0,-1 0-1 0 0,1-1 1 0 0,0 1 0 0 0,-1 0-1 0 0,1 0 1 0 0,-1 0 0 0 0,1 0-1 0 0,0-1 1 0 0,-1 1 0 0 0,1 0-1 0 0,0 0 1 0 0,-1 0 0 0 0,1 0-1 0 0,0 1 1 0 0,-1-1 0 0 0,1 0-1 0 0,0 0 1 0 0,-1 0 0 0 0,1 0-1 0 0,0 1 1 0 0,-1-1 0 0 0,1 0-1 0 0,-1 1 1 0 0,1-1 0 0 0,0 0-1 0 0,-1 1 1 0 0,1-1 0 0 0,-1 1-1 0 0,1-1 1 0 0,-1 1 0 0 0,0-1-1 0 0,1 1 1 0 0,-1-1 0 0 0,1 1-1 0 0,-1 0 1 0 0,6 8 312 0 0,-1-1 1 0 0,0 1-1 0 0,-1 0 1 0 0,0 0-1 0 0,-1 0 1 0 0,5 19-1 0 0,-2-8-140 0 0,55 178 893 0 0,18 59-1201 0 0,-58-187-498 0 0,0 0-5376 0 0,-10-40 173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11975 0 0,'-1'-5'347'0'0,"-6"-8"1440"0"0,18 3 1019 0 0,-6 7-2719 0 0,0 0-1 0 0,1 1 1 0 0,-1 0-1 0 0,0 0 0 0 0,1 1 1 0 0,-1-1-1 0 0,1 1 1 0 0,-1 0-1 0 0,8 0 1 0 0,8 0-129 0 0,23 3 1 0 0,-24-1 62 0 0,73 9-613 0 0,14 0-1023 0 0,-74-10 453 0 0,55-5 0 0 0,-12-1 2544 0 0,-84 6 432 0 0,0 2-1553 0 0,1 0-1 0 0,-1 1 0 0 0,1 0 0 0 0,-1 1 1 0 0,1-1-1 0 0,0 1 0 0 0,1 1 0 0 0,-1-1 1 0 0,1 1-1 0 0,0 0 0 0 0,0 1 0 0 0,0-1 1 0 0,1 1-1 0 0,-7 8 0 0 0,9-10-190 0 0,0 1 0 0 0,1-1 0 0 0,-1 1 0 0 0,1-1 0 0 0,0 1 0 0 0,0 0 0 0 0,-2 7 0 0 0,4-9-37 0 0,0 0 0 0 0,-1 0 0 0 0,1 0-1 0 0,0 0 1 0 0,0 0 0 0 0,0 0 0 0 0,1 0-1 0 0,-1 0 1 0 0,1 0 0 0 0,0 0 0 0 0,0-1-1 0 0,0 1 1 0 0,2 5 0 0 0,-2-7-27 0 0,-1 0 1 0 0,1 0-1 0 0,-1 0 1 0 0,1-1-1 0 0,-1 1 0 0 0,1 0 1 0 0,-1 0-1 0 0,1-1 1 0 0,0 1-1 0 0,-1 0 0 0 0,1-1 1 0 0,0 1-1 0 0,0-1 1 0 0,0 1-1 0 0,-1-1 1 0 0,1 1-1 0 0,0-1 0 0 0,0 1 1 0 0,0-1-1 0 0,0 0 1 0 0,0 0-1 0 0,0 1 1 0 0,0-1-1 0 0,0 0 0 0 0,0 0 1 0 0,0 0-1 0 0,0 0 1 0 0,1 0-1 0 0,3 0 38 0 0,0 1-29 0 0,0 0 0 0 0,0 0 0 0 0,0 0-1 0 0,1-1 1 0 0,-1 0 0 0 0,0 0 0 0 0,0 0-1 0 0,0-1 1 0 0,0 1 0 0 0,0-1 0 0 0,0-1-1 0 0,0 1 1 0 0,0-1 0 0 0,0 1 0 0 0,0-1-1 0 0,-1-1 1 0 0,1 1 0 0 0,-1-1-1 0 0,7-4 1 0 0,-2-1 35 0 0,1-1 0 0 0,8-9 0 0 0,-2 1 11 0 0,-5 9-34 0 0,-11 8-21 0 0,1 0 0 0 0,-1 0 1 0 0,0 0-1 0 0,0 0 0 0 0,1 0 1 0 0,-1 0-1 0 0,0 0 0 0 0,1 0 1 0 0,-1 0-1 0 0,0 0 0 0 0,0 0 1 0 0,1 0-1 0 0,-1 0 0 0 0,0 0 1 0 0,0 0-1 0 0,1 0 0 0 0,-1 1 1 0 0,0-1-1 0 0,0 0 0 0 0,1 0 1 0 0,-1 0-1 0 0,0 0 0 0 0,0 1 1 0 0,1-1-1 0 0,-1 0 1 0 0,1 2 13 0 0,0 0 0 0 0,0 0 0 0 0,0 0 0 0 0,-1 1 0 0 0,1-1 1 0 0,-1 0-1 0 0,1 0 0 0 0,-1 4 0 0 0,0-5-17 0 0,1 12 7 0 0,1 0-1 0 0,0 0 1 0 0,0 0 0 0 0,2 0-1 0 0,-1 0 1 0 0,2-1 0 0 0,7 18-1 0 0,-10-26-73 0 0,19 27-330 0 0,-20-29 175 0 0,1 0-1 0 0,0 0 0 0 0,0 0 1 0 0,0 0-1 0 0,0 0 1 0 0,0-1-1 0 0,1 1 0 0 0,-1-1 1 0 0,0 0-1 0 0,1 1 0 0 0,3 0 1 0 0,5 0-1728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0 919 0 0,'-5'6'80'0'0,"3"1"867"0"0,0-1 0 0 0,0 0 0 0 0,1 1 0 0 0,0-1 0 0 0,0 1 0 0 0,0-1-1 0 0,1 1 1 0 0,0 0 0 0 0,2 9 0 0 0,-2-9-244 0 0,13 114 4546 0 0,11 0-3728 0 0,45 115-1279 0 0,-10-80-872 0 0,-31-90-4662 0 0,-15-38 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12895 0 0,'0'0'998'0'0,"11"-11"422"0"0,-7 8-1049 0 0,0 0 0 0 0,0 0 0 0 0,1 0 0 0 0,-1 1 0 0 0,1 0 0 0 0,-1 0 0 0 0,1 0 0 0 0,0 0 0 0 0,-1 1 0 0 0,1 0 0 0 0,5-1 0 0 0,19-5 167 0 0,21-7-136 0 0,63-10 0 0 0,-106 23-500 0 0,3 0-444 0 0,1 0 1 0 0,15 0-1 0 0,5 2-4639 0 0,-6 1-943 0 0</inkml:trace>
  <inkml:trace contextRef="#ctx0" brushRef="#br0" timeOffset="1">562 155 6911 0 0,'0'0'528'0'0,"7"4"-320"0"0,-1 0 498 0 0,1-1-1 0 0,-1 1 1 0 0,1-1-1 0 0,0-1 0 0 0,0 1 1 0 0,10 1-1 0 0,-13-4-341 0 0,0 1 0 0 0,0-1 0 0 0,0 0 0 0 0,-1 0 0 0 0,1 0-1 0 0,0-1 1 0 0,0 1 0 0 0,0-1 0 0 0,0 0 0 0 0,-1 0 0 0 0,1-1 0 0 0,0 1-1 0 0,5-4 1 0 0,-2 1-260 0 0,0 0-1 0 0,-1 0 1 0 0,0-1 0 0 0,0 0-1 0 0,0 0 1 0 0,0 0 0 0 0,-1-1-1 0 0,0 0 1 0 0,0 0 0 0 0,5-9-1 0 0,-8 12-103 0 0,-1 1 0 0 0,0-1 1 0 0,0 1-1 0 0,0-1 0 0 0,0 0 0 0 0,0 1 0 0 0,-1-1 0 0 0,1 0 0 0 0,-1 0 0 0 0,0 1 1 0 0,0-1-1 0 0,0 0 0 0 0,0 0 0 0 0,0 1 0 0 0,0-1 0 0 0,-1 0 0 0 0,0 0 0 0 0,1 1 0 0 0,-1-1 1 0 0,0 0-1 0 0,0 1 0 0 0,0-1 0 0 0,-1 1 0 0 0,1-1 0 0 0,0 1 0 0 0,-1 0 0 0 0,0 0 1 0 0,0 0-1 0 0,1 0 0 0 0,-1 0 0 0 0,-1 0 0 0 0,-1-2 0 0 0,1 2 1 0 0,0 0 0 0 0,0 0 0 0 0,0 1 0 0 0,0-1 0 0 0,0 1 0 0 0,-1 0 0 0 0,1 0 0 0 0,0 0 0 0 0,-7-1 0 0 0,2 1 58 0 0,1 0 1 0 0,-1 1 0 0 0,-10 0-1 0 0,12 1 15 0 0,0 0 0 0 0,0 0 0 0 0,0 0 0 0 0,0 1-1 0 0,0 0 1 0 0,1 0 0 0 0,-1 0 0 0 0,0 1 0 0 0,1 0 0 0 0,0 0 0 0 0,0 0-1 0 0,0 1 1 0 0,-5 4 0 0 0,6-5 30 0 0,1 0-1 0 0,0 0 1 0 0,0 1-1 0 0,1-1 1 0 0,-1 1-1 0 0,1 0 0 0 0,-1 0 1 0 0,1 0-1 0 0,1 0 1 0 0,-1 0-1 0 0,0 1 1 0 0,1-1-1 0 0,0 1 1 0 0,0-1-1 0 0,0 0 1 0 0,1 1-1 0 0,-1-1 1 0 0,1 6-1 0 0,1-1 81 0 0,0 1 0 0 0,0-1 0 0 0,1 1 0 0 0,0-1 0 0 0,1 0 0 0 0,-1 0 0 0 0,2 0 0 0 0,0 0 0 0 0,0-1 0 0 0,0 0 0 0 0,1 1 0 0 0,0-1 0 0 0,1-1 0 0 0,-1 1 1 0 0,10 8-1 0 0,-6-8-86 0 0,0 0 0 0 0,0-1 0 0 0,0 0 0 0 0,1-1 0 0 0,0 0 0 0 0,0 0 0 0 0,0-1 0 0 0,1-1 0 0 0,0 1 0 0 0,0-2 0 0 0,0 0 0 0 0,14 3 0 0 0,1-2-222 0 0,0-2-1 0 0,0 0 1 0 0,0-2 0 0 0,1 0 0 0 0,-1-2 0 0 0,48-10-1 0 0,-35 2-416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5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284 474 11287 0 0,'0'0'1295'0'0,"-2"1"-806"0"0,-1-1-149 0 0,0 0-1 0 0,0-1 0 0 0,0 1 1 0 0,-1 0-1 0 0,1-1 0 0 0,0 0 1 0 0,1 1-1 0 0,-1-1 0 0 0,-5-3 1 0 0,4 3-149 0 0,0-1 1 0 0,0 1-1 0 0,0-1 1 0 0,-1 1-1 0 0,1 1 1 0 0,0-1-1 0 0,0 1 1 0 0,-5-1 0 0 0,2 2-91 0 0,0 1 1 0 0,1-1 0 0 0,-1 1 0 0 0,1 1 0 0 0,-1-1 0 0 0,1 1-1 0 0,0 0 1 0 0,0 1 0 0 0,0-1 0 0 0,1 1 0 0 0,-1 0 0 0 0,-9 9-1 0 0,1 1 43 0 0,1 1 0 0 0,0 0-1 0 0,-13 21 1 0 0,19-25-130 0 0,1 1-1 0 0,0-1 1 0 0,1 1 0 0 0,0 0-1 0 0,1 0 1 0 0,0 1-1 0 0,1 0 1 0 0,0-1-1 0 0,1 1 1 0 0,-1 22 0 0 0,2-27-10 0 0,1-1-1 0 0,1 1 1 0 0,-1-1 0 0 0,1 1 0 0 0,1 0 0 0 0,-1-1 0 0 0,1 0 0 0 0,0 1 0 0 0,1-1 0 0 0,0 0 0 0 0,0 0 0 0 0,0 0 0 0 0,1 0 0 0 0,0-1 0 0 0,1 0-1 0 0,-1 0 1 0 0,1 0 0 0 0,0 0 0 0 0,9 7 0 0 0,-12-11 3 0 0,0-1 1 0 0,0 1-1 0 0,1 0 0 0 0,-1-1 0 0 0,1 0 0 0 0,-1 1 0 0 0,1-1 1 0 0,0 0-1 0 0,-1 0 0 0 0,1-1 0 0 0,0 1 0 0 0,0-1 1 0 0,-1 1-1 0 0,1-1 0 0 0,0 0 0 0 0,0 0 0 0 0,0 0 0 0 0,0 0 1 0 0,-1 0-1 0 0,1-1 0 0 0,4-1 0 0 0,-3 1 3 0 0,-1-1 0 0 0,1 0 0 0 0,-1 0-1 0 0,1 0 1 0 0,-1 0 0 0 0,0 0 0 0 0,0-1 0 0 0,0 1 0 0 0,0-1-1 0 0,0 0 1 0 0,-1 0 0 0 0,1 0 0 0 0,-1-1 0 0 0,4-5 0 0 0,2-7-4 0 0,-1-1 0 0 0,0 1 1 0 0,-1-2-1 0 0,0 1 1 0 0,-2-1-1 0 0,4-25 1 0 0,2-112 22 0 0,-21-68-105 0 0,-19 2 0 0 0,9 112 91 0 0,21 107 61 0 0,0 4 27 0 0,15 101 557 0 0,3 0-1 0 0,47 144 1 0 0,-44-180-736 0 0,21 60 37 0 0,-32-100-1305 0 0,2-1 0 0 0,24 40 0 0 0,-25-52-378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5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39 211 14655 0 0,'3'16'648'0'0,"-3"-12"296"0"0,4 3-944 0 0,-2 4 0 0 0,2 5 280 0 0,0 0 24 0 0,-1 3 8 0 0,3 2 0 0 0,3 3-168 0 0,2 0-32 0 0,-2 1-8 0 0,1-1 0 0 0,-2 1-608 0 0,2-3-120 0 0,-2-3-24 0 0</inkml:trace>
  <inkml:trace contextRef="#ctx0" brushRef="#br0" timeOffset="1">31 35 9671 0 0,'-7'-31'944'0'0,"0"31"-840"0"0,0 0-104 0 0,-2-4 4232 0 0,17 12-4880 0 0,4 2-352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6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55 291 12695 0 0,'2'0'290'0'0,"23"7"602"0"0,-22-5-848 0 0,-1-1 0 0 0,1 0 0 0 0,-1 0 0 0 0,1-1-1 0 0,-1 1 1 0 0,1 0 0 0 0,-1-1 0 0 0,1 0 0 0 0,0 0 0 0 0,-1 0 0 0 0,1 0 0 0 0,0 0 0 0 0,-1 0 0 0 0,1 0 0 0 0,0-1 0 0 0,-1 0 0 0 0,1 1-1 0 0,-1-1 1 0 0,5-2 0 0 0,-1 0 193 0 0,-1-1 0 0 0,1 0 0 0 0,-1-1 0 0 0,0 1-1 0 0,0-1 1 0 0,0 0 0 0 0,0 0 0 0 0,-1-1 0 0 0,0 1-1 0 0,0-1 1 0 0,-1 0 0 0 0,1 0 0 0 0,-1 0 0 0 0,0-1 0 0 0,-1 1-1 0 0,0-1 1 0 0,0 1 0 0 0,0-1 0 0 0,0-8 0 0 0,-1 8-186 0 0,0 0 0 0 0,0 0 1 0 0,-1 0-1 0 0,0 0 0 0 0,-1 0 1 0 0,0 1-1 0 0,0-1 1 0 0,0 0-1 0 0,-1 0 0 0 0,1 1 1 0 0,-2-1-1 0 0,1 1 1 0 0,-1-1-1 0 0,0 1 0 0 0,0 0 1 0 0,-1 0-1 0 0,0 0 0 0 0,0 1 1 0 0,-5-6-1 0 0,4 6 138 0 0,0 0 0 0 0,0 0 0 0 0,-1 1 0 0 0,0 0 0 0 0,0 0 1 0 0,0 0-1 0 0,0 1 0 0 0,-12-5 0 0 0,15 7-126 0 0,0 0 0 0 0,1 1-1 0 0,-1-1 1 0 0,0 1 0 0 0,0 0 0 0 0,1-1 0 0 0,-1 1 0 0 0,0 1 0 0 0,0-1 0 0 0,1 0 0 0 0,-1 1 0 0 0,0-1 0 0 0,1 1 0 0 0,-1 0-1 0 0,0 0 1 0 0,1 0 0 0 0,-1 0 0 0 0,1 0 0 0 0,0 1 0 0 0,-1-1 0 0 0,1 1 0 0 0,0-1 0 0 0,0 1 0 0 0,0 0 0 0 0,-3 3-1 0 0,1 1 33 0 0,-1 0-1 0 0,1 0 1 0 0,0 0-1 0 0,0 1 1 0 0,0 0-1 0 0,1 0 1 0 0,0 0-1 0 0,1 0 1 0 0,0 0-1 0 0,0 1 1 0 0,0-1-1 0 0,1 1 1 0 0,-1 8-1 0 0,1 4 33 0 0,1 0 0 0 0,0-1-1 0 0,7 38 1 0 0,-3-40-78 0 0,1 0-1 0 0,0-1 1 0 0,1 1 0 0 0,1-1-1 0 0,0-1 1 0 0,2 1 0 0 0,-1-1 0 0 0,20 24-1 0 0,-23-33-132 0 0,1 1 0 0 0,0-1 1 0 0,0-1-1 0 0,0 1 0 0 0,1-1 0 0 0,0 0 0 0 0,0 0 0 0 0,0-1 0 0 0,1 0 0 0 0,0 0 0 0 0,8 2 0 0 0,-11-4-225 0 0,0 0 0 0 0,0-1-1 0 0,0 0 1 0 0,0 0 0 0 0,0 0 0 0 0,0-1 0 0 0,0 1 0 0 0,0-1 0 0 0,0-1 0 0 0,0 1 0 0 0,0-1 0 0 0,0 1 0 0 0,0-1 0 0 0,0-1 0 0 0,0 1-1 0 0,0-1 1 0 0,0 0 0 0 0,0 0 0 0 0,6-4 0 0 0,20-20-3732 0 0,-17 11-1598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6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2 455 0 0,'0'0'7456'0'0,"5"6"-5037"0"0,0 1-1248 0 0,0 1 0 0 0,0-1 0 0 0,-1 1 0 0 0,0 0 0 0 0,-1 0-1 0 0,5 16 1 0 0,10 54 419 0 0,-11-41-468 0 0,11 75 539 0 0,-8-47-1086 0 0,-9-59-562 0 0,1-1-30 0 0,-3-8-58 0 0,1-1 0 0 0,1 0 0 0 0,-1 0 0 0 0,1 1 0 0 0,1-7 0 0 0,0-4-98 0 0,1-84-1241 0 0,-4 72 772 0 0,1-1-1 0 0,2 0 1 0 0,8-46-1 0 0,-10 72 637 0 0,1-1-1 0 0,-1 0 1 0 0,1 0 0 0 0,-1 1-1 0 0,1-1 1 0 0,-1 0-1 0 0,1 1 1 0 0,0-1 0 0 0,0 1-1 0 0,0-1 1 0 0,0 1-1 0 0,0-1 1 0 0,0 1 0 0 0,2-2-1 0 0,7 10 249 0 0,8 8 271 0 0,-1 0 1 0 0,25 30 0 0 0,-4-3 194 0 0,-18-23-454 0 0,1-1 1 0 0,0 0-1 0 0,45 27 1 0 0,-54-38-154 0 0,1 0 0 0 0,0-1 0 0 0,0 0 0 0 0,1-1 0 0 0,0-1 1 0 0,0 0-1 0 0,0-1 0 0 0,0 0 0 0 0,18 0 0 0 0,-26-3-58 0 0,0 0 1 0 0,0-1-1 0 0,0 1 0 0 0,0-2 0 0 0,0 1 0 0 0,0-1 1 0 0,0 1-1 0 0,-1-2 0 0 0,1 1 0 0 0,-1-1 0 0 0,1 1 1 0 0,-1-1-1 0 0,0-1 0 0 0,0 1 0 0 0,0-1 0 0 0,-1 0 1 0 0,1 0-1 0 0,-1-1 0 0 0,7-7 0 0 0,-7 7-57 0 0,0-1 0 0 0,-1 1-1 0 0,0-1 1 0 0,0 0 0 0 0,0 0-1 0 0,0 0 1 0 0,-1 0 0 0 0,0 0 0 0 0,0-1-1 0 0,-1 1 1 0 0,0-1 0 0 0,0 1-1 0 0,0-1 1 0 0,-1 1 0 0 0,0-1-1 0 0,0 0 1 0 0,-3-12 0 0 0,1 10-80 0 0,0-1 0 0 0,-1 1-1 0 0,0 0 1 0 0,0 0 0 0 0,-1 0 0 0 0,0 0 0 0 0,-1 1 0 0 0,0-1-1 0 0,-1 1 1 0 0,1 0 0 0 0,-1 1 0 0 0,-1 0 0 0 0,1 0 0 0 0,-1 0 0 0 0,-1 0-1 0 0,1 1 1 0 0,-10-5 0 0 0,15 10 93 0 0,1 0 0 0 0,0 1 1 0 0,-1-1-1 0 0,1 1 0 0 0,-1-1 0 0 0,1 1 0 0 0,-1-1 0 0 0,1 1 0 0 0,-1 0 0 0 0,1 0 0 0 0,-1 0 1 0 0,1 0-1 0 0,-1 0 0 0 0,1 0 0 0 0,-1 1 0 0 0,1-1 0 0 0,-1 0 0 0 0,1 1 0 0 0,-1-1 1 0 0,1 1-1 0 0,-1-1 0 0 0,1 1 0 0 0,0 0 0 0 0,-1 0 0 0 0,1-1 0 0 0,0 1 0 0 0,0 0 1 0 0,-1 0-1 0 0,1 0 0 0 0,0 1 0 0 0,0-1 0 0 0,0 0 0 0 0,-1 2 0 0 0,-1 2 91 0 0,0-1 0 0 0,0 1 0 0 0,0 0 0 0 0,1-1 0 0 0,-1 1 0 0 0,1 0 0 0 0,0 1 0 0 0,-1 6 0 0 0,1 3 116 0 0,0-1 1 0 0,1 1-1 0 0,0 0 0 0 0,2-1 0 0 0,0 1 0 0 0,0 0 1 0 0,1-1-1 0 0,1 1 0 0 0,0-1 0 0 0,1 0 1 0 0,1 0-1 0 0,0 0 0 0 0,1 0 0 0 0,13 22 0 0 0,-12-27-143 0 0,0 0-1 0 0,1-1 1 0 0,-1 1-1 0 0,2-2 1 0 0,-1 1 0 0 0,1-1-1 0 0,0 0 1 0 0,1-1-1 0 0,-1 0 1 0 0,1-1-1 0 0,1 0 1 0 0,18 7-1 0 0,-11-6-28 0 0,0-1 0 0 0,0-1 0 0 0,1-1-1 0 0,-1-1 1 0 0,1 0 0 0 0,37-2 0 0 0,-41-2-228 0 0,0-1 1 0 0,0 0-1 0 0,-1-1 1 0 0,0-1-1 0 0,1-1 0 0 0,14-7 1 0 0,-12 5-120 0 0,45-23-2026 0 0,-34 15 487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2759 0 0,'-1'0'351'0'0,"1"-1"-1"0"0,0 1 0 0 0,0-1 0 0 0,0 1 0 0 0,0-1 0 0 0,0 1 0 0 0,-4-4 3502 0 0,4 3-3502 0 0,-1 1 0 0 0,1 0 0 0 0,0-1 0 0 0,-1 1 0 0 0,1 0 0 0 0,-1 0 0 0 0,1 0 1 0 0,-1-1-1 0 0,1 1 0 0 0,-1 0 0 0 0,1 0 0 0 0,-1 0 0 0 0,1 0 0 0 0,-2 0 0 0 0,2 1-138 0 0,-1-1 0 0 0,0 1-1 0 0,0 0 1 0 0,1 0 0 0 0,-1 0-1 0 0,1-1 1 0 0,-1 1 0 0 0,0 0-1 0 0,1 0 1 0 0,0 0 0 0 0,-1 0-1 0 0,1 0 1 0 0,-1 0 0 0 0,1 2-1 0 0,-3 7 159 0 0,1 1-1 0 0,-1 12 1 0 0,3 11 91 0 0,1 1 0 0 0,1-1 1 0 0,2 1-1 0 0,11 46 0 0 0,63 193-513 0 0,-71-254-503 0 0,12 25 0 0 0,3-4-3668 0 0,-15-27-1608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17 175 9671 0 0,'-2'-2'220'0'0,"1"0"0"0"0,-1 0-1 0 0,0-1 1 0 0,1 1 0 0 0,0 0-1 0 0,-1 0 1 0 0,1-1 0 0 0,0 1-1 0 0,0-1 1 0 0,1 1 0 0 0,-1-1-1 0 0,0 0 1 0 0,1 1 0 0 0,0-1-1 0 0,-1 1 1 0 0,1-1 0 0 0,0 0-1 0 0,0 1 1 0 0,1-1 0 0 0,-1 0-1 0 0,0 1 1 0 0,1-1 0 0 0,0 0-1 0 0,1-4 1 0 0,0 3 2 0 0,0-1 0 0 0,0 1 1 0 0,1 0-1 0 0,-1-1 0 0 0,1 1 1 0 0,0 1-1 0 0,0-1 0 0 0,0 0 0 0 0,0 1 1 0 0,1-1-1 0 0,-1 1 0 0 0,9-5 1 0 0,5-1-203 0 0,1 1 1 0 0,0 1-1 0 0,0 1 0 0 0,1 0 1 0 0,18-3-1 0 0,-25 6-12 0 0,-5 2-8 0 0,0 0 0 0 0,0 0 0 0 0,-1 0 0 0 0,12 1 0 0 0,-16 0 2 0 0,-1 0 0 0 0,1 0-1 0 0,0 0 1 0 0,-1 0 0 0 0,1 0 0 0 0,-1 0-1 0 0,1 0 1 0 0,0 1 0 0 0,-1-1-1 0 0,1 1 1 0 0,-1-1 0 0 0,1 1 0 0 0,-1 0-1 0 0,1-1 1 0 0,-1 1 0 0 0,0 0-1 0 0,1 0 1 0 0,-1 0 0 0 0,2 1 0 0 0,0 2 17 0 0,-2-3-10 0 0,1 0 0 0 0,-1 0 0 0 0,0 1 1 0 0,0-1-1 0 0,0 1 0 0 0,0-1 0 0 0,0 1 1 0 0,0-1-1 0 0,0 1 0 0 0,-1 0 0 0 0,1 0 1 0 0,0-1-1 0 0,-1 1 0 0 0,0 0 0 0 0,1 0 1 0 0,-1-1-1 0 0,0 1 0 0 0,0 2 0 0 0,0 5 89 0 0,0-1 1 0 0,-3 14-1 0 0,1-9-20 0 0,-1 11 101 0 0,1-10 28 0 0,0 0-1 0 0,1 22 1 0 0,1-31-152 0 0,1 0 0 0 0,-1 0 1 0 0,1 0-1 0 0,0 0 0 0 0,1 0 1 0 0,-1-1-1 0 0,1 1 0 0 0,0 0 0 0 0,0-1 1 0 0,1 0-1 0 0,3 6 0 0 0,-3-5 2 0 0,1 0 0 0 0,-1-1 0 0 0,1 0 0 0 0,1 0 0 0 0,-1 0 0 0 0,0 0 0 0 0,1 0 0 0 0,0-1 0 0 0,0 0 0 0 0,0 0 0 0 0,0-1 0 0 0,0 1 0 0 0,1-1 0 0 0,6 2 0 0 0,-5-2 0 0 0,0-1 0 0 0,0 0-1 0 0,0-1 1 0 0,0 0-1 0 0,-1 0 1 0 0,1 0 0 0 0,0-1-1 0 0,0 0 1 0 0,0 0 0 0 0,0-1-1 0 0,11-3 1 0 0,-12 3-8 0 0,0-1-1 0 0,-1 1 1 0 0,1-1 0 0 0,0 0-1 0 0,-1-1 1 0 0,0 1 0 0 0,0-1-1 0 0,0 0 1 0 0,0 0 0 0 0,0-1-1 0 0,-1 1 1 0 0,0-1 0 0 0,0 0 0 0 0,0 0-1 0 0,-1-1 1 0 0,1 1 0 0 0,-1-1-1 0 0,0 1 1 0 0,-1-1 0 0 0,0 0-1 0 0,0 0 1 0 0,0 0 0 0 0,0-1-1 0 0,0-6 1 0 0,-2 7 2 0 0,0 1 0 0 0,0-1 0 0 0,0 1 0 0 0,-1-1 0 0 0,0 1 0 0 0,0 0 0 0 0,0-1 0 0 0,0 1 0 0 0,-1 0 0 0 0,0 0 0 0 0,0 0 0 0 0,-1 0 0 0 0,1 0 0 0 0,-1 0 0 0 0,-5-5 0 0 0,4 5-29 0 0,0 0 0 0 0,-1 1-1 0 0,1 0 1 0 0,-1 0 0 0 0,0 0-1 0 0,-1 0 1 0 0,1 1 0 0 0,-1 0 0 0 0,1 0-1 0 0,-1 0 1 0 0,0 1 0 0 0,0 0-1 0 0,-7-2 1 0 0,-9 0-308 0 0,-30-4-1 0 0,21 7-4093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3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11919 0 0,'0'0'1083'0'0,"0"1"-891"0"0,4 113 5163 0 0,-3 50-1401 0 0,-3-145-3583 0 0,1-7 55 0 0,0-1 0 0 0,2 17-1 0 0,-1-27-92 0 0,0-1-321 0 0,0 0 0 0 0,0 0 0 0 0,1 0 0 0 0,-1 0-1 0 0,0 1 1 0 0,0-1 0 0 0,0 0 0 0 0,1 0 0 0 0,-1 0-1 0 0,0 0 1 0 0,0 0 0 0 0,1 0 0 0 0,-1 0 0 0 0,0 0-1 0 0,0 0 1 0 0,1 0 0 0 0,-1 0 0 0 0,0 0 0 0 0,0 0-1 0 0,1 0 1 0 0,-1 0 0 0 0,0 0 0 0 0,0 0 0 0 0,1 0-1 0 0,-1-1 1 0 0,8-10 46 0 0,-1-1 0 0 0,-1 1-1 0 0,0-2 1 0 0,0 1 0 0 0,7-25-1 0 0,5-12-48 0 0,-14 37 11 0 0,-3 10-17 0 0,0-1 0 0 0,0 1 0 0 0,0 0 0 0 0,0-1 0 0 0,0 1 0 0 0,0 0 0 0 0,0-1 0 0 0,1 1 0 0 0,0 0 0 0 0,2-3 0 0 0,0 3-3 0 0,-3 2 7 0 0,0 1 0 0 0,0-1-1 0 0,-1 0 1 0 0,1 0 0 0 0,0 1-1 0 0,0-1 1 0 0,0 0 0 0 0,-1 1-1 0 0,1-1 1 0 0,0 1 0 0 0,0-1 0 0 0,-1 1-1 0 0,1-1 1 0 0,0 1 0 0 0,-1 0-1 0 0,1-1 1 0 0,0 1 0 0 0,-1 0 0 0 0,1-1-1 0 0,-1 1 1 0 0,1 0 0 0 0,-1 0-1 0 0,0 0 1 0 0,1-1 0 0 0,-1 1-1 0 0,0 0 1 0 0,1 1 0 0 0,-1 0 32 0 0,6 11 156 0 0,-1 1-1 0 0,-1-1 1 0 0,0 1 0 0 0,3 27 0 0 0,-5-27-192 0 0,0-1 0 0 0,1 1 0 0 0,1-1 1 0 0,0 0-1 0 0,8 18 0 0 0,-11-30-177 0 0,0 1-1 0 0,0 0 1 0 0,0-1-1 0 0,0 1 0 0 0,1-1 1 0 0,-1 0-1 0 0,0 1 1 0 0,1-1-1 0 0,1 2 1 0 0,0-3-1402 0 0,-1 0 826 0 0,1 0 1 0 0,-1-1 0 0 0,0 1 0 0 0,1 0-1 0 0,-1-1 1 0 0,4-1 0 0 0,2-6-2682 0 0,-3 3 1632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9215 0 0,'-3'-1'119'0'0,"-1"1"0"0"0,1-1 0 0 0,0 1 0 0 0,-1 0 0 0 0,1 0 0 0 0,-1 0-1 0 0,1 1 1 0 0,-1-1 0 0 0,1 1 0 0 0,0 0 0 0 0,-1 0 0 0 0,1 0 0 0 0,0 0 0 0 0,0 0-1 0 0,0 1 1 0 0,0 0 0 0 0,0-1 0 0 0,-4 4 0 0 0,-4 2 994 0 0,1-1 0 0 0,-1-1 0 0 0,-14 6 0 0 0,-20 10 1199 0 0,42-19-2084 0 0,0-1-156 0 0,1 1 1 0 0,-1-1-1 0 0,1 1 0 0 0,0-1 1 0 0,-1 1-1 0 0,1 0 0 0 0,0 0 1 0 0,-2 3-1 0 0,3-4-73 0 0,1 0 1 0 0,0 0-1 0 0,0-1 0 0 0,-1 1 1 0 0,1 0-1 0 0,0 0 0 0 0,0 0 1 0 0,0 0-1 0 0,0 0 0 0 0,0 0 0 0 0,0 0 1 0 0,0 0-1 0 0,0 0 0 0 0,0 0 1 0 0,1 0-1 0 0,-1-1 0 0 0,0 1 0 0 0,1 0 1 0 0,-1 0-1 0 0,0 0 0 0 0,1 0 1 0 0,-1 0-1 0 0,1-1 0 0 0,-1 1 0 0 0,1 0 1 0 0,0-1-1 0 0,-1 1 0 0 0,1 0 1 0 0,0-1-1 0 0,0 2 0 0 0,6 4 1 0 0,-1 0 0 0 0,1 0-1 0 0,0-1 1 0 0,0 0 0 0 0,13 6-1 0 0,43 18 10 0 0,-24-12 68 0 0,-28-11-21 0 0,34 14 1230 0 0,73 48 0 0 0,-114-66-1140 0 0,-1 0-1 0 0,0 0 0 0 0,0 1 1 0 0,0 0-1 0 0,0-1 0 0 0,-1 1 1 0 0,1 0-1 0 0,-1 0 0 0 0,1 1 1 0 0,-1-1-1 0 0,0 0 0 0 0,2 5 1 0 0,-4-6-78 0 0,1 0 1 0 0,-1 0 0 0 0,0 0-1 0 0,0 0 1 0 0,0 0 0 0 0,0 0-1 0 0,0 0 1 0 0,0 0 0 0 0,0 0-1 0 0,0 0 1 0 0,-1 0 0 0 0,1 0-1 0 0,-1 0 1 0 0,0 0 0 0 0,1 0-1 0 0,-1 0 1 0 0,0 0 0 0 0,0 0-1 0 0,0-1 1 0 0,-1 1-1 0 0,1-1 1 0 0,0 1 0 0 0,0 0-1 0 0,-1-1 1 0 0,-1 2 0 0 0,-8 6-61 0 0,0-1 0 0 0,0 0 0 0 0,-1-1 0 0 0,0 0 0 0 0,0 0 0 0 0,-1-1 0 0 0,-23 7 0 0 0,31-11-649 0 0,0-1 0 0 0,-1 1 0 0 0,1-1 0 0 0,0 0 1 0 0,-1-1-1 0 0,0 1 0 0 0,-7-1 0 0 0,6-3-979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1839 0 0,'13'-6'176'0'0,"5"0"2352"0"0,-8 5 1971 0 0,0 0-1 0 0,19 1 1 0 0,-11 1-2177 0 0,55 3-1687 0 0,-25-1-3606 0 0,-33-2 1441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14 3223 0 0,'0'0'7'0'0,"0"-1"0"0"0,0 0-1 0 0,0 1 1 0 0,0-1 0 0 0,0 1-1 0 0,0-1 1 0 0,0 0-1 0 0,0 1 1 0 0,-1-1 0 0 0,1 1-1 0 0,0-1 1 0 0,0 1-1 0 0,0-1 1 0 0,-1 0 0 0 0,1 1-1 0 0,0-1 1 0 0,-1 1-1 0 0,1-1 1 0 0,0 1 0 0 0,-1 0-1 0 0,1-1 1 0 0,0 1-1 0 0,-1-1 1 0 0,0 1 19 0 0,0 0 0 0 0,0 0 0 0 0,0 0 0 0 0,0 0 0 0 0,0 1 1 0 0,0-1-1 0 0,0 0 0 0 0,1 0 0 0 0,-1 1 0 0 0,0-1 0 0 0,0 1 0 0 0,-1 0 0 0 0,-13 6 2562 0 0,-12 5 5453 0 0,2 3-3940 0 0,16-9-3559 0 0,1 1 0 0 0,0 0 0 0 0,1 0 0 0 0,0 0 1 0 0,0 1-1 0 0,-10 15 0 0 0,15-20-503 0 0,0 0 0 0 0,1 0 0 0 0,-1 0 1 0 0,1 0-1 0 0,0 1 0 0 0,0-1 0 0 0,0 0 0 0 0,0 1 0 0 0,1-1 1 0 0,-1 0-1 0 0,1 1 0 0 0,0-1 0 0 0,0 1 0 0 0,0-1 0 0 0,1 7 1 0 0,0-4 65 0 0,1-1-1 0 0,0 0 1 0 0,0 0 0 0 0,0 0 0 0 0,1 0 0 0 0,-1 0 0 0 0,1-1 0 0 0,0 1 0 0 0,5 5-1 0 0,1 0 74 0 0,1-1 0 0 0,0 0 0 0 0,0 0-1 0 0,1-1 1 0 0,0 0 0 0 0,0-1-1 0 0,19 9 1 0 0,-15-9-1010 0 0,0-1-1 0 0,1 0 1 0 0,-1-1-1 0 0,31 5 1 0 0,-37-9 188 0 0,0 0 0 0 0,0-1 0 0 0,0 0 0 0 0,0 0 0 0 0,0-1 0 0 0,0 0 0 0 0,0-1 1 0 0,0 0-1 0 0,-1 0 0 0 0,14-6 0 0 0,-5 0-5463 0 0</inkml:trace>
  <inkml:trace contextRef="#ctx0" brushRef="#br0" timeOffset="1">515 87 6911 0 0,'0'0'736'0'0,"0"11"-736"0"0,0 0 0 0 0,2 3 1568 0 0,2 1 288 0 0,-1-2 56 0 0,3 4 8 0 0,0-1-1456 0 0,2 2-296 0 0,2-2-56 0 0,-1-1-4272 0 0,1 0-848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13535 0 0,'-12'-30'1224'0'0,"13"29"-1202"0"0,0 0 0 0 0,1 1 0 0 0,-1-1 0 0 0,0 0-1 0 0,1 1 1 0 0,-1 0 0 0 0,0-1 0 0 0,1 1 0 0 0,-1 0-1 0 0,2-1 1 0 0,45-2-2688 0 0,85 3 0 0 0,-115 1 2385 0 0,61 11-2186 0 0,-65-7 3400 0 0,-1-1 4486 0 0,-15 13-2815 0 0,-6 2-1037 0 0,-3 10-304 0 0,3-7-1063 0 0,7-20-272 0 0,2-1-96 0 0,4 5 121 0 0,0 0 1 0 0,0 0-1 0 0,1 0 1 0 0,-1-1-1 0 0,1 0 1 0 0,0-1-1 0 0,0 1 1 0 0,1-1 0 0 0,0 0-1 0 0,8 3 1 0 0,29 21 317 0 0,-21-12 31 0 0,-5-3 571 0 0,19 17 1 0 0,-33-26-552 0 0,0 0 0 0 0,-1-1 0 0 0,1 2 0 0 0,-1-1 0 0 0,0 0 0 0 0,0 1 1 0 0,0-1-1 0 0,0 1 0 0 0,3 10 0 0 0,-5-11-163 0 0,-1-1-1 0 0,0 0 0 0 0,0 1 1 0 0,0-1-1 0 0,0 1 1 0 0,0-1-1 0 0,0 1 1 0 0,-1-1-1 0 0,0 0 0 0 0,0 1 1 0 0,0-1-1 0 0,0 0 1 0 0,0 0-1 0 0,-1 1 1 0 0,1-1-1 0 0,-4 4 1 0 0,1 0 16 0 0,0-1 1 0 0,-1 0-1 0 0,0 0 1 0 0,0 0 0 0 0,-1-1-1 0 0,-7 7 1 0 0,-14 6-21 0 0,0-2 1 0 0,-49 23-1 0 0,68-35-316 0 0,-22 7-2842 0 0,16-8-6038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 2303 0 0,'-3'-1'120'0'0,"3"1"-118"0"0,-1 0 0 0 0,1-1 1 0 0,0 1-1 0 0,-1 0 1 0 0,1 0-1 0 0,0 0 1 0 0,-1-1-1 0 0,1 1 1 0 0,-1 0-1 0 0,1 0 1 0 0,0 0-1 0 0,-1 0 0 0 0,1-1 1 0 0,-1 1-1 0 0,1 0 1 0 0,-1 0-1 0 0,1 0 1 0 0,0 0-1 0 0,-1 0 1 0 0,1 0-1 0 0,-1 0 0 0 0,1 0 1 0 0,-1 0-1 0 0,1 1 1 0 0,0-1-1 0 0,-1 0 1 0 0,1 0-1 0 0,-1 0 1 0 0,1 0-1 0 0,0 1 1 0 0,-1-1-1 0 0,0 1 0 0 0,-35 17 224 0 0,27-14 4116 0 0,-2-14-504 0 0,8 8-3370 0 0,-1-1 0 0 0,0 2 1 0 0,0-1-1 0 0,0 0 0 0 0,0 1 0 0 0,-1 0 1 0 0,1 0-1 0 0,0 0 0 0 0,-1 0 1 0 0,1 1-1 0 0,0 0 0 0 0,-9 0 0 0 0,-1 2 529 0 0,0 0 0 0 0,-23 7 1 0 0,-6 2 76 0 0,37-10-1004 0 0,1 0-1 0 0,-1 0 1 0 0,1 1-1 0 0,0-1 1 0 0,0 1 0 0 0,-1 1-1 0 0,1-1 1 0 0,1 1 0 0 0,-7 3-1 0 0,9-4-159 0 0,0 0 0 0 0,0 0 0 0 0,1-1 0 0 0,-1 1 0 0 0,0 0 0 0 0,1 0 0 0 0,0 1 0 0 0,-1-1-1 0 0,1 0 1 0 0,0 0 0 0 0,0 1 0 0 0,0-1 0 0 0,1 1 0 0 0,-1-1 0 0 0,0 1 0 0 0,1-1 0 0 0,0 1-1 0 0,-1-1 1 0 0,1 1 0 0 0,0-1 0 0 0,0 1 0 0 0,1 3 0 0 0,1 7-1725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 6447 0 0,'-14'-2'686'0'0,"9"2"-106"0"0,1 1 1 0 0,-1-1-1 0 0,0 1 1 0 0,1 1-1 0 0,-1-1 1 0 0,1 1-1 0 0,-1-1 1 0 0,1 1-1 0 0,0 1 0 0 0,0-1 1 0 0,0 1-1 0 0,0-1 1 0 0,0 1-1 0 0,0 0 1 0 0,1 0-1 0 0,-1 1 1 0 0,1-1-1 0 0,0 1 1 0 0,-4 6-1 0 0,-2 3 50 0 0,1 0 0 0 0,0 0 0 0 0,2 1 0 0 0,-11 27 1 0 0,11-24-586 0 0,1-1 0 0 0,0 1 0 0 0,2 0 0 0 0,0 1 0 0 0,0-1 0 0 0,1 22 0 0 0,2-33-124 0 0,1 0-1 0 0,-1 1 1 0 0,1-1 0 0 0,0 1 0 0 0,1-1-1 0 0,-1 0 1 0 0,1 0 0 0 0,0 0-1 0 0,1 0 1 0 0,0 0 0 0 0,0 0 0 0 0,0-1-1 0 0,0 1 1 0 0,1-1 0 0 0,0 0 0 0 0,0 0-1 0 0,1 0 1 0 0,-1-1 0 0 0,1 0-1 0 0,5 5 1 0 0,-4-6-229 0 0,-1 0 1 0 0,1 0-1 0 0,0 0 0 0 0,0-1 0 0 0,0 0 0 0 0,0 0 0 0 0,0 0 1 0 0,0-1-1 0 0,11 1 0 0 0,-6-1-454 0 0,-1 0 1 0 0,0-2-1 0 0,0 1 1 0 0,0-1-1 0 0,14-3 0 0 0,-3-1-4054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89 4143 0 0,'0'-2'319'0'0,"0"0"-116"0"0,0 1 0 0 0,-1-1 0 0 0,1 0-1 0 0,0 1 1 0 0,-1-1 0 0 0,1 1 0 0 0,-1-1 0 0 0,1 0 0 0 0,-1 1-1 0 0,0-1 1 0 0,0 1 0 0 0,0-1 0 0 0,0 1 0 0 0,0 0 0 0 0,0-1-1 0 0,0 1 1 0 0,0 0 0 0 0,0 0 0 0 0,-1 0 0 0 0,1 0 0 0 0,0 0-1 0 0,-1 0 1 0 0,1 0 0 0 0,-1 0 0 0 0,1 1 0 0 0,-1-1 0 0 0,1 0-1 0 0,-1 1 1 0 0,0-1 0 0 0,1 1 0 0 0,-1 0 0 0 0,0-1 0 0 0,1 1-1 0 0,-1 0 1 0 0,0 0 0 0 0,1 0 0 0 0,-1 0 0 0 0,-2 1 0 0 0,0 0 45 0 0,0 0 1 0 0,0 0 0 0 0,0 0-1 0 0,0 1 1 0 0,0-1 0 0 0,1 1-1 0 0,-1 0 1 0 0,0 0 0 0 0,1 0-1 0 0,0 1 1 0 0,-1-1 0 0 0,1 1-1 0 0,-3 3 1 0 0,2-1-189 0 0,1-1-1 0 0,1 0 1 0 0,-1 0 0 0 0,1 1-1 0 0,0-1 1 0 0,0 1-1 0 0,0 0 1 0 0,0 0 0 0 0,1 0-1 0 0,0 0 1 0 0,0 0 0 0 0,0 0-1 0 0,1 0 1 0 0,-1 0 0 0 0,1 0-1 0 0,1 0 1 0 0,-1 0 0 0 0,1 0-1 0 0,-1 0 1 0 0,2 0 0 0 0,-1 0-1 0 0,0 0 1 0 0,1 0 0 0 0,0 0-1 0 0,0-1 1 0 0,0 1-1 0 0,1-1 1 0 0,0 0 0 0 0,0 1-1 0 0,0-1 1 0 0,0 0 0 0 0,0-1-1 0 0,1 1 1 0 0,0 0 0 0 0,0-1-1 0 0,0 0 1 0 0,0 0 0 0 0,0 0-1 0 0,0-1 1 0 0,1 1 0 0 0,5 1-1 0 0,-1-1 7 0 0,0 0 0 0 0,0 0 1 0 0,1-1-1 0 0,-1-1 0 0 0,1 0 0 0 0,-1 0 0 0 0,1 0 0 0 0,0-1 0 0 0,-1-1 0 0 0,1 0 0 0 0,12-2 0 0 0,-18 2 11 0 0,1 0-1 0 0,-1-1 0 0 0,0 1 1 0 0,1-1-1 0 0,-1 0 0 0 0,0 0 1 0 0,0-1-1 0 0,0 1 0 0 0,0-1 0 0 0,-1 0 1 0 0,5-3-1 0 0,-6 3 6 0 0,0 0 1 0 0,0 1-1 0 0,0-1 1 0 0,0 0-1 0 0,0 0 1 0 0,-1 0-1 0 0,1 0 1 0 0,-1 0-1 0 0,0 0 1 0 0,0 0-1 0 0,0-1 1 0 0,-1 1-1 0 0,1 0 1 0 0,-1 0-1 0 0,0-1 1 0 0,0 1-1 0 0,0-4 1 0 0,-1 1-23 0 0,1 0 1 0 0,-2 0-1 0 0,1 0 1 0 0,-1 0 0 0 0,0 0-1 0 0,0 0 1 0 0,0 1-1 0 0,-1-1 1 0 0,0 1 0 0 0,0 0-1 0 0,-1 0 1 0 0,-5-7 0 0 0,1 2-181 0 0,-1 1 0 0 0,0 1 0 0 0,0-1 0 0 0,-1 1-1 0 0,-11-6 1 0 0,5 4-241 0 0,-24-19-3240 0 0,31 21 1878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0,'17'48'907'0'0,"-7"-21"2113"0"0,-1 1 0 0 0,10 47 0 0 0,-15-44-1256 0 0,0-1-185 0 0,1-1 1 0 0,11 34-1 0 0,-16-61-1431 0 0,0-2-137 0 0,1 0-1 0 0,-1 0 1 0 0,0 1-1 0 0,0-1 1 0 0,0 0-1 0 0,1 0 1 0 0,-1 0-1 0 0,0 1 1 0 0,0-1-1 0 0,1 0 1 0 0,-1 0-1 0 0,0 0 1 0 0,1 0-1 0 0,-1 0 1 0 0,0 1-1 0 0,0-1 1 0 0,1 0-1 0 0,-1 0 1 0 0,0 0-1 0 0,1 0 1 0 0,-1 0-1 0 0,1 0 1 0 0,4-5-4 0 0,0 0 1 0 0,-1 0-1 0 0,1 0 1 0 0,-1 0-1 0 0,0-1 1 0 0,0 0-1 0 0,-1 0 1 0 0,0 0-1 0 0,5-13 1 0 0,1-6-65 0 0,6-33 0 0 0,-9 33 10 0 0,-3 10 30 0 0,1 0-29 0 0,-1 0 0 0 0,2 1 0 0 0,0 0 0 0 0,0 0 0 0 0,13-22 0 0 0,-18 36 46 0 0,0-1 0 0 0,0 1 0 0 0,0 0 0 0 0,0 0 0 0 0,1-1 0 0 0,-1 1 0 0 0,0 0 0 0 0,0 0 0 0 0,0-1 0 0 0,0 1 0 0 0,1 0 0 0 0,-1 0 0 0 0,0 0 0 0 0,0-1 0 0 0,0 1 0 0 0,1 0 0 0 0,-1 0 0 0 0,0 0 0 0 0,0 0 0 0 0,1 0 0 0 0,-1 0 0 0 0,0-1 0 0 0,0 1 0 0 0,1 0 0 0 0,-1 0 0 0 0,0 0 0 0 0,0 0 0 0 0,1 0 0 0 0,-1 0 0 0 0,0 0 0 0 0,1 0 0 0 0,-1 0 0 0 0,0 0 0 0 0,0 0 0 0 0,1 0 0 0 0,-1 0 0 0 0,0 1 0 0 0,0-1 0 0 0,1 0 0 0 0,-1 0 0 0 0,0 0 0 0 0,0 0 0 0 0,1 0 0 0 0,-1 0 0 0 0,0 1 0 0 0,0-1 0 0 0,0 0 0 0 0,1 0 0 0 0,-1 0 0 0 0,0 1 0 0 0,0-1 0 0 0,0 0 0 0 0,0 0 0 0 0,1 1 0 0 0,-1-1 0 0 0,0 0 0 0 0,0 0 0 0 0,0 1 0 0 0,0-1 0 0 0,0 1 0 0 0,5 5 7 0 0,-1 1 1 0 0,0 0-1 0 0,-1 0 0 0 0,1 0 0 0 0,-1 0 0 0 0,-1 0 1 0 0,4 15-1 0 0,3 8 7 0 0,-1-6-904 0 0,2 1-1 0 0,1-2 0 0 0,21 37 1 0 0,-26-52 412 0 0,0 1 0 0 0,0-1 0 0 0,1-1 1 0 0,0 1-1 0 0,0-1 0 0 0,1 0 0 0 0,-1-1 1 0 0,2 1-1 0 0,-1-2 0 0 0,1 1 0 0 0,-1-1 1 0 0,14 5-1 0 0,0-4-5053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43 6911 0 0,'-3'-10'118'0'0,"-10"-16"387"0"0,13 25-503 0 0,0 1 1 0 0,0 0-1 0 0,0-1 1 0 0,0 1-1 0 0,0 0 1 0 0,0 0-1 0 0,-1-1 0 0 0,1 1 1 0 0,0 0-1 0 0,0-1 1 0 0,0 1-1 0 0,-1 0 1 0 0,1 0-1 0 0,0-1 1 0 0,0 1-1 0 0,-1 0 0 0 0,1 0 1 0 0,0 0-1 0 0,0-1 1 0 0,-1 1-1 0 0,1 0 1 0 0,0 0-1 0 0,-1 0 0 0 0,1 0 1 0 0,0 0-1 0 0,-1 0 1 0 0,1 0-1 0 0,0 0 1 0 0,-1 0-1 0 0,1-1 0 0 0,0 1 1 0 0,-1 0-1 0 0,1 1 1 0 0,0-1-1 0 0,-1 0 1 0 0,1 0-1 0 0,0 0 0 0 0,0 0 1 0 0,-1 0-1 0 0,1 0 1 0 0,0 0-1 0 0,-1 0 1 0 0,1 1-1 0 0,0-1 0 0 0,-1 0 1 0 0,0 1 6 0 0,-2 0 442 0 0,-1 1 0 0 0,1 0-1 0 0,0 0 1 0 0,-1 1-1 0 0,1-1 1 0 0,0 1 0 0 0,0-1-1 0 0,1 1 1 0 0,-1 0 0 0 0,0 0-1 0 0,1 0 1 0 0,0 0-1 0 0,0 1 1 0 0,0-1 0 0 0,0 1-1 0 0,0-1 1 0 0,1 1 0 0 0,-1 0-1 0 0,0 5 1 0 0,-2 5 275 0 0,1 1 0 0 0,1-1 0 0 0,-2 29 1 0 0,4-11-522 0 0,1 0 0 0 0,10 55 1 0 0,20 63 227 0 0,-22-111-408 0 0,40 130-3395 0 0,-12-47-1069 0 0,-31-98-1096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22 213 11831 0 0,'-3'-4'144'0'0,"1"0"0"0"0,-1-1 0 0 0,1 1 0 0 0,0 0 0 0 0,0-1 0 0 0,0 1 0 0 0,1-1 0 0 0,0 0 0 0 0,0 1 0 0 0,0-1 0 0 0,0 0 0 0 0,1 0 0 0 0,-1 1 0 0 0,1-1 0 0 0,1-9 0 0 0,0 10-4 0 0,0 0 0 0 0,1 0 0 0 0,-1 0-1 0 0,1 0 1 0 0,-1 0 0 0 0,1 0 0 0 0,0 1 0 0 0,1-1-1 0 0,-1 0 1 0 0,1 1 0 0 0,-1 0 0 0 0,1 0 0 0 0,0-1-1 0 0,0 2 1 0 0,0-1 0 0 0,1 0 0 0 0,-1 1-1 0 0,6-4 1 0 0,6-1-104 0 0,0-1 0 0 0,1 2-1 0 0,-1 0 1 0 0,1 1 0 0 0,20-4 0 0 0,84-10-874 0 0,-112 18 741 0 0,18 0-132 0 0,-25 1 236 0 0,0 0 0 0 0,0 0-1 0 0,0 0 1 0 0,0 0 0 0 0,-1 0 0 0 0,1 0 0 0 0,0 0-1 0 0,0 0 1 0 0,0 1 0 0 0,0-1 0 0 0,0 0 0 0 0,0 1-1 0 0,-1-1 1 0 0,1 1 0 0 0,0-1 0 0 0,0 1 0 0 0,0-1-1 0 0,-1 1 1 0 0,1-1 0 0 0,0 1 0 0 0,-1 0 0 0 0,1-1 0 0 0,-1 1-1 0 0,1 0 1 0 0,-1 0 0 0 0,1-1 0 0 0,-1 1 0 0 0,1 0-1 0 0,-1 0 1 0 0,1 0 0 0 0,-1 0 0 0 0,0-1 0 0 0,0 1-1 0 0,0 0 1 0 0,1 0 0 0 0,-1 0 0 0 0,0 0 0 0 0,0 0-1 0 0,0 0 1 0 0,0 0 0 0 0,0 0 0 0 0,-1 0 0 0 0,1-1-1 0 0,0 1 1 0 0,0 0 0 0 0,-1 0 0 0 0,0 2 0 0 0,1-3 1 0 0,-8 28 518 0 0,4-15-304 0 0,0 0 0 0 0,1 1 0 0 0,0 0 0 0 0,1 0 0 0 0,0 27 0 0 0,3-32-157 0 0,0 0 0 0 0,0 0 0 0 0,1-1 0 0 0,0 1-1 0 0,1 0 1 0 0,0-1 0 0 0,0 0 0 0 0,1 0 0 0 0,0 0 0 0 0,10 15 0 0 0,-10-18-25 0 0,0 0 0 0 0,1 1 0 0 0,-1-1 0 0 0,1-1 0 0 0,1 1 0 0 0,-1-1 0 0 0,1 0 0 0 0,-1 0 0 0 0,1 0 0 0 0,1-1 1 0 0,-1 0-1 0 0,0 0 0 0 0,1-1 0 0 0,10 3 0 0 0,-13-4 38 0 0,0 0 0 0 0,0-1 0 0 0,0 1 0 0 0,-1-1 1 0 0,1 0-1 0 0,0-1 0 0 0,0 1 0 0 0,0-1 0 0 0,0 1 0 0 0,-1-1 0 0 0,1 0 0 0 0,0-1 0 0 0,-1 1 1 0 0,1 0-1 0 0,-1-1 0 0 0,1 0 0 0 0,-1 0 0 0 0,0 0 0 0 0,0 0 0 0 0,0-1 0 0 0,0 1 1 0 0,0-1-1 0 0,0 0 0 0 0,-1 0 0 0 0,3-3 0 0 0,-2 2 52 0 0,0-1 1 0 0,0 1-1 0 0,-1 0 0 0 0,0-1 0 0 0,1 0 0 0 0,-2 1 1 0 0,1-1-1 0 0,-1 0 0 0 0,1 0 0 0 0,-1 0 0 0 0,-1 0 1 0 0,1 0-1 0 0,-1 0 0 0 0,0 0 0 0 0,0 0 0 0 0,0 0 1 0 0,-1 0-1 0 0,-1-9 0 0 0,-1 6 0 0 0,0 0 0 0 0,0 0 0 0 0,-1 0 0 0 0,0 1 0 0 0,0 0 1 0 0,-1-1-1 0 0,0 1 0 0 0,-6-6 0 0 0,-7-6-45 0 0,-26-21 0 0 0,0 0-2029 0 0,28 21-2535 0 0,10 10-2575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3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9 308 14135 0 0,'0'0'624'0'0,"-1"5"136"0"0,0 1-608 0 0,0 1-152 0 0,0 1 0 0 0,0 1 0 0 0,0 0 288 0 0,0 0 32 0 0,1-1 8 0 0,-1 1 0 0 0,1 1-232 0 0,0 0-96 0 0,1-1 88 0 0,0-1-88 0 0,0-1-864 0 0,-1-1-224 0 0,2-1-48 0 0</inkml:trace>
  <inkml:trace contextRef="#ctx0" brushRef="#br0" timeOffset="1">10 17 15199 0 0,'0'0'1352'0'0,"-2"-5"-1080"0"0,0 1-272 0 0,1-1 504 0 0,0 2 1160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6911 0 0,'11'15'941'0'0,"17"31"0"0"0,18 54 7310 0 0,-28-59-6214 0 0,16 35 3388 0 0,-34-76-5355 0 0,0 1-1 0 0,0-1 1 0 0,0 0 0 0 0,1 0 0 0 0,-1 0-1 0 0,0 0 1 0 0,0 1 0 0 0,0-1-1 0 0,0 0 1 0 0,1 0 0 0 0,-1 0 0 0 0,0 0-1 0 0,0 0 1 0 0,1 0 0 0 0,-1 1 0 0 0,0-1-1 0 0,0 0 1 0 0,0 0 0 0 0,1 0 0 0 0,-1 0-1 0 0,0 0 1 0 0,0 0 0 0 0,1 0 0 0 0,-1 0-1 0 0,0 0 1 0 0,-1-14 327 0 0,0 0 0 0 0,-6-24-1 0 0,-2-13-218 0 0,3 5-1345 0 0,3 0-1 0 0,5-74 0 0 0,-2 116 987 0 0,1-1-422 0 0,-1 0 0 0 0,1 0 0 0 0,0 0 1 0 0,3-9-1 0 0,-3 13 326 0 0,-1-1-1 0 0,1 1 1 0 0,0 0 0 0 0,-1 0 0 0 0,1 0 0 0 0,0 0-1 0 0,0 0 1 0 0,0 0 0 0 0,0 0 0 0 0,-1 0 0 0 0,1 1 0 0 0,0-1-1 0 0,1 0 1 0 0,-1 1 0 0 0,0-1 0 0 0,0 0 0 0 0,0 1 0 0 0,0-1-1 0 0,0 1 1 0 0,1-1 0 0 0,-1 1 0 0 0,0 0 0 0 0,0 0-1 0 0,2-1 1 0 0,6 1-5063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12439 0 0,'41'141'4330'0'0,"-36"-120"-2801"0"0,1 0 0 0 0,16 38 1 0 0,-22-58-1471 0 0,1-1 1 0 0,-1 1-1 0 0,0 0 1 0 0,1 0 0 0 0,-1 0-1 0 0,1 0 1 0 0,0-1 0 0 0,-1 1-1 0 0,1 0 1 0 0,0-1-1 0 0,-1 1 1 0 0,1 0 0 0 0,0-1-1 0 0,0 1 1 0 0,0-1 0 0 0,-1 1-1 0 0,3 0 1 0 0,-2-1-42 0 0,-1 0-1 0 0,1 0 1 0 0,0 0-1 0 0,-1 0 1 0 0,1 0 0 0 0,0 0-1 0 0,-1 0 1 0 0,1 0 0 0 0,0 0-1 0 0,-1-1 1 0 0,1 1 0 0 0,0 0-1 0 0,-1 0 1 0 0,1-1-1 0 0,0 1 1 0 0,-1 0 0 0 0,1-1-1 0 0,0 0 1 0 0,1-1-4 0 0,0 0 0 0 0,0 0-1 0 0,0 0 1 0 0,0 0 0 0 0,0-1 0 0 0,-1 1 0 0 0,1-1 0 0 0,-1 1-1 0 0,2-6 1 0 0,7-23 38 0 0,7-52 0 0 0,-10 49-524 0 0,11-39 0 0 0,-14 62 382 0 0,0 1-1 0 0,1 0 0 0 0,9-16 1 0 0,-14 25 96 0 0,1 1 0 0 0,-1-1 0 0 0,0 1 0 0 0,0-1 1 0 0,0 1-1 0 0,0 0 0 0 0,1-1 0 0 0,-1 1 1 0 0,0-1-1 0 0,1 1 0 0 0,-1 0 0 0 0,0-1 1 0 0,1 1-1 0 0,-1 0 0 0 0,0-1 0 0 0,1 1 1 0 0,-1 0-1 0 0,1-1 0 0 0,-1 1 0 0 0,0 0 1 0 0,1 0-1 0 0,-1 0 0 0 0,1-1 0 0 0,-1 1 1 0 0,1 0-1 0 0,-1 0 0 0 0,1 0 0 0 0,-1 0 1 0 0,1 0-1 0 0,-1 0 0 0 0,1 0 0 0 0,-1 0 0 0 0,1 0 1 0 0,-1 0-1 0 0,1 0 0 0 0,-1 0 0 0 0,1 1 1 0 0,-1-1-1 0 0,0 0 0 0 0,1 0 0 0 0,0 1 1 0 0,8 10 263 0 0,-9-10-245 0 0,3 5 86 0 0,-1-1 1 0 0,0 1-1 0 0,0 0 0 0 0,0 0 1 0 0,0 0-1 0 0,-1 0 0 0 0,1 6 1 0 0,0 46 645 0 0,0-11-216 0 0,-1-39-428 0 0,0-1-44 0 0,-1-1 1 0 0,2 1 0 0 0,-1-1 0 0 0,5 12-1 0 0,-6-16 118 0 0,8-4 5 0 0,-6 1-179 0 0,1 0 0 0 0,-1 0 1 0 0,0 0-1 0 0,0 0 0 0 0,0 0 0 0 0,0 0 0 0 0,0-1 1 0 0,-1 1-1 0 0,1-1 0 0 0,0 1 0 0 0,0-1 0 0 0,-1 0 0 0 0,1 0 1 0 0,-1 0-1 0 0,2-2 0 0 0,2-5 73 0 0,0-1 0 0 0,4-11 0 0 0,-2 4-43 0 0,5-11-34 0 0,9-31 0 0 0,-13 34-2 0 0,1 0 1 0 0,13-25-1 0 0,-22 49-7 0 0,0 1-1 0 0,0 0 1 0 0,0-1 0 0 0,0 1 0 0 0,1 0-1 0 0,-1 0 1 0 0,0-1 0 0 0,0 1-1 0 0,0 0 1 0 0,0 0 0 0 0,1-1-1 0 0,-1 1 1 0 0,0 0 0 0 0,0 0-1 0 0,1 0 1 0 0,-1 0 0 0 0,0-1-1 0 0,0 1 1 0 0,1 0 0 0 0,-1 0 0 0 0,0 0-1 0 0,0 0 1 0 0,1 0 0 0 0,-1 0-1 0 0,0-1 1 0 0,1 1 0 0 0,-1 0-1 0 0,0 0 1 0 0,0 0 0 0 0,1 0-1 0 0,-1 0 1 0 0,0 0 0 0 0,1 0-1 0 0,-1 0 1 0 0,1 1 0 0 0,8 8-25 0 0,3 17-11 0 0,-5-7-156 0 0,1 0 0 0 0,0 0-1 0 0,2-1 1 0 0,0 0 0 0 0,1-1 0 0 0,1 0-1 0 0,1-1 1 0 0,0 0 0 0 0,1-1 0 0 0,17 14-1 0 0,-22-22-281 0 0,-1-1-1 0 0,1-1 0 0 0,0 0 1 0 0,0 0-1 0 0,1-1 1 0 0,11 4-1 0 0,-17-6 274 0 0,1-1 0 0 0,-1 0 0 0 0,0 0-1 0 0,1 0 1 0 0,-1 0 0 0 0,1-1 0 0 0,-1 0 0 0 0,1 0 0 0 0,-1 0 0 0 0,1 0 0 0 0,-1-1 0 0 0,1 0 0 0 0,-1 0 0 0 0,0 0-1 0 0,1 0 1 0 0,5-4 0 0 0,-5 3 199 0 0,0-1 1 0 0,-1 0-1 0 0,0 0 0 0 0,0 0 0 0 0,0 0 1 0 0,0-1-1 0 0,0 1 0 0 0,-1-1 0 0 0,1 0 1 0 0,-1 0-1 0 0,0-1 0 0 0,0 1 0 0 0,-1-1 1 0 0,1 1-1 0 0,-1-1 0 0 0,0 0 0 0 0,0 0 1 0 0,-1 0-1 0 0,0 0 0 0 0,1 0 0 0 0,-2 0 1 0 0,1 0-1 0 0,0 0 0 0 0,-1-8 0 0 0,-1 7 337 0 0,1 0 0 0 0,-1 1 0 0 0,0-1 0 0 0,-1 1-1 0 0,-2-10 1 0 0,3 13-214 0 0,0 1 0 0 0,1-1 0 0 0,-1 0-1 0 0,0 1 1 0 0,0-1 0 0 0,0 1 0 0 0,0-1-1 0 0,0 1 1 0 0,0 0 0 0 0,0 0 0 0 0,-1-1-1 0 0,1 1 1 0 0,0 0 0 0 0,-1 0 0 0 0,1 0-1 0 0,-1 0 1 0 0,1 0 0 0 0,-1 1 0 0 0,1-1 0 0 0,-1 0-1 0 0,0 1 1 0 0,-3-2 0 0 0,4 2-71 0 0,-1 1 0 0 0,1-1 0 0 0,0 0 0 0 0,-1 0 0 0 0,1 1 0 0 0,-1-1-1 0 0,1 0 1 0 0,-1 1 0 0 0,1 0 0 0 0,0-1 0 0 0,-1 1 0 0 0,1 0 0 0 0,0 0 0 0 0,0-1 0 0 0,0 1 0 0 0,-1 0 0 0 0,1 0 0 0 0,0 0 0 0 0,0 1 0 0 0,0-1 0 0 0,1 0 0 0 0,-1 0 0 0 0,0 0 0 0 0,0 1 0 0 0,1-1 0 0 0,-1 0-1 0 0,0 1 1 0 0,1-1 0 0 0,-1 3 0 0 0,-1 2 6 0 0,1-1 0 0 0,-1 1 0 0 0,1 0 0 0 0,0-1-1 0 0,1 1 1 0 0,0 8 0 0 0,0-10-43 0 0,0 0-1 0 0,1 0 1 0 0,-1 0 0 0 0,1-1-1 0 0,0 1 1 0 0,0 0-1 0 0,1-1 1 0 0,-1 1 0 0 0,1-1-1 0 0,0 1 1 0 0,2 2-1 0 0,-3-4-4 0 0,1 0-1 0 0,-1-1 0 0 0,1 1 0 0 0,-1 0 1 0 0,1-1-1 0 0,0 0 0 0 0,0 1 1 0 0,-1-1-1 0 0,1 0 0 0 0,0 0 0 0 0,0 0 1 0 0,0 0-1 0 0,1-1 0 0 0,-1 1 1 0 0,0 0-1 0 0,0-1 0 0 0,0 1 0 0 0,0-1 1 0 0,1 0-1 0 0,2 0 0 0 0,0 0 1 0 0,-1 0 1 0 0,1 0-1 0 0,0-1 0 0 0,0 1 0 0 0,-1-1 1 0 0,1 0-1 0 0,0-1 0 0 0,-1 1 1 0 0,1-1-1 0 0,-1 0 0 0 0,1 0 0 0 0,-1 0 1 0 0,0-1-1 0 0,0 1 0 0 0,0-1 0 0 0,0 0 1 0 0,-1 0-1 0 0,1 0 0 0 0,4-6 0 0 0,13-13 4 0 0,-8 9 77 0 0,19-25 0 0 0,-31 36-47 0 0,0 0-12 0 0,-1 1 175 0 0,0 3-93 0 0,-3 13-1 0 0,2 0-1 0 0,0 0 1 0 0,1 0-1 0 0,2 20 1 0 0,-1-29-230 0 0,0-1 1 0 0,0 0 0 0 0,0 1 0 0 0,1-1-1 0 0,0 0 1 0 0,5 9 0 0 0,-5-11-161 0 0,-1-1 1 0 0,1 1-1 0 0,0-1 0 0 0,0 0 0 0 0,0 1 1 0 0,0-1-1 0 0,1 0 0 0 0,-1 0 0 0 0,0-1 1 0 0,1 1-1 0 0,-1 0 0 0 0,1-1 1 0 0,4 2-1 0 0,-6-3 61 0 0,0 1 0 0 0,0-1 0 0 0,0 0 0 0 0,1 0 0 0 0,-1 0 0 0 0,0 0 0 0 0,0 0 0 0 0,0 0 0 0 0,0 0 0 0 0,0 0 1 0 0,0 0-1 0 0,0 0 0 0 0,1-1 0 0 0,-1 1 0 0 0,0 0 0 0 0,0-1 0 0 0,0 1 0 0 0,0-1 0 0 0,0 1 0 0 0,0-1 0 0 0,1-1 0 0 0,7-3-1562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9671 0 0,'-3'-12'1027'0'0,"0"-9"-810"0"0,2 7 7801 0 0,8 35-5578 0 0,55 186-925 0 0,-5-15-2317 0 0,-47-162-244 0 0,5 16-1304 0 0,-6-16-2989 0 0,-4-9-437 0 0</inkml:trace>
  <inkml:trace contextRef="#ctx0" brushRef="#br0" timeOffset="1">63 364 2303 0 0,'-3'-7'368'0'0,"-6"-19"-222"0"0,6 8 11304 0 0,30 8-8930 0 0,-22 10-2492 0 0,-1 1-1 0 0,0 0 1 0 0,1 0-1 0 0,-1 0 1 0 0,0 0-1 0 0,0 1 0 0 0,0 0 1 0 0,0 0-1 0 0,7 4 1 0 0,7 3-16 0 0,89 41-2437 0 0,-85-41 1239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13847 0 0,'-10'0'1504'0'0,"4"-3"-416"0"0,8-6-1088 0 0,2-2-96 0 0,1-3 0 0 0,1-1 0 0 0,1 3-1584 0 0,0-3-312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142 142 919 0 0,'-3'-8'8755'0'0,"-4"-2"-6338"0"0,-18-34 2513 0 0,18 31-4098 0 0,0 1 1 0 0,-1 0 0 0 0,0 1 0 0 0,-13-16 0 0 0,20 27-785 0 0,0-1 1 0 0,1 1 0 0 0,-1-1-1 0 0,0 1 1 0 0,0 0 0 0 0,1-1 0 0 0,-1 1-1 0 0,0 0 1 0 0,0-1 0 0 0,0 1-1 0 0,0 0 1 0 0,0 0 0 0 0,0 0 0 0 0,1 0-1 0 0,-1 0 1 0 0,0 0 0 0 0,0 0-1 0 0,0 0 1 0 0,0 0 0 0 0,0 0 0 0 0,0 1-1 0 0,0-1 1 0 0,1 0 0 0 0,-1 1-1 0 0,-1-1 1 0 0,0 1-33 0 0,0 0-1 0 0,1 0 1 0 0,-1 0-1 0 0,0 0 1 0 0,1 0-1 0 0,-1 0 1 0 0,1 1-1 0 0,-1-1 1 0 0,1 0-1 0 0,-2 2 1 0 0,1 0-201 0 0,1 0 1 0 0,-1-1-1 0 0,1 1 1 0 0,-1 0 0 0 0,1 0-1 0 0,0 0 1 0 0,0 0-1 0 0,-1 5 1 0 0,2 4-795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11775 0 0,'0'0'539'0'0,"-2"3"-10"0"0,1-2-475 0 0,1 0-49 0 0,0 0 1 0 0,-1 0-1 0 0,1-1 0 0 0,-1 1 0 0 0,1 0 1 0 0,-1-1-1 0 0,1 1 0 0 0,-1 0 0 0 0,1-1 1 0 0,-1 1-1 0 0,0-1 0 0 0,1 1 1 0 0,-1-1-1 0 0,0 1 0 0 0,0-1 0 0 0,1 1 1 0 0,-1-1-1 0 0,0 0 0 0 0,0 1 1 0 0,0-1-1 0 0,1 0 0 0 0,-1 0 0 0 0,0 0 1 0 0,0 0-1 0 0,0 0 0 0 0,0 0 0 0 0,0 0 1 0 0,1 0-1 0 0,-2 0 0 0 0,-1 0 118 0 0,0 1 1 0 0,0-1-1 0 0,1 0 0 0 0,-1 1 0 0 0,0 0 0 0 0,1 0 0 0 0,-1 0 0 0 0,0 0 0 0 0,1 0 1 0 0,-1 0-1 0 0,1 1 0 0 0,0-1 0 0 0,-1 1 0 0 0,1 0 0 0 0,-4 3 0 0 0,0 1 415 0 0,0 0-1 0 0,1 0 1 0 0,-10 14-1 0 0,12-15-488 0 0,0 0 0 0 0,0 0 0 0 0,1 0 0 0 0,0 0 0 0 0,0 1 0 0 0,0-1 0 0 0,0 1 0 0 0,1-1 0 0 0,0 1 0 0 0,0-1 0 0 0,1 1 0 0 0,0 0 0 0 0,0-1 0 0 0,0 1 0 0 0,0-1 0 0 0,2 8 0 0 0,-1-10-34 0 0,0 1 1 0 0,0-1 0 0 0,1 0 0 0 0,-1 1-1 0 0,1-1 1 0 0,-1 0 0 0 0,1 0 0 0 0,0 0-1 0 0,1 0 1 0 0,-1 0 0 0 0,0 0-1 0 0,1-1 1 0 0,0 1 0 0 0,-1-1 0 0 0,1 1-1 0 0,0-1 1 0 0,0 0 0 0 0,0 0-1 0 0,0-1 1 0 0,1 1 0 0 0,-1-1 0 0 0,0 1-1 0 0,1-1 1 0 0,-1 0 0 0 0,8 1 0 0 0,-6-2 38 0 0,-1 1 0 0 0,1-1 0 0 0,0 0 0 0 0,-1-1 0 0 0,1 1 0 0 0,0-1 0 0 0,-1 0 1 0 0,1 0-1 0 0,-1 0 0 0 0,0-1 0 0 0,1 1 0 0 0,-1-1 0 0 0,0 0 0 0 0,0-1 0 0 0,0 1 0 0 0,0-1 1 0 0,6-5-1 0 0,-7 6 13 0 0,0 0 1 0 0,0-1 0 0 0,-1 0-1 0 0,1 1 1 0 0,-1-1 0 0 0,0 0 0 0 0,0 0-1 0 0,0 0 1 0 0,0 0 0 0 0,-1-1-1 0 0,1 1 1 0 0,-1 0 0 0 0,0-1-1 0 0,0 1 1 0 0,0-1 0 0 0,0 0-1 0 0,-1 1 1 0 0,1-1 0 0 0,-1 1-1 0 0,0-1 1 0 0,0 0 0 0 0,0 1 0 0 0,-1-5-1 0 0,0 4-51 0 0,-1 1 0 0 0,1 0-1 0 0,-1-1 1 0 0,1 1 0 0 0,-1 0-1 0 0,0 0 1 0 0,0 0 0 0 0,0 0-1 0 0,-3-3 1 0 0,-26-24-318 0 0,13 13-550 0 0,8 8-1444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4143 0 0,'1'2'191'0'0,"1"7"-149"0"0,0 0 0 0 0,-1 0 0 0 0,1 0-1 0 0,-2 0 1 0 0,1 12 0 0 0,-2 8 2488 0 0,-6 50 10330 0 0,9-80-12709 0 0,1 1-155 0 0,0-1 1 0 0,0 0-1 0 0,0 0 1 0 0,0-1-1 0 0,0 1 0 0 0,-1 0 1 0 0,1-1-1 0 0,0 0 1 0 0,-1 0-1 0 0,1 0 0 0 0,-1 0 1 0 0,3-2-1 0 0,27-34-533 0 0,-20 23 304 0 0,113-160-1589 0 0,-123 173 1888 0 0,0-1 0 0 0,0 1-1 0 0,0-1 1 0 0,0 1 0 0 0,0-1 0 0 0,1 1-1 0 0,-1 0 1 0 0,1 0 0 0 0,-1 0-1 0 0,1 1 1 0 0,0-1 0 0 0,0 1 0 0 0,3-2-1 0 0,-5 2 27 0 0,1 1 0 0 0,-1 0-1 0 0,1 0 1 0 0,-1 0 0 0 0,1-1-1 0 0,-1 1 1 0 0,0 1 0 0 0,1-1-1 0 0,-1 0 1 0 0,1 0-1 0 0,-1 0 1 0 0,1 1 0 0 0,-1-1-1 0 0,0 1 1 0 0,1-1 0 0 0,-1 1-1 0 0,0-1 1 0 0,1 1 0 0 0,-1 0-1 0 0,0 0 1 0 0,0 0-1 0 0,0 0 1 0 0,0 0 0 0 0,0 0-1 0 0,0 0 1 0 0,0 0 0 0 0,0 0-1 0 0,0 0 1 0 0,1 3 0 0 0,4 6 322 0 0,-1 1 0 0 0,0 0 0 0 0,0 1 0 0 0,-2-1 0 0 0,5 19 0 0 0,4 13 88 0 0,1-11-665 0 0,0-1 0 0 0,33 54 0 0 0,-43-81-378 0 0,1 1 0 0 0,-1-1 1 0 0,0 0-1 0 0,1 0 0 0 0,0 0 0 0 0,8 6 1 0 0,1-1-1402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3223 0 0,'0'-3'240'0'0,"0"-1"132"0"0,0-1-1 0 0,0 0 0 0 0,0 1 0 0 0,1-1 1 0 0,-1 0-1 0 0,1 1 0 0 0,0-1 0 0 0,1 1 0 0 0,-1-1 1 0 0,1 1-1 0 0,0 0 0 0 0,0 0 0 0 0,0-1 1 0 0,1 1-1 0 0,-1 1 0 0 0,1-1 0 0 0,0 0 0 0 0,0 1 1 0 0,0-1-1 0 0,1 1 0 0 0,6-5 0 0 0,-4 3-55 0 0,0 1 0 0 0,0 0 0 0 0,1 1 0 0 0,-1 0 0 0 0,1 0 0 0 0,0 0 0 0 0,0 0 0 0 0,0 1 0 0 0,0 1 0 0 0,0-1 0 0 0,0 1 0 0 0,1 0 0 0 0,10 0 0 0 0,-8 2-125 0 0,-1 0 0 0 0,1 0 1 0 0,-1 1-1 0 0,0 1 0 0 0,1-1 0 0 0,-1 1 1 0 0,0 1-1 0 0,-1 0 0 0 0,1 0 0 0 0,-1 0 1 0 0,13 10-1 0 0,-11-7-4 0 0,0 2-1 0 0,-1-1 1 0 0,0 1-1 0 0,0 1 1 0 0,-1-1 0 0 0,0 2-1 0 0,-1-1 1 0 0,8 14 0 0 0,-10-14-126 0 0,-1 0 0 0 0,0 0 0 0 0,-1 0 1 0 0,0 1-1 0 0,0-1 0 0 0,-1 1 0 0 0,0 0 1 0 0,-1 0-1 0 0,0 12 0 0 0,-1-6-30 0 0,-1-1-1 0 0,-1 1 0 0 0,0 0 1 0 0,-2-1-1 0 0,-5 20 0 0 0,1-13-8 0 0,0-1 0 0 0,-18 33 0 0 0,22-47-70 0 0,-2 1 0 0 0,1-1-1 0 0,-1 0 1 0 0,0 0 0 0 0,-1 0 0 0 0,0-1 0 0 0,0 0-1 0 0,-15 10 1 0 0,18-14 0 0 0,0 0 0 0 0,0-1 0 0 0,-1 1 0 0 0,1-1 0 0 0,-1-1 1 0 0,0 1-1 0 0,-7 1 0 0 0,10-2 27 0 0,0-1 1 0 0,1 0 0 0 0,-1 0 0 0 0,0 0 0 0 0,0 0 0 0 0,1 0-1 0 0,-1 0 1 0 0,0 0 0 0 0,1-1 0 0 0,-1 1 0 0 0,0-1 0 0 0,1 1-1 0 0,-1-1 1 0 0,1 0 0 0 0,-1 1 0 0 0,1-1 0 0 0,-1 0-1 0 0,1 0 1 0 0,-1 0 0 0 0,1 0 0 0 0,0-1 0 0 0,0 1 0 0 0,-1 0-1 0 0,0-3 1 0 0,0 2-15 0 0,0-1 0 0 0,0 0 0 0 0,0 0 0 0 0,1 0 0 0 0,-1 0 0 0 0,1 0 0 0 0,0-1 0 0 0,0 1 0 0 0,0 0 0 0 0,0 0 0 0 0,1-1 0 0 0,-1 1 0 0 0,1 0 0 0 0,0-1 0 0 0,0 1 0 0 0,0-1 0 0 0,0 1 0 0 0,1 0 0 0 0,-1-1 0 0 0,1 1 0 0 0,0 0 0 0 0,0-1 0 0 0,0 1 0 0 0,1 0 0 0 0,-1 0 0 0 0,1 0 0 0 0,-1 0 0 0 0,5-5 0 0 0,-3 4 65 0 0,1 0 0 0 0,-1 0 0 0 0,1 1-1 0 0,0-1 1 0 0,0 1 0 0 0,1 0 0 0 0,-1 0 0 0 0,0 0 0 0 0,1 0 0 0 0,0 1-1 0 0,0 0 1 0 0,0 0 0 0 0,0 0 0 0 0,0 1 0 0 0,0-1 0 0 0,0 1 0 0 0,0 0-1 0 0,6 0 1 0 0,2 2 107 0 0,1-1 0 0 0,0 1 0 0 0,-1 1 0 0 0,0 1 0 0 0,19 5 0 0 0,63 27 605 0 0,-57-19-491 0 0,-18-8-169 0 0,1 2 0 0 0,-2 0 1 0 0,23 16-1 0 0,-31-19-249 0 0,-1 1 1 0 0,0 0-1 0 0,-1 1 1 0 0,1 0 0 0 0,-2 0-1 0 0,16 22 1 0 0,-17-18-3319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62 3223 0 0,'-4'-5'26'0'0,"0"1"0"0"0,0-1 0 0 0,-1 1 0 0 0,1 0 0 0 0,-1 0 0 0 0,0 0 0 0 0,0 1 0 0 0,0-1 0 0 0,0 1 0 0 0,-1 1 0 0 0,-9-5 0 0 0,2 4 759 0 0,0 0-1 0 0,0 0 0 0 0,0 2 0 0 0,-1-1 0 0 0,1 2 0 0 0,0 0 0 0 0,-1 0 1 0 0,1 1-1 0 0,0 1 0 0 0,0 0 0 0 0,0 1 0 0 0,0 0 0 0 0,0 1 0 0 0,-22 11 1 0 0,17-7-495 0 0,1 1 1 0 0,0 1 0 0 0,1 0 0 0 0,0 2 0 0 0,0-1 0 0 0,1 2-1 0 0,1 0 1 0 0,0 1 0 0 0,-19 24 0 0 0,8-1-250 0 0,1 1 0 0 0,2 0 1 0 0,2 2-1 0 0,1 0 0 0 0,2 1 0 0 0,2 1 0 0 0,-11 47 1 0 0,16-42-27 0 0,2 0 1 0 0,1 0-1 0 0,3 0 1 0 0,2 1-1 0 0,2 0 1 0 0,8 71 0 0 0,-2-88 1 0 0,0 1 0 0 0,2-1-1 0 0,1 0 1 0 0,1-1 0 0 0,2 0 0 0 0,1 0 0 0 0,2-1 0 0 0,0-1 0 0 0,36 48 0 0 0,-34-55 10 0 0,0 0 0 0 0,2-1-1 0 0,0-1 1 0 0,2-1-1 0 0,0-1 1 0 0,1-1 0 0 0,0 0-1 0 0,1-2 1 0 0,1 0 0 0 0,0-2-1 0 0,51 18 1 0 0,-47-21 90 0 0,1-2 0 0 0,-1-1-1 0 0,1-1 1 0 0,0-2 0 0 0,0-1 0 0 0,1-1 0 0 0,51-5 0 0 0,-57 0 47 0 0,0 0 0 0 0,-1-1 0 0 0,0-2 1 0 0,0 0-1 0 0,0-1 0 0 0,-1-2 0 0 0,0 0 1 0 0,-1-1-1 0 0,38-27 0 0 0,-34 18 59 0 0,0-1 1 0 0,-2-1-1 0 0,0-1 0 0 0,-1-2 0 0 0,-2 0 0 0 0,31-48 0 0 0,-32 41 50 0 0,-2-2 0 0 0,-1 0 0 0 0,-1 0 0 0 0,-2-2 0 0 0,13-56 0 0 0,-21 66-94 0 0,0 1-1 0 0,-2-1 1 0 0,-1 1 0 0 0,-2-1-1 0 0,0 0 1 0 0,-2 0 0 0 0,-4-27-1 0 0,2 35-80 0 0,0 0 0 0 0,-1 0-1 0 0,-1 0 1 0 0,0 1-1 0 0,-2 0 1 0 0,0 0-1 0 0,-1 1 1 0 0,0 0 0 0 0,-1 0-1 0 0,-20-22 1 0 0,-29-24 32 0 0,-102-81 0 0 0,-17 10-61 0 0,81 77-1778 0 0,67 42-1984 0 0,-43-14 1 0 0,26 14-4342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10135 0 0,'2'-7'1634'0'0,"-6"16"-783"0"0,-7 18 500 0 0,-31 152 3233 0 0,8 95-2868 0 0,33-268-1690 0 0,-3 107 538 0 0,5-98-392 0 0,0 0 0 0 0,1 0 1 0 0,0-1-1 0 0,1 1 1 0 0,8 21-1 0 0,-10-31-82 0 0,1-1 0 0 0,0 1 0 0 0,1-1 0 0 0,-1 1 0 0 0,1-1 0 0 0,0 0 0 0 0,0 0 0 0 0,0 0 1 0 0,0-1-1 0 0,1 1 0 0 0,-1-1 0 0 0,1 0 0 0 0,0 0 0 0 0,0 0 0 0 0,6 3 0 0 0,-5-4 37 0 0,1 1 0 0 0,0-1 0 0 0,1 0 0 0 0,-1-1 0 0 0,0 1 0 0 0,0-1 0 0 0,1-1 0 0 0,-1 1 0 0 0,0-1 0 0 0,1 0 0 0 0,8-1 0 0 0,111-24 679 0 0,-90 17-772 0 0,59-20-23 0 0,-29 5-1431 0 0,-43 14 173 0 0,28-7 1 0 0,3 2-2942 0 0,-26 5-2423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8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68 198 1375 0 0,'4'-2'62'0'0,"0"0"-1"0"0,0 0 1 0 0,0 0-1 0 0,0-1 1 0 0,-1 1-1 0 0,7-6 1 0 0,9-8 2637 0 0,-16 15-2316 0 0,-1-1 0 0 0,1 0 0 0 0,-1-1 0 0 0,0 1 0 0 0,0 0 1 0 0,0-1-1 0 0,0 1 0 0 0,0-1 0 0 0,0 0 0 0 0,-1 1 0 0 0,0-1 0 0 0,1 0 0 0 0,-1 0 1 0 0,0 0-1 0 0,0 0 0 0 0,0 0 0 0 0,-1 0 0 0 0,1 0 0 0 0,-1 0 0 0 0,0-7 0 0 0,0 8-217 0 0,0 0-1 0 0,0 1 0 0 0,-1-1 1 0 0,1 0-1 0 0,0 0 0 0 0,-1 0 0 0 0,0 0 1 0 0,1 0-1 0 0,-1 1 0 0 0,0-1 1 0 0,0 0-1 0 0,0 1 0 0 0,0-1 0 0 0,0 0 1 0 0,-1 1-1 0 0,1-1 0 0 0,0 1 0 0 0,-1 0 1 0 0,1-1-1 0 0,-1 1 0 0 0,1 0 1 0 0,-1 0-1 0 0,0 0 0 0 0,1 0 0 0 0,-1 0 1 0 0,0 1-1 0 0,0-1 0 0 0,1 0 1 0 0,-1 1-1 0 0,0-1 0 0 0,0 1 0 0 0,0 0 1 0 0,0 0-1 0 0,-3 0 0 0 0,2-1-37 0 0,-1 1 0 0 0,1 0 0 0 0,0 1 0 0 0,-1-1 0 0 0,1 1 0 0 0,0-1 0 0 0,-1 1 0 0 0,1 0-1 0 0,0 0 1 0 0,0 1 0 0 0,0-1 0 0 0,0 1 0 0 0,0-1 0 0 0,0 1 0 0 0,-3 2 0 0 0,2 0-63 0 0,1-1 0 0 0,-1 1 0 0 0,1 0 0 0 0,0 0 0 0 0,0 0 0 0 0,0 0 0 0 0,1 0 0 0 0,-1 1 0 0 0,-1 5-1 0 0,-1 2-73 0 0,2-1-1 0 0,0 1 1 0 0,0 0-1 0 0,1 0 1 0 0,0 0-1 0 0,1 0 1 0 0,1 20-1 0 0,1-26 3 0 0,0 0-1 0 0,0 0 1 0 0,0 0-1 0 0,0 0 0 0 0,1 0 1 0 0,0 0-1 0 0,1-1 1 0 0,-1 1-1 0 0,1 0 1 0 0,0-1-1 0 0,0 0 1 0 0,1 0-1 0 0,0 0 1 0 0,0 0-1 0 0,0-1 1 0 0,0 1-1 0 0,10 6 0 0 0,-10-8 8 0 0,-1 0-1 0 0,1-1 1 0 0,0 0-1 0 0,1 1 1 0 0,-1-1-1 0 0,0-1 1 0 0,1 1-1 0 0,-1-1 1 0 0,1 0-1 0 0,-1 0 1 0 0,1 0-1 0 0,-1 0 1 0 0,1-1-1 0 0,0 0 1 0 0,-1 0-1 0 0,1 0 1 0 0,0-1-1 0 0,-1 1 1 0 0,1-1-1 0 0,-1 0 1 0 0,1 0-1 0 0,-1-1 1 0 0,9-3-1 0 0,-7 2 15 0 0,0-1 0 0 0,-1 1 0 0 0,1-1 0 0 0,-1-1 0 0 0,0 1 0 0 0,0-1 0 0 0,0 1 0 0 0,-1-1 0 0 0,1-1-1 0 0,-1 1 1 0 0,0-1 0 0 0,-1 1 0 0 0,0-1 0 0 0,0 0 0 0 0,0 0 0 0 0,0-1 0 0 0,-1 1 0 0 0,0 0 0 0 0,2-14 0 0 0,-3 12 19 0 0,0-1 1 0 0,0 1-1 0 0,-1 0 1 0 0,-1-1 0 0 0,1 1-1 0 0,-1-1 1 0 0,-1 1-1 0 0,1 0 1 0 0,-1 0 0 0 0,-1 0-1 0 0,0 0 1 0 0,0 0-1 0 0,0 0 1 0 0,-1 1 0 0 0,-7-11-1 0 0,4 9-30 0 0,1 0-1 0 0,-1 1 1 0 0,-1 1 0 0 0,0-1-1 0 0,0 1 1 0 0,-12-8 0 0 0,12 9-1255 0 0,-1 1 1 0 0,0 0 0 0 0,-18-6 0 0 0,22 9-387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3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14623 0 0,'-3'13'1566'0'0,"-20"174"4087"0"0,20-150-5304 0 0,-1 53 320 0 0,4-76-1635 0 0,0 0 0 0 0,2 0 0 0 0,0-1 0 0 0,5 21 0 0 0,-6-32 298 0 0,-1-1 307 0 0,0 0 0 0 0,0 0 0 0 0,1 0-1 0 0,-1 0 1 0 0,0 0 0 0 0,1 0 0 0 0,-1 0 0 0 0,1 0 0 0 0,-1 0-1 0 0,1 0 1 0 0,-1-1 0 0 0,1 1 0 0 0,0 0 0 0 0,-1 0-1 0 0,3 1 1 0 0,2 0-1359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13 12031 0 0,'-9'-8'554'0'0,"7"6"-17"0"0,-12 1-324 0 0,10 0-11 0 0,-1 1 0 0 0,1-1-1 0 0,-1 1 1 0 0,0 1 0 0 0,1-1 0 0 0,-1 0-1 0 0,0 1 1 0 0,1 0 0 0 0,-1 0-1 0 0,1 1 1 0 0,-1-1 0 0 0,1 1 0 0 0,-7 3-1 0 0,-1 3 529 0 0,0-1 0 0 0,0 1 0 0 0,-11 12 0 0 0,18-15-685 0 0,0-1-1 0 0,1 2 1 0 0,0-1-1 0 0,0 0 1 0 0,0 1-1 0 0,1 0 1 0 0,-4 7 0 0 0,-16 46 92 0 0,22-54-133 0 0,-1-1 0 0 0,2 1 1 0 0,-1 0-1 0 0,0 0 1 0 0,1 0-1 0 0,0 0 1 0 0,0 0-1 0 0,0-1 1 0 0,1 1-1 0 0,0 0 0 0 0,0 0 1 0 0,0 0-1 0 0,0-1 1 0 0,1 1-1 0 0,0 0 1 0 0,0-1-1 0 0,4 8 1 0 0,-4-9-5 0 0,0-1 0 0 0,0 1 0 0 0,0-1 0 0 0,0 1 0 0 0,0-1 1 0 0,0 0-1 0 0,0 0 0 0 0,1 0 0 0 0,0 0 0 0 0,-1 0 1 0 0,1 0-1 0 0,0-1 0 0 0,0 0 0 0 0,-1 1 0 0 0,1-1 0 0 0,0 0 1 0 0,0 0-1 0 0,0 0 0 0 0,1-1 0 0 0,-1 1 0 0 0,0-1 1 0 0,0 0-1 0 0,0 0 0 0 0,0 0 0 0 0,1 0 0 0 0,-1 0 1 0 0,0-1-1 0 0,3 0 0 0 0,0-1 0 0 0,-1 0 1 0 0,0 0-1 0 0,0-1 1 0 0,0 1-1 0 0,0-1 0 0 0,0-1 1 0 0,0 1-1 0 0,-1 0 1 0 0,1-1-1 0 0,-1 0 0 0 0,0 0 1 0 0,-1-1-1 0 0,7-8 1 0 0,-1 0 27 0 0,-1 0 0 0 0,-1-1 0 0 0,11-25 1 0 0,-13 26 40 0 0,-1 0 0 0 0,-1 0 1 0 0,0 0-1 0 0,-1 0 0 0 0,0 0 1 0 0,-1-1-1 0 0,0-15 0 0 0,-9 3 319 0 0,8 26-379 0 0,0-1 1 0 0,-1 1-1 0 0,1 0 0 0 0,0 0 1 0 0,0 0-1 0 0,0 0 0 0 0,0 0 0 0 0,0 0 1 0 0,0 0-1 0 0,0-1 0 0 0,0 1 0 0 0,-1 0 1 0 0,1 0-1 0 0,0 0 0 0 0,0 0 0 0 0,0 0 1 0 0,0 0-1 0 0,0 0 0 0 0,0 0 0 0 0,-1 0 1 0 0,1 0-1 0 0,0 0 0 0 0,0 0 1 0 0,0 0-1 0 0,0 0 0 0 0,0 0 0 0 0,-1 0 1 0 0,1 0-1 0 0,0 0 0 0 0,0 0 0 0 0,0 0 1 0 0,0 0-1 0 0,0 0 0 0 0,-1 0 0 0 0,1 0 1 0 0,0 0-1 0 0,0 0 0 0 0,-2 4 11 0 0,1 0-1 0 0,-1 0 1 0 0,1 0-1 0 0,0 0 1 0 0,0 0-1 0 0,1 0 1 0 0,-1 0-1 0 0,1 0 1 0 0,0 0-1 0 0,0 0 1 0 0,0 0-1 0 0,1 0 1 0 0,-1 1-1 0 0,3 5 1 0 0,-1-3-72 0 0,1 0 1 0 0,-1 0-1 0 0,1 0 0 0 0,1-1 1 0 0,-1 1-1 0 0,1-1 1 0 0,8 10-1 0 0,-3-4-371 0 0,-7-9 202 0 0,-1-1 0 0 0,1 1-1 0 0,0-1 1 0 0,0 0 0 0 0,0 1-1 0 0,0-1 1 0 0,0 0 0 0 0,1 0 0 0 0,-1 0-1 0 0,1-1 1 0 0,4 4 0 0 0,5-2-1837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0,'0'0'2179'0'0,"1"2"-790"0"0,18 88 3163 0 0,0-4-3562 0 0,37 149 740 0 0,-10-37-1236 0 0,-39-166-431 0 0,-3-10 29 0 0,2-1-1 0 0,12 35 1 0 0,-16-58-151 0 0,-1-11-58 0 0,-1-14-244 0 0,0 5 76 0 0,0-37-1084 0 0,9-71 0 0 0,-7 114 1041 0 0,9-30 0 0 0,-9 41 308 0 0,-1 0 1 0 0,1 0 0 0 0,0 0-1 0 0,1 0 1 0 0,-1 1-1 0 0,1-1 1 0 0,0 1-1 0 0,0-1 1 0 0,7-6 0 0 0,-9 10 34 0 0,1 0 1 0 0,-1 0 0 0 0,0 0-1 0 0,0 0 1 0 0,0 1 0 0 0,1-1-1 0 0,-1 0 1 0 0,0 1-1 0 0,1-1 1 0 0,-1 1 0 0 0,1 0-1 0 0,-1-1 1 0 0,0 1 0 0 0,1 0-1 0 0,-1 0 1 0 0,1 0 0 0 0,-1 0-1 0 0,1 0 1 0 0,1 0 0 0 0,-1 1 31 0 0,1 0 1 0 0,0 0-1 0 0,-1 0 0 0 0,1 0 1 0 0,-1 0-1 0 0,1 0 1 0 0,-1 1-1 0 0,1-1 1 0 0,2 3-1 0 0,4 4 246 0 0,-1 1 1 0 0,0 0 0 0 0,12 15-1 0 0,-16-19-156 0 0,0 1 65 0 0,0 0 0 0 0,0 1 0 0 0,-1 0 0 0 0,1 0 0 0 0,-1 0 0 0 0,-1 0 0 0 0,1 0 0 0 0,-1 0 0 0 0,-1 0 0 0 0,1 1 0 0 0,-1-1 0 0 0,0 1 1 0 0,-1 0-1 0 0,0-1 0 0 0,0 1 0 0 0,-1-1 0 0 0,0 1 0 0 0,0-1 0 0 0,0 1 0 0 0,-1-1 0 0 0,-1 0 0 0 0,1 0 0 0 0,-1 0 0 0 0,0 0 0 0 0,-1 0 0 0 0,-4 7 0 0 0,-18 29 169 0 0,18-29-360 0 0,0 0 1 0 0,-1-1-1 0 0,-1 0 0 0 0,-17 18 1 0 0,25-28-352 0 0,-1-1-1 0 0,1 0 1 0 0,-1 0 0 0 0,1 0-1 0 0,-1 0 1 0 0,0-1 0 0 0,1 1 0 0 0,-1-1-1 0 0,0 1 1 0 0,0-1 0 0 0,0 0-1 0 0,0 0 1 0 0,-5 0 0 0 0,0-3-1627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1839 0 0,'0'0'6'0'0,"1"-1"-1"0"0,0 0 0 0 0,-1 1 0 0 0,1-1 0 0 0,0 0 0 0 0,-1 1 0 0 0,1-1 0 0 0,0 1 1 0 0,0-1-1 0 0,0 1 0 0 0,0 0 0 0 0,-1-1 0 0 0,1 1 0 0 0,0 0 0 0 0,0 0 0 0 0,0-1 1 0 0,0 1-1 0 0,0 0 0 0 0,0 0 0 0 0,0 0 0 0 0,0 0 0 0 0,0 0 0 0 0,0 0 0 0 0,0 1 1 0 0,-1-1-1 0 0,1 0 0 0 0,0 0 0 0 0,0 1 0 0 0,0-1 0 0 0,1 1 0 0 0,9 1 12 0 0,-4 0 1051 0 0,1-1-1 0 0,-1 0 0 0 0,1-1 0 0 0,0 1 0 0 0,-1-2 0 0 0,1 1 0 0 0,0-1 0 0 0,-1 0 1 0 0,1-1-1 0 0,-1 1 0 0 0,1-2 0 0 0,-1 1 0 0 0,9-5 0 0 0,14-6 93 0 0,-21 10-837 0 0,0-1-1 0 0,-1 0 1 0 0,16-10 0 0 0,-18 9-272 0 0,0 0-1 0 0,0-1 1 0 0,0 0 0 0 0,-1 0 0 0 0,0 0 0 0 0,0-1 0 0 0,-1 1-1 0 0,1-1 1 0 0,-2 0 0 0 0,1-1 0 0 0,-1 1 0 0 0,0-1-1 0 0,0 1 1 0 0,-1-1 0 0 0,0 0 0 0 0,0 0 0 0 0,-1 0 0 0 0,0 0-1 0 0,-1 0 1 0 0,0 0 0 0 0,0 0 0 0 0,0 0 0 0 0,-1 0-1 0 0,0 0 1 0 0,-1 0 0 0 0,-2-8 0 0 0,2 13-36 0 0,1 0 1 0 0,0 0-1 0 0,-1 0 1 0 0,1 1-1 0 0,-1-1 1 0 0,0 1-1 0 0,0-1 1 0 0,0 1-1 0 0,0-1 1 0 0,0 1-1 0 0,0 0 1 0 0,-1 0-1 0 0,1 0 1 0 0,-1 1-1 0 0,1-1 1 0 0,-1 1-1 0 0,0-1 0 0 0,0 1 1 0 0,1 0-1 0 0,-1 0 1 0 0,0 0-1 0 0,0 0 1 0 0,0 0-1 0 0,0 1 1 0 0,0 0-1 0 0,-1-1 1 0 0,1 1-1 0 0,0 0 1 0 0,0 0-1 0 0,0 1 1 0 0,0-1-1 0 0,-5 2 1 0 0,3-1 34 0 0,0 0 0 0 0,0 1 1 0 0,0-1-1 0 0,1 1 0 0 0,-1 0 1 0 0,0 1-1 0 0,1-1 0 0 0,-1 1 1 0 0,1 0-1 0 0,0 0 0 0 0,0 0 1 0 0,0 0-1 0 0,0 1 0 0 0,1 0 1 0 0,0 0-1 0 0,-1 0 0 0 0,1 0 1 0 0,0 0-1 0 0,-2 5 0 0 0,2-1-15 0 0,1 0-1 0 0,0 0 0 0 0,0 0 1 0 0,0 0-1 0 0,1 0 0 0 0,0 0 1 0 0,1 1-1 0 0,0-1 1 0 0,0 0-1 0 0,1 0 0 0 0,0 1 1 0 0,1-1-1 0 0,-1 0 0 0 0,1 0 1 0 0,1 0-1 0 0,0-1 1 0 0,0 1-1 0 0,0-1 0 0 0,1 1 1 0 0,6 9-1 0 0,-4-9 1 0 0,-1 0 0 0 0,1-1 0 0 0,0 1 0 0 0,1-1 0 0 0,0-1 0 0 0,0 1 0 0 0,0-1 0 0 0,1 0 0 0 0,0-1 0 0 0,0 0 0 0 0,0 0 0 0 0,1 0 0 0 0,0-1 0 0 0,0-1 0 0 0,0 1 0 0 0,0-2 0 0 0,11 3 0 0 0,-11-4-369 0 0,0-1 0 0 0,0 0 1 0 0,0 0-1 0 0,0-1 0 0 0,0 0 0 0 0,0-1 0 0 0,-1 0 1 0 0,1 0-1 0 0,-1 0 0 0 0,1-2 0 0 0,-1 1 0 0 0,0-1 0 0 0,0 0 1 0 0,0 0-1 0 0,-1-1 0 0 0,1 0 0 0 0,-1-1 0 0 0,12-11 1 0 0,-2 0-6141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13823 0 0,'-2'18'474'0'0,"1"1"0"0"0,2 0 1 0 0,-1-1-1 0 0,7 32 0 0 0,-4-27 310 0 0,19 116 3212 0 0,71 247 0 0 0,-90-377-4163 0 0,69 208 780 0 0,-33-128-8143 0 0,-24-62-165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8287 0 0,'4'5'89'0'0,"0"-1"1"0"0,0 1-1 0 0,0 0 0 0 0,0 0 0 0 0,-1 0 0 0 0,1 0 0 0 0,-1 0 0 0 0,-1 1 0 0 0,1 0 0 0 0,2 10 1 0 0,8 13 581 0 0,30 73 2078 0 0,-3-9-950 0 0,56 95 353 0 0,-64-134-1488 0 0,-32-53 0 0 0,0-3-630 0 0,-1 1 1 0 0,1-1-1 0 0,-1 0 0 0 0,0 1 0 0 0,0-1 1 0 0,0 1-1 0 0,0-1 0 0 0,0 1 0 0 0,-2-3 1 0 0,-3-3 22 0 0,-3-10-83 0 0,0 0-1 0 0,1-1 1 0 0,-7-19-1 0 0,-13-57-622 0 0,25 83 603 0 0,-38-160-983 0 0,37 145 904 0 0,0 1 0 0 0,2 0 0 0 0,1-1-1 0 0,5-47 1 0 0,-3 63 131 0 0,1 0 0 0 0,0 1 1 0 0,0 0-1 0 0,1 0 0 0 0,0-1 0 0 0,1 2 0 0 0,7-15 0 0 0,-10 20 41 0 0,1 0 0 0 0,0 1-1 0 0,0-1 1 0 0,0 1 0 0 0,1-1 0 0 0,-1 1-1 0 0,1 0 1 0 0,-1 0 0 0 0,1 0-1 0 0,0 0 1 0 0,-1 0 0 0 0,1 0 0 0 0,0 1-1 0 0,0-1 1 0 0,1 1 0 0 0,-1 0 0 0 0,0 0-1 0 0,0 0 1 0 0,0 1 0 0 0,1-1 0 0 0,-1 1-1 0 0,0 0 1 0 0,1-1 0 0 0,-1 2 0 0 0,4-1-1 0 0,1 2 81 0 0,-1-1-1 0 0,0 1 0 0 0,0 1 1 0 0,0-1-1 0 0,0 1 0 0 0,0 0 1 0 0,-1 1-1 0 0,1 0 1 0 0,-1 0-1 0 0,0 0 0 0 0,0 1 1 0 0,6 6-1 0 0,0 0 121 0 0,-1 1 1 0 0,0 0-1 0 0,0 1 1 0 0,12 21-1 0 0,-20-28-169 0 0,1 1 1 0 0,-1-1-1 0 0,-1 1 0 0 0,1 0 0 0 0,-1-1 1 0 0,-1 1-1 0 0,1 0 0 0 0,-1 0 0 0 0,0 0 0 0 0,0 0 1 0 0,-1 0-1 0 0,0 1 0 0 0,-1-1 0 0 0,1 0 0 0 0,-1 0 1 0 0,-1 0-1 0 0,1 0 0 0 0,-1 0 0 0 0,0-1 1 0 0,-1 1-1 0 0,0-1 0 0 0,0 1 0 0 0,0-1 0 0 0,-1 0 1 0 0,1 0-1 0 0,-8 8 0 0 0,-11 11-214 0 0,0-1-1 0 0,-47 37 1 0 0,66-59-49 0 0,0 0 1 0 0,0 0-1 0 0,0 0 0 0 0,-1-1 1 0 0,1 1-1 0 0,0-1 1 0 0,-7 2-1 0 0,8-3-551 0 0,0 1 0 0 0,-1-1 1 0 0,1 0-1 0 0,0 0 0 0 0,0 0 0 0 0,0 0 1 0 0,0 0-1 0 0,0 0 0 0 0,-3-1 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 6447 0 0,'0'0'499'0'0,"-7"-13"952"0"0,5 11-1180 0 0,1 1 0 0 0,-1 0 1 0 0,1 0-1 0 0,-1 0 0 0 0,0 0 1 0 0,1 0-1 0 0,-1 0 0 0 0,0 1 1 0 0,0-1-1 0 0,0 1 0 0 0,0-1 1 0 0,1 1-1 0 0,-1-1 0 0 0,0 1 0 0 0,0 0 1 0 0,0 0-1 0 0,0 0 0 0 0,0 0 1 0 0,0 0-1 0 0,0 1 0 0 0,0-1 1 0 0,0 1-1 0 0,-1 0 0 0 0,-7 1 126 0 0,1 1-1 0 0,0 1 1 0 0,-10 4-1 0 0,14-5-250 0 0,1-1 0 0 0,0 1 0 0 0,0 0-1 0 0,-1 1 1 0 0,2-1 0 0 0,-1 1 0 0 0,0-1 0 0 0,1 1 0 0 0,-4 6 0 0 0,-2 4 376 0 0,-12 24 1 0 0,19-34-464 0 0,1 0 0 0 0,-1 0 0 0 0,1 0 0 0 0,0 0 1 0 0,0 0-1 0 0,1 0 0 0 0,-1 0 0 0 0,1 1 0 0 0,0-1 0 0 0,0 0 0 0 0,1 0 0 0 0,-1 0 1 0 0,1 0-1 0 0,2 8 0 0 0,-3-9-45 0 0,1 0 1 0 0,0-1 0 0 0,0 1-1 0 0,0 0 1 0 0,1-1-1 0 0,-1 1 1 0 0,1-1 0 0 0,-1 0-1 0 0,1 1 1 0 0,0-1-1 0 0,0 0 1 0 0,0 0 0 0 0,0 0-1 0 0,0 0 1 0 0,1-1-1 0 0,-1 1 1 0 0,0 0 0 0 0,1-1-1 0 0,-1 0 1 0 0,1 1-1 0 0,0-1 1 0 0,3 1 0 0 0,-3-1-3 0 0,1 0 0 0 0,0 0 0 0 0,-1-1 0 0 0,1 1 0 0 0,0-1 0 0 0,0 1 0 0 0,-1-1 0 0 0,1 0 0 0 0,0-1 1 0 0,0 1-1 0 0,0-1 0 0 0,-1 0 0 0 0,1 1 0 0 0,0-2 0 0 0,-1 1 0 0 0,1 0 0 0 0,-1-1 0 0 0,1 1 0 0 0,-1-1 1 0 0,0 0-1 0 0,0 0 0 0 0,0-1 0 0 0,0 1 0 0 0,0-1 0 0 0,0 1 0 0 0,3-6 0 0 0,2 0 82 0 0,-1-1 1 0 0,-1 1-1 0 0,1-1 0 0 0,-2-1 0 0 0,1 1 0 0 0,-1-1 1 0 0,4-13-1 0 0,-7 19-15 0 0,-1 0 1 0 0,1-1-1 0 0,-1 1 0 0 0,0 0 1 0 0,-1 0-1 0 0,1-1 0 0 0,-1 1 1 0 0,0 0-1 0 0,0-1 0 0 0,0 1 1 0 0,0 0-1 0 0,-1-1 0 0 0,0 1 1 0 0,0 0-1 0 0,0 0 0 0 0,0-1 1 0 0,-1 1-1 0 0,0 0 0 0 0,0 0 1 0 0,-4-7 1014 0 0,5 12-1077 0 0,0 0 0 0 0,1 0 0 0 0,-1 1 1 0 0,1-1-1 0 0,-1 0 0 0 0,1 0 0 0 0,0 0 1 0 0,-1 1-1 0 0,1-1 0 0 0,0 0 0 0 0,0 0 0 0 0,0 1 1 0 0,0-1-1 0 0,0 2 0 0 0,2 18-34 0 0,0-11 23 0 0,0 0 0 0 0,1-1 0 0 0,0 1 0 0 0,1-1 0 0 0,0 0-1 0 0,0 0 1 0 0,1 0 0 0 0,8 12 0 0 0,-9-16-206 0 0,0 0 0 0 0,0 0-1 0 0,1-1 1 0 0,-1 1 0 0 0,1-1 0 0 0,0 0-1 0 0,0 0 1 0 0,0 0 0 0 0,1-1 0 0 0,-1 0-1 0 0,1 0 1 0 0,0 0 0 0 0,0-1 0 0 0,7 2 0 0 0,-10-3-370 0 0,-1-1 0 0 0,1 0 0 0 0,0 1 0 0 0,-1-1 0 0 0,1-1 0 0 0,3 1 0 0 0,5-2-5906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13647 0 0,'34'74'1859'0'0,"10"19"1422"0"0,-4-13 407 0 0,-35-72-1769 0 0,-5-16-99 0 0,0-3-1851 0 0,2-27 247 0 0,-3-42 0 0 0,-1 59-415 0 0,2 1 0 0 0,3-32 0 0 0,-1 42 34 0 0,-1 0-1 0 0,1 0 0 0 0,1 0 0 0 0,0 0 0 0 0,0 0 1 0 0,10-18-1 0 0,4 6-2655 0 0,-3 9-3102 0 0,-2 2-1048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14831 0 0,'0'0'1343'0'0,"1"2"-984"0"0,9 19 732 0 0,0 0 1 0 0,-2 1 0 0 0,11 41-1 0 0,-9-28-615 0 0,30 112 432 0 0,23 69-873 0 0,-34-120-4363 0 0,-24-77-2319 0 0</inkml:trace>
  <inkml:trace contextRef="#ctx0" brushRef="#br0" timeOffset="1">17 407 11519 0 0,'-16'-52'3350'0'0,"15"51"-3205"0"0,1 0 0 0 0,1 0 0 0 0,-1 0 1 0 0,0 0-1 0 0,0 0 0 0 0,0 0 0 0 0,0-1 1 0 0,1 1-1 0 0,-1 0 0 0 0,1 0 0 0 0,-1 0 1 0 0,0 0-1 0 0,1 0 0 0 0,0 0 0 0 0,-1 1 1 0 0,1-1-1 0 0,0 0 0 0 0,-1 0 0 0 0,1 0 1 0 0,0 1-1 0 0,0-1 0 0 0,0 0 0 0 0,1 0 1 0 0,1-1-12 0 0,-1 0 1 0 0,2 0 0 0 0,-1 0 0 0 0,0 1-1 0 0,5-2 1 0 0,3 0-97 0 0,0 1 0 0 0,0 0-1 0 0,0 1 1 0 0,1 0 0 0 0,-1 0 0 0 0,0 1-1 0 0,1 1 1 0 0,-1 0 0 0 0,0 1 0 0 0,0 0-1 0 0,1 1 1 0 0,10 3 0 0 0,5 4-1184 0 0,0 1 1 0 0,0 2-1 0 0,36 22 0 0 0,-25-16-2050 0 0,-20-12 1464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2303 0 0,'3'8'203'0'0,"-1"26"9092"0"0,-6-27-7565 0 0,0-1-944 0 0,0 0 0 0 0,0-1-1 0 0,-7 7 1 0 0,10-12-917 0 0,-6-4-2011 0 0,2-1 828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8751 0 0,'-11'-18'384'0'0,"1"10"6816"0"0,17 5-7064 0 0,3 3-984 0 0,-2 2-200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7 143 13735 0 0,'0'0'1246'0'0,"15"-3"-897"0"0,0-4 1533 0 0,0-1 0 0 0,14-11 0 0 0,-24 15-1691 0 0,1 0-1 0 0,-1 0 1 0 0,0-1 0 0 0,0 0-1 0 0,0 0 1 0 0,-1 0-1 0 0,8-11 1 0 0,-11 15-149 0 0,-1 0 1 0 0,1-1 0 0 0,0 1-1 0 0,0 0 1 0 0,-1-1 0 0 0,1 1-1 0 0,-1 0 1 0 0,1-1 0 0 0,-1 1-1 0 0,0-1 1 0 0,1 1 0 0 0,-1-1-1 0 0,0 1 1 0 0,0-1 0 0 0,0 1-1 0 0,0-1 1 0 0,0 1 0 0 0,-1-1-1 0 0,1 1 1 0 0,0-1 0 0 0,-1 1-1 0 0,1-1 1 0 0,-1 1 0 0 0,1 0-1 0 0,-1-1 1 0 0,0 1 0 0 0,0 0-1 0 0,1-1 1 0 0,-1 1 0 0 0,0 0-1 0 0,0 0 1 0 0,0 0 0 0 0,0 0-1 0 0,0 0 1 0 0,-1 0 0 0 0,1 0-1 0 0,0 0 1 0 0,0 0 0 0 0,-3-1-1 0 0,2 2 5 0 0,-1-1-1 0 0,1 0 0 0 0,-1 0 0 0 0,1 1 0 0 0,-1-1 1 0 0,1 1-1 0 0,-1 0 0 0 0,1 0 0 0 0,-1 0 1 0 0,1 0-1 0 0,-1 0 0 0 0,1 0 0 0 0,-1 1 0 0 0,1-1 1 0 0,-1 1-1 0 0,1 0 0 0 0,0-1 0 0 0,-1 1 0 0 0,1 0 1 0 0,0 1-1 0 0,0-1 0 0 0,-1 0 0 0 0,-2 3 0 0 0,0 1-7 0 0,0-1 0 0 0,1 1-1 0 0,-1 1 1 0 0,1-1-1 0 0,0 1 1 0 0,0-1-1 0 0,1 1 1 0 0,0 0-1 0 0,0 1 1 0 0,0-1-1 0 0,1 0 1 0 0,-3 11-1 0 0,4-13 16 0 0,0 1-1 0 0,1-1 0 0 0,0 0 0 0 0,-1 1 1 0 0,1-1-1 0 0,1 1 0 0 0,-1-1 0 0 0,1 0 0 0 0,-1 1 1 0 0,1-1-1 0 0,1 0 0 0 0,-1 0 0 0 0,1 0 1 0 0,-1 0-1 0 0,1 0 0 0 0,0 0 0 0 0,0 0 0 0 0,1 0 1 0 0,-1-1-1 0 0,5 5 0 0 0,-1-2-29 0 0,0-1 1 0 0,0 0-1 0 0,0-1 1 0 0,1 1-1 0 0,0-1 0 0 0,0-1 1 0 0,0 1-1 0 0,0-1 1 0 0,0 0-1 0 0,1-1 0 0 0,14 3 1 0 0,-9-2-109 0 0,0-1 0 0 0,1-1 0 0 0,-1 0 0 0 0,1-1 0 0 0,-1-1 0 0 0,16-2 0 0 0,-20 1-860 0 0,1 0-1 0 0,0-1 0 0 0,-1-1 1 0 0,0 0-1 0 0,10-5 1 0 0,-12 6-734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5063 0 0,'0'0'232'0'0,"-2"0"-13"0"0,-1-1 316 0 0,0 0 0 0 0,0 0 0 0 0,-1 1-1 0 0,1 0 1 0 0,0 0 0 0 0,-1 0 0 0 0,1 0 0 0 0,-1 0 0 0 0,1 0 0 0 0,0 1-1 0 0,0 0 1 0 0,-1-1 0 0 0,1 1 0 0 0,0 1 0 0 0,0-1 0 0 0,0 0-1 0 0,-4 3 1 0 0,-3 1-229 0 0,1-1-36 0 0,0 1-1 0 0,0 0 0 0 0,0 1 1 0 0,0 0-1 0 0,1 0 1 0 0,0 1-1 0 0,1 0 0 0 0,-9 9 1 0 0,11-10-222 0 0,0 1 0 0 0,0 0 0 0 0,0 0 0 0 0,1 0 0 0 0,0 0-1 0 0,0 0 1 0 0,1 1 0 0 0,0 0 0 0 0,1-1 0 0 0,-4 16 0 0 0,6-20-16 0 0,-1 0-1 0 0,1 0 1 0 0,0 1 0 0 0,0-1-1 0 0,0 0 1 0 0,0 1-1 0 0,1-1 1 0 0,-1 0 0 0 0,1 0-1 0 0,0 1 1 0 0,0-1-1 0 0,0 0 1 0 0,0 0 0 0 0,1 0-1 0 0,-1 0 1 0 0,1 0-1 0 0,0-1 1 0 0,-1 1 0 0 0,4 3-1 0 0,-2-4-6 0 0,-1 0-1 0 0,0 0 1 0 0,1 0 0 0 0,-1 0-1 0 0,1-1 1 0 0,0 1-1 0 0,0-1 1 0 0,0 0-1 0 0,-1 0 1 0 0,1 0 0 0 0,0 0-1 0 0,0 0 1 0 0,0-1-1 0 0,1 1 1 0 0,-1-1-1 0 0,0 0 1 0 0,0 0-1 0 0,0 0 1 0 0,0 0 0 0 0,5-2-1 0 0,-3 1-7 0 0,1-1 1 0 0,0 0-1 0 0,-1 0 0 0 0,0 0 0 0 0,1-1 0 0 0,-1 0 0 0 0,0 0 0 0 0,-1 0 1 0 0,1-1-1 0 0,0 0 0 0 0,-1 0 0 0 0,6-7 0 0 0,-3 4 12 0 0,0-1 1 0 0,-1-1-1 0 0,0 1 0 0 0,-1-1 1 0 0,1 0-1 0 0,4-13 0 0 0,-8 16-38 0 0,0 3-4 0 0,-1 0-1 0 0,0-1 0 0 0,0 1 1 0 0,0 0-1 0 0,0-1 0 0 0,0 1 1 0 0,-1 0-1 0 0,1-1 0 0 0,-1 1 1 0 0,0-1-1 0 0,0 1 0 0 0,-1-7 1 0 0,0 9-43 0 0,2 20-82 0 0,0-7 136 0 0,2 1-1 0 0,0-1 1 0 0,0 0-1 0 0,1 0 1 0 0,0-1-1 0 0,1 1 0 0 0,1-1 1 0 0,0 0-1 0 0,12 17 1 0 0,-15-24-47 0 0,0 0-1 0 0,0-1 1 0 0,0 1 0 0 0,1-1 0 0 0,-1 0-1 0 0,1 0 1 0 0,0 0 0 0 0,0 0 0 0 0,0-1-1 0 0,1 1 1 0 0,4 1 0 0 0,-7-3-214 0 0,1 0 0 0 0,-1-1 0 0 0,1 1 0 0 0,-1-1 0 0 0,1 0 0 0 0,-1 1 0 0 0,1-1 0 0 0,-1 0 0 0 0,1 0 0 0 0,0-1 1 0 0,-1 1-1 0 0,1-1 0 0 0,-1 1 0 0 0,1-1 0 0 0,-1 0 0 0 0,0 0 0 0 0,1 0 0 0 0,-1 0 0 0 0,0 0 0 0 0,1 0 0 0 0,-1-1 0 0 0,3-2 0 0 0,5-5-4645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12895 0 0,'0'13'314'0'0,"-1"0"-1"0"0,1 0 0 0 0,1 0 0 0 0,4 21 1 0 0,0-1 686 0 0,31 221 6045 0 0,-19-176-5381 0 0,30 92 0 0 0,-38-146-2010 0 0,1-1 0 0 0,1 0 0 0 0,26 40 0 0 0,-25-43-1402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71 8751 0 0,'-3'-7'107'0'0,"1"1"420"0"0,-1-1-1 0 0,0 1 1 0 0,0 0 0 0 0,0 0 0 0 0,-6-8-1 0 0,7 12-304 0 0,0 1 0 0 0,1-1 1 0 0,-1 1-1 0 0,0-1 0 0 0,0 1 0 0 0,1-1 0 0 0,-1 1 0 0 0,0 0 0 0 0,0 0 0 0 0,0 0 0 0 0,-1 0 0 0 0,1 1 0 0 0,0-1 0 0 0,0 1 0 0 0,0-1 1 0 0,-1 1-1 0 0,1-1 0 0 0,0 1 0 0 0,0 0 0 0 0,-5 1 0 0 0,2-1-71 0 0,-1 0 1 0 0,0 1-1 0 0,1 0 1 0 0,-1 0-1 0 0,0 1 1 0 0,1 0-1 0 0,0-1 0 0 0,-1 2 1 0 0,1-1-1 0 0,0 1 1 0 0,0 0-1 0 0,0 0 1 0 0,1 0-1 0 0,-1 0 1 0 0,1 1-1 0 0,-1 0 1 0 0,1 0-1 0 0,0 0 0 0 0,1 1 1 0 0,-1-1-1 0 0,1 1 1 0 0,0 0-1 0 0,0 0 1 0 0,0 0-1 0 0,1 0 1 0 0,0 0-1 0 0,0 1 0 0 0,0-1 1 0 0,1 1-1 0 0,-1-1 1 0 0,1 1-1 0 0,1-1 1 0 0,-1 10-1 0 0,1-4-103 0 0,1 1 0 0 0,0-1 0 0 0,1 0 0 0 0,0 0 0 0 0,1 0 0 0 0,0-1 0 0 0,1 1 0 0 0,0-1 0 0 0,0 1 0 0 0,1-1 0 0 0,1-1 0 0 0,0 1 0 0 0,0-1 0 0 0,1 0 0 0 0,0 0 0 0 0,0-1 0 0 0,12 11 0 0 0,-14-15-48 0 0,47 36 0 0 0,-45-35-4 0 0,0-1 0 0 0,1 0 0 0 0,0 0-1 0 0,0-1 1 0 0,15 5 0 0 0,-15-6-345 0 0,1 0 1 0 0,0 0-1 0 0,14 0 1 0 0,-20-2-293 0 0,1 0 0 0 0,0-1 1 0 0,0 1-1 0 0,-1-1 0 0 0,1 0 0 0 0,0 0 1 0 0,-1 0-1 0 0,1-1 0 0 0,-1 1 1 0 0,1-1-1 0 0,3-2 0 0 0,11-8-5243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0,'0'0'875'0'0,"0"7"-702"0"0,25 170 6589 0 0,-9-77-5369 0 0,-2 6-272 0 0,20 123 419 0 0,-34-224-1513 0 0,1-1-1 0 0,1 1 1 0 0,-1 0-1 0 0,1 0 1 0 0,0-1 0 0 0,0 1-1 0 0,0-1 1 0 0,0 0-1 0 0,1 0 1 0 0,0 1-1 0 0,3 2 1 0 0,-5-7-9 0 0,0-1 1 0 0,0 1 0 0 0,1-1-1 0 0,-1 0 1 0 0,0 1-1 0 0,0-1 1 0 0,0 0-1 0 0,0 0 1 0 0,0 0-1 0 0,0 0 1 0 0,1-1-1 0 0,0-1-2 0 0,-1 0-1 0 0,1 0 0 0 0,-1 0 0 0 0,1-1 1 0 0,-1 1-1 0 0,0 0 0 0 0,0-5 0 0 0,7-16 45 0 0,-1 7-35 0 0,-2 0-1 0 0,0 0 1 0 0,-1 0 0 0 0,3-18 0 0 0,5-25-105 0 0,-6 34 75 0 0,17-54-96 0 0,-19 71 92 0 0,0-1 0 0 0,1 1 0 0 0,-1-1 1 0 0,2 1-1 0 0,11-15 0 0 0,-17 23 9 0 0,1 1 1 0 0,-1-1-1 0 0,0 1 0 0 0,1-1 0 0 0,-1 1 1 0 0,1-1-1 0 0,-1 1 0 0 0,1-1 0 0 0,-1 1 1 0 0,1 0-1 0 0,-1-1 0 0 0,1 1 0 0 0,-1 0 0 0 0,1-1 1 0 0,0 1-1 0 0,-1 0 0 0 0,1 0 0 0 0,-1-1 1 0 0,1 1-1 0 0,0 0 0 0 0,-1 0 0 0 0,1 0 1 0 0,0 0-1 0 0,-1 0 0 0 0,1 0 0 0 0,0 0 1 0 0,-1 0-1 0 0,2 0 0 0 0,-1 1 8 0 0,0 0 0 0 0,0-1 0 0 0,0 1 0 0 0,0 0 0 0 0,0 0 0 0 0,0 0 0 0 0,0 0 0 0 0,0 0 0 0 0,0 0 0 0 0,-1 0 0 0 0,1 0 0 0 0,-1 0-1 0 0,2 3 1 0 0,1 4 42 0 0,0 1 0 0 0,0 0 0 0 0,1 10 0 0 0,-4-18-51 0 0,10 55 76 0 0,14 59 3 0 0,-20-104-336 0 0,-1 1 0 0 0,2-1 0 0 0,0 0 0 0 0,0 0 0 0 0,1-1 0 0 0,0 1 0 0 0,12 13 0 0 0,-14-19-271 0 0,0-1 0 0 0,0 0 1 0 0,0-1-1 0 0,1 1 1 0 0,-1-1-1 0 0,1 0 1 0 0,0 0-1 0 0,0 0 1 0 0,6 2-1 0 0,3-2-1239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 7367 0 0,'-3'0'153'0'0,"-1"-1"0"0"0,1 1 0 0 0,-1-1 0 0 0,1 0 0 0 0,-1 0 0 0 0,-4-2 0 0 0,6 2 207 0 0,0 1-1 0 0,0-1 1 0 0,0 0-1 0 0,0 0 1 0 0,0 1-1 0 0,0-1 1 0 0,-1 1-1 0 0,1 0 1 0 0,0 0-1 0 0,0 0 1 0 0,0 0-1 0 0,-1 0 1 0 0,1 0-1 0 0,0 0 1 0 0,0 1-1 0 0,-1-1 1 0 0,1 1-1 0 0,-3 1 1 0 0,0 1-129 0 0,0 0-1 0 0,0 1 1 0 0,0-1 0 0 0,1 1 0 0 0,0 0 0 0 0,0 0 0 0 0,0 0 0 0 0,0 1 0 0 0,0-1 0 0 0,1 1-1 0 0,0 0 1 0 0,0 0 0 0 0,0 0 0 0 0,1 1 0 0 0,-4 8 0 0 0,1 5 4 0 0,0-1-1 0 0,0 1 1 0 0,-2 27 0 0 0,6-36-183 0 0,0-1 0 0 0,1 1-1 0 0,0 0 1 0 0,1 0 0 0 0,0-1 0 0 0,4 19 0 0 0,-4-24-37 0 0,0 0 1 0 0,1 0 0 0 0,-1 0 0 0 0,1 0 0 0 0,0 0-1 0 0,0-1 1 0 0,1 1 0 0 0,-1 0 0 0 0,1-1-1 0 0,-1 0 1 0 0,1 0 0 0 0,0 0 0 0 0,0 0 0 0 0,1 0-1 0 0,-1-1 1 0 0,0 1 0 0 0,1-1 0 0 0,4 2 0 0 0,-5-3-7 0 0,-1 0 1 0 0,1 0 0 0 0,-1-1 0 0 0,1 1 0 0 0,-1-1 0 0 0,1 0 0 0 0,0 0 0 0 0,-1 0 0 0 0,1 0 0 0 0,0 0 0 0 0,-1-1 0 0 0,1 1 0 0 0,3-2 0 0 0,-1 1-9 0 0,-1-1 0 0 0,1 1 0 0 0,-1-1 0 0 0,1 0 0 0 0,-1-1 0 0 0,5-2 0 0 0,-4 0-20 0 0,0 1 1 0 0,0-1-1 0 0,0 0 0 0 0,-1-1 0 0 0,1 1 0 0 0,-2-1 0 0 0,1 1 1 0 0,0-1-1 0 0,-1 0 0 0 0,0-1 0 0 0,-1 1 0 0 0,1 0 1 0 0,-1-1-1 0 0,0 0 0 0 0,-1 1 0 0 0,1-8 0 0 0,1-11 18 0 0,-1-1 0 0 0,-4-48 1 0 0,2 72 30 0 0,0-1 1 0 0,-1 0 0 0 0,1 0 0 0 0,-1 0 0 0 0,1 1 0 0 0,-1-1-1 0 0,0 0 1 0 0,0 1 0 0 0,-1-1 0 0 0,1 1 0 0 0,0-1 0 0 0,-1 1-1 0 0,1 0 1 0 0,-3-3 0 0 0,3 4 429 0 0,-7 20 152 0 0,6-12-580 0 0,1 1 0 0 0,0-1 0 0 0,0 0 0 0 0,1 1 0 0 0,0-1 0 0 0,0 1-1 0 0,3 13 1 0 0,0-5-17 0 0,1-1 0 0 0,9 25 0 0 0,-10-31-92 0 0,2 0 0 0 0,0 0 0 0 0,0 0 1 0 0,0 0-1 0 0,1-1 0 0 0,0 0 0 0 0,1 0 0 0 0,0-1 0 0 0,0 1 0 0 0,13 8 0 0 0,-13-11-1006 0 0,0 0 1 0 0,0-1-1 0 0,0 1 0 0 0,11 3 0 0 0,-6-5-4937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11287 0 0,'2'2'515'0'0,"5"7"-360"0"0,0 1-1 0 0,-1 0 1 0 0,0 0 0 0 0,0 0-1 0 0,-1 1 1 0 0,4 14 0 0 0,2 2 898 0 0,36 65 3102 0 0,-19-37 614 0 0,-28-51-2848 0 0,-3-7-1852 0 0,1-1 0 0 0,0 0-1 0 0,0 0 1 0 0,1 0 0 0 0,-1 0-1 0 0,1 0 1 0 0,0 0 0 0 0,-1-5-1 0 0,-3-39-46 0 0,2 18 34 0 0,3 30-57 0 0,-4-33-249 0 0,-1-38 0 0 0,5 63-166 0 0,0 0 1 0 0,1-1-1 0 0,0 1 0 0 0,0 0 1 0 0,1-1-1 0 0,0 1 0 0 0,0 0 1 0 0,1 0-1 0 0,0 0 1 0 0,5-8-1 0 0,-6 12-184 0 0,0 1-1 0 0,1 0 1 0 0,-1 0 0 0 0,7-6 0 0 0,2 1-1254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11231 0 0,'0'0'1016'0'0,"-9"3"-816"0"0,5 0 31 0 0,-1-1 1 0 0,1 1-1 0 0,0 0 0 0 0,0 0 0 0 0,0 0 0 0 0,0 0 0 0 0,0 1 1 0 0,1-1-1 0 0,0 1 0 0 0,-1 0 0 0 0,1 0 0 0 0,1 0 1 0 0,-5 8-1 0 0,-1 6 1272 0 0,0 0 0 0 0,-6 22 0 0 0,7-20-1074 0 0,5-13-311 0 0,0 0 0 0 0,1 0 0 0 0,0 0 0 0 0,0 0 0 0 0,0 0 1 0 0,1 0-1 0 0,0 0 0 0 0,0 0 0 0 0,2 10 0 0 0,-1-13-87 0 0,0 0-1 0 0,0 1 1 0 0,0-1-1 0 0,0 0 1 0 0,1 0-1 0 0,0 1 1 0 0,0-1-1 0 0,0-1 1 0 0,0 1-1 0 0,1 0 1 0 0,0 0-1 0 0,-1-1 1 0 0,1 0-1 0 0,0 1 1 0 0,1-1-1 0 0,3 3 1 0 0,5 0 26 0 0,-4-9-64 0 0,-1-2 10 0 0,-4 3-22 0 0,0 0 1 0 0,0 0-1 0 0,-1-1 0 0 0,1 1 1 0 0,-1-1-1 0 0,0 1 0 0 0,0-1 1 0 0,0 0-1 0 0,0 0 0 0 0,0 0 1 0 0,-1 0-1 0 0,1 0 0 0 0,-1 0 1 0 0,0-1-1 0 0,0 1 0 0 0,0 0 1 0 0,0-1-1 0 0,0 1 0 0 0,-1-6 0 0 0,2-4-123 0 0,-2 0-1 0 0,0 0 0 0 0,-3-24 0 0 0,-7-7-282 0 0,7 35 70 0 0,0 0 0 0 0,1 0 1 0 0,1 0-1 0 0,-2-12 0 0 0,3 20 169 0 0,18 12 4 0 0,7 14 573 0 0,-1 1 0 0 0,-1 1 0 0 0,-1 1 0 0 0,20 34 0 0 0,-34-49 40 0 0,0 1 0 0 0,-1-1 0 0 0,-1 1 0 0 0,0 0 0 0 0,0 1 0 0 0,-2 0 0 0 0,0 0 0 0 0,4 24 0 0 0,-7-29-235 0 0,0 0 0 0 0,-1-1 1 0 0,0 1-1 0 0,-1 0 0 0 0,0 0 1 0 0,0 0-1 0 0,-1-1 0 0 0,-1 1 1 0 0,1-1-1 0 0,-1 1 0 0 0,-1-1 1 0 0,0 0-1 0 0,0 0 0 0 0,-9 12 1 0 0,3-7-53 0 0,-1 1-1 0 0,0-2 1 0 0,-1 0 0 0 0,-17 14 0 0 0,21-20-140 0 0,0 0 0 0 0,-1-1 1 0 0,0-1-1 0 0,0 1 0 0 0,0-1 0 0 0,-1-1 1 0 0,1 0-1 0 0,-16 4 0 0 0,22-7-244 0 0,-1-1 0 0 0,0 0 0 0 0,1 1 0 0 0,-1-2 0 0 0,1 1 0 0 0,-1 0 0 0 0,0-1 0 0 0,1 1 0 0 0,-1-1 0 0 0,1 0 0 0 0,-1 0 0 0 0,1-1 0 0 0,0 1 0 0 0,-1-1 0 0 0,1 1 0 0 0,0-1 0 0 0,0 0 0 0 0,0 0 0 0 0,0-1 0 0 0,0 1 0 0 0,1 0 0 0 0,-1-1 0 0 0,1 0 0 0 0,-1 0 0 0 0,1 0 0 0 0,0 0 0 0 0,0 0 0 0 0,0 0 0 0 0,-1-4 0 0 0,-4-12-1880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20 205 12815 0 0,'1'0'587'0'0,"14"8"65"0"0,-12-6-505 0 0,0-1 1 0 0,0 1-1 0 0,0-1 1 0 0,0 1-1 0 0,0-1 1 0 0,0 0-1 0 0,0 0 1 0 0,0-1-1 0 0,0 1 1 0 0,0 0 0 0 0,1-1-1 0 0,-1 0 1 0 0,0 0-1 0 0,0 0 1 0 0,1 0-1 0 0,-1 0 1 0 0,0-1-1 0 0,5-1 1 0 0,1-1 389 0 0,-1-1 1 0 0,1 0-1 0 0,-1 0 1 0 0,0-1-1 0 0,-1 0 1 0 0,10-7-1 0 0,-13 7-457 0 0,1 1-1 0 0,-1 0 0 0 0,0-1 1 0 0,0 0-1 0 0,-1 0 1 0 0,1 0-1 0 0,-1 0 0 0 0,0-1 1 0 0,-1 1-1 0 0,4-11 1 0 0,-4 11-37 0 0,-1 0 0 0 0,1-1 0 0 0,-1 1 0 0 0,-1-1 1 0 0,1 1-1 0 0,-1-1 0 0 0,0 1 0 0 0,0-1 1 0 0,0 0-1 0 0,-1 1 0 0 0,-2-10 0 0 0,2 12 5 0 0,0 1-1 0 0,0-1 1 0 0,0 1 0 0 0,0-1-1 0 0,-1 1 1 0 0,1-1-1 0 0,-1 1 1 0 0,0 0-1 0 0,1 0 1 0 0,-1 0-1 0 0,0 0 1 0 0,0 0-1 0 0,0 0 1 0 0,-1 1-1 0 0,1-1 1 0 0,0 1-1 0 0,-1-1 1 0 0,1 1-1 0 0,-1 0 1 0 0,1 0 0 0 0,-1 0-1 0 0,1 0 1 0 0,-1 1-1 0 0,0-1 1 0 0,-4 0-1 0 0,2 1 4 0 0,-1-1 0 0 0,0 1 1 0 0,0 0-1 0 0,1 1 0 0 0,-1 0 0 0 0,0-1 0 0 0,1 2 0 0 0,-1-1 1 0 0,1 1-1 0 0,-1 0 0 0 0,1 0 0 0 0,0 0 0 0 0,0 1 0 0 0,0-1 0 0 0,0 1 1 0 0,0 1-1 0 0,1-1 0 0 0,-1 1 0 0 0,1-1 0 0 0,0 1 0 0 0,0 0 1 0 0,0 1-1 0 0,1-1 0 0 0,0 1 0 0 0,-4 6 0 0 0,3-5 7 0 0,1 0 0 0 0,0 1 0 0 0,0-1-1 0 0,1 1 1 0 0,0 0 0 0 0,0-1 0 0 0,0 1 0 0 0,1 0-1 0 0,0 0 1 0 0,0 0 0 0 0,1 0 0 0 0,0 0 0 0 0,0 0-1 0 0,1 0 1 0 0,0 0 0 0 0,0 0 0 0 0,0 0 0 0 0,1 0-1 0 0,0 0 1 0 0,4 8 0 0 0,-3-8-77 0 0,1-1 0 0 0,0 1 0 0 0,0 0 0 0 0,0-1 0 0 0,1 0-1 0 0,0 0 1 0 0,0 0 0 0 0,1-1 0 0 0,-1 0 0 0 0,1 0 0 0 0,0 0 0 0 0,1-1 0 0 0,-1 1 0 0 0,1-2-1 0 0,0 1 1 0 0,0-1 0 0 0,11 4 0 0 0,4-1-790 0 0,-1-1 0 0 0,1-1 0 0 0,0-1 0 0 0,1-1-1 0 0,-1-1 1 0 0,41-4 0 0 0,-47 2-258 0 0,-1-1 0 0 0,25-7 0 0 0,-4-1-556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 6447 0 0,'-3'-3'132'0'0,"0"1"-1"0"0,0 0 1 0 0,0 0 0 0 0,0 0-1 0 0,0 1 1 0 0,-1-1-1 0 0,1 1 1 0 0,-1 0-1 0 0,1 0 1 0 0,-5-1-1 0 0,0 1 975 0 0,-1 1-1 0 0,1 0 1 0 0,-10 1-1 0 0,1 0 950 0 0,12-1-1912 0 0,0 0 0 0 0,0 0-1 0 0,0 1 1 0 0,0-1 0 0 0,0 1-1 0 0,0 1 1 0 0,1-1 0 0 0,-1 1-1 0 0,0-1 1 0 0,1 1 0 0 0,-1 1-1 0 0,1-1 1 0 0,0 1 0 0 0,-6 4-1 0 0,9-7-134 0 0,1 1 0 0 0,-1-1 0 0 0,1 1 0 0 0,0 0 0 0 0,-1-1 0 0 0,1 1 0 0 0,0-1 0 0 0,0 1-1 0 0,0 0 1 0 0,-1-1 0 0 0,1 1 0 0 0,0-1 0 0 0,0 1 0 0 0,0 0 0 0 0,0-1 0 0 0,0 1 0 0 0,0 0 0 0 0,0-1 0 0 0,0 1 0 0 0,1 0-1 0 0,-1-1 1 0 0,0 2 0 0 0,6 13 74 0 0,-1-8-83 0 0,0-1 1 0 0,0 0-1 0 0,0 0 0 0 0,1 0 0 0 0,-1 0 0 0 0,2-1 0 0 0,-1 0 0 0 0,11 7 1 0 0,62 30 13 0 0,-45-26 15 0 0,24 16 2133 0 0,69 49 0 0 0,-125-80-2002 0 0,-1 0 0 0 0,1 1-1 0 0,0-1 1 0 0,-1 0 0 0 0,1 1 0 0 0,-1-1-1 0 0,0 1 1 0 0,1-1 0 0 0,-1 1 0 0 0,0 0-1 0 0,0 0 1 0 0,0-1 0 0 0,1 4-1 0 0,-2-4-75 0 0,0 0 0 0 0,0 0-1 0 0,0 1 1 0 0,0-1-1 0 0,0 0 1 0 0,0 0 0 0 0,0 0-1 0 0,0 0 1 0 0,0 0-1 0 0,-1 0 1 0 0,1 0-1 0 0,0 0 1 0 0,-1 0 0 0 0,1 0-1 0 0,-1 0 1 0 0,1 0-1 0 0,-1 0 1 0 0,1 0 0 0 0,-1 0-1 0 0,0 0 1 0 0,0 0-1 0 0,1-1 1 0 0,-1 1-1 0 0,0 0 1 0 0,0-1 0 0 0,-1 2-1 0 0,-10 8 349 0 0,-1 0 0 0 0,0-1 0 0 0,0-1 1 0 0,-1 0-1 0 0,-28 11 0 0 0,38-17-380 0 0,-18 6 222 0 0,0-1-1 0 0,-34 6 1 0 0,-60 11-1654 0 0,113-23-38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 14279 0 0,'0'0'690'0'0,"4"3"-302"0"0,10 8-34 0 0,-13-11-350 0 0,-1 0 0 0 0,0 1-1 0 0,1-1 1 0 0,-1 0 0 0 0,0 0-1 0 0,1 0 1 0 0,-1 1 0 0 0,0-1-1 0 0,1 0 1 0 0,-1 0 0 0 0,1 0 0 0 0,-1 0-1 0 0,0 0 1 0 0,1 0 0 0 0,-1 0-1 0 0,1 0 1 0 0,-1 0 0 0 0,0 0-1 0 0,1 0 1 0 0,-1 0 0 0 0,0 0-1 0 0,1 0 1 0 0,-1 0 0 0 0,1-1-1 0 0,-1 1 1 0 0,0 0 0 0 0,1 0 0 0 0,-1 0-1 0 0,0-1 1 0 0,1 1 0 0 0,-1 0-1 0 0,0 0 1 0 0,1-1 0 0 0,0 0 6 0 0,20-8 908 0 0,1 0 0 0 0,42-10 0 0 0,-51 16-774 0 0,1 1 0 0 0,-1 0 0 0 0,1 1 0 0 0,0 0 0 0 0,-1 1 0 0 0,18 2 0 0 0,-28-2-135 0 0,-1 1 0 0 0,1-1 1 0 0,-1 1-1 0 0,0-1 0 0 0,1 1 1 0 0,-1 0-1 0 0,0 0 1 0 0,0 0-1 0 0,0 0 0 0 0,1 0 1 0 0,-1 1-1 0 0,0-1 0 0 0,-1 1 1 0 0,1-1-1 0 0,0 1 1 0 0,0 0-1 0 0,-1 0 0 0 0,1 0 1 0 0,-1 0-1 0 0,1 0 0 0 0,-1 0 1 0 0,0 0-1 0 0,0 0 1 0 0,0 0-1 0 0,0 0 0 0 0,0 1 1 0 0,0-1-1 0 0,0 3 1 0 0,-1-1-16 0 0,1 1 1 0 0,-1-1-1 0 0,0 1 1 0 0,0 0-1 0 0,0-1 1 0 0,-1 1 0 0 0,1-1-1 0 0,-1 0 1 0 0,0 1-1 0 0,-1-1 1 0 0,1 0-1 0 0,-1 1 1 0 0,0-1 0 0 0,-3 5-1 0 0,2-3-22 0 0,-4 7-110 0 0,-1 0 0 0 0,-1 0 0 0 0,0-1 0 0 0,0 0 0 0 0,-15 14 0 0 0,7-10-147 0 0,-2-1 0 0 0,-20 13 1 0 0,33-24 243 0 0,-1 1 1 0 0,1-1 0 0 0,0 1 0 0 0,0 0-1 0 0,-6 7 1 0 0,12-11 39 0 0,-1-1-1 0 0,1 1 1 0 0,-1-1-1 0 0,1 0 0 0 0,0 1 1 0 0,-1-1-1 0 0,1 1 1 0 0,0-1-1 0 0,0 1 1 0 0,-1-1-1 0 0,1 1 0 0 0,0-1 1 0 0,0 1-1 0 0,0-1 1 0 0,-1 1-1 0 0,1-1 1 0 0,0 1-1 0 0,0-1 1 0 0,0 1-1 0 0,0-1 0 0 0,0 1 1 0 0,0 0-1 0 0,0-1 1 0 0,0 1-1 0 0,0-1 1 0 0,1 1-1 0 0,-1-1 0 0 0,0 1 1 0 0,0-1-1 0 0,0 1 1 0 0,1-1-1 0 0,-1 1 1 0 0,0-1-1 0 0,0 1 1 0 0,1-1-1 0 0,-1 0 0 0 0,0 1 1 0 0,1-1-1 0 0,-1 1 1 0 0,1-1-1 0 0,-1 0 1 0 0,1 1-1 0 0,0-1 1 0 0,0 1-23 0 0,6 4 5 0 0,-1 0 0 0 0,1-1 0 0 0,1 1 0 0 0,-1-2-1 0 0,1 1 1 0 0,-1-1 0 0 0,1 0 0 0 0,0-1 0 0 0,10 2-1 0 0,18 7 92 0 0,28 12 339 0 0,54 21 1140 0 0,-104-38-1181 0 0,0 2 0 0 0,0-1 0 0 0,0 2 0 0 0,-1 0 0 0 0,19 17 0 0 0,-29-24-284 0 0,0 1 1 0 0,-1-1 0 0 0,1 1 0 0 0,-1 0-1 0 0,0 0 1 0 0,0 0 0 0 0,0 0 0 0 0,0 0-1 0 0,0 0 1 0 0,-1 0 0 0 0,0 1 0 0 0,1-1 0 0 0,-1 1-1 0 0,0-1 1 0 0,-1 1 0 0 0,1-1 0 0 0,-1 1-1 0 0,1-1 1 0 0,-1 1 0 0 0,0 0 0 0 0,0-1 0 0 0,-1 1-1 0 0,1-1 1 0 0,-1 1 0 0 0,0-1 0 0 0,0 1-1 0 0,0-1 1 0 0,0 1 0 0 0,0-1 0 0 0,-1 0 0 0 0,0 1-1 0 0,0-1 1 0 0,-2 3 0 0 0,-5 6 10 0 0,0-1 0 0 0,0-1 0 0 0,-1 1 0 0 0,-1-2 0 0 0,1 1 0 0 0,-1-2 0 0 0,-15 10 0 0 0,-8 4-136 0 0,-1-1-1 0 0,-2-2 0 0 0,-56 23 1 0 0,79-37-459 0 0,-1 0 0 0 0,0-1 1 0 0,0-1-1 0 0,-1 0 1 0 0,1-1-1 0 0,0 0 0 0 0,-1-1 1 0 0,1-1-1 0 0,-1-1 0 0 0,1 0 1 0 0,-1-1-1 0 0,-21-5 0 0 0,0-6-6530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24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32 2759 0 0,'-8'-10'383'0'0,"-9"-11"13314"0"0,20 36-12031 0 0,7 3-946 0 0,0-1 0 0 0,1 0 0 0 0,16 18 0 0 0,-8-10-355 0 0,80 121 1159 0 0,-83-120-1135 0 0,-2 2 0 0 0,-1 0 1 0 0,16 50-1 0 0,-19-44 81 0 0,-2 1 1 0 0,-1 1-1 0 0,-2-1 0 0 0,2 60 1 0 0,-8-72-181 0 0,0-1 1 0 0,-1 0-1 0 0,-2 1 1 0 0,0-1 0 0 0,-1 0-1 0 0,-1-1 1 0 0,-2 1-1 0 0,-14 31 1 0 0,18-45-691 0 0,-39 70 1384 0 0,26-53-3838 0 0,-2-3-4681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66 13823 0 0,'-1'0'1062'0'0,"-13"3"-881"0"0,0 0 1 0 0,0 1 0 0 0,1 1-1 0 0,-1 0 1 0 0,1 0 0 0 0,0 2-1 0 0,1 0 1 0 0,0 0 0 0 0,0 1-1 0 0,0 0 1 0 0,1 1 0 0 0,0 0 0 0 0,1 1-1 0 0,-13 15 1 0 0,2 2 289 0 0,1 2 1 0 0,1 0-1 0 0,2 1 1 0 0,-22 50-1 0 0,22-41-471 0 0,2 1 0 0 0,1 0 0 0 0,-16 80 0 0 0,26-94 0 0 0,1 0 0 0 0,1 0 0 0 0,1 0 0 0 0,2 1 0 0 0,0-1 0 0 0,2 0 0 0 0,9 41 0 0 0,-3-39 15 0 0,0 0-1 0 0,1-1 1 0 0,2 0-1 0 0,1 0 1 0 0,1-1-1 0 0,1-1 1 0 0,1 0-1 0 0,1-1 1 0 0,1-1-1 0 0,2-1 1 0 0,0-1 0 0 0,1 0-1 0 0,1-2 1 0 0,1 0-1 0 0,0-1 1 0 0,2-2-1 0 0,0 0 1 0 0,38 16-1 0 0,-34-19 79 0 0,0-1-1 0 0,1-2 0 0 0,0 0 1 0 0,1-3-1 0 0,0 0 0 0 0,0-2 1 0 0,0-1-1 0 0,1-2 1 0 0,61-3-1 0 0,-71-1 22 0 0,1-2 0 0 0,-1 0-1 0 0,0-1 1 0 0,0-2 0 0 0,-1 0 0 0 0,26-12 0 0 0,-31 11 1 0 0,1-2 0 0 0,-1 1 0 0 0,-1-2 0 0 0,0 0 1 0 0,0-1-1 0 0,-1-1 0 0 0,-1 0 0 0 0,14-16 0 0 0,-11 7 70 0 0,-1 0-1 0 0,-1-1 1 0 0,0 0-1 0 0,-2-1 0 0 0,-1 0 1 0 0,-1-1-1 0 0,-1-1 0 0 0,-1 1 1 0 0,-2-1-1 0 0,0-1 0 0 0,-2 1 1 0 0,0-1-1 0 0,-2 1 0 0 0,-1-1 1 0 0,-2 0-1 0 0,0 0 1 0 0,-2 0-1 0 0,0 1 0 0 0,-2 0 1 0 0,-1-1-1 0 0,-1 2 0 0 0,-2-1 1 0 0,0 1-1 0 0,-2 0 0 0 0,-18-33 1 0 0,7 25-135 0 0,-1 1 0 0 0,-1 1 0 0 0,-2 0 0 0 0,-41-36 0 0 0,-131-93-382 0 0,44 55-2214 0 0,84 67-4378 0 0,19 14-943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0,'0'2'2975'0'0,"7"61"6433"0"0,8 54-7485 0 0,16 109-482 0 0,-5-28-1274 0 0,-16-141-2054 0 0,26 81-1 0 0,-28-111 211 0 0,0-3-249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48 236 14367 0 0,'0'0'1408'0'0,"-4"7"-1256"0"0,0 3-152 0 0,2 2 0 0 0,0 1 0 0 0,1 4 96 0 0,2 0-16 0 0,1 4 0 0 0,2-1 0 0 0,0 1-80 0 0,1-1 0 0 0,2-1 0 0 0,0-1 0 0 0,-1-4-960 0 0,1 1-216 0 0</inkml:trace>
  <inkml:trace contextRef="#ctx0" brushRef="#br0" timeOffset="1">6 12 10591 0 0,'0'0'1040'0'0,"-5"-4"-928"0"0,5-4-920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9215 0 0,'1'1'5624'0'0,"5"9"-4875"0"0,-1 0-1 0 0,0 1 1 0 0,0-1 0 0 0,-1 1-1 0 0,-1 0 1 0 0,0 0-1 0 0,3 21 1 0 0,3 84-348 0 0,-8-95-72 0 0,-1-4-150 0 0,-5 33 0 0 0,5-45-128 0 0,-2-1 43 0 0,1-6 66 0 0,0-7 58 0 0,4-16-379 0 0,1 0 0 0 0,2 0-1 0 0,11-33 1 0 0,-16 57 158 0 0,47-167-605 0 0,-37 130 619 0 0,-7 21 156 0 0,2-1 0 0 0,11-27 0 0 0,-5 61 321 0 0,-4 1-341 0 0,-1 0 1 0 0,0 1-1 0 0,4 18 0 0 0,-4-14-81 0 0,11 26-1 0 0,-2-13-9 0 0,2 0-1 0 0,33 47 0 0 0,-43-70-42 0 0,1 0 0 0 0,1-1-1 0 0,0 0 1 0 0,0-1-1 0 0,1 0 1 0 0,0-1-1 0 0,1 0 1 0 0,0-1 0 0 0,24 13-1 0 0,-28-18 10 0 0,-1 0 1 0 0,1 0-1 0 0,0-1 0 0 0,10 2 0 0 0,-16-3-17 0 0,1-1 0 0 0,-1 0 1 0 0,1 1-1 0 0,-1-1 0 0 0,1 0 0 0 0,-1-1 0 0 0,1 1 0 0 0,-1 0 1 0 0,1-1-1 0 0,-1 1 0 0 0,1-1 0 0 0,-1 0 0 0 0,1 0 0 0 0,-1 0 1 0 0,0 0-1 0 0,0 0 0 0 0,4-2 0 0 0,-2-2-7 0 0,1 0-1 0 0,-1 0 1 0 0,0 0-1 0 0,0 0 1 0 0,-1 0-1 0 0,1-1 1 0 0,-1 1 0 0 0,0-1-1 0 0,3-9 1 0 0,1-9-22 0 0,6-27 0 0 0,-10 40 16 0 0,0 0-65 0 0,-1-1-1 0 0,-1 1 1 0 0,1-1-1 0 0,-2 1 1 0 0,1-1 0 0 0,-2 1-1 0 0,1-1 1 0 0,-2 1-1 0 0,0-1 1 0 0,0 1-1 0 0,-1 0 1 0 0,-5-15-1 0 0,-5-5 72 0 0,13 31 13 0 0,0-1 0 0 0,0 1 0 0 0,-1 0 0 0 0,1-1 1 0 0,0 1-1 0 0,0 0 0 0 0,0 0 0 0 0,0-1 0 0 0,-1 1 0 0 0,1 0 1 0 0,0 0-1 0 0,0 0 0 0 0,0-1 0 0 0,-1 1 0 0 0,1 0 0 0 0,0 0 1 0 0,-1 0-1 0 0,1 0 0 0 0,0-1 0 0 0,0 1 0 0 0,-1 0 0 0 0,1 0 1 0 0,0 0-1 0 0,0 0 0 0 0,-1 0 0 0 0,1 0 0 0 0,0 0 0 0 0,-1 0 1 0 0,1 0-1 0 0,0 0 0 0 0,-1 0 0 0 0,1 0 0 0 0,0 0 0 0 0,-1 0 1 0 0,1 0-1 0 0,0 0 0 0 0,0 0 0 0 0,-1 0 0 0 0,1 1 0 0 0,0-1 1 0 0,0 0-1 0 0,-1 0 0 0 0,1 0 0 0 0,0 0 0 0 0,0 1 0 0 0,-1-1 1 0 0,1 0-1 0 0,-10 12 339 0 0,8-8-274 0 0,1 1 0 0 0,-1-1 0 0 0,1 1-1 0 0,0 0 1 0 0,1-1 0 0 0,-1 1-1 0 0,1 0 1 0 0,0 0 0 0 0,1 7 0 0 0,1 5 192 0 0,4 22 1 0 0,-4-32-239 0 0,0 0 0 0 0,0 0 1 0 0,1 0-1 0 0,0-1 0 0 0,0 1 0 0 0,0-1 0 0 0,1 0 0 0 0,0 0 0 0 0,0 0 1 0 0,1 0-1 0 0,0-1 0 0 0,0 1 0 0 0,0-1 0 0 0,0-1 0 0 0,1 1 1 0 0,12 7-1 0 0,-5-5-22 0 0,2 0 1 0 0,-1 0 0 0 0,1-2-1 0 0,0 0 1 0 0,0 0 0 0 0,27 3-1 0 0,-31-5-280 0 0,0-2-1 0 0,0 1 1 0 0,0-1-1 0 0,0-1 0 0 0,0 0 1 0 0,0-1-1 0 0,0 0 1 0 0,0-1-1 0 0,0 0 0 0 0,0 0 1 0 0,-1-1-1 0 0,12-5 1 0 0,40-19-7103 0 0,-55 24 5640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1375 0 0,'0'0'9660'0'0,"8"-2"-8258"0"0,-5 1-1212 0 0,0 1 1 0 0,0 0 0 0 0,1 0-1 0 0,-1 0 1 0 0,0 0 0 0 0,0 1-1 0 0,0-1 1 0 0,0 1 0 0 0,0-1-1 0 0,0 1 1 0 0,5 3 0 0 0,35 18 964 0 0,-22-11-564 0 0,-8-4-101 0 0,0 0 1 0 0,-1 1-1 0 0,20 16 0 0 0,-28-20-245 0 0,1 0 1 0 0,0 1-1 0 0,-1 0 0 0 0,0 0 0 0 0,0 0 1 0 0,0 0-1 0 0,0 1 0 0 0,-1 0 0 0 0,0-1 1 0 0,4 12-1 0 0,-7-15-113 0 0,1 1 1 0 0,-1-1-1 0 0,1 1 0 0 0,-1-1 1 0 0,0 1-1 0 0,0-1 0 0 0,0 1 1 0 0,0-1-1 0 0,-1 1 0 0 0,1-1 1 0 0,-1 0-1 0 0,1 1 0 0 0,-1-1 1 0 0,-2 5-1 0 0,1-3 31 0 0,0 0-1 0 0,-1 1 1 0 0,0-1 0 0 0,0-1 0 0 0,0 1 0 0 0,0 0-1 0 0,-5 3 1 0 0,-3 2 109 0 0,-1-1 0 0 0,0 0 0 0 0,0 0 0 0 0,-16 6-1 0 0,18-9 21 0 0,-1 0 0 0 0,-20 5-1 0 0,3-7-1397 0 0,25-3 335 0 0,1 0 0 0 0,-1 0 0 0 0,1 0 1 0 0,0-1-1 0 0,-1 1 0 0 0,1-1 0 0 0,0 0 0 0 0,-5-2 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9295 0 0,'0'0'846'0'0,"-8"12"-549"0"0,5-7 139 0 0,2 0 0 0 0,-1 0 0 0 0,1 1 0 0 0,0-1 0 0 0,0 0 0 0 0,0 1 0 0 0,1-1 0 0 0,-1 0 0 0 0,1 1 0 0 0,1-1 0 0 0,-1 0 0 0 0,2 8 0 0 0,0 6 356 0 0,2 31 260 0 0,1 0 1 0 0,23 89-1 0 0,-25-130-976 0 0,0 0 0 0 0,0-1 0 0 0,1 1-1 0 0,8 12 1 0 0,-11-18-51 0 0,1 0 0 0 0,0-1-1 0 0,0 1 1 0 0,0-1 0 0 0,1 1 0 0 0,-1-1-1 0 0,0 0 1 0 0,1 0 0 0 0,0 0 0 0 0,-1 0 0 0 0,1-1-1 0 0,0 1 1 0 0,0-1 0 0 0,0 1 0 0 0,0-1-1 0 0,5 1 1 0 0,-6-2-18 0 0,-1 1 0 0 0,1-1 0 0 0,0 0-1 0 0,0 0 1 0 0,0 0 0 0 0,-1 0 0 0 0,1 0 0 0 0,0 0-1 0 0,0 0 1 0 0,-1 0 0 0 0,1-1 0 0 0,0 1 0 0 0,0-1-1 0 0,-1 0 1 0 0,1 1 0 0 0,0-1 0 0 0,-1 0 0 0 0,3-2 0 0 0,-1 0-5 0 0,0 0 1 0 0,0 0 0 0 0,0 0 0 0 0,-1 0 0 0 0,0-1 0 0 0,1 1-1 0 0,1-6 1 0 0,5-8-62 0 0,-1 0 0 0 0,-1 0 1 0 0,0 0-1 0 0,-1-1 0 0 0,6-33 0 0 0,0-56-195 0 0,-12 90 349 0 0,0 1-1 0 0,-1-1 0 0 0,-1 0 0 0 0,-5-23 0 0 0,6 39 84 0 0,-1 24 492 0 0,2-2-585 0 0,2 0-1 0 0,0-1 0 0 0,1 1 1 0 0,1 0-1 0 0,1-1 0 0 0,1 0 1 0 0,1 0-1 0 0,0-1 0 0 0,2 0 1 0 0,18 32-1 0 0,-17-35-595 0 0,1 0-1 0 0,1 0 1 0 0,17 17-1 0 0,-23-27 213 0 0,0 0-1 0 0,1 0 1 0 0,-1 0 0 0 0,1-1-1 0 0,1 0 1 0 0,-1-1-1 0 0,1 0 1 0 0,-1 0 0 0 0,15 5-1 0 0,-5-5-1660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6447 0 0,'6'36'2209'0'0,"2"0"0"0"0,1-1 0 0 0,2-1-1 0 0,19 44 1 0 0,14 8-685 0 0,-35-68-948 0 0,9 23-1 0 0,9 20 128 0 0,-26-59-245 0 0,-2-4-386 0 0,-13-34-233 0 0,2-1-1 0 0,-15-74 1 0 0,1-81-2300 0 0,19 39-771 0 0,7 129 2654 0 0,2 1 0 0 0,1 0-1 0 0,1-1 1 0 0,10-32 0 0 0,-13 52 595 0 0,0 1-1 0 0,0 0 1 0 0,0-1 0 0 0,1 1-1 0 0,0 0 1 0 0,-1 0-1 0 0,1 0 1 0 0,0 0-1 0 0,1 0 1 0 0,-1 1-1 0 0,5-5 1 0 0,-5 6 88 0 0,0-1 0 0 0,0 1 0 0 0,0 0-1 0 0,0 0 1 0 0,0 0 0 0 0,0 1 0 0 0,0-1 0 0 0,0 1 0 0 0,1-1 0 0 0,-1 1 0 0 0,0-1-1 0 0,0 1 1 0 0,1 0 0 0 0,-1 0 0 0 0,0 0 0 0 0,1 1 0 0 0,-1-1 0 0 0,0 1-1 0 0,3 0 1 0 0,3 1 234 0 0,0 1-1 0 0,-1 0 1 0 0,1 1-1 0 0,-1 0 1 0 0,0 0-1 0 0,0 0 1 0 0,0 1-1 0 0,9 9 1 0 0,-3-3 206 0 0,-1 1 0 0 0,0 1 1 0 0,11 17-1 0 0,-17-22-264 0 0,0 1 0 0 0,-1 0 0 0 0,0 1-1 0 0,0-1 1 0 0,-1 1 0 0 0,-1 0 0 0 0,1 0 0 0 0,-2 0-1 0 0,1 1 1 0 0,0 10 0 0 0,-2-14-111 0 0,-1 0 0 0 0,0-1 1 0 0,0 1-1 0 0,-1 0 0 0 0,0 0 0 0 0,0 0 1 0 0,0-1-1 0 0,-1 1 0 0 0,0 0 0 0 0,-1-1 0 0 0,1 0 1 0 0,-1 1-1 0 0,0-1 0 0 0,-1 0 0 0 0,1 0 1 0 0,-7 7-1 0 0,0-3 40 0 0,1 1 1 0 0,-1-2 0 0 0,-1 1-1 0 0,0-2 1 0 0,-17 12 0 0 0,22-16-356 0 0,0-1-1 0 0,0 0 1 0 0,0 0-1 0 0,0 0 1 0 0,-1-1 0 0 0,1 0-1 0 0,-1 0 1 0 0,1-1 0 0 0,-1 0-1 0 0,0 0 1 0 0,0 0 0 0 0,1-1-1 0 0,-9 0 1 0 0,1-3-1763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1-1 8287 0 0,'8'17'617'0'0,"0"1"-1"0"0,-1 0 1 0 0,-1 0-1 0 0,-1 0 0 0 0,3 21 1 0 0,3 5 1140 0 0,30 188 4210 0 0,-35-189-4870 0 0,-4-26-797 0 0,0 3 902 0 0,-2-20-1190 0 0,0 0 0 0 0,0 0 0 0 0,0 0 0 0 0,0 0-1 0 0,0 0 1 0 0,0 0 0 0 0,0 0 0 0 0,0 0 0 0 0,0 0-1 0 0,0 0 1 0 0,0 0 0 0 0,0 0 0 0 0,0 0-1 0 0,0 0 1 0 0,0 0 0 0 0,0 0 0 0 0,0 0 0 0 0,0 0-1 0 0,0 0 1 0 0,0 0 0 0 0,0 0 0 0 0,0 0 0 0 0,0 0-1 0 0,0 0 1 0 0,1 0 0 0 0,-1 0 0 0 0,0 0 0 0 0,0 0-1 0 0,0 0 1 0 0,0 0 0 0 0,0 0 0 0 0,0 0 0 0 0,0 0-1 0 0,0 0 1 0 0,0 0 0 0 0,0 0 0 0 0,0 0 0 0 0,0 0-1 0 0,0 0 1 0 0,0 0 0 0 0,0 0 0 0 0,0 0 0 0 0,0 0-1 0 0,0 0 1 0 0,0 0 0 0 0,0 0 0 0 0,0 0-1 0 0,2-13 308 0 0,20-218 579 0 0,-20 219-894 0 0,1-1-1 0 0,0 0 1 0 0,1 1-1 0 0,0-1 0 0 0,1 1 1 0 0,6-12-1 0 0,-6 15-42 0 0,0 1-1 0 0,0 0 0 0 0,0 0 1 0 0,1 1-1 0 0,1-1 0 0 0,-1 1 1 0 0,1 0-1 0 0,14-10 0 0 0,-19 15-57 0 0,0 1-1 0 0,0 0 1 0 0,0 0 0 0 0,1 0 0 0 0,-1 0-1 0 0,0 0 1 0 0,0 1 0 0 0,1-1-1 0 0,-1 1 1 0 0,1-1 0 0 0,-1 1-1 0 0,0 0 1 0 0,1 0 0 0 0,-1 0-1 0 0,1 0 1 0 0,-1 0 0 0 0,0 1-1 0 0,1-1 1 0 0,-1 1 0 0 0,1 0-1 0 0,-1-1 1 0 0,0 1 0 0 0,4 2-1 0 0,2 2-946 0 0,-1-1-1 0 0,0 1 0 0 0,0 0 1 0 0,-1 1-1 0 0,9 8 0 0 0,-3-2-4703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48 154 7367 0 0,'0'0'568'0'0,"2"0"-373"0"0,7 1 618 0 0,1 0 1 0 0,0 0-1 0 0,-1-1 0 0 0,1-1 0 0 0,0 1 1 0 0,-1-2-1 0 0,1 1 0 0 0,10-4 0 0 0,-14 3-581 0 0,-1 0-1 0 0,0 0 1 0 0,0 0-1 0 0,0-1 0 0 0,0 0 1 0 0,0 0-1 0 0,0 0 0 0 0,-1-1 1 0 0,1 0-1 0 0,-1 1 0 0 0,0-1 1 0 0,0-1-1 0 0,-1 1 0 0 0,1-1 1 0 0,3-6-1 0 0,-4 7-35 0 0,0-1 0 0 0,0-1 0 0 0,-1 1 0 0 0,0 0 0 0 0,0 0 0 0 0,0-1 0 0 0,0 1 0 0 0,-1-1 0 0 0,0 0 0 0 0,0 1 0 0 0,-1-8 0 0 0,0 12-150 0 0,0 0 1 0 0,-1 0-1 0 0,1 0 0 0 0,0 0 0 0 0,-1 0 0 0 0,1 0 1 0 0,-1 0-1 0 0,0 0 0 0 0,1 1 0 0 0,-1-1 1 0 0,0 0-1 0 0,1 1 0 0 0,-1-1 0 0 0,0 0 0 0 0,0 1 1 0 0,0-1-1 0 0,1 1 0 0 0,-1-1 0 0 0,0 1 0 0 0,0-1 1 0 0,0 1-1 0 0,0 0 0 0 0,0-1 0 0 0,0 1 1 0 0,0 0-1 0 0,0 0 0 0 0,0 0 0 0 0,-2-1 0 0 0,-2 1 90 0 0,0 0-1 0 0,0 0 1 0 0,0 0-1 0 0,-5 2 0 0 0,0 0-27 0 0,0 0-1 0 0,0 1 0 0 0,1 0 0 0 0,0 1 0 0 0,-1 0 0 0 0,1 1 1 0 0,1 0-1 0 0,-1 0 0 0 0,1 1 0 0 0,0 0 0 0 0,0 0 0 0 0,0 1 1 0 0,1 0-1 0 0,0 0 0 0 0,1 1 0 0 0,-1 0 0 0 0,1 0 0 0 0,1 0 1 0 0,0 1-1 0 0,0 0 0 0 0,1 0 0 0 0,0 0 0 0 0,-5 17 0 0 0,6-17-95 0 0,1 0 0 0 0,0-1 0 0 0,1 1 0 0 0,0 0 0 0 0,0 0 0 0 0,1 0 0 0 0,0 0 0 0 0,2 13-1 0 0,-1-17-29 0 0,0 0-1 0 0,0 1 1 0 0,1-1-1 0 0,0 0 1 0 0,0 0-1 0 0,1 0 1 0 0,-1 0-1 0 0,1-1 1 0 0,0 1-1 0 0,0-1 1 0 0,1 1-1 0 0,-1-1 1 0 0,1 0-1 0 0,0-1 1 0 0,5 5-1 0 0,0-2-243 0 0,0 0-1 0 0,1 0 0 0 0,-1-1 1 0 0,1-1-1 0 0,0 1 1 0 0,0-2-1 0 0,1 1 1 0 0,-1-1-1 0 0,1-1 0 0 0,0 0 1 0 0,-1-1-1 0 0,14 1 1 0 0,-8-2-880 0 0,1 0 1 0 0,0-1 0 0 0,-1-1-1 0 0,1-1 1 0 0,-1 0 0 0 0,1-1 0 0 0,19-7-1 0 0,-13 1-618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60 11719 0 0,'0'-1'532'0'0,"0"-2"-404"0"0,0 0 0 0 0,-1 0 0 0 0,0 1 1 0 0,1-1-1 0 0,-1 0 0 0 0,0 1 0 0 0,0-1 0 0 0,-1 1 0 0 0,1-1 0 0 0,0 1 0 0 0,-1 0 0 0 0,0-1 0 0 0,1 1 0 0 0,-1 0 0 0 0,0 0 0 0 0,0 0 0 0 0,0 0 0 0 0,0 1 0 0 0,-1-1 0 0 0,1 0 0 0 0,0 1 0 0 0,-1 0 1 0 0,1-1-1 0 0,-1 1 0 0 0,1 0 0 0 0,-1 0 0 0 0,0 1 0 0 0,1-1 0 0 0,-1 0 0 0 0,0 1 0 0 0,0 0 0 0 0,1-1 0 0 0,-1 1 0 0 0,0 0 0 0 0,0 1 0 0 0,0-1 0 0 0,1 0 0 0 0,-1 1 0 0 0,0-1 0 0 0,1 1 1 0 0,-1 0-1 0 0,0 0 0 0 0,1 0 0 0 0,-1 1 0 0 0,1-1 0 0 0,0 0 0 0 0,-4 3 0 0 0,2 0 38 0 0,0 1 0 0 0,0-1 0 0 0,0 1 0 0 0,0 0 0 0 0,1-1-1 0 0,0 2 1 0 0,0-1 0 0 0,0 0 0 0 0,1 1 0 0 0,0-1 0 0 0,0 1 0 0 0,0-1 0 0 0,-1 8 0 0 0,3-10-152 0 0,-1 0 1 0 0,1 0 0 0 0,0 0-1 0 0,0 0 1 0 0,1 0-1 0 0,-1 0 1 0 0,0 0-1 0 0,1 0 1 0 0,0 0 0 0 0,0 0-1 0 0,0-1 1 0 0,0 1-1 0 0,0 0 1 0 0,0-1-1 0 0,1 1 1 0 0,-1-1-1 0 0,1 1 1 0 0,0-1 0 0 0,0 0-1 0 0,0 1 1 0 0,0-1-1 0 0,0 0 1 0 0,0 0-1 0 0,0 0 1 0 0,1-1-1 0 0,-1 1 1 0 0,1-1 0 0 0,3 3-1 0 0,0-2-74 0 0,0 0 0 0 0,0 0 0 0 0,0-1 0 0 0,0 0 0 0 0,0 0 0 0 0,1 0 0 0 0,-1 0 0 0 0,0-1 0 0 0,0 0 0 0 0,0-1 0 0 0,1 1 0 0 0,-1-1 0 0 0,0-1 0 0 0,0 1 0 0 0,0-1 0 0 0,0 0 0 0 0,9-4 0 0 0,-13 4 10 0 0,0 1 0 0 0,1-1-1 0 0,-2 0 1 0 0,1 1 0 0 0,0-1-1 0 0,2-3 1 0 0,4-4-110 0 0,-7 8 142 0 0,0-1 0 0 0,-1 0 0 0 0,1 0 0 0 0,-1 0 0 0 0,1 0 0 0 0,-1 0-1 0 0,0 0 1 0 0,0 0 0 0 0,0 0 0 0 0,0 0 0 0 0,0 0 0 0 0,-1-3 0 0 0,1 1-40 0 0,-8-70-1790 0 0,17 82 1772 0 0,3 4 306 0 0,-1 0 0 0 0,1 1 0 0 0,-2 0 1 0 0,0 1-1 0 0,0 0 0 0 0,7 18 0 0 0,41 96 1589 0 0,-50-110-1600 0 0,3 9 333 0 0,-2 0-1 0 0,-1 1 0 0 0,-1 0 0 0 0,-1 0 1 0 0,3 31-1 0 0,-9-47-271 0 0,1-1 0 0 0,-2 1 0 0 0,0-1 0 0 0,0 1 0 0 0,-1-1-1 0 0,0 0 1 0 0,-1 0 0 0 0,0 0 0 0 0,-1 0 0 0 0,-9 18 0 0 0,10-23-213 0 0,0 0 0 0 0,-1-1 0 0 0,1 0 0 0 0,-1 0 0 0 0,0 0 0 0 0,-1 0 1 0 0,0 0-1 0 0,1-1 0 0 0,-1 0 0 0 0,-1 0 0 0 0,1 0 0 0 0,0-1 0 0 0,-1 0 0 0 0,0 0 0 0 0,0 0 1 0 0,0-1-1 0 0,0 0 0 0 0,0 0 0 0 0,0 0 0 0 0,-11 1 0 0 0,12-3-130 0 0,1 0-1 0 0,-1 1 1 0 0,0-2-1 0 0,1 1 1 0 0,-1-1-1 0 0,0 1 1 0 0,1-1-1 0 0,-1 0 1 0 0,1-1-1 0 0,-1 1 1 0 0,1-1 0 0 0,0 0-1 0 0,-1 0 1 0 0,1-1-1 0 0,0 1 1 0 0,0-1-1 0 0,1 0 1 0 0,-1 0-1 0 0,0 0 1 0 0,1 0-1 0 0,0 0 1 0 0,0-1-1 0 0,-5-7 1 0 0,1 1-577 0 0,1-1 0 0 0,1 0 1 0 0,0 0-1 0 0,0 0 0 0 0,1 0 0 0 0,1-1 0 0 0,0 1 1 0 0,-2-17-1 0 0,0-6-1051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4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123 394 8463 0 0,'0'-3'426'0'0,"0"0"-1"0"0,0-1 1 0 0,0 1-1 0 0,0-1 1 0 0,-1 1-1 0 0,0 0 1 0 0,1 0-1 0 0,-1-1 1 0 0,-3-4-1 0 0,4 7-335 0 0,-1 0-1 0 0,0 0 1 0 0,0-1-1 0 0,0 1 1 0 0,-1 0-1 0 0,1 0 1 0 0,0 1-1 0 0,0-1 1 0 0,0 0-1 0 0,-1 0 1 0 0,1 1 0 0 0,0-1-1 0 0,-1 0 1 0 0,1 1-1 0 0,-1-1 1 0 0,1 1-1 0 0,0 0 1 0 0,-1-1-1 0 0,1 1 1 0 0,-1 0-1 0 0,1 0 1 0 0,-1 0 0 0 0,1 0-1 0 0,-4 1 1 0 0,2-1-23 0 0,0 0 1 0 0,-1 1 0 0 0,1 0 0 0 0,0 0 0 0 0,0-1-1 0 0,-1 2 1 0 0,1-1 0 0 0,0 0 0 0 0,0 1-1 0 0,0-1 1 0 0,1 1 0 0 0,-1 0 0 0 0,0 0 0 0 0,1 0-1 0 0,-1 0 1 0 0,-2 3 0 0 0,2-1-58 0 0,0 0 1 0 0,0 0-1 0 0,1 0 0 0 0,-1 0 1 0 0,1 0-1 0 0,0 1 1 0 0,0-1-1 0 0,1 1 0 0 0,-1-1 1 0 0,0 7-1 0 0,1-5-8 0 0,0 0 0 0 0,0 0-1 0 0,1 0 1 0 0,0 0 0 0 0,0 1-1 0 0,1-1 1 0 0,0 0 0 0 0,0-1-1 0 0,0 1 1 0 0,1 0 0 0 0,0 0 0 0 0,0 0-1 0 0,0-1 1 0 0,4 7 0 0 0,-5-10 7 0 0,1 1 1 0 0,0 0 0 0 0,0-1-1 0 0,0 1 1 0 0,0-1 0 0 0,0 0 0 0 0,1 0-1 0 0,-1 0 1 0 0,1 0 0 0 0,-1 0-1 0 0,1 0 1 0 0,0-1 0 0 0,0 1-1 0 0,-1-1 1 0 0,1 0 0 0 0,0 1 0 0 0,0-1-1 0 0,1-1 1 0 0,-1 1 0 0 0,0 0-1 0 0,0-1 1 0 0,0 0 0 0 0,0 0-1 0 0,0 0 1 0 0,1 0 0 0 0,-1 0 0 0 0,0 0-1 0 0,4-2 1 0 0,-1 1 31 0 0,-1-1 1 0 0,-1 0 0 0 0,1 0-1 0 0,0 0 1 0 0,0-1-1 0 0,-1 1 1 0 0,1-1-1 0 0,-1 0 1 0 0,0 0-1 0 0,0-1 1 0 0,0 1-1 0 0,0-1 1 0 0,-1 0-1 0 0,0 0 1 0 0,1 0 0 0 0,-1 0-1 0 0,4-9 1 0 0,-1 0 43 0 0,0 0 1 0 0,0 0-1 0 0,-1-1 1 0 0,-1 0 0 0 0,3-16-1 0 0,-3 6-27 0 0,-1-1 1 0 0,-1 1-1 0 0,-1 0 0 0 0,-1-1 0 0 0,-7-46 1 0 0,0 34-49 0 0,-1 1 1 0 0,-1-1 0 0 0,-18-40-1 0 0,23 69-10 0 0,2 7-12 0 0,2 6-16 0 0,0 5-12 0 0,7 35 484 0 0,14 47 1 0 0,-3-19-70 0 0,0-3-1418 0 0,35 84 0 0 0,-36-108-2451 0 0,-12-30-1686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62 261 14943 0 0,'3'78'1641'0'0,"-3"-45"-1093"0"0,2 0 0 0 0,1 0-1 0 0,8 34 1 0 0,0-38-629 0 0,-10-28-911 0 0</inkml:trace>
  <inkml:trace contextRef="#ctx0" brushRef="#br0" timeOffset="1">2 10 7831 0 0,'0'0'696'0'0,"-1"-10"3944"0"0,14 10-4640 0 0,1 3-320 0 0,1 3-32 0 0,0 0 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1839 0 0,'-2'2'134'0'0,"-20"17"-122"0"0,14-13 1268 0 0,1 0 0 0 0,0 1 0 0 0,1-1 0 0 0,-7 9 0 0 0,-27 48 7116 0 0,33-49-7343 0 0,0-1 0 0 0,-8 29 0 0 0,13-35-937 0 0,0 0 1 0 0,0 0-1 0 0,1 1 1 0 0,0-1-1 0 0,0 0 1 0 0,1 1-1 0 0,0-1 1 0 0,0 1-1 0 0,1-1 1 0 0,0 0-1 0 0,0 1 1 0 0,0-1-1 0 0,1 0 1 0 0,0 0-1 0 0,1 0 1 0 0,0 0-1 0 0,6 12 1 0 0,-6-16-90 0 0,-1 1 0 0 0,1 0 1 0 0,-1-1-1 0 0,1 0 0 0 0,0 0 1 0 0,0 0-1 0 0,1 0 0 0 0,-1 0 1 0 0,1-1-1 0 0,-1 1 1 0 0,1-1-1 0 0,0 0 0 0 0,0 0 1 0 0,0 0-1 0 0,5 1 0 0 0,-6-2-18 0 0,0 0-1 0 0,0-1 0 0 0,0 0 1 0 0,1 1-1 0 0,-1-1 0 0 0,0 0 1 0 0,0 0-1 0 0,0-1 0 0 0,0 1 1 0 0,0-1-1 0 0,1 0 0 0 0,-1 1 1 0 0,0-1-1 0 0,0-1 0 0 0,0 1 1 0 0,-1 0-1 0 0,1-1 0 0 0,0 1 1 0 0,0-1-1 0 0,-1 0 0 0 0,3-2 1 0 0,0-1 25 0 0,0 0 0 0 0,0 0 0 0 0,-1-1 0 0 0,0 0 0 0 0,0 1 0 0 0,-1-1 1 0 0,1 0-1 0 0,-1-1 0 0 0,-1 1 0 0 0,1-1 0 0 0,-1 1 0 0 0,0-1 0 0 0,-1 0 0 0 0,1 1 0 0 0,-1-1 0 0 0,-1 0 1 0 0,1 0-1 0 0,-1 0 0 0 0,-1-9 0 0 0,-1-3-119 0 0,-1 0 0 0 0,0 0 0 0 0,-2 1 0 0 0,0 0 0 0 0,-14-33 0 0 0,-7-9-2407 0 0,18 39 345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40 2303 0 0,'3'-3'-26'0'0,"19"-18"2025"0"0,-22 21-1754 0 0,1-1 0 0 0,-1 1 0 0 0,0-1 0 0 0,0 1 0 0 0,1-1 0 0 0,-1 0 1 0 0,0 1-1 0 0,0-1 0 0 0,0 1 0 0 0,1-1 0 0 0,-1 1 0 0 0,0-1 0 0 0,0 0 0 0 0,-7-7 6919 0 0,-3 10-5788 0 0,-8 5-522 0 0,11-2-481 0 0,-1 0 1 0 0,2 1 0 0 0,-1-1-1 0 0,0 2 1 0 0,1-1 0 0 0,0 1 0 0 0,1 0-1 0 0,0 0 1 0 0,-7 11 0 0 0,5-4-59 0 0,0-1-1 0 0,1 1 1 0 0,0 1 0 0 0,1-1-1 0 0,1 1 1 0 0,0 0-1 0 0,1 0 1 0 0,-2 26 0 0 0,5-35-249 0 0,0-1 0 0 0,1 1 0 0 0,-1 0 1 0 0,1 0-1 0 0,1 0 0 0 0,-1-1 0 0 0,1 1 0 0 0,0 0 1 0 0,0-1-1 0 0,1 1 0 0 0,-1-1 0 0 0,1 0 0 0 0,0 0 1 0 0,1 0-1 0 0,-1 0 0 0 0,1-1 0 0 0,0 0 0 0 0,0 1 1 0 0,0-1-1 0 0,1 0 0 0 0,0-1 0 0 0,-1 1 0 0 0,1-1 1 0 0,0 0-1 0 0,7 3 0 0 0,-2-3-50 0 0,0 1-1 0 0,-1-1 1 0 0,1-1 0 0 0,1 0-1 0 0,-1 0 1 0 0,0-1-1 0 0,15-1 1 0 0,-19 0-136 0 0,-1 0-1 0 0,1-1 1 0 0,0 0-1 0 0,-1 0 1 0 0,1-1 0 0 0,-1 1-1 0 0,0-1 1 0 0,1 0 0 0 0,-1-1-1 0 0,0 1 1 0 0,0-1-1 0 0,-1 0 1 0 0,1-1 0 0 0,0 1-1 0 0,4-6 1 0 0,5-4-1657 0 0,-1-1-1 0 0,-1-1 1 0 0,14-23 0 0 0,-16 22-1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10591 0 0,'0'0'819'0'0,"0"2"-534"0"0,2 10 423 0 0,0 1 0 0 0,-1-1 0 0 0,-1 18-1 0 0,0 2 1208 0 0,4 47 726 0 0,5 236 3316 0 0,-10-296-5694 0 0,0 6 292 0 0,4 41 0 0 0,5-34-95 0 0,3-46-389 0 0,-2-8-318 0 0,-1 0 1 0 0,-1 0-1 0 0,-1-1 1 0 0,6-42-1 0 0,-7 34-636 0 0,16-54-1 0 0,-10 64 483 0 0,-10 19 315 0 0,0 1 13 0 0,0 1 71 0 0,-1-1 1 0 0,0 1-1 0 0,1 0 0 0 0,-1 0 0 0 0,0-1 1 0 0,1 1-1 0 0,-1 0 0 0 0,1 0 0 0 0,-1-1 0 0 0,0 1 1 0 0,1 0-1 0 0,-1 0 0 0 0,1 0 0 0 0,-1 0 1 0 0,1 0-1 0 0,-1 0 0 0 0,1 0 0 0 0,-1 0 0 0 0,1 0 1 0 0,-1 0-1 0 0,1 0 0 0 0,-1 0 0 0 0,0 0 1 0 0,1 0-1 0 0,-1 0 0 0 0,1 0 0 0 0,-1 0 1 0 0,1 0-1 0 0,-1 1 0 0 0,1-1 0 0 0,-1 0 0 0 0,0 0 1 0 0,1 1-1 0 0,-1-1 0 0 0,0 0 0 0 0,1 0 1 0 0,-1 1-1 0 0,0-1 0 0 0,1 1 0 0 0,0-1 1 0 0,1 3 16 0 0,0-1-1 0 0,0 0 1 0 0,0 0-1 0 0,0 1 0 0 0,0-1 1 0 0,0 1-1 0 0,0 0 1 0 0,-1-1-1 0 0,0 1 1 0 0,3 6-1 0 0,8 33 271 0 0,-10-31-213 0 0,4 11 112 0 0,0-1 0 0 0,1 0 0 0 0,1 0-1 0 0,1 0 1 0 0,14 24 0 0 0,-19-39-107 0 0,0-1-1 0 0,1 1 1 0 0,0-1-1 0 0,-1 1 1 0 0,2-1-1 0 0,-1-1 1 0 0,0 1-1 0 0,12 7 1 0 0,-12-10-55 0 0,0 0 0 0 0,0 0 0 0 0,0 0 0 0 0,0 0 0 0 0,0-1 0 0 0,1 0 0 0 0,-1 0 0 0 0,0 0 0 0 0,0 0 0 0 0,1-1 0 0 0,-1 0 0 0 0,1 0 0 0 0,5-2 0 0 0,-5 1-32 0 0,0-1 0 0 0,0 0 1 0 0,0 0-1 0 0,0 0 0 0 0,-1-1 0 0 0,0 0 0 0 0,1 0 0 0 0,-1 0 0 0 0,0-1 1 0 0,0 1-1 0 0,-1-1 0 0 0,1-1 0 0 0,-1 1 0 0 0,6-8 0 0 0,-1 1-21 0 0,-1 0-1 0 0,0-1 1 0 0,-1 0-1 0 0,0 0 0 0 0,6-18 1 0 0,-10 22-12 0 0,-1 0 0 0 0,0 0 0 0 0,0 0 1 0 0,-1 0-1 0 0,0 0 0 0 0,0-1 0 0 0,-1 1 0 0 0,0 0 1 0 0,-1-1-1 0 0,0 1 0 0 0,0 0 0 0 0,-1 0 0 0 0,0 0 1 0 0,0 0-1 0 0,-1 0 0 0 0,0 0 0 0 0,0 0 0 0 0,-9-13 0 0 0,10 18 44 0 0,0 0-1 0 0,0 1 0 0 0,0-1 0 0 0,0 1 0 0 0,-1-1 1 0 0,1 1-1 0 0,-1 0 0 0 0,0 0 0 0 0,1 0 0 0 0,-5-2 1 0 0,6 4 14 0 0,0-1 0 0 0,0 1 0 0 0,0-1 0 0 0,0 1 0 0 0,0-1 0 0 0,0 1 0 0 0,-1 0 0 0 0,1 0 1 0 0,0 0-1 0 0,0 0 0 0 0,0 0 0 0 0,0 0 0 0 0,-1 0 0 0 0,1 0 0 0 0,0 0 0 0 0,0 0 1 0 0,0 1-1 0 0,0-1 0 0 0,-1 0 0 0 0,1 1 0 0 0,0-1 0 0 0,0 1 0 0 0,0-1 0 0 0,0 1 0 0 0,0 0 1 0 0,0-1-1 0 0,0 1 0 0 0,0 0 0 0 0,1 0 0 0 0,-2 1 0 0 0,-2 2 34 0 0,0 1 1 0 0,1 0-1 0 0,0 0 0 0 0,0 0 0 0 0,0 0 1 0 0,1 0-1 0 0,0 0 0 0 0,0 1 1 0 0,0-1-1 0 0,0 1 0 0 0,1 0 0 0 0,0-1 1 0 0,0 1-1 0 0,1 0 0 0 0,0 0 0 0 0,0-1 1 0 0,0 1-1 0 0,0 0 0 0 0,1 0 1 0 0,0-1-1 0 0,4 12 0 0 0,-3-10 6 0 0,1 0 1 0 0,0-1-1 0 0,0 1 0 0 0,0-1 1 0 0,1 0-1 0 0,0 0 0 0 0,0 0 1 0 0,1-1-1 0 0,0 1 0 0 0,0-1 1 0 0,0 0-1 0 0,1-1 0 0 0,-1 1 1 0 0,1-1-1 0 0,0 0 0 0 0,0 0 1 0 0,10 3-1 0 0,-5-2-695 0 0,0-2 0 0 0,0 1 0 0 0,0-2 1 0 0,0 1-1 0 0,1-1 0 0 0,-1-1 0 0 0,16 0 0 0 0,-18-1-92 0 0,-1-1 0 0 0,1 1 0 0 0,0-2 0 0 0,-1 1 0 0 0,0-1 0 0 0,1-1 0 0 0,-1 1 0 0 0,0-1-1 0 0,0-1 1 0 0,12-6 0 0 0,-8 1-5400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9215 0 0,'1'2'422'0'0,"10"45"-230"0"0,4 26 5443 0 0,6 27 394 0 0,-14-74-4513 0 0,16 40 1 0 0,-22-65-1212 0 0,4 6-212 0 0,-2-1-29 0 0,-2-7-8 0 0,4-8-112 0 0,0 0 0 0 0,-1-1 0 0 0,0 1 0 0 0,4-17 0 0 0,-4 13-133 0 0,15-74-1163 0 0,-10 47 571 0 0,-6 27 300 0 0,0 1-1 0 0,8-21 1 0 0,-11 32 482 0 0,0 1 1 0 0,0 0 0 0 0,0-1-1 0 0,0 1 1 0 0,0 0-1 0 0,0 0 1 0 0,0-1-1 0 0,0 1 1 0 0,1 0 0 0 0,-1 0-1 0 0,0-1 1 0 0,0 1-1 0 0,0 0 1 0 0,0 0-1 0 0,1 0 1 0 0,-1-1 0 0 0,0 1-1 0 0,0 0 1 0 0,1 0-1 0 0,-1 0 1 0 0,0 0-1 0 0,0-1 1 0 0,1 1 0 0 0,-1 0-1 0 0,0 0 1 0 0,0 0-1 0 0,1 0 1 0 0,-1 0-1 0 0,0 0 1 0 0,1 0 0 0 0,-1 0-1 0 0,0 0 1 0 0,0 0-1 0 0,1 0 1 0 0,-1 0-1 0 0,0 0 1 0 0,1 0 0 0 0,-1 0-1 0 0,0 0 1 0 0,0 0-1 0 0,1 0 1 0 0,-1 0-1 0 0,0 0 1 0 0,0 1 0 0 0,1-1-1 0 0,-1 0 1 0 0,0 0-1 0 0,0 0 1 0 0,1 0-1 0 0,-1 1 1 0 0,0-1 0 0 0,0 0-1 0 0,0 0 1 0 0,1 1-1 0 0,-1-1 1 0 0,0 0-1 0 0,0 0 1 0 0,0 1 0 0 0,0-1-1 0 0,0 0 1 0 0,0 0-1 0 0,1 1 1 0 0,-1-1 0 0 0,9 19 653 0 0,-9-19-670 0 0,3 10 450 0 0,0 1 0 0 0,-1-1-1 0 0,0 1 1 0 0,0 20 0 0 0,1-2 154 0 0,-3-25-494 0 0,1 8 157 0 0,1 0-1 0 0,0 0 1 0 0,1-1-1 0 0,5 15 1 0 0,-6-23-160 0 0,4 3-4 0 0,-3-4-24 0 0,5 0-40 0 0,3-4 24 0 0,-6 0-46 0 0,-1 0 1 0 0,0-1-1 0 0,0 1 0 0 0,0-1 0 0 0,-1 0 1 0 0,1 0-1 0 0,-1 0 0 0 0,5-5 1 0 0,22-32-54 0 0,-19 24-63 0 0,-2 2-80 0 0,-1-1 0 0 0,-1 1 0 0 0,0-1 0 0 0,6-23 0 0 0,-6 19-97 0 0,0 0-1 0 0,11-19 1 0 0,-14 30 202 0 0,-1 4 94 0 0,-1-1 0 0 0,0 1 0 0 0,1 0 0 0 0,0 0-1 0 0,0 0 1 0 0,0 0 0 0 0,1 0 0 0 0,-1 1 0 0 0,5-4 0 0 0,-6 6 979 0 0,-2 3-647 0 0,4 12-117 0 0,-1 0 0 0 0,-1 0-1 0 0,1 22 1 0 0,-2-20 9 0 0,1 0 1 0 0,7 31-1 0 0,-3-27-654 0 0,-4-10-210 0 0,1-1 0 0 0,0 1 0 0 0,0-1 0 0 0,1 0 0 0 0,0 0 0 0 0,1-1 0 0 0,6 11 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16559 0 0,'1'10'1616'0'0,"-1"1"-1440"0"0,0-1-176 0 0,1 5 0 0 0,1 1 240 0 0,-2 2 16 0 0,0-5 0 0 0,-2 0 0 0 0,1-3-256 0 0,0 3-64 0 0,1-3-8 0 0,0 0 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15983 0 0,'-3'-10'585'0'0,"1"2"-235"0"0,0 0 0 0 0,1 0 0 0 0,-2-13 1 0 0,5 20-254 0 0,0 0 0 0 0,0 0 0 0 0,0 0 0 0 0,-1 0 0 0 0,1 0 1 0 0,0 1-1 0 0,3-1 0 0 0,1 0-83 0 0,1 0 0 0 0,0 1-1 0 0,-1-1 1 0 0,1 2 0 0 0,0-1 0 0 0,-1 1 0 0 0,11 2 0 0 0,46 15-1034 0 0,-35-8 385 0 0,-11-4-89 0 0,20 10 0 0 0,-27-11 418 0 0,0 0 1 0 0,0 0-1 0 0,1-2 0 0 0,0 1 0 0 0,14 2 0 0 0,-25-6 321 0 0,1 0 0 0 0,0 0 0 0 0,-1 0 1 0 0,1 0-1 0 0,0 0 0 0 0,-1 0 0 0 0,1 1 0 0 0,-1-1 0 0 0,1 0 0 0 0,0 0 0 0 0,-1 1 0 0 0,1-1 0 0 0,-1 1 0 0 0,1-1 0 0 0,-1 0 0 0 0,1 1 0 0 0,-1-1 0 0 0,1 1 0 0 0,-1-1 0 0 0,1 1 0 0 0,-1-1 0 0 0,0 1 1 0 0,1-1-1 0 0,-1 1 0 0 0,0 0 0 0 0,1-1 0 0 0,-1 1 0 0 0,0 0 0 0 0,0-1 0 0 0,0 1 0 0 0,0-1 0 0 0,0 1 0 0 0,1 0 0 0 0,-1-1 0 0 0,0 1 0 0 0,0 0 0 0 0,0-1 0 0 0,-1 1 0 0 0,1 0 0 0 0,0-1 1 0 0,0 1-1 0 0,0 0 0 0 0,0-1 0 0 0,-1 1 0 0 0,1 0 0 0 0,0-1 0 0 0,-1 1 0 0 0,1-1 0 0 0,0 1 0 0 0,-1-1 0 0 0,1 1 0 0 0,-1-1 0 0 0,1 1 0 0 0,-1 0 0 0 0,-4 3 162 0 0,1 0-1 0 0,-1 0 0 0 0,0 0 0 0 0,0-1 1 0 0,-1 0-1 0 0,1 0 0 0 0,-9 3 0 0 0,7-3 20 0 0,0 1 0 0 0,0 0 0 0 0,-12 8 0 0 0,13-7-41 0 0,3-3-119 0 0,0 1 0 0 0,0-1 0 0 0,0 1 0 0 0,1 0 0 0 0,-5 6 0 0 0,6-8-14 0 0,0 0 0 0 0,1 0-1 0 0,-1 0 1 0 0,1 0 0 0 0,-1 0-1 0 0,1 1 1 0 0,0-1-1 0 0,0 0 1 0 0,-1 0 0 0 0,1 0-1 0 0,0 1 1 0 0,0-1-1 0 0,0 0 1 0 0,0 0 0 0 0,1 1-1 0 0,-1-1 1 0 0,0 0 0 0 0,0 0-1 0 0,1 1 1 0 0,-1-1-1 0 0,1 0 1 0 0,-1 0 0 0 0,2 2-1 0 0,14 24 558 0 0,24 28-1 0 0,-20-28-45 0 0,-7-9-169 0 0,-1-4 435 0 0,-2 1-1 0 0,15 28 1 0 0,-22-38-556 0 0,-1 0 0 0 0,0 0-1 0 0,0 0 1 0 0,-1 0-1 0 0,0 0 1 0 0,0 0 0 0 0,0 1-1 0 0,0-1 1 0 0,-1 0-1 0 0,0 1 1 0 0,0-1 0 0 0,0 0-1 0 0,-3 10 1 0 0,2-11-152 0 0,0 0 0 0 0,-1-1 0 0 0,0 1 0 0 0,0-1 0 0 0,0 1 0 0 0,0-1 0 0 0,0 0 0 0 0,-1 0 0 0 0,1 0 0 0 0,-1 0 0 0 0,0 0 0 0 0,0-1 0 0 0,0 1 0 0 0,0-1 0 0 0,-5 4 0 0 0,-4 0 15 0 0,0 1 1 0 0,-1-1-1 0 0,-13 4 0 0 0,18-7-209 0 0,1-1 1 0 0,-1 0-1 0 0,1 0 0 0 0,-1-1 1 0 0,0 0-1 0 0,0 0 0 0 0,1-1 1 0 0,-1 0-1 0 0,0 0 0 0 0,-11-2 1 0 0,17 1-926 0 0,-4-12-3049 0 0,4 1 2055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12439 0 0,'0'0'958'0'0,"0"2"-625"0"0,4 17 566 0 0,-3-11-66 0 0,1 1 0 0 0,-2-1 0 0 0,1 10 0 0 0,1 94 2067 0 0,0-49-2338 0 0,8 74 501 0 0,-2-25-718 0 0,-2-42-272 0 0,-3-45-241 0 0,-1 0-1 0 0,-2 44 0 0 0,-4-11-5304 0 0</inkml:trace>
  <inkml:trace contextRef="#ctx0" brushRef="#br0" timeOffset="1">1 438 10591 0 0,'0'0'819'0'0,"0"-2"-256"0"0,0-9 6639 0 0,2 8-7084 0 0,-1 1 0 0 0,1-1-1 0 0,-1 1 1 0 0,1 0 0 0 0,0-1-1 0 0,-1 1 1 0 0,1 0 0 0 0,1 0-1 0 0,-1 0 1 0 0,0 0 0 0 0,0 1-1 0 0,1-1 1 0 0,-1 1 0 0 0,1-1-1 0 0,-1 1 1 0 0,1 0 0 0 0,-1 0-1 0 0,1 0 1 0 0,0 0-1 0 0,0 0 1 0 0,0 1 0 0 0,-1-1-1 0 0,5 1 1 0 0,22-2-267 0 0,0 2-1 0 0,-1 0 1 0 0,50 9 0 0 0,-57-6-638 0 0,4 1-2659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68 6447 0 0,'3'6'184'0'0,"-2"-5"-144"0"0,0 1 1 0 0,0 0-1 0 0,0 0 1 0 0,-1 0-1 0 0,1-1 1 0 0,-1 1-1 0 0,1 0 1 0 0,-1 0-1 0 0,0 0 1 0 0,1 0-1 0 0,-1 3 1 0 0,5 34 3879 0 0,-1 53 1 0 0,-4-75-2461 0 0,-1-1-1 0 0,0 1 1 0 0,-2-1 0 0 0,0 0 0 0 0,-10 31-1 0 0,13-46-1299 0 0,-1 0-1 0 0,1 1 1 0 0,-1-1-1 0 0,0 1 1 0 0,0-1 0 0 0,1 0-1 0 0,-1 0 1 0 0,0 1-1 0 0,0-1 1 0 0,0 0-1 0 0,-1 0 1 0 0,1 0-1 0 0,0 0 1 0 0,0 0-1 0 0,-2 1 1 0 0,2-2-112 0 0,1 0 0 0 0,-1 0 0 0 0,0 0 0 0 0,1 0 0 0 0,-1 1 0 0 0,1-1 0 0 0,-1 0 0 0 0,0 0 0 0 0,1 0 0 0 0,-1 0 0 0 0,0 0 0 0 0,1 0 0 0 0,-1 0 0 0 0,0-1 0 0 0,1 1 0 0 0,-1 0 0 0 0,1 0 0 0 0,-1 0 0 0 0,0-1 0 0 0,1 1 0 0 0,-1 0 0 0 0,1-1 0 0 0,-1 1 0 0 0,1 0 0 0 0,-1-1 0 0 0,1 1 0 0 0,-1-1 1 0 0,1 1-1 0 0,-1-1 0 0 0,1 1 0 0 0,0-1 0 0 0,-1 1 0 0 0,1-2 0 0 0,-3-3 33 0 0,0-1 0 0 0,1 1-1 0 0,0-1 1 0 0,0 0 0 0 0,0 0 0 0 0,1 0 0 0 0,0 0 0 0 0,0 0 0 0 0,0 0 0 0 0,1 0 0 0 0,0 0 0 0 0,1-9 0 0 0,2-8 85 0 0,9-41 1 0 0,-7 41-265 0 0,1 1 1 0 0,17-41-1 0 0,-19 56-151 0 0,0-1 0 0 0,0 1 0 0 0,0 0 0 0 0,1 1 1 0 0,0-1-1 0 0,0 1 0 0 0,1 0 0 0 0,-1 0 0 0 0,2 0 0 0 0,-1 1 0 0 0,12-8 0 0 0,-16 12-193 0 0,1 0-1 0 0,-1 1 0 0 0,1-1 1 0 0,-1 0-1 0 0,1 1 1 0 0,-1-1-1 0 0,1 1 1 0 0,0 0-1 0 0,-1 0 1 0 0,1 0-1 0 0,-1 0 0 0 0,4 1 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0,'1'1'5102'0'0,"5"4"-4162"0"0,-1-1 0 0 0,0 2 0 0 0,0-1 0 0 0,-1 0 0 0 0,0 1 0 0 0,0 0 0 0 0,0 0 0 0 0,5 11 0 0 0,21 59 103 0 0,-14-32-488 0 0,-13-33-495 0 0,-1-6-53 0 0,-1-1-1 0 0,0 0 1 0 0,1 0-1 0 0,0 0 1 0 0,0 0-1 0 0,1 0 1 0 0,2 4-1 0 0,-1-1-34 0 0,-1-2-102 0 0,0-1 0 0 0,0 1 1 0 0,0 0-1 0 0,0-1 0 0 0,1 0 1 0 0,-1 0-1 0 0,1 0 0 0 0,0 0 1 0 0,7 5-1 0 0,-10-9-126 0 0,0 1-1 0 0,-1-1 1 0 0,1 0 0 0 0,0 1 0 0 0,-1-1 0 0 0,1 0 0 0 0,0 0-1 0 0,-1 0 1 0 0,1 1 0 0 0,0-1 0 0 0,0 0 0 0 0,-1 0-1 0 0,1 0 1 0 0,0 0 0 0 0,0 0 0 0 0,-1 0 0 0 0,1 0-1 0 0,0-1 1 0 0,0 1 0 0 0,0 0 0 0 0,8-3-5927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4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53 180 9215 0 0,'2'-2'329'0'0,"0"0"-1"0"0,-1 0 1 0 0,1 1-1 0 0,0-1 0 0 0,0 0 1 0 0,4-2-1 0 0,5-4 2335 0 0,0-2-1872 0 0,0-1 1 0 0,0 0-1 0 0,9-14 1 0 0,-18 22-781 0 0,0 0 1 0 0,0-1 0 0 0,0 1-1 0 0,0 0 1 0 0,0-1 0 0 0,-1 1-1 0 0,1-1 1 0 0,-1 1 0 0 0,0-1-1 0 0,0 1 1 0 0,0-1 0 0 0,-1 0 0 0 0,0 0-1 0 0,1 1 1 0 0,-1-1 0 0 0,0 0-1 0 0,-1 0 1 0 0,0-5 0 0 0,1 8 4 0 0,-1 0 1 0 0,1-1-1 0 0,-1 1 1 0 0,1-1-1 0 0,-1 1 1 0 0,0 0-1 0 0,0-1 1 0 0,0 1-1 0 0,0 0 1 0 0,0 0-1 0 0,0 0 1 0 0,0 0-1 0 0,0 0 1 0 0,0 0-1 0 0,0 0 1 0 0,0 0-1 0 0,-1 0 1 0 0,1 1 0 0 0,-3-2-1 0 0,2 1 41 0 0,-1 0 0 0 0,0 1 0 0 0,0-1 0 0 0,0 1 0 0 0,0-1 0 0 0,1 1 0 0 0,-1 0 0 0 0,0 0 0 0 0,-5 1 0 0 0,1 1 122 0 0,0-1 1 0 0,1 1-1 0 0,-1 0 0 0 0,1 1 1 0 0,0-1-1 0 0,-1 1 1 0 0,1 1-1 0 0,-5 3 0 0 0,8-5-148 0 0,0 0 1 0 0,1 1-1 0 0,-1-1 0 0 0,1 1 0 0 0,-1-1 0 0 0,1 1 1 0 0,0 0-1 0 0,0 0 0 0 0,1 0 0 0 0,-1 0 0 0 0,0 1 1 0 0,1-1-1 0 0,0 0 0 0 0,-2 6 0 0 0,2-4 62 0 0,1 0-1 0 0,-1 1 1 0 0,1-1-1 0 0,0 1 0 0 0,0-1 1 0 0,1 1-1 0 0,-1-1 1 0 0,3 9-1 0 0,1-3 36 0 0,-1 0-1 0 0,2 0 1 0 0,-1-1-1 0 0,1 0 1 0 0,1 0-1 0 0,0 0 1 0 0,0 0 0 0 0,11 11-1 0 0,-12-16-337 0 0,0 1 0 0 0,1-2-1 0 0,-1 1 1 0 0,1-1 0 0 0,0 1 0 0 0,0-1 0 0 0,0-1-1 0 0,1 0 1 0 0,-1 1 0 0 0,1-2 0 0 0,0 1 0 0 0,0-1-1 0 0,0 0 1 0 0,0-1 0 0 0,0 1 0 0 0,0-1-1 0 0,0-1 1 0 0,1 0 0 0 0,-1 0 0 0 0,8-1 0 0 0,3-1-1352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17911 0 0,'-74'213'3103'0'0,"39"-100"-423"0"0,5-24-110 0 0,-28 148 1 0 0,31-111-1955 0 0,-6 41-1444 0 0,29-125-2163 0 0,4-31 1502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10591 0 0,'0'0'819'0'0,"3"-1"-462"0"0,-3 1-345 0 0,1 0 0 0 0,-1-1-1 0 0,0 1 1 0 0,0 0 0 0 0,1 0 0 0 0,-1 0-1 0 0,0 0 1 0 0,1 0 0 0 0,-1-1 0 0 0,0 1-1 0 0,1 0 1 0 0,-1 0 0 0 0,0 0-1 0 0,1 0 1 0 0,-1 0 0 0 0,0 0 0 0 0,1 0-1 0 0,-1 0 1 0 0,0 0 0 0 0,1 0 0 0 0,-1 0-1 0 0,0 0 1 0 0,1 0 0 0 0,-1 1-1 0 0,0-1 1 0 0,1 0 0 0 0,-1 0 0 0 0,0 0-1 0 0,1 0 1 0 0,-1 1 0 0 0,0-1-1 0 0,1 0 1 0 0,-1 0 0 0 0,0 0 0 0 0,0 1-1 0 0,1-1 1 0 0,-1 0 0 0 0,0 0 0 0 0,0 1-1 0 0,0-1 1 0 0,1 1 0 0 0,-3 18 541 0 0,0-2-231 0 0,0 31 420 0 0,3 1 0 0 0,1 0 0 0 0,2 0 0 0 0,3-1 0 0 0,22 84 0 0 0,-24-113-706 0 0,1 0 0 0 0,1-1 0 0 0,1 1 1 0 0,19 33-1 0 0,-22-45 3 0 0,0 0-1 0 0,0 0 1 0 0,0 0 0 0 0,1-1 0 0 0,0 0 0 0 0,0 0 0 0 0,1 0 0 0 0,-1-1 0 0 0,1 0 0 0 0,1 0 0 0 0,-1-1-1 0 0,1 1 1 0 0,-1-2 0 0 0,10 4 0 0 0,-13-6-13 0 0,0 0 0 0 0,0 0 0 0 0,1 0 0 0 0,-1 0 0 0 0,0-1 0 0 0,1 1 0 0 0,-1-1 0 0 0,1 0 0 0 0,-1-1 0 0 0,1 1 0 0 0,-1-1 0 0 0,0 0 0 0 0,1 0 0 0 0,-1 0 0 0 0,0-1 0 0 0,0 1 0 0 0,5-4 0 0 0,-3 2 17 0 0,-1-1 0 0 0,0 0-1 0 0,0 0 1 0 0,0 0 0 0 0,-1-1-1 0 0,1 1 1 0 0,-1-1 0 0 0,0 0-1 0 0,-1-1 1 0 0,1 1 0 0 0,3-8-1 0 0,3-10 108 0 0,0 1 0 0 0,-2-1 0 0 0,0-1 0 0 0,7-47 0 0 0,3-100-112 0 0,-15 116-202 0 0,-3 0 0 0 0,-2 0 0 0 0,-11-63 0 0 0,12 114 166 0 0,0-1 0 0 0,0 1 0 0 0,0-1 1 0 0,0 1-1 0 0,-1 0 0 0 0,-4-8 0 0 0,6 11 75 0 0,-3 12 151 0 0,1 2-152 0 0,0 1-1 0 0,1 0 0 0 0,0-1 0 0 0,2 22 1 0 0,11 57 130 0 0,-9-73-149 0 0,35 163 198 0 0,-29-151-307 0 0,1 0 0 0 0,2-1 1 0 0,27 49-1 0 0,-31-65-287 0 0,29 45-897 0 0,-31-52-336 0 0,0 0 0 0 0,0 0 0 0 0,7 6 1 0 0,2-1-3879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3679 0 0,'-2'-2'118'0'0,"1"-1"-1"0"0,-1 0 0 0 0,1 1 1 0 0,0-1-1 0 0,0 0 0 0 0,0 0 1 0 0,0 1-1 0 0,0-1 0 0 0,0-3 1 0 0,-6-7 10548 0 0,7 13-10480 0 0,2 35 884 0 0,2 0 0 0 0,2 0 1 0 0,17 57-1 0 0,-4-14-291 0 0,65 244 607 0 0,-45-226-1798 0 0,-20-57-5940 0 0,-12-26-268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 7367 0 0,'-4'-4'8006'0'0,"6"3"-6901"0"0,13 1-315 0 0,0 0 1 0 0,0 0-1 0 0,-1 1 1 0 0,27 6-1 0 0,-26-4-564 0 0,0 0 0 0 0,1-2 0 0 0,-1 0-1 0 0,28-1 1 0 0,1-5-158 0 0,71-12 566 0 0,-101 14-1125 0 0,-1 0-1 0 0,0-1 1 0 0,0-1 0 0 0,0 0 0 0 0,-1-1-1 0 0,16-9 1 0 0,-13 4-1100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12439 0 0,'-11'-9'3126'0'0,"22"11"-1209"0"0,66 10-778 0 0,70 13 1039 0 0,-8 0-3490 0 0,-103-21-128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2759 0 0,'0'1'207'0'0,"0"37"1536"0"0,5 145 9875 0 0,5-105-10483 0 0,-9-75-1080 0 0,0 0 0 0 0,0-1 0 0 0,0 1 0 0 0,0 0 0 0 0,0 0 1 0 0,0-1-1 0 0,1 1 0 0 0,3 4 0 0 0,-4-6 10 0 0,7-2-1 0 0,-6 1-79 0 0,-1-1 1 0 0,1 0-1 0 0,0 1 0 0 0,-1-1 1 0 0,1 0-1 0 0,-1 0 0 0 0,1 0 0 0 0,-1 0 1 0 0,1 0-1 0 0,-1-1 0 0 0,0 1 0 0 0,0 0 1 0 0,1-1-1 0 0,-1 1 0 0 0,0-1 0 0 0,0 1 1 0 0,0-1-1 0 0,1-2 0 0 0,13-35-420 0 0,-11 28 361 0 0,34-122-449 0 0,-33 119 476 0 0,0 0 0 0 0,10-16 0 0 0,-13 26 128 0 0,1 0 0 0 0,-1 0 1 0 0,1 0-1 0 0,0 0 0 0 0,1 1 1 0 0,-1-1-1 0 0,1 1 1 0 0,-1 0-1 0 0,1 0 0 0 0,6-4 1 0 0,-9 7-52 0 0,-1 0 0 0 0,0 0 0 0 0,1 0 0 0 0,-1 0 0 0 0,1 0 0 0 0,-1 0 0 0 0,0 0 0 0 0,1 0 0 0 0,-1 0 1 0 0,0 0-1 0 0,1 0 0 0 0,-1 0 0 0 0,0 0 0 0 0,1 0 0 0 0,-1 0 0 0 0,0 1 0 0 0,1-1 0 0 0,-1 0 1 0 0,0 0-1 0 0,1 0 0 0 0,-1 1 0 0 0,0-1 0 0 0,1 0 0 0 0,-1 0 0 0 0,0 1 0 0 0,0-1 0 0 0,1 0 0 0 0,-1 1 1 0 0,7 8 351 0 0,-7-9-317 0 0,9 18 430 0 0,0 1 1 0 0,-1-1 0 0 0,-1 2 0 0 0,7 28 0 0 0,8 24 51 0 0,-13-48-1127 0 0,1-2-1 0 0,1 1 0 0 0,20 29 1 0 0,-19-36-726 0 0</inkml:trace>
  <inkml:trace contextRef="#ctx0" brushRef="#br0" timeOffset="1">992 1 13359 0 0,'0'0'1027'0'0,"0"8"-630"0"0,-14 92 3533 0 0,9-69-2986 0 0,-83 408 3702 0 0,13-82-4083 0 0,52-241-502 0 0,-8 47-1440 0 0,27-117-2059 0 0,4-27-3969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 16639 0 0,'-2'-1'104'0'0,"0"0"-1"0"0,0 0 0 0 0,0 0 1 0 0,0 0-1 0 0,-1 1 0 0 0,1-1 1 0 0,0 1-1 0 0,-1 0 0 0 0,1-1 1 0 0,-1 1-1 0 0,1 0 1 0 0,0 0-1 0 0,-1 1 0 0 0,1-1 1 0 0,0 0-1 0 0,-5 2 0 0 0,4 0 19 0 0,-1-1-1 0 0,1 1 1 0 0,0 0-1 0 0,0 0 0 0 0,0 0 1 0 0,0 0-1 0 0,0 0 0 0 0,0 1 1 0 0,-4 5-1 0 0,-1 2 123 0 0,1 0-1 0 0,0 0 0 0 0,1 1 0 0 0,0 0 1 0 0,-5 16-1 0 0,1-1-122 0 0,2 0 0 0 0,0 1-1 0 0,2 0 1 0 0,1 0 0 0 0,2 0 0 0 0,-2 35 0 0 0,5-44-141 0 0,1 1 1 0 0,0 0-1 0 0,1 0 0 0 0,1-1 1 0 0,1 1-1 0 0,0-1 1 0 0,2 0-1 0 0,0 0 1 0 0,1-1-1 0 0,10 18 1 0 0,-14-29 12 0 0,0-1 1 0 0,1 1 0 0 0,0-1 0 0 0,0 0 0 0 0,0-1 0 0 0,1 1 0 0 0,0-1 0 0 0,0 0 0 0 0,0 0 0 0 0,7 4 0 0 0,-9-6 11 0 0,0-1 1 0 0,0 0 0 0 0,0 1-1 0 0,0-1 1 0 0,0 0-1 0 0,0 0 1 0 0,0-1-1 0 0,1 1 1 0 0,-1-1 0 0 0,0 1-1 0 0,0-1 1 0 0,1 0-1 0 0,-1 0 1 0 0,0-1-1 0 0,1 1 1 0 0,-1-1 0 0 0,0 1-1 0 0,0-1 1 0 0,0 0-1 0 0,0 0 1 0 0,6-3 0 0 0,-3 0 49 0 0,0 0 0 0 0,-1 0 0 0 0,0-1 0 0 0,0 0 1 0 0,0 0-1 0 0,0 0 0 0 0,-1 0 0 0 0,6-9 1 0 0,-1-1 93 0 0,0 0 1 0 0,8-19 0 0 0,-7 10-141 0 0,-2-1 0 0 0,0 0 0 0 0,-2 0 0 0 0,0-1 0 0 0,-2 0 0 0 0,-1 0 0 0 0,-1 0 0 0 0,-1 0-1 0 0,-1-1 1 0 0,-2 1 0 0 0,-1 0 0 0 0,-10-46 0 0 0,0 32-2413 0 0,6 21 972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15463 0 0,'4'17'692'0'0,"1"28"0"0"0,-3-28-536 0 0,4 23 0 0 0,-6-40-167 0 0,4 19 451 0 0,1-1-1 0 0,8 22 1 0 0,-10-35-238 0 0,-1 1-1 0 0,1-1 0 0 0,0 0 1 0 0,0 0-1 0 0,1 0 0 0 0,0-1 1 0 0,-1 1-1 0 0,2-1 0 0 0,-1 0 1 0 0,0 0-1 0 0,7 5 0 0 0,-6-6-160 0 0,-1-1-1 0 0,1 1 0 0 0,-1-1 1 0 0,1 0-1 0 0,0 0 0 0 0,-1-1 1 0 0,1 1-1 0 0,0-1 0 0 0,0 0 1 0 0,0 0-1 0 0,0-1 1 0 0,1 1-1 0 0,-1-1 0 0 0,0-1 1 0 0,0 1-1 0 0,0 0 0 0 0,0-1 1 0 0,0 0-1 0 0,0 0 1 0 0,0-1-1 0 0,0 0 0 0 0,-1 1 1 0 0,1-2-1 0 0,0 1 0 0 0,-1 0 1 0 0,0-1-1 0 0,1 0 0 0 0,3-3 1 0 0,-1-1-9 0 0,-1 1 1 0 0,0-1-1 0 0,-1-1 0 0 0,1 1 1 0 0,-1-1-1 0 0,-1 0 0 0 0,0 0 1 0 0,5-10-1 0 0,20-72 230 0 0,-28 89-262 0 0,11-63 75 0 0,-12 63 207 0 0,0 12 97 0 0,2 10-207 0 0,0 0-1 0 0,2 0 0 0 0,0 0 1 0 0,2 0-1 0 0,0-1 1 0 0,16 37-1 0 0,-17-47-350 0 0,16 32-2217 0 0,-20-40 2218 0 0,1 0 0 0 0,-1 0 0 0 0,1 0 1 0 0,-1 0-1 0 0,1 0 0 0 0,0 0 0 0 0,0 0 0 0 0,0 0 1 0 0,0-1-1 0 0,0 1 0 0 0,0-1 0 0 0,1 1 0 0 0,-1-1 0 0 0,3 1 1 0 0,5 0-1861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7367 0 0,'0'0'568'0'0,"0"2"-373"0"0,-1 20 2183 0 0,1-1 0 0 0,2 1-1 0 0,0-1 1 0 0,5 25 0 0 0,-5-34-2547 0 0,107 457 962 0 0,-81-359-3531 0 0,-22-87 1104 0 0</inkml:trace>
  <inkml:trace contextRef="#ctx0" brushRef="#br0" timeOffset="1">1 364 12439 0 0,'0'0'958'0'0,"0"-2"-625"0"0,0 0-417 0 0,2-18 873 0 0,-2 18-499 0 0,0 1 0 0 0,1 0 1 0 0,-1 0-1 0 0,1-1 1 0 0,0 1-1 0 0,-1 0 1 0 0,1 0-1 0 0,0 0 1 0 0,0 0-1 0 0,0 0 1 0 0,-1 0-1 0 0,1 0 0 0 0,0 0 1 0 0,0 0-1 0 0,2 0 1 0 0,5-5 1262 0 0,-5 4-1392 0 0,-1 0 0 0 0,1 0 0 0 0,0 0 0 0 0,0 1 1 0 0,-1-1-1 0 0,1 1 0 0 0,0 0 0 0 0,0 0 0 0 0,0 0 0 0 0,6-1 0 0 0,86-4 187 0 0,-8 1-4146 0 0,-62 1-3160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55 7831 0 0,'-10'20'344'0'0,"6"-9"72"0"0,-1 1-328 0 0,0 3-88 0 0,0 1 0 0 0,1 2 0 0 0,-3-2 840 0 0,3-2 152 0 0,1 1 32 0 0,2-2-3968 0 0,1 0-792 0 0</inkml:trace>
  <inkml:trace contextRef="#ctx0" brushRef="#br0" timeOffset="1">183 0 12895 0 0,'0'0'1152'0'0,"-3"7"-928"0"0,1 3-224 0 0,0 3 1440 0 0,0 1 248 0 0,1-1 40 0 0,0 0 16 0 0,-1-2-880 0 0,2-1-168 0 0,0 3-40 0 0,3-1-8 0 0,0 0-912 0 0,-2 2-184 0 0,-1-1-40 0 0,1-1-5592 0 0,1-1-1112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5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36 12439 0 0,'-6'-5'433'0'0,"1"1"-1"0"0,-1 0 1 0 0,1 1-1 0 0,-1-1 1 0 0,0 1-1 0 0,-1 0 1 0 0,1 1 0 0 0,-8-3-1 0 0,12 4-276 0 0,0 1 0 0 0,0 0-1 0 0,0-1 1 0 0,0 1 0 0 0,0 0 0 0 0,0 0 0 0 0,0 0 0 0 0,0 0-1 0 0,0 0 1 0 0,0 1 0 0 0,0-1 0 0 0,0 1 0 0 0,0-1-1 0 0,0 1 1 0 0,0 0 0 0 0,0 0 0 0 0,0 0 0 0 0,1 0-1 0 0,-1 0 1 0 0,0 0 0 0 0,1 0 0 0 0,-1 0 0 0 0,0 1-1 0 0,1-1 1 0 0,0 1 0 0 0,-1-1 0 0 0,1 1 0 0 0,0-1-1 0 0,0 1 1 0 0,0 0 0 0 0,-1 2 0 0 0,-1 3-89 0 0,0 0-1 0 0,0 1 1 0 0,1-1 0 0 0,0 1-1 0 0,1 0 1 0 0,0-1 0 0 0,0 1 0 0 0,0 8-1 0 0,5 64-70 0 0,1-45-65 0 0,1 0 1 0 0,1 0 0 0 0,3 0-1 0 0,0-1 1 0 0,2-1-1 0 0,2 0 1 0 0,1 0 0 0 0,1-1-1 0 0,29 41 1 0 0,-35-59-515 0 0,15 23-550 0 0,-8-14-5027 0 0,-10-14 397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13447 0 0,'0'0'1312'0'0,"-6"4"-1168"0"0,1 3-144 0 0,2 2 0 0 0,0-1 0 0 0,2 1 104 0 0,2-1-8 0 0,1 3 0 0 0,0-1 0 0 0,1 3-96 0 0,1-1 0 0 0,2 0 0 0 0,-1-1-6144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0,'0'0'128'0'0,"0"9"-128"0"0,2 2 0 0 0,-1 3 2720 0 0,2-2 3880 0 0,3 0-3232 0 0,3 0-2440 0 0,0 2-496 0 0,3 1-96 0 0,-1-6-16 0 0,0-3-320 0 0,3-1 0 0 0,1 1 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2303 0 0,'-1'-6'10502'0'0,"6"109"-4946"0"0,14 51-3407 0 0,-4-43-862 0 0,-1-14-936 0 0,35 131 0 0 0,19-18-2919 0 0,-59-186 796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25 182 3679 0 0,'-1'-2'167'0'0,"-3"-7"-900"0"0,0-1 1384 0 0,0 1-1 0 0,1-1 1 0 0,0 0-1 0 0,-1-12 1 0 0,3 20-217 0 0,1 0 0 0 0,0 0 1 0 0,-1-1-1 0 0,1 1 0 0 0,1 0 0 0 0,-1-1 1 0 0,0 1-1 0 0,0 0 0 0 0,1 0 0 0 0,-1-1 1 0 0,1 1-1 0 0,0 0 0 0 0,0 0 0 0 0,0 0 1 0 0,0 0-1 0 0,0 0 0 0 0,0 0 0 0 0,0 0 1 0 0,1 0-1 0 0,-1 0 0 0 0,1 1 1 0 0,-1-1-1 0 0,1 0 0 0 0,0 1 0 0 0,2-2 1 0 0,9-4-269 0 0,-1 1 1 0 0,2 1-1 0 0,-1 0 1 0 0,1 0-1 0 0,0 2 1 0 0,16-3-1 0 0,-7 1-130 0 0,-11 2-30 0 0,1 1 0 0 0,0 0 0 0 0,0 1 0 0 0,0 1 0 0 0,0 0-1 0 0,0 0 1 0 0,0 1 0 0 0,24 6 0 0 0,-34-6-9 0 0,-1-1 1 0 0,0 1-1 0 0,1 0 0 0 0,-1 1 0 0 0,0-1 1 0 0,0 0-1 0 0,0 0 0 0 0,0 1 0 0 0,0-1 1 0 0,0 1-1 0 0,0 0 0 0 0,0 0 1 0 0,-1 0-1 0 0,1 0 0 0 0,-1 0 0 0 0,1 0 1 0 0,-1 0-1 0 0,0 0 0 0 0,1 0 0 0 0,-1 1 1 0 0,-1-1-1 0 0,1 0 0 0 0,0 1 0 0 0,0-1 1 0 0,-1 1-1 0 0,0-1 0 0 0,1 1 0 0 0,-1-1 1 0 0,0 1-1 0 0,0-1 0 0 0,-1 4 0 0 0,0 7-18 0 0,-1 0-1 0 0,-1 0 0 0 0,0 0 0 0 0,-8 20 0 0 0,8-27 22 0 0,-4 15 52 0 0,0 2 0 0 0,2-1 1 0 0,0 1-1 0 0,-2 28 0 0 0,7-41 23 0 0,0 0-1 0 0,0 0 1 0 0,1 0-1 0 0,0 0 0 0 0,4 13 1 0 0,-4-18-15 0 0,1 1 1 0 0,0-1-1 0 0,0 0 1 0 0,1 1-1 0 0,0-1 1 0 0,-1 0-1 0 0,2 0 1 0 0,-1-1-1 0 0,1 1 1 0 0,4 4-1 0 0,-5-5-20 0 0,2-1 0 0 0,-1 1-1 0 0,0-1 1 0 0,1 0 0 0 0,0 0 0 0 0,-1-1-1 0 0,1 1 1 0 0,0-1 0 0 0,0 0-1 0 0,1 0 1 0 0,-1-1 0 0 0,0 1 0 0 0,1-1-1 0 0,-1-1 1 0 0,0 1 0 0 0,1-1-1 0 0,-1 0 1 0 0,1 0 0 0 0,-1 0 0 0 0,1-1-1 0 0,-1 1 1 0 0,9-4 0 0 0,-7 2 2 0 0,1 0 0 0 0,-1-1-1 0 0,0 0 1 0 0,0-1 0 0 0,0 0 0 0 0,0 0 0 0 0,-1 0 0 0 0,1-1 0 0 0,-1 0 0 0 0,0 0 0 0 0,-1 0 0 0 0,1-1-1 0 0,-1 0 1 0 0,0 0 0 0 0,4-8 0 0 0,-1 2 74 0 0,-2 0 0 0 0,0-1 0 0 0,0 0 0 0 0,-1 0 0 0 0,-1 0 0 0 0,0 0 0 0 0,0-1 0 0 0,-2 0 0 0 0,2-19 0 0 0,-4 24-22 0 0,0-1 0 0 0,0 0 0 0 0,-1 1 1 0 0,0-1-1 0 0,-1 0 0 0 0,0 1 0 0 0,0-1 0 0 0,-1 1 0 0 0,-1 0 0 0 0,1 0 0 0 0,-2 0 0 0 0,1 0 0 0 0,-1 1 0 0 0,-7-10 0 0 0,6 9-126 0 0,-1 1-1 0 0,1 0 1 0 0,-1 1 0 0 0,-1-1 0 0 0,1 1-1 0 0,-1 1 1 0 0,-1 0 0 0 0,1 0 0 0 0,-1 0 0 0 0,0 1-1 0 0,-16-6 1 0 0,22 9-320 0 0,-1 1 0 0 0,0-1 0 0 0,1 1 0 0 0,-1 0-1 0 0,0 0 1 0 0,0 0 0 0 0,0 1 0 0 0,0 0 0 0 0,-7 0 0 0 0,-4 3-1455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236 527 9503 0 0,'0'-3'126'0'0,"0"0"-1"0"0,-1 0 1 0 0,1 0-1 0 0,0 0 1 0 0,-1 1-1 0 0,0-1 1 0 0,0 0-1 0 0,0 0 1 0 0,0 0-1 0 0,0 1 1 0 0,0-1-1 0 0,-1 0 1 0 0,0 1-1 0 0,1-1 1 0 0,-1 1-1 0 0,0 0 1 0 0,0-1-1 0 0,-4-3 1 0 0,2 4 99 0 0,0-1 1 0 0,0 0 0 0 0,-1 1-1 0 0,1 0 1 0 0,0 0-1 0 0,-1 0 1 0 0,1 1 0 0 0,-1 0-1 0 0,0-1 1 0 0,1 1-1 0 0,-7 0 1 0 0,4 1 12 0 0,0-1-1 0 0,0 1 1 0 0,0 1 0 0 0,0-1-1 0 0,1 1 1 0 0,-1 1 0 0 0,-12 3-1 0 0,15-4-239 0 0,0 1-1 0 0,0-1 1 0 0,0 1-1 0 0,1 0 1 0 0,-1 0-1 0 0,0 1 1 0 0,1-1-1 0 0,0 1 0 0 0,-1-1 1 0 0,1 1-1 0 0,0 0 1 0 0,-4 5-1 0 0,2 1 3 0 0,1 0 0 0 0,-1 0 0 0 0,2 0 0 0 0,-1 0 0 0 0,1 0 0 0 0,0 1 0 0 0,1-1 0 0 0,0 1 0 0 0,1 0 0 0 0,-1 16 0 0 0,2-11 0 0 0,0 0 0 0 0,1 0 0 0 0,1 0 0 0 0,0-1 0 0 0,1 1 0 0 0,7 18 0 0 0,-9-29 18 0 0,1 0 0 0 0,0 0-1 0 0,0 0 1 0 0,0 0 0 0 0,0-1-1 0 0,1 1 1 0 0,-1-1-1 0 0,1 1 1 0 0,0-1 0 0 0,0 0-1 0 0,0 0 1 0 0,1-1 0 0 0,-1 1-1 0 0,1-1 1 0 0,-1 1 0 0 0,1-1-1 0 0,0 0 1 0 0,0 0 0 0 0,5 1-1 0 0,-6-2 15 0 0,0 0 0 0 0,0-1 0 0 0,0 1 0 0 0,0-1 0 0 0,0 0 0 0 0,0 0 0 0 0,0 0 0 0 0,0 0 0 0 0,0 0-1 0 0,0-1 1 0 0,0 1 0 0 0,-1-1 0 0 0,1 0 0 0 0,0 0 0 0 0,0 0 0 0 0,0 0 0 0 0,-1-1 0 0 0,1 1 0 0 0,0-1 0 0 0,-1 1 0 0 0,1-1-1 0 0,-1 0 1 0 0,0 0 0 0 0,0 0 0 0 0,0 0 0 0 0,0 0 0 0 0,0-1 0 0 0,2-2 0 0 0,5-9 30 0 0,-1-1 1 0 0,-1 0-1 0 0,0 0 1 0 0,-1 0-1 0 0,-1-1 1 0 0,0 1-1 0 0,-1-1 1 0 0,3-23-1 0 0,-1-18 32 0 0,-1-59 0 0 0,-5 108-87 0 0,-2-239 138 0 0,-1 70 310 0 0,6 264-68 0 0,3 0 0 0 0,5-1 0 0 0,39 158 0 0 0,16-32-7111 0 0,-57-187 728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10135 0 0,'0'0'464'0'0,"13"6"168"0"0,-11-5-438 0 0,1 0-1 0 0,0 1 0 0 0,1-1 0 0 0,-1 0 0 0 0,0 0 0 0 0,0-1 1 0 0,0 1-1 0 0,1-1 0 0 0,-1 0 0 0 0,0 0 0 0 0,0 0 1 0 0,1 0-1 0 0,-1 0 0 0 0,0-1 0 0 0,0 1 0 0 0,0-1 0 0 0,1 0 1 0 0,-1 0-1 0 0,0 0 0 0 0,0 0 0 0 0,0-1 0 0 0,0 1 1 0 0,-1-1-1 0 0,1 0 0 0 0,0 0 0 0 0,2-2 0 0 0,5-6 222 0 0,3-2-89 0 0,-1-2-1 0 0,21-26 1 0 0,-31 35-294 0 0,1 0-1 0 0,-1 1 0 0 0,0-1 1 0 0,0 0-1 0 0,-1-1 1 0 0,0 1-1 0 0,1 0 0 0 0,-2 0 1 0 0,1 0-1 0 0,-1-1 1 0 0,1 1-1 0 0,-2 0 0 0 0,1-1 1 0 0,0 1-1 0 0,-1 0 1 0 0,0 0-1 0 0,0-1 0 0 0,-1 1 1 0 0,0 0-1 0 0,1 0 0 0 0,-5-6 1 0 0,4 9 24 0 0,1 1-1 0 0,-1-1 1 0 0,0 1 0 0 0,0 0 0 0 0,0 0-1 0 0,0 0 1 0 0,0 0 0 0 0,0 0 0 0 0,0 0-1 0 0,0 1 1 0 0,0-1 0 0 0,-3 0 0 0 0,4 1-40 0 0,-2-1 15 0 0,1 1 0 0 0,-1 0 0 0 0,1-1 0 0 0,0 1 0 0 0,-1 0 0 0 0,1 0-1 0 0,-1 1 1 0 0,1-1 0 0 0,0 0 0 0 0,-1 1 0 0 0,1 0 0 0 0,0-1 0 0 0,-1 1 0 0 0,1 0 0 0 0,0 0-1 0 0,0 0 1 0 0,0 0 0 0 0,0 1 0 0 0,0-1 0 0 0,0 1 0 0 0,0-1 0 0 0,0 1 0 0 0,1-1 0 0 0,-1 1-1 0 0,0 0 1 0 0,1 0 0 0 0,-1 0 0 0 0,1 0 0 0 0,0 0 0 0 0,0 0 0 0 0,0 0 0 0 0,0 1 0 0 0,0-1-1 0 0,0 0 1 0 0,0 5 0 0 0,0 1 42 0 0,1 0 0 0 0,0 0-1 0 0,1 0 1 0 0,-1 0 0 0 0,2 0 0 0 0,-1 0-1 0 0,1 0 1 0 0,5 15 0 0 0,2 0 99 0 0,20 36 1 0 0,-23-50-153 0 0,-1-1 0 0 0,1 1 1 0 0,0-1-1 0 0,1 0 0 0 0,0-1 0 0 0,0 0 0 0 0,1 0 0 0 0,11 8 1 0 0,-15-12-227 0 0,0 0 1 0 0,1 0 0 0 0,-1-1-1 0 0,1 0 1 0 0,-1 0 0 0 0,1 0-1 0 0,0 0 1 0 0,0-1 0 0 0,0 0-1 0 0,0 0 1 0 0,0 0 0 0 0,0 0-1 0 0,0-1 1 0 0,0 0 0 0 0,0 0-1 0 0,0 0 1 0 0,0-1 0 0 0,9-1-1 0 0,-2-4-2180 0 0,1-1-3380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5063 0 0,'-3'-4'9010'0'0,"2"16"-8399"0"0,1 1 1 0 0,1-1 0 0 0,-1 1 0 0 0,2-1 0 0 0,3 17 0 0 0,-1-8-182 0 0,52 200 1196 0 0,-10-49-1585 0 0,-25-84-444 0 0,-1-8-4480 0 0,-16-63-609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13 214 8751 0 0,'-2'-4'302'0'0,"1"0"0"0"0,-1 0 0 0 0,0 0 0 0 0,1 0 0 0 0,0 0 0 0 0,0 0 0 0 0,0 0 0 0 0,1 0 0 0 0,-1-1 0 0 0,1 1 0 0 0,0 0 0 0 0,0 0 0 0 0,0-1 0 0 0,1 1 0 0 0,1-6 0 0 0,-1 5 144 0 0,1 0-1 0 0,-1 0 1 0 0,1 1-1 0 0,0-1 1 0 0,0 0-1 0 0,1 1 0 0 0,-1-1 1 0 0,1 1-1 0 0,0 0 1 0 0,0 0-1 0 0,1 0 0 0 0,5-5 1 0 0,0 1-248 0 0,0 0 1 0 0,1 0-1 0 0,0 1 0 0 0,0 1 1 0 0,1 0-1 0 0,0 0 0 0 0,0 1 1 0 0,16-6-1 0 0,-17 9-201 0 0,-3-1-48 0 0,0 1 0 0 0,1 0 1 0 0,0 0-1 0 0,-1 1 1 0 0,1 0-1 0 0,0 1 1 0 0,0-1-1 0 0,0 1 0 0 0,0 1 1 0 0,13 2-1 0 0,14 8-2592 0 0,-22-6-583 0 0,10 3-3113 0 0</inkml:trace>
  <inkml:trace contextRef="#ctx0" brushRef="#br0" timeOffset="1">470 215 5527 0 0,'0'0'423'0'0,"7"5"3581"0"0,-4-4-3492 0 0,0 0 0 0 0,0 0 0 0 0,1-1 0 0 0,-1 1-1 0 0,0 0 1 0 0,0-1 0 0 0,1 0 0 0 0,-1 0 0 0 0,0 0 0 0 0,1-1 0 0 0,4 0 0 0 0,-4 0-407 0 0,-1 0 0 0 0,1-1 0 0 0,0 1 0 0 0,-1-1 0 0 0,1 0 0 0 0,-1 0 0 0 0,0 0 0 0 0,0 0 0 0 0,0-1 0 0 0,0 1 0 0 0,0-1 0 0 0,0 0 0 0 0,0 0 0 0 0,-1 0 0 0 0,4-6 0 0 0,-3 4-100 0 0,0 0 0 0 0,-1 0 1 0 0,1 0-1 0 0,-1 0 0 0 0,-1-1 1 0 0,1 1-1 0 0,-1-1 1 0 0,0 1-1 0 0,0-1 0 0 0,0 0 1 0 0,-1 0-1 0 0,0 1 0 0 0,-1-8 1 0 0,1 11 36 0 0,0 0 0 0 0,0 0 0 0 0,-1 0 1 0 0,1 0-1 0 0,-1 0 0 0 0,0 0 0 0 0,0 0 0 0 0,0 0 1 0 0,1 0-1 0 0,-2 0 0 0 0,1 1 0 0 0,0-1 0 0 0,0 0 1 0 0,-1 0-1 0 0,1 1 0 0 0,-1-1 0 0 0,1 1 0 0 0,-1 0 1 0 0,1-1-1 0 0,-1 1 0 0 0,0 0 0 0 0,0 0 0 0 0,0 0 0 0 0,0 0 1 0 0,0 0-1 0 0,0 0 0 0 0,0 1 0 0 0,0-1 0 0 0,0 1 1 0 0,0-1-1 0 0,0 1 0 0 0,0 0 0 0 0,0 0 0 0 0,0 0 1 0 0,0 0-1 0 0,0 0 0 0 0,-4 1 0 0 0,-6 0 221 0 0,1 0-13 0 0,0 1 0 0 0,0-1 0 0 0,-18 7 1 0 0,26-7-210 0 0,-1 0 0 0 0,1 1 0 0 0,0-1 0 0 0,0 1 0 0 0,-1 0 0 0 0,1 0 1 0 0,1 0-1 0 0,-1 1 0 0 0,0-1 0 0 0,0 1 0 0 0,1-1 0 0 0,0 1 0 0 0,-1 0 0 0 0,1 0 0 0 0,-3 5 1 0 0,2-1 47 0 0,0-1 1 0 0,1 0 0 0 0,0 1 0 0 0,0-1-1 0 0,0 1 1 0 0,1 0 0 0 0,0 0 0 0 0,0-1 0 0 0,1 1-1 0 0,0 0 1 0 0,0 0 0 0 0,1 8 0 0 0,1-6 18 0 0,0 0 1 0 0,0 0-1 0 0,1 0 1 0 0,0-1-1 0 0,0 1 1 0 0,1-1-1 0 0,0 0 1 0 0,10 14-1 0 0,-9-14-138 0 0,1-1 0 0 0,0 0 0 0 0,1 0 0 0 0,0 0 0 0 0,0-1 0 0 0,0 1 0 0 0,1-2 0 0 0,11 7 0 0 0,-13-8-184 0 0,1-1 0 0 0,-1 0-1 0 0,1-1 1 0 0,0 1 0 0 0,-1-1-1 0 0,1-1 1 0 0,0 1-1 0 0,1-1 1 0 0,-1 0 0 0 0,0-1-1 0 0,11 0 1 0 0,-13-1-300 0 0,1 0 0 0 0,0 0 0 0 0,-1-1 1 0 0,1 0-1 0 0,-1 0 0 0 0,8-4 0 0 0,-9 5 188 0 0,12-7-1206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13823 0 0,'8'26'724'0'0,"7"36"0"0"0,2 9-525 0 0,28 69 5206 0 0,-35-112-2437 0 0,-14-69-1509 0 0,-2-39-1202 0 0,6 41-257 0 0,-1 17 0 0 0,1 0 0 0 0,1 1 0 0 0,1-1 0 0 0,5-24 0 0 0,-3 31-1102 0 0,0 0 0 0 0,13-28 0 0 0,-13 36 413 0 0,0 0 1 0 0,0 0-1 0 0,0 0 1 0 0,1 0-1 0 0,0 1 1 0 0,1 0-1 0 0,8-8 1 0 0,-5 7-5602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10135 0 0,'22'189'11154'0'0,"-21"-173"-11029"0"0,3 43 1025 0 0,-4-58-699 0 0,7-22-99 0 0,18-83-572 0 0,-10 38-615 0 0,5-17-655 0 0,-19 81 1444 0 0,0-1-1 0 0,1 0 1 0 0,-1 0 0 0 0,1 1 0 0 0,-1-1 0 0 0,5-3 0 0 0,0-1 65 0 0,-5 7 7 0 0,-1 1 0 0 0,1-1 0 0 0,0 0-1 0 0,0 1 1 0 0,0-1 0 0 0,0 1 0 0 0,0-1 0 0 0,0 1 0 0 0,-1-1 0 0 0,1 1 0 0 0,0 0 0 0 0,0 0 0 0 0,0 1 0 0 0,2 1 90 0 0,0 1 0 0 0,-1-1 0 0 0,0 1 0 0 0,1 0 0 0 0,-1 0 0 0 0,-1 0 0 0 0,1 0 0 0 0,-1 0 0 0 0,2 5 1 0 0,4 43 354 0 0,-1-13-65 0 0,-1-7-140 0 0,-3-19-93 0 0,0-1 1 0 0,1 1-1 0 0,4 12 1 0 0,-6-24-110 0 0,22-9 128 0 0,-17 1-174 0 0,0-1-1 0 0,0 1 1 0 0,-1-1 0 0 0,0 0-1 0 0,0 0 1 0 0,-1-1 0 0 0,5-12-1 0 0,6-12 10 0 0,18-42-108 0 0,-24 53 40 0 0,0 1 0 0 0,2-1 0 0 0,14-21 0 0 0,-23 40 61 0 0,0 1 0 0 0,0-1 0 0 0,0 1 0 0 0,0 0 0 0 0,0 0 0 0 0,1 0 0 0 0,-1 0 0 0 0,1 0 0 0 0,-1 0 0 0 0,1 1 0 0 0,3-2 0 0 0,-5 2 18 0 0,0 1-1 0 0,0 0 1 0 0,0 0 0 0 0,-1 0 0 0 0,1 1-1 0 0,0-1 1 0 0,0 0 0 0 0,0 0 0 0 0,0 0-1 0 0,-1 1 1 0 0,1-1 0 0 0,0 0 0 0 0,0 1-1 0 0,0-1 1 0 0,-1 0 0 0 0,1 1 0 0 0,0-1 0 0 0,-1 1-1 0 0,1-1 1 0 0,0 1 0 0 0,-1 0 0 0 0,1-1-1 0 0,0 2 1 0 0,13 17 374 0 0,-13-17-354 0 0,12 21 180 0 0,-2 1 0 0 0,0 0 0 0 0,11 41 0 0 0,-12-35-2188 0 0,25 54 0 0 0,-28-72 241 0 0,-1-2-277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5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63 12439 0 0,'-21'-16'2604'0'0,"27"9"2188"0"0,-1 5-4732 0 0,-1 0 0 0 0,0 0 0 0 0,1 1 0 0 0,-1-1 0 0 0,1 1 1 0 0,-1 0-1 0 0,1 0 0 0 0,-1 0 0 0 0,7 1 0 0 0,0-1-33 0 0,15-1-1671 0 0,34 3-1 0 0,-17 0-183 0 0,-30-1 161 0 0</inkml:trace>
  <inkml:trace contextRef="#ctx0" brushRef="#br0" timeOffset="1">328 0 7831 0 0,'0'0'603'0'0,"2"15"-134"0"0,6 37 6712 0 0,7 2-3782 0 0,-11-40-3773 0 0,2-1 0 0 0,-1 0 1 0 0,2 0-1 0 0,0 0 0 0 0,13 17 1 0 0,-16-24-1013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0,'0'1'3603'0'0,"10"17"5538"0"0,-1 1-4324 0 0,2 5-3408 0 0,4 12-4821 0 0,-6-15 224 0 0,-4-9-2910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20 126 9215 0 0,'-3'-11'-17'0'0,"-2"-1"1039"0"0,1-1 0 0 0,-2-17 1 0 0,5 26-737 0 0,1 1 0 0 0,-1 0 0 0 0,1-1 0 0 0,0 1 0 0 0,0-1 0 0 0,1 1 0 0 0,-1-1 0 0 0,1 1 0 0 0,0-1 1 0 0,0 1-1 0 0,0 0 0 0 0,0-1 0 0 0,3-5 0 0 0,-3 9-335 0 0,-1-1 0 0 0,1 1 0 0 0,0-1 0 0 0,-1 1 0 0 0,1-1 0 0 0,0 1 0 0 0,0-1 0 0 0,-1 1 0 0 0,1 0 0 0 0,0-1 0 0 0,0 1 0 0 0,0 0 0 0 0,-1 0 0 0 0,1 0 0 0 0,0 0 0 0 0,0-1 0 0 0,0 1 0 0 0,0 0 0 0 0,1 1 0 0 0,14 1-1396 0 0,-9 1 1070 0 0,0 1 0 0 0,0 0 0 0 0,-1 1 0 0 0,0-1 0 0 0,0 1 0 0 0,0 0 0 0 0,0 1 0 0 0,-1-1 0 0 0,0 1 0 0 0,7 11 0 0 0,4 7 675 0 0,18 41 1 0 0,-21-39 568 0 0,-2-5 242 0 0,-2 1-1 0 0,-1 0 1 0 0,0 1-1 0 0,-2 0 1 0 0,0 0-1 0 0,-2 0 1 0 0,-1 1-1 0 0,0-1 1 0 0,-2 46-1 0 0,4-31 578 0 0,-1-53-1424 0 0,15-37-10 0 0,-8 25-296 0 0,9-40 1 0 0,-13 35-217 0 0,13-49-618 0 0,-17 69 668 0 0,1 1 1 0 0,1-1-1 0 0,0 1 0 0 0,11-17 1 0 0,-13 24 197 0 0,0 0 0 0 0,0 1 0 0 0,0 0 0 0 0,0 0 0 0 0,0 0 0 0 0,1 0 0 0 0,4-3 0 0 0,-7 5 131 0 0,1 2-74 0 0,-1 1-1 0 0,1-1 1 0 0,-1 0 0 0 0,0 1-1 0 0,0-1 1 0 0,0 1 0 0 0,1-1-1 0 0,-1 1 1 0 0,1 2 0 0 0,4 10 162 0 0,0 0 0 0 0,-1 0 0 0 0,0 1 1 0 0,4 25-1 0 0,0-2-69 0 0,-4-16-82 0 0,30 92 17 0 0,-29-99-66 0 0,0 0-1 0 0,1-1 1 0 0,1 0-1 0 0,0-1 1 0 0,16 21-1 0 0,-21-30-2 0 0,0-1-1 0 0,1 1 1 0 0,0-1-1 0 0,0 0 0 0 0,0 0 1 0 0,0 0-1 0 0,0 0 0 0 0,1-1 1 0 0,-1 0-1 0 0,1 1 1 0 0,-1-2-1 0 0,1 1 0 0 0,0 0 1 0 0,8 0-1 0 0,-6-1 11 0 0,1 0-1 0 0,0-1 1 0 0,-1 0 0 0 0,1 0-1 0 0,-1-1 1 0 0,1 0 0 0 0,-1-1-1 0 0,1 1 1 0 0,8-4 0 0 0,-7 2-3 0 0,0-1 0 0 0,0 0 0 0 0,-1 0 0 0 0,0-1 0 0 0,1 0 0 0 0,-2 0 0 0 0,1-1 0 0 0,0 0 0 0 0,-1 0 0 0 0,0-1 0 0 0,-1 1 0 0 0,0-2 0 0 0,0 1 0 0 0,0-1 0 0 0,-1 0 0 0 0,5-9 0 0 0,-6 7-59 0 0,0 0 1 0 0,0 0-1 0 0,-1 0 0 0 0,0-1 1 0 0,-1 0-1 0 0,1-12 0 0 0,-3 18 22 0 0,0-1 0 0 0,0 1 0 0 0,-1-1 0 0 0,1 1 0 0 0,-1 0 0 0 0,-1-1 0 0 0,1 1 0 0 0,-1 0 0 0 0,1 0 0 0 0,-2 0 0 0 0,1 0 0 0 0,0 0 0 0 0,-1 0 0 0 0,-4-5 0 0 0,2 4-8 0 0,0 0 1 0 0,0 0-1 0 0,-1 0 0 0 0,0 1 0 0 0,0 0 1 0 0,-1 0-1 0 0,1 1 0 0 0,-1 0 0 0 0,-13-7 0 0 0,18 10 38 0 0,-1 0-1 0 0,1 0 0 0 0,-1 0 1 0 0,1 0-1 0 0,-1 1 0 0 0,1-1 1 0 0,-1 1-1 0 0,1-1 1 0 0,-1 1-1 0 0,0 0 0 0 0,1 0 1 0 0,-1 0-1 0 0,1 1 0 0 0,-1-1 1 0 0,0 0-1 0 0,1 1 0 0 0,-1 0 1 0 0,1-1-1 0 0,0 1 0 0 0,-1 0 1 0 0,1 0-1 0 0,-1 1 0 0 0,1-1 1 0 0,0 0-1 0 0,0 1 0 0 0,0 0 1 0 0,0-1-1 0 0,0 1 0 0 0,0 0 1 0 0,0 0-1 0 0,1 0 0 0 0,-1 0 1 0 0,-1 4-1 0 0,-2 1 112 0 0,2 1 1 0 0,-1-1-1 0 0,1 1 0 0 0,0 0 1 0 0,1 0-1 0 0,-1 0 0 0 0,2 0 0 0 0,-1 1 1 0 0,1-1-1 0 0,1 1 0 0 0,-1-1 1 0 0,1 0-1 0 0,1 1 0 0 0,0-1 0 0 0,0 1 1 0 0,3 10-1 0 0,-2-12-33 0 0,0 0 1 0 0,0-1-1 0 0,1 1 0 0 0,0-1 1 0 0,1 1-1 0 0,-1-1 0 0 0,1 0 0 0 0,0 0 1 0 0,0-1-1 0 0,1 1 0 0 0,0-1 1 0 0,0 0-1 0 0,0 0 0 0 0,1-1 1 0 0,-1 1-1 0 0,1-1 0 0 0,0 0 0 0 0,0-1 1 0 0,12 5-1 0 0,-2-2-32 0 0,-1-2 0 0 0,1 0 1 0 0,0-1-1 0 0,1-1 0 0 0,-1 0 0 0 0,0-1 0 0 0,1-1 0 0 0,21-2 1 0 0,18-5-417 0 0,59-15 1 0 0,-64 11-625 0 0,5 0-695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18 14999 0 0,'-18'-8'622'0'0,"15"6"-531"0"0,1 1 1 0 0,-1 0-1 0 0,0 0 0 0 0,0 0 0 0 0,0 0 0 0 0,1 0 0 0 0,-1 0 0 0 0,0 1 0 0 0,0 0 0 0 0,-6-1 0 0 0,-1 2 87 0 0,-1 0 1 0 0,0 1-1 0 0,1 0 0 0 0,-1 0 0 0 0,1 1 1 0 0,0 0-1 0 0,-1 1 0 0 0,2 0 0 0 0,-1 1 0 0 0,0 0 1 0 0,1 1-1 0 0,0 0 0 0 0,0 0 0 0 0,1 1 1 0 0,0 0-1 0 0,0 0 0 0 0,-8 10 0 0 0,7-1-178 0 0,8-15-1 0 0,1-1-1 0 0,0 0 1 0 0,0 1 0 0 0,-1-1-1 0 0,1 0 1 0 0,0 1 0 0 0,0-1-1 0 0,0 1 1 0 0,0-1 0 0 0,-1 0-1 0 0,1 1 1 0 0,0-1 0 0 0,0 1-1 0 0,0-1 1 0 0,0 0 0 0 0,0 1-1 0 0,0-1 1 0 0,0 1-1 0 0,0-1 1 0 0,0 0 0 0 0,0 1-1 0 0,0-1 1 0 0,1 1 0 0 0,-1-1-1 0 0,0 0 1 0 0,0 1 0 0 0,0-1-1 0 0,0 1 1 0 0,1-1 0 0 0,-1 0-1 0 0,0 1 1 0 0,0-1 0 0 0,1 0-1 0 0,-1 0 1 0 0,0 1-1 0 0,0-1 1 0 0,1 0 0 0 0,0 1-1 0 0,0-1-5 0 0,4 7 5 0 0,2-1 0 0 0,-1 0 0 0 0,1-1-1 0 0,0 0 1 0 0,14 9 0 0 0,-1-4 3 0 0,23 9-1 0 0,-16-9 36 0 0,-15-7 91 0 0,1 2-1 0 0,-1 0 0 0 0,0 0 1 0 0,16 11-1 0 0,-26-15-75 0 0,1 1 1 0 0,-1-1-1 0 0,0 1 0 0 0,0 0 0 0 0,-1-1 0 0 0,1 1 0 0 0,0 0 1 0 0,0 0-1 0 0,-1 0 0 0 0,0 1 0 0 0,1-1 0 0 0,-1 0 0 0 0,0 1 1 0 0,0-1-1 0 0,0 0 0 0 0,0 1 0 0 0,0-1 0 0 0,-1 1 0 0 0,1-1 1 0 0,-1 1-1 0 0,0-1 0 0 0,0 1 0 0 0,0 0 0 0 0,0-1 0 0 0,0 1 1 0 0,0-1-1 0 0,-1 1 0 0 0,0 3 0 0 0,-1 0 97 0 0,-1 1 0 0 0,1 0 0 0 0,-2-1 0 0 0,1 0 0 0 0,-1 0 0 0 0,-6 9 0 0 0,-30 32 432 0 0,39-47-577 0 0,-2 4 28 0 0,-12 12 31 0 0,1 0 0 0 0,-2-1 0 0 0,0-1 0 0 0,-19 13 0 0 0,34-27-117 0 0,0 1 1 0 0,1-1-1 0 0,-1 1 0 0 0,1-1 0 0 0,-1 1 1 0 0,0-1-1 0 0,1 0 0 0 0,-1 1 0 0 0,0-1 1 0 0,1 0-1 0 0,-1 1 0 0 0,0-1 1 0 0,0 0-1 0 0,1 0 0 0 0,-1 0 0 0 0,0 0 1 0 0,0 0-1 0 0,1 0 0 0 0,-1 0 0 0 0,0 0 1 0 0,0 0-1 0 0,1 0 0 0 0,-1 0 0 0 0,0-1 1 0 0,0 1-1 0 0,1 0 0 0 0,-1 0 0 0 0,0-1 1 0 0,1 1-1 0 0,-2-1 0 0 0,2 0-162 0 0,-1 0 0 0 0,1 0 0 0 0,-1 0 0 0 0,1 0 0 0 0,-1-1-1 0 0,1 1 1 0 0,0 0 0 0 0,0 0 0 0 0,-1 0 0 0 0,1 0 0 0 0,0-1 0 0 0,0 1-1 0 0,0 0 1 0 0,0 0 0 0 0,0 0 0 0 0,1-1 0 0 0,-1 1 0 0 0,1-1 0 0 0,1-6-1025 0 0,0-1 1 0 0,1 2-1 0 0,7-15 1 0 0,-5 11 556 0 0,9-19-1274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5063 0 0,'19'-62'1183'0'0,"-4"22"8644"0"0,-14 42-9593 0 0,-1 0 1 0 0,1 0-1 0 0,0-1 0 0 0,-1 1 1 0 0,1 0-1 0 0,0 0 1 0 0,0 0-1 0 0,2 2 1 0 0,3 6 96 0 0,17 51 847 0 0,23 99 0 0 0,-14-41-915 0 0,-11-46-321 0 0,2 8-987 0 0,49 115 0 0 0,-63-178-773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33 261 3223 0 0,'-16'-28'-824'0'0,"13"21"2275"0"0,0 0 1 0 0,1 1-1 0 0,-1-1 0 0 0,-1-10 0 0 0,4 14-685 0 0,-1 0 0 0 0,1 0 0 0 0,0-1 0 0 0,0 1 0 0 0,0 0 0 0 0,0 0 0 0 0,1 0 0 0 0,-1-1 0 0 0,1 1-1 0 0,0 0 1 0 0,1-5 0 0 0,0 5-439 0 0,0 0 1 0 0,-1 0-1 0 0,1 0 0 0 0,0 0 0 0 0,1 0 0 0 0,-1 1 0 0 0,4-5 0 0 0,-1 3-146 0 0,0 1-1 0 0,1-1 1 0 0,-1 1-1 0 0,1 0 1 0 0,-1 0-1 0 0,1 1 1 0 0,0-1-1 0 0,0 1 1 0 0,7-1 0 0 0,3 0-143 0 0,1 0 0 0 0,19-1 0 0 0,-21 3-457 0 0,0 0 0 0 0,-1 1-1 0 0,1 1 1 0 0,-1 0 0 0 0,1 1 0 0 0,21 6 0 0 0,-17-2-2167 0 0,0 0-4102 0 0</inkml:trace>
  <inkml:trace contextRef="#ctx0" brushRef="#br0" timeOffset="1">407 201 1375 0 0,'2'1'543'0'0,"1"2"276"0"0,1-1 0 0 0,-1 0 1 0 0,0 0-1 0 0,1 0 0 0 0,0-1 0 0 0,-1 0 0 0 0,1 1 0 0 0,0-1 0 0 0,0 0 1 0 0,0-1-1 0 0,-1 1 0 0 0,1-1 0 0 0,0 1 0 0 0,7-2 0 0 0,-5 1-463 0 0,0-1 0 0 0,0 0 0 0 0,0-1 0 0 0,0 0 0 0 0,0 0 0 0 0,0 0 0 0 0,0-1 0 0 0,9-5 0 0 0,-7 3-351 0 0,0-1 1 0 0,-1 1-1 0 0,0-1 0 0 0,0 0 1 0 0,-1-1-1 0 0,0 1 0 0 0,0-2 0 0 0,0 1 1 0 0,-1 0-1 0 0,0-1 0 0 0,0 0 1 0 0,-1 0-1 0 0,4-10 0 0 0,-7 15 26 0 0,0 0 0 0 0,0 0 0 0 0,-1-1 0 0 0,1 1 0 0 0,-1 0-1 0 0,1 0 1 0 0,-1-1 0 0 0,0 1 0 0 0,0 0 0 0 0,-1 0 0 0 0,1-1 0 0 0,-1 1 0 0 0,1 0-1 0 0,-1 0 1 0 0,0 0 0 0 0,0 0 0 0 0,0 0 0 0 0,-4-5 0 0 0,4 5 55 0 0,-1 1 0 0 0,0 0-1 0 0,0 0 1 0 0,0 0 0 0 0,0 0 0 0 0,-1 0 0 0 0,1 0 0 0 0,0 1 0 0 0,-1-1 0 0 0,1 1-1 0 0,-1 0 1 0 0,0-1 0 0 0,1 1 0 0 0,-1 0 0 0 0,0 1 0 0 0,0-1 0 0 0,0 0 0 0 0,1 1 0 0 0,-1 0-1 0 0,0-1 1 0 0,-4 2 0 0 0,2-1-7 0 0,0 0 0 0 0,0 1-1 0 0,0 0 1 0 0,0 0 0 0 0,1 0-1 0 0,-1 0 1 0 0,0 1 0 0 0,1 0-1 0 0,-1 0 1 0 0,1 0 0 0 0,-1 1-1 0 0,1-1 1 0 0,0 1 0 0 0,0 0-1 0 0,0 0 1 0 0,1 0 0 0 0,-1 1-1 0 0,1 0 1 0 0,-1-1 0 0 0,1 1-1 0 0,0 0 1 0 0,1 0-1 0 0,-1 1 1 0 0,1-1 0 0 0,0 1-1 0 0,0-1 1 0 0,0 1 0 0 0,0 0-1 0 0,1-1 1 0 0,0 1 0 0 0,0 0-1 0 0,0 0 1 0 0,1 0 0 0 0,0 0-1 0 0,0 0 1 0 0,0 0 0 0 0,1 7-1 0 0,1 2-89 0 0,1-1-1 0 0,1 0 1 0 0,0 0-1 0 0,1 0 1 0 0,0-1-1 0 0,0 1 0 0 0,2-1 1 0 0,-1 0-1 0 0,2-1 1 0 0,-1 0-1 0 0,2 0 0 0 0,-1 0 1 0 0,2-1-1 0 0,-1-1 1 0 0,1 1-1 0 0,1-2 0 0 0,-1 1 1 0 0,1-1-1 0 0,1-1 1 0 0,0 0-1 0 0,0-1 0 0 0,17 7 1 0 0,-24-11-760 0 0,1-1-1 0 0,-1 0 1 0 0,0 0 0 0 0,1 0 0 0 0,-1-1-1 0 0,10 1 1 0 0,1-3-5729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3679 0 0,'0'16'637'0'0,"5"25"0"0"0,12 36 8829 0 0,-10-51-7652 0 0,6 16 664 0 0,28 64 0 0 0,-25-67-1244 0 0,-1-11 1622 0 0,-11-48-2236 0 0,10-89-315 0 0,12-76-990 0 0,-25 176 563 0 0,1 1-1 0 0,0-1 1 0 0,0 1-1 0 0,1-1 1 0 0,0 1-1 0 0,8-15 1 0 0,-9 20 45 0 0,-1 0 0 0 0,2 0-1 0 0,-1 0 1 0 0,0 0 0 0 0,1 0 0 0 0,-1 0 0 0 0,1 1 0 0 0,0-1 0 0 0,0 1 0 0 0,0-1-1 0 0,0 1 1 0 0,0 0 0 0 0,1 1 0 0 0,-1-1 0 0 0,1 0 0 0 0,-1 1 0 0 0,1 0 0 0 0,4-1-1 0 0,-2 1 46 0 0,1 0-1 0 0,-1 1 0 0 0,1 0 0 0 0,-1 0 0 0 0,1 0 0 0 0,-1 1 0 0 0,1 0 0 0 0,-1 0 0 0 0,0 1 0 0 0,8 2 1 0 0,5 4-219 0 0,35 19 0 0 0,-36-17 132 0 0,32 14 0 0 0,-40-21 119 0 0,-4 0 0 0 0,0-1 0 0 0,0 0 0 0 0,0 0 0 0 0,0 0 0 0 0,0-1 0 0 0,0 0 0 0 0,1 0 0 0 0,-1 0 0 0 0,1-1 0 0 0,-1 0 0 0 0,0 0 0 0 0,8-2 0 0 0,-8 1 7 0 0,0-1 0 0 0,0 1 0 0 0,0-1-1 0 0,0-1 1 0 0,-1 1 0 0 0,1-1 0 0 0,-1 0 0 0 0,11-7 0 0 0,-15 8-4 0 0,1 1 1 0 0,0-1 0 0 0,-1 0 0 0 0,1 0 0 0 0,-1 0 0 0 0,1 0 0 0 0,-1 0 0 0 0,0 0 0 0 0,0 0-1 0 0,0 0 1 0 0,0-1 0 0 0,0 1 0 0 0,0 0 0 0 0,-1-1 0 0 0,1 1 0 0 0,-1 0 0 0 0,0-1 0 0 0,1 1 0 0 0,-1-1-1 0 0,0 1 1 0 0,-1 0 0 0 0,1-1 0 0 0,0 1 0 0 0,-1-1 0 0 0,0-3 0 0 0,0 4 19 0 0,0 0 1 0 0,0 0-1 0 0,1 0 1 0 0,-1 0-1 0 0,0 1 1 0 0,-1-1-1 0 0,1 0 1 0 0,0 1-1 0 0,-1-1 1 0 0,1 0-1 0 0,0 1 1 0 0,-1 0-1 0 0,0-1 1 0 0,1 1-1 0 0,-1 0 1 0 0,0 0-1 0 0,0 0 1 0 0,1 0-1 0 0,-1 0 1 0 0,0 0-1 0 0,0 0 1 0 0,0 1-1 0 0,0-1 1 0 0,0 1-1 0 0,0-1 1 0 0,-1 1-1 0 0,1 0 1 0 0,-4 0-1 0 0,3 0 35 0 0,0 0 0 0 0,1 0 0 0 0,-1 1 0 0 0,0-1 1 0 0,0 1-1 0 0,0-1 0 0 0,1 1 0 0 0,-1 0 0 0 0,0 0 0 0 0,0 0 0 0 0,1 1 0 0 0,-1-1 0 0 0,1 1 0 0 0,0-1 1 0 0,-1 1-1 0 0,1 0 0 0 0,0 0 0 0 0,0 0 0 0 0,0 0 0 0 0,-3 4 0 0 0,0 3 18 0 0,1 0-1 0 0,-1 1 1 0 0,2 0 0 0 0,-1 0-1 0 0,2 0 1 0 0,-1 1-1 0 0,1-1 1 0 0,1 1 0 0 0,-1 15-1 0 0,2-5 82 0 0,1 0 0 0 0,0 0 0 0 0,9 37 0 0 0,-7-46-539 0 0,1 0 0 0 0,0 0 0 0 0,0-1 0 0 0,1 0 0 0 0,0 0 0 0 0,1 0 0 0 0,10 14 0 0 0,-12-19 118 0 0,1-1 0 0 0,0 0 0 0 0,-1 0 0 0 0,1 0 0 0 0,1 0 0 0 0,-1 0 0 0 0,1-1 0 0 0,0 0 0 0 0,0-1 0 0 0,0 1 0 0 0,0-1 0 0 0,1 0 0 0 0,-1-1 0 0 0,9 3 0 0 0,3-2-1576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72 7831 0 0,'0'-6'228'0'0,"-1"1"-1"0"0,0 0 0 0 0,-1-1 1 0 0,0 1-1 0 0,-4-10 0 0 0,6 13 195 0 0,-1 0 0 0 0,0 0-1 0 0,0 0 1 0 0,-1 0-1 0 0,1 0 1 0 0,0 1-1 0 0,-1-1 1 0 0,1 0-1 0 0,-1 0 1 0 0,1 1 0 0 0,-1-1-1 0 0,0 1 1 0 0,0 0-1 0 0,0-1 1 0 0,0 1-1 0 0,-3-2 1 0 0,3 3-319 0 0,1 0 0 0 0,-1 0 0 0 0,1 0 0 0 0,0 0 0 0 0,-1 0 0 0 0,1 1 0 0 0,-1-1 0 0 0,1 0 0 0 0,0 1 0 0 0,-1-1 0 0 0,1 1 1 0 0,0-1-1 0 0,-1 1 0 0 0,1 0 0 0 0,0-1 0 0 0,0 1 0 0 0,0 0 0 0 0,-1 0 0 0 0,1 0 0 0 0,0 0 0 0 0,0 0 0 0 0,0 0 0 0 0,1 0 0 0 0,-1 0 0 0 0,0 0 0 0 0,0 1 0 0 0,1-1 0 0 0,-1 0 0 0 0,0 0 0 0 0,0 2 1 0 0,-3 6 53 0 0,1 0 0 0 0,0 0 0 0 0,-3 11 0 0 0,5-16-47 0 0,-2 8-18 0 0,1 0-1 0 0,0 0 1 0 0,1 1 0 0 0,0-1-1 0 0,1 0 1 0 0,0 0-1 0 0,1 1 1 0 0,1-1 0 0 0,-1 0-1 0 0,7 19 1 0 0,-6-24-97 0 0,1 0 1 0 0,-1 1 0 0 0,1-2-1 0 0,1 1 1 0 0,0 0 0 0 0,-1-1-1 0 0,2 0 1 0 0,-1 0 0 0 0,1 0-1 0 0,0 0 1 0 0,0-1 0 0 0,1 1-1 0 0,-1-2 1 0 0,1 1 0 0 0,0 0-1 0 0,1-1 1 0 0,-1 0 0 0 0,10 4 0 0 0,-11-7-190 0 0,-1 1 1 0 0,1-1 0 0 0,0 0 0 0 0,-1-1-1 0 0,1 1 1 0 0,0-1 0 0 0,0 0 0 0 0,0 0-1 0 0,-1 0 1 0 0,1-1 0 0 0,0 1 0 0 0,0-1-1 0 0,-1 0 1 0 0,1-1 0 0 0,7-2 0 0 0,2-5-1177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 1839 0 0,'0'0'83'0'0,"-2"-1"-6"0"0,1 1 280 0 0,0 0-1 0 0,0 0 1 0 0,0-1-1 0 0,1 1 1 0 0,-1 0-1 0 0,0-1 0 0 0,0 1 1 0 0,0 0-1 0 0,1-1 1 0 0,-1 1-1 0 0,0-1 0 0 0,0 1 1 0 0,1-1-1 0 0,-1 1 1 0 0,0-1-1 0 0,1 0 0 0 0,-1 1 1 0 0,1-1-1 0 0,-1 0 1 0 0,1 1-1 0 0,-1-1 0 0 0,1 0 1 0 0,-1 0-1 0 0,1 0 1 0 0,-1-1-1 0 0,1 1-129 0 0,0 1 0 0 0,1-1 0 0 0,-1 1 0 0 0,0-1 0 0 0,0 0 0 0 0,1 1 0 0 0,-1-1 0 0 0,0 1 0 0 0,1-1 0 0 0,-1 1 0 0 0,0-1 0 0 0,1 1 0 0 0,-1-1-1 0 0,1 1 1 0 0,-1 0 0 0 0,1-1 0 0 0,0 0 0 0 0,1 1-83 0 0,0 0-1 0 0,0 0 0 0 0,0 0 1 0 0,0 0-1 0 0,0 1 0 0 0,0-1 1 0 0,0 0-1 0 0,0 1 0 0 0,-1-1 1 0 0,1 1-1 0 0,0 0 0 0 0,0 0 1 0 0,2 1-1 0 0,6 4 171 0 0,0 1 0 0 0,-1 0 0 0 0,0 1 0 0 0,0 0 0 0 0,-1 0 0 0 0,14 18 1 0 0,-13-13-18 0 0,0-1 0 0 0,-1 1 1 0 0,10 20-1 0 0,-15-27-234 0 0,-1 0 0 0 0,0 0 0 0 0,0 0 0 0 0,0 0 0 0 0,-1 0 0 0 0,1 0 0 0 0,-1 1 0 0 0,-1-1 0 0 0,1 0 0 0 0,-2 13 0 0 0,-1-4 38 0 0,2-12-80 0 0,0 1 0 0 0,-1 0-1 0 0,0-1 1 0 0,1 1 0 0 0,-1-1-1 0 0,-1 1 1 0 0,1-1 0 0 0,0 1-1 0 0,-1-1 1 0 0,0 0 0 0 0,-2 4 0 0 0,-4 5-88 0 0,6-8-122 0 0,-1 1-1 0 0,0-1 1 0 0,0 0 0 0 0,0 0-1 0 0,-1-1 1 0 0,1 1 0 0 0,-6 3-1 0 0,1-3-1482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208 102 5983 0 0,'3'-28'885'0'0,"-2"24"-92"0"0,-1 0 0 0 0,-1-1 1 0 0,1 1-1 0 0,-1 0 0 0 0,1-1 0 0 0,-1 1 1 0 0,-2-5-1 0 0,2 7-371 0 0,0 0 1 0 0,0 0-1 0 0,0 0 1 0 0,0 0-1 0 0,0 0 0 0 0,0 1 1 0 0,-1-1-1 0 0,1 0 1 0 0,-1 1-1 0 0,1-1 0 0 0,-1 0 1 0 0,0 1-1 0 0,0 0 1 0 0,-2-2-1 0 0,1 2-326 0 0,1-1 0 0 0,-1 1 0 0 0,1 0 1 0 0,-1 1-1 0 0,0-1 0 0 0,0 0 0 0 0,1 1 0 0 0,-5-1 0 0 0,2 1 21 0 0,0 1 1 0 0,0-1-1 0 0,0 1 0 0 0,0 0 0 0 0,0 1 1 0 0,0-1-1 0 0,1 1 0 0 0,-1-1 0 0 0,0 2 1 0 0,1-1-1 0 0,0 0 0 0 0,-1 1 0 0 0,1 0 0 0 0,0 0 1 0 0,0 0-1 0 0,1 0 0 0 0,-1 1 0 0 0,1-1 1 0 0,-6 9-1 0 0,1-2-36 0 0,0 1 0 0 0,1 0 0 0 0,1 1 0 0 0,0-1 0 0 0,1 1 0 0 0,-7 19 0 0 0,10-22-61 0 0,0-1 0 0 0,0 0 0 0 0,1 1-1 0 0,0-1 1 0 0,0 1 0 0 0,1 0 0 0 0,0-1 0 0 0,0 1 0 0 0,1-1-1 0 0,0 1 1 0 0,5 16 0 0 0,-4-20-10 0 0,0 0-1 0 0,0-1 1 0 0,1 1 0 0 0,-1 0-1 0 0,1-1 1 0 0,0 1-1 0 0,0-1 1 0 0,0 0 0 0 0,1 0-1 0 0,-1 0 1 0 0,1-1 0 0 0,0 1-1 0 0,0-1 1 0 0,1 0-1 0 0,-1 0 1 0 0,1 0 0 0 0,-1 0-1 0 0,1-1 1 0 0,0 0 0 0 0,7 2-1 0 0,2 1-95 0 0,0-2-1 0 0,1 1 1 0 0,-1-2-1 0 0,0 0 0 0 0,1-1 1 0 0,0 0-1 0 0,-1-1 1 0 0,1-1-1 0 0,-1 0 1 0 0,18-4-1 0 0,-25 3-382 0 0,0-1 0 0 0,-1 0 0 0 0,1 0 0 0 0,-1 0 0 0 0,1-1 0 0 0,-1 0 1 0 0,0 0-1 0 0,-1-1 0 0 0,1 1 0 0 0,-1-1 0 0 0,0 0 0 0 0,0-1 0 0 0,8-10 0 0 0,-3-1-1230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9671 0 0,'0'3'748'0'0,"-3"19"-546"0"0,1-4 1118 0 0,0 24 0 0 0,2 163 4780 0 0,-6-29-4049 0 0,1-76-1336 0 0,3-59-438 0 0,2-41-273 0 0,-1 0-1 0 0,1 1 0 0 0,0-1 0 0 0,0 0 0 0 0,0 1 0 0 0,0-1 0 0 0,0 0 0 0 0,0 0 0 0 0,0 1 1 0 0,0-1-1 0 0,0 0 0 0 0,0 1 0 0 0,0-1 0 0 0,0 0 0 0 0,0 0 0 0 0,0 1 0 0 0,0-1 0 0 0,0 0 0 0 0,0 1 1 0 0,1-1-1 0 0,-1 0 0 0 0,0 0 0 0 0,0 1 0 0 0,0-1 0 0 0,0 0 0 0 0,1 0 0 0 0,-1 1 0 0 0,0-1 1 0 0,0 0-1 0 0,0 0 0 0 0,1 0 0 0 0,-1 1 0 0 0,0-1 0 0 0,0 0 0 0 0,1 0 0 0 0,-1 0 0 0 0,0 0 0 0 0,0 0 1 0 0,1 0-1 0 0,-1 0 0 0 0,0 1 0 0 0,1-1 0 0 0,-1 0 0 0 0,0 0 0 0 0,0 0 0 0 0,1 0 0 0 0,-1 0 1 0 0,0 0-1 0 0,1 0 0 0 0,-1 0 0 0 0,0 0 0 0 0,1-1 0 0 0,-1 1 0 0 0,0 0 0 0 0,0 0 0 0 0,1 0 0 0 0,-1 0 1 0 0,0 0-1 0 0,0 0 0 0 0,1-1 0 0 0,-1 1 0 0 0,0 0 0 0 0,0 0 0 0 0,1-1 0 0 0,0 0-11 0 0,1 0-1 0 0,0 0 0 0 0,-1-1 0 0 0,1 1 1 0 0,-1-1-1 0 0,1 1 0 0 0,1-4 0 0 0,1-5-116 0 0,1-1 0 0 0,2-11 0 0 0,2-5-60 0 0,-4 12-19 0 0,6-26 0 0 0,-9 29 66 0 0,1 0-1 0 0,1 0 0 0 0,8-18 1 0 0,7-20-412 0 0,-16 40 418 0 0,1 0 0 0 0,0 0 0 0 0,0 1 0 0 0,1-1 0 0 0,10-15 1 0 0,-14 24 61 0 0,1 2 65 0 0,0 0 0 0 0,-1 0 0 0 0,1 1-1 0 0,-1-1 1 0 0,1 1 0 0 0,-1-1 0 0 0,0 1 0 0 0,1 0-1 0 0,-1-1 1 0 0,2 4 0 0 0,3 8 109 0 0,1 0 0 0 0,-2 1 0 0 0,8 23-1 0 0,-8-18 128 0 0,12 24 0 0 0,-7-22 103 0 0,24 36 0 0 0,-28-49-270 0 0,0 0 0 0 0,0 0 0 0 0,1-1 0 0 0,0 0 0 0 0,0 0 0 0 0,1-1 0 0 0,8 6 0 0 0,-13-10-48 0 0,0-1 0 0 0,0 0 0 0 0,0 0 1 0 0,0 0-1 0 0,0 0 0 0 0,0 0 0 0 0,0 0 0 0 0,0-1 0 0 0,1 1 0 0 0,-1-1 0 0 0,0 0 0 0 0,0 0 0 0 0,0 0 1 0 0,1-1-1 0 0,-1 1 0 0 0,0-1 0 0 0,0 0 0 0 0,0 0 0 0 0,4-1 0 0 0,5-3 55 0 0,0-1 0 0 0,0 0 0 0 0,14-10 0 0 0,-20 12-33 0 0,-1 0-23 0 0,0 0-1 0 0,-1 0 1 0 0,1 0-1 0 0,-1-1 1 0 0,0 0-1 0 0,-1 0 1 0 0,1 0-1 0 0,5-10 1 0 0,-2 2-7 0 0,-4 8 4 0 0,-1 0 1 0 0,0 0 0 0 0,0 0-1 0 0,0 0 1 0 0,-1 0-1 0 0,0-1 1 0 0,0 1-1 0 0,0-1 1 0 0,-1 1 0 0 0,1 0-1 0 0,-1-1 1 0 0,-1-5-1 0 0,0 3 8 0 0,0 0-1 0 0,0 0 1 0 0,-1 0 0 0 0,0 1-1 0 0,-1-1 1 0 0,1 1-1 0 0,-7-12 1 0 0,8 16-3 0 0,-1 1 0 0 0,1 0 0 0 0,-1-1 0 0 0,1 1 0 0 0,-1 0 0 0 0,1 0 1 0 0,-1 1-1 0 0,0-1 0 0 0,0 0 0 0 0,0 0 0 0 0,0 1 0 0 0,-1-1 0 0 0,1 1 0 0 0,0 0 1 0 0,-1 0-1 0 0,1 0 0 0 0,0 0 0 0 0,-1 0 0 0 0,1 0 0 0 0,-1 1 0 0 0,-3-1 0 0 0,3 1 12 0 0,1 0-1 0 0,0 0 0 0 0,0 1 0 0 0,0-1 1 0 0,0 1-1 0 0,0-1 0 0 0,0 1 0 0 0,0 0 1 0 0,0 0-1 0 0,0 0 0 0 0,1 0 0 0 0,-1 0 1 0 0,0 0-1 0 0,1 1 0 0 0,-1-1 1 0 0,0 0-1 0 0,1 1 0 0 0,0-1 0 0 0,-1 1 1 0 0,1 0-1 0 0,0 0 0 0 0,0-1 0 0 0,0 1 1 0 0,0 0-1 0 0,0 0 0 0 0,0 0 1 0 0,0 3-1 0 0,-2 2-27 0 0,0 1 1 0 0,1-1-1 0 0,1 1 1 0 0,-1 0 0 0 0,1 0-1 0 0,0 0 1 0 0,1 0-1 0 0,0 0 1 0 0,0 0-1 0 0,1 0 1 0 0,0 0 0 0 0,0 0-1 0 0,1-1 1 0 0,0 1-1 0 0,1 0 1 0 0,-1-1-1 0 0,1 1 1 0 0,1-1-1 0 0,-1 0 1 0 0,1 0 0 0 0,1 0-1 0 0,-1-1 1 0 0,1 1-1 0 0,0-1 1 0 0,1 0-1 0 0,-1-1 1 0 0,1 1 0 0 0,9 6-1 0 0,-8-7-327 0 0,1-1 0 0 0,0 1 0 0 0,-1-1 0 0 0,12 3 0 0 0,-15-5-37 0 0,0-1 1 0 0,0 0-1 0 0,0 0 1 0 0,0 0-1 0 0,0 0 0 0 0,0-1 1 0 0,0 0-1 0 0,0 0 1 0 0,0 0-1 0 0,1 0 0 0 0,4-2 1 0 0,7-3-1505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6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 10367 0 0,'-5'-10'1120'0'0,"8"16"-1264"0"0,1 0 80 0 0,2 1-40 0 0,1-1-8 0 0,1 0 0 0 0</inkml:trace>
  <inkml:trace contextRef="#ctx0" brushRef="#br0" timeOffset="1">356 30 5063 0 0,'0'0'232'0'0,"-15"11"420"0"0,-32 18 11004 0 0,38-23-10151 0 0,-1 1-1 0 0,-14 16 1 0 0,20-20-1387 0 0,1 0 0 0 0,0 0 0 0 0,0 1 0 0 0,1-1 0 0 0,-1 1 0 0 0,1 0 0 0 0,0 0 0 0 0,0 0 0 0 0,0 0 0 0 0,0 0 0 0 0,1 0 0 0 0,-1 1 0 0 0,1-1 0 0 0,1 0 0 0 0,-1 1 0 0 0,0-1 0 0 0,1 0 0 0 0,0 1 0 0 0,0-1 0 0 0,0 1 0 0 0,1-1 0 0 0,1 8 0 0 0,0-5-49 0 0,0 0 0 0 0,1 0-1 0 0,0 0 1 0 0,0 0 0 0 0,1-1 0 0 0,0 1-1 0 0,0-1 1 0 0,0 0 0 0 0,1 0 0 0 0,0 0-1 0 0,0-1 1 0 0,1 0 0 0 0,-1 0 0 0 0,1 0-1 0 0,11 7 1 0 0,-10-8-322 0 0,1 0-1 0 0,0 0 1 0 0,0-1 0 0 0,1 0-1 0 0,-1 0 1 0 0,0-1 0 0 0,1 0-1 0 0,0 0 1 0 0,-1-1 0 0 0,1 0-1 0 0,0-1 1 0 0,0 0 0 0 0,11-2-1 0 0,-5 0-2353 0 0,0-2-4739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12983 0 0,'-1'3'596'0'0,"-5"53"151"0"0,2-29 487 0 0,1-1 0 0 0,2 49-1 0 0,11 8 1231 0 0,-8-74-2366 0 0,0 0 0 0 0,1 0 0 0 0,0-1 1 0 0,0 1-1 0 0,1-1 0 0 0,9 15 0 0 0,-11-21-25 0 0,2-1 7 0 0,-2-1-75 0 0,0 0 0 0 0,0-1 0 0 0,0 0 0 0 0,0 1-1 0 0,-1-1 1 0 0,1 0 0 0 0,0 0 0 0 0,0 0 0 0 0,-1 0-1 0 0,1 0 1 0 0,-1 0 0 0 0,3-3 0 0 0,-2 3 0 0 0,2-3-33 0 0,1-1-1 0 0,-1 1 1 0 0,0-1 0 0 0,0 0-1 0 0,-1 0 1 0 0,1 0-1 0 0,-1 0 1 0 0,0-1 0 0 0,0 1-1 0 0,2-7 1 0 0,1-8-206 0 0,8-34 0 0 0,-9 32 158 0 0,-4 10 15 0 0,-1 9 49 0 0,0 0-1 0 0,1-1 1 0 0,-1 1 0 0 0,1 0 0 0 0,0 0 0 0 0,1-5 0 0 0,-2 7 622 0 0,1 3-366 0 0,3 7 2 0 0,0 1-1 0 0,-1-1 1 0 0,0 1-1 0 0,-1 0 0 0 0,2 13 1 0 0,1 4 101 0 0,-5-25-247 0 0,3 3-2 0 0,-1-1-86 0 0,9 8 63 0 0,-4-6-53 0 0,4-1 34 0 0,-8-4-46 0 0,8-1 57 0 0,-8-1-42 0 0,1-1 0 0 0,-1 1 1 0 0,0-1-1 0 0,1 0 0 0 0,-1 0 0 0 0,0 0 0 0 0,0 0 0 0 0,0 0 1 0 0,-1-1-1 0 0,1 1 0 0 0,3-4 0 0 0,24-35 98 0 0,-27 37-120 0 0,16-21 12 0 0,-12 16-17 0 0,13-21 1 0 0,-5 3-79 0 0,-5 10-73 0 0,11-26-1 0 0,5-13 76 0 0,-26 56 153 0 0,1 1-68 0 0,0-1 0 0 0,-1 1 0 0 0,1 0 0 0 0,0-1 0 0 0,0 1 0 0 0,0 0 0 0 0,-1-1 0 0 0,1 1-1 0 0,0 0 1 0 0,-1 0 0 0 0,1 0 0 0 0,0-1 0 0 0,-1 1 0 0 0,1 0 0 0 0,-1 0 0 0 0,0 0 0 0 0,1 0 0 0 0,-1 2-1 0 0,79 173-1046 0 0,-67-145-1332 0 0,-4-7-3467 0 0,-2-10-411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7831 0 0,'0'0'848'0'0,"-4"11"-848"0"0,3 4 0 0 0,0-2 1416 0 0,3 0 272 0 0,2-3 48 0 0,-1 1 384 0 0,2-1-2024 0 0,2-2-96 0 0,0-5-4176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6911 0 0,'-3'-12'521'0'0,"1"7"-214"0"0,0 0-1 0 0,1 0 1 0 0,0-1-1 0 0,-1-8 1 0 0,2 14-142 0 0,0-1 0 0 0,0 1 0 0 0,0 0 0 0 0,1-1 0 0 0,-1 1 0 0 0,0-1 0 0 0,0 1 0 0 0,0-1 1 0 0,0 1-1 0 0,1 0 0 0 0,-1-1 0 0 0,0 1 0 0 0,0-1 0 0 0,1 1 0 0 0,-1 0 0 0 0,0-1 0 0 0,1 1 0 0 0,-1 0 1 0 0,0 0-1 0 0,1-1 0 0 0,-1 1 0 0 0,0 0 0 0 0,1 0 0 0 0,-1-1 0 0 0,1 1 0 0 0,-1 0 0 0 0,1 0 0 0 0,-1 0 0 0 0,0 0 1 0 0,1-1-1 0 0,-1 1 0 0 0,1 0 0 0 0,19 0-772 0 0,-10 0 959 0 0,4-1-593 0 0,1 2 1 0 0,0 0-1 0 0,-1 0 1 0 0,1 2-1 0 0,14 3 1 0 0,-24-5 68 0 0,2 1 80 0 0,-1 0 1 0 0,1 0-1 0 0,-1 0 0 0 0,0 1 0 0 0,0 0 0 0 0,0 0 0 0 0,0 0 0 0 0,0 1 0 0 0,0 0 0 0 0,-1 0 0 0 0,0 0 1 0 0,8 9-1 0 0,-7-7 218 0 0,-5-4-10 0 0,0-1 0 0 0,0 0 0 0 0,0 1 1 0 0,-1-1-1 0 0,1 1 0 0 0,-1-1 0 0 0,1 1 0 0 0,-1-1 0 0 0,1 1 0 0 0,-1-1 0 0 0,0 1 0 0 0,1-1 0 0 0,-1 1 0 0 0,0-1 0 0 0,0 1 0 0 0,0 0 0 0 0,0-1 0 0 0,-1 1 0 0 0,1-1 0 0 0,0 1 0 0 0,-1-1 1 0 0,1 1-1 0 0,-1-1 0 0 0,1 1 0 0 0,-1-1 0 0 0,-1 2 0 0 0,-1 4 150 0 0,-1-1 0 0 0,-1 0 0 0 0,1 0 1 0 0,-6 5-1 0 0,6-6-16 0 0,-6 7 186 0 0,-1 0-30 0 0,-15 15 0 0 0,25-26-265 0 0,0 1-62 0 0,1-1-76 0 0,-1 0 0 0 0,1 1 0 0 0,0-1 1 0 0,0 0-1 0 0,0 1 0 0 0,0-1 0 0 0,0 0 0 0 0,0 1 0 0 0,0-1 1 0 0,0 0-1 0 0,1 0 0 0 0,-1 1 0 0 0,1-1 0 0 0,-1 0 0 0 0,1 0 1 0 0,-1 1-1 0 0,1-1 0 0 0,-1 0 0 0 0,1 0 0 0 0,0 0 0 0 0,0 0 1 0 0,0 0-1 0 0,0 0 0 0 0,0 0 0 0 0,0 0 0 0 0,1 1 0 0 0,6 5 16 0 0,1 1 0 0 0,10 6-1 0 0,-12-9 30 0 0,15 10 731 0 0,29 14 0 0 0,-5-3 907 0 0,-44-25-1568 0 0,0 1-1 0 0,0-1 1 0 0,-1 1-1 0 0,1 0 1 0 0,0 0-1 0 0,-1 0 0 0 0,1 0 1 0 0,-1 0-1 0 0,0 0 1 0 0,0 0-1 0 0,0 0 1 0 0,0 0-1 0 0,1 4 1 0 0,-1-4 5 0 0,-1-1 178 0 0,0 1-55 0 0,-1 0-201 0 0,-1 4 37 0 0,-1 0 0 0 0,0 0 0 0 0,0 0 0 0 0,0 0 0 0 0,-1 0 0 0 0,0-1 0 0 0,0 1 0 0 0,0-1 0 0 0,-8 7 0 0 0,4-4-86 0 0,5-5-10 0 0,0 0 0 0 0,0-1 0 0 0,0 1-1 0 0,-1 0 1 0 0,1-1 0 0 0,0 0-1 0 0,-1 0 1 0 0,0 0 0 0 0,1 0 0 0 0,-1-1-1 0 0,0 1 1 0 0,-5 0 0 0 0,-33 5-2290 0 0,38-9 685 0 0,-3-7-69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1839 0 0,'2'-2'68'0'0,"-1"1"0"0"0,1 0-1 0 0,0-1 1 0 0,0 1-1 0 0,0 0 1 0 0,0 0-1 0 0,0 1 1 0 0,0-1-1 0 0,0 0 1 0 0,0 1-1 0 0,1-1 1 0 0,-1 1-1 0 0,0 0 1 0 0,0-1-1 0 0,0 1 1 0 0,0 0-1 0 0,4 1 1 0 0,-3 0 530 0 0,-2-1 0 0 0,1 1 0 0 0,0 0 0 0 0,0 1 0 0 0,0-1 1 0 0,0 0-1 0 0,-1 0 0 0 0,1 1 0 0 0,0-1 0 0 0,-1 1 0 0 0,1-1 0 0 0,-1 1 0 0 0,0 0 1 0 0,0 0-1 0 0,1-1 0 0 0,-1 1 0 0 0,0 0 0 0 0,0 3 0 0 0,8 15 2125 0 0,-1 0-1 0 0,9 37 0 0 0,3 47-2004 0 0,-8-41-20 0 0,35 140-494 0 0,-29-128-878 0 0,-13-38-2138 0 0,-5-22-3101 0 0</inkml:trace>
  <inkml:trace contextRef="#ctx0" brushRef="#br0" timeOffset="1">65 423 10591 0 0,'-7'-6'1104'0'0,"6"6"-899"0"0,0-1-1 0 0,0 0 0 0 0,0 0 0 0 0,-1 1 0 0 0,1-1 1 0 0,0 0-1 0 0,0 0 0 0 0,1 0 0 0 0,-1 0 0 0 0,0 0 1 0 0,0 0-1 0 0,-4-8 5168 0 0,5 9-5326 0 0,0 0 0 0 0,0 0 1 0 0,-1 0-1 0 0,1 0 0 0 0,0-1 0 0 0,0 1 0 0 0,0 0 1 0 0,0 0-1 0 0,0 0 0 0 0,0 0 0 0 0,0 0 1 0 0,0-1-1 0 0,0 1 0 0 0,0 0 0 0 0,0 0 0 0 0,0 0 1 0 0,0 0-1 0 0,0 0 0 0 0,0-1 0 0 0,0 1 1 0 0,0 0-1 0 0,0 0 0 0 0,0 0 0 0 0,0 0 1 0 0,0 0-1 0 0,0-1 0 0 0,1 1 0 0 0,-1 0 0 0 0,0 0 1 0 0,0 0-1 0 0,0 0 0 0 0,0 0 0 0 0,0 0 1 0 0,0 0-1 0 0,0-1 0 0 0,0 1 0 0 0,1 0 0 0 0,-1 0 1 0 0,8-6 1298 0 0,9 0-511 0 0,3 0-706 0 0,1 1 0 0 0,28-2 0 0 0,1-1-1738 0 0,17-9-5129 0 0,-55 13 3205 0 0,2 0-1668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0,'1'3'528'0'0,"21"50"252"0"0,26 79 9439 0 0,-39-97-8342 0 0,-8-27-1078 0 0,1 0 0 0 0,0 0 0 0 0,4 9 2480 0 0,-5-27-2386 0 0,-1-10-755 0 0,1 0-1 0 0,1 0 0 0 0,1 0 1 0 0,0 0-1 0 0,2 1 0 0 0,0-1 1 0 0,10-23-1 0 0,-12 35-197 0 0,0 2-207 0 0,0 0 1 0 0,0-1-1 0 0,8-10 0 0 0,-10 15-74 0 0,1 1-1 0 0,0-1 0 0 0,0 0 1 0 0,0 0-1 0 0,0 1 0 0 0,0-1 1 0 0,0 1-1 0 0,0 0 0 0 0,0-1 1 0 0,1 1-1 0 0,-1 0 0 0 0,0 0 1 0 0,1 1-1 0 0,2-2 0 0 0,17-2-6702 0 0,-11 4 692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15175 0 0,'0'0'1372'0'0,"1"2"-1130"0"0,-2 37 1269 0 0,0-30-1076 0 0,0 0-1 0 0,1 0 0 0 0,1-1 0 0 0,1 12 0 0 0,2 5 274 0 0,-3-17-609 0 0,1 0 0 0 0,-1 0 0 0 0,1 0 1 0 0,1 0-1 0 0,0-1 0 0 0,0 1 0 0 0,6 10 0 0 0,5 5-15 0 0,-6-16-69 0 0,-5-5-84 0 0,-1-1 0 0 0,0 0-1 0 0,1 0 1 0 0,-1 0 0 0 0,1 0-1 0 0,0 0 1 0 0,4 1 0 0 0,6-4-1043 0 0,-8 0 653 0 0,5-2-4555 0 0,-8 2 3595 0 0,7-6-4431 0 0</inkml:trace>
  <inkml:trace contextRef="#ctx0" brushRef="#br0" timeOffset="1">247 0 17047 0 0,'-50'235'3699'0'0,"26"-117"-487"0"0,12-45-1642 0 0,-4 92 0 0 0,-1 20-2090 0 0,16-178 389 0 0,-22 117-4506 0 0,18-100 3098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2303 0 0,'-1'-13'11040'0'0,"-4"21"-10538"0"0,1 5-218 0 0,0 0 0 0 0,1 0 0 0 0,1 0 0 0 0,0 0 0 0 0,1 1 0 0 0,0-1 0 0 0,1 1 0 0 0,1-1 0 0 0,0 0 0 0 0,1 1 0 0 0,0-1 1 0 0,1 0-1 0 0,1 0 0 0 0,0 0 0 0 0,6 12 0 0 0,-10-23-271 0 0,1-1 1 0 0,-1 0-1 0 0,1 1 1 0 0,0-1-1 0 0,0 0 1 0 0,-1 0-1 0 0,1 0 1 0 0,0 0-1 0 0,0 0 1 0 0,0 0-1 0 0,0 0 1 0 0,0 0-1 0 0,0 0 1 0 0,1 0-1 0 0,-1 0 1 0 0,2 0-1 0 0,-3-1 4 0 0,1 0 0 0 0,0 1 0 0 0,0-1 0 0 0,0 0 0 0 0,0 0 0 0 0,0 0 0 0 0,0 0 0 0 0,0 0 0 0 0,0 0-1 0 0,0-1 1 0 0,0 1 0 0 0,-1 0 0 0 0,1 0 0 0 0,0-1 0 0 0,0 1 0 0 0,0 0 0 0 0,0-1 0 0 0,1 0 0 0 0,1-1 25 0 0,0-1 0 0 0,-1 1 0 0 0,1-1 1 0 0,0 1-1 0 0,-1-1 0 0 0,0 0 1 0 0,0 0-1 0 0,0 0 0 0 0,0-1 1 0 0,3-5-1 0 0,4-12 6 0 0,24-66-238 0 0,-31 78-2 0 0,1 0 0 0 0,-2-1 0 0 0,1 1 0 0 0,-1 0 0 0 0,-1-1-1 0 0,0 1 1 0 0,-1-16 0 0 0,1 23-134 0 0,-2 4-1447 0 0,1-1 1748 0 0,1-1-1 0 0,0 0 0 0 0,-1 1 1 0 0,1-1-1 0 0,0 1 0 0 0,0-1 1 0 0,0 0-1 0 0,0 1 1 0 0,-1-1-1 0 0,1 1 0 0 0,0-1 1 0 0,0 1-1 0 0,0-1 0 0 0,0 1 1 0 0,0-1-1 0 0,0 1 0 0 0,0 0 1 0 0,0 13-163 0 0,0-14 168 0 0,0 6 105 0 0,0 1-1 0 0,1-1 1 0 0,0 1-1 0 0,0-1 1 0 0,1 0-1 0 0,0 1 1 0 0,0-1-1 0 0,0 0 1 0 0,1 0-1 0 0,0 0 0 0 0,4 5 1 0 0,-5-7 56 0 0,1 0 1 0 0,0-1-1 0 0,0 1 0 0 0,0-1 1 0 0,0 0-1 0 0,0 0 0 0 0,1 0 0 0 0,-1 0 1 0 0,1-1-1 0 0,0 1 0 0 0,0-1 1 0 0,0 0-1 0 0,0 0 0 0 0,0 0 1 0 0,0-1-1 0 0,8 2 0 0 0,-8-2-28 0 0,-1-1-1 0 0,0 0 0 0 0,1 0 1 0 0,-1 0-1 0 0,1-1 0 0 0,-1 1 1 0 0,0-1-1 0 0,0 0 0 0 0,1 0 1 0 0,-1 0-1 0 0,0 0 0 0 0,0 0 1 0 0,0-1-1 0 0,0 1 0 0 0,0-1 1 0 0,0 0-1 0 0,-1 0 0 0 0,5-4 1 0 0,-2 2 12 0 0,-1-1 1 0 0,1 0-1 0 0,-1 0 1 0 0,1-1-1 0 0,-2 1 1 0 0,1-1-1 0 0,-1 0 1 0 0,4-7-1 0 0,-5 6-151 0 0,0 0 1 0 0,0 0-1 0 0,0-11 0 0 0,1 1-352 0 0,-3 15 283 0 0,1 0 0 0 0,-1 0 0 0 0,0 0 0 0 0,0 0 0 0 0,0 0 0 0 0,-1 0 0 0 0,1 1 0 0 0,0-1 0 0 0,-2-3 0 0 0,-3-9-4577 0 0,4 12 3778 0 0,-3-8-5405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 11231 0 0,'0'0'514'0'0,"-1"-1"-12"0"0,-1 0-370 0 0,-1-2-64 0 0,-10 1-68 0 0,10 2 100 0 0,1 0-1 0 0,0 1 1 0 0,-1-1-1 0 0,1 1 0 0 0,0 0 1 0 0,-1-1-1 0 0,1 1 1 0 0,0 0-1 0 0,0 1 0 0 0,0-1 1 0 0,0 0-1 0 0,0 1 1 0 0,0-1-1 0 0,0 1 0 0 0,0-1 1 0 0,1 1-1 0 0,-1 0 1 0 0,1 0-1 0 0,-1 0 1 0 0,-2 3-1 0 0,-3 6 742 0 0,1 1 0 0 0,-8 16 1 0 0,13-27-815 0 0,-12 31 1071 0 0,-18 65 1 0 0,1 34-185 0 0,24-101-717 0 0,-8 45 69 0 0,3 0-1 0 0,-1 86 1 0 0,11-134-226 0 0,2 0 1 0 0,0 0-1 0 0,8 36 0 0 0,-6-50-201 0 0,0-1-1 0 0,1 1 0 0 0,0-1 0 0 0,1 0 1 0 0,0 0-1 0 0,1-1 0 0 0,0 1 0 0 0,14 18 1 0 0,-16-25-330 0 0,0-1 0 0 0,0 0 0 0 0,0 0 1 0 0,6 4-1 0 0,12 5-4370 0 0,-2-4-586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53 181 9239 0 0,'0'0'1092'0'0,"9"-7"1002"0"0,-3 1-1747 0 0,0 0 0 0 0,-1 0 1 0 0,1 0-1 0 0,-2-1 1 0 0,1 0-1 0 0,0 0 1 0 0,-1 0-1 0 0,-1 0 0 0 0,1 0 1 0 0,-1-1-1 0 0,0 0 1 0 0,-1 0-1 0 0,0 0 0 0 0,0 0 1 0 0,1-16-1 0 0,-3 22-230 0 0,0 0-1 0 0,0 0 0 0 0,0-1 1 0 0,0 1-1 0 0,-1 0 0 0 0,1-1 1 0 0,-1 1-1 0 0,1 0 0 0 0,-1 0 1 0 0,0-1-1 0 0,0 1 0 0 0,0 0 1 0 0,0 0-1 0 0,0 0 0 0 0,0 0 1 0 0,-1 0-1 0 0,1 0 1 0 0,-3-2-1 0 0,3 4-45 0 0,-1 0 0 0 0,1 0 1 0 0,0-1-1 0 0,-1 1 0 0 0,1 0 0 0 0,0 0 1 0 0,-1 1-1 0 0,1-1 0 0 0,0 0 0 0 0,-1 0 1 0 0,1 1-1 0 0,0-1 0 0 0,0 1 0 0 0,-1-1 1 0 0,1 1-1 0 0,0-1 0 0 0,-2 2 0 0 0,2-1 42 0 0,-4 2-14 0 0,0 0 0 0 0,0 1 0 0 0,1-1 1 0 0,-1 1-1 0 0,1 0 0 0 0,0 0 0 0 0,0 0 1 0 0,1 1-1 0 0,-1 0 0 0 0,1-1 0 0 0,0 1 1 0 0,0 0-1 0 0,1 0 0 0 0,-5 11 0 0 0,2 1 14 0 0,0-1-1 0 0,1 1 1 0 0,-3 29-1 0 0,6-41-130 0 0,1-1 0 0 0,0 1 0 0 0,0-1 0 0 0,1 0-1 0 0,-1 1 1 0 0,1-1 0 0 0,0 1 0 0 0,0-1 0 0 0,1 0 0 0 0,-1 0-1 0 0,1 1 1 0 0,0-1 0 0 0,0 0 0 0 0,0-1 0 0 0,0 1 0 0 0,1 0-1 0 0,0-1 1 0 0,-1 1 0 0 0,1-1 0 0 0,4 4 0 0 0,-6-6-300 0 0,1 0-15 0 0,2 2-99 0 0,0 0-1 0 0,0-1 1 0 0,0 1 0 0 0,0-1-1 0 0,8 3 1 0 0,-9-4-603 0 0,0 0 0 0 0,0-1 0 0 0,0 1 0 0 0,0-1-1 0 0,1 1 1 0 0,4-1 0 0 0,3-1-4453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115 367 10911 0 0,'0'-7'314'0'0,"1"5"-201"0"0,-1-1 0 0 0,0 0 0 0 0,-1 0 0 0 0,1 0 0 0 0,0 1 0 0 0,-1-1 0 0 0,0 0 0 0 0,0-2 0 0 0,0 4 14 0 0,1 0 1 0 0,0 0-1 0 0,0 0 0 0 0,-1 0 0 0 0,1 0 1 0 0,-1 0-1 0 0,1 1 0 0 0,-1-1 1 0 0,1 0-1 0 0,-1 0 0 0 0,1 0 0 0 0,-1 1 1 0 0,0-1-1 0 0,1 0 0 0 0,-1 1 1 0 0,0-1-1 0 0,0 1 0 0 0,1-1 1 0 0,-1 1-1 0 0,0-1 0 0 0,0 1 0 0 0,0-1 1 0 0,0 1-1 0 0,0 0 0 0 0,0-1 1 0 0,0 1-1 0 0,1 0 0 0 0,-1 0 0 0 0,0 0 1 0 0,0 0-1 0 0,0 0 0 0 0,0 0 1 0 0,0 0-1 0 0,0 0 0 0 0,0 0 0 0 0,0 0 1 0 0,0 1-1 0 0,-1 0 0 0 0,-1-1-41 0 0,0 1 0 0 0,0 1 0 0 0,0-1 0 0 0,1 0 0 0 0,-1 1 0 0 0,1-1 0 0 0,-1 1 0 0 0,1 0-1 0 0,0 0 1 0 0,-4 4 0 0 0,-1 3-56 0 0,1 0-1 0 0,1 1 1 0 0,0 0-1 0 0,0 0 1 0 0,1 0 0 0 0,0 0-1 0 0,0 1 1 0 0,2 0-1 0 0,-1-1 1 0 0,1 1-1 0 0,1 0 1 0 0,0 0 0 0 0,0 0-1 0 0,1 1 1 0 0,1-1-1 0 0,0 0 1 0 0,0 0-1 0 0,1 0 1 0 0,0-1 0 0 0,1 1-1 0 0,0 0 1 0 0,6 11-1 0 0,-7-19-17 0 0,0 0-1 0 0,0 1 0 0 0,0-1 1 0 0,0-1-1 0 0,0 1 0 0 0,1 0 1 0 0,-1 0-1 0 0,1-1 1 0 0,0 0-1 0 0,0 1 0 0 0,0-1 1 0 0,0 0-1 0 0,0 0 0 0 0,0-1 1 0 0,1 1-1 0 0,-1-1 0 0 0,0 1 1 0 0,1-1-1 0 0,6 1 1 0 0,-7-2 35 0 0,0 1 1 0 0,0-1 0 0 0,0 0 0 0 0,-1 0 0 0 0,1-1 0 0 0,0 1 0 0 0,0-1 0 0 0,0 1-1 0 0,0-1 1 0 0,0 0 0 0 0,-1 0 0 0 0,1 0 0 0 0,0 0 0 0 0,-1-1 0 0 0,1 1-1 0 0,-1-1 1 0 0,1 1 0 0 0,-1-1 0 0 0,0 0 0 0 0,0 0 0 0 0,0 0 0 0 0,0 0 0 0 0,0 0-1 0 0,0-1 1 0 0,2-3 0 0 0,4-6 203 0 0,-1-1 0 0 0,-1-1 1 0 0,0 1-1 0 0,-1-1 0 0 0,0 0 0 0 0,-1 0 0 0 0,3-25 0 0 0,-4 18-1 0 0,-2 0-1 0 0,0 0 0 0 0,-2 0 1 0 0,-4-35-1 0 0,-8-4-1302 0 0,-2 1 1 0 0,-39-98-1 0 0,52 150 815 0 0,-14-29-2370 0 0,9 25 1204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6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46 175 4143 0 0,'-7'12'440'0'0,"5"-6"1333"0"0,0 1 0 0 0,1-1 0 0 0,-1 1 0 0 0,0 12 0 0 0,2-9-317 0 0,0 0 0 0 0,3 19 0 0 0,-1-17-1518 0 0,1 0 0 0 0,0 0 1 0 0,1 0-1 0 0,1 0 1 0 0,9 18-1 0 0,-9-21-1378 0 0,1-2-87 0 0</inkml:trace>
  <inkml:trace contextRef="#ctx0" brushRef="#br0" timeOffset="1">31 98 10855 0 0,'-11'-7'480'0'0,"7"2"96"0"0,1-5-456 0 0,-1 0-120 0 0,1-1 0 0 0,0 0 0 0 0,1 0 352 0 0,1 2 40 0 0,1 1 16 0 0,1 1 0 0 0,1 2-864 0 0,1 1-176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8287 0 0,'0'0'756'0'0,"-1"0"-622"0"0,-6 1 384 0 0,1 0 1 0 0,0 0 0 0 0,0 1 0 0 0,0 0-1 0 0,0 0 1 0 0,0 1 0 0 0,0 0 0 0 0,0 0-1 0 0,1 0 1 0 0,-1 1 0 0 0,1-1 0 0 0,-6 7-1 0 0,8-8-484 0 0,-3 4 286 0 0,-1 0 0 0 0,1 0 0 0 0,0 1-1 0 0,0 0 1 0 0,-6 11 0 0 0,-21 41 707 0 0,28-49-816 0 0,3-4-133 0 0,0-1 0 0 0,0 1 0 0 0,1-1-1 0 0,0 1 1 0 0,0-1 0 0 0,0 1 0 0 0,1 0 0 0 0,0-1-1 0 0,0 1 1 0 0,1 0 0 0 0,-1-1 0 0 0,1 1 0 0 0,0-1-1 0 0,1 1 1 0 0,-1-1 0 0 0,1 1 0 0 0,0-1 0 0 0,1 0-1 0 0,-1 0 1 0 0,1 0 0 0 0,0 0 0 0 0,4 5 0 0 0,-7-10-73 0 0,1 0 0 0 0,-1 1 1 0 0,1-1-1 0 0,-1 0 0 0 0,0 1 1 0 0,1-1-1 0 0,-1 0 0 0 0,1 0 1 0 0,-1 0-1 0 0,1 0 1 0 0,-1 1-1 0 0,1-1 0 0 0,-1 0 1 0 0,1 0-1 0 0,0 0 0 0 0,-1 0 1 0 0,1 0-1 0 0,-1 0 0 0 0,2-1 1 0 0,-1 1 7 0 0,0 0-12 0 0,1 1 1 0 0,-1-1 0 0 0,0 0-1 0 0,0 0 1 0 0,0 0 0 0 0,0 0 0 0 0,1 0-1 0 0,-1 0 1 0 0,0 0 0 0 0,0-1 0 0 0,0 1-1 0 0,1 0 1 0 0,-1-1 0 0 0,0 1-1 0 0,0 0 1 0 0,0-1 0 0 0,0 0 0 0 0,0 1-1 0 0,0-1 1 0 0,0 0 0 0 0,0 1 0 0 0,0-1-1 0 0,0 0 1 0 0,1-2 0 0 0,1 0 19 0 0,2-1-64 0 0,-1 0 1 0 0,0 0-1 0 0,0 0 1 0 0,0 0-1 0 0,-1 0 1 0 0,1-1-1 0 0,-1 0 1 0 0,0 0-1 0 0,-1 0 1 0 0,4-6 0 0 0,-4 3-115 0 0,0 1 1 0 0,-1-1-1 0 0,0 1 0 0 0,0-1 1 0 0,-1-9-1 0 0,1-1-247 0 0,-2-36-1825 0 0,1 52 1607 0 0,0 1 401 0 0,0 0 1 0 0,0 0-1 0 0,0 0 0 0 0,0 0 0 0 0,0 0 0 0 0,0-1 1 0 0,0 1-1 0 0,1 0 0 0 0,-1 0 0 0 0,0 0 0 0 0,1 0 0 0 0,0-1 1 0 0,3 4 360 0 0,1 1 1 0 0,-1 1-1 0 0,0-1 1 0 0,0 1-1 0 0,0 0 0 0 0,0 0 1 0 0,-1 0-1 0 0,1 0 1 0 0,-1 1-1 0 0,0-1 1 0 0,0 1-1 0 0,-1 0 1 0 0,4 9-1 0 0,6 13 852 0 0,19 49 1598 0 0,-28-65-2203 0 0,-1 0-1 0 0,0-1 0 0 0,0 1 1 0 0,-1 0-1 0 0,0 18 0 0 0,-1-20-99 0 0,0-1 0 0 0,-1 1 0 0 0,-1 0 0 0 0,1-1 0 0 0,-1 1 1 0 0,-1-1-1 0 0,0 0 0 0 0,0 0 0 0 0,-5 9 0 0 0,3-6-26 0 0,2-5-96 0 0,0 0-1 0 0,0-1 1 0 0,0 1-1 0 0,-1-1 1 0 0,0 1 0 0 0,-7 6-1 0 0,3-4-196 0 0,-1 1 0 0 0,0-2 0 0 0,-1 1 0 0 0,1-1 0 0 0,-2-1 0 0 0,1 0 0 0 0,-1 0 0 0 0,1-1 0 0 0,-16 5 0 0 0,24-10-204 0 0,0 0 1 0 0,0 0-1 0 0,1 0 0 0 0,-1 0 1 0 0,0-1-1 0 0,0 1 0 0 0,1 0 1 0 0,-1-1-1 0 0,0 1 0 0 0,1-1 1 0 0,-1 0-1 0 0,1 0 0 0 0,-1 0 1 0 0,1 0-1 0 0,-1 0 0 0 0,-1-1 1 0 0,-6-7-1519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85 160 7367 0 0,'2'1'568'0'0,"2"-1"-348"0"0,-1 1-1 0 0,0-1 0 0 0,1 0 0 0 0,-1 0 0 0 0,0 0 0 0 0,1 0 0 0 0,-1-1 0 0 0,0 1 1 0 0,1-1-1 0 0,-1 0 0 0 0,0 0 0 0 0,0 0 0 0 0,0 0 0 0 0,0 0 0 0 0,6-4 0 0 0,-4 1 477 0 0,0 0 0 0 0,0 0-1 0 0,0-1 1 0 0,0 1-1 0 0,-1-1 1 0 0,0 0-1 0 0,6-9 1 0 0,-7 9-335 0 0,1 0 0 0 0,-1-1 0 0 0,0 1 0 0 0,0-1 0 0 0,-1 0 0 0 0,4-12 0 0 0,-5 16-298 0 0,-1 0 1 0 0,0 0 0 0 0,1-1-1 0 0,-1 1 1 0 0,0 0 0 0 0,0 0-1 0 0,0-1 1 0 0,-1 1 0 0 0,1 0-1 0 0,0 0 1 0 0,-1 0 0 0 0,0-1-1 0 0,1 1 1 0 0,-1 0 0 0 0,0 0-1 0 0,0 0 1 0 0,0 0 0 0 0,0 0-1 0 0,-2-2 1 0 0,1 3 5 0 0,0 0 0 0 0,0 0 0 0 0,0 0 1 0 0,-1 0-1 0 0,1 0 0 0 0,0 1 0 0 0,0-1 0 0 0,0 1 0 0 0,-1-1 1 0 0,1 1-1 0 0,0 0 0 0 0,0 0 0 0 0,-1 0 0 0 0,1 0 0 0 0,-3 1 1 0 0,-2 0 40 0 0,1 0 1 0 0,0 1-1 0 0,-1 0 1 0 0,1 0 0 0 0,0 1-1 0 0,0-1 1 0 0,0 1 0 0 0,1 1-1 0 0,-1-1 1 0 0,1 1 0 0 0,0 0-1 0 0,-1 0 1 0 0,-4 6 0 0 0,-1 1 116 0 0,1 0 1 0 0,1 1-1 0 0,0 0 1 0 0,-12 22-1 0 0,18-29-188 0 0,0 0 0 0 0,1 0 0 0 0,0 1-1 0 0,0-1 1 0 0,1 1 0 0 0,-1 0 0 0 0,1-1 0 0 0,0 1-1 0 0,1 0 1 0 0,-1 0 0 0 0,1-1 0 0 0,0 1 0 0 0,1 0-1 0 0,-1 0 1 0 0,1 0 0 0 0,2 7 0 0 0,-1-9-85 0 0,-1 0 1 0 0,1 0 0 0 0,0 0-1 0 0,0 0 1 0 0,0 0-1 0 0,1 0 1 0 0,-1-1 0 0 0,1 1-1 0 0,0-1 1 0 0,0 1 0 0 0,0-1-1 0 0,1 0 1 0 0,-1-1 0 0 0,1 1-1 0 0,-1 0 1 0 0,1-1-1 0 0,0 0 1 0 0,0 0 0 0 0,0 0-1 0 0,0-1 1 0 0,0 1 0 0 0,6 0-1 0 0,-6 0-160 0 0,60 11-2558 0 0,-56-12 940 0 0,1-1 1 0 0,-1 0 0 0 0,11-1-1 0 0,4-3-4224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29 5983 0 0,'-2'-2'464'0'0,"-4"-3"-218"0"0,-19-11 123 0 0,24 15 89 0 0,-1 0-1 0 0,0 0 0 0 0,1 1 0 0 0,-1-1 0 0 0,0 1 0 0 0,1-1 0 0 0,-1 1 1 0 0,-3 0-1 0 0,4 0 652 0 0,0 9-363 0 0,1-8-694 0 0,0 1 1 0 0,0-1-1 0 0,0 1 1 0 0,0-1-1 0 0,0 1 1 0 0,0-1-1 0 0,0 1 1 0 0,0-1-1 0 0,1 0 1 0 0,-1 1-1 0 0,1-1 1 0 0,-1 1-1 0 0,1-1 1 0 0,-1 0-1 0 0,1 1 1 0 0,0-1-1 0 0,0 0 1 0 0,0 0-1 0 0,1 2 1 0 0,9 9 350 0 0,2 0 1 0 0,-1-1-1 0 0,18 11 0 0 0,14 14 1021 0 0,-35-28-883 0 0,0-1-1 0 0,-1 1 0 0 0,-1 1 0 0 0,1-1 1 0 0,-1 2-1 0 0,-1-1 0 0 0,0 1 1 0 0,6 10-1 0 0,-12-18 141 0 0,0 2-451 0 0,0 0-1 0 0,-1 0 0 0 0,0 0 1 0 0,0 0-1 0 0,0 0 1 0 0,0 0-1 0 0,0 0 1 0 0,-1 0-1 0 0,0-1 1 0 0,0 1-1 0 0,0-1 0 0 0,0 1 1 0 0,0-1-1 0 0,-1 0 1 0 0,-2 3-1 0 0,-3 2-43 0 0,0-1-1 0 0,0 0 1 0 0,-1 0-1 0 0,-14 8 1 0 0,13-10-126 0 0,0 0 1 0 0,-17 6-1 0 0,-2 0-387 0 0,3-3-1932 0 0,16-5-3625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 4607 0 0,'0'0'208'0'0,"-9"-2"32"0"0,1 1 838 0 0,1 1 0 0 0,-1-1 0 0 0,0 1 0 0 0,0 0 0 0 0,1 1 0 0 0,-1 0 0 0 0,0 0 0 0 0,1 1-1 0 0,-1 0 1 0 0,1 0 0 0 0,0 1 0 0 0,-12 5 0 0 0,14-5-984 0 0,0 0-1 0 0,0 1 1 0 0,0-1-1 0 0,1 1 1 0 0,-1 0 0 0 0,-4 6-1 0 0,8-9-113 0 0,0 0 1 0 0,0 0-1 0 0,0 0 0 0 0,0 0 0 0 0,1 0 0 0 0,-1 0 1 0 0,0 0-1 0 0,0 0 0 0 0,1 0 0 0 0,-1 0 0 0 0,1 0 1 0 0,-1 1-1 0 0,1-1 0 0 0,0 0 0 0 0,-1 0 0 0 0,1 1 1 0 0,0-1-1 0 0,0 0 0 0 0,0 1 0 0 0,0-1 1 0 0,0 0-1 0 0,0 0 0 0 0,0 1 0 0 0,0-1 0 0 0,0 0 1 0 0,1 1-1 0 0,-1-1 0 0 0,1 2 0 0 0,1 2-300 0 0,1 4-294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8:5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9215 0 0,'0'0'2966'0'0,"4"3"-1874"0"0,-1-2-932 0 0,-2-1-103 0 0,0 1 0 0 0,0-1-1 0 0,0 1 1 0 0,0-1 0 0 0,0 1-1 0 0,0-1 1 0 0,0 1 0 0 0,0 0 0 0 0,0-1-1 0 0,0 1 1 0 0,0 0 0 0 0,-1 0-1 0 0,1 0 1 0 0,0-1 0 0 0,0 1-1 0 0,-1 0 1 0 0,1 0 0 0 0,-1 0-1 0 0,1 0 1 0 0,-1 0 0 0 0,1 0-1 0 0,-1 0 1 0 0,0 0 0 0 0,0 1-1 0 0,1-1 1 0 0,-1 0 0 0 0,0 0 0 0 0,0 0-1 0 0,0 0 1 0 0,0 0 0 0 0,0 2-1 0 0,2 141 3715 0 0,1-84-2939 0 0,29 205 1525 0 0,-29-246-2277 0 0,22 149 416 0 0,-22-150-459 0 0,10 31-1 0 0,2 9-26 0 0,-5-14 59 0 0,8 23-260 0 0,-15-38-79 0 0,-3-26 51 0 0,-2-5-518 0 0,-52-46-766 0 0,36 30 1057 0 0,-27-20 0 0 0,-1 4 13 0 0,-48-31-514 0 0,-10-4 915 0 0,92 59 132 0 0,0 0 0 0 0,1-1 0 0 0,0-1 0 0 0,1 0-1 0 0,0 0 1 0 0,0-1 0 0 0,-7-15 0 0 0,15 25 20 0 0,0 1 1 0 0,1-1-1 0 0,-1 0 1 0 0,1 1-1 0 0,0-1 0 0 0,0 0 1 0 0,0 0-1 0 0,1 0 1 0 0,-1 0-1 0 0,0 0 0 0 0,1 0 1 0 0,0-4-1 0 0,0 7-80 0 0,0-1 0 0 0,1 1 0 0 0,-1-1 0 0 0,0 1-1 0 0,1-1 1 0 0,-1 1 0 0 0,1 0 0 0 0,-1-1 0 0 0,1 1 0 0 0,-1 0 0 0 0,1-1-1 0 0,-1 1 1 0 0,1 0 0 0 0,-1-1 0 0 0,1 1 0 0 0,-1 0 0 0 0,1 0-1 0 0,0 0 1 0 0,-1-1 0 0 0,2 1 0 0 0,-1 0 79 0 0,5-2 111 0 0,-1 0 1 0 0,1 1-1 0 0,0-1 0 0 0,0 1 0 0 0,0 1 1 0 0,0-1-1 0 0,11 2 0 0 0,3 0 187 0 0,20 6-1 0 0,9 0 245 0 0,46-3 435 0 0,176-18 0 0 0,-211 9-944 0 0,-39 3-87 0 0,156-19-226 0 0,-19-5-2575 0 0,-109 20 1272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6447 0 0,'0'0'2107'0'0,"-2"-1"-518"0"0,2 0-1523 0 0,0 1 0 0 0,0 0 0 0 0,0 0 0 0 0,0 0 0 0 0,-1 0 0 0 0,1 0 0 0 0,0-1 0 0 0,0 1 0 0 0,0 0 0 0 0,-1 0-1 0 0,1 0 1 0 0,0 0 0 0 0,0 0 0 0 0,0 0 0 0 0,-1 0 0 0 0,1 0 0 0 0,0 0 0 0 0,0 0 0 0 0,-1 0 0 0 0,1 0 0 0 0,0 0 0 0 0,0 0 0 0 0,-1 0-1 0 0,1 0 1 0 0,0 0 0 0 0,0 0 0 0 0,0 0 0 0 0,-1 0 0 0 0,1 0 0 0 0,0 0 0 0 0,0 0 0 0 0,0 0 0 0 0,-1 1 0 0 0,1-1 0 0 0,0 0 0 0 0,0 0-1 0 0,0 0 1 0 0,-1 0 0 0 0,1 0 0 0 0,0 1 0 0 0,0-1 0 0 0,0 0 0 0 0,0 0 0 0 0,0 0 0 0 0,0 1 0 0 0,-1-1 0 0 0,1 0 0 0 0,0 0 0 0 0,0 1 0 0 0,2 15 2941 0 0,-1-7-3037 0 0,4 23 1472 0 0,11 33 0 0 0,2 7-313 0 0,-3-4-679 0 0,-7-35-286 0 0,7 63-1 0 0,-16-83-181 0 0,1-12-80 0 0,-1-2 38 0 0,-1 1 1 0 0,1 0-1 0 0,-1-1 0 0 0,1 0 1 0 0,-1 1-1 0 0,1-1 0 0 0,-1 0 1 0 0,1 0-1 0 0,0 1 0 0 0,-1-1 1 0 0,1 0-1 0 0,0 0 0 0 0,0-1 1 0 0,-1 0-1 0 0,-18-21-447 0 0,15 17 411 0 0,-24-30 302 0 0,-44-69 0 0 0,73 105-161 0 0,0-1 1 0 0,0 1 0 0 0,0 0 0 0 0,0-1-1 0 0,1 1 1 0 0,-1 0 0 0 0,0 0 0 0 0,0-1-1 0 0,0 1 1 0 0,0 0 0 0 0,0 0 0 0 0,0-1-1 0 0,0 1 1 0 0,1 0 0 0 0,-1 0 0 0 0,0-1-1 0 0,0 1 1 0 0,0 0 0 0 0,0 0 0 0 0,1 0-1 0 0,-1 0 1 0 0,0-1 0 0 0,0 1 0 0 0,1 0-1 0 0,-1 0 1 0 0,0 0 0 0 0,0 0 0 0 0,1 0 0 0 0,-1-1-1 0 0,0 1 1 0 0,0 0 0 0 0,1 0 0 0 0,-1 0-1 0 0,0 0 1 0 0,0 0 0 0 0,1 0 0 0 0,-1 0-1 0 0,0 0 1 0 0,1 0 0 0 0,-1 0 0 0 0,0 0-1 0 0,1 1 1 0 0,20-3 293 0 0,-13 2 13 0 0,43-6 444 0 0,50-5-59 0 0,-33 8-5434 0 0,-53 3-2499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119 280 12319 0 0,'-4'-1'177'0'0,"0"0"-1"0"0,0 1 1 0 0,0-1-1 0 0,0 1 1 0 0,0 0-1 0 0,0 0 1 0 0,0 0-1 0 0,0 0 1 0 0,0 1-1 0 0,0-1 0 0 0,0 1 1 0 0,0 0-1 0 0,0 0 1 0 0,0 1-1 0 0,1-1 1 0 0,-1 1-1 0 0,1 0 1 0 0,-1 0-1 0 0,1 0 1 0 0,-1 0-1 0 0,1 1 1 0 0,0-1-1 0 0,0 1 1 0 0,0 0-1 0 0,1 0 1 0 0,-1 0-1 0 0,1 0 0 0 0,-1 0 1 0 0,1 1-1 0 0,-2 4 1 0 0,2-2-154 0 0,0 0 0 0 0,0 0 0 0 0,1 0 0 0 0,0 0 0 0 0,0 0 0 0 0,1 1 0 0 0,-1-1 0 0 0,1 0 1 0 0,1 0-1 0 0,-1 1 0 0 0,1-1 0 0 0,0 0 0 0 0,1 0 0 0 0,-1 0 0 0 0,1 0 0 0 0,5 9 0 0 0,-5-10 16 0 0,0 0 0 0 0,1-1 0 0 0,0 1 0 0 0,0-1-1 0 0,0 0 1 0 0,0 0 0 0 0,1 0 0 0 0,-1-1 0 0 0,6 5 0 0 0,-6-6 30 0 0,0 0 0 0 0,0 0 0 0 0,0-1 0 0 0,0 1 1 0 0,0-1-1 0 0,0 1 0 0 0,0-1 0 0 0,0 0 0 0 0,1-1 1 0 0,-1 1-1 0 0,0 0 0 0 0,1-1 0 0 0,-1 0 0 0 0,6 0 1 0 0,-5 0 8 0 0,-1-1 0 0 0,1 1 1 0 0,-1-1-1 0 0,0 0 0 0 0,1 0 1 0 0,-1 0-1 0 0,0-1 1 0 0,0 1-1 0 0,0-1 0 0 0,0 1 1 0 0,0-1-1 0 0,0 0 1 0 0,3-3-1 0 0,-1 1 6 0 0,-1-1 0 0 0,0 1 0 0 0,-1-1 0 0 0,1 0 0 0 0,-1 0 0 0 0,0 0 0 0 0,3-6 0 0 0,0-4 9 0 0,0-1-1 0 0,-1 1 0 0 0,-1-1 0 0 0,4-27 0 0 0,-6 27-96 0 0,-2-1 0 0 0,1 0 0 0 0,-2 1 0 0 0,0-1 0 0 0,-1 1 0 0 0,-1-1 1 0 0,-1 1-1 0 0,-5-17 0 0 0,-6-11-591 0 0,-33-66 1 0 0,47 108 572 0 0,1 1 0 0 0,-1 0 0 0 0,0 0 0 0 0,1 0 0 0 0,-1-1 0 0 0,0 1 0 0 0,0 0 0 0 0,0 0 0 0 0,0 0 0 0 0,0 0 0 0 0,0 0 0 0 0,-1-1 0 0 0,-4 3 28 0 0,2 9 113 0 0,2-2-25 0 0,1 1 0 0 0,1-1 0 0 0,0 1 0 0 0,0-1 0 0 0,0 0 0 0 0,1 1 0 0 0,2 8 0 0 0,17 58 543 0 0,-20-75-633 0 0,9 26 165 0 0,1-1 0 0 0,24 42-1 0 0,34 42-146 0 0,-41-74-1274 0 0,-8-14-5809 0 0,-11-13 982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 10135 0 0,'0'0'464'0'0,"-10"-15"168"0"0,9 14-556 0 0,-1 0 0 0 0,1-1 0 0 0,0 1 0 0 0,-1 0-1 0 0,1 0 1 0 0,-1 0 0 0 0,1 1 0 0 0,-1-1 0 0 0,1 0 0 0 0,-1 0-1 0 0,1 1 1 0 0,-1-1 0 0 0,0 1 0 0 0,1 0 0 0 0,-1-1 0 0 0,0 1-1 0 0,0 0 1 0 0,-3 0 0 0 0,3 0 189 0 0,0 1-1 0 0,-1-1 1 0 0,1 1 0 0 0,-1 0-1 0 0,1 0 1 0 0,0 0 0 0 0,-1 0-1 0 0,1 0 1 0 0,0 1 0 0 0,0-1-1 0 0,-3 3 1 0 0,0 1 203 0 0,0-1-1 0 0,1 1 1 0 0,0 0 0 0 0,0 0-1 0 0,0 0 1 0 0,1 1 0 0 0,0-1-1 0 0,0 1 1 0 0,-3 7 0 0 0,4-5-408 0 0,0 0 1 0 0,0 0 0 0 0,1 0-1 0 0,0 0 1 0 0,0 0 0 0 0,1 0-1 0 0,0 1 1 0 0,1-1 0 0 0,0 0-1 0 0,2 12 1 0 0,-2-17-40 0 0,0 1 1 0 0,1 0-1 0 0,-1 0 0 0 0,1-1 1 0 0,-1 1-1 0 0,1-1 1 0 0,0 0-1 0 0,0 1 0 0 0,1-1 1 0 0,3 4-1 0 0,-3-5 10 0 0,-1 0 0 0 0,0 0 0 0 0,0 0 0 0 0,1-1 0 0 0,-1 0 0 0 0,1 1-1 0 0,-1-1 1 0 0,1 0 0 0 0,0 0 0 0 0,-1 0 0 0 0,1-1 0 0 0,0 1 0 0 0,0-1 0 0 0,0 1 0 0 0,0-1 0 0 0,2 0-1 0 0,-2 0-29 0 0,-1 0 0 0 0,0 0 0 0 0,0-1 0 0 0,1 1 0 0 0,-1-1 0 0 0,0 1 0 0 0,0-1 0 0 0,0 0 0 0 0,0 0 0 0 0,0 0 0 0 0,0 0 0 0 0,0 0 0 0 0,0 0 0 0 0,0 0 0 0 0,0-1-1 0 0,1-1 1 0 0,0 0-10 0 0,0-1-1 0 0,0 1 0 0 0,-1 0 0 0 0,1-1 0 0 0,-1 0 0 0 0,0 0 0 0 0,0 0 1 0 0,1-4-1 0 0,0-1-35 0 0,0 0 0 0 0,-1-1 0 0 0,0 1-1 0 0,-1-1 1 0 0,0 1 0 0 0,-1-1 0 0 0,0-9 0 0 0,1-5-39 0 0,0 18 75 0 0,-1 0-1 0 0,0-1 1 0 0,0 1-1 0 0,-1 0 0 0 0,-1-7 1 0 0,2 13 189 0 0,0 15 77 0 0,1 2-238 0 0,1 0 0 0 0,1 0 0 0 0,0-1 0 0 0,1 1 0 0 0,1-1 0 0 0,1 0 0 0 0,8 20 0 0 0,-12-34-203 0 0,-1 1-1 0 0,1-1 1 0 0,0 0-1 0 0,-1 0 1 0 0,1 0-1 0 0,0 0 1 0 0,3 3-1 0 0,10 4-6833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1839 0 0,'-30'1'827'0'0,"25"-2"453"0"0,0 1 0 0 0,0 0 0 0 0,1 0 0 0 0,-1 1 0 0 0,-5 0 0 0 0,-3 2 2070 0 0,7-3-2830 0 0,0 1 1 0 0,1 1-1 0 0,-1-1 1 0 0,1 1 0 0 0,-8 3-1 0 0,12-5-515 0 0,1 0 0 0 0,-1 1 0 0 0,1-1 0 0 0,-1 1 0 0 0,0-1 0 0 0,1 1 0 0 0,-1-1 0 0 0,1 1 0 0 0,-1-1 0 0 0,1 1 0 0 0,0-1-1 0 0,-1 1 1 0 0,1-1 0 0 0,-1 1 0 0 0,1 0 0 0 0,0-1 0 0 0,0 1 0 0 0,-1 0 0 0 0,1 1 0 0 0,0-1-6 0 0,0 0 0 0 0,0 0 0 0 0,0 0 0 0 0,1 0 0 0 0,-1 1 0 0 0,0-1 0 0 0,1 0 0 0 0,-1 0 0 0 0,0 0 0 0 0,1 0 1 0 0,-1 0-1 0 0,1 0 0 0 0,0 0 0 0 0,-1 0 0 0 0,1 0 0 0 0,1 1 0 0 0,6 5-141 0 0,0 0-1 0 0,0 0 1 0 0,1-1 0 0 0,-1 0 0 0 0,14 6-1 0 0,7 6-10 0 0,-20-12 114 0 0,7 4 503 0 0,16 14-1 0 0,-29-21-89 0 0,1 1-1 0 0,-1-1 1 0 0,1 1 0 0 0,-1-1-1 0 0,0 1 1 0 0,-1 0-1 0 0,1 0 1 0 0,-1 0 0 0 0,4 8-1 0 0,-6-10-321 0 0,1-1-1 0 0,-1 1 1 0 0,1 0-1 0 0,-1-1 1 0 0,0 1-1 0 0,0 0 1 0 0,0-1-1 0 0,0 1 1 0 0,0 0-1 0 0,0 0 1 0 0,0-1-1 0 0,-1 1 0 0 0,1 0 1 0 0,0-1-1 0 0,-1 1 1 0 0,0 0-1 0 0,-1 2 1 0 0,0-1 127 0 0,1 0-1 0 0,-2 0 1 0 0,1-1-1 0 0,0 1 1 0 0,0-1-1 0 0,-1 0 1 0 0,1 1 0 0 0,-6 2-1 0 0,1-1 97 0 0,1 0 1 0 0,-1-1-1 0 0,0 1 0 0 0,0-2 0 0 0,-1 1 1 0 0,1-1-1 0 0,-11 2 0 0 0,17-4-310 0 0,-1 1-805 0 0,0-1 0 0 0,0 1-1 0 0,0-1 1 0 0,0 0 0 0 0,0 0-1 0 0,0 0 1 0 0,0-1 0 0 0,-1 1-1 0 0,1 0 1 0 0,-3-2 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11599 0 0,'-1'12'1243'0'0,"4"26"711"0"0,1-1 1 0 0,2 0-1 0 0,18 60 0 0 0,-12-46-864 0 0,29 131 2715 0 0,-41-181-3688 0 0,5-44-166 0 0,-2 17-163 0 0,0-18-394 0 0,5-39-1122 0 0,-7 76 1413 0 0,0-1 1 0 0,1 1 0 0 0,1 0 0 0 0,-1 0-1 0 0,1 0 1 0 0,0 0 0 0 0,0 0-1 0 0,8-9 1 0 0,-11 15 302 0 0,0 1-1 0 0,0-1 1 0 0,1 1-1 0 0,-1-1 1 0 0,0 1 0 0 0,1 0-1 0 0,-1-1 1 0 0,1 1-1 0 0,-1-1 1 0 0,0 1-1 0 0,1 0 1 0 0,-1 0 0 0 0,1-1-1 0 0,-1 1 1 0 0,1 0-1 0 0,-1 0 1 0 0,1-1 0 0 0,-1 1-1 0 0,1 0 1 0 0,-1 0-1 0 0,1 0 1 0 0,-1 0-1 0 0,1 0 1 0 0,-1 0 0 0 0,1 0-1 0 0,-1 0 1 0 0,1 0-1 0 0,-1 0 1 0 0,1 0-1 0 0,0 0 1 0 0,-1 0 0 0 0,1 0-1 0 0,-1 1 1 0 0,1-1-1 0 0,1 1 17 0 0,-1 0-1 0 0,0 0 0 0 0,1 0 0 0 0,-1 0 1 0 0,0 1-1 0 0,0-1 0 0 0,0 0 1 0 0,0 1-1 0 0,0-1 0 0 0,1 3 1 0 0,4 8 273 0 0,-1 0 1 0 0,6 22-1 0 0,2 4 225 0 0,-7-22-317 0 0,1 0 0 0 0,1-1-1 0 0,0 0 1 0 0,1 0-1 0 0,18 22 1 0 0,-23-33-174 0 0,0-1 0 0 0,0 1 0 0 0,1-1 0 0 0,-1 1 0 0 0,1-1 0 0 0,0-1 0 0 0,0 1 0 0 0,0-1 0 0 0,0 1 0 0 0,0-2 1 0 0,1 1-1 0 0,-1 0 0 0 0,0-1 0 0 0,1 0 0 0 0,-1 0 0 0 0,1-1 0 0 0,0 0 0 0 0,-1 0 0 0 0,1 0 0 0 0,-1 0 0 0 0,12-3 0 0 0,17-4-5019 0 0,-26 5-1511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6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40 170 2759 0 0,'19'5'138'0'0,"-17"-4"605"0"0,1-1-1 0 0,0 0 1 0 0,0 0-1 0 0,0 0 1 0 0,-1 0-1 0 0,1 0 1 0 0,0-1-1 0 0,0 1 1 0 0,0-1-1 0 0,-1 0 1 0 0,1 0-1 0 0,0 0 1 0 0,-1 0-1 0 0,1 0 1 0 0,4-3-1 0 0,11-12 198 0 0,-13 10-710 0 0,1 0 0 0 0,-1-1 0 0 0,-1 1 0 0 0,1-1 0 0 0,-1-1 0 0 0,3-6 0 0 0,-5 9-192 0 0,0 1-1 0 0,-1-1 1 0 0,0 1-1 0 0,0-1 1 0 0,0 1 0 0 0,0-1-1 0 0,-1 1 1 0 0,1-1-1 0 0,-1 0 1 0 0,0 1-1 0 0,-1-1 1 0 0,0-5-1 0 0,0 9 21 0 0,1-1 0 0 0,-1 0 0 0 0,0 1 0 0 0,0-1 0 0 0,1 1 0 0 0,-1-1 0 0 0,-1 1 0 0 0,1 0 0 0 0,0-1 0 0 0,0 1 0 0 0,0 0-1 0 0,-1 0 1 0 0,1 0 0 0 0,-1 0 0 0 0,1 0 0 0 0,-1 0 0 0 0,1 0 0 0 0,-1 0 0 0 0,1 1 0 0 0,-1-1 0 0 0,0 0 0 0 0,1 1 0 0 0,-1 0 0 0 0,0-1 0 0 0,-1 1 0 0 0,-3-1 170 0 0,1 0 0 0 0,-1 1 0 0 0,0 0 0 0 0,1 0 0 0 0,-1 0 0 0 0,-8 2 0 0 0,10-1-126 0 0,0 0 0 0 0,0 0-1 0 0,0 1 1 0 0,1-1 0 0 0,-1 1 0 0 0,0 0 0 0 0,1 0 0 0 0,0 0 0 0 0,-1 0-1 0 0,1 1 1 0 0,0-1 0 0 0,0 1 0 0 0,0 0 0 0 0,-4 5 0 0 0,3-2 22 0 0,1-1-1 0 0,0 1 1 0 0,0-1 0 0 0,0 1 0 0 0,1 0 0 0 0,0 0-1 0 0,0 0 1 0 0,-2 11 0 0 0,2-6-61 0 0,1-1-1 0 0,1 1 1 0 0,-1 0-1 0 0,2-1 1 0 0,-1 1 0 0 0,2-1-1 0 0,-1 1 1 0 0,1-1-1 0 0,1 0 1 0 0,0 0 0 0 0,5 12-1 0 0,-4-14-108 0 0,1-1 0 0 0,-1 0 0 0 0,1 0-1 0 0,1 0 1 0 0,-1 0 0 0 0,1-1 0 0 0,0 0 0 0 0,14 10-1 0 0,-15-13-377 0 0,-1 1-1 0 0,1-1 1 0 0,0 0-1 0 0,0-1 0 0 0,0 1 1 0 0,0-1-1 0 0,1 0 0 0 0,-1-1 1 0 0,0 1-1 0 0,1-1 0 0 0,0 0 1 0 0,-1 0-1 0 0,1-1 1 0 0,8 1-1 0 0,-2-5-1324 0 0,0-2-125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90 101 5527 0 0,'0'0'423'0'0,"1"0"-278"0"0,30-18 9635 0 0,-19 10-8392 0 0,-9 5-1234 0 0,0 1-1 0 0,0 0 0 0 0,0 0 1 0 0,0-1-1 0 0,0 0 0 0 0,-1 0 1 0 0,1 0-1 0 0,-1 0 0 0 0,1 0 1 0 0,-1 0-1 0 0,0 0 0 0 0,-1-1 1 0 0,1 1-1 0 0,0-1 0 0 0,1-5 1 0 0,-3 9-152 0 0,0-1 1 0 0,0 1 0 0 0,0-1 0 0 0,0 1 0 0 0,0-1 0 0 0,0 0 0 0 0,0 1 0 0 0,0-1 0 0 0,0 1 0 0 0,0-1 0 0 0,0 1-1 0 0,0-1 1 0 0,0 0 0 0 0,0 1 0 0 0,0-1 0 0 0,-1 1 0 0 0,1-1 0 0 0,0 1 0 0 0,0-1 0 0 0,-1 1 0 0 0,1-1 0 0 0,0 1-1 0 0,-1 0 1 0 0,1-1 0 0 0,0 1 0 0 0,-1-1 0 0 0,1 1 0 0 0,-1 0 0 0 0,1-1 0 0 0,-1 1 0 0 0,1 0 0 0 0,-1-1 0 0 0,1 1-1 0 0,-1 0 1 0 0,1 0 0 0 0,-1-1 0 0 0,-22-3 98 0 0,18 4-91 0 0,-3-1 24 0 0,1 2 1 0 0,-1-1-1 0 0,1 1 0 0 0,0 0 0 0 0,0 1 1 0 0,-1-1-1 0 0,1 1 0 0 0,-11 6 0 0 0,14-7 100 0 0,0 1 0 0 0,0 1-1 0 0,1-1 1 0 0,-1 0 0 0 0,1 1 0 0 0,-1 0 0 0 0,1 0-1 0 0,0 0 1 0 0,0 0 0 0 0,0 0 0 0 0,1 0-1 0 0,-1 1 1 0 0,1-1 0 0 0,0 1 0 0 0,0 0-1 0 0,0 0 1 0 0,0 0 0 0 0,1 0 0 0 0,0 0-1 0 0,-1 0 1 0 0,2 0 0 0 0,-1 1 0 0 0,0-1 0 0 0,1 0-1 0 0,0 0 1 0 0,0 1 0 0 0,0 3 0 0 0,0-2-21 0 0,0-1 1 0 0,1 1 0 0 0,0-1-1 0 0,0 1 1 0 0,0-1-1 0 0,1 0 1 0 0,-1 1 0 0 0,1-1-1 0 0,1 0 1 0 0,-1 0 0 0 0,1-1-1 0 0,-1 1 1 0 0,1 0 0 0 0,1-1-1 0 0,-1 1 1 0 0,1-1 0 0 0,-1 0-1 0 0,1 0 1 0 0,0-1-1 0 0,8 6 1 0 0,-6-6-82 0 0,0 0 1 0 0,0-1-1 0 0,0 0 0 0 0,0 0 1 0 0,0-1-1 0 0,1 0 0 0 0,-1 0 1 0 0,0 0-1 0 0,1-1 0 0 0,-1 1 1 0 0,1-2-1 0 0,-1 1 0 0 0,0-1 1 0 0,9-2-1 0 0,-5 1-656 0 0,-1 0 0 0 0,1-2 0 0 0,12-5 0 0 0,-13 5-1523 0 0,0-1 0 0 0,0 0-1 0 0,8-7 1 0 0,-10 6-3773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58 9671 0 0,'1'-3'336'0'0,"0"1"0"0"0,-1-1-1 0 0,1 1 1 0 0,-1-1-1 0 0,1 0 1 0 0,-1 1 0 0 0,0-1-1 0 0,0 0 1 0 0,0 1 0 0 0,-1-4-1 0 0,1 5-121 0 0,0 0-1 0 0,-1 0 1 0 0,1 0 0 0 0,-1 0-1 0 0,1 0 1 0 0,-1 0-1 0 0,1 0 1 0 0,-1 0 0 0 0,0 0-1 0 0,1 0 1 0 0,-1 0-1 0 0,0 0 1 0 0,0 0-1 0 0,0 1 1 0 0,0-1 0 0 0,0 0-1 0 0,0 1 1 0 0,0-1-1 0 0,0 0 1 0 0,0 1 0 0 0,0 0-1 0 0,0-1 1 0 0,0 1-1 0 0,0-1 1 0 0,-2 1 0 0 0,-4-2 311 0 0,0 1 1 0 0,-1 0-1 0 0,1 0 1 0 0,-14 1-1 0 0,19 0-496 0 0,-1 0 0 0 0,1 0-1 0 0,-1 1 1 0 0,1 0 0 0 0,-1-1 0 0 0,1 1-1 0 0,-1 0 1 0 0,1 0 0 0 0,0 0 0 0 0,-1 1-1 0 0,1-1 1 0 0,0 0 0 0 0,0 1 0 0 0,0 0-1 0 0,0-1 1 0 0,0 1 0 0 0,0 0 0 0 0,1 0-1 0 0,-4 4 1 0 0,5-5-29 0 0,-1 0 0 0 0,1 0 0 0 0,0-1 0 0 0,-1 1 0 0 0,1 0 0 0 0,0 0 0 0 0,0 0 0 0 0,0 0 0 0 0,0 0 0 0 0,0 0 0 0 0,0 0 0 0 0,0 0 0 0 0,0 0 0 0 0,0-1 0 0 0,0 1 0 0 0,0 0 0 0 0,0 0 0 0 0,1 0 0 0 0,-1 0 0 0 0,0 0 0 0 0,1 0 0 0 0,0 1 0 0 0,10 12 0 0 0,-11-13 0 0 0,12 11 40 0 0,0 0 0 0 0,0-1 0 0 0,1 0 0 0 0,26 16 0 0 0,-18-13 676 0 0,20 19 1 0 0,-35-28-323 0 0,0 0 1 0 0,-1 1 0 0 0,0 0 0 0 0,0 0-1 0 0,-1 0 1 0 0,0 0 0 0 0,7 13 0 0 0,-11-18-321 0 0,0 0 0 0 0,0 0 0 0 0,1 0 0 0 0,-1 0 0 0 0,0 0 0 0 0,0 0 0 0 0,0 0 0 0 0,0 0 0 0 0,0 0 0 0 0,0 0 1 0 0,0 0-1 0 0,0 0 0 0 0,-1 0 0 0 0,1 0 0 0 0,0 0 0 0 0,0 0 0 0 0,-1 0 0 0 0,1-1 0 0 0,-1 1 0 0 0,1 0 0 0 0,-1 0 0 0 0,1 0 0 0 0,-1 0 0 0 0,0-1 0 0 0,1 1 1 0 0,-1 0-1 0 0,0-1 0 0 0,1 1 0 0 0,-1 0 0 0 0,0-1 0 0 0,0 1 0 0 0,0-1 0 0 0,0 1 0 0 0,0-1 0 0 0,-1 1 0 0 0,-5 3 61 0 0,-1-1 0 0 0,0 0 0 0 0,-11 2 0 0 0,9-2 67 0 0,-82 18 71 0 0,84-20-357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0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1375 0 0,'0'0'5554'0'0,"14"-4"-764"0"0,1 9-3977 0 0,-1 1 0 0 0,0 0 0 0 0,-1 1-1 0 0,1 0 1 0 0,-1 1 0 0 0,-1 0 0 0 0,1 1 0 0 0,-2 1-1 0 0,15 14 1 0 0,-16-11-429 0 0,0 1 0 0 0,0 0 0 0 0,9 20 0 0 0,-10-14-161 0 0,0 0-1 0 0,11 40 0 0 0,4 45 388 0 0,-19-81-335 0 0,8 44 405 0 0,-3 0 0 0 0,-4 1 0 0 0,-2 86 0 0 0,-5-137-509 0 0,-2 0-1 0 0,0-1 1 0 0,-1 1 0 0 0,-1-1-1 0 0,-1 0 1 0 0,0 0 0 0 0,-2-1-1 0 0,-13 25 1 0 0,15-31-100 0 0,-1-1 0 0 0,-1 1-1 0 0,1-1 1 0 0,-19 16 0 0 0,15-15-2 0 0,0 1-1 0 0,-11 15 1 0 0,17-18-397 0 0,0-1 0 0 0,1 1 0 0 0,-6 12 0 0 0,10-19-231 0 0,5 2-2514 0 0,2-2 1289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0,'0'0'499'0'0,"2"0"-328"0"0,-1 0-134 0 0,-1 0-1 0 0,1 0 1 0 0,-1 0 0 0 0,1 0 0 0 0,-1 0 0 0 0,1 0 0 0 0,-1 1 0 0 0,1-1 0 0 0,-1 0 0 0 0,1 0-1 0 0,-1 0 1 0 0,1 0 0 0 0,-1 1 0 0 0,0-1 0 0 0,1 0 0 0 0,-1 1 0 0 0,1-1 0 0 0,-1 0 0 0 0,0 1-1 0 0,1-1 1 0 0,-1 0 0 0 0,0 1 0 0 0,0-1 0 0 0,1 1 0 0 0,-1-1 0 0 0,0 0 0 0 0,0 1-1 0 0,1-1 1 0 0,-1 1 0 0 0,0-1 0 0 0,0 1 0 0 0,0-1 0 0 0,0 1 0 0 0,0-1 0 0 0,0 1 0 0 0,0-1-1 0 0,0 1 1 0 0,0-1 0 0 0,0 1 0 0 0,-2 30 3381 0 0,0-8-777 0 0,4 20-490 0 0,1 0 0 0 0,14 68 0 0 0,32 82-2156 0 0,-36-142 213 0 0,3 6-659 0 0,-8-29-1585 0 0,0 0-3871 0 0,-5-16 321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15983 0 0,'-14'-6'730'0'0,"12"4"-14"0"0,1 4-462 0 0,-2 4 2198 0 0,5-6-1602 0 0,62-5 2469 0 0,-3-1-1968 0 0,81 7 429 0 0,-43 1-1225 0 0,-94-2-535 0 0,229-10 100 0 0,-182 5-924 0 0,1 0-1659 0 0,-19-1-3751 0 0,-2-3-1828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9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4607 0 0,'0'0'354'0'0,"2"1"-233"0"0,5 10 2954 0 0,-1-1 1 0 0,0 1-1 0 0,-1 0 0 0 0,6 15 1 0 0,-5-11-3293 0 0,7 20 1141 0 0,-2 1 0 0 0,-2 0 1 0 0,7 51-1 0 0,-6-30-232 0 0,33 251 791 0 0,-22-140-2639 0 0,-17-143-397 0 0,-1-10-2450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11055 0 0,'0'0'4952'0'0,"3"8"-2792"0"0,17 42-254 0 0,-2 1 1 0 0,13 62-1 0 0,54 353 820 0 0,-81-441-3248 0 0,10 57 307 0 0,2-29-9001 0 0,-12-42 2028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1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8 848 10911 0 0,'-1'2'498'0'0,"0"0"-430"0"0,-4 9 3264 0 0,21-14-912 0 0,-11 1-2145 0 0,0 0 0 0 0,0 0 1 0 0,0 0-1 0 0,-1-1 0 0 0,1 0 1 0 0,-1 0-1 0 0,1 0 1 0 0,-1-1-1 0 0,0 0 0 0 0,0 1 1 0 0,5-9-1 0 0,12-8 515 0 0,277-248 4910 0 0,-247 220-5320 0 0,44-43 47 0 0,-53 48-282 0 0,-12 14-41 0 0,33-43 0 0 0,67-75-24 0 0,-112 125-75 0 0,-12 16-14 0 0,-1-1 0 0 0,13-10 1 0 0,1-2-139 0 0,-1 1-1827 0 0,-3 8-6245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3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9007 0 0,'0'0'6030'0'0,"3"-1"-4789"0"0,45 15 1319 0 0,-29-7-1669 0 0,-5-2-274 0 0,0 1 0 0 0,-1 0 1 0 0,25 15-1 0 0,34 31 860 0 0,-34-23-858 0 0,174 108 1590 0 0,-164-111-1838 0 0,1-3-1 0 0,85 29 1 0 0,-93-39-266 0 0,23 8 40 0 0,78 14 0 0 0,-42-25-1868 0 0,-100-10 1528 0 0,1-1 0 0 0,-1 1 1 0 0,0 0-1 0 0,1-1 0 0 0,-1 1 0 0 0,0-1 0 0 0,1 1 1 0 0,-1-1-1 0 0,0 1 0 0 0,0-1 0 0 0,0 1 0 0 0,0-1 1 0 0,1 1-1 0 0,-1-1 0 0 0,0 1 0 0 0,0-1 0 0 0,0 1 1 0 0,0-2-1 0 0,-1-3-1448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10 455 0 0,'0'-9'11118'0'0,"6"13"-8990"0"0,0 2-1385 0 0,-1 0 0 0 0,0 0 0 0 0,-1 0 0 0 0,1 1 0 0 0,-1-1 0 0 0,0 1 0 0 0,-1 0 0 0 0,6 14 0 0 0,0 7 8 0 0,5 29 1 0 0,-11-46-469 0 0,24 138 864 0 0,-16-79-1144 0 0,22 71 0 0 0,-19-102-1745 0 0,-12-35 1289 0 0,-1-1-1 0 0,1 0 1 0 0,-1 0-1 0 0,1 0 1 0 0,0 0-1 0 0,1 0 0 0 0,-1-1 1 0 0,0 1-1 0 0,5 3 1 0 0,1-2-1110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8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4607 0 0,'3'6'407'0'0,"18"40"1039"0"0,-14-25 2293 0 0,-1 0-1 0 0,0 1 0 0 0,2 29 0 0 0,-4-9-3401 0 0,-3-34 463 0 0,-1-15-524 0 0,-1-31-326 0 0,6-14-343 0 0,-4 28-106 0 0,1 0 1 0 0,1 0-1 0 0,13-46 1 0 0,-14 66 473 0 0,-1 1 0 0 0,1 0 0 0 0,0-1 0 0 0,0 1 0 0 0,0 0 0 0 0,0 0 0 0 0,1 0 0 0 0,-1 1 0 0 0,1-1 0 0 0,4-2 0 0 0,-6 5 20 0 0,0 0 0 0 0,0 0 0 0 0,0 0 0 0 0,0 0 0 0 0,0 1 0 0 0,0-1 0 0 0,0 1 0 0 0,0-1 0 0 0,0 1 0 0 0,0-1 0 0 0,0 1 0 0 0,0-1 0 0 0,1 2 0 0 0,-1-1-4 0 0,4 2 0 0 0,0 1 1 0 0,0 1-1 0 0,0-1 0 0 0,-1 1 0 0 0,1 0 0 0 0,6 11 1 0 0,19 37 107 0 0,-21-36 19 0 0,13 21 1 0 0,-14-28-54 0 0,0 0 1 0 0,0-1-1 0 0,1 1 0 0 0,0-1 1 0 0,0-1-1 0 0,1 0 0 0 0,13 8 1 0 0,-18-13-27 0 0,-1 0 0 0 0,1-1 0 0 0,0 0 0 0 0,0 0 0 0 0,0 0 0 0 0,0 0 0 0 0,0-1 1 0 0,0 0-1 0 0,0 0 0 0 0,1 0 0 0 0,-1 0 0 0 0,0-1 0 0 0,1 0 0 0 0,-1 0 1 0 0,0-1-1 0 0,1 0 0 0 0,-1 0 0 0 0,0 0 0 0 0,9-3 0 0 0,1-2 60 0 0,-9 4-64 0 0,1 0 0 0 0,-1-1 0 0 0,1 0 0 0 0,-1 0 0 0 0,0 0 0 0 0,0-1 1 0 0,0 0-1 0 0,-1 0 0 0 0,1-1 0 0 0,-1 1 0 0 0,6-7 0 0 0,-5 3-5 0 0,-1-1 0 0 0,1 1 0 0 0,-1-1 0 0 0,-1 0 0 0 0,1 0 1 0 0,4-18-1 0 0,-7 23-44 0 0,-1 0 1 0 0,0 0 0 0 0,0 0 0 0 0,-1 0 0 0 0,1 0 0 0 0,-1-1-1 0 0,0 1 1 0 0,0 0 0 0 0,0 0 0 0 0,-1 0 0 0 0,1 0-1 0 0,-1-1 1 0 0,0 1 0 0 0,0 0 0 0 0,-1 0 0 0 0,1 0 0 0 0,-1 1-1 0 0,-4-8 1 0 0,5 8 20 0 0,-1 1 0 0 0,0 0 0 0 0,0-1-1 0 0,0 1 1 0 0,-1 0 0 0 0,1 1 0 0 0,0-1 0 0 0,-1 0 0 0 0,1 1-1 0 0,-1-1 1 0 0,0 1 0 0 0,1 0 0 0 0,-1 0 0 0 0,0 0 0 0 0,0 0-1 0 0,0 0 1 0 0,0 1 0 0 0,1-1 0 0 0,-1 1 0 0 0,0 0-1 0 0,0 0 1 0 0,0 0 0 0 0,0 0 0 0 0,0 0 0 0 0,0 1 0 0 0,0-1-1 0 0,0 1 1 0 0,0 0 0 0 0,0 0 0 0 0,1 0 0 0 0,-1 0 0 0 0,0 0-1 0 0,1 1 1 0 0,-1-1 0 0 0,1 1 0 0 0,-1 0 0 0 0,1-1-1 0 0,0 1 1 0 0,0 0 0 0 0,0 1 0 0 0,0-1 0 0 0,0 0 0 0 0,0 0-1 0 0,0 1 1 0 0,1-1 0 0 0,-1 1 0 0 0,1 0 0 0 0,0-1 0 0 0,0 1-1 0 0,-1 4 1 0 0,0 1 115 0 0,0-1 0 0 0,1 1 0 0 0,0 0 0 0 0,1-1 0 0 0,0 1 0 0 0,0 0 0 0 0,0-1 0 0 0,1 1 0 0 0,0 0 0 0 0,1-1 0 0 0,0 1 0 0 0,0-1 0 0 0,0 0 0 0 0,1 1 0 0 0,0-1 0 0 0,0-1 0 0 0,1 1 0 0 0,0 0 0 0 0,0-1 0 0 0,6 7 0 0 0,-3-5-52 0 0,1 0 1 0 0,0-1-1 0 0,0 1 0 0 0,1-2 1 0 0,-1 1-1 0 0,2-1 1 0 0,-1 0-1 0 0,1-1 1 0 0,0 0-1 0 0,0-1 1 0 0,0 0-1 0 0,0-1 1 0 0,17 4-1 0 0,-1-2-793 0 0,0-2 1 0 0,42 2-1 0 0,-39-6-501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7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79 14511 0 0,'-4'12'469'0'0,"0"0"0"0"0,1 0 0 0 0,0 0 0 0 0,1 1 0 0 0,1-1 1 0 0,0 0-1 0 0,0 1 0 0 0,1-1 0 0 0,1 1 0 0 0,0-1 0 0 0,1 1 0 0 0,0-1 0 0 0,5 15 0 0 0,-6-26-457 0 0,0 1 0 0 0,-1-1 1 0 0,1 0-1 0 0,0 0 0 0 0,0 0 1 0 0,0 0-1 0 0,-1 0 0 0 0,1 0 0 0 0,0 0 1 0 0,1 0-1 0 0,-1 0 0 0 0,0 0 0 0 0,0 0 1 0 0,0 0-1 0 0,0-1 0 0 0,1 1 1 0 0,-1-1-1 0 0,3 2 0 0 0,-2-3-22 0 0,-1 1 0 0 0,1 0 0 0 0,0-1 0 0 0,0 1-1 0 0,-1-1 1 0 0,1 0 0 0 0,0 1 0 0 0,-1-1 0 0 0,1 0 0 0 0,-1 0 0 0 0,1 0-1 0 0,-1 0 1 0 0,0 0 0 0 0,1-1 0 0 0,-1 1 0 0 0,0 0 0 0 0,0-1 0 0 0,0 1-1 0 0,2-2 1 0 0,17-30-263 0 0,-19 32 269 0 0,16-35-404 0 0,16-47 0 0 0,-4 10 368 0 0,-7 35 1110 0 0,-22 37-682 0 0,1 3-268 0 0,0 0 0 0 0,0 0 1 0 0,0-1-1 0 0,0 1 1 0 0,0 0-1 0 0,-1 0 1 0 0,1 0-1 0 0,-1 0 1 0 0,0 0-1 0 0,1 0 1 0 0,-1 0-1 0 0,0 3 1 0 0,0 1 87 0 0,7 51 824 0 0,9 54-520 0 0,-13-99-866 0 0,0 0 0 0 0,1 0-1 0 0,0 0 1 0 0,1-1 0 0 0,0 1-1 0 0,14 19 1 0 0,-5-16-1826 0 0,-13-14 1850 0 0,0 0 0 0 0,-1-1 1 0 0,1 0-1 0 0,-1 1 0 0 0,1-1 0 0 0,0 1 0 0 0,0-1 0 0 0,-1 0 1 0 0,1 1-1 0 0,0-1 0 0 0,0 0 0 0 0,-1 0 0 0 0,1 0 1 0 0,0 1-1 0 0,0-1 0 0 0,-1 0 0 0 0,1 0 0 0 0,0 0 0 0 0,0 0 1 0 0,0-1-1 0 0,-1 1 0 0 0,1 0 0 0 0,1 0 0 0 0,6-5-4950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11975 0 0,'0'0'1398'0'0,"2"2"-742"0"0,2 5-115 0 0,1 1 0 0 0,-1 0 0 0 0,0 0 0 0 0,0 1 0 0 0,-1-1 0 0 0,0 1 0 0 0,1 11 0 0 0,10 66 897 0 0,-13-78-1324 0 0,1 11 99 0 0,17 114 802 0 0,-13-101-982 0 0,1-1-1 0 0,13 35 1 0 0,-3-32-2027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37 9671 0 0,'-4'-4'183'0'0,"-1"-1"-1"0"0,1 1 0 0 0,-1 0 1 0 0,0 0-1 0 0,-8-5 0 0 0,11 8-94 0 0,1 0-1 0 0,-1 0 0 0 0,0 1 1 0 0,1-1-1 0 0,-1 1 1 0 0,0-1-1 0 0,1 1 1 0 0,-1-1-1 0 0,0 1 1 0 0,0 0-1 0 0,1 0 1 0 0,-1 0-1 0 0,0 0 0 0 0,0 0 1 0 0,1 0-1 0 0,-1 1 1 0 0,0-1-1 0 0,0 0 1 0 0,1 1-1 0 0,-1 0 1 0 0,0-1-1 0 0,1 1 0 0 0,-1 0 1 0 0,-2 1-1 0 0,-1 2 38 0 0,0 0-1 0 0,0 1 1 0 0,0-1 0 0 0,0 1-1 0 0,1 0 1 0 0,0 0-1 0 0,0 0 1 0 0,0 1-1 0 0,1-1 1 0 0,0 1 0 0 0,0 0-1 0 0,0 0 1 0 0,1 0-1 0 0,0 0 1 0 0,0 1-1 0 0,0-1 1 0 0,1 1 0 0 0,0-1-1 0 0,0 1 1 0 0,1-1-1 0 0,0 1 1 0 0,0-1-1 0 0,0 1 1 0 0,1 0 0 0 0,0-1-1 0 0,0 1 1 0 0,1-1-1 0 0,-1 0 1 0 0,2 0-1 0 0,-1 1 1 0 0,1-1 0 0 0,-1 0-1 0 0,2-1 1 0 0,4 9-1 0 0,1-3 88 0 0,0 0-1 0 0,1-1 1 0 0,0 0-1 0 0,0 0 1 0 0,1-1-1 0 0,20 12 1 0 0,-26-17-66 0 0,1-1 0 0 0,0 0 1 0 0,-1-1-1 0 0,1 1 0 0 0,0-1 0 0 0,0 0 0 0 0,1-1 0 0 0,-1 1 1 0 0,0-1-1 0 0,1 0 0 0 0,-1-1 0 0 0,0 0 0 0 0,1 0 0 0 0,-1 0 1 0 0,0-1-1 0 0,1 1 0 0 0,7-3 0 0 0,-10 1-1 0 0,1 0-1 0 0,0 0 0 0 0,-1-1 1 0 0,0 1-1 0 0,1-1 0 0 0,-1 0 1 0 0,0 0-1 0 0,0-1 0 0 0,-1 1 1 0 0,1-1-1 0 0,-1 0 0 0 0,0 0 1 0 0,0 0-1 0 0,0 0 0 0 0,0 0 1 0 0,-1-1-1 0 0,1 1 0 0 0,1-8 1 0 0,-2 7-31 0 0,0-1 0 0 0,0 1 0 0 0,-1-1 0 0 0,1 0 0 0 0,-1 1 0 0 0,-1-1 0 0 0,1 0 0 0 0,-1 0 0 0 0,0 0 0 0 0,0 0 0 0 0,-1 0 0 0 0,0 1 0 0 0,0-1 0 0 0,0 0 0 0 0,-4-9 0 0 0,1 7-49 0 0,0 1 0 0 0,0 0 1 0 0,-1 0-1 0 0,0 1 0 0 0,-1-1 0 0 0,1 1 1 0 0,-1 0-1 0 0,-7-5 0 0 0,-55-38 514 0 0,60 43-568 0 0,3 3-138 0 0,1 0 1 0 0,-1 0-1 0 0,0 1 1 0 0,1 0-1 0 0,-1 0 0 0 0,0 0 1 0 0,-1 0-1 0 0,1 1 1 0 0,-7-1-1 0 0,10 1 31 0 0,-1 1 0 0 0,1 0 0 0 0,-1 1 0 0 0,1-1 1 0 0,-1 0-1 0 0,1 1 0 0 0,-1-1 0 0 0,1 1 0 0 0,0 0 0 0 0,-1 0 0 0 0,1 0 0 0 0,0 0 0 0 0,0 0 0 0 0,-1 0 1 0 0,1 1-1 0 0,0-1 0 0 0,0 1 0 0 0,0-1 0 0 0,1 1 0 0 0,-1 0 0 0 0,-2 3 0 0 0,-4 7-1608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17 11975 0 0,'0'0'547'0'0,"-2"0"-11"0"0,-1 0-417 0 0,0 0 0 0 0,0 0 0 0 0,0 1 0 0 0,0-1 0 0 0,0 1 0 0 0,0 0-1 0 0,0 0 1 0 0,0 0 0 0 0,0 0 0 0 0,0 1 0 0 0,1-1 0 0 0,-1 1 0 0 0,0 0 0 0 0,1 0 0 0 0,-4 2 0 0 0,2 0 116 0 0,0 0 1 0 0,1 1-1 0 0,-1-1 1 0 0,1 1 0 0 0,0 0-1 0 0,0 0 1 0 0,1 0-1 0 0,-3 6 1 0 0,1-3-121 0 0,1 1 1 0 0,1 1-1 0 0,0-1 1 0 0,0 0-1 0 0,0 1 1 0 0,1-1-1 0 0,1 1 1 0 0,0-1-1 0 0,0 1 1 0 0,2 9-1 0 0,-1-11-104 0 0,1 1 0 0 0,0-1 0 0 0,1-1 0 0 0,0 1 0 0 0,0 0 0 0 0,1-1 0 0 0,-1 1 0 0 0,2-1 0 0 0,5 7 0 0 0,-8-11 48 0 0,1 0-1 0 0,-1 0 1 0 0,1 0 0 0 0,0 0 0 0 0,0-1-1 0 0,0 1 1 0 0,1-1 0 0 0,-1 0-1 0 0,0 0 1 0 0,1 0 0 0 0,-1-1 0 0 0,1 1-1 0 0,0-1 1 0 0,-1 0 0 0 0,1 0-1 0 0,0 0 1 0 0,0 0 0 0 0,0-1-1 0 0,0 1 1 0 0,0-1 0 0 0,4-1 0 0 0,-2 1 68 0 0,0-1 1 0 0,-1 0 0 0 0,1-1 0 0 0,-1 1 0 0 0,1-1 0 0 0,-1 0 0 0 0,0-1 0 0 0,1 1 0 0 0,-1-1 0 0 0,0 0 0 0 0,-1 0 0 0 0,1 0 0 0 0,-1-1 0 0 0,1 0 0 0 0,-1 0 0 0 0,0 0 0 0 0,0 0 0 0 0,-1-1-1 0 0,1 1 1 0 0,-1-1 0 0 0,0 0 0 0 0,0 0 0 0 0,-1 0 0 0 0,3-6 0 0 0,-3 4-52 0 0,0-1 0 0 0,0 1 0 0 0,0-1 0 0 0,-1 1 0 0 0,0-1 1 0 0,-1 0-1 0 0,0 1 0 0 0,0-1 0 0 0,0 0 0 0 0,-1 1 0 0 0,0-1 0 0 0,-1 1 0 0 0,1-1 0 0 0,-2 1 0 0 0,1 0 0 0 0,-1-1 0 0 0,0 1 0 0 0,-7-11 0 0 0,6 11-383 0 0,0 1-1 0 0,-1 0 0 0 0,0 0 0 0 0,0 0 0 0 0,0 1 1 0 0,-1-1-1 0 0,0 1 0 0 0,0 1 0 0 0,0-1 1 0 0,0 1-1 0 0,-1 0 0 0 0,-7-3 0 0 0,-3 2-2546 0 0,11 5 1320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25 11519 0 0,'0'0'887'0'0,"-13"-11"518"0"0,11 10-898 0 0,1-1 0 0 0,-1 1-1 0 0,0-1 1 0 0,0 1-1 0 0,-1 0 1 0 0,1 0 0 0 0,0 0-1 0 0,0 0 1 0 0,0 0 0 0 0,-1 1-1 0 0,1-1 1 0 0,-4 0-1 0 0,3 1-318 0 0,0 0 0 0 0,1 0 0 0 0,-1 0 0 0 0,0 1-1 0 0,0-1 1 0 0,1 1 0 0 0,-1-1 0 0 0,0 1 0 0 0,1 0-1 0 0,-3 1 1 0 0,1 0-145 0 0,1 0-1 0 0,0-1 0 0 0,0 1 0 0 0,0 1 1 0 0,1-1-1 0 0,-1 0 0 0 0,0 1 0 0 0,1-1 1 0 0,-1 1-1 0 0,1 0 0 0 0,0 0 0 0 0,0 0 1 0 0,0 0-1 0 0,0 0 0 0 0,1 0 1 0 0,-3 7-1 0 0,1 1 47 0 0,1 0 1 0 0,1 1-1 0 0,0-1 1 0 0,0 0-1 0 0,1 1 0 0 0,0-1 1 0 0,1 1-1 0 0,0-1 1 0 0,1 0-1 0 0,0 1 1 0 0,1-1-1 0 0,1 0 1 0 0,-1-1-1 0 0,2 1 1 0 0,-1 0-1 0 0,1-1 0 0 0,1 0 1 0 0,0 0-1 0 0,0-1 1 0 0,1 0-1 0 0,1 0 1 0 0,9 9-1 0 0,-13-14-306 0 0,0 0 0 0 0,1-1 1 0 0,-1 0-1 0 0,1 0 0 0 0,0-1 0 0 0,0 1 0 0 0,0-1 1 0 0,0 0-1 0 0,0 0 0 0 0,1-1 0 0 0,4 2 0 0 0,-3-2-321 0 0,-1-1 0 0 0,0 1-1 0 0,1-1 1 0 0,-1-1 0 0 0,0 1-1 0 0,0-1 1 0 0,1 0-1 0 0,-1 0 1 0 0,0-1 0 0 0,0 0-1 0 0,0 0 1 0 0,0 0 0 0 0,-1-1-1 0 0,11-6 1 0 0,-2 0-5769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9671 0 0,'0'0'875'0'0,"4"13"-448"0"0,-1-4 1640 0 0,0 1 1 0 0,2 17 0 0 0,0-2-695 0 0,12 59 390 0 0,29 108-1244 0 0,-26-127-737 0 0,22 64-5766 0 0,-34-111 4106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15983 0 0,'0'0'730'0'0,"1"8"240"0"0,5 52 108 0 0,2-1-1 0 0,18 63 1 0 0,42 114-1096 0 0,-62-216-169 0 0,26 72-3571 0 0,-25-74-2468 0 0</inkml:trace>
  <inkml:trace contextRef="#ctx0" brushRef="#br0" timeOffset="1">0 345 18079 0 0,'0'0'2010'0'0,"7"-4"-1025"0"0,3-1-672 0 0,-1 2-1 0 0,1-1 1 0 0,0 2 0 0 0,0-1 0 0 0,0 1 0 0 0,1 1 0 0 0,13-1-1 0 0,73 5-3594 0 0,-75-2 1691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12895 0 0,'0'0'998'0'0,"2"0"-469"0"0,6 2 516 0 0,0-1 0 0 0,0 0 0 0 0,0 0 0 0 0,9-1 0 0 0,21 1 522 0 0,7 1-601 0 0,-36-3-826 0 0,-1 1 0 0 0,0 0 0 0 0,0 0 0 0 0,0 1 0 0 0,0 1-1 0 0,0-1 1 0 0,11 4 0 0 0,-19-5-93 0 0,1 1 0 0 0,-1-1-1 0 0,1 0 1 0 0,0 0 0 0 0,-1 1 0 0 0,1-1-1 0 0,-1 0 1 0 0,1 1 0 0 0,-1-1-1 0 0,1 1 1 0 0,-1-1 0 0 0,1 1 0 0 0,-1-1-1 0 0,1 1 1 0 0,-1-1 0 0 0,0 1 0 0 0,1-1-1 0 0,-1 1 1 0 0,0 0 0 0 0,1-1 0 0 0,-1 1-1 0 0,0-1 1 0 0,0 1 0 0 0,0 1 0 0 0,0-1-2 0 0,0 1 1 0 0,0-1 0 0 0,0 0 0 0 0,0 1 0 0 0,-1-1 0 0 0,1 0 0 0 0,0 1 0 0 0,-1-1-1 0 0,0 0 1 0 0,1 0 0 0 0,-2 2 0 0 0,-3 4 22 0 0,0-1 0 0 0,0 0-1 0 0,-8 8 1 0 0,10-11-27 0 0,-10 8 19 0 0,8-7-53 0 0,1-1 1 0 0,1 0-1 0 0,-1 1 1 0 0,-6 7-1 0 0,10-10-104 0 0,0 0-52 0 0,1 0 108 0 0,-1 0-1 0 0,0 0 0 0 0,1 0 0 0 0,-1 0 1 0 0,1 0-1 0 0,0 0 0 0 0,-1 0 0 0 0,1 0 1 0 0,0 0-1 0 0,0 0 0 0 0,-1 0 0 0 0,1 0 1 0 0,0-1-1 0 0,0 1 0 0 0,0 0 1 0 0,0-1-1 0 0,1 2 0 0 0,21 10-115 0 0,-21-11 166 0 0,26 13 28 0 0,41 27 1 0 0,-58-33 308 0 0,0 0-1 0 0,0 1 1 0 0,-1 0-1 0 0,0 1 1 0 0,0 0 0 0 0,7 12-1 0 0,-14-18-159 0 0,-1 0-1 0 0,1 0 1 0 0,-1 0-1 0 0,0 0 0 0 0,0 1 1 0 0,-1-1-1 0 0,1 1 0 0 0,-1-1 1 0 0,0 1-1 0 0,0-1 0 0 0,0 1 1 0 0,-1 6-1 0 0,0-8-108 0 0,0-1 1 0 0,0 1-1 0 0,-1 0 0 0 0,0 0 0 0 0,1 0 1 0 0,-1 0-1 0 0,0 0 0 0 0,0-1 0 0 0,-1 1 1 0 0,1 0-1 0 0,0-1 0 0 0,-1 1 0 0 0,0-1 1 0 0,1 1-1 0 0,-1-1 0 0 0,0 0 0 0 0,0 0 1 0 0,-1 0-1 0 0,1 0 0 0 0,-4 2 0 0 0,-2 2-24 0 0,0-1-1 0 0,-1 0 1 0 0,0 0-1 0 0,-1-1 0 0 0,1 0 1 0 0,-19 4-1 0 0,16-5-111 0 0,1-1 0 0 0,-1 0 0 0 0,0-1 0 0 0,0 0 0 0 0,1-1 0 0 0,-20-2 0 0 0,23 1-1428 0 0,-1-1 0 0 0,-15-5 1 0 0,11 3-8121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50 189 9727 0 0,'-1'0'49'0'0,"0"-1"0"0"0,0 1 0 0 0,0-1 0 0 0,0 1 0 0 0,0-1 0 0 0,0 1 0 0 0,0-1 0 0 0,0 1-1 0 0,0 0 1 0 0,0-1 0 0 0,-1 1 0 0 0,1 0 0 0 0,0 0 0 0 0,0 0 0 0 0,0 0 0 0 0,0 0 0 0 0,0 0 0 0 0,-2 1-1 0 0,-19 0 181 0 0,16-1 1033 0 0,10-1 1836 0 0,13 1-1066 0 0,48 12-428 0 0,-26-4-393 0 0,47 3 0 0 0,56 0 317 0 0,-95-10-1236 0 0,120-1 297 0 0,-116-3-409 0 0,96-8 303 0 0,164-17 4 0 0,-209 20-414 0 0,134-23 574 0 0,-61 6-150 0 0,84 9 431 0 0,69 23-325 0 0,-147-3-382 0 0,-104-1-207 0 0,-6 0 26 0 0,1-4 1 0 0,98-11 0 0 0,3-19 31 0 0,-154 28-657 0 0,0-1 0 0 0,1-1 1 0 0,-2 0-1 0 0,26-11 0 0 0,-39 14-255 0 0,0-1 0 0 0,0 0-1 0 0,0 0 1 0 0,0 0 0 0 0,0-1-1 0 0,-1 1 1 0 0,1-1 0 0 0,5-7 0 0 0,-4 1-5730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13503 0 0,'0'0'1832'0'0,"3"2"-1430"0"0,8 6-60 0 0,2 0 0 0 0,-1-1 0 0 0,1-1 0 0 0,14 6 0 0 0,22 10 470 0 0,-16-4-513 0 0,159 74 1094 0 0,-149-76-785 0 0,72 38-1 0 0,-111-52-555 0 0,0 1 1 0 0,-1-1-1 0 0,1 1 1 0 0,-1 0-1 0 0,1 0 1 0 0,-1 0-1 0 0,0 0 1 0 0,-1 1-1 0 0,1-1 1 0 0,0 1-1 0 0,-1 0 1 0 0,0-1-1 0 0,0 1 1 0 0,0 0-1 0 0,0 1 1 0 0,0 3-1 0 0,0-2 53 0 0,-1-1 0 0 0,-1 1-1 0 0,1-1 1 0 0,-1 1-1 0 0,0-1 1 0 0,0 1-1 0 0,0-1 1 0 0,-1 1 0 0 0,0-1-1 0 0,0 1 1 0 0,0-1-1 0 0,-4 8 1 0 0,-6 13 301 0 0,-1-1 0 0 0,-1 0 0 0 0,-1-1 1 0 0,-2 0-1 0 0,-28 33 0 0 0,-108 150 1267 0 0,126-166-1638 0 0,1 2-1 0 0,-27 64 0 0 0,45-87-779 0 0,1 0 0 0 0,-6 26 0 0 0,11-41 509 0 0,-5 21-1101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3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0 779 5063 0 0,'0'0'5256'0'0,"6"-5"-2550"0"0,49-33 1452 0 0,263-192 1797 0 0,-70 56-4494 0 0,-117 78-971 0 0,-29 22-205 0 0,42-30-124 0 0,-137 99-572 0 0,47-30 784 0 0,-35 25-2819 0 0,0 4-3392 0 0,-10 4-1576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37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0 278 14279 0 0,'0'0'1272'0'0,"7"1"-1016"0"0,3 2-256 0 0,4-1 0 0 0,3-2 1136 0 0,4 0 176 0 0,2-2 40 0 0,5-1 8 0 0,4-1-600 0 0,2-3-120 0 0,3-2-32 0 0,2-2 0 0 0,1-1-400 0 0,1-1-80 0 0,1 0-24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4.7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2759 0 0,'0'0'6803'0'0,"19"1"-1711"0"0,-5 4-3796 0 0,4 1 204 0 0,27 14 0 0 0,-14-1-510 0 0,0 2-1 0 0,36 31 1 0 0,-38-29-464 0 0,0-1 1 0 0,47 27-1 0 0,190 67 1841 0 0,-140-66-1721 0 0,-26-11-217 0 0,97 46 107 0 0,-80-27-339 0 0,-68-35-151 0 0,18 10-691 0 0,-56-30-485 0 0,-2-1-6472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8.1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1 515 8951 0 0,'0'0'5568'0'0,"8"2"-4762"0"0,-4-3-600 0 0,-1 0 1 0 0,1 0-1 0 0,0 0 1 0 0,0 0 0 0 0,-1 0-1 0 0,1-1 1 0 0,4-2 0 0 0,6-3 344 0 0,9-3 319 0 0,0-1 1 0 0,32-21 0 0 0,40-35 605 0 0,-45 30-790 0 0,139-104 1239 0 0,-7 5-1287 0 0,-103 86-585 0 0,-57 38-5 0 0,-12 11-3998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06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1 759 919 0 0,'5'1'67'0'0,"16"5"12966"0"0,-25-3-10601 0 0,3 0-1901 0 0,7-4 374 0 0,2-2-698 0 0,-1 0-1 0 0,0-1 0 0 0,0 0 1 0 0,0 0-1 0 0,-1-1 0 0 0,13-10 1 0 0,6-5 172 0 0,32-26-48 0 0,-14 10-302 0 0,-17 17-30 0 0,-8 6 34 0 0,19-17-1 0 0,-15 11 3 0 0,1 2 0 0 0,1 0-1 0 0,38-19 1 0 0,18-17 287 0 0,-16 9-239 0 0,-40 28 186 0 0,34-31 0 0 0,12-8 265 0 0,-21 23-347 0 0,-38 25-153 0 0,0-1-1 0 0,17-16 1 0 0,-18 16 24 0 0,0 0 0 0 0,0 0 0 0 0,15-8 0 0 0,48-25 419 0 0,-2-4-166 0 0,-35 20-51 0 0,-18 12-88 0 0,12-9 123 0 0,-28 20-376 0 0,-1 1 32 0 0,0 1 0 0 0,0-1-1 0 0,0 1 1 0 0,-1-1-1 0 0,1 1 1 0 0,0-1 0 0 0,0 1-1 0 0,0-1 1 0 0,0 1 0 0 0,0 0-1 0 0,0 0 1 0 0,0 0-1 0 0,0-1 1 0 0,0 1 0 0 0,0 0-1 0 0,0 0 1 0 0,0 0 0 0 0,0 0-1 0 0,0 1 1 0 0,0-1 0 0 0,1 0-1 0 0,0 1-555 0 0,-1-1 131 0 0,0 1 0 0 0,1-1 0 0 0,-1 0 0 0 0,0 0 1 0 0,1 0-1 0 0,-1 1 0 0 0,1-1 0 0 0,-1 0 0 0 0,0-1 0 0 0,1 1 0 0 0,1 0 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0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80 5983 0 0,'0'0'464'0'0,"-8"-11"2520"0"0,7 10-2817 0 0,-1-1 335 0 0,1 0 0 0 0,-1-1 0 0 0,0 1 0 0 0,0 0 0 0 0,0 0 0 0 0,0 1 0 0 0,-1-1 0 0 0,1 0-1 0 0,0 1 1 0 0,-1-1 0 0 0,1 1 0 0 0,-1 0 0 0 0,1 0 0 0 0,-1 0 0 0 0,0 0 0 0 0,-3 0 0 0 0,3 2-343 0 0,0 0 0 0 0,0 0 0 0 0,0 0 0 0 0,0 1 0 0 0,0-1 0 0 0,0 1 0 0 0,0 0-1 0 0,1 0 1 0 0,-1 0 0 0 0,-2 2 0 0 0,0 2-80 0 0,-1 0 0 0 0,1 0 0 0 0,0 0 0 0 0,1 1-1 0 0,0 0 1 0 0,0-1 0 0 0,0 1 0 0 0,1 1 0 0 0,0-1 0 0 0,0 0-1 0 0,1 1 1 0 0,0 0 0 0 0,-1 8 0 0 0,1-2-62 0 0,1 0 0 0 0,0-1 0 0 0,1 1 1 0 0,0 0-1 0 0,1 0 0 0 0,4 22 0 0 0,-2-25-12 0 0,0-1-1 0 0,0 0 1 0 0,0 0-1 0 0,2-1 1 0 0,-1 1 0 0 0,1-1-1 0 0,0 0 1 0 0,1 0-1 0 0,0-1 1 0 0,0 1-1 0 0,14 12 1 0 0,-15-16 32 0 0,1 0 0 0 0,0-1 1 0 0,0 1-1 0 0,0-1 0 0 0,1 0 0 0 0,0-1 1 0 0,-1 0-1 0 0,1 0 0 0 0,0 0 0 0 0,1-1 1 0 0,-1 0-1 0 0,0 0 0 0 0,1-1 0 0 0,-1 0 1 0 0,1 0-1 0 0,14-1 0 0 0,-14 0 74 0 0,0-1 1 0 0,0 0-1 0 0,0-1 0 0 0,0 0 1 0 0,0 0-1 0 0,0-1 0 0 0,0 0 0 0 0,-1 0 1 0 0,1-1-1 0 0,-1 0 0 0 0,0 0 0 0 0,0-1 1 0 0,-1 0-1 0 0,1 0 0 0 0,-1 0 1 0 0,0-1-1 0 0,0 0 0 0 0,-1 0 0 0 0,0-1 1 0 0,0 1-1 0 0,7-13 0 0 0,-4 2 353 0 0,10-30 0 0 0,-16 39-347 0 0,0 0 0 0 0,0 0 1 0 0,-1 0-1 0 0,0 0 1 0 0,-1 0-1 0 0,0-12 0 0 0,0 11-30 0 0,-1 1 0 0 0,0 0 0 0 0,0-1 0 0 0,-1 1 0 0 0,0 0 0 0 0,0 0 0 0 0,-1 0 0 0 0,0 0 0 0 0,0 1 0 0 0,-1-1 0 0 0,0 1 0 0 0,-6-9 0 0 0,1 5-30 0 0,-1 0-1 0 0,0 0 1 0 0,0 1 0 0 0,-1 0-1 0 0,-19-12 1 0 0,23 17-113 0 0,-1 0 1 0 0,0 1-1 0 0,0 0 0 0 0,0 0 0 0 0,0 0 1 0 0,0 2-1 0 0,-1-1 0 0 0,0 1 0 0 0,1 0 1 0 0,-13-1-1 0 0,20 3-80 0 0,-1 0 0 0 0,1 0 0 0 0,-1 0 0 0 0,1 0 0 0 0,-1 0 0 0 0,0 0 0 0 0,1 1 1 0 0,-1-1-1 0 0,1 0 0 0 0,-1 1 0 0 0,1-1 0 0 0,-1 1 0 0 0,1 0 0 0 0,0-1 0 0 0,-1 1 0 0 0,1 0 0 0 0,0 0 1 0 0,-1 0-1 0 0,1 0 0 0 0,0 0 0 0 0,0 0 0 0 0,0 0 0 0 0,-2 3 0 0 0,2-2-266 0 0,0 1 0 0 0,0-1 0 0 0,0 1-1 0 0,1-1 1 0 0,-1 1 0 0 0,0-1 0 0 0,1 1 0 0 0,0-1-1 0 0,0 1 1 0 0,0 0 0 0 0,0-1 0 0 0,0 1 0 0 0,0-1-1 0 0,1 4 1 0 0,3 7-6134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1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85 1375 0 0,'-1'-7'604'0'0,"-8"-26"10326"0"0,8 30-10011 0 0,-1 0 0 0 0,1-1 1 0 0,-1 1-1 0 0,0 0 0 0 0,0 0 0 0 0,-4-4 0 0 0,5 5-720 0 0,-1 0-1 0 0,0 0 0 0 0,0 1 1 0 0,0-1-1 0 0,0 1 0 0 0,0 0 1 0 0,-1 0-1 0 0,1-1 0 0 0,0 1 1 0 0,0 1-1 0 0,-1-1 0 0 0,1 0 1 0 0,-1 0-1 0 0,1 1 0 0 0,-1 0 1 0 0,1-1-1 0 0,-1 1 0 0 0,1 0 1 0 0,-1 0-1 0 0,1 0 0 0 0,-1 1 1 0 0,1-1-1 0 0,-1 0 0 0 0,-1 2 1 0 0,0-1-169 0 0,1 0 0 0 0,0 0 0 0 0,0 0-1 0 0,0 0 1 0 0,0 1 0 0 0,0-1 0 0 0,0 1 0 0 0,0 0 0 0 0,1 0 0 0 0,-1 0 0 0 0,1 0 0 0 0,-1 0 0 0 0,1 0 0 0 0,0 1 0 0 0,-3 3 0 0 0,2-1 55 0 0,0 0 0 0 0,1 0 0 0 0,0 0 0 0 0,0 1 0 0 0,0-1-1 0 0,0 0 1 0 0,1 1 0 0 0,-1 7 0 0 0,0 7 171 0 0,2 1-1 0 0,0-1 1 0 0,6 38-1 0 0,-5-46-251 0 0,1 0 1 0 0,1 0-1 0 0,1 0 0 0 0,-1 0 0 0 0,2 0 1 0 0,-1-1-1 0 0,2 1 0 0 0,0-1 0 0 0,8 13 1 0 0,-7-16-5 0 0,-1 1 0 0 0,1-2 0 0 0,1 1 1 0 0,-1-1-1 0 0,1 0 0 0 0,0 0 0 0 0,1-1 1 0 0,0 0-1 0 0,0-1 0 0 0,0 0 0 0 0,13 5 0 0 0,-7-4-547 0 0,1-1-1 0 0,0 0 1 0 0,31 4-1 0 0,-37-8-726 0 0,-1 0 0 0 0,0-1 0 0 0,1 0 0 0 0,16-3 1 0 0,-14 0-741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33 1375 0 0,'-1'-2'41'0'0,"1"-28"17598"0"0,3 35-16811 0 0,2 6-340 0 0,-1 1 1 0 0,-1-1-1 0 0,0 1 0 0 0,2 13 1 0 0,1 5-110 0 0,18 89 234 0 0,7 25-920 0 0,-1-51-3582 0 0,-24-80-969 0 0,0-2-1302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13 13703 0 0,'-2'-11'630'0'0,"2"9"298"0"0,2 13 206 0 0,45 152 2912 0 0,45 74-3938 0 0,-61-173-1871 0 0,-23-46 232 0 0</inkml:trace>
  <inkml:trace contextRef="#ctx0" brushRef="#br0" timeOffset="1">1 362 15607 0 0,'0'0'3514'0'0,"1"0"-2912"0"0,142-14-707 0 0,-133 13-519 0 0,8-1-547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2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13591 0 0,'0'0'1231'0'0,"14"2"-990"0"0,32-4 2130 0 0,-29 0-726 0 0,0 2-1 0 0,24 1 0 0 0,-34 0-1514 0 0,0 0 1 0 0,0 1-1 0 0,0 0 0 0 0,0 0 0 0 0,0 0 0 0 0,0 1 1 0 0,0 0-1 0 0,6 4 0 0 0,-11-6-106 0 0,-1 0 0 0 0,1 0 0 0 0,0 1 0 0 0,-1-1 0 0 0,1 0 0 0 0,0 1 0 0 0,-1-1 0 0 0,0 1 0 0 0,1-1 0 0 0,-1 1 0 0 0,0 0 0 0 0,0-1 0 0 0,0 1 0 0 0,0 0 0 0 0,0 0-1 0 0,0 0 1 0 0,-1 0 0 0 0,1 0 0 0 0,0 0 0 0 0,-1 0 0 0 0,0 0 0 0 0,1 0 0 0 0,-1 0 0 0 0,0 0 0 0 0,0 0 0 0 0,0 1 0 0 0,-1-1 0 0 0,1 0 0 0 0,0 0 0 0 0,-1 0 0 0 0,-1 4 0 0 0,0 0-6 0 0,-1 3-16 0 0,0 0 0 0 0,0-1 1 0 0,-1 1-1 0 0,-1-1 0 0 0,1 0 0 0 0,-1 0 0 0 0,0 0 0 0 0,-11 11 0 0 0,12-16-97 0 0,3-2-70 0 0,15 5-735 0 0,25-2 707 0 0,-24-2 333 0 0,1-1-1 0 0,-1 2 1 0 0,0 0 0 0 0,0 1 0 0 0,0 0 0 0 0,20 10-1 0 0,-29-11 65 0 0,0 0 0 0 0,0 1 0 0 0,0-1 0 0 0,0 1 0 0 0,-1 1 0 0 0,0-1 0 0 0,6 7-1 0 0,-10-10-117 0 0,0 0 0 0 0,0 1-1 0 0,1-1 1 0 0,-1 1-1 0 0,-1 0 1 0 0,1-1-1 0 0,0 1 1 0 0,0 0 0 0 0,-1-1-1 0 0,1 1 1 0 0,-1 0-1 0 0,1 0 1 0 0,-1 0-1 0 0,0 0 1 0 0,1-1 0 0 0,-1 1-1 0 0,0 0 1 0 0,0 0-1 0 0,-1 0 1 0 0,1 0-1 0 0,0 0 1 0 0,-1-1 0 0 0,1 1-1 0 0,-1 0 1 0 0,1 0-1 0 0,-1-1 1 0 0,0 1-1 0 0,0 0 1 0 0,0-1 0 0 0,0 1-1 0 0,-1 1 1 0 0,-6 7 125 0 0,0 0 0 0 0,-1-1 0 0 0,0 0 1 0 0,0-1-1 0 0,-1 0 0 0 0,0 0 0 0 0,0-1 1 0 0,-19 9-1 0 0,12-7-643 0 0,0-2 0 0 0,-1 0-1 0 0,0 0 1 0 0,0-2 0 0 0,-21 4 0 0 0,20-7-6353 0 0,1-2-2189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41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2303 0 0,'0'0'9674'0'0,"2"3"-9250"0"0,3 7 6 0 0,-4-8 1298 0 0,14 6 200 0 0,9 3-201 0 0,39 11 1 0 0,11 4-1263 0 0,24 21 150 0 0,37 15 354 0 0,78 35 608 0 0,-191-85-1387 0 0,60 32 400 0 0,-1 3-1 0 0,112 88 1 0 0,-161-113-386 0 0,1-1 0 0 0,47 22 0 0 0,-78-42-140 0 0,2 2-52 0 0,-3-3-12 0 0,1 1 0 0 0,-1 0 0 0 0,1-1 0 0 0,-1 1 0 0 0,0-1 0 0 0,1 1 0 0 0,-1-1 0 0 0,1 0 0 0 0,-1 1 0 0 0,1-1 0 0 0,2 0 0 0 0,0 0-15 0 0,-3 0-59 0 0,16 0-533 0 0,-3-3-2304 0 0,-5-1-3924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52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175 436 455 0 0,'-4'9'1767'0'0,"4"-8"-1691"0"0,0-1 0 0 0,0 1 0 0 0,0 0 0 0 0,-1-1 0 0 0,1 1 0 0 0,0-1-1 0 0,0 1 1 0 0,-1-1 0 0 0,1 1 0 0 0,-1-1 0 0 0,1 0 0 0 0,0 1 0 0 0,-1-1 0 0 0,1 1 0 0 0,-1-1 0 0 0,1 0 0 0 0,-2 1 0 0 0,0 1 104 0 0,-3 3-345 0 0,-1-1-1 0 0,0 0 1 0 0,0 0-1 0 0,0 0 1 0 0,-1-1-1 0 0,1 1 0 0 0,-9 1 1 0 0,15-4-119 0 0,-14 3-270 0 0,-25 6 548 0 0,25-7 291 0 0,14-2 340 0 0,-20 8 4679 0 0,2 4 5352 0 0,40-9-8814 0 0,-15-5-1643 0 0,-1 0-1 0 0,1 0 1 0 0,-1-1 0 0 0,0 0 0 0 0,1 0 0 0 0,10-5 0 0 0,34-23 751 0 0,-22 12-502 0 0,4-3 291 0 0,47-41 0 0 0,-53 40-510 0 0,49-42 639 0 0,-61 52-754 0 0,-7 5-54 0 0,1 0-1 0 0,15-10 0 0 0,-12 10 38 0 0,0-1 0 0 0,0 0 0 0 0,-1-1 0 0 0,13-12 0 0 0,0 4 103 0 0,-2 2-33 0 0,31-21 125 0 0,-30 18-118 0 0,39-23 0 0 0,-7 5 163 0 0,-42 27-271 0 0,-6 5-22 0 0,-1-1-1 0 0,0 0 1 0 0,10-9-1 0 0,-13 11-120 0 0,-2 2-323 0 0,-2 3-1150 0 0,1 0 1099 0 0,-1 0 0 0 0,1 0 0 0 0,-1 0 0 0 0,0 0-1 0 0,0 0 1 0 0,0 0 0 0 0,-1 2 0 0 0,0-1-1069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1839 0 0,'0'0'83'0'0,"0"0"-6"0"0,-8 3 6187 0 0,8-3-5760 0 0,-1 1-1 0 0,1-1 0 0 0,-1 1 1 0 0,0 1-1 0 0,-2 11 2278 0 0,4 15-1537 0 0,0-23-442 0 0,6 227 5525 0 0,1 19-5294 0 0,-5-223-2811 0 0,8 32-1 0 0,-6-43-5320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53:4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34 7631 0 0,'-1'-4'348'0'0,"0"-9"-6"0"0,1 12-281 0 0,-1 1 1 0 0,1-1-1 0 0,0 0 1 0 0,-1 1-1 0 0,0-1 1 0 0,1 0 0 0 0,-1 1-1 0 0,1-1 1 0 0,-1 1-1 0 0,0-1 1 0 0,1 1-1 0 0,-1 0 1 0 0,0-1-1 0 0,1 1 1 0 0,-1 0-1 0 0,0-1 1 0 0,0 1 0 0 0,1 0-1 0 0,-1 0 1 0 0,-1-1-1 0 0,0 1 225 0 0,-1-1 9 0 0,-1 0-1 0 0,1 0 0 0 0,0 0 1 0 0,-1 0-1 0 0,1 1 0 0 0,0-1 0 0 0,-1 1 1 0 0,1 0-1 0 0,-1 0 0 0 0,1 0 1 0 0,0 1-1 0 0,-5 0 0 0 0,-2 1 269 0 0,0 1 1 0 0,-14 6-1 0 0,22-8-548 0 0,1 0 105 0 0,-1 0-7 0 0,-4 4-19 0 0,5-5-95 0 0,1 0 0 0 0,0 1 1 0 0,-1-1-1 0 0,1 0 0 0 0,0 0 0 0 0,-1 1 1 0 0,1-1-1 0 0,0 0 0 0 0,-1 1 1 0 0,1-1-1 0 0,0 0 0 0 0,0 1 1 0 0,-1-1-1 0 0,1 0 0 0 0,0 1 0 0 0,0-1 1 0 0,0 1-1 0 0,-1-1 0 0 0,1 0 1 0 0,0 1-1 0 0,0-1 0 0 0,0 1 1 0 0,0-1-1 0 0,0 0 0 0 0,0 1 0 0 0,0-1 1 0 0,0 1-1 0 0,0-1 0 0 0,0 1 1 0 0,0-1-1 0 0,0 0 0 0 0,0 1 1 0 0,1-1-1 0 0,-1 1 0 0 0,0-1 1 0 0,0 0-1 0 0,0 1 0 0 0,1-1 0 0 0,-1 1 1 0 0,0-1-1 0 0,0 0 0 0 0,1 1 1 0 0,-1-1-1 0 0,1 1-3 0 0,2 4 0 0 0,-1-1 1 0 0,1 1-1 0 0,0-1 0 0 0,1 0 0 0 0,-1 0 1 0 0,1 0-1 0 0,7 5 0 0 0,36 24-44 0 0,-24-17 51 0 0,3 2 23 0 0,35 26 106 0 0,-54-37 59 0 0,1-1 0 0 0,-1 1 0 0 0,0 1 0 0 0,-1-1 0 0 0,7 10 0 0 0,-12-16-93 0 0,-1 0 0 0 0,0 0 0 0 0,1 1 0 0 0,-1-1 0 0 0,0 0 0 0 0,0 0 0 0 0,1 0 0 0 0,-1 0 0 0 0,0 1 0 0 0,0-1 0 0 0,0 0 0 0 0,-1 0 0 0 0,1 0 1 0 0,0 0-1 0 0,0 0 0 0 0,-1 1 0 0 0,1-1 0 0 0,0 0 0 0 0,-1 0 0 0 0,1 0 0 0 0,-1 0 0 0 0,0 0 0 0 0,1 0 0 0 0,-1 0 0 0 0,0 0 0 0 0,1 0 0 0 0,-1-1 0 0 0,0 1 0 0 0,-1 1 0 0 0,-5 4 48 0 0,1-1 1 0 0,-14 10-1 0 0,16-12 41 0 0,-5 2-65 0 0,-1 0 1 0 0,1-1-1 0 0,-1 0 1 0 0,-20 6-1 0 0,5-2-5 0 0,12-3-156 0 0,-15 6-246 0 0,23-3 22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53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27 189 1839 0 0,'2'-1'5893'0'0,"6"-8"-2786"0"0,16-24 1161 0 0,-18 23-3807 0 0,0 0 0 0 0,-1-1 0 0 0,4-12 0 0 0,-7 16-348 0 0,-1 0 0 0 0,0 1 0 0 0,-1-1 0 0 0,1 1 0 0 0,-1-1 0 0 0,0 0-1 0 0,-1 1 1 0 0,-1-11 0 0 0,1 15-83 0 0,1 1-1 0 0,0-1 0 0 0,-1 1 1 0 0,0 0-1 0 0,1-1 0 0 0,-1 1 1 0 0,0 0-1 0 0,1 0 0 0 0,-1-1 1 0 0,0 1-1 0 0,0 0 0 0 0,0 0 1 0 0,0 0-1 0 0,-1-1 0 0 0,1 2 123 0 0,-19-2 344 0 0,18 3-440 0 0,-1-1-1 0 0,1 1 1 0 0,0 0-1 0 0,0 0 1 0 0,0 0-1 0 0,0 0 1 0 0,0 0-1 0 0,0 0 1 0 0,0 1-1 0 0,0-1 1 0 0,0 1-1 0 0,0-1 1 0 0,1 1-1 0 0,-1 0 1 0 0,0 0-1 0 0,1-1 1 0 0,0 1 0 0 0,-1 0-1 0 0,1 0 1 0 0,0 1-1 0 0,-1 2 1 0 0,-1 2 131 0 0,0 0 0 0 0,1 0 0 0 0,0 0 0 0 0,0 0 0 0 0,-1 13 0 0 0,2-14-40 0 0,1 1 0 0 0,0-1 0 0 0,0 1-1 0 0,1 0 1 0 0,0-1 0 0 0,0 1 0 0 0,0-1 0 0 0,1 1-1 0 0,0-1 1 0 0,0 0 0 0 0,1 0 0 0 0,0 0-1 0 0,0 0 1 0 0,4 7 0 0 0,-2-7-60 0 0,1 1 0 0 0,-1-1 1 0 0,1-1-1 0 0,0 1 0 0 0,0-1 0 0 0,1 0 0 0 0,-1 0 0 0 0,1 0 1 0 0,0-1-1 0 0,0 0 0 0 0,10 3 0 0 0,-7-3-47 0 0,1-1 0 0 0,0 0 0 0 0,-1-1 0 0 0,1 0 0 0 0,1-1 0 0 0,-1 0 0 0 0,0 0 0 0 0,14-2 1 0 0,13-3-545 0 0,39-9 0 0 0,-55 9-233 0 0,9-2-999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4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5983 0 0,'21'-15'6095'0'0,"-20"17"-5788"0"0,-1 0 1 0 0,1 0-1 0 0,0 0 1 0 0,1 0-1 0 0,-1 0 1 0 0,0 0-1 0 0,3 3 0 0 0,2 4 363 0 0,1 6-9 0 0,-1 0-1 0 0,0 0 0 0 0,5 23 1 0 0,7 49 459 0 0,-16-77-1002 0 0,24 133 706 0 0,-26-140 108 0 0,-3-9-650 0 0,-2-11-170 0 0,-11-74 72 0 0,-4-30-652 0 0,17 89 97 0 0,-2 1-74 0 0,2-1 1 0 0,1 1-1 0 0,2-1 1 0 0,4-35-1 0 0,-3 60 370 0 0,0 1 1 0 0,1-1-1 0 0,0 1 0 0 0,0 0 0 0 0,0 0 0 0 0,1 0 0 0 0,4-7 0 0 0,-7 12 72 0 0,1 0 0 0 0,0-1 0 0 0,0 1 0 0 0,0 0-1 0 0,0 0 1 0 0,0 0 0 0 0,0 0 0 0 0,0 0-1 0 0,1 0 1 0 0,-1 0 0 0 0,0 0 0 0 0,0 0-1 0 0,1 0 1 0 0,-1 0 0 0 0,1 1 0 0 0,-1-1-1 0 0,1 1 1 0 0,-1-1 0 0 0,1 1 0 0 0,-1 0 0 0 0,1-1-1 0 0,-1 1 1 0 0,1 0 0 0 0,-1 0 0 0 0,1 0-1 0 0,-1 0 1 0 0,1 0 0 0 0,0 0 0 0 0,-1 1-1 0 0,1-1 1 0 0,-1 0 0 0 0,1 1 0 0 0,-1 0-1 0 0,3 0 1 0 0,5 4 73 0 0,-1 0 0 0 0,1 0 0 0 0,-1 1 0 0 0,0 0 0 0 0,-1 1 0 0 0,1-1 0 0 0,6 10 0 0 0,-10-11 98 0 0,0 0 0 0 0,0 0 0 0 0,0 0 0 0 0,-1 1 0 0 0,1 0 0 0 0,-1-1 0 0 0,-1 1 0 0 0,1 0 0 0 0,-1 1 0 0 0,0-1 0 0 0,2 12 0 0 0,-4-13-67 0 0,-1 1 0 0 0,1 0 0 0 0,-1-1 0 0 0,0 0 0 0 0,0 1 0 0 0,0-1 0 0 0,-1 1-1 0 0,0-1 1 0 0,0 0 0 0 0,0 0 0 0 0,-1 0 0 0 0,0 0 0 0 0,0-1 0 0 0,0 1 0 0 0,0-1 0 0 0,-6 6 0 0 0,-4 4-60 0 0,-2 0 0 0 0,1-1 0 0 0,-21 14 0 0 0,4-7-2086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5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16 7831 0 0,'0'0'603'0'0,"-14"-2"-144"0"0,11 1 21 0 0,0 1 1 0 0,0-1-1 0 0,0 1 0 0 0,0 0 1 0 0,0 0-1 0 0,0 0 1 0 0,0 1-1 0 0,0-1 1 0 0,0 0-1 0 0,0 1 0 0 0,0 0 1 0 0,0 0-1 0 0,0 0 1 0 0,0 0-1 0 0,1 0 1 0 0,-5 3-1 0 0,4-2-319 0 0,0 1-1 0 0,0-1 1 0 0,1 1 0 0 0,-1 0-1 0 0,1-1 1 0 0,-1 1 0 0 0,1 0-1 0 0,0 1 1 0 0,0-1 0 0 0,0 0-1 0 0,1 0 1 0 0,-2 5-1 0 0,1-3-162 0 0,0 0 0 0 0,1 0 0 0 0,-1 0 0 0 0,2 0 0 0 0,-1 1 0 0 0,0-1 0 0 0,1 0 0 0 0,0 1 0 0 0,0-1 0 0 0,1 1 0 0 0,-1-1 0 0 0,1 0 0 0 0,0 0 0 0 0,1 1 0 0 0,-1-1 0 0 0,1 0 0 0 0,0 0 0 0 0,5 8 0 0 0,-5-10 25 0 0,0 0-1 0 0,0 0 1 0 0,0-1 0 0 0,0 1-1 0 0,1-1 1 0 0,-1 1 0 0 0,1-1 0 0 0,0 0-1 0 0,0 0 1 0 0,0 0 0 0 0,-1-1-1 0 0,2 1 1 0 0,-1-1 0 0 0,4 2-1 0 0,-5-2-8 0 0,1-1 0 0 0,-1 0 0 0 0,0 1 0 0 0,0-1 0 0 0,0 0 0 0 0,0 0 0 0 0,1-1-1 0 0,-1 1 1 0 0,0 0 0 0 0,0-1 0 0 0,0 1 0 0 0,0-1 0 0 0,0 0 0 0 0,0 0-1 0 0,0 0 1 0 0,0 0 0 0 0,0 0 0 0 0,0 0 0 0 0,0 0 0 0 0,-1 0 0 0 0,1-1-1 0 0,0 1 1 0 0,2-4 0 0 0,0 0-1 0 0,0 0 0 0 0,0 0 0 0 0,0 0-1 0 0,-1-1 1 0 0,0 0 0 0 0,0 0 0 0 0,-1 0 0 0 0,1 0-1 0 0,-1 0 1 0 0,0 0 0 0 0,-1 0 0 0 0,2-9 0 0 0,-2-5 28 0 0,0 1 0 0 0,-3-36 1 0 0,1 46 54 0 0,1 6 144 0 0,0 5 87 0 0,5 31 668 0 0,-3-27-938 0 0,1 0 0 0 0,0 0-1 0 0,1 0 1 0 0,-1 0 0 0 0,1 0-1 0 0,0-1 1 0 0,0 0 0 0 0,1 1-1 0 0,5 3 1 0 0,-2-1-943 0 0,1-1 0 0 0,0 0 1 0 0,0 0-1 0 0,17 8 0 0 0,-17-11-5705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5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2303 0 0,'2'17'554'0'0,"6"29"9641"0"0,19 60-1749 0 0,-30-114-7698 0 0,-3-13-531 0 0,4 3-61 0 0,0 0-1 0 0,1 0 1 0 0,1-1 0 0 0,4-27-1 0 0,-3 37-96 0 0,1 1-1 0 0,0-1 1 0 0,0 0-1 0 0,1 1 1 0 0,0-1-1 0 0,0 1 1 0 0,1 0-1 0 0,1 0 1 0 0,-1 0-1 0 0,1 1 1 0 0,7-9-1 0 0,-11 15-173 0 0,0-1 0 0 0,1 1 0 0 0,0 0 0 0 0,-1 0 1 0 0,1-1-1 0 0,0 1 0 0 0,0 0 0 0 0,-1 0 0 0 0,1 1 0 0 0,0-1 0 0 0,0 0 0 0 0,0 1 0 0 0,0-1 0 0 0,0 1 0 0 0,0 0 1 0 0,0-1-1 0 0,0 1 0 0 0,0 0 0 0 0,0 0 0 0 0,0 0 0 0 0,0 1 0 0 0,0-1 0 0 0,0 0 0 0 0,0 1 0 0 0,0-1 0 0 0,4 2 0 0 0,3 2-1087 0 0,0 1 0 0 0,0-1 0 0 0,0 1 0 0 0,9 7 0 0 0,-14-9 605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6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10135 0 0,'0'10'1096'0'0,"28"396"9048"0"0,-11-304-13938 0 0,-16-96 1820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6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11055 0 0,'0'0'852'0'0,"6"-9"2626"0"0,-2 6-2505 0 0,1 0 1 0 0,-1 0 0 0 0,1 0-1 0 0,0 1 1 0 0,6-3 0 0 0,-2 2-171 0 0,0 0 1 0 0,13-1-1 0 0,5 1-441 0 0,29 0 1 0 0,-40 3-10 0 0,63 1-802 0 0,-67 0-875 0 0,0 1-1 0 0,16 4 1 0 0,-18-3-370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6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2303 0 0,'-9'12'200'0'0,"5"-3"647"0"0,0 0 0 0 0,0 1 0 0 0,1 0 0 0 0,1-1 0 0 0,-1 1 0 0 0,-1 18 0 0 0,2 62 9001 0 0,1-33-6985 0 0,1-45-2571 0 0,1-1-1 0 0,1 0 1 0 0,2 13-1 0 0,-3-22 462 0 0,0-3-713 0 0,1 0 1 0 0,-1 0-1 0 0,1-1 1 0 0,-1 1-1 0 0,1-1 0 0 0,-1 1 1 0 0,0-1-1 0 0,0 1 1 0 0,0-1-1 0 0,0 0 1 0 0,2-2-1 0 0,8-20 88 0 0,-1 0 1 0 0,14-51-1 0 0,-16 48-413 0 0,1-1 0 0 0,14-28-1 0 0,-20 51 262 0 0,1-1 0 0 0,-1 0-1 0 0,1 1 1 0 0,0 0 0 0 0,1 0-1 0 0,6-7 1 0 0,-10 12 96 0 0,13 9 437 0 0,-10-1-390 0 0,0 0 0 0 0,-1 1 0 0 0,0 0 0 0 0,0-1 0 0 0,-1 1 0 0 0,2 18 0 0 0,5 15 264 0 0,-4-26-340 0 0,1 0 1 0 0,1 0-1 0 0,0 0 0 0 0,18 27 0 0 0,-21-38-329 0 0,-1 0 0 0 0,1-1 0 0 0,0 0 0 0 0,8 7 0 0 0,7 4-4588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7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36 148 10135 0 0,'0'1'778'0'0,"3"4"575"0"0,10-2 3063 0 0,-8-6-4158 0 0,0 0 0 0 0,0-1-1 0 0,0 0 1 0 0,-1 1 0 0 0,0-2 0 0 0,0 1 0 0 0,0 0 0 0 0,0-1 0 0 0,-1 1-1 0 0,0-1 1 0 0,0 0 0 0 0,3-6 0 0 0,-5 8-205 0 0,0 0-1 0 0,1 1 1 0 0,-1-1-1 0 0,-1 0 1 0 0,1 0-1 0 0,0 0 1 0 0,-1 0-1 0 0,1 0 1 0 0,-1-1-1 0 0,0 1 1 0 0,0 0-1 0 0,0 0 1 0 0,-1 0-1 0 0,1 0 1 0 0,-1 0-1 0 0,0 0 1 0 0,1 0-1 0 0,-1 0 1 0 0,-1 0-1 0 0,1 0 1 0 0,0 1-1 0 0,-1-1 1 0 0,1 0-1 0 0,-1 1 1 0 0,-2-3-1 0 0,3 3 11 0 0,0 1 0 0 0,0-1-1 0 0,0 1 1 0 0,0 0 0 0 0,-1 0 0 0 0,1-1-1 0 0,0 1 1 0 0,-1 0 0 0 0,1 0 0 0 0,-1 1 0 0 0,1-1-1 0 0,-1 0 1 0 0,0 0 0 0 0,1 1 0 0 0,-1-1-1 0 0,1 1 1 0 0,-1-1 0 0 0,0 1 0 0 0,0 0-1 0 0,1-1 1 0 0,-1 1 0 0 0,0 0 0 0 0,0 0-1 0 0,1 0 1 0 0,-1 1 0 0 0,0-1 0 0 0,0 0-1 0 0,1 1 1 0 0,-1-1 0 0 0,0 1 0 0 0,1-1-1 0 0,-1 1 1 0 0,1 0 0 0 0,-1 0 0 0 0,1 0 0 0 0,-1 0-1 0 0,1 0 1 0 0,-3 2 0 0 0,1 0 21 0 0,0 0 1 0 0,-1 1-1 0 0,1 0 1 0 0,1-1-1 0 0,-1 1 1 0 0,1 0-1 0 0,-1 0 1 0 0,1 0-1 0 0,0 1 1 0 0,0-1-1 0 0,1 1 1 0 0,-1-1-1 0 0,0 7 1 0 0,1-3-2 0 0,1 0 1 0 0,0 1 0 0 0,0-1-1 0 0,1 0 1 0 0,0 0 0 0 0,1 0-1 0 0,0 0 1 0 0,0 0 0 0 0,0-1-1 0 0,1 1 1 0 0,0 0 0 0 0,1-1-1 0 0,-1 0 1 0 0,2 0 0 0 0,6 10-1 0 0,-7-11-104 0 0,1-1 1 0 0,0 1-1 0 0,0 0 0 0 0,0-1 0 0 0,1 0 0 0 0,0-1 1 0 0,0 1-1 0 0,0-1 0 0 0,0 0 0 0 0,1-1 0 0 0,-1 1 1 0 0,1-1-1 0 0,0 0 0 0 0,0-1 0 0 0,0 0 0 0 0,0 0 1 0 0,9 1-1 0 0,-13-3-230 0 0,1 0 1 0 0,-1 0 0 0 0,0 0-1 0 0,1 0 1 0 0,-1-1-1 0 0,0 1 1 0 0,1-1 0 0 0,-1 0-1 0 0,0 0 1 0 0,0 0 0 0 0,0 0-1 0 0,0-1 1 0 0,0 1-1 0 0,3-3 1 0 0,-2 1-1149 0 0,-1 0 0 0 0,1 0 0 0 0,-1 0 1 0 0,0 0-1 0 0,0-1 0 0 0,3-3 0 0 0,-1 0-3992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4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1 234 8287 0 0,'17'-8'639'0'0,"-16"8"-490"0"0,0-1 0 0 0,0 1 0 0 0,0 0 1 0 0,0-1-1 0 0,0 1 0 0 0,0 0 0 0 0,1 0 0 0 0,-1 0 0 0 0,0 0 0 0 0,0 0 0 0 0,0 0 1 0 0,2 1-1 0 0,5-1 1087 0 0,-3-1-860 0 0,-1-1 1 0 0,0 0 0 0 0,0 0 0 0 0,0 0 0 0 0,0 0 0 0 0,0-1-1 0 0,-1 0 1 0 0,1 1 0 0 0,-1-1 0 0 0,1-1 0 0 0,-1 1-1 0 0,0 0 1 0 0,0-1 0 0 0,-1 1 0 0 0,1-1 0 0 0,-1 0 0 0 0,4-8-1 0 0,0-1-233 0 0,-1 1 0 0 0,-1-1 0 0 0,0 0 0 0 0,5-24 0 0 0,-9 32-112 0 0,1-1 0 0 0,-1 0 0 0 0,0 0 1 0 0,0 0-1 0 0,0 0 0 0 0,-1 1 0 0 0,-2-10 0 0 0,3 14-26 0 0,0 0-1 0 0,-1 0 0 0 0,1 0 0 0 0,0 0 1 0 0,-1 0-1 0 0,1 0 0 0 0,-1 0 1 0 0,1 0-1 0 0,-1 0 0 0 0,1 0 0 0 0,-1 0 1 0 0,0 0-1 0 0,0 0 0 0 0,1 0 0 0 0,-1 0 1 0 0,0 1-1 0 0,0-1 0 0 0,0 0 0 0 0,0 1 1 0 0,0-1-1 0 0,0 1 0 0 0,0-1 0 0 0,0 1 1 0 0,0-1-1 0 0,0 1 0 0 0,0-1 0 0 0,0 1 1 0 0,0 0-1 0 0,0 0 0 0 0,-1 0 1 0 0,1 0-1 0 0,0-1 0 0 0,0 2 0 0 0,0-1 1 0 0,0 0-1 0 0,0 0 0 0 0,0 0 0 0 0,-1 0 1 0 0,1 1-1 0 0,0-1 0 0 0,0 0 0 0 0,0 1 1 0 0,0-1-1 0 0,-2 2 0 0 0,-1 1 7 0 0,0-1-1 0 0,0 1 1 0 0,1 0-1 0 0,-1 0 1 0 0,0 0-1 0 0,1 1 1 0 0,0-1-1 0 0,0 1 1 0 0,0 0-1 0 0,0 0 0 0 0,1 0 1 0 0,0 0-1 0 0,0 0 1 0 0,0 1-1 0 0,0-1 1 0 0,0 1-1 0 0,-1 6 1 0 0,0 1 138 0 0,1 0-1 0 0,0-1 1 0 0,1 1 0 0 0,0 0 0 0 0,2 23 0 0 0,0-25 5 0 0,0 0 0 0 0,1 1 0 0 0,0-1 0 0 0,1 0 1 0 0,0 0-1 0 0,1-1 0 0 0,0 1 0 0 0,0-1 0 0 0,9 14 1 0 0,-10-18-112 0 0,1 0 1 0 0,0 0 0 0 0,0-1 0 0 0,0 0 0 0 0,0 1 0 0 0,1-1 0 0 0,0-1 0 0 0,-1 1-1 0 0,1-1 1 0 0,1 0 0 0 0,-1 0 0 0 0,0 0 0 0 0,1-1 0 0 0,-1 0 0 0 0,1 0 0 0 0,0 0 0 0 0,11 1-1 0 0,-10-2-21 0 0,1-1-1 0 0,0 0 0 0 0,0 0 0 0 0,-1-1 0 0 0,1 0 0 0 0,0-1 1 0 0,-1 1-1 0 0,1-2 0 0 0,-1 1 0 0 0,0-1 0 0 0,0 0 0 0 0,11-6 0 0 0,1-3-1560 0 0,0-1 0 0 0,34-29 0 0 0,-40 30-3338 0 0,-1-3-1277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37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4607 0 0,'0'0'208'0'0,"2"8"32"0"0,2 11 2884 0 0,0-1 0 0 0,11 28 0 0 0,-3-13-890 0 0,2 10-71 0 0,12 41 2059 0 0,-33-96-3813 0 0,-1-23-254 0 0,2 8-97 0 0,1 0 0 0 0,-1-31 0 0 0,5 50-51 0 0,1-1 1 0 0,0 1 0 0 0,1-1-1 0 0,0 1 1 0 0,1 0-1 0 0,-1 0 1 0 0,2 0 0 0 0,-1 0-1 0 0,1 0 1 0 0,0 0 0 0 0,7-11-1 0 0,-9 16 70 0 0,1 1-1 0 0,0-1 1 0 0,0 0 0 0 0,0 1-1 0 0,0-1 1 0 0,1 1-1 0 0,-1 0 1 0 0,1 0 0 0 0,-1 0-1 0 0,1 0 1 0 0,0 0-1 0 0,0 0 1 0 0,-1 1 0 0 0,1-1-1 0 0,1 1 1 0 0,-1 0 0 0 0,5-1-1 0 0,-2 1 60 0 0,-1 0 0 0 0,1 1 0 0 0,0 0 1 0 0,-1 0-1 0 0,1 1 0 0 0,-1-1 0 0 0,1 1 0 0 0,-1 0 0 0 0,9 4 0 0 0,-6-3-118 0 0,2 1-1034 0 0,1 1 0 0 0,18 1-1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5.1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19 9727 0 0,'3'-18'6338'0'0,"-6"29"-4702"0"0,-19 136 1104 0 0,15-86-2134 0 0,0 0 394 0 0,2 96 0 0 0,6-125-655 0 0,1 0-1 0 0,2 0 1 0 0,2-1-1 0 0,16 56 1 0 0,-19-77-280 0 0,1 0 0 0 0,0 0 0 0 0,1 0-1 0 0,0 0 1 0 0,1-1 0 0 0,0 0 0 0 0,0 0 0 0 0,9 8 0 0 0,-10-11-322 0 0,0-1 0 0 0,1-1 0 0 0,0 1-1 0 0,0-1 1 0 0,0 0 0 0 0,1 0 0 0 0,-1-1 0 0 0,1 0 0 0 0,0 0 0 0 0,0 0-1 0 0,0-1 1 0 0,12 2 0 0 0,1 0-7731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6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73 7367 0 0,'0'0'3746'0'0,"-3"20"171"0"0,-2 92-1458 0 0,0 18-1831 0 0,5-129-462 0 0,1-4-110 0 0,0 1 0 0 0,0-1 0 0 0,0 1 0 0 0,-1-1 0 0 0,1 1 0 0 0,0-4 0 0 0,-1 5-30 0 0,10-54 42 0 0,-2 1 1 0 0,-2-1 0 0 0,-3-94-1 0 0,1 196-189 0 0,12 58-1 0 0,-11-79 120 0 0,1 0-1 0 0,2 0 1 0 0,1-1-1 0 0,16 33 0 0 0,-21-51 131 0 0,0 0-1 0 0,0 0 0 0 0,0-1 0 0 0,1 0 1 0 0,11 11-1 0 0,-15-16-57 0 0,0 0 0 0 0,0 0 0 0 0,0 0 0 0 0,0 0 1 0 0,0-1-1 0 0,0 1 0 0 0,0 0 0 0 0,0-1 0 0 0,0 1 0 0 0,0-1 0 0 0,0 1 0 0 0,0-1 0 0 0,1 1 1 0 0,-1-1-1 0 0,0 0 0 0 0,0 0 0 0 0,0 0 0 0 0,1 1 0 0 0,-1-1 0 0 0,0 0 0 0 0,0-1 1 0 0,1 1-1 0 0,-1 0 0 0 0,0 0 0 0 0,0 0 0 0 0,0-1 0 0 0,1 1 0 0 0,-1-1 0 0 0,0 1 1 0 0,0-1-1 0 0,0 1 0 0 0,0-1 0 0 0,0 1 0 0 0,0-1 0 0 0,0 0 0 0 0,0 0 0 0 0,0 0 0 0 0,0 0 1 0 0,0 1-1 0 0,0-1 0 0 0,-1 0 0 0 0,1 0 0 0 0,0 0 0 0 0,-1-1 0 0 0,2-1 0 0 0,2-4 202 0 0,-1-1 0 0 0,0 1 0 0 0,0-1-1 0 0,0 0 1 0 0,-1 0 0 0 0,2-15 0 0 0,2-53 306 0 0,-6 61-512 0 0,-1-84-462 0 0,-6 33-5386 0 0,6 59 4248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6.6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6911 0 0,'1'7'8827'0'0,"3"24"-7307"0"0,1-4-641 0 0,-3-13-492 0 0,0 0 1 0 0,1 0-1 0 0,6 16 0 0 0,-7-27-306 0 0,-1 1-1 0 0,1-1 1 0 0,-1 1-1 0 0,1-1 1 0 0,0 0-1 0 0,1 0 1 0 0,-1 0 0 0 0,0 0-1 0 0,1 0 1 0 0,0 0-1 0 0,-1-1 1 0 0,1 1-1 0 0,0-1 1 0 0,1 0-1 0 0,-1 0 1 0 0,6 3-1 0 0,-8-5-61 0 0,0 0-1 0 0,1 1 0 0 0,-1-1 1 0 0,0 0-1 0 0,1 0 1 0 0,-1 0-1 0 0,0 0 1 0 0,1 0-1 0 0,-1-1 0 0 0,0 1 1 0 0,0 0-1 0 0,1-1 1 0 0,-1 1-1 0 0,0 0 0 0 0,0-1 1 0 0,1 0-1 0 0,-1 1 1 0 0,0-1-1 0 0,0 0 0 0 0,0 1 1 0 0,0-1-1 0 0,0 0 1 0 0,1-1-1 0 0,1-1 27 0 0,0 1 0 0 0,-1-1-1 0 0,0 0 1 0 0,1 1 0 0 0,-1-1 0 0 0,0 0-1 0 0,2-4 1 0 0,1-9-69 0 0,0 1 1 0 0,-1-1-1 0 0,0 0 0 0 0,-1-1 0 0 0,1-18 1 0 0,-6 10-42 0 0,1 23 275 0 0,2 16 79 0 0,0-5-214 0 0,1 1-1 0 0,0-1 1 0 0,0 0 0 0 0,1 0-1 0 0,0 0 1 0 0,6 9 0 0 0,-7-12-277 0 0,1-1 0 0 0,0 0-1 0 0,1 0 1 0 0,-1-1 0 0 0,1 1 0 0 0,0-1 0 0 0,0 1 0 0 0,0-1 0 0 0,1-1 0 0 0,0 1 0 0 0,5 3 0 0 0,3-2-2912 0 0,-4-3-1726 0 0,-1 0-492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7.0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1 9215 0 0,'-1'1'221'0'0,"1"0"0"0"0,-1 0-1 0 0,0 1 1 0 0,1-1-1 0 0,-1 0 1 0 0,0 0-1 0 0,0 0 1 0 0,1 0 0 0 0,-1 0-1 0 0,0-1 1 0 0,0 1-1 0 0,0 0 1 0 0,0 0 0 0 0,0-1-1 0 0,0 1 1 0 0,-1 0-1 0 0,1-1 1 0 0,0 1 0 0 0,0-1-1 0 0,0 1 1 0 0,-2-1-1 0 0,-5 4 2110 0 0,5-2-1962 0 0,0 1 0 0 0,1-1 1 0 0,-1 1-1 0 0,1-1 0 0 0,-1 1 0 0 0,1 0 1 0 0,0 0-1 0 0,0 0 0 0 0,1 0 0 0 0,-1 0 0 0 0,1 0 1 0 0,-1 0-1 0 0,0 6 0 0 0,0-4-163 0 0,1 1 0 0 0,1-1-1 0 0,-1 1 1 0 0,1-1 0 0 0,0 1 0 0 0,0-1-1 0 0,0 1 1 0 0,2 7 0 0 0,-1-8-129 0 0,1 1 1 0 0,-1-1-1 0 0,1 0 0 0 0,-1 0 1 0 0,2 0-1 0 0,-1 0 1 0 0,0 0-1 0 0,1 0 0 0 0,0 0 1 0 0,0-1-1 0 0,1 0 0 0 0,-1 1 1 0 0,1-1-1 0 0,0-1 1 0 0,0 1-1 0 0,0 0 0 0 0,0-1 1 0 0,9 5-1 0 0,-6-5-24 0 0,0 0-1 0 0,0 0 1 0 0,1-1 0 0 0,-1 0-1 0 0,12 1 1 0 0,-15-3-372 0 0,1 1 1 0 0,-1-2-1 0 0,1 1 0 0 0,5-1 0 0 0,-6 0-398 0 0,-1 0 0 0 0,0 0-1 0 0,0 0 1 0 0,1 0 0 0 0,-1 0-1 0 0,4-3 1 0 0,-1 0-941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7.3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4 6447 0 0,'-1'-3'12006'0'0,"1"11"-11623"0"0,0-6 40 0 0,2 46 488 0 0,2 0-1 0 0,3 0 0 0 0,21 81 0 0 0,-24-113-985 0 0,1-1 0 0 0,0 0-1 0 0,9 16 1 0 0,5 0-8311 0 0,-14-24 2244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7.7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21 110 8287 0 0,'0'0'639'0'0,"17"2"5473"0"0,-13-2-5825 0 0,-1-1 0 0 0,1 0 0 0 0,0-1 1 0 0,-1 1-1 0 0,0-1 0 0 0,1 0 0 0 0,-1 1 0 0 0,0-1 0 0 0,0-1 1 0 0,0 1-1 0 0,0 0 0 0 0,0-1 0 0 0,0 0 0 0 0,-1 1 0 0 0,1-1 1 0 0,2-5-1 0 0,-4 6-240 0 0,1 0 0 0 0,-1 0 0 0 0,0 0 0 0 0,0 0 1 0 0,0 0-1 0 0,-1 0 0 0 0,1 0 0 0 0,0 0 0 0 0,-1-1 0 0 0,1 1 0 0 0,-1 0 1 0 0,0 0-1 0 0,0-1 0 0 0,0 1 0 0 0,0 0 0 0 0,0 0 0 0 0,0-1 1 0 0,-1 1-1 0 0,1 0 0 0 0,-1 0 0 0 0,1-1 0 0 0,-1 1 0 0 0,0 0 0 0 0,0 0 1 0 0,0 0-1 0 0,0 0 0 0 0,0 0 0 0 0,-3-2 0 0 0,3 3-1 0 0,0 0-1 0 0,0 0 1 0 0,0 0 0 0 0,0 0-1 0 0,0 1 1 0 0,0-1 0 0 0,-1 0-1 0 0,1 1 1 0 0,0-1 0 0 0,-1 1-1 0 0,1 0 1 0 0,0-1 0 0 0,-1 1-1 0 0,1 0 1 0 0,0 0 0 0 0,-1 0-1 0 0,1 0 1 0 0,-1 0 0 0 0,1 0-1 0 0,0 0 1 0 0,-1 0 0 0 0,1 0-1 0 0,-1 1 1 0 0,1-1 0 0 0,0 1-1 0 0,0-1 1 0 0,-1 1 0 0 0,-1 0-1 0 0,0 1 15 0 0,0 0-1 0 0,-1-1 0 0 0,1 1 0 0 0,0 0 1 0 0,1 0-1 0 0,-1 1 0 0 0,0-1 0 0 0,1 0 1 0 0,-1 1-1 0 0,-2 3 0 0 0,2 0 57 0 0,1-1 1 0 0,-1 1-1 0 0,1 0 0 0 0,0 0 0 0 0,0 0 1 0 0,1 0-1 0 0,0 0 0 0 0,0 1 0 0 0,0-1 1 0 0,1 0-1 0 0,0 1 0 0 0,0-1 0 0 0,1 0 1 0 0,-1 0-1 0 0,1 1 0 0 0,1-1 0 0 0,2 7 1 0 0,-3-9-53 0 0,0 0 1 0 0,0 0 0 0 0,1 0-1 0 0,0 0 1 0 0,-1-1 0 0 0,1 1-1 0 0,1-1 1 0 0,-1 1 0 0 0,0-1 0 0 0,1 0-1 0 0,0 0 1 0 0,0 0 0 0 0,0 0-1 0 0,0 0 1 0 0,0-1 0 0 0,0 1-1 0 0,1-1 1 0 0,-1 0 0 0 0,1 0 0 0 0,0 0-1 0 0,0-1 1 0 0,-1 1 0 0 0,1-1-1 0 0,0 0 1 0 0,0 0 0 0 0,0 0-1 0 0,5 0 1 0 0,8-1 15 0 0,1-1 0 0 0,31-5 0 0 0,5-8-2699 0 0,-43 10 622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8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11 8839 0 0,'0'0'400'0'0,"0"-1"0"0"0,1-1-256 0 0,-1 2-24 0 0,0-1-1 0 0,0 1 0 0 0,0 0 0 0 0,0 0 0 0 0,0 0 1 0 0,0-1-1 0 0,0 1 0 0 0,0 0 0 0 0,0 0 1 0 0,0-1-1 0 0,0 1 0 0 0,0 0 0 0 0,0 0 0 0 0,0-1 1 0 0,0 1-1 0 0,0 0 0 0 0,0 0 0 0 0,0-1 1 0 0,0 1-1 0 0,0 0 0 0 0,-1 0 0 0 0,1 0 0 0 0,0-1 1 0 0,0 1-1 0 0,0 0 0 0 0,0 0 0 0 0,-1 0 1 0 0,1-1-1 0 0,0 1 0 0 0,0 0 0 0 0,0 0 0 0 0,-1 0 1 0 0,1 0-1 0 0,0 0 0 0 0,0 0 0 0 0,0-1 1 0 0,-1 1-1 0 0,1 0 0 0 0,0 0 0 0 0,0 0 0 0 0,-1 0 1 0 0,1 0-1 0 0,0 0 0 0 0,0 0 0 0 0,-1 0 1 0 0,1 0-1 0 0,0 0 0 0 0,0 0 0 0 0,-1 0 0 0 0,1 0 1 0 0,0 0-1 0 0,0 1 0 0 0,-1-1 0 0 0,1 0 1 0 0,0 0-1 0 0,0 0 0 0 0,0 0 0 0 0,-1 0 0 0 0,1 1 1 0 0,-12 6 850 0 0,8-3-847 0 0,1 0 0 0 0,0 0-1 0 0,0 1 1 0 0,1 0 0 0 0,-1-1-1 0 0,1 1 1 0 0,0 0 0 0 0,0 0-1 0 0,1 0 1 0 0,-1 0 0 0 0,1 0-1 0 0,0 1 1 0 0,0 7 0 0 0,0-4-100 0 0,1 0 1 0 0,0 0 0 0 0,1 0 0 0 0,0 0 0 0 0,0 0 0 0 0,1-1-1 0 0,3 11 1 0 0,-4-16 4 0 0,0 1 1 0 0,1-1-1 0 0,-1 0 0 0 0,1 0 0 0 0,0 1 1 0 0,0-1-1 0 0,0-1 0 0 0,0 1 0 0 0,1 0 0 0 0,-1 0 1 0 0,1-1-1 0 0,-1 0 0 0 0,1 1 0 0 0,0-1 0 0 0,0 0 1 0 0,0 0-1 0 0,0-1 0 0 0,1 1 0 0 0,-1-1 1 0 0,0 1-1 0 0,1-1 0 0 0,-1 0 0 0 0,6 1 0 0 0,-5-2 52 0 0,0 0 0 0 0,0 1 0 0 0,0-1-1 0 0,1-1 1 0 0,-1 1 0 0 0,0-1 0 0 0,0 1-1 0 0,0-1 1 0 0,0-1 0 0 0,0 1 0 0 0,0 0-1 0 0,0-1 1 0 0,0 0 0 0 0,-1 0 0 0 0,1 0-1 0 0,-1 0 1 0 0,1-1 0 0 0,-1 1 0 0 0,0-1-1 0 0,4-3 1 0 0,-5 3 27 0 0,0 1 0 0 0,0-1 0 0 0,0 0 0 0 0,0 1 1 0 0,-1-1-1 0 0,1 0 0 0 0,-1 0 0 0 0,1 0 0 0 0,-1 0 0 0 0,0 0 0 0 0,0 0 0 0 0,-1-1 0 0 0,1 1 0 0 0,-1 0 0 0 0,1 0 0 0 0,-1-1 0 0 0,0 1 1 0 0,0 0-1 0 0,-1-1 0 0 0,1 1 0 0 0,-1 0 0 0 0,1 0 0 0 0,-3-6 0 0 0,0 1-4 0 0,0 1-1 0 0,-1 0 1 0 0,1 1 0 0 0,-1-1 0 0 0,0 1-1 0 0,-1-1 1 0 0,0 1 0 0 0,0 0 0 0 0,-6-5-1 0 0,4 5-137 0 0,4 2-127 0 0,0 1-1 0 0,0 0 0 0 0,-1 0 0 0 0,1 0 1 0 0,-1 0-1 0 0,0 0 0 0 0,0 1 0 0 0,0-1 1 0 0,-1 1-1 0 0,1 0 0 0 0,-7-2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8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1 159 7831 0 0,'4'16'1361'0'0,"1"0"-1"0"0,1 0 0 0 0,0-1 1 0 0,2 1-1 0 0,15 25 0 0 0,11 22 549 0 0,21 46 2852 0 0,-65-123-3788 0 0,-5-14-1319 0 0,2-2 0 0 0,2 0-1 0 0,0-1 1 0 0,2 0 0 0 0,2 0-1 0 0,0-1 1 0 0,2 1 0 0 0,-1-62-1 0 0,6 86 354 0 0,0 1-1 0 0,1-1 1 0 0,0 1-1 0 0,0-1 0 0 0,0 1 1 0 0,1-1-1 0 0,0 1 1 0 0,0 0-1 0 0,1 0 1 0 0,-1 0-1 0 0,1 0 1 0 0,6-8-1 0 0,-8 13 22 0 0,0 0-1 0 0,-1 1 0 0 0,1-1 1 0 0,0 0-1 0 0,0 0 1 0 0,0 1-1 0 0,0-1 1 0 0,0 1-1 0 0,0-1 1 0 0,0 1-1 0 0,0-1 0 0 0,0 1 1 0 0,0-1-1 0 0,0 1 1 0 0,0 0-1 0 0,0 0 1 0 0,0-1-1 0 0,0 1 0 0 0,0 0 1 0 0,1 0-1 0 0,-1 0 1 0 0,0 0-1 0 0,2 1 1 0 0,-1-1 16 0 0,0 1 0 0 0,0 0 0 0 0,-1 0 0 0 0,1 0 0 0 0,0 0 1 0 0,0 0-1 0 0,-1 0 0 0 0,1 1 0 0 0,-1-1 0 0 0,1 1 0 0 0,-1-1 0 0 0,2 3 1 0 0,0 0 65 0 0,0-1 0 0 0,-1 1 0 0 0,1 1 0 0 0,-1-1 1 0 0,0 0-1 0 0,0 0 0 0 0,-1 1 0 0 0,1-1 0 0 0,-1 1 0 0 0,0-1 1 0 0,0 6-1 0 0,-1-4 1 0 0,-1 1 1 0 0,1-1-1 0 0,-2 1 0 0 0,1-1 1 0 0,-1 1-1 0 0,0-1 0 0 0,-5 11 1 0 0,-26 41 123 0 0,12-22-335 0 0,16-30 19 0 0,-1 2-840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9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 8287 0 0,'0'0'639'0'0,"0"-1"-415"0"0,0-3 2843 0 0,2 14 1167 0 0,23 252 1411 0 0,-23-235-5389 0 0,-1-13-44 0 0,0-1 1 0 0,1 1 0 0 0,0-1-1 0 0,7 21 1 0 0,-9-34-198 0 0,0 1 0 0 0,0-1-1 0 0,0 0 1 0 0,0 0 0 0 0,0 0 0 0 0,0 1-1 0 0,0-1 1 0 0,1 0 0 0 0,-1 0 0 0 0,0 0-1 0 0,0 1 1 0 0,0-1 0 0 0,0 0 0 0 0,0 0-1 0 0,0 0 1 0 0,0 0 0 0 0,1 1 0 0 0,-1-1-1 0 0,0 0 1 0 0,0 0 0 0 0,0 0 0 0 0,0 0 0 0 0,0 0-1 0 0,1 0 1 0 0,-1 0 0 0 0,0 1 0 0 0,0-1-1 0 0,0 0 1 0 0,1 0 0 0 0,-1 0 0 0 0,0 0-1 0 0,0 0 1 0 0,0 0 0 0 0,1 0 0 0 0,-1 0-1 0 0,0 0 1 0 0,0 0 0 0 0,0 0 0 0 0,1 0-1 0 0,5-8 217 0 0,4-17-153 0 0,-9 22-30 0 0,12-38 66 0 0,-8 20-100 0 0,10-21-1 0 0,-13 37 15 0 0,0 0-1 0 0,1 0 1 0 0,0 0-1 0 0,0 0 1 0 0,0 0-1 0 0,1 1 1 0 0,-1-1 0 0 0,9-6-1 0 0,-11 10-10 0 0,-1 1-1 0 0,1-1 1 0 0,-1 1-1 0 0,1 0 1 0 0,0-1-1 0 0,-1 1 1 0 0,1 0-1 0 0,0 0 1 0 0,-1-1-1 0 0,1 1 1 0 0,0 0-1 0 0,-1 0 1 0 0,1 0-1 0 0,0 0 1 0 0,0 0-1 0 0,-1 0 1 0 0,1 0-1 0 0,0 0 1 0 0,-1 0-1 0 0,1 0 1 0 0,0 1-1 0 0,0-1 1 0 0,-1 0-1 0 0,1 0 1 0 0,-1 1-1 0 0,1-1 1 0 0,0 0-1 0 0,-1 1 1 0 0,1-1-1 0 0,-1 1 1 0 0,1-1-1 0 0,0 1 1 0 0,-1-1 0 0 0,1 1-1 0 0,-1-1 1 0 0,1 2-1 0 0,3 3 49 0 0,0 0 0 0 0,0 0 0 0 0,3 9 0 0 0,0-4 136 0 0,10 22 29 0 0,-12-22-206 0 0,0-1 0 0 0,10 13 0 0 0,-13-19-431 0 0,1 0-1 0 0,-1 0 0 0 0,1-1 0 0 0,0 1 1 0 0,0-1-1 0 0,4 3 0 0 0,1-2-5574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4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29 12439 0 0,'-8'5'9236'0'0,"19"-5"-8686"0"0,-1 0 0 0 0,1-1 1 0 0,-1 0-1 0 0,0-1 0 0 0,20-5 0 0 0,7-2-299 0 0,59-2-1331 0 0,-75 8-164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49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7 226 2303 0 0,'3'5'200'0'0,"-1"1"-200"0"0,0 2 0 0 0,0-1 0 0 0,0 1 2048 0 0,0-1 376 0 0,0 0 72 0 0,0 1 8 0 0,0-1-1688 0 0,-1 0-336 0 0,2 1-72 0 0,-1-1-16 0 0,1 0-264 0 0,-2-1-48 0 0,0 0-16 0 0,2 0 0 0 0,-2-2-1072 0 0,1-2-216 0 0</inkml:trace>
  <inkml:trace contextRef="#ctx0" brushRef="#br0" timeOffset="1">12 6 10591 0 0,'-7'0'1136'0'0,"2"-5"2360"0"0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50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2303 0 0,'0'0'102'0'0,"-1"12"592"0"0,1 10 8450 0 0,0 0-3331 0 0,2 5-2242 0 0,2 13-2644 0 0,1 35-401 0 0,-3-12-307 0 0,6 112-671 0 0,-5-152-1794 0 0,2-9-4529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50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16 130 7367 0 0,'7'4'1092'0'0,"-4"-4"-301"0"0,0 0-1 0 0,0 1 0 0 0,0-1 1 0 0,0 0-1 0 0,0-1 0 0 0,0 1 1 0 0,0 0-1 0 0,0-1 0 0 0,0 0 1 0 0,-1 1-1 0 0,6-3 0 0 0,-4 1-484 0 0,1-1 0 0 0,-1 1 0 0 0,0 0 0 0 0,-1-1-1 0 0,1 0 1 0 0,0 0 0 0 0,4-5 0 0 0,-6 6-302 0 0,1-1-1 0 0,-1 0 1 0 0,0 0-1 0 0,0 0 1 0 0,0 0 0 0 0,0 0-1 0 0,0 0 1 0 0,-1 0-1 0 0,1-1 1 0 0,-1 1 0 0 0,0 0-1 0 0,0-1 1 0 0,0 1 0 0 0,0-1-1 0 0,-1 0 1 0 0,1 1-1 0 0,-1-1 1 0 0,0 1 0 0 0,0-1-1 0 0,-1-7 1 0 0,0 10 37 0 0,1 0 1 0 0,-1-1 0 0 0,1 1-1 0 0,-1-1 1 0 0,0 1-1 0 0,1 0 1 0 0,-1-1-1 0 0,0 1 1 0 0,0 0-1 0 0,0 0 1 0 0,0 0 0 0 0,0-1-1 0 0,0 1 1 0 0,0 0-1 0 0,0 1 1 0 0,0-1-1 0 0,-1 0 1 0 0,1 0 0 0 0,0 0-1 0 0,-1 1 1 0 0,1-1-1 0 0,0 0 1 0 0,-1 1-1 0 0,1 0 1 0 0,-1-1 0 0 0,1 1-1 0 0,-1 0 1 0 0,1 0-1 0 0,-1-1 1 0 0,1 1-1 0 0,-1 0 1 0 0,1 1-1 0 0,-1-1 1 0 0,1 0 0 0 0,-1 0-1 0 0,1 1 1 0 0,-1-1-1 0 0,-1 1 1 0 0,-1 0 53 0 0,1 1 1 0 0,-1-1-1 0 0,0 1 0 0 0,0 0 1 0 0,1 0-1 0 0,-1 0 1 0 0,1 0-1 0 0,0 0 1 0 0,0 1-1 0 0,-1 0 0 0 0,2-1 1 0 0,-6 7-1 0 0,4-1 17 0 0,0-1 0 0 0,0 1 0 0 0,1 0 0 0 0,1 0 0 0 0,-1 0 0 0 0,1 0 0 0 0,0 1 0 0 0,1-1 0 0 0,0 0 0 0 0,0 1 0 0 0,1-1 0 0 0,0 1 0 0 0,1-1 0 0 0,0 1 0 0 0,0-1 0 0 0,0 0 0 0 0,1 1 0 0 0,1-1 0 0 0,5 14 0 0 0,-6-19-102 0 0,-1 0 0 0 0,1-1 0 0 0,0 1-1 0 0,1 0 1 0 0,-1-1 0 0 0,0 0 0 0 0,1 1 0 0 0,-1-1-1 0 0,1 0 1 0 0,0 0 0 0 0,-1 0 0 0 0,1-1 0 0 0,4 3-1 0 0,-2-2 182 0 0,1-1 0 0 0,-1 1 0 0 0,0-1-1 0 0,1 0 1 0 0,-1 0 0 0 0,1 0 0 0 0,7-1-1 0 0,-2-1-714 0 0,1 0 0 0 0,19-4 0 0 0,17-8-8635 0 0,-38 9 2035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1:51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8751 0 0,'8'13'590'0'0,"1"-1"-1"0"0,1-1 0 0 0,0 1 0 0 0,0-2 0 0 0,13 11 0 0 0,-8-7 909 0 0,26 29 0 0 0,-17-11 168 0 0,-2 0 1 0 0,-1 2 0 0 0,27 56-1 0 0,-42-75-1245 0 0,0 0 0 0 0,0 0 1 0 0,-2 0-1 0 0,0 1 0 0 0,-1-1 0 0 0,0 1 0 0 0,-1 0 0 0 0,-1 0 0 0 0,-1 0 1 0 0,0 0-1 0 0,-4 27 0 0 0,0-27-101 0 0,-1 0 1 0 0,-1 0 0 0 0,0-1 0 0 0,-11 19-1 0 0,9-18-110 0 0,-68 126-2215 0 0,69-129 874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3:53.4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892 0 8751 0 0,'-2'4'166'0'0,"0"0"0"0"0,0 0 0 0 0,-1 0 0 0 0,1-1 0 0 0,-1 1 0 0 0,0-1 0 0 0,1 0 0 0 0,-2 1 0 0 0,-3 2 0 0 0,-10 11 1262 0 0,-4 6 430 0 0,-1-2 0 0 0,-49 37 0 0 0,19-17-434 0 0,-44 45 251 0 0,-46 36-428 0 0,29-21-305 0 0,53-45-435 0 0,3-6-156 0 0,-55 53 100 0 0,91-83-536 0 0,-23 27 498 0 0,39-41-734 0 0,0 0 0 0 0,1 0 0 0 0,0 0 0 0 0,0 1 0 0 0,1-1 0 0 0,-4 11 0 0 0,6-13-1435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3:54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5815 0 0,'0'0'1227'0'0,"2"20"2642"0"0,4 32-1034 0 0,-1-17-1600 0 0,0 41-1 0 0,0 555 5274 0 0,-4-557-6030 0 0,0 149 997 0 0,-6-141-854 0 0,0-25-2068 0 0,4-19-3052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3:55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7 1375 0 0,'-2'-6'12160'0'0,"10"7"-11555"0"0,1 0-1 0 0,0 1 0 0 0,0 1 0 0 0,-1-1 0 0 0,1 1 1 0 0,-1 1-1 0 0,15 8 0 0 0,8 2 169 0 0,63 27 573 0 0,89 34 597 0 0,33 1-563 0 0,-85-35-600 0 0,102 37 620 0 0,46 19 296 0 0,-255-88-1747 0 0,-18-7 16 0 0,0 0 1 0 0,1 0-1 0 0,-1 0 0 0 0,0 0 1 0 0,1-1-1 0 0,-1 0 1 0 0,10 0-1 0 0,-16-1-302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3:56.4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617 0 2759 0 0,'-10'15'4824'0'0,"-51"50"4722"0"0,-36 28-6964 0 0,52-53-1993 0 0,18-18-5 0 0,-43 49 1 0 0,35-30-62 0 0,-2-2 1 0 0,-75 62-1 0 0,50-56 176 0 0,56-41-678 0 0,1 1 1 0 0,0 0-1 0 0,-1 0 1 0 0,2 1 0 0 0,-1-1-1 0 0,1 1 1 0 0,-6 9-1 0 0,8-10-384 0 0,-1 0-1 0 0,1 0 0 0 0,0 0 1 0 0,-2 7-1 0 0,3-8-422 0 0,1-1-1 0 0,-1 1 1 0 0,1 0-1 0 0,0 0 1 0 0,0 0 0 0 0,0 6-1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3:57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4143 0 0,'0'0'620'0'0,"15"6"5159"0"0,23 0-3186 0 0,-30-5-2031 0 0,1 0-1 0 0,-1 1 0 0 0,14 4 1 0 0,132 68 4963 0 0,-71-31-4161 0 0,-53-31-871 0 0,0-1 1 0 0,1-1 0 0 0,0-2-1 0 0,47 7 1 0 0,3 0-142 0 0,-52-7-117 0 0,37 16 0 0 0,-3-2 68 0 0,213 75 737 0 0,-177-53-523 0 0,-74-40-436 0 0,-1-1-106 0 0,-23-2-44 0 0,15-4-2607 0 0,-13 0 1762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0.1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 2303 0 0,'3'-21'3456'0'0,"2"5"6601"0"0,-4 24-8514 0 0,-2 135 2285 0 0,6 305-584 0 0,2-329-3005 0 0,2 35-263 0 0,-12-52-6056 0 0,2-95 4473 0 0,0-1-137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5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98 8287 0 0,'2'7'863'0'0,"13"39"2316"0"0,22 47-1 0 0,-29-76-2315 0 0,22 49 5639 0 0,-44-219-4591 0 0,13 133-1863 0 0,-1-43 62 0 0,2 56-123 0 0,1 0-1 0 0,0 0 1 0 0,0 0 0 0 0,0 1-1 0 0,1-1 1 0 0,5-11-1 0 0,-6 15-92 0 0,0 1 1 0 0,0 0-1 0 0,1 0 0 0 0,-1 1 0 0 0,0-1 1 0 0,1 0-1 0 0,0 0 0 0 0,-1 1 0 0 0,1-1 1 0 0,0 1-1 0 0,0-1 0 0 0,0 1 0 0 0,0 0 1 0 0,0 0-1 0 0,0 0 0 0 0,0 0 0 0 0,0 0 0 0 0,0 0 1 0 0,1 1-1 0 0,-1-1 0 0 0,0 1 0 0 0,1-1 1 0 0,3 1-1 0 0,3 0-1371 0 0,-1 0 1 0 0,1 1-1 0 0,-1 0 1 0 0,1 0-1 0 0,9 4 1 0 0,-8-3-3639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0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62 4607 0 0,'-1'-6'1449'0'0,"-1"0"0"0"0,0 0-1 0 0,0 0 1 0 0,-1 1 0 0 0,1-1 0 0 0,-6-8-1 0 0,7 13-1177 0 0,0 0 0 0 0,1 1 0 0 0,-1-1 0 0 0,0 0 0 0 0,0 0 0 0 0,1 0 0 0 0,-1 0 0 0 0,0 1 0 0 0,0-1 0 0 0,0 0 0 0 0,0 1 0 0 0,0-1 0 0 0,0 1 0 0 0,0-1 0 0 0,0 1 0 0 0,0-1 0 0 0,0 1 0 0 0,0 0 0 0 0,0 0 0 0 0,-1-1 0 0 0,-1 1 0 0 0,2 0-240 0 0,0 1 0 0 0,0-1 0 0 0,-1 0 0 0 0,1 1 1 0 0,0-1-1 0 0,0 1 0 0 0,0 0 0 0 0,0-1 0 0 0,-1 1 0 0 0,1 0 0 0 0,0 0 0 0 0,0-1 0 0 0,1 1 0 0 0,-1 0 0 0 0,-1 1 0 0 0,-3 5 26 0 0,0-1-1 0 0,1 1 0 0 0,0 0 1 0 0,0 0-1 0 0,0 0 1 0 0,1 1-1 0 0,0-1 0 0 0,1 1 1 0 0,-1-1-1 0 0,2 1 1 0 0,-1 0-1 0 0,1 0 0 0 0,0 0 1 0 0,1 12-1 0 0,0-6 27 0 0,1 1 1 0 0,0-1-1 0 0,1 1 0 0 0,1-1 0 0 0,1 0 1 0 0,0 0-1 0 0,6 15 0 0 0,-8-25-85 0 0,0 1 0 0 0,0-1 0 0 0,1 0 0 0 0,-1 0-1 0 0,1 0 1 0 0,0 0 0 0 0,0 0 0 0 0,0 0 0 0 0,1-1 0 0 0,-1 0 0 0 0,1 0 0 0 0,0 0-1 0 0,0 0 1 0 0,7 4 0 0 0,-7-6 0 0 0,0 1 1 0 0,-1-1-1 0 0,1 0 0 0 0,0 0 0 0 0,0 0 0 0 0,0 0 1 0 0,1-1-1 0 0,-1 1 0 0 0,0-1 0 0 0,0 0 1 0 0,0-1-1 0 0,0 1 0 0 0,0-1 0 0 0,0 1 0 0 0,0-1 1 0 0,0-1-1 0 0,6-1 0 0 0,-5 1 59 0 0,-1 0-1 0 0,0-1 1 0 0,1 1-1 0 0,-1-1 0 0 0,0 0 1 0 0,0 0-1 0 0,0 0 1 0 0,-1 0-1 0 0,1-1 1 0 0,-1 1-1 0 0,0-1 1 0 0,0 0-1 0 0,0 0 1 0 0,0 0-1 0 0,-1-1 1 0 0,0 1-1 0 0,0 0 0 0 0,0-1 1 0 0,0 0-1 0 0,-1 1 1 0 0,1-1-1 0 0,-1 0 1 0 0,0 0-1 0 0,-1 0 1 0 0,1-6-1 0 0,-1 4 21 0 0,0 1 1 0 0,-1-1-1 0 0,0 0 0 0 0,0 1 0 0 0,0-1 1 0 0,-1 1-1 0 0,0-1 0 0 0,0 1 1 0 0,0 0-1 0 0,-1 0 0 0 0,0 0 0 0 0,-1 0 1 0 0,1 0-1 0 0,-1 1 0 0 0,0-1 0 0 0,0 1 1 0 0,-1 0-1 0 0,-6-6 0 0 0,-9-5-2179 0 0,-32-18 0 0 0,43 25-2298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1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0 6447 0 0,'-1'1'64'0'0,"0"0"-1"0"0,0-1 0 0 0,1 1 0 0 0,-1-1 0 0 0,0 1 0 0 0,0-1 0 0 0,0 1 0 0 0,-1-1 1 0 0,1 1-1 0 0,-2-1 0 0 0,2 1 152 0 0,0-1 1 0 0,0 0-1 0 0,0 1 1 0 0,0-1-1 0 0,0 0 0 0 0,0 1 1 0 0,0 0-1 0 0,0-1 1 0 0,0 1-1 0 0,-2 1 0 0 0,-18 18 6636 0 0,10-10-4375 0 0,0 1 1 0 0,-17 23-1 0 0,25-30-2323 0 0,0 1-1 0 0,0 0 1 0 0,1 1 0 0 0,-1-1-1 0 0,1 0 1 0 0,0 1 0 0 0,1-1-1 0 0,-1 1 1 0 0,1-1 0 0 0,0 1-1 0 0,0 7 1 0 0,1-3-116 0 0,0 0-1 0 0,0 0 1 0 0,1 0 0 0 0,1 0-1 0 0,0 0 1 0 0,0 0-1 0 0,1-1 1 0 0,0 1 0 0 0,7 14-1 0 0,-6-18-17 0 0,-1 1-1 0 0,1-1 0 0 0,0 0 1 0 0,1 0-1 0 0,0-1 1 0 0,-1 1-1 0 0,2-1 1 0 0,-1 0-1 0 0,1 0 0 0 0,0-1 1 0 0,0 1-1 0 0,0-1 1 0 0,11 5-1 0 0,-9-6-581 0 0,-1 0-1 0 0,1 0 1 0 0,0-1-1 0 0,15 3 1 0 0,-20-5 255 0 0,0 1 1 0 0,0-1 0 0 0,0 0-1 0 0,0 0 1 0 0,0 0 0 0 0,0 0-1 0 0,0-1 1 0 0,0 1-1 0 0,0-1 1 0 0,0 0 0 0 0,0 0-1 0 0,0 0 1 0 0,0 0 0 0 0,-1 0-1 0 0,1-1 1 0 0,3-1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4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 2303 0 0,'2'-6'224'0'0,"-2"5"-102"0"0,0 1-1 0 0,0-1 0 0 0,1 1 0 0 0,-1-1 0 0 0,0 0 0 0 0,1 1 0 0 0,-1-1 0 0 0,1 1 0 0 0,-1-1 0 0 0,1 1 0 0 0,-1-1 0 0 0,0 1 0 0 0,1 0 0 0 0,0-1 1 0 0,-1 1-1 0 0,1 0 0 0 0,-1-1 0 0 0,1 1 0 0 0,-1 0 0 0 0,1 0 0 0 0,0-1 0 0 0,-1 1 0 0 0,2 0 0 0 0,-2 0 185 0 0,1 0-1 0 0,0 1 1 0 0,-1-1 0 0 0,0 0-1 0 0,1 1 1 0 0,-1-1 0 0 0,1 0-1 0 0,-1 1 1 0 0,1-1-1 0 0,-1 1 1 0 0,0-1 0 0 0,1 1-1 0 0,-1-1 1 0 0,0 1 0 0 0,1-1-1 0 0,-1 1 1 0 0,0-1-1 0 0,0 1 1 0 0,0-1 0 0 0,1 2-1 0 0,3 20 7178 0 0,-3-10-5386 0 0,-1 220 500 0 0,-1-193-3115 0 0,7 50-1 0 0,-3-83-737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5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9671 0 0,'2'-12'4536'0'0,"3"20"-1676"0"0,2 14-1860 0 0,-1 1 0 0 0,-2-1 0 0 0,4 38 0 0 0,-2-18-509 0 0,29 171 264 0 0,-19-122-5158 0 0,-14-84 2620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5.5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48 18431 0 0,'0'0'1851'0'0,"12"-3"82"0"0,-2-4-1506 0 0,0 1 0 0 0,1 1 0 0 0,0 0 0 0 0,0 0 0 0 0,0 1 0 0 0,19-4-1 0 0,4 4-2881 0 0,0 6-4635 0 0,-23 0 327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5.8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4143 0 0,'0'0'319'0'0,"15"4"9141"0"0,21-1-3595 0 0,-27-3-5526 0 0,0 0 1 0 0,0 1-1 0 0,14 3 1 0 0,-21-4-263 0 0,1 1 0 0 0,-1 0-1 0 0,0 0 1 0 0,1 0 0 0 0,-1 0 0 0 0,0 1 0 0 0,0-1 0 0 0,1 0 0 0 0,-1 1 0 0 0,0 0 0 0 0,0-1 0 0 0,-1 1 0 0 0,1 0 0 0 0,0 0 0 0 0,-1 0 0 0 0,3 4-1 0 0,-2-3 11 0 0,-1 0 0 0 0,0 0-1 0 0,0 1 1 0 0,0-1-1 0 0,0 0 1 0 0,-1 0 0 0 0,1 0-1 0 0,-1 1 1 0 0,0-1-1 0 0,0 0 1 0 0,0 0-1 0 0,0 1 1 0 0,-1-1 0 0 0,1 0-1 0 0,-1 0 1 0 0,0 0-1 0 0,0 1 1 0 0,0-1 0 0 0,-2 4-1 0 0,1-3-84 0 0,0 0 1 0 0,0-1-1 0 0,0 1 0 0 0,-1-1 1 0 0,1 1-1 0 0,-1-1 0 0 0,0 0 1 0 0,0 0-1 0 0,0 0 0 0 0,0 0 1 0 0,0-1-1 0 0,-1 1 0 0 0,1-1 1 0 0,-8 4-1 0 0,4-5-270 0 0,6-4-313 0 0,2 3 560 0 0,-1-1 0 0 0,1 1 0 0 0,-1-1 0 0 0,1 1 0 0 0,-1 0 0 0 0,1-1 0 0 0,0 1 0 0 0,-1 0 0 0 0,1 0 0 0 0,-1 0 0 0 0,1-1 0 0 0,0 1 0 0 0,-1 0 0 0 0,1 0 0 0 0,0 0 0 0 0,-1 0 0 0 0,1 0 0 0 0,0 0 0 0 0,-1 0 0 0 0,1 0 0 0 0,-1 0 0 0 0,2 1 0 0 0,7 0 92 0 0,0 1 1 0 0,0 0-1 0 0,-1 1 0 0 0,1 0 1 0 0,-1 0-1 0 0,1 1 0 0 0,-1 0 1 0 0,0 1-1 0 0,13 10 0 0 0,-19-14 66 0 0,-1 0 0 0 0,0 0 0 0 0,0 1 0 0 0,1-1 0 0 0,-1 1 0 0 0,0-1 0 0 0,0 1 0 0 0,0-1 0 0 0,-1 1 0 0 0,1-1 0 0 0,0 1 0 0 0,0 0 0 0 0,-1-1 0 0 0,1 1 0 0 0,-1 0 0 0 0,0 0 0 0 0,1-1 0 0 0,-1 1 0 0 0,0 0 0 0 0,0 2 0 0 0,-1-1 9 0 0,1 0 0 0 0,-1-1 0 0 0,0 1 0 0 0,0 0 0 0 0,0-1 0 0 0,0 1 0 0 0,-1-1 0 0 0,1 1 0 0 0,-1-1 0 0 0,1 0 0 0 0,-5 4 0 0 0,-1 2 74 0 0,-1-1 1 0 0,0 0-1 0 0,-1-1 0 0 0,1 0 1 0 0,-18 9-1 0 0,24-14-297 0 0,-12 6 292 0 0,0 0 0 0 0,-17 5-1 0 0,26-11-391 0 0,0 1-1 0 0,0-1 1 0 0,0-1-1 0 0,-7 1 0 0 0,10-1-243 0 0,-1 0 0 0 0,0 0 0 0 0,1 0 0 0 0,-1-1 0 0 0,0 1 0 0 0,1-1-1 0 0,-1 0 1 0 0,0 1 0 0 0,-2-3 0 0 0,1 1-967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0,'1'4'11232'0'0,"2"8"-9561"0"0,6 55 706 0 0,2 94 0 0 0,-7-74-1418 0 0,6 173-8608 0 0,-10-252 1938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0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8287 0 0,'-10'-2'-1325'0'0,"-9"0"13352"0"0,34-2-7969 0 0,273-29-230 0 0,-273 32-3803 0 0,65-1-398 0 0,-27 6-4733 0 0,-40-4-2812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13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9991 0 0,'0'0'1722'0'0,"1"19"1691"0"0,11 69 45 0 0,3 32-1227 0 0,5 385 1249 0 0,-11-321-3589 0 0,2-106-4651 0 0,-6-58-604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14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0,'0'0'528'0'0,"3"16"4986"0"0,16 108 1756 0 0,-6 64-3962 0 0,-6-74-1995 0 0,-5-96-1213 0 0,42 431 1135 0 0,-26-355-645 0 0,-2-8-2626 0 0,-9-29-9120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39:05.4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4143 0 0,'8'26'-395'0'0,"1"15"6428"0"0,1 6 2390 0 0,1-17-7524 0 0,-10-30-833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16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0,'14'-1'5531'0'0,"-14"2"-5439"0"0,1-1 0 0 0,-1 0 0 0 0,1 0 0 0 0,-1 1-1 0 0,1-1 1 0 0,-1 1 0 0 0,0-1 0 0 0,1 0 0 0 0,-1 1 0 0 0,0-1 0 0 0,1 1 0 0 0,-1-1-1 0 0,0 1 1 0 0,1-1 0 0 0,-1 1 0 0 0,0-1 0 0 0,0 1 0 0 0,0-1 0 0 0,0 1 0 0 0,1-1-1 0 0,-1 1 1 0 0,0 0 0 0 0,3 16 873 0 0,-3-14-846 0 0,5 55 3181 0 0,-2-20-2038 0 0,-3 54 0 0 0,-2-74-904 0 0,1-11-271 0 0,0-1 1 0 0,1 1-1 0 0,0 0 1 0 0,0-1-1 0 0,1 7 1 0 0,-1-12-349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17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8719 0 0,'0'0'794'0'0,"11"9"384"0"0,63 18 2606 0 0,-25-10-2384 0 0,-48-17-1360 0 0,112 46 3808 0 0,-87-34-3068 0 0,-1 1-1 0 0,31 23 1 0 0,462 294 3748 0 0,-482-309-4296 0 0,-1 0 184 0 0,1-1 1 0 0,67 26-1 0 0,-102-46-458 0 0,0 1 0 0 0,1-1 0 0 0,-1 1 0 0 0,1-1 0 0 0,-1 0 0 0 0,0 0 0 0 0,1 0 0 0 0,-1 0 0 0 0,1 0 0 0 0,-1 0 1 0 0,0 0-1 0 0,1 0 0 0 0,-1 0 0 0 0,1 0 0 0 0,-1-1 0 0 0,3 0 0 0 0,-4 0-357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17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20 5983 0 0,'-9'-15'6571'0'0,"7"14"-6221"0"0,0 1-1 0 0,0-1 1 0 0,1 0 0 0 0,-1 1 0 0 0,0-1 0 0 0,0 1-1 0 0,0 0 1 0 0,0 0 0 0 0,0-1 0 0 0,0 1-1 0 0,0 1 1 0 0,0-1 0 0 0,0 0 0 0 0,0 0-1 0 0,1 1 1 0 0,-1-1 0 0 0,0 1 0 0 0,0-1-1 0 0,0 1 1 0 0,-2 1 0 0 0,-3 1 200 0 0,1 1-1 0 0,-1 0 1 0 0,1-1 0 0 0,-6 6-1 0 0,5-3-310 0 0,0 1 1 0 0,0-1-1 0 0,1 1 1 0 0,1 0-1 0 0,-1 1 0 0 0,1-1 1 0 0,0 1-1 0 0,0 0 0 0 0,1 0 1 0 0,1 1-1 0 0,-1-1 0 0 0,1 1 1 0 0,0 0-1 0 0,-1 11 0 0 0,3-13-176 0 0,0-1 1 0 0,0 0-1 0 0,1 1 0 0 0,0-1 0 0 0,0 1 0 0 0,0-1 0 0 0,1 1 0 0 0,0-1 1 0 0,1 1-1 0 0,-1-1 0 0 0,1 0 0 0 0,0 0 0 0 0,1 0 0 0 0,-1 0 0 0 0,1 0 0 0 0,0 0 1 0 0,1-1-1 0 0,0 1 0 0 0,0-1 0 0 0,7 8 0 0 0,1-2 29 0 0,1 0-1 0 0,0 0 1 0 0,1-2 0 0 0,0 0-1 0 0,17 9 1 0 0,-22-14-351 0 0,1 1-1 0 0,1-2 1 0 0,15 5 0 0 0,-18-7-642 0 0,-1 0-1 0 0,1 0 1 0 0,0 0-1 0 0,0-1 1 0 0,11-1-1 0 0,-10-1-718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20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29 146 919 0 0,'-2'-7'12403'0'0,"6"15"-8859"0"0,-3-7-3340 0 0,0 1 0 0 0,-1-1 0 0 0,1 1 0 0 0,0-1 1 0 0,-1 1-1 0 0,1-1 0 0 0,-1 1 0 0 0,1 0 0 0 0,-1-1 1 0 0,0 1-1 0 0,1 0 0 0 0,-1-1 0 0 0,0 1 0 0 0,-1 3 1 0 0,-31 250 1033 0 0,32-248-1176 0 0,0-5-42 0 0,0 0-1 0 0,0 0 0 0 0,0 0 1 0 0,0 0-1 0 0,-1 0 1 0 0,1 0-1 0 0,-1 0 0 0 0,0 0 1 0 0,0 3-1 0 0,1-4 221 0 0,2-16 48 0 0,20-108 17 0 0,25-108-282 0 0,-30 181-87 0 0,-17 50 63 0 0,0 0 0 0 0,0 0 0 0 0,0 0 0 0 0,0 0 0 0 0,0 0 0 0 0,0 0-1 0 0,0 0 1 0 0,0 0 0 0 0,0 0 0 0 0,0 0 0 0 0,0 0 0 0 0,0 0 0 0 0,0 0 0 0 0,0 0 0 0 0,0-1 0 0 0,0 1-1 0 0,0 0 1 0 0,0 0 0 0 0,0 0 0 0 0,0 0 0 0 0,0 0 0 0 0,0 0 0 0 0,1 0 0 0 0,-1 0 0 0 0,0 0-1 0 0,0 0 1 0 0,0 0 0 0 0,0 0 0 0 0,0 0 0 0 0,0 0 0 0 0,0 0 0 0 0,0 0 0 0 0,0 0 0 0 0,0 0 0 0 0,0 0-1 0 0,0 0 1 0 0,0 0 0 0 0,0 0 0 0 0,0 0 0 0 0,1 0 0 0 0,-1 0 0 0 0,0 0 0 0 0,0 0 0 0 0,0 0 0 0 0,0 0-1 0 0,0 0 1 0 0,0 0 0 0 0,0 0 0 0 0,0 0 0 0 0,0 0 0 0 0,0 0 0 0 0,0 0 0 0 0,0 0 0 0 0,0 0-1 0 0,0 0 1 0 0,0 0 0 0 0,0 0 0 0 0,0 0 0 0 0,0 1 0 0 0,1-1 0 0 0,2 5-30 0 0,1 7-12 0 0,18 100-28 0 0,-16-71 28 0 0,2-1 0 0 0,2 0 0 0 0,24 64 0 0 0,-28-90 67 0 0,14 22 0 0 0,-18-32-11 0 0,1-1 1 0 0,-1 1-1 0 0,1-1 1 0 0,-1 0-1 0 0,1 0 1 0 0,0 0-1 0 0,0-1 1 0 0,0 1-1 0 0,1 0 1 0 0,-1-1-1 0 0,6 3 0 0 0,-7-4 62 0 0,0-1-1 0 0,0 1 1 0 0,0-1-1 0 0,-1 1 1 0 0,1-1-1 0 0,0 0 0 0 0,0 0 1 0 0,0 0-1 0 0,0 0 1 0 0,0 0-1 0 0,0 0 0 0 0,0 0 1 0 0,0-1-1 0 0,0 1 1 0 0,-1-1-1 0 0,4-1 1 0 0,-2 1 51 0 0,0-1 1 0 0,0 0-1 0 0,0 0 1 0 0,0 0 0 0 0,0 0-1 0 0,0-1 1 0 0,-1 1 0 0 0,4-5-1 0 0,0-1 104 0 0,0 0-1 0 0,-1-1 0 0 0,0 0 0 0 0,-1 0 0 0 0,6-14 0 0 0,-2-2 21 0 0,-1 1-1 0 0,-2-1 0 0 0,0-1 0 0 0,2-35 0 0 0,-6 19-141 0 0,-7-81 0 0 0,5 115-386 0 0,0 0-1 0 0,0 0 1 0 0,-1 0 0 0 0,0 0 0 0 0,-5-12-1 0 0,7 20 112 0 0,-1 0-1 0 0,1-1 1 0 0,0 1-1 0 0,0-1 1 0 0,-1 1-1 0 0,1 0 1 0 0,0-1-1 0 0,0 1 1 0 0,-1 0-1 0 0,1-1 1 0 0,0 1-1 0 0,-1 0 1 0 0,1-1-1 0 0,-1 1 1 0 0,1 0-1 0 0,0 0 1 0 0,-1-1-1 0 0,1 1 1 0 0,-1 0-1 0 0,1 0 1 0 0,-1 0-1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892 0 8751 0 0,'-2'4'166'0'0,"0"0"0"0"0,0 0 0 0 0,-1 0 0 0 0,1-1 0 0 0,-1 1 0 0 0,0-1 0 0 0,1 0 0 0 0,-2 1 0 0 0,-3 2 0 0 0,-10 11 1262 0 0,-4 6 430 0 0,-1-2 0 0 0,-49 37 0 0 0,19-17-434 0 0,-44 45 251 0 0,-46 36-428 0 0,29-21-305 0 0,53-45-435 0 0,3-6-156 0 0,-55 53 100 0 0,91-83-536 0 0,-23 27 498 0 0,39-41-734 0 0,0 0 0 0 0,1 0 0 0 0,0 0 0 0 0,0 1 0 0 0,1-1 0 0 0,-4 11 0 0 0,6-13-1435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5815 0 0,'0'0'1227'0'0,"2"20"2642"0"0,4 32-1034 0 0,-1-17-1600 0 0,0 41-1 0 0,0 555 5274 0 0,-4-557-6030 0 0,0 149 997 0 0,-6-141-854 0 0,0-25-2068 0 0,4-19-3052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7 1375 0 0,'-2'-6'12160'0'0,"10"7"-11555"0"0,1 0-1 0 0,0 1 0 0 0,0 1 0 0 0,-1-1 0 0 0,1 1 1 0 0,-1 1-1 0 0,15 8 0 0 0,8 2 169 0 0,63 27 573 0 0,89 34 597 0 0,33 1-563 0 0,-85-35-600 0 0,102 37 620 0 0,46 19 296 0 0,-255-88-1747 0 0,-18-7 16 0 0,0 0 1 0 0,1 0-1 0 0,-1 0 0 0 0,0 0 1 0 0,1-1-1 0 0,-1 0 1 0 0,10 0-1 0 0,-16-1-302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617 0 2759 0 0,'-10'15'4824'0'0,"-51"50"4722"0"0,-36 28-6964 0 0,52-53-1993 0 0,18-18-5 0 0,-43 49 1 0 0,35-30-62 0 0,-2-2 1 0 0,-75 62-1 0 0,50-56 176 0 0,56-41-678 0 0,1 1 1 0 0,0 0-1 0 0,-1 0 1 0 0,2 1 0 0 0,-1-1-1 0 0,1 1 1 0 0,-6 9-1 0 0,8-10-384 0 0,-1 0-1 0 0,1 0 0 0 0,0 0 1 0 0,-2 7-1 0 0,3-8-422 0 0,1-1-1 0 0,-1 1 1 0 0,1 0-1 0 0,0 0 1 0 0,0 0 0 0 0,0 6-1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4143 0 0,'0'0'620'0'0,"15"6"5159"0"0,23 0-3186 0 0,-30-5-2031 0 0,1 0-1 0 0,-1 1 0 0 0,14 4 1 0 0,132 68 4963 0 0,-71-31-4161 0 0,-53-31-871 0 0,0-1 1 0 0,1-1 0 0 0,0-2-1 0 0,47 7 1 0 0,3 0-142 0 0,-52-7-117 0 0,37 16 0 0 0,-3-2 68 0 0,213 75 737 0 0,-177-53-523 0 0,-74-40-436 0 0,-1-1-106 0 0,-23-2-44 0 0,15-4-2607 0 0,-13 0 1762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6T23:44:30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 2303 0 0,'3'-21'3456'0'0,"2"5"6601"0"0,-4 24-8514 0 0,-2 135 2285 0 0,6 305-584 0 0,2-329-3005 0 0,2 35-263 0 0,-12-52-6056 0 0,2-95 4473 0 0,0-1-137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2.xml"/><Relationship Id="rId63" Type="http://schemas.openxmlformats.org/officeDocument/2006/relationships/image" Target="../media/image31.png"/><Relationship Id="rId84" Type="http://schemas.openxmlformats.org/officeDocument/2006/relationships/customXml" Target="../ink/ink43.xml"/><Relationship Id="rId138" Type="http://schemas.openxmlformats.org/officeDocument/2006/relationships/customXml" Target="../ink/ink70.xml"/><Relationship Id="rId159" Type="http://schemas.openxmlformats.org/officeDocument/2006/relationships/image" Target="../media/image79.png"/><Relationship Id="rId170" Type="http://schemas.openxmlformats.org/officeDocument/2006/relationships/customXml" Target="../ink/ink86.xml"/><Relationship Id="rId191" Type="http://schemas.openxmlformats.org/officeDocument/2006/relationships/customXml" Target="../ink/ink99.xml"/><Relationship Id="rId205" Type="http://schemas.openxmlformats.org/officeDocument/2006/relationships/image" Target="../media/image95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7.xml"/><Relationship Id="rId53" Type="http://schemas.openxmlformats.org/officeDocument/2006/relationships/image" Target="../media/image26.png"/><Relationship Id="rId74" Type="http://schemas.openxmlformats.org/officeDocument/2006/relationships/customXml" Target="../ink/ink38.xml"/><Relationship Id="rId128" Type="http://schemas.openxmlformats.org/officeDocument/2006/relationships/customXml" Target="../ink/ink65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1.xml"/><Relationship Id="rId181" Type="http://schemas.openxmlformats.org/officeDocument/2006/relationships/image" Target="../media/image90.png"/><Relationship Id="rId22" Type="http://schemas.openxmlformats.org/officeDocument/2006/relationships/customXml" Target="../ink/ink12.xml"/><Relationship Id="rId43" Type="http://schemas.openxmlformats.org/officeDocument/2006/relationships/image" Target="../media/image21.png"/><Relationship Id="rId64" Type="http://schemas.openxmlformats.org/officeDocument/2006/relationships/customXml" Target="../ink/ink33.xml"/><Relationship Id="rId118" Type="http://schemas.openxmlformats.org/officeDocument/2006/relationships/customXml" Target="../ink/ink60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6.xml"/><Relationship Id="rId171" Type="http://schemas.openxmlformats.org/officeDocument/2006/relationships/image" Target="../media/image85.png"/><Relationship Id="rId192" Type="http://schemas.openxmlformats.org/officeDocument/2006/relationships/customXml" Target="../ink/ink100.xml"/><Relationship Id="rId206" Type="http://schemas.openxmlformats.org/officeDocument/2006/relationships/customXml" Target="../ink/ink111.xml"/><Relationship Id="rId12" Type="http://schemas.openxmlformats.org/officeDocument/2006/relationships/customXml" Target="../ink/ink7.xml"/><Relationship Id="rId33" Type="http://schemas.openxmlformats.org/officeDocument/2006/relationships/image" Target="../media/image16.png"/><Relationship Id="rId108" Type="http://schemas.openxmlformats.org/officeDocument/2006/relationships/customXml" Target="../ink/ink55.xml"/><Relationship Id="rId129" Type="http://schemas.openxmlformats.org/officeDocument/2006/relationships/image" Target="../media/image64.png"/><Relationship Id="rId54" Type="http://schemas.openxmlformats.org/officeDocument/2006/relationships/customXml" Target="../ink/ink28.xml"/><Relationship Id="rId75" Type="http://schemas.openxmlformats.org/officeDocument/2006/relationships/image" Target="../media/image37.png"/><Relationship Id="rId96" Type="http://schemas.openxmlformats.org/officeDocument/2006/relationships/customXml" Target="../ink/ink49.xml"/><Relationship Id="rId140" Type="http://schemas.openxmlformats.org/officeDocument/2006/relationships/customXml" Target="../ink/ink71.xml"/><Relationship Id="rId161" Type="http://schemas.openxmlformats.org/officeDocument/2006/relationships/image" Target="../media/image80.png"/><Relationship Id="rId182" Type="http://schemas.openxmlformats.org/officeDocument/2006/relationships/customXml" Target="../ink/ink92.xml"/><Relationship Id="rId6" Type="http://schemas.openxmlformats.org/officeDocument/2006/relationships/customXml" Target="../ink/ink4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3.xml"/><Relationship Id="rId65" Type="http://schemas.openxmlformats.org/officeDocument/2006/relationships/image" Target="../media/image32.png"/><Relationship Id="rId86" Type="http://schemas.openxmlformats.org/officeDocument/2006/relationships/customXml" Target="../ink/ink44.xml"/><Relationship Id="rId130" Type="http://schemas.openxmlformats.org/officeDocument/2006/relationships/customXml" Target="../ink/ink66.xml"/><Relationship Id="rId151" Type="http://schemas.openxmlformats.org/officeDocument/2006/relationships/image" Target="../media/image75.png"/><Relationship Id="rId172" Type="http://schemas.openxmlformats.org/officeDocument/2006/relationships/customXml" Target="../ink/ink87.xml"/><Relationship Id="rId193" Type="http://schemas.openxmlformats.org/officeDocument/2006/relationships/customXml" Target="../ink/ink101.xml"/><Relationship Id="rId207" Type="http://schemas.openxmlformats.org/officeDocument/2006/relationships/image" Target="../media/image96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8.xml"/><Relationship Id="rId55" Type="http://schemas.openxmlformats.org/officeDocument/2006/relationships/image" Target="../media/image27.png"/><Relationship Id="rId76" Type="http://schemas.openxmlformats.org/officeDocument/2006/relationships/customXml" Target="../ink/ink39.xml"/><Relationship Id="rId97" Type="http://schemas.openxmlformats.org/officeDocument/2006/relationships/image" Target="../media/image48.png"/><Relationship Id="rId120" Type="http://schemas.openxmlformats.org/officeDocument/2006/relationships/customXml" Target="../ink/ink61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2.xml"/><Relationship Id="rId183" Type="http://schemas.openxmlformats.org/officeDocument/2006/relationships/image" Target="../media/image91.png"/><Relationship Id="rId24" Type="http://schemas.openxmlformats.org/officeDocument/2006/relationships/customXml" Target="../ink/ink13.xml"/><Relationship Id="rId45" Type="http://schemas.openxmlformats.org/officeDocument/2006/relationships/image" Target="../media/image22.png"/><Relationship Id="rId66" Type="http://schemas.openxmlformats.org/officeDocument/2006/relationships/customXml" Target="../ink/ink34.xml"/><Relationship Id="rId87" Type="http://schemas.openxmlformats.org/officeDocument/2006/relationships/image" Target="../media/image43.png"/><Relationship Id="rId110" Type="http://schemas.openxmlformats.org/officeDocument/2006/relationships/customXml" Target="../ink/ink56.xml"/><Relationship Id="rId131" Type="http://schemas.openxmlformats.org/officeDocument/2006/relationships/image" Target="../media/image65.png"/><Relationship Id="rId152" Type="http://schemas.openxmlformats.org/officeDocument/2006/relationships/customXml" Target="../ink/ink77.xml"/><Relationship Id="rId173" Type="http://schemas.openxmlformats.org/officeDocument/2006/relationships/image" Target="../media/image86.png"/><Relationship Id="rId194" Type="http://schemas.openxmlformats.org/officeDocument/2006/relationships/customXml" Target="../ink/ink102.xml"/><Relationship Id="rId208" Type="http://schemas.openxmlformats.org/officeDocument/2006/relationships/customXml" Target="../ink/ink112.xml"/><Relationship Id="rId19" Type="http://schemas.openxmlformats.org/officeDocument/2006/relationships/image" Target="../media/image9.png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17.png"/><Relationship Id="rId56" Type="http://schemas.openxmlformats.org/officeDocument/2006/relationships/customXml" Target="../ink/ink29.xml"/><Relationship Id="rId77" Type="http://schemas.openxmlformats.org/officeDocument/2006/relationships/image" Target="../media/image38.png"/><Relationship Id="rId100" Type="http://schemas.openxmlformats.org/officeDocument/2006/relationships/customXml" Target="../ink/ink51.xml"/><Relationship Id="rId105" Type="http://schemas.openxmlformats.org/officeDocument/2006/relationships/image" Target="../media/image52.png"/><Relationship Id="rId126" Type="http://schemas.openxmlformats.org/officeDocument/2006/relationships/customXml" Target="../ink/ink64.xml"/><Relationship Id="rId147" Type="http://schemas.openxmlformats.org/officeDocument/2006/relationships/image" Target="../media/image73.png"/><Relationship Id="rId168" Type="http://schemas.openxmlformats.org/officeDocument/2006/relationships/customXml" Target="../ink/ink85.xml"/><Relationship Id="rId8" Type="http://schemas.openxmlformats.org/officeDocument/2006/relationships/customXml" Target="../ink/ink5.xml"/><Relationship Id="rId51" Type="http://schemas.openxmlformats.org/officeDocument/2006/relationships/image" Target="../media/image25.png"/><Relationship Id="rId72" Type="http://schemas.openxmlformats.org/officeDocument/2006/relationships/customXml" Target="../ink/ink37.xml"/><Relationship Id="rId93" Type="http://schemas.openxmlformats.org/officeDocument/2006/relationships/image" Target="../media/image46.png"/><Relationship Id="rId98" Type="http://schemas.openxmlformats.org/officeDocument/2006/relationships/customXml" Target="../ink/ink50.xml"/><Relationship Id="rId121" Type="http://schemas.openxmlformats.org/officeDocument/2006/relationships/image" Target="../media/image60.png"/><Relationship Id="rId142" Type="http://schemas.openxmlformats.org/officeDocument/2006/relationships/customXml" Target="../ink/ink72.xml"/><Relationship Id="rId163" Type="http://schemas.openxmlformats.org/officeDocument/2006/relationships/image" Target="../media/image81.png"/><Relationship Id="rId184" Type="http://schemas.openxmlformats.org/officeDocument/2006/relationships/customXml" Target="../ink/ink93.xml"/><Relationship Id="rId189" Type="http://schemas.openxmlformats.org/officeDocument/2006/relationships/customXml" Target="../ink/ink97.xml"/><Relationship Id="rId3" Type="http://schemas.openxmlformats.org/officeDocument/2006/relationships/image" Target="../media/image1100.png"/><Relationship Id="rId214" Type="http://schemas.openxmlformats.org/officeDocument/2006/relationships/customXml" Target="../ink/ink115.xml"/><Relationship Id="rId25" Type="http://schemas.openxmlformats.org/officeDocument/2006/relationships/image" Target="../media/image12.png"/><Relationship Id="rId46" Type="http://schemas.openxmlformats.org/officeDocument/2006/relationships/customXml" Target="../ink/ink24.xml"/><Relationship Id="rId67" Type="http://schemas.openxmlformats.org/officeDocument/2006/relationships/image" Target="../media/image33.png"/><Relationship Id="rId116" Type="http://schemas.openxmlformats.org/officeDocument/2006/relationships/customXml" Target="../ink/ink59.xml"/><Relationship Id="rId137" Type="http://schemas.openxmlformats.org/officeDocument/2006/relationships/image" Target="../media/image68.png"/><Relationship Id="rId158" Type="http://schemas.openxmlformats.org/officeDocument/2006/relationships/customXml" Target="../ink/ink80.xml"/><Relationship Id="rId20" Type="http://schemas.openxmlformats.org/officeDocument/2006/relationships/customXml" Target="../ink/ink11.xml"/><Relationship Id="rId41" Type="http://schemas.openxmlformats.org/officeDocument/2006/relationships/image" Target="../media/image20.png"/><Relationship Id="rId62" Type="http://schemas.openxmlformats.org/officeDocument/2006/relationships/customXml" Target="../ink/ink32.xml"/><Relationship Id="rId83" Type="http://schemas.openxmlformats.org/officeDocument/2006/relationships/image" Target="../media/image41.png"/><Relationship Id="rId88" Type="http://schemas.openxmlformats.org/officeDocument/2006/relationships/customXml" Target="../ink/ink45.xml"/><Relationship Id="rId111" Type="http://schemas.openxmlformats.org/officeDocument/2006/relationships/image" Target="../media/image55.png"/><Relationship Id="rId132" Type="http://schemas.openxmlformats.org/officeDocument/2006/relationships/customXml" Target="../ink/ink67.xml"/><Relationship Id="rId153" Type="http://schemas.openxmlformats.org/officeDocument/2006/relationships/image" Target="../media/image76.png"/><Relationship Id="rId174" Type="http://schemas.openxmlformats.org/officeDocument/2006/relationships/customXml" Target="../ink/ink88.xml"/><Relationship Id="rId179" Type="http://schemas.openxmlformats.org/officeDocument/2006/relationships/image" Target="../media/image89.png"/><Relationship Id="rId195" Type="http://schemas.openxmlformats.org/officeDocument/2006/relationships/customXml" Target="../ink/ink103.xml"/><Relationship Id="rId209" Type="http://schemas.openxmlformats.org/officeDocument/2006/relationships/image" Target="../media/image97.png"/><Relationship Id="rId190" Type="http://schemas.openxmlformats.org/officeDocument/2006/relationships/customXml" Target="../ink/ink98.xml"/><Relationship Id="rId204" Type="http://schemas.openxmlformats.org/officeDocument/2006/relationships/customXml" Target="../ink/ink110.xml"/><Relationship Id="rId15" Type="http://schemas.openxmlformats.org/officeDocument/2006/relationships/image" Target="../media/image7.png"/><Relationship Id="rId36" Type="http://schemas.openxmlformats.org/officeDocument/2006/relationships/customXml" Target="../ink/ink19.xml"/><Relationship Id="rId57" Type="http://schemas.openxmlformats.org/officeDocument/2006/relationships/image" Target="../media/image28.png"/><Relationship Id="rId106" Type="http://schemas.openxmlformats.org/officeDocument/2006/relationships/customXml" Target="../ink/ink54.xml"/><Relationship Id="rId127" Type="http://schemas.openxmlformats.org/officeDocument/2006/relationships/image" Target="../media/image63.png"/><Relationship Id="rId10" Type="http://schemas.openxmlformats.org/officeDocument/2006/relationships/customXml" Target="../ink/ink6.xml"/><Relationship Id="rId31" Type="http://schemas.openxmlformats.org/officeDocument/2006/relationships/image" Target="../media/image15.png"/><Relationship Id="rId52" Type="http://schemas.openxmlformats.org/officeDocument/2006/relationships/customXml" Target="../ink/ink27.xml"/><Relationship Id="rId73" Type="http://schemas.openxmlformats.org/officeDocument/2006/relationships/image" Target="../media/image36.png"/><Relationship Id="rId78" Type="http://schemas.openxmlformats.org/officeDocument/2006/relationships/customXml" Target="../ink/ink40.xml"/><Relationship Id="rId94" Type="http://schemas.openxmlformats.org/officeDocument/2006/relationships/customXml" Target="../ink/ink48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2.xml"/><Relationship Id="rId143" Type="http://schemas.openxmlformats.org/officeDocument/2006/relationships/image" Target="../media/image71.png"/><Relationship Id="rId148" Type="http://schemas.openxmlformats.org/officeDocument/2006/relationships/customXml" Target="../ink/ink75.xml"/><Relationship Id="rId164" Type="http://schemas.openxmlformats.org/officeDocument/2006/relationships/customXml" Target="../ink/ink83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3.xml"/><Relationship Id="rId9" Type="http://schemas.openxmlformats.org/officeDocument/2006/relationships/image" Target="../media/image4.png"/><Relationship Id="rId180" Type="http://schemas.openxmlformats.org/officeDocument/2006/relationships/customXml" Target="../ink/ink91.xml"/><Relationship Id="rId210" Type="http://schemas.openxmlformats.org/officeDocument/2006/relationships/customXml" Target="../ink/ink113.xml"/><Relationship Id="rId215" Type="http://schemas.openxmlformats.org/officeDocument/2006/relationships/image" Target="../media/image100.png"/><Relationship Id="rId26" Type="http://schemas.openxmlformats.org/officeDocument/2006/relationships/customXml" Target="../ink/ink14.xml"/><Relationship Id="rId47" Type="http://schemas.openxmlformats.org/officeDocument/2006/relationships/image" Target="../media/image23.png"/><Relationship Id="rId68" Type="http://schemas.openxmlformats.org/officeDocument/2006/relationships/customXml" Target="../ink/ink35.xml"/><Relationship Id="rId89" Type="http://schemas.openxmlformats.org/officeDocument/2006/relationships/image" Target="../media/image44.png"/><Relationship Id="rId112" Type="http://schemas.openxmlformats.org/officeDocument/2006/relationships/customXml" Target="../ink/ink57.xml"/><Relationship Id="rId133" Type="http://schemas.openxmlformats.org/officeDocument/2006/relationships/image" Target="../media/image66.png"/><Relationship Id="rId154" Type="http://schemas.openxmlformats.org/officeDocument/2006/relationships/customXml" Target="../ink/ink78.xml"/><Relationship Id="rId175" Type="http://schemas.openxmlformats.org/officeDocument/2006/relationships/image" Target="../media/image87.png"/><Relationship Id="rId196" Type="http://schemas.openxmlformats.org/officeDocument/2006/relationships/customXml" Target="../ink/ink104.xml"/><Relationship Id="rId200" Type="http://schemas.openxmlformats.org/officeDocument/2006/relationships/customXml" Target="../ink/ink108.xml"/><Relationship Id="rId16" Type="http://schemas.openxmlformats.org/officeDocument/2006/relationships/customXml" Target="../ink/ink9.xml"/><Relationship Id="rId37" Type="http://schemas.openxmlformats.org/officeDocument/2006/relationships/image" Target="../media/image18.png"/><Relationship Id="rId58" Type="http://schemas.openxmlformats.org/officeDocument/2006/relationships/customXml" Target="../ink/ink30.xml"/><Relationship Id="rId79" Type="http://schemas.openxmlformats.org/officeDocument/2006/relationships/image" Target="../media/image39.png"/><Relationship Id="rId102" Type="http://schemas.openxmlformats.org/officeDocument/2006/relationships/customXml" Target="../ink/ink52.xml"/><Relationship Id="rId123" Type="http://schemas.openxmlformats.org/officeDocument/2006/relationships/image" Target="../media/image61.png"/><Relationship Id="rId144" Type="http://schemas.openxmlformats.org/officeDocument/2006/relationships/customXml" Target="../ink/ink73.xml"/><Relationship Id="rId90" Type="http://schemas.openxmlformats.org/officeDocument/2006/relationships/customXml" Target="../ink/ink46.xml"/><Relationship Id="rId165" Type="http://schemas.openxmlformats.org/officeDocument/2006/relationships/image" Target="../media/image82.png"/><Relationship Id="rId186" Type="http://schemas.openxmlformats.org/officeDocument/2006/relationships/customXml" Target="../ink/ink94.xml"/><Relationship Id="rId211" Type="http://schemas.openxmlformats.org/officeDocument/2006/relationships/image" Target="../media/image98.png"/><Relationship Id="rId27" Type="http://schemas.openxmlformats.org/officeDocument/2006/relationships/image" Target="../media/image13.png"/><Relationship Id="rId48" Type="http://schemas.openxmlformats.org/officeDocument/2006/relationships/customXml" Target="../ink/ink25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8.xml"/><Relationship Id="rId80" Type="http://schemas.openxmlformats.org/officeDocument/2006/relationships/customXml" Target="../ink/ink41.xml"/><Relationship Id="rId155" Type="http://schemas.openxmlformats.org/officeDocument/2006/relationships/image" Target="../media/image77.png"/><Relationship Id="rId176" Type="http://schemas.openxmlformats.org/officeDocument/2006/relationships/customXml" Target="../ink/ink89.xml"/><Relationship Id="rId197" Type="http://schemas.openxmlformats.org/officeDocument/2006/relationships/customXml" Target="../ink/ink105.xml"/><Relationship Id="rId201" Type="http://schemas.openxmlformats.org/officeDocument/2006/relationships/image" Target="../media/image93.png"/><Relationship Id="rId17" Type="http://schemas.openxmlformats.org/officeDocument/2006/relationships/image" Target="../media/image8.png"/><Relationship Id="rId38" Type="http://schemas.openxmlformats.org/officeDocument/2006/relationships/customXml" Target="../ink/ink20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3.xml"/><Relationship Id="rId70" Type="http://schemas.openxmlformats.org/officeDocument/2006/relationships/customXml" Target="../ink/ink36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4.xml"/><Relationship Id="rId187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4.xml"/><Relationship Id="rId28" Type="http://schemas.openxmlformats.org/officeDocument/2006/relationships/customXml" Target="../ink/ink15.xml"/><Relationship Id="rId49" Type="http://schemas.openxmlformats.org/officeDocument/2006/relationships/image" Target="../media/image24.png"/><Relationship Id="rId114" Type="http://schemas.openxmlformats.org/officeDocument/2006/relationships/customXml" Target="../ink/ink58.xml"/><Relationship Id="rId60" Type="http://schemas.openxmlformats.org/officeDocument/2006/relationships/customXml" Target="../ink/ink31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9.xml"/><Relationship Id="rId177" Type="http://schemas.openxmlformats.org/officeDocument/2006/relationships/image" Target="../media/image88.png"/><Relationship Id="rId198" Type="http://schemas.openxmlformats.org/officeDocument/2006/relationships/customXml" Target="../ink/ink106.xml"/><Relationship Id="rId202" Type="http://schemas.openxmlformats.org/officeDocument/2006/relationships/customXml" Target="../ink/ink109.xml"/><Relationship Id="rId18" Type="http://schemas.openxmlformats.org/officeDocument/2006/relationships/customXml" Target="../ink/ink10.xml"/><Relationship Id="rId39" Type="http://schemas.openxmlformats.org/officeDocument/2006/relationships/image" Target="../media/image19.png"/><Relationship Id="rId50" Type="http://schemas.openxmlformats.org/officeDocument/2006/relationships/customXml" Target="../ink/ink26.xml"/><Relationship Id="rId104" Type="http://schemas.openxmlformats.org/officeDocument/2006/relationships/customXml" Target="../ink/ink53.xml"/><Relationship Id="rId125" Type="http://schemas.openxmlformats.org/officeDocument/2006/relationships/image" Target="../media/image62.png"/><Relationship Id="rId146" Type="http://schemas.openxmlformats.org/officeDocument/2006/relationships/customXml" Target="../ink/ink74.xml"/><Relationship Id="rId167" Type="http://schemas.openxmlformats.org/officeDocument/2006/relationships/image" Target="../media/image83.png"/><Relationship Id="rId188" Type="http://schemas.openxmlformats.org/officeDocument/2006/relationships/customXml" Target="../ink/ink96.xml"/><Relationship Id="rId71" Type="http://schemas.openxmlformats.org/officeDocument/2006/relationships/image" Target="../media/image35.png"/><Relationship Id="rId92" Type="http://schemas.openxmlformats.org/officeDocument/2006/relationships/customXml" Target="../ink/ink47.xml"/><Relationship Id="rId213" Type="http://schemas.openxmlformats.org/officeDocument/2006/relationships/image" Target="../media/image99.png"/><Relationship Id="rId2" Type="http://schemas.openxmlformats.org/officeDocument/2006/relationships/customXml" Target="../ink/ink2.xml"/><Relationship Id="rId29" Type="http://schemas.openxmlformats.org/officeDocument/2006/relationships/image" Target="../media/image14.png"/><Relationship Id="rId40" Type="http://schemas.openxmlformats.org/officeDocument/2006/relationships/customXml" Target="../ink/ink21.xml"/><Relationship Id="rId115" Type="http://schemas.openxmlformats.org/officeDocument/2006/relationships/image" Target="../media/image57.png"/><Relationship Id="rId136" Type="http://schemas.openxmlformats.org/officeDocument/2006/relationships/customXml" Target="../ink/ink69.xml"/><Relationship Id="rId157" Type="http://schemas.openxmlformats.org/officeDocument/2006/relationships/image" Target="../media/image78.png"/><Relationship Id="rId178" Type="http://schemas.openxmlformats.org/officeDocument/2006/relationships/customXml" Target="../ink/ink90.xml"/><Relationship Id="rId61" Type="http://schemas.openxmlformats.org/officeDocument/2006/relationships/image" Target="../media/image30.png"/><Relationship Id="rId82" Type="http://schemas.openxmlformats.org/officeDocument/2006/relationships/customXml" Target="../ink/ink42.xml"/><Relationship Id="rId199" Type="http://schemas.openxmlformats.org/officeDocument/2006/relationships/customXml" Target="../ink/ink107.xml"/><Relationship Id="rId203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customXml" Target="../ink/ink124.xml"/><Relationship Id="rId26" Type="http://schemas.openxmlformats.org/officeDocument/2006/relationships/customXml" Target="../ink/ink128.xml"/><Relationship Id="rId39" Type="http://schemas.openxmlformats.org/officeDocument/2006/relationships/image" Target="../media/image118.png"/><Relationship Id="rId21" Type="http://schemas.openxmlformats.org/officeDocument/2006/relationships/image" Target="../media/image109.png"/><Relationship Id="rId34" Type="http://schemas.openxmlformats.org/officeDocument/2006/relationships/customXml" Target="../ink/ink132.xml"/><Relationship Id="rId42" Type="http://schemas.openxmlformats.org/officeDocument/2006/relationships/customXml" Target="../ink/ink136.xml"/><Relationship Id="rId47" Type="http://schemas.openxmlformats.org/officeDocument/2006/relationships/image" Target="../media/image122.png"/><Relationship Id="rId50" Type="http://schemas.openxmlformats.org/officeDocument/2006/relationships/customXml" Target="../ink/ink140.xml"/><Relationship Id="rId55" Type="http://schemas.openxmlformats.org/officeDocument/2006/relationships/image" Target="../media/image126.png"/><Relationship Id="rId63" Type="http://schemas.openxmlformats.org/officeDocument/2006/relationships/image" Target="../media/image130.png"/><Relationship Id="rId7" Type="http://schemas.openxmlformats.org/officeDocument/2006/relationships/image" Target="../media/image102.png"/><Relationship Id="rId2" Type="http://schemas.openxmlformats.org/officeDocument/2006/relationships/customXml" Target="../ink/ink116.xml"/><Relationship Id="rId16" Type="http://schemas.openxmlformats.org/officeDocument/2006/relationships/customXml" Target="../ink/ink123.xml"/><Relationship Id="rId29" Type="http://schemas.openxmlformats.org/officeDocument/2006/relationships/image" Target="../media/image113.png"/><Relationship Id="rId11" Type="http://schemas.openxmlformats.org/officeDocument/2006/relationships/image" Target="../media/image104.png"/><Relationship Id="rId24" Type="http://schemas.openxmlformats.org/officeDocument/2006/relationships/customXml" Target="../ink/ink127.xml"/><Relationship Id="rId32" Type="http://schemas.openxmlformats.org/officeDocument/2006/relationships/customXml" Target="../ink/ink131.xml"/><Relationship Id="rId37" Type="http://schemas.openxmlformats.org/officeDocument/2006/relationships/image" Target="../media/image117.png"/><Relationship Id="rId40" Type="http://schemas.openxmlformats.org/officeDocument/2006/relationships/customXml" Target="../ink/ink135.xml"/><Relationship Id="rId45" Type="http://schemas.openxmlformats.org/officeDocument/2006/relationships/image" Target="../media/image121.png"/><Relationship Id="rId53" Type="http://schemas.openxmlformats.org/officeDocument/2006/relationships/image" Target="../media/image125.png"/><Relationship Id="rId58" Type="http://schemas.openxmlformats.org/officeDocument/2006/relationships/customXml" Target="../ink/ink144.xml"/><Relationship Id="rId5" Type="http://schemas.openxmlformats.org/officeDocument/2006/relationships/image" Target="../media/image101.png"/><Relationship Id="rId61" Type="http://schemas.openxmlformats.org/officeDocument/2006/relationships/image" Target="../media/image129.png"/><Relationship Id="rId19" Type="http://schemas.openxmlformats.org/officeDocument/2006/relationships/image" Target="../media/image108.png"/><Relationship Id="rId14" Type="http://schemas.openxmlformats.org/officeDocument/2006/relationships/customXml" Target="../ink/ink122.xml"/><Relationship Id="rId22" Type="http://schemas.openxmlformats.org/officeDocument/2006/relationships/customXml" Target="../ink/ink126.xml"/><Relationship Id="rId27" Type="http://schemas.openxmlformats.org/officeDocument/2006/relationships/image" Target="../media/image112.png"/><Relationship Id="rId30" Type="http://schemas.openxmlformats.org/officeDocument/2006/relationships/customXml" Target="../ink/ink130.xml"/><Relationship Id="rId35" Type="http://schemas.openxmlformats.org/officeDocument/2006/relationships/image" Target="../media/image116.png"/><Relationship Id="rId43" Type="http://schemas.openxmlformats.org/officeDocument/2006/relationships/image" Target="../media/image120.png"/><Relationship Id="rId48" Type="http://schemas.openxmlformats.org/officeDocument/2006/relationships/customXml" Target="../ink/ink139.xml"/><Relationship Id="rId56" Type="http://schemas.openxmlformats.org/officeDocument/2006/relationships/customXml" Target="../ink/ink143.xml"/><Relationship Id="rId8" Type="http://schemas.openxmlformats.org/officeDocument/2006/relationships/customXml" Target="../ink/ink119.xml"/><Relationship Id="rId51" Type="http://schemas.openxmlformats.org/officeDocument/2006/relationships/image" Target="../media/image124.png"/><Relationship Id="rId3" Type="http://schemas.openxmlformats.org/officeDocument/2006/relationships/image" Target="../media/image1000.png"/><Relationship Id="rId12" Type="http://schemas.openxmlformats.org/officeDocument/2006/relationships/customXml" Target="../ink/ink121.xml"/><Relationship Id="rId17" Type="http://schemas.openxmlformats.org/officeDocument/2006/relationships/image" Target="../media/image107.png"/><Relationship Id="rId25" Type="http://schemas.openxmlformats.org/officeDocument/2006/relationships/image" Target="../media/image111.png"/><Relationship Id="rId33" Type="http://schemas.openxmlformats.org/officeDocument/2006/relationships/image" Target="../media/image115.png"/><Relationship Id="rId38" Type="http://schemas.openxmlformats.org/officeDocument/2006/relationships/customXml" Target="../ink/ink134.xml"/><Relationship Id="rId46" Type="http://schemas.openxmlformats.org/officeDocument/2006/relationships/customXml" Target="../ink/ink138.xml"/><Relationship Id="rId59" Type="http://schemas.openxmlformats.org/officeDocument/2006/relationships/image" Target="../media/image128.png"/><Relationship Id="rId20" Type="http://schemas.openxmlformats.org/officeDocument/2006/relationships/customXml" Target="../ink/ink125.xml"/><Relationship Id="rId41" Type="http://schemas.openxmlformats.org/officeDocument/2006/relationships/image" Target="../media/image119.png"/><Relationship Id="rId54" Type="http://schemas.openxmlformats.org/officeDocument/2006/relationships/customXml" Target="../ink/ink142.xml"/><Relationship Id="rId62" Type="http://schemas.openxmlformats.org/officeDocument/2006/relationships/customXml" Target="../ink/ink1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15" Type="http://schemas.openxmlformats.org/officeDocument/2006/relationships/image" Target="../media/image106.png"/><Relationship Id="rId23" Type="http://schemas.openxmlformats.org/officeDocument/2006/relationships/image" Target="../media/image110.png"/><Relationship Id="rId28" Type="http://schemas.openxmlformats.org/officeDocument/2006/relationships/customXml" Target="../ink/ink129.xml"/><Relationship Id="rId36" Type="http://schemas.openxmlformats.org/officeDocument/2006/relationships/customXml" Target="../ink/ink133.xml"/><Relationship Id="rId49" Type="http://schemas.openxmlformats.org/officeDocument/2006/relationships/image" Target="../media/image123.png"/><Relationship Id="rId57" Type="http://schemas.openxmlformats.org/officeDocument/2006/relationships/image" Target="../media/image127.png"/><Relationship Id="rId10" Type="http://schemas.openxmlformats.org/officeDocument/2006/relationships/customXml" Target="../ink/ink120.xml"/><Relationship Id="rId31" Type="http://schemas.openxmlformats.org/officeDocument/2006/relationships/image" Target="../media/image114.png"/><Relationship Id="rId44" Type="http://schemas.openxmlformats.org/officeDocument/2006/relationships/customXml" Target="../ink/ink137.xml"/><Relationship Id="rId52" Type="http://schemas.openxmlformats.org/officeDocument/2006/relationships/customXml" Target="../ink/ink141.xml"/><Relationship Id="rId60" Type="http://schemas.openxmlformats.org/officeDocument/2006/relationships/customXml" Target="../ink/ink145.xml"/><Relationship Id="rId4" Type="http://schemas.openxmlformats.org/officeDocument/2006/relationships/customXml" Target="../ink/ink117.xml"/><Relationship Id="rId9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7.png"/><Relationship Id="rId21" Type="http://schemas.openxmlformats.org/officeDocument/2006/relationships/image" Target="../media/image139.png"/><Relationship Id="rId42" Type="http://schemas.openxmlformats.org/officeDocument/2006/relationships/customXml" Target="../ink/ink167.xml"/><Relationship Id="rId63" Type="http://schemas.openxmlformats.org/officeDocument/2006/relationships/image" Target="../media/image160.png"/><Relationship Id="rId84" Type="http://schemas.openxmlformats.org/officeDocument/2006/relationships/customXml" Target="../ink/ink188.xml"/><Relationship Id="rId16" Type="http://schemas.openxmlformats.org/officeDocument/2006/relationships/customXml" Target="../ink/ink154.xml"/><Relationship Id="rId107" Type="http://schemas.openxmlformats.org/officeDocument/2006/relationships/image" Target="../media/image182.png"/><Relationship Id="rId11" Type="http://schemas.openxmlformats.org/officeDocument/2006/relationships/image" Target="../media/image134.png"/><Relationship Id="rId32" Type="http://schemas.openxmlformats.org/officeDocument/2006/relationships/customXml" Target="../ink/ink162.xml"/><Relationship Id="rId37" Type="http://schemas.openxmlformats.org/officeDocument/2006/relationships/image" Target="../media/image147.png"/><Relationship Id="rId53" Type="http://schemas.openxmlformats.org/officeDocument/2006/relationships/image" Target="../media/image155.png"/><Relationship Id="rId58" Type="http://schemas.openxmlformats.org/officeDocument/2006/relationships/customXml" Target="../ink/ink175.xml"/><Relationship Id="rId74" Type="http://schemas.openxmlformats.org/officeDocument/2006/relationships/customXml" Target="../ink/ink183.xml"/><Relationship Id="rId79" Type="http://schemas.openxmlformats.org/officeDocument/2006/relationships/image" Target="../media/image168.png"/><Relationship Id="rId102" Type="http://schemas.openxmlformats.org/officeDocument/2006/relationships/customXml" Target="../ink/ink197.xml"/><Relationship Id="rId123" Type="http://schemas.openxmlformats.org/officeDocument/2006/relationships/image" Target="../media/image190.png"/><Relationship Id="rId128" Type="http://schemas.openxmlformats.org/officeDocument/2006/relationships/customXml" Target="../ink/ink210.xml"/><Relationship Id="rId5" Type="http://schemas.openxmlformats.org/officeDocument/2006/relationships/image" Target="../media/image131.png"/><Relationship Id="rId90" Type="http://schemas.openxmlformats.org/officeDocument/2006/relationships/customXml" Target="../ink/ink191.xml"/><Relationship Id="rId95" Type="http://schemas.openxmlformats.org/officeDocument/2006/relationships/image" Target="../media/image176.png"/><Relationship Id="rId22" Type="http://schemas.openxmlformats.org/officeDocument/2006/relationships/customXml" Target="../ink/ink157.xml"/><Relationship Id="rId27" Type="http://schemas.openxmlformats.org/officeDocument/2006/relationships/image" Target="../media/image142.png"/><Relationship Id="rId43" Type="http://schemas.openxmlformats.org/officeDocument/2006/relationships/image" Target="../media/image150.png"/><Relationship Id="rId48" Type="http://schemas.openxmlformats.org/officeDocument/2006/relationships/customXml" Target="../ink/ink170.xml"/><Relationship Id="rId64" Type="http://schemas.openxmlformats.org/officeDocument/2006/relationships/customXml" Target="../ink/ink178.xml"/><Relationship Id="rId69" Type="http://schemas.openxmlformats.org/officeDocument/2006/relationships/image" Target="../media/image163.png"/><Relationship Id="rId113" Type="http://schemas.openxmlformats.org/officeDocument/2006/relationships/image" Target="../media/image185.png"/><Relationship Id="rId118" Type="http://schemas.openxmlformats.org/officeDocument/2006/relationships/customXml" Target="../ink/ink205.xml"/><Relationship Id="rId134" Type="http://schemas.openxmlformats.org/officeDocument/2006/relationships/customXml" Target="../ink/ink213.xml"/><Relationship Id="rId80" Type="http://schemas.openxmlformats.org/officeDocument/2006/relationships/customXml" Target="../ink/ink186.xml"/><Relationship Id="rId85" Type="http://schemas.openxmlformats.org/officeDocument/2006/relationships/image" Target="../media/image171.png"/><Relationship Id="rId12" Type="http://schemas.openxmlformats.org/officeDocument/2006/relationships/customXml" Target="../ink/ink152.xml"/><Relationship Id="rId17" Type="http://schemas.openxmlformats.org/officeDocument/2006/relationships/image" Target="../media/image137.png"/><Relationship Id="rId33" Type="http://schemas.openxmlformats.org/officeDocument/2006/relationships/image" Target="../media/image145.png"/><Relationship Id="rId38" Type="http://schemas.openxmlformats.org/officeDocument/2006/relationships/customXml" Target="../ink/ink165.xml"/><Relationship Id="rId59" Type="http://schemas.openxmlformats.org/officeDocument/2006/relationships/image" Target="../media/image158.png"/><Relationship Id="rId103" Type="http://schemas.openxmlformats.org/officeDocument/2006/relationships/image" Target="../media/image180.png"/><Relationship Id="rId108" Type="http://schemas.openxmlformats.org/officeDocument/2006/relationships/customXml" Target="../ink/ink200.xml"/><Relationship Id="rId124" Type="http://schemas.openxmlformats.org/officeDocument/2006/relationships/customXml" Target="../ink/ink208.xml"/><Relationship Id="rId129" Type="http://schemas.openxmlformats.org/officeDocument/2006/relationships/image" Target="../media/image193.png"/><Relationship Id="rId54" Type="http://schemas.openxmlformats.org/officeDocument/2006/relationships/customXml" Target="../ink/ink173.xml"/><Relationship Id="rId70" Type="http://schemas.openxmlformats.org/officeDocument/2006/relationships/customXml" Target="../ink/ink181.xml"/><Relationship Id="rId75" Type="http://schemas.openxmlformats.org/officeDocument/2006/relationships/image" Target="../media/image166.png"/><Relationship Id="rId91" Type="http://schemas.openxmlformats.org/officeDocument/2006/relationships/image" Target="../media/image174.png"/><Relationship Id="rId96" Type="http://schemas.openxmlformats.org/officeDocument/2006/relationships/customXml" Target="../ink/ink1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.xml"/><Relationship Id="rId23" Type="http://schemas.openxmlformats.org/officeDocument/2006/relationships/image" Target="../media/image140.png"/><Relationship Id="rId28" Type="http://schemas.openxmlformats.org/officeDocument/2006/relationships/customXml" Target="../ink/ink160.xml"/><Relationship Id="rId49" Type="http://schemas.openxmlformats.org/officeDocument/2006/relationships/image" Target="../media/image153.png"/><Relationship Id="rId114" Type="http://schemas.openxmlformats.org/officeDocument/2006/relationships/customXml" Target="../ink/ink203.xml"/><Relationship Id="rId119" Type="http://schemas.openxmlformats.org/officeDocument/2006/relationships/image" Target="../media/image188.png"/><Relationship Id="rId44" Type="http://schemas.openxmlformats.org/officeDocument/2006/relationships/customXml" Target="../ink/ink168.xml"/><Relationship Id="rId60" Type="http://schemas.openxmlformats.org/officeDocument/2006/relationships/customXml" Target="../ink/ink176.xml"/><Relationship Id="rId65" Type="http://schemas.openxmlformats.org/officeDocument/2006/relationships/image" Target="../media/image161.png"/><Relationship Id="rId81" Type="http://schemas.openxmlformats.org/officeDocument/2006/relationships/image" Target="../media/image169.png"/><Relationship Id="rId86" Type="http://schemas.openxmlformats.org/officeDocument/2006/relationships/customXml" Target="../ink/ink189.xml"/><Relationship Id="rId130" Type="http://schemas.openxmlformats.org/officeDocument/2006/relationships/customXml" Target="../ink/ink211.xml"/><Relationship Id="rId135" Type="http://schemas.openxmlformats.org/officeDocument/2006/relationships/image" Target="../media/image196.png"/><Relationship Id="rId13" Type="http://schemas.openxmlformats.org/officeDocument/2006/relationships/image" Target="../media/image135.png"/><Relationship Id="rId18" Type="http://schemas.openxmlformats.org/officeDocument/2006/relationships/customXml" Target="../ink/ink155.xml"/><Relationship Id="rId39" Type="http://schemas.openxmlformats.org/officeDocument/2006/relationships/image" Target="../media/image148.png"/><Relationship Id="rId109" Type="http://schemas.openxmlformats.org/officeDocument/2006/relationships/image" Target="../media/image183.png"/><Relationship Id="rId34" Type="http://schemas.openxmlformats.org/officeDocument/2006/relationships/customXml" Target="../ink/ink163.xml"/><Relationship Id="rId50" Type="http://schemas.openxmlformats.org/officeDocument/2006/relationships/customXml" Target="../ink/ink171.xml"/><Relationship Id="rId55" Type="http://schemas.openxmlformats.org/officeDocument/2006/relationships/image" Target="../media/image156.png"/><Relationship Id="rId76" Type="http://schemas.openxmlformats.org/officeDocument/2006/relationships/customXml" Target="../ink/ink184.xml"/><Relationship Id="rId97" Type="http://schemas.openxmlformats.org/officeDocument/2006/relationships/image" Target="../media/image177.png"/><Relationship Id="rId104" Type="http://schemas.openxmlformats.org/officeDocument/2006/relationships/customXml" Target="../ink/ink198.xml"/><Relationship Id="rId120" Type="http://schemas.openxmlformats.org/officeDocument/2006/relationships/customXml" Target="../ink/ink206.xml"/><Relationship Id="rId125" Type="http://schemas.openxmlformats.org/officeDocument/2006/relationships/image" Target="../media/image191.png"/><Relationship Id="rId7" Type="http://schemas.openxmlformats.org/officeDocument/2006/relationships/image" Target="../media/image132.png"/><Relationship Id="rId71" Type="http://schemas.openxmlformats.org/officeDocument/2006/relationships/image" Target="../media/image164.png"/><Relationship Id="rId92" Type="http://schemas.openxmlformats.org/officeDocument/2006/relationships/customXml" Target="../ink/ink192.xml"/><Relationship Id="rId2" Type="http://schemas.openxmlformats.org/officeDocument/2006/relationships/customXml" Target="../ink/ink147.xml"/><Relationship Id="rId29" Type="http://schemas.openxmlformats.org/officeDocument/2006/relationships/image" Target="../media/image143.png"/><Relationship Id="rId24" Type="http://schemas.openxmlformats.org/officeDocument/2006/relationships/customXml" Target="../ink/ink158.xml"/><Relationship Id="rId40" Type="http://schemas.openxmlformats.org/officeDocument/2006/relationships/customXml" Target="../ink/ink166.xml"/><Relationship Id="rId45" Type="http://schemas.openxmlformats.org/officeDocument/2006/relationships/image" Target="../media/image151.png"/><Relationship Id="rId66" Type="http://schemas.openxmlformats.org/officeDocument/2006/relationships/customXml" Target="../ink/ink179.xml"/><Relationship Id="rId87" Type="http://schemas.openxmlformats.org/officeDocument/2006/relationships/image" Target="../media/image172.png"/><Relationship Id="rId110" Type="http://schemas.openxmlformats.org/officeDocument/2006/relationships/customXml" Target="../ink/ink201.xml"/><Relationship Id="rId115" Type="http://schemas.openxmlformats.org/officeDocument/2006/relationships/image" Target="../media/image186.png"/><Relationship Id="rId131" Type="http://schemas.openxmlformats.org/officeDocument/2006/relationships/image" Target="../media/image194.png"/><Relationship Id="rId61" Type="http://schemas.openxmlformats.org/officeDocument/2006/relationships/image" Target="../media/image159.png"/><Relationship Id="rId82" Type="http://schemas.openxmlformats.org/officeDocument/2006/relationships/customXml" Target="../ink/ink187.xml"/><Relationship Id="rId19" Type="http://schemas.openxmlformats.org/officeDocument/2006/relationships/image" Target="../media/image138.png"/><Relationship Id="rId14" Type="http://schemas.openxmlformats.org/officeDocument/2006/relationships/customXml" Target="../ink/ink153.xml"/><Relationship Id="rId30" Type="http://schemas.openxmlformats.org/officeDocument/2006/relationships/customXml" Target="../ink/ink161.xml"/><Relationship Id="rId35" Type="http://schemas.openxmlformats.org/officeDocument/2006/relationships/image" Target="../media/image146.png"/><Relationship Id="rId56" Type="http://schemas.openxmlformats.org/officeDocument/2006/relationships/customXml" Target="../ink/ink174.xml"/><Relationship Id="rId77" Type="http://schemas.openxmlformats.org/officeDocument/2006/relationships/image" Target="../media/image167.png"/><Relationship Id="rId100" Type="http://schemas.openxmlformats.org/officeDocument/2006/relationships/customXml" Target="../ink/ink196.xml"/><Relationship Id="rId105" Type="http://schemas.openxmlformats.org/officeDocument/2006/relationships/image" Target="../media/image181.png"/><Relationship Id="rId126" Type="http://schemas.openxmlformats.org/officeDocument/2006/relationships/customXml" Target="../ink/ink209.xml"/><Relationship Id="rId8" Type="http://schemas.openxmlformats.org/officeDocument/2006/relationships/customXml" Target="../ink/ink150.xml"/><Relationship Id="rId51" Type="http://schemas.openxmlformats.org/officeDocument/2006/relationships/image" Target="../media/image154.png"/><Relationship Id="rId72" Type="http://schemas.openxmlformats.org/officeDocument/2006/relationships/customXml" Target="../ink/ink182.xml"/><Relationship Id="rId93" Type="http://schemas.openxmlformats.org/officeDocument/2006/relationships/image" Target="../media/image175.png"/><Relationship Id="rId98" Type="http://schemas.openxmlformats.org/officeDocument/2006/relationships/customXml" Target="../ink/ink195.xml"/><Relationship Id="rId121" Type="http://schemas.openxmlformats.org/officeDocument/2006/relationships/image" Target="../media/image189.png"/><Relationship Id="rId3" Type="http://schemas.openxmlformats.org/officeDocument/2006/relationships/image" Target="../media/image1300.png"/><Relationship Id="rId25" Type="http://schemas.openxmlformats.org/officeDocument/2006/relationships/image" Target="../media/image141.png"/><Relationship Id="rId46" Type="http://schemas.openxmlformats.org/officeDocument/2006/relationships/customXml" Target="../ink/ink169.xml"/><Relationship Id="rId67" Type="http://schemas.openxmlformats.org/officeDocument/2006/relationships/image" Target="../media/image162.png"/><Relationship Id="rId116" Type="http://schemas.openxmlformats.org/officeDocument/2006/relationships/customXml" Target="../ink/ink204.xml"/><Relationship Id="rId20" Type="http://schemas.openxmlformats.org/officeDocument/2006/relationships/customXml" Target="../ink/ink156.xml"/><Relationship Id="rId41" Type="http://schemas.openxmlformats.org/officeDocument/2006/relationships/image" Target="../media/image149.png"/><Relationship Id="rId62" Type="http://schemas.openxmlformats.org/officeDocument/2006/relationships/customXml" Target="../ink/ink177.xml"/><Relationship Id="rId83" Type="http://schemas.openxmlformats.org/officeDocument/2006/relationships/image" Target="../media/image170.png"/><Relationship Id="rId88" Type="http://schemas.openxmlformats.org/officeDocument/2006/relationships/customXml" Target="../ink/ink190.xml"/><Relationship Id="rId111" Type="http://schemas.openxmlformats.org/officeDocument/2006/relationships/image" Target="../media/image184.png"/><Relationship Id="rId132" Type="http://schemas.openxmlformats.org/officeDocument/2006/relationships/customXml" Target="../ink/ink212.xml"/><Relationship Id="rId15" Type="http://schemas.openxmlformats.org/officeDocument/2006/relationships/image" Target="../media/image136.png"/><Relationship Id="rId36" Type="http://schemas.openxmlformats.org/officeDocument/2006/relationships/customXml" Target="../ink/ink164.xml"/><Relationship Id="rId57" Type="http://schemas.openxmlformats.org/officeDocument/2006/relationships/image" Target="../media/image157.png"/><Relationship Id="rId106" Type="http://schemas.openxmlformats.org/officeDocument/2006/relationships/customXml" Target="../ink/ink199.xml"/><Relationship Id="rId127" Type="http://schemas.openxmlformats.org/officeDocument/2006/relationships/image" Target="../media/image192.png"/><Relationship Id="rId10" Type="http://schemas.openxmlformats.org/officeDocument/2006/relationships/customXml" Target="../ink/ink151.xml"/><Relationship Id="rId31" Type="http://schemas.openxmlformats.org/officeDocument/2006/relationships/image" Target="../media/image144.png"/><Relationship Id="rId52" Type="http://schemas.openxmlformats.org/officeDocument/2006/relationships/customXml" Target="../ink/ink172.xml"/><Relationship Id="rId73" Type="http://schemas.openxmlformats.org/officeDocument/2006/relationships/image" Target="../media/image165.png"/><Relationship Id="rId78" Type="http://schemas.openxmlformats.org/officeDocument/2006/relationships/customXml" Target="../ink/ink185.xml"/><Relationship Id="rId94" Type="http://schemas.openxmlformats.org/officeDocument/2006/relationships/customXml" Target="../ink/ink193.xml"/><Relationship Id="rId99" Type="http://schemas.openxmlformats.org/officeDocument/2006/relationships/image" Target="../media/image178.png"/><Relationship Id="rId101" Type="http://schemas.openxmlformats.org/officeDocument/2006/relationships/image" Target="../media/image179.png"/><Relationship Id="rId122" Type="http://schemas.openxmlformats.org/officeDocument/2006/relationships/customXml" Target="../ink/ink207.xml"/><Relationship Id="rId4" Type="http://schemas.openxmlformats.org/officeDocument/2006/relationships/customXml" Target="../ink/ink148.xml"/><Relationship Id="rId9" Type="http://schemas.openxmlformats.org/officeDocument/2006/relationships/image" Target="../media/image133.png"/><Relationship Id="rId26" Type="http://schemas.openxmlformats.org/officeDocument/2006/relationships/customXml" Target="../ink/ink159.xml"/><Relationship Id="rId47" Type="http://schemas.openxmlformats.org/officeDocument/2006/relationships/image" Target="../media/image152.png"/><Relationship Id="rId68" Type="http://schemas.openxmlformats.org/officeDocument/2006/relationships/customXml" Target="../ink/ink180.xml"/><Relationship Id="rId89" Type="http://schemas.openxmlformats.org/officeDocument/2006/relationships/image" Target="../media/image173.png"/><Relationship Id="rId112" Type="http://schemas.openxmlformats.org/officeDocument/2006/relationships/customXml" Target="../ink/ink202.xml"/><Relationship Id="rId133" Type="http://schemas.openxmlformats.org/officeDocument/2006/relationships/image" Target="../media/image19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7.xml"/><Relationship Id="rId13" Type="http://schemas.openxmlformats.org/officeDocument/2006/relationships/image" Target="../media/image201.png"/><Relationship Id="rId18" Type="http://schemas.openxmlformats.org/officeDocument/2006/relationships/customXml" Target="../ink/ink222.xml"/><Relationship Id="rId26" Type="http://schemas.openxmlformats.org/officeDocument/2006/relationships/customXml" Target="../ink/ink226.xml"/><Relationship Id="rId3" Type="http://schemas.openxmlformats.org/officeDocument/2006/relationships/image" Target="../media/image1960.png"/><Relationship Id="rId21" Type="http://schemas.openxmlformats.org/officeDocument/2006/relationships/image" Target="../media/image205.png"/><Relationship Id="rId7" Type="http://schemas.openxmlformats.org/officeDocument/2006/relationships/image" Target="../media/image198.png"/><Relationship Id="rId12" Type="http://schemas.openxmlformats.org/officeDocument/2006/relationships/customXml" Target="../ink/ink219.xml"/><Relationship Id="rId17" Type="http://schemas.openxmlformats.org/officeDocument/2006/relationships/image" Target="../media/image203.png"/><Relationship Id="rId25" Type="http://schemas.openxmlformats.org/officeDocument/2006/relationships/image" Target="../media/image207.png"/><Relationship Id="rId2" Type="http://schemas.openxmlformats.org/officeDocument/2006/relationships/customXml" Target="../ink/ink214.xml"/><Relationship Id="rId16" Type="http://schemas.openxmlformats.org/officeDocument/2006/relationships/customXml" Target="../ink/ink221.xml"/><Relationship Id="rId20" Type="http://schemas.openxmlformats.org/officeDocument/2006/relationships/customXml" Target="../ink/ink2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6.xml"/><Relationship Id="rId11" Type="http://schemas.openxmlformats.org/officeDocument/2006/relationships/image" Target="../media/image200.png"/><Relationship Id="rId24" Type="http://schemas.openxmlformats.org/officeDocument/2006/relationships/customXml" Target="../ink/ink225.xml"/><Relationship Id="rId5" Type="http://schemas.openxmlformats.org/officeDocument/2006/relationships/image" Target="../media/image197.png"/><Relationship Id="rId15" Type="http://schemas.openxmlformats.org/officeDocument/2006/relationships/image" Target="../media/image202.png"/><Relationship Id="rId23" Type="http://schemas.openxmlformats.org/officeDocument/2006/relationships/image" Target="../media/image206.png"/><Relationship Id="rId10" Type="http://schemas.openxmlformats.org/officeDocument/2006/relationships/customXml" Target="../ink/ink218.xml"/><Relationship Id="rId19" Type="http://schemas.openxmlformats.org/officeDocument/2006/relationships/image" Target="../media/image204.png"/><Relationship Id="rId4" Type="http://schemas.openxmlformats.org/officeDocument/2006/relationships/customXml" Target="../ink/ink215.xml"/><Relationship Id="rId9" Type="http://schemas.openxmlformats.org/officeDocument/2006/relationships/image" Target="../media/image199.png"/><Relationship Id="rId14" Type="http://schemas.openxmlformats.org/officeDocument/2006/relationships/customXml" Target="../ink/ink220.xml"/><Relationship Id="rId22" Type="http://schemas.openxmlformats.org/officeDocument/2006/relationships/customXml" Target="../ink/ink224.xml"/><Relationship Id="rId27" Type="http://schemas.openxmlformats.org/officeDocument/2006/relationships/image" Target="../media/image20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5.png"/><Relationship Id="rId21" Type="http://schemas.openxmlformats.org/officeDocument/2006/relationships/image" Target="../media/image217.png"/><Relationship Id="rId42" Type="http://schemas.openxmlformats.org/officeDocument/2006/relationships/customXml" Target="../ink/ink247.xml"/><Relationship Id="rId63" Type="http://schemas.openxmlformats.org/officeDocument/2006/relationships/image" Target="../media/image238.png"/><Relationship Id="rId84" Type="http://schemas.openxmlformats.org/officeDocument/2006/relationships/customXml" Target="../ink/ink268.xml"/><Relationship Id="rId138" Type="http://schemas.openxmlformats.org/officeDocument/2006/relationships/customXml" Target="../ink/ink295.xml"/><Relationship Id="rId159" Type="http://schemas.openxmlformats.org/officeDocument/2006/relationships/image" Target="../media/image286.png"/><Relationship Id="rId170" Type="http://schemas.openxmlformats.org/officeDocument/2006/relationships/customXml" Target="../ink/ink311.xml"/><Relationship Id="rId191" Type="http://schemas.openxmlformats.org/officeDocument/2006/relationships/image" Target="../media/image302.png"/><Relationship Id="rId205" Type="http://schemas.openxmlformats.org/officeDocument/2006/relationships/image" Target="../media/image309.png"/><Relationship Id="rId226" Type="http://schemas.openxmlformats.org/officeDocument/2006/relationships/customXml" Target="../ink/ink339.xml"/><Relationship Id="rId107" Type="http://schemas.openxmlformats.org/officeDocument/2006/relationships/image" Target="../media/image260.png"/><Relationship Id="rId11" Type="http://schemas.openxmlformats.org/officeDocument/2006/relationships/image" Target="../media/image212.png"/><Relationship Id="rId32" Type="http://schemas.openxmlformats.org/officeDocument/2006/relationships/customXml" Target="../ink/ink242.xml"/><Relationship Id="rId53" Type="http://schemas.openxmlformats.org/officeDocument/2006/relationships/image" Target="../media/image233.png"/><Relationship Id="rId74" Type="http://schemas.openxmlformats.org/officeDocument/2006/relationships/customXml" Target="../ink/ink263.xml"/><Relationship Id="rId128" Type="http://schemas.openxmlformats.org/officeDocument/2006/relationships/customXml" Target="../ink/ink290.xml"/><Relationship Id="rId149" Type="http://schemas.openxmlformats.org/officeDocument/2006/relationships/image" Target="../media/image281.png"/><Relationship Id="rId5" Type="http://schemas.openxmlformats.org/officeDocument/2006/relationships/image" Target="../media/image209.png"/><Relationship Id="rId95" Type="http://schemas.openxmlformats.org/officeDocument/2006/relationships/image" Target="../media/image254.png"/><Relationship Id="rId160" Type="http://schemas.openxmlformats.org/officeDocument/2006/relationships/customXml" Target="../ink/ink306.xml"/><Relationship Id="rId181" Type="http://schemas.openxmlformats.org/officeDocument/2006/relationships/image" Target="../media/image297.png"/><Relationship Id="rId216" Type="http://schemas.openxmlformats.org/officeDocument/2006/relationships/customXml" Target="../ink/ink334.xml"/><Relationship Id="rId22" Type="http://schemas.openxmlformats.org/officeDocument/2006/relationships/customXml" Target="../ink/ink237.xml"/><Relationship Id="rId43" Type="http://schemas.openxmlformats.org/officeDocument/2006/relationships/image" Target="../media/image228.png"/><Relationship Id="rId64" Type="http://schemas.openxmlformats.org/officeDocument/2006/relationships/customXml" Target="../ink/ink258.xml"/><Relationship Id="rId118" Type="http://schemas.openxmlformats.org/officeDocument/2006/relationships/customXml" Target="../ink/ink285.xml"/><Relationship Id="rId139" Type="http://schemas.openxmlformats.org/officeDocument/2006/relationships/image" Target="../media/image276.png"/><Relationship Id="rId85" Type="http://schemas.openxmlformats.org/officeDocument/2006/relationships/image" Target="../media/image249.png"/><Relationship Id="rId150" Type="http://schemas.openxmlformats.org/officeDocument/2006/relationships/customXml" Target="../ink/ink301.xml"/><Relationship Id="rId171" Type="http://schemas.openxmlformats.org/officeDocument/2006/relationships/image" Target="../media/image292.png"/><Relationship Id="rId192" Type="http://schemas.openxmlformats.org/officeDocument/2006/relationships/customXml" Target="../ink/ink322.xml"/><Relationship Id="rId206" Type="http://schemas.openxmlformats.org/officeDocument/2006/relationships/customXml" Target="../ink/ink329.xml"/><Relationship Id="rId227" Type="http://schemas.openxmlformats.org/officeDocument/2006/relationships/image" Target="../media/image320.png"/><Relationship Id="rId12" Type="http://schemas.openxmlformats.org/officeDocument/2006/relationships/customXml" Target="../ink/ink232.xml"/><Relationship Id="rId33" Type="http://schemas.openxmlformats.org/officeDocument/2006/relationships/image" Target="../media/image223.png"/><Relationship Id="rId108" Type="http://schemas.openxmlformats.org/officeDocument/2006/relationships/customXml" Target="../ink/ink280.xml"/><Relationship Id="rId129" Type="http://schemas.openxmlformats.org/officeDocument/2006/relationships/image" Target="../media/image271.png"/><Relationship Id="rId54" Type="http://schemas.openxmlformats.org/officeDocument/2006/relationships/customXml" Target="../ink/ink253.xml"/><Relationship Id="rId75" Type="http://schemas.openxmlformats.org/officeDocument/2006/relationships/image" Target="../media/image244.png"/><Relationship Id="rId96" Type="http://schemas.openxmlformats.org/officeDocument/2006/relationships/customXml" Target="../ink/ink274.xml"/><Relationship Id="rId140" Type="http://schemas.openxmlformats.org/officeDocument/2006/relationships/customXml" Target="../ink/ink296.xml"/><Relationship Id="rId161" Type="http://schemas.openxmlformats.org/officeDocument/2006/relationships/image" Target="../media/image287.png"/><Relationship Id="rId182" Type="http://schemas.openxmlformats.org/officeDocument/2006/relationships/customXml" Target="../ink/ink317.xml"/><Relationship Id="rId217" Type="http://schemas.openxmlformats.org/officeDocument/2006/relationships/image" Target="../media/image315.png"/><Relationship Id="rId6" Type="http://schemas.openxmlformats.org/officeDocument/2006/relationships/customXml" Target="../ink/ink229.xml"/><Relationship Id="rId23" Type="http://schemas.openxmlformats.org/officeDocument/2006/relationships/image" Target="../media/image218.png"/><Relationship Id="rId119" Type="http://schemas.openxmlformats.org/officeDocument/2006/relationships/image" Target="../media/image266.png"/><Relationship Id="rId44" Type="http://schemas.openxmlformats.org/officeDocument/2006/relationships/customXml" Target="../ink/ink248.xml"/><Relationship Id="rId65" Type="http://schemas.openxmlformats.org/officeDocument/2006/relationships/image" Target="../media/image239.png"/><Relationship Id="rId86" Type="http://schemas.openxmlformats.org/officeDocument/2006/relationships/customXml" Target="../ink/ink269.xml"/><Relationship Id="rId130" Type="http://schemas.openxmlformats.org/officeDocument/2006/relationships/customXml" Target="../ink/ink291.xml"/><Relationship Id="rId151" Type="http://schemas.openxmlformats.org/officeDocument/2006/relationships/image" Target="../media/image282.png"/><Relationship Id="rId172" Type="http://schemas.openxmlformats.org/officeDocument/2006/relationships/customXml" Target="../ink/ink312.xml"/><Relationship Id="rId193" Type="http://schemas.openxmlformats.org/officeDocument/2006/relationships/image" Target="../media/image303.png"/><Relationship Id="rId207" Type="http://schemas.openxmlformats.org/officeDocument/2006/relationships/image" Target="../media/image310.png"/><Relationship Id="rId228" Type="http://schemas.openxmlformats.org/officeDocument/2006/relationships/customXml" Target="../ink/ink340.xml"/><Relationship Id="rId13" Type="http://schemas.openxmlformats.org/officeDocument/2006/relationships/image" Target="../media/image213.png"/><Relationship Id="rId109" Type="http://schemas.openxmlformats.org/officeDocument/2006/relationships/image" Target="../media/image261.png"/><Relationship Id="rId34" Type="http://schemas.openxmlformats.org/officeDocument/2006/relationships/customXml" Target="../ink/ink243.xml"/><Relationship Id="rId55" Type="http://schemas.openxmlformats.org/officeDocument/2006/relationships/image" Target="../media/image234.png"/><Relationship Id="rId76" Type="http://schemas.openxmlformats.org/officeDocument/2006/relationships/customXml" Target="../ink/ink264.xml"/><Relationship Id="rId97" Type="http://schemas.openxmlformats.org/officeDocument/2006/relationships/image" Target="../media/image255.png"/><Relationship Id="rId120" Type="http://schemas.openxmlformats.org/officeDocument/2006/relationships/customXml" Target="../ink/ink286.xml"/><Relationship Id="rId141" Type="http://schemas.openxmlformats.org/officeDocument/2006/relationships/image" Target="../media/image277.png"/><Relationship Id="rId7" Type="http://schemas.openxmlformats.org/officeDocument/2006/relationships/image" Target="../media/image210.png"/><Relationship Id="rId162" Type="http://schemas.openxmlformats.org/officeDocument/2006/relationships/customXml" Target="../ink/ink307.xml"/><Relationship Id="rId183" Type="http://schemas.openxmlformats.org/officeDocument/2006/relationships/image" Target="../media/image298.png"/><Relationship Id="rId218" Type="http://schemas.openxmlformats.org/officeDocument/2006/relationships/customXml" Target="../ink/ink335.xml"/><Relationship Id="rId24" Type="http://schemas.openxmlformats.org/officeDocument/2006/relationships/customXml" Target="../ink/ink238.xml"/><Relationship Id="rId45" Type="http://schemas.openxmlformats.org/officeDocument/2006/relationships/image" Target="../media/image229.png"/><Relationship Id="rId66" Type="http://schemas.openxmlformats.org/officeDocument/2006/relationships/customXml" Target="../ink/ink259.xml"/><Relationship Id="rId87" Type="http://schemas.openxmlformats.org/officeDocument/2006/relationships/image" Target="../media/image250.png"/><Relationship Id="rId110" Type="http://schemas.openxmlformats.org/officeDocument/2006/relationships/customXml" Target="../ink/ink281.xml"/><Relationship Id="rId131" Type="http://schemas.openxmlformats.org/officeDocument/2006/relationships/image" Target="../media/image272.png"/><Relationship Id="rId152" Type="http://schemas.openxmlformats.org/officeDocument/2006/relationships/customXml" Target="../ink/ink302.xml"/><Relationship Id="rId173" Type="http://schemas.openxmlformats.org/officeDocument/2006/relationships/image" Target="../media/image293.png"/><Relationship Id="rId194" Type="http://schemas.openxmlformats.org/officeDocument/2006/relationships/customXml" Target="../ink/ink323.xml"/><Relationship Id="rId208" Type="http://schemas.openxmlformats.org/officeDocument/2006/relationships/customXml" Target="../ink/ink330.xml"/><Relationship Id="rId229" Type="http://schemas.openxmlformats.org/officeDocument/2006/relationships/image" Target="../media/image321.png"/><Relationship Id="rId14" Type="http://schemas.openxmlformats.org/officeDocument/2006/relationships/customXml" Target="../ink/ink233.xml"/><Relationship Id="rId35" Type="http://schemas.openxmlformats.org/officeDocument/2006/relationships/image" Target="../media/image224.png"/><Relationship Id="rId56" Type="http://schemas.openxmlformats.org/officeDocument/2006/relationships/customXml" Target="../ink/ink254.xml"/><Relationship Id="rId77" Type="http://schemas.openxmlformats.org/officeDocument/2006/relationships/image" Target="../media/image245.png"/><Relationship Id="rId100" Type="http://schemas.openxmlformats.org/officeDocument/2006/relationships/customXml" Target="../ink/ink276.xml"/><Relationship Id="rId8" Type="http://schemas.openxmlformats.org/officeDocument/2006/relationships/customXml" Target="../ink/ink230.xml"/><Relationship Id="rId98" Type="http://schemas.openxmlformats.org/officeDocument/2006/relationships/customXml" Target="../ink/ink275.xml"/><Relationship Id="rId121" Type="http://schemas.openxmlformats.org/officeDocument/2006/relationships/image" Target="../media/image267.png"/><Relationship Id="rId142" Type="http://schemas.openxmlformats.org/officeDocument/2006/relationships/customXml" Target="../ink/ink297.xml"/><Relationship Id="rId163" Type="http://schemas.openxmlformats.org/officeDocument/2006/relationships/image" Target="../media/image288.png"/><Relationship Id="rId184" Type="http://schemas.openxmlformats.org/officeDocument/2006/relationships/customXml" Target="../ink/ink318.xml"/><Relationship Id="rId219" Type="http://schemas.openxmlformats.org/officeDocument/2006/relationships/image" Target="../media/image316.png"/><Relationship Id="rId230" Type="http://schemas.openxmlformats.org/officeDocument/2006/relationships/customXml" Target="../ink/ink341.xml"/><Relationship Id="rId25" Type="http://schemas.openxmlformats.org/officeDocument/2006/relationships/image" Target="../media/image219.png"/><Relationship Id="rId46" Type="http://schemas.openxmlformats.org/officeDocument/2006/relationships/customXml" Target="../ink/ink249.xml"/><Relationship Id="rId67" Type="http://schemas.openxmlformats.org/officeDocument/2006/relationships/image" Target="../media/image240.png"/><Relationship Id="rId20" Type="http://schemas.openxmlformats.org/officeDocument/2006/relationships/customXml" Target="../ink/ink236.xml"/><Relationship Id="rId41" Type="http://schemas.openxmlformats.org/officeDocument/2006/relationships/image" Target="../media/image227.png"/><Relationship Id="rId62" Type="http://schemas.openxmlformats.org/officeDocument/2006/relationships/customXml" Target="../ink/ink257.xml"/><Relationship Id="rId83" Type="http://schemas.openxmlformats.org/officeDocument/2006/relationships/image" Target="../media/image248.png"/><Relationship Id="rId88" Type="http://schemas.openxmlformats.org/officeDocument/2006/relationships/customXml" Target="../ink/ink270.xml"/><Relationship Id="rId111" Type="http://schemas.openxmlformats.org/officeDocument/2006/relationships/image" Target="../media/image262.png"/><Relationship Id="rId132" Type="http://schemas.openxmlformats.org/officeDocument/2006/relationships/customXml" Target="../ink/ink292.xml"/><Relationship Id="rId153" Type="http://schemas.openxmlformats.org/officeDocument/2006/relationships/image" Target="../media/image283.png"/><Relationship Id="rId174" Type="http://schemas.openxmlformats.org/officeDocument/2006/relationships/customXml" Target="../ink/ink313.xml"/><Relationship Id="rId179" Type="http://schemas.openxmlformats.org/officeDocument/2006/relationships/image" Target="../media/image296.png"/><Relationship Id="rId195" Type="http://schemas.openxmlformats.org/officeDocument/2006/relationships/image" Target="../media/image304.png"/><Relationship Id="rId209" Type="http://schemas.openxmlformats.org/officeDocument/2006/relationships/image" Target="../media/image311.png"/><Relationship Id="rId190" Type="http://schemas.openxmlformats.org/officeDocument/2006/relationships/customXml" Target="../ink/ink321.xml"/><Relationship Id="rId204" Type="http://schemas.openxmlformats.org/officeDocument/2006/relationships/customXml" Target="../ink/ink328.xml"/><Relationship Id="rId220" Type="http://schemas.openxmlformats.org/officeDocument/2006/relationships/customXml" Target="../ink/ink336.xml"/><Relationship Id="rId225" Type="http://schemas.openxmlformats.org/officeDocument/2006/relationships/image" Target="../media/image319.png"/><Relationship Id="rId15" Type="http://schemas.openxmlformats.org/officeDocument/2006/relationships/image" Target="../media/image214.png"/><Relationship Id="rId36" Type="http://schemas.openxmlformats.org/officeDocument/2006/relationships/customXml" Target="../ink/ink244.xml"/><Relationship Id="rId57" Type="http://schemas.openxmlformats.org/officeDocument/2006/relationships/image" Target="../media/image235.png"/><Relationship Id="rId106" Type="http://schemas.openxmlformats.org/officeDocument/2006/relationships/customXml" Target="../ink/ink279.xml"/><Relationship Id="rId127" Type="http://schemas.openxmlformats.org/officeDocument/2006/relationships/image" Target="../media/image270.png"/><Relationship Id="rId10" Type="http://schemas.openxmlformats.org/officeDocument/2006/relationships/customXml" Target="../ink/ink231.xml"/><Relationship Id="rId31" Type="http://schemas.openxmlformats.org/officeDocument/2006/relationships/image" Target="../media/image222.png"/><Relationship Id="rId52" Type="http://schemas.openxmlformats.org/officeDocument/2006/relationships/customXml" Target="../ink/ink252.xml"/><Relationship Id="rId73" Type="http://schemas.openxmlformats.org/officeDocument/2006/relationships/image" Target="../media/image243.png"/><Relationship Id="rId78" Type="http://schemas.openxmlformats.org/officeDocument/2006/relationships/customXml" Target="../ink/ink265.xml"/><Relationship Id="rId94" Type="http://schemas.openxmlformats.org/officeDocument/2006/relationships/customXml" Target="../ink/ink273.xml"/><Relationship Id="rId99" Type="http://schemas.openxmlformats.org/officeDocument/2006/relationships/image" Target="../media/image256.png"/><Relationship Id="rId101" Type="http://schemas.openxmlformats.org/officeDocument/2006/relationships/image" Target="../media/image257.png"/><Relationship Id="rId122" Type="http://schemas.openxmlformats.org/officeDocument/2006/relationships/customXml" Target="../ink/ink287.xml"/><Relationship Id="rId143" Type="http://schemas.openxmlformats.org/officeDocument/2006/relationships/image" Target="../media/image278.png"/><Relationship Id="rId148" Type="http://schemas.openxmlformats.org/officeDocument/2006/relationships/customXml" Target="../ink/ink300.xml"/><Relationship Id="rId164" Type="http://schemas.openxmlformats.org/officeDocument/2006/relationships/customXml" Target="../ink/ink308.xml"/><Relationship Id="rId169" Type="http://schemas.openxmlformats.org/officeDocument/2006/relationships/image" Target="../media/image291.png"/><Relationship Id="rId185" Type="http://schemas.openxmlformats.org/officeDocument/2006/relationships/image" Target="../media/image299.png"/><Relationship Id="rId4" Type="http://schemas.openxmlformats.org/officeDocument/2006/relationships/customXml" Target="../ink/ink228.xml"/><Relationship Id="rId9" Type="http://schemas.openxmlformats.org/officeDocument/2006/relationships/image" Target="../media/image211.png"/><Relationship Id="rId180" Type="http://schemas.openxmlformats.org/officeDocument/2006/relationships/customXml" Target="../ink/ink316.xml"/><Relationship Id="rId210" Type="http://schemas.openxmlformats.org/officeDocument/2006/relationships/customXml" Target="../ink/ink331.xml"/><Relationship Id="rId215" Type="http://schemas.openxmlformats.org/officeDocument/2006/relationships/image" Target="../media/image314.png"/><Relationship Id="rId26" Type="http://schemas.openxmlformats.org/officeDocument/2006/relationships/customXml" Target="../ink/ink239.xml"/><Relationship Id="rId231" Type="http://schemas.openxmlformats.org/officeDocument/2006/relationships/image" Target="../media/image322.png"/><Relationship Id="rId47" Type="http://schemas.openxmlformats.org/officeDocument/2006/relationships/image" Target="../media/image230.png"/><Relationship Id="rId68" Type="http://schemas.openxmlformats.org/officeDocument/2006/relationships/customXml" Target="../ink/ink260.xml"/><Relationship Id="rId89" Type="http://schemas.openxmlformats.org/officeDocument/2006/relationships/image" Target="../media/image251.png"/><Relationship Id="rId112" Type="http://schemas.openxmlformats.org/officeDocument/2006/relationships/customXml" Target="../ink/ink282.xml"/><Relationship Id="rId133" Type="http://schemas.openxmlformats.org/officeDocument/2006/relationships/image" Target="../media/image273.png"/><Relationship Id="rId154" Type="http://schemas.openxmlformats.org/officeDocument/2006/relationships/customXml" Target="../ink/ink303.xml"/><Relationship Id="rId175" Type="http://schemas.openxmlformats.org/officeDocument/2006/relationships/image" Target="../media/image294.png"/><Relationship Id="rId196" Type="http://schemas.openxmlformats.org/officeDocument/2006/relationships/customXml" Target="../ink/ink324.xml"/><Relationship Id="rId200" Type="http://schemas.openxmlformats.org/officeDocument/2006/relationships/customXml" Target="../ink/ink326.xml"/><Relationship Id="rId16" Type="http://schemas.openxmlformats.org/officeDocument/2006/relationships/customXml" Target="../ink/ink234.xml"/><Relationship Id="rId221" Type="http://schemas.openxmlformats.org/officeDocument/2006/relationships/image" Target="../media/image317.png"/><Relationship Id="rId37" Type="http://schemas.openxmlformats.org/officeDocument/2006/relationships/image" Target="../media/image225.png"/><Relationship Id="rId58" Type="http://schemas.openxmlformats.org/officeDocument/2006/relationships/customXml" Target="../ink/ink255.xml"/><Relationship Id="rId79" Type="http://schemas.openxmlformats.org/officeDocument/2006/relationships/image" Target="../media/image246.png"/><Relationship Id="rId102" Type="http://schemas.openxmlformats.org/officeDocument/2006/relationships/customXml" Target="../ink/ink277.xml"/><Relationship Id="rId123" Type="http://schemas.openxmlformats.org/officeDocument/2006/relationships/image" Target="../media/image268.png"/><Relationship Id="rId144" Type="http://schemas.openxmlformats.org/officeDocument/2006/relationships/customXml" Target="../ink/ink298.xml"/><Relationship Id="rId90" Type="http://schemas.openxmlformats.org/officeDocument/2006/relationships/customXml" Target="../ink/ink271.xml"/><Relationship Id="rId165" Type="http://schemas.openxmlformats.org/officeDocument/2006/relationships/image" Target="../media/image289.png"/><Relationship Id="rId186" Type="http://schemas.openxmlformats.org/officeDocument/2006/relationships/customXml" Target="../ink/ink319.xml"/><Relationship Id="rId211" Type="http://schemas.openxmlformats.org/officeDocument/2006/relationships/image" Target="../media/image312.png"/><Relationship Id="rId232" Type="http://schemas.openxmlformats.org/officeDocument/2006/relationships/customXml" Target="../ink/ink342.xml"/><Relationship Id="rId27" Type="http://schemas.openxmlformats.org/officeDocument/2006/relationships/image" Target="../media/image220.png"/><Relationship Id="rId48" Type="http://schemas.openxmlformats.org/officeDocument/2006/relationships/customXml" Target="../ink/ink250.xml"/><Relationship Id="rId69" Type="http://schemas.openxmlformats.org/officeDocument/2006/relationships/image" Target="../media/image241.png"/><Relationship Id="rId113" Type="http://schemas.openxmlformats.org/officeDocument/2006/relationships/image" Target="../media/image263.png"/><Relationship Id="rId134" Type="http://schemas.openxmlformats.org/officeDocument/2006/relationships/customXml" Target="../ink/ink293.xml"/><Relationship Id="rId80" Type="http://schemas.openxmlformats.org/officeDocument/2006/relationships/customXml" Target="../ink/ink266.xml"/><Relationship Id="rId155" Type="http://schemas.openxmlformats.org/officeDocument/2006/relationships/image" Target="../media/image284.png"/><Relationship Id="rId176" Type="http://schemas.openxmlformats.org/officeDocument/2006/relationships/customXml" Target="../ink/ink314.xml"/><Relationship Id="rId197" Type="http://schemas.openxmlformats.org/officeDocument/2006/relationships/image" Target="../media/image305.png"/><Relationship Id="rId201" Type="http://schemas.openxmlformats.org/officeDocument/2006/relationships/image" Target="../media/image307.png"/><Relationship Id="rId222" Type="http://schemas.openxmlformats.org/officeDocument/2006/relationships/customXml" Target="../ink/ink337.xml"/><Relationship Id="rId17" Type="http://schemas.openxmlformats.org/officeDocument/2006/relationships/image" Target="../media/image215.png"/><Relationship Id="rId38" Type="http://schemas.openxmlformats.org/officeDocument/2006/relationships/customXml" Target="../ink/ink245.xml"/><Relationship Id="rId59" Type="http://schemas.openxmlformats.org/officeDocument/2006/relationships/image" Target="../media/image236.png"/><Relationship Id="rId103" Type="http://schemas.openxmlformats.org/officeDocument/2006/relationships/image" Target="../media/image258.png"/><Relationship Id="rId124" Type="http://schemas.openxmlformats.org/officeDocument/2006/relationships/customXml" Target="../ink/ink288.xml"/><Relationship Id="rId70" Type="http://schemas.openxmlformats.org/officeDocument/2006/relationships/customXml" Target="../ink/ink261.xml"/><Relationship Id="rId91" Type="http://schemas.openxmlformats.org/officeDocument/2006/relationships/image" Target="../media/image252.png"/><Relationship Id="rId145" Type="http://schemas.openxmlformats.org/officeDocument/2006/relationships/image" Target="../media/image279.png"/><Relationship Id="rId166" Type="http://schemas.openxmlformats.org/officeDocument/2006/relationships/customXml" Target="../ink/ink309.xml"/><Relationship Id="rId187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32.xml"/><Relationship Id="rId233" Type="http://schemas.openxmlformats.org/officeDocument/2006/relationships/image" Target="../media/image323.png"/><Relationship Id="rId28" Type="http://schemas.openxmlformats.org/officeDocument/2006/relationships/customXml" Target="../ink/ink240.xml"/><Relationship Id="rId49" Type="http://schemas.openxmlformats.org/officeDocument/2006/relationships/image" Target="../media/image231.png"/><Relationship Id="rId114" Type="http://schemas.openxmlformats.org/officeDocument/2006/relationships/customXml" Target="../ink/ink283.xml"/><Relationship Id="rId60" Type="http://schemas.openxmlformats.org/officeDocument/2006/relationships/customXml" Target="../ink/ink256.xml"/><Relationship Id="rId81" Type="http://schemas.openxmlformats.org/officeDocument/2006/relationships/image" Target="../media/image247.png"/><Relationship Id="rId135" Type="http://schemas.openxmlformats.org/officeDocument/2006/relationships/image" Target="../media/image274.png"/><Relationship Id="rId156" Type="http://schemas.openxmlformats.org/officeDocument/2006/relationships/customXml" Target="../ink/ink304.xml"/><Relationship Id="rId177" Type="http://schemas.openxmlformats.org/officeDocument/2006/relationships/image" Target="../media/image295.png"/><Relationship Id="rId198" Type="http://schemas.openxmlformats.org/officeDocument/2006/relationships/customXml" Target="../ink/ink325.xml"/><Relationship Id="rId202" Type="http://schemas.openxmlformats.org/officeDocument/2006/relationships/customXml" Target="../ink/ink327.xml"/><Relationship Id="rId223" Type="http://schemas.openxmlformats.org/officeDocument/2006/relationships/image" Target="../media/image318.png"/><Relationship Id="rId18" Type="http://schemas.openxmlformats.org/officeDocument/2006/relationships/customXml" Target="../ink/ink235.xml"/><Relationship Id="rId39" Type="http://schemas.openxmlformats.org/officeDocument/2006/relationships/image" Target="../media/image226.png"/><Relationship Id="rId50" Type="http://schemas.openxmlformats.org/officeDocument/2006/relationships/customXml" Target="../ink/ink251.xml"/><Relationship Id="rId104" Type="http://schemas.openxmlformats.org/officeDocument/2006/relationships/customXml" Target="../ink/ink278.xml"/><Relationship Id="rId125" Type="http://schemas.openxmlformats.org/officeDocument/2006/relationships/image" Target="../media/image269.png"/><Relationship Id="rId146" Type="http://schemas.openxmlformats.org/officeDocument/2006/relationships/customXml" Target="../ink/ink299.xml"/><Relationship Id="rId167" Type="http://schemas.openxmlformats.org/officeDocument/2006/relationships/image" Target="../media/image290.png"/><Relationship Id="rId188" Type="http://schemas.openxmlformats.org/officeDocument/2006/relationships/customXml" Target="../ink/ink320.xml"/><Relationship Id="rId71" Type="http://schemas.openxmlformats.org/officeDocument/2006/relationships/image" Target="../media/image242.png"/><Relationship Id="rId92" Type="http://schemas.openxmlformats.org/officeDocument/2006/relationships/customXml" Target="../ink/ink272.xml"/><Relationship Id="rId213" Type="http://schemas.openxmlformats.org/officeDocument/2006/relationships/image" Target="../media/image313.png"/><Relationship Id="rId2" Type="http://schemas.openxmlformats.org/officeDocument/2006/relationships/customXml" Target="../ink/ink227.xml"/><Relationship Id="rId29" Type="http://schemas.openxmlformats.org/officeDocument/2006/relationships/image" Target="../media/image221.png"/><Relationship Id="rId40" Type="http://schemas.openxmlformats.org/officeDocument/2006/relationships/customXml" Target="../ink/ink246.xml"/><Relationship Id="rId115" Type="http://schemas.openxmlformats.org/officeDocument/2006/relationships/image" Target="../media/image264.png"/><Relationship Id="rId136" Type="http://schemas.openxmlformats.org/officeDocument/2006/relationships/customXml" Target="../ink/ink294.xml"/><Relationship Id="rId157" Type="http://schemas.openxmlformats.org/officeDocument/2006/relationships/image" Target="../media/image285.png"/><Relationship Id="rId178" Type="http://schemas.openxmlformats.org/officeDocument/2006/relationships/customXml" Target="../ink/ink315.xml"/><Relationship Id="rId61" Type="http://schemas.openxmlformats.org/officeDocument/2006/relationships/image" Target="../media/image237.png"/><Relationship Id="rId82" Type="http://schemas.openxmlformats.org/officeDocument/2006/relationships/customXml" Target="../ink/ink267.xml"/><Relationship Id="rId199" Type="http://schemas.openxmlformats.org/officeDocument/2006/relationships/image" Target="../media/image306.png"/><Relationship Id="rId203" Type="http://schemas.openxmlformats.org/officeDocument/2006/relationships/image" Target="../media/image308.png"/><Relationship Id="rId19" Type="http://schemas.openxmlformats.org/officeDocument/2006/relationships/image" Target="../media/image216.png"/><Relationship Id="rId224" Type="http://schemas.openxmlformats.org/officeDocument/2006/relationships/customXml" Target="../ink/ink338.xml"/><Relationship Id="rId30" Type="http://schemas.openxmlformats.org/officeDocument/2006/relationships/customXml" Target="../ink/ink241.xml"/><Relationship Id="rId105" Type="http://schemas.openxmlformats.org/officeDocument/2006/relationships/image" Target="../media/image259.png"/><Relationship Id="rId126" Type="http://schemas.openxmlformats.org/officeDocument/2006/relationships/customXml" Target="../ink/ink289.xml"/><Relationship Id="rId147" Type="http://schemas.openxmlformats.org/officeDocument/2006/relationships/image" Target="../media/image280.png"/><Relationship Id="rId168" Type="http://schemas.openxmlformats.org/officeDocument/2006/relationships/customXml" Target="../ink/ink310.xml"/><Relationship Id="rId51" Type="http://schemas.openxmlformats.org/officeDocument/2006/relationships/image" Target="../media/image232.png"/><Relationship Id="rId72" Type="http://schemas.openxmlformats.org/officeDocument/2006/relationships/customXml" Target="../ink/ink262.xml"/><Relationship Id="rId93" Type="http://schemas.openxmlformats.org/officeDocument/2006/relationships/image" Target="../media/image253.png"/><Relationship Id="rId189" Type="http://schemas.openxmlformats.org/officeDocument/2006/relationships/image" Target="../media/image301.png"/><Relationship Id="rId3" Type="http://schemas.openxmlformats.org/officeDocument/2006/relationships/image" Target="../media/image2080.png"/><Relationship Id="rId214" Type="http://schemas.openxmlformats.org/officeDocument/2006/relationships/customXml" Target="../ink/ink333.xml"/><Relationship Id="rId116" Type="http://schemas.openxmlformats.org/officeDocument/2006/relationships/customXml" Target="../ink/ink284.xml"/><Relationship Id="rId137" Type="http://schemas.openxmlformats.org/officeDocument/2006/relationships/image" Target="../media/image275.png"/><Relationship Id="rId158" Type="http://schemas.openxmlformats.org/officeDocument/2006/relationships/customXml" Target="../ink/ink30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8.png"/><Relationship Id="rId18" Type="http://schemas.openxmlformats.org/officeDocument/2006/relationships/customXml" Target="../ink/ink351.xml"/><Relationship Id="rId26" Type="http://schemas.openxmlformats.org/officeDocument/2006/relationships/customXml" Target="../ink/ink355.xml"/><Relationship Id="rId39" Type="http://schemas.openxmlformats.org/officeDocument/2006/relationships/image" Target="../media/image341.png"/><Relationship Id="rId21" Type="http://schemas.openxmlformats.org/officeDocument/2006/relationships/image" Target="../media/image332.png"/><Relationship Id="rId34" Type="http://schemas.openxmlformats.org/officeDocument/2006/relationships/customXml" Target="../ink/ink359.xml"/><Relationship Id="rId42" Type="http://schemas.openxmlformats.org/officeDocument/2006/relationships/customXml" Target="../ink/ink363.xml"/><Relationship Id="rId47" Type="http://schemas.openxmlformats.org/officeDocument/2006/relationships/image" Target="../media/image345.png"/><Relationship Id="rId7" Type="http://schemas.openxmlformats.org/officeDocument/2006/relationships/image" Target="../media/image325.png"/><Relationship Id="rId2" Type="http://schemas.openxmlformats.org/officeDocument/2006/relationships/customXml" Target="../ink/ink343.xml"/><Relationship Id="rId16" Type="http://schemas.openxmlformats.org/officeDocument/2006/relationships/customXml" Target="../ink/ink350.xml"/><Relationship Id="rId29" Type="http://schemas.openxmlformats.org/officeDocument/2006/relationships/image" Target="../media/image336.png"/><Relationship Id="rId11" Type="http://schemas.openxmlformats.org/officeDocument/2006/relationships/image" Target="../media/image327.png"/><Relationship Id="rId24" Type="http://schemas.openxmlformats.org/officeDocument/2006/relationships/customXml" Target="../ink/ink354.xml"/><Relationship Id="rId32" Type="http://schemas.openxmlformats.org/officeDocument/2006/relationships/customXml" Target="../ink/ink358.xml"/><Relationship Id="rId37" Type="http://schemas.openxmlformats.org/officeDocument/2006/relationships/image" Target="../media/image340.png"/><Relationship Id="rId40" Type="http://schemas.openxmlformats.org/officeDocument/2006/relationships/customXml" Target="../ink/ink362.xml"/><Relationship Id="rId45" Type="http://schemas.openxmlformats.org/officeDocument/2006/relationships/image" Target="../media/image344.png"/><Relationship Id="rId5" Type="http://schemas.openxmlformats.org/officeDocument/2006/relationships/image" Target="../media/image324.png"/><Relationship Id="rId15" Type="http://schemas.openxmlformats.org/officeDocument/2006/relationships/image" Target="../media/image329.png"/><Relationship Id="rId23" Type="http://schemas.openxmlformats.org/officeDocument/2006/relationships/image" Target="../media/image333.png"/><Relationship Id="rId28" Type="http://schemas.openxmlformats.org/officeDocument/2006/relationships/customXml" Target="../ink/ink356.xml"/><Relationship Id="rId36" Type="http://schemas.openxmlformats.org/officeDocument/2006/relationships/customXml" Target="../ink/ink360.xml"/><Relationship Id="rId49" Type="http://schemas.openxmlformats.org/officeDocument/2006/relationships/image" Target="../media/image346.png"/><Relationship Id="rId10" Type="http://schemas.openxmlformats.org/officeDocument/2006/relationships/customXml" Target="../ink/ink347.xml"/><Relationship Id="rId19" Type="http://schemas.openxmlformats.org/officeDocument/2006/relationships/image" Target="../media/image331.png"/><Relationship Id="rId31" Type="http://schemas.openxmlformats.org/officeDocument/2006/relationships/image" Target="../media/image337.png"/><Relationship Id="rId44" Type="http://schemas.openxmlformats.org/officeDocument/2006/relationships/customXml" Target="../ink/ink364.xml"/><Relationship Id="rId4" Type="http://schemas.openxmlformats.org/officeDocument/2006/relationships/customXml" Target="../ink/ink344.xml"/><Relationship Id="rId9" Type="http://schemas.openxmlformats.org/officeDocument/2006/relationships/image" Target="../media/image326.png"/><Relationship Id="rId14" Type="http://schemas.openxmlformats.org/officeDocument/2006/relationships/customXml" Target="../ink/ink349.xml"/><Relationship Id="rId22" Type="http://schemas.openxmlformats.org/officeDocument/2006/relationships/customXml" Target="../ink/ink353.xml"/><Relationship Id="rId27" Type="http://schemas.openxmlformats.org/officeDocument/2006/relationships/image" Target="../media/image335.png"/><Relationship Id="rId30" Type="http://schemas.openxmlformats.org/officeDocument/2006/relationships/customXml" Target="../ink/ink357.xml"/><Relationship Id="rId35" Type="http://schemas.openxmlformats.org/officeDocument/2006/relationships/image" Target="../media/image339.png"/><Relationship Id="rId43" Type="http://schemas.openxmlformats.org/officeDocument/2006/relationships/image" Target="../media/image343.png"/><Relationship Id="rId48" Type="http://schemas.openxmlformats.org/officeDocument/2006/relationships/customXml" Target="../ink/ink366.xml"/><Relationship Id="rId8" Type="http://schemas.openxmlformats.org/officeDocument/2006/relationships/customXml" Target="../ink/ink346.xml"/><Relationship Id="rId3" Type="http://schemas.openxmlformats.org/officeDocument/2006/relationships/image" Target="../media/image3230.png"/><Relationship Id="rId12" Type="http://schemas.openxmlformats.org/officeDocument/2006/relationships/customXml" Target="../ink/ink348.xml"/><Relationship Id="rId17" Type="http://schemas.openxmlformats.org/officeDocument/2006/relationships/image" Target="../media/image330.png"/><Relationship Id="rId25" Type="http://schemas.openxmlformats.org/officeDocument/2006/relationships/image" Target="../media/image334.png"/><Relationship Id="rId33" Type="http://schemas.openxmlformats.org/officeDocument/2006/relationships/image" Target="../media/image338.png"/><Relationship Id="rId38" Type="http://schemas.openxmlformats.org/officeDocument/2006/relationships/customXml" Target="../ink/ink361.xml"/><Relationship Id="rId46" Type="http://schemas.openxmlformats.org/officeDocument/2006/relationships/customXml" Target="../ink/ink365.xml"/><Relationship Id="rId20" Type="http://schemas.openxmlformats.org/officeDocument/2006/relationships/customXml" Target="../ink/ink352.xml"/><Relationship Id="rId41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3.png"/><Relationship Id="rId299" Type="http://schemas.openxmlformats.org/officeDocument/2006/relationships/image" Target="../media/image494.png"/><Relationship Id="rId21" Type="http://schemas.openxmlformats.org/officeDocument/2006/relationships/image" Target="../media/image355.png"/><Relationship Id="rId63" Type="http://schemas.openxmlformats.org/officeDocument/2006/relationships/image" Target="../media/image376.png"/><Relationship Id="rId159" Type="http://schemas.openxmlformats.org/officeDocument/2006/relationships/image" Target="../media/image424.png"/><Relationship Id="rId170" Type="http://schemas.openxmlformats.org/officeDocument/2006/relationships/customXml" Target="../ink/ink451.xml"/><Relationship Id="rId226" Type="http://schemas.openxmlformats.org/officeDocument/2006/relationships/customXml" Target="../ink/ink479.xml"/><Relationship Id="rId268" Type="http://schemas.openxmlformats.org/officeDocument/2006/relationships/customXml" Target="../ink/ink500.xml"/><Relationship Id="rId32" Type="http://schemas.openxmlformats.org/officeDocument/2006/relationships/customXml" Target="../ink/ink382.xml"/><Relationship Id="rId74" Type="http://schemas.openxmlformats.org/officeDocument/2006/relationships/customXml" Target="../ink/ink403.xml"/><Relationship Id="rId128" Type="http://schemas.openxmlformats.org/officeDocument/2006/relationships/customXml" Target="../ink/ink430.xml"/><Relationship Id="rId5" Type="http://schemas.openxmlformats.org/officeDocument/2006/relationships/image" Target="../media/image347.png"/><Relationship Id="rId181" Type="http://schemas.openxmlformats.org/officeDocument/2006/relationships/image" Target="../media/image435.png"/><Relationship Id="rId237" Type="http://schemas.openxmlformats.org/officeDocument/2006/relationships/image" Target="../media/image463.png"/><Relationship Id="rId279" Type="http://schemas.openxmlformats.org/officeDocument/2006/relationships/image" Target="../media/image484.png"/><Relationship Id="rId43" Type="http://schemas.openxmlformats.org/officeDocument/2006/relationships/image" Target="../media/image366.png"/><Relationship Id="rId139" Type="http://schemas.openxmlformats.org/officeDocument/2006/relationships/image" Target="../media/image414.png"/><Relationship Id="rId290" Type="http://schemas.openxmlformats.org/officeDocument/2006/relationships/customXml" Target="../ink/ink511.xml"/><Relationship Id="rId304" Type="http://schemas.openxmlformats.org/officeDocument/2006/relationships/customXml" Target="../ink/ink518.xml"/><Relationship Id="rId85" Type="http://schemas.openxmlformats.org/officeDocument/2006/relationships/image" Target="../media/image387.png"/><Relationship Id="rId150" Type="http://schemas.openxmlformats.org/officeDocument/2006/relationships/customXml" Target="../ink/ink441.xml"/><Relationship Id="rId192" Type="http://schemas.openxmlformats.org/officeDocument/2006/relationships/customXml" Target="../ink/ink462.xml"/><Relationship Id="rId206" Type="http://schemas.openxmlformats.org/officeDocument/2006/relationships/customXml" Target="../ink/ink469.xml"/><Relationship Id="rId248" Type="http://schemas.openxmlformats.org/officeDocument/2006/relationships/customXml" Target="../ink/ink490.xml"/><Relationship Id="rId12" Type="http://schemas.openxmlformats.org/officeDocument/2006/relationships/customXml" Target="../ink/ink372.xml"/><Relationship Id="rId108" Type="http://schemas.openxmlformats.org/officeDocument/2006/relationships/customXml" Target="../ink/ink420.xml"/><Relationship Id="rId54" Type="http://schemas.openxmlformats.org/officeDocument/2006/relationships/customXml" Target="../ink/ink393.xml"/><Relationship Id="rId96" Type="http://schemas.openxmlformats.org/officeDocument/2006/relationships/customXml" Target="../ink/ink414.xml"/><Relationship Id="rId161" Type="http://schemas.openxmlformats.org/officeDocument/2006/relationships/image" Target="../media/image425.png"/><Relationship Id="rId217" Type="http://schemas.openxmlformats.org/officeDocument/2006/relationships/image" Target="../media/image453.png"/><Relationship Id="rId259" Type="http://schemas.openxmlformats.org/officeDocument/2006/relationships/image" Target="../media/image474.png"/><Relationship Id="rId23" Type="http://schemas.openxmlformats.org/officeDocument/2006/relationships/image" Target="../media/image356.png"/><Relationship Id="rId119" Type="http://schemas.openxmlformats.org/officeDocument/2006/relationships/image" Target="../media/image404.png"/><Relationship Id="rId270" Type="http://schemas.openxmlformats.org/officeDocument/2006/relationships/customXml" Target="../ink/ink501.xml"/><Relationship Id="rId44" Type="http://schemas.openxmlformats.org/officeDocument/2006/relationships/customXml" Target="../ink/ink388.xml"/><Relationship Id="rId65" Type="http://schemas.openxmlformats.org/officeDocument/2006/relationships/image" Target="../media/image377.png"/><Relationship Id="rId86" Type="http://schemas.openxmlformats.org/officeDocument/2006/relationships/customXml" Target="../ink/ink409.xml"/><Relationship Id="rId130" Type="http://schemas.openxmlformats.org/officeDocument/2006/relationships/customXml" Target="../ink/ink431.xml"/><Relationship Id="rId151" Type="http://schemas.openxmlformats.org/officeDocument/2006/relationships/image" Target="../media/image420.png"/><Relationship Id="rId172" Type="http://schemas.openxmlformats.org/officeDocument/2006/relationships/customXml" Target="../ink/ink452.xml"/><Relationship Id="rId193" Type="http://schemas.openxmlformats.org/officeDocument/2006/relationships/image" Target="../media/image441.png"/><Relationship Id="rId207" Type="http://schemas.openxmlformats.org/officeDocument/2006/relationships/image" Target="../media/image448.png"/><Relationship Id="rId228" Type="http://schemas.openxmlformats.org/officeDocument/2006/relationships/customXml" Target="../ink/ink480.xml"/><Relationship Id="rId249" Type="http://schemas.openxmlformats.org/officeDocument/2006/relationships/image" Target="../media/image469.png"/><Relationship Id="rId13" Type="http://schemas.openxmlformats.org/officeDocument/2006/relationships/image" Target="../media/image351.png"/><Relationship Id="rId109" Type="http://schemas.openxmlformats.org/officeDocument/2006/relationships/image" Target="../media/image399.png"/><Relationship Id="rId260" Type="http://schemas.openxmlformats.org/officeDocument/2006/relationships/customXml" Target="../ink/ink496.xml"/><Relationship Id="rId281" Type="http://schemas.openxmlformats.org/officeDocument/2006/relationships/image" Target="../media/image485.png"/><Relationship Id="rId34" Type="http://schemas.openxmlformats.org/officeDocument/2006/relationships/customXml" Target="../ink/ink383.xml"/><Relationship Id="rId55" Type="http://schemas.openxmlformats.org/officeDocument/2006/relationships/image" Target="../media/image372.png"/><Relationship Id="rId76" Type="http://schemas.openxmlformats.org/officeDocument/2006/relationships/customXml" Target="../ink/ink404.xml"/><Relationship Id="rId97" Type="http://schemas.openxmlformats.org/officeDocument/2006/relationships/image" Target="../media/image393.png"/><Relationship Id="rId120" Type="http://schemas.openxmlformats.org/officeDocument/2006/relationships/customXml" Target="../ink/ink426.xml"/><Relationship Id="rId141" Type="http://schemas.openxmlformats.org/officeDocument/2006/relationships/image" Target="../media/image415.png"/><Relationship Id="rId7" Type="http://schemas.openxmlformats.org/officeDocument/2006/relationships/image" Target="../media/image348.png"/><Relationship Id="rId162" Type="http://schemas.openxmlformats.org/officeDocument/2006/relationships/customXml" Target="../ink/ink447.xml"/><Relationship Id="rId183" Type="http://schemas.openxmlformats.org/officeDocument/2006/relationships/image" Target="../media/image436.png"/><Relationship Id="rId218" Type="http://schemas.openxmlformats.org/officeDocument/2006/relationships/customXml" Target="../ink/ink475.xml"/><Relationship Id="rId239" Type="http://schemas.openxmlformats.org/officeDocument/2006/relationships/image" Target="../media/image464.png"/><Relationship Id="rId250" Type="http://schemas.openxmlformats.org/officeDocument/2006/relationships/customXml" Target="../ink/ink491.xml"/><Relationship Id="rId271" Type="http://schemas.openxmlformats.org/officeDocument/2006/relationships/image" Target="../media/image480.png"/><Relationship Id="rId292" Type="http://schemas.openxmlformats.org/officeDocument/2006/relationships/customXml" Target="../ink/ink512.xml"/><Relationship Id="rId306" Type="http://schemas.openxmlformats.org/officeDocument/2006/relationships/customXml" Target="../ink/ink519.xml"/><Relationship Id="rId24" Type="http://schemas.openxmlformats.org/officeDocument/2006/relationships/customXml" Target="../ink/ink378.xml"/><Relationship Id="rId45" Type="http://schemas.openxmlformats.org/officeDocument/2006/relationships/image" Target="../media/image367.png"/><Relationship Id="rId66" Type="http://schemas.openxmlformats.org/officeDocument/2006/relationships/customXml" Target="../ink/ink399.xml"/><Relationship Id="rId87" Type="http://schemas.openxmlformats.org/officeDocument/2006/relationships/image" Target="../media/image388.png"/><Relationship Id="rId110" Type="http://schemas.openxmlformats.org/officeDocument/2006/relationships/customXml" Target="../ink/ink421.xml"/><Relationship Id="rId131" Type="http://schemas.openxmlformats.org/officeDocument/2006/relationships/image" Target="../media/image410.png"/><Relationship Id="rId152" Type="http://schemas.openxmlformats.org/officeDocument/2006/relationships/customXml" Target="../ink/ink442.xml"/><Relationship Id="rId173" Type="http://schemas.openxmlformats.org/officeDocument/2006/relationships/image" Target="../media/image431.png"/><Relationship Id="rId194" Type="http://schemas.openxmlformats.org/officeDocument/2006/relationships/customXml" Target="../ink/ink463.xml"/><Relationship Id="rId208" Type="http://schemas.openxmlformats.org/officeDocument/2006/relationships/customXml" Target="../ink/ink470.xml"/><Relationship Id="rId229" Type="http://schemas.openxmlformats.org/officeDocument/2006/relationships/image" Target="../media/image459.png"/><Relationship Id="rId240" Type="http://schemas.openxmlformats.org/officeDocument/2006/relationships/customXml" Target="../ink/ink486.xml"/><Relationship Id="rId261" Type="http://schemas.openxmlformats.org/officeDocument/2006/relationships/image" Target="../media/image475.png"/><Relationship Id="rId14" Type="http://schemas.openxmlformats.org/officeDocument/2006/relationships/customXml" Target="../ink/ink373.xml"/><Relationship Id="rId35" Type="http://schemas.openxmlformats.org/officeDocument/2006/relationships/image" Target="../media/image362.png"/><Relationship Id="rId56" Type="http://schemas.openxmlformats.org/officeDocument/2006/relationships/customXml" Target="../ink/ink394.xml"/><Relationship Id="rId77" Type="http://schemas.openxmlformats.org/officeDocument/2006/relationships/image" Target="../media/image383.png"/><Relationship Id="rId100" Type="http://schemas.openxmlformats.org/officeDocument/2006/relationships/customXml" Target="../ink/ink416.xml"/><Relationship Id="rId282" Type="http://schemas.openxmlformats.org/officeDocument/2006/relationships/customXml" Target="../ink/ink507.xml"/><Relationship Id="rId8" Type="http://schemas.openxmlformats.org/officeDocument/2006/relationships/customXml" Target="../ink/ink370.xml"/><Relationship Id="rId98" Type="http://schemas.openxmlformats.org/officeDocument/2006/relationships/customXml" Target="../ink/ink415.xml"/><Relationship Id="rId121" Type="http://schemas.openxmlformats.org/officeDocument/2006/relationships/image" Target="../media/image405.png"/><Relationship Id="rId142" Type="http://schemas.openxmlformats.org/officeDocument/2006/relationships/customXml" Target="../ink/ink437.xml"/><Relationship Id="rId163" Type="http://schemas.openxmlformats.org/officeDocument/2006/relationships/image" Target="../media/image426.png"/><Relationship Id="rId184" Type="http://schemas.openxmlformats.org/officeDocument/2006/relationships/customXml" Target="../ink/ink458.xml"/><Relationship Id="rId219" Type="http://schemas.openxmlformats.org/officeDocument/2006/relationships/image" Target="../media/image454.png"/><Relationship Id="rId230" Type="http://schemas.openxmlformats.org/officeDocument/2006/relationships/customXml" Target="../ink/ink481.xml"/><Relationship Id="rId251" Type="http://schemas.openxmlformats.org/officeDocument/2006/relationships/image" Target="../media/image470.png"/><Relationship Id="rId25" Type="http://schemas.openxmlformats.org/officeDocument/2006/relationships/image" Target="../media/image357.png"/><Relationship Id="rId46" Type="http://schemas.openxmlformats.org/officeDocument/2006/relationships/customXml" Target="../ink/ink389.xml"/><Relationship Id="rId67" Type="http://schemas.openxmlformats.org/officeDocument/2006/relationships/image" Target="../media/image378.png"/><Relationship Id="rId272" Type="http://schemas.openxmlformats.org/officeDocument/2006/relationships/customXml" Target="../ink/ink502.xml"/><Relationship Id="rId293" Type="http://schemas.openxmlformats.org/officeDocument/2006/relationships/image" Target="../media/image491.png"/><Relationship Id="rId307" Type="http://schemas.openxmlformats.org/officeDocument/2006/relationships/image" Target="../media/image498.png"/><Relationship Id="rId88" Type="http://schemas.openxmlformats.org/officeDocument/2006/relationships/customXml" Target="../ink/ink410.xml"/><Relationship Id="rId111" Type="http://schemas.openxmlformats.org/officeDocument/2006/relationships/image" Target="../media/image400.png"/><Relationship Id="rId132" Type="http://schemas.openxmlformats.org/officeDocument/2006/relationships/customXml" Target="../ink/ink432.xml"/><Relationship Id="rId153" Type="http://schemas.openxmlformats.org/officeDocument/2006/relationships/image" Target="../media/image421.png"/><Relationship Id="rId174" Type="http://schemas.openxmlformats.org/officeDocument/2006/relationships/customXml" Target="../ink/ink453.xml"/><Relationship Id="rId195" Type="http://schemas.openxmlformats.org/officeDocument/2006/relationships/image" Target="../media/image442.png"/><Relationship Id="rId209" Type="http://schemas.openxmlformats.org/officeDocument/2006/relationships/image" Target="../media/image449.png"/><Relationship Id="rId220" Type="http://schemas.openxmlformats.org/officeDocument/2006/relationships/customXml" Target="../ink/ink476.xml"/><Relationship Id="rId241" Type="http://schemas.openxmlformats.org/officeDocument/2006/relationships/image" Target="../media/image465.png"/><Relationship Id="rId15" Type="http://schemas.openxmlformats.org/officeDocument/2006/relationships/image" Target="../media/image352.png"/><Relationship Id="rId36" Type="http://schemas.openxmlformats.org/officeDocument/2006/relationships/customXml" Target="../ink/ink384.xml"/><Relationship Id="rId57" Type="http://schemas.openxmlformats.org/officeDocument/2006/relationships/image" Target="../media/image373.png"/><Relationship Id="rId262" Type="http://schemas.openxmlformats.org/officeDocument/2006/relationships/customXml" Target="../ink/ink497.xml"/><Relationship Id="rId283" Type="http://schemas.openxmlformats.org/officeDocument/2006/relationships/image" Target="../media/image486.png"/><Relationship Id="rId78" Type="http://schemas.openxmlformats.org/officeDocument/2006/relationships/customXml" Target="../ink/ink405.xml"/><Relationship Id="rId99" Type="http://schemas.openxmlformats.org/officeDocument/2006/relationships/image" Target="../media/image394.png"/><Relationship Id="rId101" Type="http://schemas.openxmlformats.org/officeDocument/2006/relationships/image" Target="../media/image395.png"/><Relationship Id="rId122" Type="http://schemas.openxmlformats.org/officeDocument/2006/relationships/customXml" Target="../ink/ink427.xml"/><Relationship Id="rId143" Type="http://schemas.openxmlformats.org/officeDocument/2006/relationships/image" Target="../media/image416.png"/><Relationship Id="rId164" Type="http://schemas.openxmlformats.org/officeDocument/2006/relationships/customXml" Target="../ink/ink448.xml"/><Relationship Id="rId185" Type="http://schemas.openxmlformats.org/officeDocument/2006/relationships/image" Target="../media/image437.png"/><Relationship Id="rId9" Type="http://schemas.openxmlformats.org/officeDocument/2006/relationships/image" Target="../media/image349.png"/><Relationship Id="rId210" Type="http://schemas.openxmlformats.org/officeDocument/2006/relationships/customXml" Target="../ink/ink471.xml"/><Relationship Id="rId26" Type="http://schemas.openxmlformats.org/officeDocument/2006/relationships/customXml" Target="../ink/ink379.xml"/><Relationship Id="rId231" Type="http://schemas.openxmlformats.org/officeDocument/2006/relationships/image" Target="../media/image460.png"/><Relationship Id="rId252" Type="http://schemas.openxmlformats.org/officeDocument/2006/relationships/customXml" Target="../ink/ink492.xml"/><Relationship Id="rId273" Type="http://schemas.openxmlformats.org/officeDocument/2006/relationships/image" Target="../media/image481.png"/><Relationship Id="rId294" Type="http://schemas.openxmlformats.org/officeDocument/2006/relationships/customXml" Target="../ink/ink513.xml"/><Relationship Id="rId308" Type="http://schemas.openxmlformats.org/officeDocument/2006/relationships/customXml" Target="../ink/ink520.xml"/><Relationship Id="rId47" Type="http://schemas.openxmlformats.org/officeDocument/2006/relationships/image" Target="../media/image368.png"/><Relationship Id="rId68" Type="http://schemas.openxmlformats.org/officeDocument/2006/relationships/customXml" Target="../ink/ink400.xml"/><Relationship Id="rId89" Type="http://schemas.openxmlformats.org/officeDocument/2006/relationships/image" Target="../media/image389.png"/><Relationship Id="rId112" Type="http://schemas.openxmlformats.org/officeDocument/2006/relationships/customXml" Target="../ink/ink422.xml"/><Relationship Id="rId133" Type="http://schemas.openxmlformats.org/officeDocument/2006/relationships/image" Target="../media/image411.png"/><Relationship Id="rId154" Type="http://schemas.openxmlformats.org/officeDocument/2006/relationships/customXml" Target="../ink/ink443.xml"/><Relationship Id="rId175" Type="http://schemas.openxmlformats.org/officeDocument/2006/relationships/image" Target="../media/image432.png"/><Relationship Id="rId196" Type="http://schemas.openxmlformats.org/officeDocument/2006/relationships/customXml" Target="../ink/ink464.xml"/><Relationship Id="rId200" Type="http://schemas.openxmlformats.org/officeDocument/2006/relationships/customXml" Target="../ink/ink466.xml"/><Relationship Id="rId16" Type="http://schemas.openxmlformats.org/officeDocument/2006/relationships/customXml" Target="../ink/ink374.xml"/><Relationship Id="rId221" Type="http://schemas.openxmlformats.org/officeDocument/2006/relationships/image" Target="../media/image455.png"/><Relationship Id="rId242" Type="http://schemas.openxmlformats.org/officeDocument/2006/relationships/customXml" Target="../ink/ink487.xml"/><Relationship Id="rId263" Type="http://schemas.openxmlformats.org/officeDocument/2006/relationships/image" Target="../media/image476.png"/><Relationship Id="rId284" Type="http://schemas.openxmlformats.org/officeDocument/2006/relationships/customXml" Target="../ink/ink508.xml"/><Relationship Id="rId37" Type="http://schemas.openxmlformats.org/officeDocument/2006/relationships/image" Target="../media/image363.png"/><Relationship Id="rId58" Type="http://schemas.openxmlformats.org/officeDocument/2006/relationships/customXml" Target="../ink/ink395.xml"/><Relationship Id="rId79" Type="http://schemas.openxmlformats.org/officeDocument/2006/relationships/image" Target="../media/image384.png"/><Relationship Id="rId102" Type="http://schemas.openxmlformats.org/officeDocument/2006/relationships/customXml" Target="../ink/ink417.xml"/><Relationship Id="rId123" Type="http://schemas.openxmlformats.org/officeDocument/2006/relationships/image" Target="../media/image406.png"/><Relationship Id="rId144" Type="http://schemas.openxmlformats.org/officeDocument/2006/relationships/customXml" Target="../ink/ink438.xml"/><Relationship Id="rId90" Type="http://schemas.openxmlformats.org/officeDocument/2006/relationships/customXml" Target="../ink/ink411.xml"/><Relationship Id="rId165" Type="http://schemas.openxmlformats.org/officeDocument/2006/relationships/image" Target="../media/image427.png"/><Relationship Id="rId186" Type="http://schemas.openxmlformats.org/officeDocument/2006/relationships/customXml" Target="../ink/ink459.xml"/><Relationship Id="rId211" Type="http://schemas.openxmlformats.org/officeDocument/2006/relationships/image" Target="../media/image450.png"/><Relationship Id="rId232" Type="http://schemas.openxmlformats.org/officeDocument/2006/relationships/customXml" Target="../ink/ink482.xml"/><Relationship Id="rId253" Type="http://schemas.openxmlformats.org/officeDocument/2006/relationships/image" Target="../media/image471.png"/><Relationship Id="rId274" Type="http://schemas.openxmlformats.org/officeDocument/2006/relationships/customXml" Target="../ink/ink503.xml"/><Relationship Id="rId295" Type="http://schemas.openxmlformats.org/officeDocument/2006/relationships/image" Target="../media/image492.png"/><Relationship Id="rId309" Type="http://schemas.openxmlformats.org/officeDocument/2006/relationships/image" Target="../media/image499.png"/><Relationship Id="rId27" Type="http://schemas.openxmlformats.org/officeDocument/2006/relationships/image" Target="../media/image358.png"/><Relationship Id="rId48" Type="http://schemas.openxmlformats.org/officeDocument/2006/relationships/customXml" Target="../ink/ink390.xml"/><Relationship Id="rId69" Type="http://schemas.openxmlformats.org/officeDocument/2006/relationships/image" Target="../media/image379.png"/><Relationship Id="rId113" Type="http://schemas.openxmlformats.org/officeDocument/2006/relationships/image" Target="../media/image401.png"/><Relationship Id="rId134" Type="http://schemas.openxmlformats.org/officeDocument/2006/relationships/customXml" Target="../ink/ink433.xml"/><Relationship Id="rId80" Type="http://schemas.openxmlformats.org/officeDocument/2006/relationships/customXml" Target="../ink/ink406.xml"/><Relationship Id="rId155" Type="http://schemas.openxmlformats.org/officeDocument/2006/relationships/image" Target="../media/image422.png"/><Relationship Id="rId176" Type="http://schemas.openxmlformats.org/officeDocument/2006/relationships/customXml" Target="../ink/ink454.xml"/><Relationship Id="rId197" Type="http://schemas.openxmlformats.org/officeDocument/2006/relationships/image" Target="../media/image443.png"/><Relationship Id="rId201" Type="http://schemas.openxmlformats.org/officeDocument/2006/relationships/image" Target="../media/image445.png"/><Relationship Id="rId222" Type="http://schemas.openxmlformats.org/officeDocument/2006/relationships/customXml" Target="../ink/ink477.xml"/><Relationship Id="rId243" Type="http://schemas.openxmlformats.org/officeDocument/2006/relationships/image" Target="../media/image466.png"/><Relationship Id="rId264" Type="http://schemas.openxmlformats.org/officeDocument/2006/relationships/customXml" Target="../ink/ink498.xml"/><Relationship Id="rId285" Type="http://schemas.openxmlformats.org/officeDocument/2006/relationships/image" Target="../media/image487.png"/><Relationship Id="rId17" Type="http://schemas.openxmlformats.org/officeDocument/2006/relationships/image" Target="../media/image353.png"/><Relationship Id="rId38" Type="http://schemas.openxmlformats.org/officeDocument/2006/relationships/customXml" Target="../ink/ink385.xml"/><Relationship Id="rId59" Type="http://schemas.openxmlformats.org/officeDocument/2006/relationships/image" Target="../media/image374.png"/><Relationship Id="rId103" Type="http://schemas.openxmlformats.org/officeDocument/2006/relationships/image" Target="../media/image396.png"/><Relationship Id="rId124" Type="http://schemas.openxmlformats.org/officeDocument/2006/relationships/customXml" Target="../ink/ink428.xml"/><Relationship Id="rId310" Type="http://schemas.openxmlformats.org/officeDocument/2006/relationships/customXml" Target="../ink/ink521.xml"/><Relationship Id="rId70" Type="http://schemas.openxmlformats.org/officeDocument/2006/relationships/customXml" Target="../ink/ink401.xml"/><Relationship Id="rId91" Type="http://schemas.openxmlformats.org/officeDocument/2006/relationships/image" Target="../media/image390.png"/><Relationship Id="rId145" Type="http://schemas.openxmlformats.org/officeDocument/2006/relationships/image" Target="../media/image417.png"/><Relationship Id="rId166" Type="http://schemas.openxmlformats.org/officeDocument/2006/relationships/customXml" Target="../ink/ink449.xml"/><Relationship Id="rId187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72.xml"/><Relationship Id="rId233" Type="http://schemas.openxmlformats.org/officeDocument/2006/relationships/image" Target="../media/image461.png"/><Relationship Id="rId254" Type="http://schemas.openxmlformats.org/officeDocument/2006/relationships/customXml" Target="../ink/ink493.xml"/><Relationship Id="rId28" Type="http://schemas.openxmlformats.org/officeDocument/2006/relationships/customXml" Target="../ink/ink380.xml"/><Relationship Id="rId49" Type="http://schemas.openxmlformats.org/officeDocument/2006/relationships/image" Target="../media/image369.png"/><Relationship Id="rId114" Type="http://schemas.openxmlformats.org/officeDocument/2006/relationships/customXml" Target="../ink/ink423.xml"/><Relationship Id="rId275" Type="http://schemas.openxmlformats.org/officeDocument/2006/relationships/image" Target="../media/image482.png"/><Relationship Id="rId296" Type="http://schemas.openxmlformats.org/officeDocument/2006/relationships/customXml" Target="../ink/ink514.xml"/><Relationship Id="rId300" Type="http://schemas.openxmlformats.org/officeDocument/2006/relationships/customXml" Target="../ink/ink516.xml"/><Relationship Id="rId60" Type="http://schemas.openxmlformats.org/officeDocument/2006/relationships/customXml" Target="../ink/ink396.xml"/><Relationship Id="rId81" Type="http://schemas.openxmlformats.org/officeDocument/2006/relationships/image" Target="../media/image385.png"/><Relationship Id="rId135" Type="http://schemas.openxmlformats.org/officeDocument/2006/relationships/image" Target="../media/image412.png"/><Relationship Id="rId156" Type="http://schemas.openxmlformats.org/officeDocument/2006/relationships/customXml" Target="../ink/ink444.xml"/><Relationship Id="rId177" Type="http://schemas.openxmlformats.org/officeDocument/2006/relationships/image" Target="../media/image433.png"/><Relationship Id="rId198" Type="http://schemas.openxmlformats.org/officeDocument/2006/relationships/customXml" Target="../ink/ink465.xml"/><Relationship Id="rId202" Type="http://schemas.openxmlformats.org/officeDocument/2006/relationships/customXml" Target="../ink/ink467.xml"/><Relationship Id="rId223" Type="http://schemas.openxmlformats.org/officeDocument/2006/relationships/image" Target="../media/image456.png"/><Relationship Id="rId244" Type="http://schemas.openxmlformats.org/officeDocument/2006/relationships/customXml" Target="../ink/ink488.xml"/><Relationship Id="rId18" Type="http://schemas.openxmlformats.org/officeDocument/2006/relationships/customXml" Target="../ink/ink375.xml"/><Relationship Id="rId39" Type="http://schemas.openxmlformats.org/officeDocument/2006/relationships/image" Target="../media/image364.png"/><Relationship Id="rId265" Type="http://schemas.openxmlformats.org/officeDocument/2006/relationships/image" Target="../media/image477.png"/><Relationship Id="rId286" Type="http://schemas.openxmlformats.org/officeDocument/2006/relationships/customXml" Target="../ink/ink509.xml"/><Relationship Id="rId50" Type="http://schemas.openxmlformats.org/officeDocument/2006/relationships/customXml" Target="../ink/ink391.xml"/><Relationship Id="rId104" Type="http://schemas.openxmlformats.org/officeDocument/2006/relationships/customXml" Target="../ink/ink418.xml"/><Relationship Id="rId125" Type="http://schemas.openxmlformats.org/officeDocument/2006/relationships/image" Target="../media/image407.png"/><Relationship Id="rId146" Type="http://schemas.openxmlformats.org/officeDocument/2006/relationships/customXml" Target="../ink/ink439.xml"/><Relationship Id="rId167" Type="http://schemas.openxmlformats.org/officeDocument/2006/relationships/image" Target="../media/image428.png"/><Relationship Id="rId188" Type="http://schemas.openxmlformats.org/officeDocument/2006/relationships/customXml" Target="../ink/ink460.xml"/><Relationship Id="rId311" Type="http://schemas.openxmlformats.org/officeDocument/2006/relationships/image" Target="../media/image500.png"/><Relationship Id="rId71" Type="http://schemas.openxmlformats.org/officeDocument/2006/relationships/image" Target="../media/image380.png"/><Relationship Id="rId92" Type="http://schemas.openxmlformats.org/officeDocument/2006/relationships/customXml" Target="../ink/ink412.xml"/><Relationship Id="rId213" Type="http://schemas.openxmlformats.org/officeDocument/2006/relationships/image" Target="../media/image451.png"/><Relationship Id="rId234" Type="http://schemas.openxmlformats.org/officeDocument/2006/relationships/customXml" Target="../ink/ink483.xml"/><Relationship Id="rId2" Type="http://schemas.openxmlformats.org/officeDocument/2006/relationships/customXml" Target="../ink/ink367.xml"/><Relationship Id="rId29" Type="http://schemas.openxmlformats.org/officeDocument/2006/relationships/image" Target="../media/image359.png"/><Relationship Id="rId255" Type="http://schemas.openxmlformats.org/officeDocument/2006/relationships/image" Target="../media/image472.png"/><Relationship Id="rId276" Type="http://schemas.openxmlformats.org/officeDocument/2006/relationships/customXml" Target="../ink/ink504.xml"/><Relationship Id="rId297" Type="http://schemas.openxmlformats.org/officeDocument/2006/relationships/image" Target="../media/image493.png"/><Relationship Id="rId40" Type="http://schemas.openxmlformats.org/officeDocument/2006/relationships/customXml" Target="../ink/ink386.xml"/><Relationship Id="rId115" Type="http://schemas.openxmlformats.org/officeDocument/2006/relationships/image" Target="../media/image402.png"/><Relationship Id="rId136" Type="http://schemas.openxmlformats.org/officeDocument/2006/relationships/customXml" Target="../ink/ink434.xml"/><Relationship Id="rId157" Type="http://schemas.openxmlformats.org/officeDocument/2006/relationships/image" Target="../media/image423.png"/><Relationship Id="rId178" Type="http://schemas.openxmlformats.org/officeDocument/2006/relationships/customXml" Target="../ink/ink455.xml"/><Relationship Id="rId301" Type="http://schemas.openxmlformats.org/officeDocument/2006/relationships/image" Target="../media/image495.png"/><Relationship Id="rId61" Type="http://schemas.openxmlformats.org/officeDocument/2006/relationships/image" Target="../media/image375.png"/><Relationship Id="rId82" Type="http://schemas.openxmlformats.org/officeDocument/2006/relationships/customXml" Target="../ink/ink407.xml"/><Relationship Id="rId199" Type="http://schemas.openxmlformats.org/officeDocument/2006/relationships/image" Target="../media/image444.png"/><Relationship Id="rId203" Type="http://schemas.openxmlformats.org/officeDocument/2006/relationships/image" Target="../media/image446.png"/><Relationship Id="rId19" Type="http://schemas.openxmlformats.org/officeDocument/2006/relationships/image" Target="../media/image354.png"/><Relationship Id="rId224" Type="http://schemas.openxmlformats.org/officeDocument/2006/relationships/customXml" Target="../ink/ink478.xml"/><Relationship Id="rId245" Type="http://schemas.openxmlformats.org/officeDocument/2006/relationships/image" Target="../media/image467.png"/><Relationship Id="rId266" Type="http://schemas.openxmlformats.org/officeDocument/2006/relationships/customXml" Target="../ink/ink499.xml"/><Relationship Id="rId287" Type="http://schemas.openxmlformats.org/officeDocument/2006/relationships/image" Target="../media/image488.png"/><Relationship Id="rId30" Type="http://schemas.openxmlformats.org/officeDocument/2006/relationships/customXml" Target="../ink/ink381.xml"/><Relationship Id="rId105" Type="http://schemas.openxmlformats.org/officeDocument/2006/relationships/image" Target="../media/image397.png"/><Relationship Id="rId126" Type="http://schemas.openxmlformats.org/officeDocument/2006/relationships/customXml" Target="../ink/ink429.xml"/><Relationship Id="rId147" Type="http://schemas.openxmlformats.org/officeDocument/2006/relationships/image" Target="../media/image418.png"/><Relationship Id="rId168" Type="http://schemas.openxmlformats.org/officeDocument/2006/relationships/customXml" Target="../ink/ink450.xml"/><Relationship Id="rId51" Type="http://schemas.openxmlformats.org/officeDocument/2006/relationships/image" Target="../media/image370.png"/><Relationship Id="rId72" Type="http://schemas.openxmlformats.org/officeDocument/2006/relationships/customXml" Target="../ink/ink402.xml"/><Relationship Id="rId93" Type="http://schemas.openxmlformats.org/officeDocument/2006/relationships/image" Target="../media/image391.png"/><Relationship Id="rId189" Type="http://schemas.openxmlformats.org/officeDocument/2006/relationships/image" Target="../media/image439.png"/><Relationship Id="rId3" Type="http://schemas.openxmlformats.org/officeDocument/2006/relationships/image" Target="../media/image3460.png"/><Relationship Id="rId214" Type="http://schemas.openxmlformats.org/officeDocument/2006/relationships/customXml" Target="../ink/ink473.xml"/><Relationship Id="rId235" Type="http://schemas.openxmlformats.org/officeDocument/2006/relationships/image" Target="../media/image462.png"/><Relationship Id="rId256" Type="http://schemas.openxmlformats.org/officeDocument/2006/relationships/customXml" Target="../ink/ink494.xml"/><Relationship Id="rId277" Type="http://schemas.openxmlformats.org/officeDocument/2006/relationships/image" Target="../media/image483.png"/><Relationship Id="rId298" Type="http://schemas.openxmlformats.org/officeDocument/2006/relationships/customXml" Target="../ink/ink515.xml"/><Relationship Id="rId116" Type="http://schemas.openxmlformats.org/officeDocument/2006/relationships/customXml" Target="../ink/ink424.xml"/><Relationship Id="rId137" Type="http://schemas.openxmlformats.org/officeDocument/2006/relationships/image" Target="../media/image413.png"/><Relationship Id="rId158" Type="http://schemas.openxmlformats.org/officeDocument/2006/relationships/customXml" Target="../ink/ink445.xml"/><Relationship Id="rId302" Type="http://schemas.openxmlformats.org/officeDocument/2006/relationships/customXml" Target="../ink/ink517.xml"/><Relationship Id="rId20" Type="http://schemas.openxmlformats.org/officeDocument/2006/relationships/customXml" Target="../ink/ink376.xml"/><Relationship Id="rId41" Type="http://schemas.openxmlformats.org/officeDocument/2006/relationships/image" Target="../media/image365.png"/><Relationship Id="rId62" Type="http://schemas.openxmlformats.org/officeDocument/2006/relationships/customXml" Target="../ink/ink397.xml"/><Relationship Id="rId83" Type="http://schemas.openxmlformats.org/officeDocument/2006/relationships/image" Target="../media/image386.png"/><Relationship Id="rId179" Type="http://schemas.openxmlformats.org/officeDocument/2006/relationships/image" Target="../media/image434.png"/><Relationship Id="rId190" Type="http://schemas.openxmlformats.org/officeDocument/2006/relationships/customXml" Target="../ink/ink461.xml"/><Relationship Id="rId204" Type="http://schemas.openxmlformats.org/officeDocument/2006/relationships/customXml" Target="../ink/ink468.xml"/><Relationship Id="rId225" Type="http://schemas.openxmlformats.org/officeDocument/2006/relationships/image" Target="../media/image457.png"/><Relationship Id="rId246" Type="http://schemas.openxmlformats.org/officeDocument/2006/relationships/customXml" Target="../ink/ink489.xml"/><Relationship Id="rId267" Type="http://schemas.openxmlformats.org/officeDocument/2006/relationships/image" Target="../media/image478.png"/><Relationship Id="rId288" Type="http://schemas.openxmlformats.org/officeDocument/2006/relationships/customXml" Target="../ink/ink510.xml"/><Relationship Id="rId106" Type="http://schemas.openxmlformats.org/officeDocument/2006/relationships/customXml" Target="../ink/ink419.xml"/><Relationship Id="rId127" Type="http://schemas.openxmlformats.org/officeDocument/2006/relationships/image" Target="../media/image408.png"/><Relationship Id="rId10" Type="http://schemas.openxmlformats.org/officeDocument/2006/relationships/customXml" Target="../ink/ink371.xml"/><Relationship Id="rId31" Type="http://schemas.openxmlformats.org/officeDocument/2006/relationships/image" Target="../media/image360.png"/><Relationship Id="rId52" Type="http://schemas.openxmlformats.org/officeDocument/2006/relationships/customXml" Target="../ink/ink392.xml"/><Relationship Id="rId73" Type="http://schemas.openxmlformats.org/officeDocument/2006/relationships/image" Target="../media/image381.png"/><Relationship Id="rId94" Type="http://schemas.openxmlformats.org/officeDocument/2006/relationships/customXml" Target="../ink/ink413.xml"/><Relationship Id="rId148" Type="http://schemas.openxmlformats.org/officeDocument/2006/relationships/customXml" Target="../ink/ink440.xml"/><Relationship Id="rId169" Type="http://schemas.openxmlformats.org/officeDocument/2006/relationships/image" Target="../media/image429.png"/><Relationship Id="rId4" Type="http://schemas.openxmlformats.org/officeDocument/2006/relationships/customXml" Target="../ink/ink368.xml"/><Relationship Id="rId180" Type="http://schemas.openxmlformats.org/officeDocument/2006/relationships/customXml" Target="../ink/ink456.xml"/><Relationship Id="rId215" Type="http://schemas.openxmlformats.org/officeDocument/2006/relationships/image" Target="../media/image452.png"/><Relationship Id="rId236" Type="http://schemas.openxmlformats.org/officeDocument/2006/relationships/customXml" Target="../ink/ink484.xml"/><Relationship Id="rId257" Type="http://schemas.openxmlformats.org/officeDocument/2006/relationships/image" Target="../media/image473.png"/><Relationship Id="rId278" Type="http://schemas.openxmlformats.org/officeDocument/2006/relationships/customXml" Target="../ink/ink505.xml"/><Relationship Id="rId303" Type="http://schemas.openxmlformats.org/officeDocument/2006/relationships/image" Target="../media/image496.png"/><Relationship Id="rId42" Type="http://schemas.openxmlformats.org/officeDocument/2006/relationships/customXml" Target="../ink/ink387.xml"/><Relationship Id="rId84" Type="http://schemas.openxmlformats.org/officeDocument/2006/relationships/customXml" Target="../ink/ink408.xml"/><Relationship Id="rId138" Type="http://schemas.openxmlformats.org/officeDocument/2006/relationships/customXml" Target="../ink/ink435.xml"/><Relationship Id="rId191" Type="http://schemas.openxmlformats.org/officeDocument/2006/relationships/image" Target="../media/image440.png"/><Relationship Id="rId205" Type="http://schemas.openxmlformats.org/officeDocument/2006/relationships/image" Target="../media/image447.png"/><Relationship Id="rId247" Type="http://schemas.openxmlformats.org/officeDocument/2006/relationships/image" Target="../media/image468.png"/><Relationship Id="rId107" Type="http://schemas.openxmlformats.org/officeDocument/2006/relationships/image" Target="../media/image398.png"/><Relationship Id="rId289" Type="http://schemas.openxmlformats.org/officeDocument/2006/relationships/image" Target="../media/image489.png"/><Relationship Id="rId11" Type="http://schemas.openxmlformats.org/officeDocument/2006/relationships/image" Target="../media/image350.png"/><Relationship Id="rId53" Type="http://schemas.openxmlformats.org/officeDocument/2006/relationships/image" Target="../media/image371.png"/><Relationship Id="rId149" Type="http://schemas.openxmlformats.org/officeDocument/2006/relationships/image" Target="../media/image419.png"/><Relationship Id="rId95" Type="http://schemas.openxmlformats.org/officeDocument/2006/relationships/image" Target="../media/image392.png"/><Relationship Id="rId160" Type="http://schemas.openxmlformats.org/officeDocument/2006/relationships/customXml" Target="../ink/ink446.xml"/><Relationship Id="rId216" Type="http://schemas.openxmlformats.org/officeDocument/2006/relationships/customXml" Target="../ink/ink474.xml"/><Relationship Id="rId258" Type="http://schemas.openxmlformats.org/officeDocument/2006/relationships/customXml" Target="../ink/ink495.xml"/><Relationship Id="rId22" Type="http://schemas.openxmlformats.org/officeDocument/2006/relationships/customXml" Target="../ink/ink377.xml"/><Relationship Id="rId64" Type="http://schemas.openxmlformats.org/officeDocument/2006/relationships/customXml" Target="../ink/ink398.xml"/><Relationship Id="rId118" Type="http://schemas.openxmlformats.org/officeDocument/2006/relationships/customXml" Target="../ink/ink425.xml"/><Relationship Id="rId171" Type="http://schemas.openxmlformats.org/officeDocument/2006/relationships/image" Target="../media/image430.png"/><Relationship Id="rId227" Type="http://schemas.openxmlformats.org/officeDocument/2006/relationships/image" Target="../media/image458.png"/><Relationship Id="rId269" Type="http://schemas.openxmlformats.org/officeDocument/2006/relationships/image" Target="../media/image479.png"/><Relationship Id="rId33" Type="http://schemas.openxmlformats.org/officeDocument/2006/relationships/image" Target="../media/image361.png"/><Relationship Id="rId129" Type="http://schemas.openxmlformats.org/officeDocument/2006/relationships/image" Target="../media/image409.png"/><Relationship Id="rId280" Type="http://schemas.openxmlformats.org/officeDocument/2006/relationships/customXml" Target="../ink/ink506.xml"/><Relationship Id="rId75" Type="http://schemas.openxmlformats.org/officeDocument/2006/relationships/image" Target="../media/image382.png"/><Relationship Id="rId140" Type="http://schemas.openxmlformats.org/officeDocument/2006/relationships/customXml" Target="../ink/ink436.xml"/><Relationship Id="rId182" Type="http://schemas.openxmlformats.org/officeDocument/2006/relationships/customXml" Target="../ink/ink457.xml"/><Relationship Id="rId6" Type="http://schemas.openxmlformats.org/officeDocument/2006/relationships/customXml" Target="../ink/ink369.xml"/><Relationship Id="rId238" Type="http://schemas.openxmlformats.org/officeDocument/2006/relationships/customXml" Target="../ink/ink485.xml"/><Relationship Id="rId291" Type="http://schemas.openxmlformats.org/officeDocument/2006/relationships/image" Target="../media/image490.png"/><Relationship Id="rId305" Type="http://schemas.openxmlformats.org/officeDocument/2006/relationships/image" Target="../media/image4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4400"/>
            </a:br>
            <a:r>
              <a:rPr lang="en-US" sz="4400"/>
              <a:t>Diels-Alder: </a:t>
            </a:r>
            <a:r>
              <a:rPr lang="en-US" sz="4400" err="1"/>
              <a:t>Regiochemistry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4/7/2023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E88C06-3417-DCCF-7E9F-DA6441AC0A7B}"/>
                  </a:ext>
                </a:extLst>
              </p14:cNvPr>
              <p14:cNvContentPartPr/>
              <p14:nvPr/>
            </p14:nvContentPartPr>
            <p14:xfrm>
              <a:off x="1286280" y="650880"/>
              <a:ext cx="6596280" cy="439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E88C06-3417-DCCF-7E9F-DA6441AC0A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6920" y="641520"/>
                <a:ext cx="6615000" cy="441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290D-F58D-E2F2-0ED1-CB819E0A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Electronics of Diels Alder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1EA635-C1A7-1D73-3321-87DC607769AB}"/>
              </a:ext>
            </a:extLst>
          </p:cNvPr>
          <p:cNvGrpSpPr/>
          <p:nvPr/>
        </p:nvGrpSpPr>
        <p:grpSpPr>
          <a:xfrm>
            <a:off x="393015" y="1119045"/>
            <a:ext cx="544320" cy="262800"/>
            <a:chOff x="883306" y="1106628"/>
            <a:chExt cx="54432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53C509-B1F4-5D7C-9B7D-48AB21BB6C47}"/>
                    </a:ext>
                  </a:extLst>
                </p14:cNvPr>
                <p14:cNvContentPartPr/>
                <p14:nvPr/>
              </p14:nvContentPartPr>
              <p14:xfrm>
                <a:off x="883306" y="1106628"/>
                <a:ext cx="118440" cy="246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53C509-B1F4-5D7C-9B7D-48AB21BB6C4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4306" y="1097615"/>
                  <a:ext cx="136080" cy="26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258F2B-C579-25C4-C1E3-DCF42D0876B0}"/>
                    </a:ext>
                  </a:extLst>
                </p14:cNvPr>
                <p14:cNvContentPartPr/>
                <p14:nvPr/>
              </p14:nvContentPartPr>
              <p14:xfrm>
                <a:off x="1074826" y="1116708"/>
                <a:ext cx="352800" cy="252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258F2B-C579-25C4-C1E3-DCF42D0876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5826" y="1107708"/>
                  <a:ext cx="3704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81DEF0-FDC5-11E7-5E57-4E016EC3A1E0}"/>
              </a:ext>
            </a:extLst>
          </p:cNvPr>
          <p:cNvGrpSpPr/>
          <p:nvPr/>
        </p:nvGrpSpPr>
        <p:grpSpPr>
          <a:xfrm>
            <a:off x="1304535" y="1209045"/>
            <a:ext cx="390960" cy="129600"/>
            <a:chOff x="1794826" y="1196628"/>
            <a:chExt cx="3909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7D044D-09C3-8B26-2CDF-EAF30289CF23}"/>
                    </a:ext>
                  </a:extLst>
                </p14:cNvPr>
                <p14:cNvContentPartPr/>
                <p14:nvPr/>
              </p14:nvContentPartPr>
              <p14:xfrm>
                <a:off x="1794826" y="1196628"/>
                <a:ext cx="92520" cy="129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7D044D-09C3-8B26-2CDF-EAF30289CF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5861" y="1187628"/>
                  <a:ext cx="110092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BDB536-9D3C-935F-34DD-3A2F2F41EF6D}"/>
                    </a:ext>
                  </a:extLst>
                </p14:cNvPr>
                <p14:cNvContentPartPr/>
                <p14:nvPr/>
              </p14:nvContentPartPr>
              <p14:xfrm>
                <a:off x="1914346" y="1200588"/>
                <a:ext cx="271440" cy="11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BDB536-9D3C-935F-34DD-3A2F2F41EF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5334" y="1191588"/>
                  <a:ext cx="289103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9991C9-C9A2-E76E-132C-E8D2D9678FA0}"/>
              </a:ext>
            </a:extLst>
          </p:cNvPr>
          <p:cNvGrpSpPr/>
          <p:nvPr/>
        </p:nvGrpSpPr>
        <p:grpSpPr>
          <a:xfrm>
            <a:off x="2037495" y="1134165"/>
            <a:ext cx="245160" cy="181800"/>
            <a:chOff x="2527786" y="1121748"/>
            <a:chExt cx="24516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E82FD0-C50B-7532-0573-AABC3E64D073}"/>
                    </a:ext>
                  </a:extLst>
                </p14:cNvPr>
                <p14:cNvContentPartPr/>
                <p14:nvPr/>
              </p14:nvContentPartPr>
              <p14:xfrm>
                <a:off x="2527786" y="1178268"/>
                <a:ext cx="140040" cy="12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E82FD0-C50B-7532-0573-AABC3E64D07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8786" y="1169268"/>
                  <a:ext cx="157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4D4815-C935-E2E8-B922-F904BFC739CC}"/>
                    </a:ext>
                  </a:extLst>
                </p14:cNvPr>
                <p14:cNvContentPartPr/>
                <p14:nvPr/>
              </p14:nvContentPartPr>
              <p14:xfrm>
                <a:off x="2687986" y="1121748"/>
                <a:ext cx="84960" cy="12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4D4815-C935-E2E8-B922-F904BFC739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79024" y="1112748"/>
                  <a:ext cx="102526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1BE1EA-3601-9D41-73D5-F57D2800B3E8}"/>
              </a:ext>
            </a:extLst>
          </p:cNvPr>
          <p:cNvGrpSpPr/>
          <p:nvPr/>
        </p:nvGrpSpPr>
        <p:grpSpPr>
          <a:xfrm>
            <a:off x="2583615" y="1099965"/>
            <a:ext cx="456480" cy="186480"/>
            <a:chOff x="3073906" y="1087548"/>
            <a:chExt cx="45648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5D0FC8-B9EC-1F85-F1D4-473F460896AB}"/>
                    </a:ext>
                  </a:extLst>
                </p14:cNvPr>
                <p14:cNvContentPartPr/>
                <p14:nvPr/>
              </p14:nvContentPartPr>
              <p14:xfrm>
                <a:off x="3073906" y="1156308"/>
                <a:ext cx="75240" cy="11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5D0FC8-B9EC-1F85-F1D4-473F460896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4863" y="1147308"/>
                  <a:ext cx="92965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8E2819-C3FA-76B7-09A6-E8D7BD1447D5}"/>
                    </a:ext>
                  </a:extLst>
                </p14:cNvPr>
                <p14:cNvContentPartPr/>
                <p14:nvPr/>
              </p14:nvContentPartPr>
              <p14:xfrm>
                <a:off x="3199906" y="1188708"/>
                <a:ext cx="14400" cy="52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8E2819-C3FA-76B7-09A6-E8D7BD1447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90906" y="1179708"/>
                  <a:ext cx="32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4E142C-06E1-B415-155E-B8600DC69063}"/>
                    </a:ext>
                  </a:extLst>
                </p14:cNvPr>
                <p14:cNvContentPartPr/>
                <p14:nvPr/>
              </p14:nvContentPartPr>
              <p14:xfrm>
                <a:off x="3268306" y="1163508"/>
                <a:ext cx="87120" cy="9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4E142C-06E1-B415-155E-B8600DC690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59306" y="1154541"/>
                  <a:ext cx="104760" cy="115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6FFD90-68BA-E34D-4286-3232D6D610BD}"/>
                    </a:ext>
                  </a:extLst>
                </p14:cNvPr>
                <p14:cNvContentPartPr/>
                <p14:nvPr/>
              </p14:nvContentPartPr>
              <p14:xfrm>
                <a:off x="3377386" y="1087548"/>
                <a:ext cx="153000" cy="174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6FFD90-68BA-E34D-4286-3232D6D610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8407" y="1078567"/>
                  <a:ext cx="170599" cy="1918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1A6916-471B-D852-6794-B212DF73F78F}"/>
              </a:ext>
            </a:extLst>
          </p:cNvPr>
          <p:cNvGrpSpPr/>
          <p:nvPr/>
        </p:nvGrpSpPr>
        <p:grpSpPr>
          <a:xfrm>
            <a:off x="3257175" y="1097085"/>
            <a:ext cx="912600" cy="285840"/>
            <a:chOff x="3747466" y="1084668"/>
            <a:chExt cx="9126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B98A79-A3C0-5176-0768-FBACE759E902}"/>
                    </a:ext>
                  </a:extLst>
                </p14:cNvPr>
                <p14:cNvContentPartPr/>
                <p14:nvPr/>
              </p14:nvContentPartPr>
              <p14:xfrm>
                <a:off x="3747466" y="1170708"/>
                <a:ext cx="110880" cy="199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B98A79-A3C0-5176-0768-FBACE759E9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8466" y="1161692"/>
                  <a:ext cx="128520" cy="217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CAA697-D55E-8B20-C741-84F76C5B529A}"/>
                    </a:ext>
                  </a:extLst>
                </p14:cNvPr>
                <p14:cNvContentPartPr/>
                <p14:nvPr/>
              </p14:nvContentPartPr>
              <p14:xfrm>
                <a:off x="3884266" y="1166388"/>
                <a:ext cx="84960" cy="86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CAA697-D55E-8B20-C741-84F76C5B52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75228" y="1157388"/>
                  <a:ext cx="102675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CFBA16-10C6-F164-8859-72C362E24891}"/>
                    </a:ext>
                  </a:extLst>
                </p14:cNvPr>
                <p14:cNvContentPartPr/>
                <p14:nvPr/>
              </p14:nvContentPartPr>
              <p14:xfrm>
                <a:off x="4016746" y="1150548"/>
                <a:ext cx="68400" cy="85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CFBA16-10C6-F164-8859-72C362E248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7698" y="1141548"/>
                  <a:ext cx="86133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84BC730-D348-82A9-185E-16CC54F47F97}"/>
                    </a:ext>
                  </a:extLst>
                </p14:cNvPr>
                <p14:cNvContentPartPr/>
                <p14:nvPr/>
              </p14:nvContentPartPr>
              <p14:xfrm>
                <a:off x="4129426" y="1088268"/>
                <a:ext cx="39240" cy="14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84BC730-D348-82A9-185E-16CC54F47F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20426" y="1079268"/>
                  <a:ext cx="56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B06734-EA11-EBB5-C584-B3160C592732}"/>
                    </a:ext>
                  </a:extLst>
                </p14:cNvPr>
                <p14:cNvContentPartPr/>
                <p14:nvPr/>
              </p14:nvContentPartPr>
              <p14:xfrm>
                <a:off x="4108906" y="1132908"/>
                <a:ext cx="137160" cy="1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B06734-EA11-EBB5-C584-B3160C5927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99906" y="1123908"/>
                  <a:ext cx="154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A781FB-7D86-ABE9-CC51-30DD5D0C0635}"/>
                    </a:ext>
                  </a:extLst>
                </p14:cNvPr>
                <p14:cNvContentPartPr/>
                <p14:nvPr/>
              </p14:nvContentPartPr>
              <p14:xfrm>
                <a:off x="4304386" y="1115628"/>
                <a:ext cx="209520" cy="9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A781FB-7D86-ABE9-CC51-30DD5D0C063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95386" y="1106628"/>
                  <a:ext cx="227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9E3AA3-205F-0569-35C7-654CE24B9CED}"/>
                    </a:ext>
                  </a:extLst>
                </p14:cNvPr>
                <p14:cNvContentPartPr/>
                <p14:nvPr/>
              </p14:nvContentPartPr>
              <p14:xfrm>
                <a:off x="4555666" y="1084668"/>
                <a:ext cx="104400" cy="126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9E3AA3-205F-0569-35C7-654CE24B9C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46666" y="1075668"/>
                  <a:ext cx="1220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88EA3E-BCC1-A336-579D-19ABA8F3CA54}"/>
              </a:ext>
            </a:extLst>
          </p:cNvPr>
          <p:cNvGrpSpPr/>
          <p:nvPr/>
        </p:nvGrpSpPr>
        <p:grpSpPr>
          <a:xfrm>
            <a:off x="6032790" y="945525"/>
            <a:ext cx="396360" cy="237600"/>
            <a:chOff x="5402386" y="1639101"/>
            <a:chExt cx="39636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C90775-FB42-0F77-9F4E-26BE53CB043D}"/>
                    </a:ext>
                  </a:extLst>
                </p14:cNvPr>
                <p14:cNvContentPartPr/>
                <p14:nvPr/>
              </p14:nvContentPartPr>
              <p14:xfrm>
                <a:off x="5402386" y="1801821"/>
                <a:ext cx="124200" cy="74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C90775-FB42-0F77-9F4E-26BE53CB04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93412" y="1792821"/>
                  <a:ext cx="141789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0CE3EB-3B79-BD15-22D5-63176EB1788E}"/>
                    </a:ext>
                  </a:extLst>
                </p14:cNvPr>
                <p14:cNvContentPartPr/>
                <p14:nvPr/>
              </p14:nvContentPartPr>
              <p14:xfrm>
                <a:off x="5562946" y="1763661"/>
                <a:ext cx="123480" cy="82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0CE3EB-3B79-BD15-22D5-63176EB178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3946" y="1754661"/>
                  <a:ext cx="141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3D8B56-B5BE-069C-1261-C62501B5E794}"/>
                    </a:ext>
                  </a:extLst>
                </p14:cNvPr>
                <p14:cNvContentPartPr/>
                <p14:nvPr/>
              </p14:nvContentPartPr>
              <p14:xfrm>
                <a:off x="5685346" y="1639101"/>
                <a:ext cx="113400" cy="21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3D8B56-B5BE-069C-1261-C62501B5E7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76374" y="1630116"/>
                  <a:ext cx="130984" cy="2350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6329899-107F-7F62-D678-4F4493757599}"/>
              </a:ext>
            </a:extLst>
          </p:cNvPr>
          <p:cNvGrpSpPr/>
          <p:nvPr/>
        </p:nvGrpSpPr>
        <p:grpSpPr>
          <a:xfrm>
            <a:off x="6687442" y="1062456"/>
            <a:ext cx="445320" cy="143280"/>
            <a:chOff x="5460099" y="2365390"/>
            <a:chExt cx="44532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42071E0-2B5C-17E4-B95A-10DF576E8F87}"/>
                    </a:ext>
                  </a:extLst>
                </p14:cNvPr>
                <p14:cNvContentPartPr/>
                <p14:nvPr/>
              </p14:nvContentPartPr>
              <p14:xfrm>
                <a:off x="5460099" y="2409670"/>
                <a:ext cx="78120" cy="99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42071E0-2B5C-17E4-B95A-10DF576E8F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1099" y="2400670"/>
                  <a:ext cx="95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28B297-CEA3-A2D4-4139-981885936101}"/>
                    </a:ext>
                  </a:extLst>
                </p14:cNvPr>
                <p14:cNvContentPartPr/>
                <p14:nvPr/>
              </p14:nvContentPartPr>
              <p14:xfrm>
                <a:off x="5573859" y="2365390"/>
                <a:ext cx="331560" cy="120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28B297-CEA3-A2D4-4139-9818859361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64859" y="2356390"/>
                  <a:ext cx="3492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1CE8772-2AB9-FD52-09CB-72835FBB4A9B}"/>
              </a:ext>
            </a:extLst>
          </p:cNvPr>
          <p:cNvGrpSpPr/>
          <p:nvPr/>
        </p:nvGrpSpPr>
        <p:grpSpPr>
          <a:xfrm>
            <a:off x="7448842" y="1027176"/>
            <a:ext cx="207360" cy="152640"/>
            <a:chOff x="6221499" y="2330110"/>
            <a:chExt cx="20736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80E0DD-7A61-3719-1E82-78EEFE52E232}"/>
                    </a:ext>
                  </a:extLst>
                </p14:cNvPr>
                <p14:cNvContentPartPr/>
                <p14:nvPr/>
              </p14:nvContentPartPr>
              <p14:xfrm>
                <a:off x="6221499" y="2393470"/>
                <a:ext cx="105120" cy="89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80E0DD-7A61-3719-1E82-78EEFE52E2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12499" y="2384470"/>
                  <a:ext cx="122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CA3477-AB93-0468-1744-6E1829106EE1}"/>
                    </a:ext>
                  </a:extLst>
                </p14:cNvPr>
                <p14:cNvContentPartPr/>
                <p14:nvPr/>
              </p14:nvContentPartPr>
              <p14:xfrm>
                <a:off x="6336339" y="2330110"/>
                <a:ext cx="92520" cy="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CA3477-AB93-0468-1744-6E1829106E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7339" y="2321110"/>
                  <a:ext cx="1101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54B9B10-D29A-8E31-D573-4D98587B5529}"/>
              </a:ext>
            </a:extLst>
          </p:cNvPr>
          <p:cNvGrpSpPr/>
          <p:nvPr/>
        </p:nvGrpSpPr>
        <p:grpSpPr>
          <a:xfrm>
            <a:off x="10170984" y="880694"/>
            <a:ext cx="1530360" cy="371520"/>
            <a:chOff x="8903115" y="2144963"/>
            <a:chExt cx="153036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AA349D4-CA6E-1330-A855-DC0C55F4A07D}"/>
                    </a:ext>
                  </a:extLst>
                </p14:cNvPr>
                <p14:cNvContentPartPr/>
                <p14:nvPr/>
              </p14:nvContentPartPr>
              <p14:xfrm>
                <a:off x="8903115" y="2180603"/>
                <a:ext cx="58680" cy="332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AA349D4-CA6E-1330-A855-DC0C55F4A0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94059" y="2171593"/>
                  <a:ext cx="76429" cy="349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CEFDAA-CEB8-44FB-7AEC-0358A6F62965}"/>
                    </a:ext>
                  </a:extLst>
                </p14:cNvPr>
                <p14:cNvContentPartPr/>
                <p14:nvPr/>
              </p14:nvContentPartPr>
              <p14:xfrm>
                <a:off x="9021195" y="2263403"/>
                <a:ext cx="77400" cy="162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CEFDAA-CEB8-44FB-7AEC-0358A6F629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12153" y="2254403"/>
                  <a:ext cx="95122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9426F06-B09C-1FC6-A1C0-5E764623DBDE}"/>
                    </a:ext>
                  </a:extLst>
                </p14:cNvPr>
                <p14:cNvContentPartPr/>
                <p14:nvPr/>
              </p14:nvContentPartPr>
              <p14:xfrm>
                <a:off x="9051435" y="2328923"/>
                <a:ext cx="56880" cy="20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9426F06-B09C-1FC6-A1C0-5E764623DB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42435" y="2319923"/>
                  <a:ext cx="74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6BB8C0-BF68-7182-DD34-33E0916450AC}"/>
                    </a:ext>
                  </a:extLst>
                </p14:cNvPr>
                <p14:cNvContentPartPr/>
                <p14:nvPr/>
              </p14:nvContentPartPr>
              <p14:xfrm>
                <a:off x="9046755" y="2389043"/>
                <a:ext cx="96120" cy="28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6BB8C0-BF68-7182-DD34-33E0916450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37755" y="2380043"/>
                  <a:ext cx="113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1901E95-B75A-28B0-AE5F-033C8A51749C}"/>
                    </a:ext>
                  </a:extLst>
                </p14:cNvPr>
                <p14:cNvContentPartPr/>
                <p14:nvPr/>
              </p14:nvContentPartPr>
              <p14:xfrm>
                <a:off x="9193275" y="2224163"/>
                <a:ext cx="19440" cy="19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1901E95-B75A-28B0-AE5F-033C8A5174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84275" y="2215163"/>
                  <a:ext cx="37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4E6C7C-01AB-F953-A887-AFE665F97B5F}"/>
                    </a:ext>
                  </a:extLst>
                </p14:cNvPr>
                <p14:cNvContentPartPr/>
                <p14:nvPr/>
              </p14:nvContentPartPr>
              <p14:xfrm>
                <a:off x="9264195" y="2326763"/>
                <a:ext cx="77400" cy="8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4E6C7C-01AB-F953-A887-AFE665F97B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55195" y="2317763"/>
                  <a:ext cx="95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272D63-111C-FD35-A1D0-A4519F450C24}"/>
                    </a:ext>
                  </a:extLst>
                </p14:cNvPr>
                <p14:cNvContentPartPr/>
                <p14:nvPr/>
              </p14:nvContentPartPr>
              <p14:xfrm>
                <a:off x="9377955" y="2327483"/>
                <a:ext cx="80280" cy="74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272D63-111C-FD35-A1D0-A4519F450C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68955" y="2318483"/>
                  <a:ext cx="97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02540E5-697D-6772-9A98-713E822D60C8}"/>
                    </a:ext>
                  </a:extLst>
                </p14:cNvPr>
                <p14:cNvContentPartPr/>
                <p14:nvPr/>
              </p14:nvContentPartPr>
              <p14:xfrm>
                <a:off x="9532395" y="2224883"/>
                <a:ext cx="12960" cy="182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02540E5-697D-6772-9A98-713E822D60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23395" y="2215883"/>
                  <a:ext cx="30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164E3D0-0B48-B6A4-CBEC-960D8223D83B}"/>
                    </a:ext>
                  </a:extLst>
                </p14:cNvPr>
                <p14:cNvContentPartPr/>
                <p14:nvPr/>
              </p14:nvContentPartPr>
              <p14:xfrm>
                <a:off x="9508995" y="2311643"/>
                <a:ext cx="77400" cy="32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164E3D0-0B48-B6A4-CBEC-960D8223D8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99995" y="2302643"/>
                  <a:ext cx="95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DECB806-9675-2835-504F-F1E322749CF0}"/>
                    </a:ext>
                  </a:extLst>
                </p14:cNvPr>
                <p14:cNvContentPartPr/>
                <p14:nvPr/>
              </p14:nvContentPartPr>
              <p14:xfrm>
                <a:off x="9646155" y="2323523"/>
                <a:ext cx="58320" cy="79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DECB806-9675-2835-504F-F1E322749C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7210" y="2314523"/>
                  <a:ext cx="75852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CFE8DD7-B7B9-886C-0B22-00B6C8D6DA5E}"/>
                    </a:ext>
                  </a:extLst>
                </p14:cNvPr>
                <p14:cNvContentPartPr/>
                <p14:nvPr/>
              </p14:nvContentPartPr>
              <p14:xfrm>
                <a:off x="9749835" y="2309123"/>
                <a:ext cx="60840" cy="98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CFE8DD7-B7B9-886C-0B22-00B6C8D6DA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40835" y="2300123"/>
                  <a:ext cx="78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1BDD5EB-94C9-6D2B-4F41-E0180DFE8672}"/>
                    </a:ext>
                  </a:extLst>
                </p14:cNvPr>
                <p14:cNvContentPartPr/>
                <p14:nvPr/>
              </p14:nvContentPartPr>
              <p14:xfrm>
                <a:off x="9861795" y="2278523"/>
                <a:ext cx="94320" cy="174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1BDD5EB-94C9-6D2B-4F41-E0180DFE86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52795" y="2269542"/>
                  <a:ext cx="111960" cy="19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8B5D0A-AF1F-6BF1-C306-FA7B261D54BF}"/>
                    </a:ext>
                  </a:extLst>
                </p14:cNvPr>
                <p14:cNvContentPartPr/>
                <p14:nvPr/>
              </p14:nvContentPartPr>
              <p14:xfrm>
                <a:off x="9998955" y="2242523"/>
                <a:ext cx="78120" cy="141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8B5D0A-AF1F-6BF1-C306-FA7B261D54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89996" y="2233523"/>
                  <a:ext cx="95679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EF25A73-3F0C-61AA-4A48-A7A9300D185B}"/>
                    </a:ext>
                  </a:extLst>
                </p14:cNvPr>
                <p14:cNvContentPartPr/>
                <p14:nvPr/>
              </p14:nvContentPartPr>
              <p14:xfrm>
                <a:off x="10119555" y="2213723"/>
                <a:ext cx="3600" cy="156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EF25A73-3F0C-61AA-4A48-A7A9300D18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10555" y="2204723"/>
                  <a:ext cx="21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4533F7-F0C8-3601-7BBF-737152DC0BE0}"/>
                    </a:ext>
                  </a:extLst>
                </p14:cNvPr>
                <p14:cNvContentPartPr/>
                <p14:nvPr/>
              </p14:nvContentPartPr>
              <p14:xfrm>
                <a:off x="10155915" y="2214443"/>
                <a:ext cx="12240" cy="157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4533F7-F0C8-3601-7BBF-737152DC0BE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46915" y="2205422"/>
                  <a:ext cx="29880" cy="1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CE56B45-9C16-53B7-BF1A-1FA76C6FE563}"/>
                    </a:ext>
                  </a:extLst>
                </p14:cNvPr>
                <p14:cNvContentPartPr/>
                <p14:nvPr/>
              </p14:nvContentPartPr>
              <p14:xfrm>
                <a:off x="10229715" y="2302643"/>
                <a:ext cx="110160" cy="88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CE56B45-9C16-53B7-BF1A-1FA76C6FE5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0715" y="2293643"/>
                  <a:ext cx="127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EE45F19-57AA-C5D6-318E-00130689C3E1}"/>
                    </a:ext>
                  </a:extLst>
                </p14:cNvPr>
                <p14:cNvContentPartPr/>
                <p14:nvPr/>
              </p14:nvContentPartPr>
              <p14:xfrm>
                <a:off x="10329435" y="2144963"/>
                <a:ext cx="104040" cy="371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EE45F19-57AA-C5D6-318E-00130689C3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20435" y="2135963"/>
                  <a:ext cx="12168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EF97A34-DCA5-4E9E-82B7-699A55DB9C16}"/>
              </a:ext>
            </a:extLst>
          </p:cNvPr>
          <p:cNvGrpSpPr/>
          <p:nvPr/>
        </p:nvGrpSpPr>
        <p:grpSpPr>
          <a:xfrm>
            <a:off x="7884802" y="936279"/>
            <a:ext cx="1065600" cy="265857"/>
            <a:chOff x="6657459" y="2239213"/>
            <a:chExt cx="1065600" cy="2658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F47A5B5-A3C0-D956-CC96-AA5A5479BCC5}"/>
                    </a:ext>
                  </a:extLst>
                </p14:cNvPr>
                <p14:cNvContentPartPr/>
                <p14:nvPr/>
              </p14:nvContentPartPr>
              <p14:xfrm>
                <a:off x="6657459" y="2287990"/>
                <a:ext cx="107640" cy="199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F47A5B5-A3C0-D956-CC96-AA5A5479BCC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48459" y="2278974"/>
                  <a:ext cx="125280" cy="216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610AA39-6147-195B-13AE-605AE485E7EB}"/>
                    </a:ext>
                  </a:extLst>
                </p14:cNvPr>
                <p14:cNvContentPartPr/>
                <p14:nvPr/>
              </p14:nvContentPartPr>
              <p14:xfrm>
                <a:off x="6797139" y="2393470"/>
                <a:ext cx="80280" cy="10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610AA39-6147-195B-13AE-605AE485E7E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88139" y="2384470"/>
                  <a:ext cx="97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D8CF233-8363-EA19-1667-2505743C24D4}"/>
                    </a:ext>
                  </a:extLst>
                </p14:cNvPr>
                <p14:cNvContentPartPr/>
                <p14:nvPr/>
              </p14:nvContentPartPr>
              <p14:xfrm>
                <a:off x="6932139" y="2272510"/>
                <a:ext cx="73440" cy="232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D8CF233-8363-EA19-1667-2505743C24D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3139" y="2263510"/>
                  <a:ext cx="91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CE27B0-53A1-30B9-BFFB-B4D8E6A97065}"/>
                    </a:ext>
                  </a:extLst>
                </p14:cNvPr>
                <p14:cNvContentPartPr/>
                <p14:nvPr/>
              </p14:nvContentPartPr>
              <p14:xfrm>
                <a:off x="6934299" y="2390590"/>
                <a:ext cx="146160" cy="80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CE27B0-53A1-30B9-BFFB-B4D8E6A970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25299" y="2381630"/>
                  <a:ext cx="163800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76BE8F-267A-CF5F-3212-C8D692F38E38}"/>
                    </a:ext>
                  </a:extLst>
                </p14:cNvPr>
                <p14:cNvContentPartPr/>
                <p14:nvPr/>
              </p14:nvContentPartPr>
              <p14:xfrm>
                <a:off x="7052379" y="2355670"/>
                <a:ext cx="164520" cy="12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76BE8F-267A-CF5F-3212-C8D692F38E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43379" y="2346696"/>
                  <a:ext cx="1821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A5C7B6-FFDB-5F38-2E05-9AE197AE70E4}"/>
                    </a:ext>
                  </a:extLst>
                </p14:cNvPr>
                <p14:cNvContentPartPr/>
                <p14:nvPr/>
              </p14:nvContentPartPr>
              <p14:xfrm>
                <a:off x="7262259" y="2317510"/>
                <a:ext cx="27000" cy="139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A5C7B6-FFDB-5F38-2E05-9AE197AE70E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53377" y="2308533"/>
                  <a:ext cx="44408" cy="156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3D0FF9D-1D65-DA0A-66DA-DF7FCD49EB27}"/>
                    </a:ext>
                  </a:extLst>
                </p14:cNvPr>
                <p14:cNvContentPartPr/>
                <p14:nvPr/>
              </p14:nvContentPartPr>
              <p14:xfrm>
                <a:off x="7351179" y="2350270"/>
                <a:ext cx="69480" cy="121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3D0FF9D-1D65-DA0A-66DA-DF7FCD49EB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42179" y="2341270"/>
                  <a:ext cx="87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692195-C0FA-13E2-99B8-9443B76066F4}"/>
                    </a:ext>
                  </a:extLst>
                </p14:cNvPr>
                <p14:cNvContentPartPr/>
                <p14:nvPr/>
              </p14:nvContentPartPr>
              <p14:xfrm>
                <a:off x="7449819" y="2345230"/>
                <a:ext cx="109080" cy="117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692195-C0FA-13E2-99B8-9443B76066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40849" y="2336258"/>
                  <a:ext cx="126662" cy="13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A748BB-F9AF-FDBF-3C7F-50802EA1ACC6}"/>
                    </a:ext>
                  </a:extLst>
                </p14:cNvPr>
                <p14:cNvContentPartPr/>
                <p14:nvPr/>
              </p14:nvContentPartPr>
              <p14:xfrm>
                <a:off x="7584459" y="2327590"/>
                <a:ext cx="138600" cy="26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A748BB-F9AF-FDBF-3C7F-50802EA1AC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75482" y="2318710"/>
                  <a:ext cx="156194" cy="44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E65FF9-74A1-58B9-4D89-9BEB502781B5}"/>
                    </a:ext>
                  </a:extLst>
                </p14:cNvPr>
                <p14:cNvContentPartPr/>
                <p14:nvPr/>
              </p14:nvContentPartPr>
              <p14:xfrm>
                <a:off x="7621369" y="2239213"/>
                <a:ext cx="12960" cy="231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E65FF9-74A1-58B9-4D89-9BEB502781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12612" y="2230213"/>
                  <a:ext cx="30123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6F7013A-A852-11A5-352D-E232F184F8A7}"/>
              </a:ext>
            </a:extLst>
          </p:cNvPr>
          <p:cNvGrpSpPr/>
          <p:nvPr/>
        </p:nvGrpSpPr>
        <p:grpSpPr>
          <a:xfrm>
            <a:off x="9112952" y="929799"/>
            <a:ext cx="878040" cy="285480"/>
            <a:chOff x="7885609" y="2232733"/>
            <a:chExt cx="87804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1B7679A-3473-3FB9-0F9A-7520F7735BC2}"/>
                    </a:ext>
                  </a:extLst>
                </p14:cNvPr>
                <p14:cNvContentPartPr/>
                <p14:nvPr/>
              </p14:nvContentPartPr>
              <p14:xfrm>
                <a:off x="7885609" y="2324893"/>
                <a:ext cx="86760" cy="193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1B7679A-3473-3FB9-0F9A-7520F7735BC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76609" y="2315893"/>
                  <a:ext cx="104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65694AB-EC6E-A289-09EA-EBCFFA57A4F7}"/>
                    </a:ext>
                  </a:extLst>
                </p14:cNvPr>
                <p14:cNvContentPartPr/>
                <p14:nvPr/>
              </p14:nvContentPartPr>
              <p14:xfrm>
                <a:off x="8012329" y="2355493"/>
                <a:ext cx="95760" cy="75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65694AB-EC6E-A289-09EA-EBCFFA57A4F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03329" y="2346493"/>
                  <a:ext cx="113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E6400B2-FCC3-BBF1-C9C4-700231982663}"/>
                    </a:ext>
                  </a:extLst>
                </p14:cNvPr>
                <p14:cNvContentPartPr/>
                <p14:nvPr/>
              </p14:nvContentPartPr>
              <p14:xfrm>
                <a:off x="8168209" y="2309053"/>
                <a:ext cx="66960" cy="97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E6400B2-FCC3-BBF1-C9C4-7002319826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59209" y="2300053"/>
                  <a:ext cx="8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215819D-9DFD-112A-419A-F25A3451025F}"/>
                    </a:ext>
                  </a:extLst>
                </p14:cNvPr>
                <p14:cNvContentPartPr/>
                <p14:nvPr/>
              </p14:nvContentPartPr>
              <p14:xfrm>
                <a:off x="8311489" y="2232733"/>
                <a:ext cx="16920" cy="189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215819D-9DFD-112A-419A-F25A345102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02489" y="2223733"/>
                  <a:ext cx="34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48371DB-CFBF-4676-F85B-341416D85723}"/>
                    </a:ext>
                  </a:extLst>
                </p14:cNvPr>
                <p14:cNvContentPartPr/>
                <p14:nvPr/>
              </p14:nvContentPartPr>
              <p14:xfrm>
                <a:off x="8278009" y="2304733"/>
                <a:ext cx="115560" cy="16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48371DB-CFBF-4676-F85B-341416D8572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69009" y="2295733"/>
                  <a:ext cx="13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69D56EC-4AD1-0C5D-3C60-811BAF18FB52}"/>
                    </a:ext>
                  </a:extLst>
                </p14:cNvPr>
                <p14:cNvContentPartPr/>
                <p14:nvPr/>
              </p14:nvContentPartPr>
              <p14:xfrm>
                <a:off x="8437489" y="2295013"/>
                <a:ext cx="103680" cy="110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69D56EC-4AD1-0C5D-3C60-811BAF18FB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28489" y="2285983"/>
                  <a:ext cx="121320" cy="12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951850C-F4E0-3E17-CFB7-732FF54B3EE9}"/>
                    </a:ext>
                  </a:extLst>
                </p14:cNvPr>
                <p14:cNvContentPartPr/>
                <p14:nvPr/>
              </p14:nvContentPartPr>
              <p14:xfrm>
                <a:off x="8578969" y="2306173"/>
                <a:ext cx="86400" cy="101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951850C-F4E0-3E17-CFB7-732FF54B3E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69969" y="2297173"/>
                  <a:ext cx="104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44A0F06-E7AA-CDDA-BF65-6E23C6049849}"/>
                    </a:ext>
                  </a:extLst>
                </p14:cNvPr>
                <p14:cNvContentPartPr/>
                <p14:nvPr/>
              </p14:nvContentPartPr>
              <p14:xfrm>
                <a:off x="8676169" y="2280973"/>
                <a:ext cx="87480" cy="110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44A0F06-E7AA-CDDA-BF65-6E23C60498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67169" y="2271973"/>
                  <a:ext cx="1051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204F9CE-9CC8-BB6D-7450-47E2FBFEBE2E}"/>
              </a:ext>
            </a:extLst>
          </p:cNvPr>
          <p:cNvGrpSpPr/>
          <p:nvPr/>
        </p:nvGrpSpPr>
        <p:grpSpPr>
          <a:xfrm>
            <a:off x="4427158" y="929976"/>
            <a:ext cx="1325520" cy="311400"/>
            <a:chOff x="4917449" y="917559"/>
            <a:chExt cx="132552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FD78E4-C4DE-04E6-1099-93E3470D1206}"/>
                    </a:ext>
                  </a:extLst>
                </p14:cNvPr>
                <p14:cNvContentPartPr/>
                <p14:nvPr/>
              </p14:nvContentPartPr>
              <p14:xfrm>
                <a:off x="4917449" y="940959"/>
                <a:ext cx="73440" cy="288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FD78E4-C4DE-04E6-1099-93E3470D12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08449" y="931959"/>
                  <a:ext cx="91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E245A50-FC44-B80E-7D4C-086684F04AF8}"/>
                    </a:ext>
                  </a:extLst>
                </p14:cNvPr>
                <p14:cNvContentPartPr/>
                <p14:nvPr/>
              </p14:nvContentPartPr>
              <p14:xfrm>
                <a:off x="5035889" y="1014759"/>
                <a:ext cx="79920" cy="135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E245A50-FC44-B80E-7D4C-086684F04A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26848" y="1005759"/>
                  <a:ext cx="9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550CC9D-AC8B-EBFF-2CB7-9931985A664D}"/>
                    </a:ext>
                  </a:extLst>
                </p14:cNvPr>
                <p14:cNvContentPartPr/>
                <p14:nvPr/>
              </p14:nvContentPartPr>
              <p14:xfrm>
                <a:off x="5150729" y="1079559"/>
                <a:ext cx="90360" cy="68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550CC9D-AC8B-EBFF-2CB7-9931985A66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41729" y="1070606"/>
                  <a:ext cx="108000" cy="85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9F44D50-F27E-F2BF-49B4-5BD2ECD8F818}"/>
                    </a:ext>
                  </a:extLst>
                </p14:cNvPr>
                <p14:cNvContentPartPr/>
                <p14:nvPr/>
              </p14:nvContentPartPr>
              <p14:xfrm>
                <a:off x="5284649" y="1062279"/>
                <a:ext cx="65520" cy="83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9F44D50-F27E-F2BF-49B4-5BD2ECD8F81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75649" y="1053279"/>
                  <a:ext cx="83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EBFFEAA-A412-1559-C8F8-3311CCA7BE48}"/>
                    </a:ext>
                  </a:extLst>
                </p14:cNvPr>
                <p14:cNvContentPartPr/>
                <p14:nvPr/>
              </p14:nvContentPartPr>
              <p14:xfrm>
                <a:off x="5380049" y="1000359"/>
                <a:ext cx="33840" cy="143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EBFFEAA-A412-1559-C8F8-3311CCA7BE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71049" y="991359"/>
                  <a:ext cx="5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6B86AE4-0BF9-7746-C0E6-FC3B6547252B}"/>
                    </a:ext>
                  </a:extLst>
                </p14:cNvPr>
                <p14:cNvContentPartPr/>
                <p14:nvPr/>
              </p14:nvContentPartPr>
              <p14:xfrm>
                <a:off x="5457089" y="1065879"/>
                <a:ext cx="87480" cy="79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6B86AE4-0BF9-7746-C0E6-FC3B654725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48089" y="1056879"/>
                  <a:ext cx="10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7709126-FB95-AD1D-148B-D7F3A1E67D19}"/>
                    </a:ext>
                  </a:extLst>
                </p14:cNvPr>
                <p14:cNvContentPartPr/>
                <p14:nvPr/>
              </p14:nvContentPartPr>
              <p14:xfrm>
                <a:off x="5587409" y="1077399"/>
                <a:ext cx="6516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7709126-FB95-AD1D-148B-D7F3A1E67D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78458" y="1068439"/>
                  <a:ext cx="82703" cy="97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F77741-78FD-1030-1262-8FA3591274EA}"/>
                    </a:ext>
                  </a:extLst>
                </p14:cNvPr>
                <p14:cNvContentPartPr/>
                <p14:nvPr/>
              </p14:nvContentPartPr>
              <p14:xfrm>
                <a:off x="5701889" y="1056519"/>
                <a:ext cx="52920" cy="162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F77741-78FD-1030-1262-8FA3591274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92889" y="1047519"/>
                  <a:ext cx="70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E2A2826-893B-45E5-4651-869ABC91A8DC}"/>
                    </a:ext>
                  </a:extLst>
                </p14:cNvPr>
                <p14:cNvContentPartPr/>
                <p14:nvPr/>
              </p14:nvContentPartPr>
              <p14:xfrm>
                <a:off x="5790809" y="998919"/>
                <a:ext cx="93600" cy="141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E2A2826-893B-45E5-4651-869ABC91A8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81774" y="989919"/>
                  <a:ext cx="111308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FF32AC-CAF9-775C-28C5-37D625A897CB}"/>
                    </a:ext>
                  </a:extLst>
                </p14:cNvPr>
                <p14:cNvContentPartPr/>
                <p14:nvPr/>
              </p14:nvContentPartPr>
              <p14:xfrm>
                <a:off x="5910329" y="1006119"/>
                <a:ext cx="15840" cy="123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FF32AC-CAF9-775C-28C5-37D625A897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01329" y="997093"/>
                  <a:ext cx="33480" cy="141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041EF52-BFCF-7D1A-ACDF-65F4C1156620}"/>
                    </a:ext>
                  </a:extLst>
                </p14:cNvPr>
                <p14:cNvContentPartPr/>
                <p14:nvPr/>
              </p14:nvContentPartPr>
              <p14:xfrm>
                <a:off x="5976569" y="970119"/>
                <a:ext cx="11160" cy="170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041EF52-BFCF-7D1A-ACDF-65F4C11566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67269" y="961119"/>
                  <a:ext cx="29388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424FCF5-6521-CEB8-65D3-84D27D49B95B}"/>
                    </a:ext>
                  </a:extLst>
                </p14:cNvPr>
                <p14:cNvContentPartPr/>
                <p14:nvPr/>
              </p14:nvContentPartPr>
              <p14:xfrm>
                <a:off x="6039929" y="1059759"/>
                <a:ext cx="78480" cy="92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424FCF5-6521-CEB8-65D3-84D27D49B95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30929" y="1050794"/>
                  <a:ext cx="96120" cy="110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A3F731E-2E68-FBD8-ED17-96F677EFFE9F}"/>
                    </a:ext>
                  </a:extLst>
                </p14:cNvPr>
                <p14:cNvContentPartPr/>
                <p14:nvPr/>
              </p14:nvContentPartPr>
              <p14:xfrm>
                <a:off x="6143249" y="917559"/>
                <a:ext cx="99720" cy="290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A3F731E-2E68-FBD8-ED17-96F677EFFE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34249" y="908570"/>
                  <a:ext cx="117360" cy="3077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DB07841-B430-6D12-4F34-8FD27ADFD9C0}"/>
              </a:ext>
            </a:extLst>
          </p:cNvPr>
          <p:cNvGrpSpPr/>
          <p:nvPr/>
        </p:nvGrpSpPr>
        <p:grpSpPr>
          <a:xfrm>
            <a:off x="4050778" y="3542832"/>
            <a:ext cx="989640" cy="1491480"/>
            <a:chOff x="5724235" y="3768369"/>
            <a:chExt cx="989640" cy="14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471245-B79D-6039-DE47-830A390561B7}"/>
                    </a:ext>
                  </a:extLst>
                </p14:cNvPr>
                <p14:cNvContentPartPr/>
                <p14:nvPr/>
              </p14:nvContentPartPr>
              <p14:xfrm>
                <a:off x="5729995" y="3768369"/>
                <a:ext cx="321120" cy="30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471245-B79D-6039-DE47-830A390561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20995" y="3759369"/>
                  <a:ext cx="338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DE0BE44-B47E-1433-7889-62D7ADBB307C}"/>
                    </a:ext>
                  </a:extLst>
                </p14:cNvPr>
                <p14:cNvContentPartPr/>
                <p14:nvPr/>
              </p14:nvContentPartPr>
              <p14:xfrm>
                <a:off x="5724235" y="4065369"/>
                <a:ext cx="9360" cy="464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DE0BE44-B47E-1433-7889-62D7ADBB30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15235" y="4056369"/>
                  <a:ext cx="270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B367D4F-AA4C-A95F-0078-D19E41D00199}"/>
                    </a:ext>
                  </a:extLst>
                </p14:cNvPr>
                <p14:cNvContentPartPr/>
                <p14:nvPr/>
              </p14:nvContentPartPr>
              <p14:xfrm>
                <a:off x="5729275" y="4534809"/>
                <a:ext cx="480960" cy="170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B367D4F-AA4C-A95F-0078-D19E41D001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20268" y="4525809"/>
                  <a:ext cx="498613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94C0E6-19D8-1F14-E214-EB1362B1626B}"/>
                    </a:ext>
                  </a:extLst>
                </p14:cNvPr>
                <p14:cNvContentPartPr/>
                <p14:nvPr/>
              </p14:nvContentPartPr>
              <p14:xfrm>
                <a:off x="5839795" y="3854049"/>
                <a:ext cx="222480" cy="233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94C0E6-19D8-1F14-E214-EB1362B1626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30780" y="3845049"/>
                  <a:ext cx="240149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3FFC328-FC3F-904B-7F9A-952B5EF4A45F}"/>
                    </a:ext>
                  </a:extLst>
                </p14:cNvPr>
                <p14:cNvContentPartPr/>
                <p14:nvPr/>
              </p14:nvContentPartPr>
              <p14:xfrm>
                <a:off x="5804875" y="4481529"/>
                <a:ext cx="439200" cy="149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3FFC328-FC3F-904B-7F9A-952B5EF4A4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95882" y="4472529"/>
                  <a:ext cx="456826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C7B73D1-3D10-CA06-6435-EC505620FD61}"/>
                    </a:ext>
                  </a:extLst>
                </p14:cNvPr>
                <p14:cNvContentPartPr/>
                <p14:nvPr/>
              </p14:nvContentPartPr>
              <p14:xfrm>
                <a:off x="6233635" y="4613649"/>
                <a:ext cx="10800" cy="355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C7B73D1-3D10-CA06-6435-EC505620FD6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24635" y="4604649"/>
                  <a:ext cx="284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E6A9EE-26CB-77E7-EDCE-3164417BE6C5}"/>
                    </a:ext>
                  </a:extLst>
                </p14:cNvPr>
                <p14:cNvContentPartPr/>
                <p14:nvPr/>
              </p14:nvContentPartPr>
              <p14:xfrm>
                <a:off x="6227155" y="5037729"/>
                <a:ext cx="82440" cy="119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E6A9EE-26CB-77E7-EDCE-3164417BE6C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18155" y="5028729"/>
                  <a:ext cx="100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B49DFC-2792-2E82-8F8A-330C0DDCF7AB}"/>
                    </a:ext>
                  </a:extLst>
                </p14:cNvPr>
                <p14:cNvContentPartPr/>
                <p14:nvPr/>
              </p14:nvContentPartPr>
              <p14:xfrm>
                <a:off x="6356035" y="5028369"/>
                <a:ext cx="76320" cy="132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B49DFC-2792-2E82-8F8A-330C0DDCF7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47035" y="5019369"/>
                  <a:ext cx="93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658FEC-0952-2E2B-079A-139882A25FBF}"/>
                    </a:ext>
                  </a:extLst>
                </p14:cNvPr>
                <p14:cNvContentPartPr/>
                <p14:nvPr/>
              </p14:nvContentPartPr>
              <p14:xfrm>
                <a:off x="6480595" y="5014689"/>
                <a:ext cx="12960" cy="147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658FEC-0952-2E2B-079A-139882A25F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71595" y="5005689"/>
                  <a:ext cx="30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8F2B4D-5BCB-F5F8-F2A9-CEFEF7AD6F9C}"/>
                    </a:ext>
                  </a:extLst>
                </p14:cNvPr>
                <p14:cNvContentPartPr/>
                <p14:nvPr/>
              </p14:nvContentPartPr>
              <p14:xfrm>
                <a:off x="6536395" y="5010369"/>
                <a:ext cx="33120" cy="176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8F2B4D-5BCB-F5F8-F2A9-CEFEF7AD6F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27395" y="5001351"/>
                  <a:ext cx="50760" cy="194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2187C2B-452E-1CDB-9C11-027038AA63F1}"/>
                    </a:ext>
                  </a:extLst>
                </p14:cNvPr>
                <p14:cNvContentPartPr/>
                <p14:nvPr/>
              </p14:nvContentPartPr>
              <p14:xfrm>
                <a:off x="6501835" y="5093889"/>
                <a:ext cx="67320" cy="1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2187C2B-452E-1CDB-9C11-027038AA63F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92787" y="5084889"/>
                  <a:ext cx="85055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8FA3DA-6EF2-1FC4-BB57-83046C808EFE}"/>
                    </a:ext>
                  </a:extLst>
                </p14:cNvPr>
                <p14:cNvContentPartPr/>
                <p14:nvPr/>
              </p14:nvContentPartPr>
              <p14:xfrm>
                <a:off x="6637915" y="5134929"/>
                <a:ext cx="75960" cy="124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8FA3DA-6EF2-1FC4-BB57-83046C808E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28915" y="5125903"/>
                  <a:ext cx="93600" cy="1426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740B04B-CD02-470A-70D1-C257D5A735B6}"/>
              </a:ext>
            </a:extLst>
          </p:cNvPr>
          <p:cNvGrpSpPr/>
          <p:nvPr/>
        </p:nvGrpSpPr>
        <p:grpSpPr>
          <a:xfrm>
            <a:off x="5633698" y="3938472"/>
            <a:ext cx="167400" cy="216000"/>
            <a:chOff x="7307155" y="4164009"/>
            <a:chExt cx="16740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750532-93C1-BA5A-BE9E-BFDC2E1319AF}"/>
                    </a:ext>
                  </a:extLst>
                </p14:cNvPr>
                <p14:cNvContentPartPr/>
                <p14:nvPr/>
              </p14:nvContentPartPr>
              <p14:xfrm>
                <a:off x="7357915" y="4164009"/>
                <a:ext cx="14040" cy="216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750532-93C1-BA5A-BE9E-BFDC2E1319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48915" y="4155009"/>
                  <a:ext cx="31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D00DDF6-288A-B8DA-2003-B2828CCA7379}"/>
                    </a:ext>
                  </a:extLst>
                </p14:cNvPr>
                <p14:cNvContentPartPr/>
                <p14:nvPr/>
              </p14:nvContentPartPr>
              <p14:xfrm>
                <a:off x="7307155" y="4268049"/>
                <a:ext cx="167400" cy="1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D00DDF6-288A-B8DA-2003-B2828CCA737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98155" y="4259249"/>
                  <a:ext cx="185040" cy="33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4F30E12-F684-7B17-58FA-22ED89987077}"/>
              </a:ext>
            </a:extLst>
          </p:cNvPr>
          <p:cNvGrpSpPr/>
          <p:nvPr/>
        </p:nvGrpSpPr>
        <p:grpSpPr>
          <a:xfrm>
            <a:off x="6319858" y="3770352"/>
            <a:ext cx="585720" cy="733680"/>
            <a:chOff x="7993315" y="3995889"/>
            <a:chExt cx="58572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F08C36-345A-A062-83EB-34E59F33613F}"/>
                    </a:ext>
                  </a:extLst>
                </p14:cNvPr>
                <p14:cNvContentPartPr/>
                <p14:nvPr/>
              </p14:nvContentPartPr>
              <p14:xfrm>
                <a:off x="7993315" y="4007409"/>
                <a:ext cx="26640" cy="365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F08C36-345A-A062-83EB-34E59F33613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84315" y="3998409"/>
                  <a:ext cx="44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B1E042C-B471-4C62-86EB-CE28D5D5D8A1}"/>
                    </a:ext>
                  </a:extLst>
                </p14:cNvPr>
                <p14:cNvContentPartPr/>
                <p14:nvPr/>
              </p14:nvContentPartPr>
              <p14:xfrm>
                <a:off x="8113915" y="3995889"/>
                <a:ext cx="46800" cy="412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B1E042C-B471-4C62-86EB-CE28D5D5D8A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4915" y="3986889"/>
                  <a:ext cx="644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A0C6F5-6506-8087-AD9D-2C516682A4B0}"/>
                    </a:ext>
                  </a:extLst>
                </p14:cNvPr>
                <p14:cNvContentPartPr/>
                <p14:nvPr/>
              </p14:nvContentPartPr>
              <p14:xfrm>
                <a:off x="8010595" y="4331769"/>
                <a:ext cx="11880" cy="102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A0C6F5-6506-8087-AD9D-2C516682A4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01595" y="4322769"/>
                  <a:ext cx="2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E86C59E-62C9-BA30-6866-91A0508AC5CC}"/>
                    </a:ext>
                  </a:extLst>
                </p14:cNvPr>
                <p14:cNvContentPartPr/>
                <p14:nvPr/>
              </p14:nvContentPartPr>
              <p14:xfrm>
                <a:off x="8017075" y="4422849"/>
                <a:ext cx="399600" cy="216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E86C59E-62C9-BA30-6866-91A0508AC5C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08075" y="4413849"/>
                  <a:ext cx="417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5844CA4-27E9-5DFD-2485-7EEB77E9B98F}"/>
                    </a:ext>
                  </a:extLst>
                </p14:cNvPr>
                <p14:cNvContentPartPr/>
                <p14:nvPr/>
              </p14:nvContentPartPr>
              <p14:xfrm>
                <a:off x="8483995" y="4590969"/>
                <a:ext cx="95040" cy="138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5844CA4-27E9-5DFD-2485-7EEB77E9B98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74995" y="4581992"/>
                  <a:ext cx="112680" cy="1561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A4AD1CE-41DF-9AC6-C31F-CF93864CC3C9}"/>
                  </a:ext>
                </a:extLst>
              </p14:cNvPr>
              <p14:cNvContentPartPr/>
              <p14:nvPr/>
            </p14:nvContentPartPr>
            <p14:xfrm>
              <a:off x="6979738" y="4339872"/>
              <a:ext cx="136440" cy="175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A4AD1CE-41DF-9AC6-C31F-CF93864CC3C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970714" y="4330853"/>
                <a:ext cx="154127" cy="192996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3462BE7-FCB5-C16D-EAA0-2F21541F4B3A}"/>
              </a:ext>
            </a:extLst>
          </p:cNvPr>
          <p:cNvGrpSpPr/>
          <p:nvPr/>
        </p:nvGrpSpPr>
        <p:grpSpPr>
          <a:xfrm>
            <a:off x="5627655" y="5391230"/>
            <a:ext cx="520200" cy="1200960"/>
            <a:chOff x="5724235" y="3768369"/>
            <a:chExt cx="520200" cy="12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5FA449F-9D15-8354-40EC-B8CDCDCB8605}"/>
                    </a:ext>
                  </a:extLst>
                </p14:cNvPr>
                <p14:cNvContentPartPr/>
                <p14:nvPr/>
              </p14:nvContentPartPr>
              <p14:xfrm>
                <a:off x="5729995" y="3768369"/>
                <a:ext cx="321120" cy="303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5FA449F-9D15-8354-40EC-B8CDCDCB860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20995" y="3759369"/>
                  <a:ext cx="338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4DC6B39-D7FC-6546-ED30-EC1AF5F15C12}"/>
                    </a:ext>
                  </a:extLst>
                </p14:cNvPr>
                <p14:cNvContentPartPr/>
                <p14:nvPr/>
              </p14:nvContentPartPr>
              <p14:xfrm>
                <a:off x="5724235" y="4065369"/>
                <a:ext cx="9360" cy="464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4DC6B39-D7FC-6546-ED30-EC1AF5F15C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15235" y="4056369"/>
                  <a:ext cx="270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451E573-1ACE-4CA2-3380-96EABD0B11F5}"/>
                    </a:ext>
                  </a:extLst>
                </p14:cNvPr>
                <p14:cNvContentPartPr/>
                <p14:nvPr/>
              </p14:nvContentPartPr>
              <p14:xfrm>
                <a:off x="5729275" y="4534809"/>
                <a:ext cx="480960" cy="170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451E573-1ACE-4CA2-3380-96EABD0B11F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20268" y="4525809"/>
                  <a:ext cx="498613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A803F26-2F74-18A6-223E-D2A705B1C832}"/>
                    </a:ext>
                  </a:extLst>
                </p14:cNvPr>
                <p14:cNvContentPartPr/>
                <p14:nvPr/>
              </p14:nvContentPartPr>
              <p14:xfrm>
                <a:off x="5839795" y="3854049"/>
                <a:ext cx="222480" cy="233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A803F26-2F74-18A6-223E-D2A705B1C8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30780" y="3845049"/>
                  <a:ext cx="240149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884B15-6DDA-9DB6-F30D-E421FDA3819E}"/>
                    </a:ext>
                  </a:extLst>
                </p14:cNvPr>
                <p14:cNvContentPartPr/>
                <p14:nvPr/>
              </p14:nvContentPartPr>
              <p14:xfrm>
                <a:off x="5804875" y="4481529"/>
                <a:ext cx="439200" cy="149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884B15-6DDA-9DB6-F30D-E421FDA381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95882" y="4472529"/>
                  <a:ext cx="456826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55B56DF-7EE1-3A72-37A3-FC12A94F927D}"/>
                    </a:ext>
                  </a:extLst>
                </p14:cNvPr>
                <p14:cNvContentPartPr/>
                <p14:nvPr/>
              </p14:nvContentPartPr>
              <p14:xfrm>
                <a:off x="6233635" y="4613649"/>
                <a:ext cx="10800" cy="355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55B56DF-7EE1-3A72-37A3-FC12A94F92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24635" y="4604649"/>
                  <a:ext cx="2844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59EDD00-47EF-6D40-E151-6CE47E1255ED}"/>
              </a:ext>
            </a:extLst>
          </p:cNvPr>
          <p:cNvGrpSpPr/>
          <p:nvPr/>
        </p:nvGrpSpPr>
        <p:grpSpPr>
          <a:xfrm>
            <a:off x="7210575" y="5786870"/>
            <a:ext cx="167400" cy="216000"/>
            <a:chOff x="7307155" y="4164009"/>
            <a:chExt cx="16740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CA5DC81-C093-B139-E675-97908D8D6684}"/>
                    </a:ext>
                  </a:extLst>
                </p14:cNvPr>
                <p14:cNvContentPartPr/>
                <p14:nvPr/>
              </p14:nvContentPartPr>
              <p14:xfrm>
                <a:off x="7357915" y="4164009"/>
                <a:ext cx="14040" cy="21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CA5DC81-C093-B139-E675-97908D8D668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48915" y="4155009"/>
                  <a:ext cx="31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D230E7-3D9C-8CAB-6686-A59735CEC259}"/>
                    </a:ext>
                  </a:extLst>
                </p14:cNvPr>
                <p14:cNvContentPartPr/>
                <p14:nvPr/>
              </p14:nvContentPartPr>
              <p14:xfrm>
                <a:off x="7307155" y="4268049"/>
                <a:ext cx="167400" cy="15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D230E7-3D9C-8CAB-6686-A59735CEC2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98155" y="4259249"/>
                  <a:ext cx="185040" cy="33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F7C2AD-04F1-315F-D022-DB42EAC041F8}"/>
              </a:ext>
            </a:extLst>
          </p:cNvPr>
          <p:cNvGrpSpPr/>
          <p:nvPr/>
        </p:nvGrpSpPr>
        <p:grpSpPr>
          <a:xfrm>
            <a:off x="7896735" y="5618750"/>
            <a:ext cx="585720" cy="733680"/>
            <a:chOff x="7993315" y="3995889"/>
            <a:chExt cx="58572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4CD0EB0-8EE2-2552-79A9-6BD5166F1792}"/>
                    </a:ext>
                  </a:extLst>
                </p14:cNvPr>
                <p14:cNvContentPartPr/>
                <p14:nvPr/>
              </p14:nvContentPartPr>
              <p14:xfrm>
                <a:off x="7993315" y="4007409"/>
                <a:ext cx="26640" cy="365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4CD0EB0-8EE2-2552-79A9-6BD5166F179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84315" y="3998409"/>
                  <a:ext cx="44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A217F4-1B36-3EC4-67BB-DF7C0F1B10AC}"/>
                    </a:ext>
                  </a:extLst>
                </p14:cNvPr>
                <p14:cNvContentPartPr/>
                <p14:nvPr/>
              </p14:nvContentPartPr>
              <p14:xfrm>
                <a:off x="8113915" y="3995889"/>
                <a:ext cx="46800" cy="412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A217F4-1B36-3EC4-67BB-DF7C0F1B10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4915" y="3986889"/>
                  <a:ext cx="644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81BB17-872D-B265-6AFE-527390BF80B8}"/>
                    </a:ext>
                  </a:extLst>
                </p14:cNvPr>
                <p14:cNvContentPartPr/>
                <p14:nvPr/>
              </p14:nvContentPartPr>
              <p14:xfrm>
                <a:off x="8010595" y="4331769"/>
                <a:ext cx="11880" cy="102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81BB17-872D-B265-6AFE-527390BF80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01595" y="4322769"/>
                  <a:ext cx="2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BBCC840-5B7B-70ED-0443-5A0ADD1E5F3D}"/>
                    </a:ext>
                  </a:extLst>
                </p14:cNvPr>
                <p14:cNvContentPartPr/>
                <p14:nvPr/>
              </p14:nvContentPartPr>
              <p14:xfrm>
                <a:off x="8017075" y="4422849"/>
                <a:ext cx="399600" cy="216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BBCC840-5B7B-70ED-0443-5A0ADD1E5F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08075" y="4413849"/>
                  <a:ext cx="417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E88AFA6-375C-48F7-5BC2-BF50A86AA089}"/>
                    </a:ext>
                  </a:extLst>
                </p14:cNvPr>
                <p14:cNvContentPartPr/>
                <p14:nvPr/>
              </p14:nvContentPartPr>
              <p14:xfrm>
                <a:off x="8483995" y="4590969"/>
                <a:ext cx="95040" cy="138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E88AFA6-375C-48F7-5BC2-BF50A86AA08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74995" y="4581992"/>
                  <a:ext cx="112680" cy="1561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A6BB309-DFBF-8B5F-D8A6-32F544C1CFA1}"/>
                  </a:ext>
                </a:extLst>
              </p14:cNvPr>
              <p14:cNvContentPartPr/>
              <p14:nvPr/>
            </p14:nvContentPartPr>
            <p14:xfrm>
              <a:off x="8556615" y="6188270"/>
              <a:ext cx="136440" cy="1753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A6BB309-DFBF-8B5F-D8A6-32F544C1CFA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547591" y="6179251"/>
                <a:ext cx="154127" cy="192996"/>
              </a:xfrm>
              <a:prstGeom prst="rect">
                <a:avLst/>
              </a:prstGeom>
            </p:spPr>
          </p:pic>
        </mc:Fallback>
      </mc:AlternateContent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1CCE9D6-6F0D-5704-2E12-E4710BF903FC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3CF3EF-F79C-79F2-BB0A-102A8E0109AC}"/>
              </a:ext>
            </a:extLst>
          </p:cNvPr>
          <p:cNvGrpSpPr/>
          <p:nvPr/>
        </p:nvGrpSpPr>
        <p:grpSpPr>
          <a:xfrm>
            <a:off x="6117752" y="6619232"/>
            <a:ext cx="444960" cy="235800"/>
            <a:chOff x="6117752" y="6619232"/>
            <a:chExt cx="44496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451EE7-ADFB-9E2F-2594-02D14D6FDD7C}"/>
                    </a:ext>
                  </a:extLst>
                </p14:cNvPr>
                <p14:cNvContentPartPr/>
                <p14:nvPr/>
              </p14:nvContentPartPr>
              <p14:xfrm>
                <a:off x="6117752" y="6664952"/>
                <a:ext cx="115200" cy="117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451EE7-ADFB-9E2F-2594-02D14D6FDD7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08752" y="6655952"/>
                  <a:ext cx="132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2DFC27-208A-23A9-8228-9E36A838DEC4}"/>
                    </a:ext>
                  </a:extLst>
                </p14:cNvPr>
                <p14:cNvContentPartPr/>
                <p14:nvPr/>
              </p14:nvContentPartPr>
              <p14:xfrm>
                <a:off x="6281912" y="6644432"/>
                <a:ext cx="23400" cy="15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2DFC27-208A-23A9-8228-9E36A838DEC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72912" y="6635432"/>
                  <a:ext cx="41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969E6B-610B-88FF-CD4A-AF9393BA0569}"/>
                    </a:ext>
                  </a:extLst>
                </p14:cNvPr>
                <p14:cNvContentPartPr/>
                <p14:nvPr/>
              </p14:nvContentPartPr>
              <p14:xfrm>
                <a:off x="6351752" y="6619232"/>
                <a:ext cx="37080" cy="150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969E6B-610B-88FF-CD4A-AF9393BA056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42752" y="6610232"/>
                  <a:ext cx="54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446DCC-2600-0EA8-A977-18F6B27CC6D3}"/>
                    </a:ext>
                  </a:extLst>
                </p14:cNvPr>
                <p14:cNvContentPartPr/>
                <p14:nvPr/>
              </p14:nvContentPartPr>
              <p14:xfrm>
                <a:off x="6308912" y="6708512"/>
                <a:ext cx="7236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446DCC-2600-0EA8-A977-18F6B27CC6D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99912" y="6699512"/>
                  <a:ext cx="9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CAE447-B285-D3E0-D915-E99C159343D8}"/>
                    </a:ext>
                  </a:extLst>
                </p14:cNvPr>
                <p14:cNvContentPartPr/>
                <p14:nvPr/>
              </p14:nvContentPartPr>
              <p14:xfrm>
                <a:off x="6467672" y="6733352"/>
                <a:ext cx="95040" cy="121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CAE447-B285-D3E0-D915-E99C159343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58706" y="6724352"/>
                  <a:ext cx="112613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E4F051D-0048-7016-7D81-64AABC482AA2}"/>
                  </a:ext>
                </a:extLst>
              </p14:cNvPr>
              <p14:cNvContentPartPr/>
              <p14:nvPr/>
            </p14:nvContentPartPr>
            <p14:xfrm>
              <a:off x="9041672" y="5783312"/>
              <a:ext cx="982800" cy="208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E4F051D-0048-7016-7D81-64AABC482AA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032672" y="5774312"/>
                <a:ext cx="10004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625B69-2E61-996A-587E-A0DB47F54983}"/>
                  </a:ext>
                </a:extLst>
              </p14:cNvPr>
              <p14:cNvContentPartPr/>
              <p14:nvPr/>
            </p14:nvContentPartPr>
            <p14:xfrm>
              <a:off x="8211512" y="4119392"/>
              <a:ext cx="1141200" cy="245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625B69-2E61-996A-587E-A0DB47F5498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202512" y="4110392"/>
                <a:ext cx="1158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EDFF48-4B36-436E-FA7D-5859140A4F57}"/>
                  </a:ext>
                </a:extLst>
              </p14:cNvPr>
              <p14:cNvContentPartPr/>
              <p14:nvPr/>
            </p14:nvContentPartPr>
            <p14:xfrm>
              <a:off x="250200" y="1293840"/>
              <a:ext cx="11436120" cy="548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EDFF48-4B36-436E-FA7D-5859140A4F5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40840" y="1284480"/>
                <a:ext cx="11454840" cy="55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39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1920-58B3-9B74-5658-DC7F035C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Regiochemistry</a:t>
            </a:r>
            <a:r>
              <a:rPr lang="en-US"/>
              <a:t> of Diels-Alder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CD8B8-79EF-3955-D43F-70BFB2537A5B}"/>
              </a:ext>
            </a:extLst>
          </p:cNvPr>
          <p:cNvGrpSpPr/>
          <p:nvPr/>
        </p:nvGrpSpPr>
        <p:grpSpPr>
          <a:xfrm>
            <a:off x="436390" y="1558615"/>
            <a:ext cx="847440" cy="1895400"/>
            <a:chOff x="436390" y="1558615"/>
            <a:chExt cx="847440" cy="18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65B421F-2FE1-4C1D-5EAF-05A03679D99A}"/>
                    </a:ext>
                  </a:extLst>
                </p14:cNvPr>
                <p14:cNvContentPartPr/>
                <p14:nvPr/>
              </p14:nvContentPartPr>
              <p14:xfrm>
                <a:off x="436390" y="1558615"/>
                <a:ext cx="433440" cy="379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65B421F-2FE1-4C1D-5EAF-05A03679D99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7390" y="1549615"/>
                  <a:ext cx="4510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0D7735-4D62-D151-53A4-C8389E22B47A}"/>
                    </a:ext>
                  </a:extLst>
                </p14:cNvPr>
                <p14:cNvContentPartPr/>
                <p14:nvPr/>
              </p14:nvContentPartPr>
              <p14:xfrm>
                <a:off x="443950" y="1953535"/>
                <a:ext cx="29880" cy="525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0D7735-4D62-D151-53A4-C8389E22B4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4950" y="1944535"/>
                  <a:ext cx="475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254F28-1445-87F7-58BD-2D638F7080F2}"/>
                    </a:ext>
                  </a:extLst>
                </p14:cNvPr>
                <p14:cNvContentPartPr/>
                <p14:nvPr/>
              </p14:nvContentPartPr>
              <p14:xfrm>
                <a:off x="460870" y="2474815"/>
                <a:ext cx="601920" cy="244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254F28-1445-87F7-58BD-2D638F7080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1870" y="2465815"/>
                  <a:ext cx="619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498D31-5CB9-8569-A54A-9B2D40A4333A}"/>
                    </a:ext>
                  </a:extLst>
                </p14:cNvPr>
                <p14:cNvContentPartPr/>
                <p14:nvPr/>
              </p14:nvContentPartPr>
              <p14:xfrm>
                <a:off x="528190" y="1724935"/>
                <a:ext cx="330120" cy="279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498D31-5CB9-8569-A54A-9B2D40A433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9190" y="1715935"/>
                  <a:ext cx="3477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1952BF-8973-1015-B775-365838976224}"/>
                    </a:ext>
                  </a:extLst>
                </p14:cNvPr>
                <p14:cNvContentPartPr/>
                <p14:nvPr/>
              </p14:nvContentPartPr>
              <p14:xfrm>
                <a:off x="573550" y="2386255"/>
                <a:ext cx="489960" cy="19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1952BF-8973-1015-B775-3658389762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4550" y="2377255"/>
                  <a:ext cx="507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11F06E-0A62-EAAF-D7C2-3436404DADF8}"/>
                    </a:ext>
                  </a:extLst>
                </p14:cNvPr>
                <p14:cNvContentPartPr/>
                <p14:nvPr/>
              </p14:nvContentPartPr>
              <p14:xfrm>
                <a:off x="1051990" y="2603335"/>
                <a:ext cx="74520" cy="542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11F06E-0A62-EAAF-D7C2-3436404DAD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2990" y="2594329"/>
                  <a:ext cx="92160" cy="559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32E9FD-9EF0-8F2A-752F-1DE9503CB441}"/>
                    </a:ext>
                  </a:extLst>
                </p14:cNvPr>
                <p14:cNvContentPartPr/>
                <p14:nvPr/>
              </p14:nvContentPartPr>
              <p14:xfrm>
                <a:off x="1071070" y="3257455"/>
                <a:ext cx="212760" cy="19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32E9FD-9EF0-8F2A-752F-1DE9503CB4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2070" y="3248455"/>
                  <a:ext cx="230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EE643F-2337-54A2-B602-9CF118BA8162}"/>
                    </a:ext>
                  </a:extLst>
                </p14:cNvPr>
                <p14:cNvContentPartPr/>
                <p14:nvPr/>
              </p14:nvContentPartPr>
              <p14:xfrm>
                <a:off x="1109950" y="3370495"/>
                <a:ext cx="149400" cy="2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EE643F-2337-54A2-B602-9CF118BA81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928" y="3361342"/>
                  <a:ext cx="167083" cy="395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C774AE-55CC-B52A-539B-E73182F7B5D9}"/>
              </a:ext>
            </a:extLst>
          </p:cNvPr>
          <p:cNvGrpSpPr/>
          <p:nvPr/>
        </p:nvGrpSpPr>
        <p:grpSpPr>
          <a:xfrm>
            <a:off x="1945150" y="2010055"/>
            <a:ext cx="262080" cy="306360"/>
            <a:chOff x="1945150" y="2010055"/>
            <a:chExt cx="26208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F38753-3144-F76B-1EDE-311FF0B34843}"/>
                    </a:ext>
                  </a:extLst>
                </p14:cNvPr>
                <p14:cNvContentPartPr/>
                <p14:nvPr/>
              </p14:nvContentPartPr>
              <p14:xfrm>
                <a:off x="2030830" y="2010055"/>
                <a:ext cx="43920" cy="30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F38753-3144-F76B-1EDE-311FF0B348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1830" y="2001055"/>
                  <a:ext cx="61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2EAD17-8D85-07EB-FC55-ED46BA4B6986}"/>
                    </a:ext>
                  </a:extLst>
                </p14:cNvPr>
                <p14:cNvContentPartPr/>
                <p14:nvPr/>
              </p14:nvContentPartPr>
              <p14:xfrm>
                <a:off x="1945150" y="2132815"/>
                <a:ext cx="262080" cy="42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2EAD17-8D85-07EB-FC55-ED46BA4B69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36150" y="2123815"/>
                  <a:ext cx="2797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050F1F-2672-8E02-7FFC-2765D881D934}"/>
              </a:ext>
            </a:extLst>
          </p:cNvPr>
          <p:cNvGrpSpPr/>
          <p:nvPr/>
        </p:nvGrpSpPr>
        <p:grpSpPr>
          <a:xfrm>
            <a:off x="2940550" y="1855255"/>
            <a:ext cx="491760" cy="721800"/>
            <a:chOff x="2940550" y="1855255"/>
            <a:chExt cx="49176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02CDAC-3BFA-4537-76FA-3A4E1A54085F}"/>
                    </a:ext>
                  </a:extLst>
                </p14:cNvPr>
                <p14:cNvContentPartPr/>
                <p14:nvPr/>
              </p14:nvContentPartPr>
              <p14:xfrm>
                <a:off x="2940550" y="1863175"/>
                <a:ext cx="67320" cy="555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02CDAC-3BFA-4537-76FA-3A4E1A54085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1550" y="1854181"/>
                  <a:ext cx="84960" cy="572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CF06D2-30F0-AA27-1897-CD1498D06742}"/>
                    </a:ext>
                  </a:extLst>
                </p14:cNvPr>
                <p14:cNvContentPartPr/>
                <p14:nvPr/>
              </p14:nvContentPartPr>
              <p14:xfrm>
                <a:off x="3088510" y="1855255"/>
                <a:ext cx="58320" cy="573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CF06D2-30F0-AA27-1897-CD1498D067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79454" y="1846255"/>
                  <a:ext cx="7607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98598F-A4B8-65C9-8025-71F27D7DA0BA}"/>
                    </a:ext>
                  </a:extLst>
                </p14:cNvPr>
                <p14:cNvContentPartPr/>
                <p14:nvPr/>
              </p14:nvContentPartPr>
              <p14:xfrm>
                <a:off x="3004990" y="2371855"/>
                <a:ext cx="427320" cy="20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98598F-A4B8-65C9-8025-71F27D7DA0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5990" y="2362855"/>
                  <a:ext cx="44496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874982-C8DB-F81F-C1A8-FE5633E9CF6E}"/>
                  </a:ext>
                </a:extLst>
              </p14:cNvPr>
              <p14:cNvContentPartPr/>
              <p14:nvPr/>
            </p14:nvContentPartPr>
            <p14:xfrm>
              <a:off x="3622750" y="2466535"/>
              <a:ext cx="211320" cy="291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874982-C8DB-F81F-C1A8-FE5633E9CF6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13750" y="2457535"/>
                <a:ext cx="2289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BE984-739D-1DBC-0FB5-890FC25A3B28}"/>
                  </a:ext>
                </a:extLst>
              </p14:cNvPr>
              <p14:cNvContentPartPr/>
              <p14:nvPr/>
            </p14:nvContentPartPr>
            <p14:xfrm>
              <a:off x="4716526" y="1943308"/>
              <a:ext cx="1770480" cy="385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BE984-739D-1DBC-0FB5-890FC25A3B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07526" y="1934308"/>
                <a:ext cx="1788120" cy="4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207347B-FC5A-B32F-8E18-52C7A4676C79}"/>
              </a:ext>
            </a:extLst>
          </p:cNvPr>
          <p:cNvGrpSpPr/>
          <p:nvPr/>
        </p:nvGrpSpPr>
        <p:grpSpPr>
          <a:xfrm>
            <a:off x="640870" y="4391800"/>
            <a:ext cx="918000" cy="2118240"/>
            <a:chOff x="640870" y="4391800"/>
            <a:chExt cx="918000" cy="21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6D4FF1-72DB-0FF1-CC39-A26E07DE44F8}"/>
                    </a:ext>
                  </a:extLst>
                </p14:cNvPr>
                <p14:cNvContentPartPr/>
                <p14:nvPr/>
              </p14:nvContentPartPr>
              <p14:xfrm>
                <a:off x="640870" y="4391800"/>
                <a:ext cx="444600" cy="320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6D4FF1-72DB-0FF1-CC39-A26E07DE44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1863" y="4382800"/>
                  <a:ext cx="462254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A3A42C-4AD5-82FF-DFAE-391EC3E97EA2}"/>
                    </a:ext>
                  </a:extLst>
                </p14:cNvPr>
                <p14:cNvContentPartPr/>
                <p14:nvPr/>
              </p14:nvContentPartPr>
              <p14:xfrm>
                <a:off x="684430" y="4446520"/>
                <a:ext cx="487080" cy="35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A3A42C-4AD5-82FF-DFAE-391EC3E97E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437" y="4437520"/>
                  <a:ext cx="504707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32744A-1C1F-24A0-D6F9-624AC7F746FD}"/>
                    </a:ext>
                  </a:extLst>
                </p14:cNvPr>
                <p14:cNvContentPartPr/>
                <p14:nvPr/>
              </p14:nvContentPartPr>
              <p14:xfrm>
                <a:off x="653110" y="4706080"/>
                <a:ext cx="86400" cy="73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32744A-1C1F-24A0-D6F9-624AC7F746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10" y="4697084"/>
                  <a:ext cx="104040" cy="747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E4A081-D6ED-A124-895A-EA3D62724CE8}"/>
                    </a:ext>
                  </a:extLst>
                </p14:cNvPr>
                <p14:cNvContentPartPr/>
                <p14:nvPr/>
              </p14:nvContentPartPr>
              <p14:xfrm>
                <a:off x="729070" y="5421040"/>
                <a:ext cx="643680" cy="29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E4A081-D6ED-A124-895A-EA3D62724C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0065" y="5412040"/>
                  <a:ext cx="66133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49A00C4-B377-6E97-6D03-1A53846A95E7}"/>
                    </a:ext>
                  </a:extLst>
                </p14:cNvPr>
                <p14:cNvContentPartPr/>
                <p14:nvPr/>
              </p14:nvContentPartPr>
              <p14:xfrm>
                <a:off x="854350" y="5345440"/>
                <a:ext cx="551520" cy="275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49A00C4-B377-6E97-6D03-1A53846A95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5350" y="5336452"/>
                  <a:ext cx="569160" cy="293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1942CD-0000-629E-1683-B4457AC6AB5D}"/>
                    </a:ext>
                  </a:extLst>
                </p14:cNvPr>
                <p14:cNvContentPartPr/>
                <p14:nvPr/>
              </p14:nvContentPartPr>
              <p14:xfrm>
                <a:off x="1368070" y="5600320"/>
                <a:ext cx="30600" cy="57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1942CD-0000-629E-1683-B4457AC6AB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59070" y="5591320"/>
                  <a:ext cx="4824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4611C2-4074-8F45-C4A6-905E560C97AD}"/>
                    </a:ext>
                  </a:extLst>
                </p14:cNvPr>
                <p14:cNvContentPartPr/>
                <p14:nvPr/>
              </p14:nvContentPartPr>
              <p14:xfrm>
                <a:off x="1278430" y="6278560"/>
                <a:ext cx="280440" cy="231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4611C2-4074-8F45-C4A6-905E560C97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69430" y="6269560"/>
                  <a:ext cx="298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C7B67A-252F-9F85-2744-44819CF34D1E}"/>
                    </a:ext>
                  </a:extLst>
                </p14:cNvPr>
                <p14:cNvContentPartPr/>
                <p14:nvPr/>
              </p14:nvContentPartPr>
              <p14:xfrm>
                <a:off x="1362670" y="6384040"/>
                <a:ext cx="138960" cy="1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C7B67A-252F-9F85-2744-44819CF34D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53670" y="6375040"/>
                  <a:ext cx="1566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7D0EE3-E349-F378-8C55-E31AB3B86981}"/>
              </a:ext>
            </a:extLst>
          </p:cNvPr>
          <p:cNvGrpSpPr/>
          <p:nvPr/>
        </p:nvGrpSpPr>
        <p:grpSpPr>
          <a:xfrm>
            <a:off x="3163030" y="4407640"/>
            <a:ext cx="803880" cy="1073160"/>
            <a:chOff x="3163030" y="4407640"/>
            <a:chExt cx="803880" cy="10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7B4B102-E812-E4AE-4556-2EBE92094740}"/>
                    </a:ext>
                  </a:extLst>
                </p14:cNvPr>
                <p14:cNvContentPartPr/>
                <p14:nvPr/>
              </p14:nvContentPartPr>
              <p14:xfrm>
                <a:off x="3163030" y="4854400"/>
                <a:ext cx="45000" cy="626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7B4B102-E812-E4AE-4556-2EBE920947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54101" y="4845400"/>
                  <a:ext cx="625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76AE1C9-E00C-D9E6-A973-F3F63C2AF37C}"/>
                    </a:ext>
                  </a:extLst>
                </p14:cNvPr>
                <p14:cNvContentPartPr/>
                <p14:nvPr/>
              </p14:nvContentPartPr>
              <p14:xfrm>
                <a:off x="3343390" y="4876720"/>
                <a:ext cx="61920" cy="54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76AE1C9-E00C-D9E6-A973-F3F63C2AF3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34390" y="4867720"/>
                  <a:ext cx="7956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8242FC-9432-2359-0943-2CC420589A23}"/>
                    </a:ext>
                  </a:extLst>
                </p14:cNvPr>
                <p14:cNvContentPartPr/>
                <p14:nvPr/>
              </p14:nvContentPartPr>
              <p14:xfrm>
                <a:off x="3163390" y="4642720"/>
                <a:ext cx="356760" cy="191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8242FC-9432-2359-0943-2CC420589A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54390" y="4633720"/>
                  <a:ext cx="374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8A5976-A839-F8D9-CE37-2EF8F2941969}"/>
                    </a:ext>
                  </a:extLst>
                </p14:cNvPr>
                <p14:cNvContentPartPr/>
                <p14:nvPr/>
              </p14:nvContentPartPr>
              <p14:xfrm>
                <a:off x="3712750" y="4407640"/>
                <a:ext cx="254160" cy="356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8A5976-A839-F8D9-CE37-2EF8F29419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03750" y="4398631"/>
                  <a:ext cx="271800" cy="3740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388214-DE0D-C3AC-F0B2-2C95B82C2F56}"/>
              </a:ext>
            </a:extLst>
          </p:cNvPr>
          <p:cNvGrpSpPr/>
          <p:nvPr/>
        </p:nvGrpSpPr>
        <p:grpSpPr>
          <a:xfrm>
            <a:off x="2112190" y="4905880"/>
            <a:ext cx="217080" cy="346680"/>
            <a:chOff x="2112190" y="4905880"/>
            <a:chExt cx="2170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1CC321-2611-74E8-A8C9-B27552C5050E}"/>
                    </a:ext>
                  </a:extLst>
                </p14:cNvPr>
                <p14:cNvContentPartPr/>
                <p14:nvPr/>
              </p14:nvContentPartPr>
              <p14:xfrm>
                <a:off x="2218030" y="4905880"/>
                <a:ext cx="39240" cy="346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1CC321-2611-74E8-A8C9-B27552C505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09030" y="4896880"/>
                  <a:ext cx="56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49AEEB-50EF-0485-B2C1-2AF7638DE892}"/>
                    </a:ext>
                  </a:extLst>
                </p14:cNvPr>
                <p14:cNvContentPartPr/>
                <p14:nvPr/>
              </p14:nvContentPartPr>
              <p14:xfrm>
                <a:off x="2112190" y="5087320"/>
                <a:ext cx="217080" cy="40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49AEEB-50EF-0485-B2C1-2AF7638DE8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3190" y="5078400"/>
                  <a:ext cx="234720" cy="5780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D4374C4-A87C-A6EB-A6BF-293ABD1CBD4C}"/>
                  </a:ext>
                </a:extLst>
              </p14:cNvPr>
              <p14:cNvContentPartPr/>
              <p14:nvPr/>
            </p14:nvContentPartPr>
            <p14:xfrm>
              <a:off x="4808230" y="4858720"/>
              <a:ext cx="1677240" cy="302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D4374C4-A87C-A6EB-A6BF-293ABD1CBD4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99230" y="4849720"/>
                <a:ext cx="16948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06B2B3-BCC7-E2BC-D60C-E5EB767703CD}"/>
                  </a:ext>
                </a:extLst>
              </p14:cNvPr>
              <p14:cNvContentPartPr/>
              <p14:nvPr/>
            </p14:nvContentPartPr>
            <p14:xfrm>
              <a:off x="582120" y="210600"/>
              <a:ext cx="10932840" cy="6325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06B2B3-BCC7-E2BC-D60C-E5EB767703C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2760" y="201240"/>
                <a:ext cx="10951560" cy="63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50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1920-58B3-9B74-5658-DC7F035C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86" y="-445563"/>
            <a:ext cx="11353800" cy="1325563"/>
          </a:xfrm>
        </p:spPr>
        <p:txBody>
          <a:bodyPr>
            <a:normAutofit/>
          </a:bodyPr>
          <a:lstStyle/>
          <a:p>
            <a:r>
              <a:rPr lang="en-US" sz="2400" err="1"/>
              <a:t>Regiochemistry</a:t>
            </a:r>
            <a:r>
              <a:rPr lang="en-US" sz="2400"/>
              <a:t> of Diels-Alder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1AFED0-2ED6-9096-FF28-77D623857FDE}"/>
              </a:ext>
            </a:extLst>
          </p:cNvPr>
          <p:cNvGrpSpPr/>
          <p:nvPr/>
        </p:nvGrpSpPr>
        <p:grpSpPr>
          <a:xfrm>
            <a:off x="540671" y="824136"/>
            <a:ext cx="1019880" cy="1769040"/>
            <a:chOff x="474291" y="1145341"/>
            <a:chExt cx="1019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2D8464-8F25-7B77-AB7D-5C89587987D3}"/>
                    </a:ext>
                  </a:extLst>
                </p14:cNvPr>
                <p14:cNvContentPartPr/>
                <p14:nvPr/>
              </p14:nvContentPartPr>
              <p14:xfrm>
                <a:off x="474291" y="1145341"/>
                <a:ext cx="312120" cy="280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2D8464-8F25-7B77-AB7D-5C89587987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5291" y="1136341"/>
                  <a:ext cx="329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C4E47E-5771-C3DD-6333-67EA0BAF34E1}"/>
                    </a:ext>
                  </a:extLst>
                </p14:cNvPr>
                <p14:cNvContentPartPr/>
                <p14:nvPr/>
              </p14:nvContentPartPr>
              <p14:xfrm>
                <a:off x="518571" y="1240741"/>
                <a:ext cx="342720" cy="28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C4E47E-5771-C3DD-6333-67EA0BAF34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9571" y="1231741"/>
                  <a:ext cx="3603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2E1D81-9DE7-BB94-4573-3DDEAF370670}"/>
                    </a:ext>
                  </a:extLst>
                </p14:cNvPr>
                <p14:cNvContentPartPr/>
                <p14:nvPr/>
              </p14:nvContentPartPr>
              <p14:xfrm>
                <a:off x="486531" y="1420021"/>
                <a:ext cx="6840" cy="542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2E1D81-9DE7-BB94-4573-3DDEAF3706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7531" y="1411027"/>
                  <a:ext cx="24480" cy="559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A39983-4F39-264C-F731-EB4F8BAC5DCD}"/>
                    </a:ext>
                  </a:extLst>
                </p14:cNvPr>
                <p14:cNvContentPartPr/>
                <p14:nvPr/>
              </p14:nvContentPartPr>
              <p14:xfrm>
                <a:off x="478971" y="1947781"/>
                <a:ext cx="448560" cy="22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A39983-4F39-264C-F731-EB4F8BAC5D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9971" y="1938781"/>
                  <a:ext cx="466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F1497B-2D0E-6868-D9E6-4165F5640B14}"/>
                    </a:ext>
                  </a:extLst>
                </p14:cNvPr>
                <p14:cNvContentPartPr/>
                <p14:nvPr/>
              </p14:nvContentPartPr>
              <p14:xfrm>
                <a:off x="565011" y="1904941"/>
                <a:ext cx="347760" cy="183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F1497B-2D0E-6868-D9E6-4165F5640B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020" y="1895941"/>
                  <a:ext cx="365382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BAE7AB-1FEF-8EE5-4E9C-71D2736C89F9}"/>
                    </a:ext>
                  </a:extLst>
                </p14:cNvPr>
                <p14:cNvContentPartPr/>
                <p14:nvPr/>
              </p14:nvContentPartPr>
              <p14:xfrm>
                <a:off x="910251" y="2083501"/>
                <a:ext cx="30240" cy="45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BAE7AB-1FEF-8EE5-4E9C-71D2736C89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1357" y="2074501"/>
                  <a:ext cx="47672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490F15-CC95-B961-D8C5-2EB8C95CF00F}"/>
                    </a:ext>
                  </a:extLst>
                </p14:cNvPr>
                <p14:cNvContentPartPr/>
                <p14:nvPr/>
              </p14:nvContentPartPr>
              <p14:xfrm>
                <a:off x="902691" y="2665621"/>
                <a:ext cx="104040" cy="127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490F15-CC95-B961-D8C5-2EB8C95CF0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3691" y="2656621"/>
                  <a:ext cx="121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A429CD-3AC0-2438-C094-ADE5721E8681}"/>
                    </a:ext>
                  </a:extLst>
                </p14:cNvPr>
                <p14:cNvContentPartPr/>
                <p14:nvPr/>
              </p14:nvContentPartPr>
              <p14:xfrm>
                <a:off x="1046331" y="2671381"/>
                <a:ext cx="120960" cy="125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A429CD-3AC0-2438-C094-ADE5721E86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7358" y="2662407"/>
                  <a:ext cx="138548" cy="143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E006E1-D440-E4DB-F02C-0470E39F256D}"/>
                    </a:ext>
                  </a:extLst>
                </p14:cNvPr>
                <p14:cNvContentPartPr/>
                <p14:nvPr/>
              </p14:nvContentPartPr>
              <p14:xfrm>
                <a:off x="1209771" y="2654461"/>
                <a:ext cx="27000" cy="169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E006E1-D440-E4DB-F02C-0470E39F25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00649" y="2645461"/>
                  <a:ext cx="44878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34DE46-C851-2921-4140-29A7E587421B}"/>
                    </a:ext>
                  </a:extLst>
                </p14:cNvPr>
                <p14:cNvContentPartPr/>
                <p14:nvPr/>
              </p14:nvContentPartPr>
              <p14:xfrm>
                <a:off x="1234971" y="2626021"/>
                <a:ext cx="96840" cy="18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34DE46-C851-2921-4140-29A7E58742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25937" y="2617021"/>
                  <a:ext cx="114546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A4B5491-33D4-6D0D-9486-B2498B25EB36}"/>
                    </a:ext>
                  </a:extLst>
                </p14:cNvPr>
                <p14:cNvContentPartPr/>
                <p14:nvPr/>
              </p14:nvContentPartPr>
              <p14:xfrm>
                <a:off x="1385091" y="2743021"/>
                <a:ext cx="109080" cy="171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A4B5491-33D4-6D0D-9486-B2498B25EB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76061" y="2734021"/>
                  <a:ext cx="126778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22C041-68D6-D3F4-E3D2-935E961E007B}"/>
              </a:ext>
            </a:extLst>
          </p:cNvPr>
          <p:cNvGrpSpPr/>
          <p:nvPr/>
        </p:nvGrpSpPr>
        <p:grpSpPr>
          <a:xfrm>
            <a:off x="1903991" y="1232016"/>
            <a:ext cx="238680" cy="264240"/>
            <a:chOff x="1837611" y="1553221"/>
            <a:chExt cx="2386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D1FB48-1E99-ACA1-31CB-86F01780791F}"/>
                    </a:ext>
                  </a:extLst>
                </p14:cNvPr>
                <p14:cNvContentPartPr/>
                <p14:nvPr/>
              </p14:nvContentPartPr>
              <p14:xfrm>
                <a:off x="1914651" y="1553221"/>
                <a:ext cx="33840" cy="264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D1FB48-1E99-ACA1-31CB-86F0178079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05651" y="1544221"/>
                  <a:ext cx="51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BE0A7-05C3-8029-C2FB-58535BD492FE}"/>
                    </a:ext>
                  </a:extLst>
                </p14:cNvPr>
                <p14:cNvContentPartPr/>
                <p14:nvPr/>
              </p14:nvContentPartPr>
              <p14:xfrm>
                <a:off x="1837611" y="1653661"/>
                <a:ext cx="238680" cy="53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BE0A7-05C3-8029-C2FB-58535BD492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28611" y="1644661"/>
                  <a:ext cx="2563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745EEE1-F4F7-0874-196D-4E4A95B4E052}"/>
              </a:ext>
            </a:extLst>
          </p:cNvPr>
          <p:cNvGrpSpPr/>
          <p:nvPr/>
        </p:nvGrpSpPr>
        <p:grpSpPr>
          <a:xfrm>
            <a:off x="2800031" y="467736"/>
            <a:ext cx="1578960" cy="1162800"/>
            <a:chOff x="2733651" y="788941"/>
            <a:chExt cx="1578960" cy="11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8E86A3-0675-23C9-B35F-3CE0107B2C92}"/>
                    </a:ext>
                  </a:extLst>
                </p14:cNvPr>
                <p14:cNvContentPartPr/>
                <p14:nvPr/>
              </p14:nvContentPartPr>
              <p14:xfrm>
                <a:off x="2733651" y="1462501"/>
                <a:ext cx="39960" cy="450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8E86A3-0675-23C9-B35F-3CE0107B2C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4651" y="1453501"/>
                  <a:ext cx="576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2A8712-494B-21AF-D2B9-04BCA8BCB48A}"/>
                    </a:ext>
                  </a:extLst>
                </p14:cNvPr>
                <p14:cNvContentPartPr/>
                <p14:nvPr/>
              </p14:nvContentPartPr>
              <p14:xfrm>
                <a:off x="2858211" y="1485901"/>
                <a:ext cx="56520" cy="465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2A8712-494B-21AF-D2B9-04BCA8BCB4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49153" y="1476901"/>
                  <a:ext cx="74273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E7A874-B55D-7431-CE67-F2E2D16F305D}"/>
                    </a:ext>
                  </a:extLst>
                </p14:cNvPr>
                <p14:cNvContentPartPr/>
                <p14:nvPr/>
              </p14:nvContentPartPr>
              <p14:xfrm>
                <a:off x="2737611" y="1265221"/>
                <a:ext cx="452880" cy="254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E7A874-B55D-7431-CE67-F2E2D16F30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28611" y="1256221"/>
                  <a:ext cx="470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AB0600-0828-91E3-CC14-59A799CE55BB}"/>
                    </a:ext>
                  </a:extLst>
                </p14:cNvPr>
                <p14:cNvContentPartPr/>
                <p14:nvPr/>
              </p14:nvContentPartPr>
              <p14:xfrm>
                <a:off x="3163851" y="1268461"/>
                <a:ext cx="424440" cy="19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AB0600-0828-91E3-CC14-59A799CE55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54851" y="1259461"/>
                  <a:ext cx="442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41ED2A-B63E-DA72-E95A-BF4589688FE8}"/>
                    </a:ext>
                  </a:extLst>
                </p14:cNvPr>
                <p14:cNvContentPartPr/>
                <p14:nvPr/>
              </p14:nvContentPartPr>
              <p14:xfrm>
                <a:off x="3085731" y="1029061"/>
                <a:ext cx="22680" cy="32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41ED2A-B63E-DA72-E95A-BF4589688F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76731" y="1020061"/>
                  <a:ext cx="40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7D38DB-E12A-1939-7BCF-A9534B20A230}"/>
                    </a:ext>
                  </a:extLst>
                </p14:cNvPr>
                <p14:cNvContentPartPr/>
                <p14:nvPr/>
              </p14:nvContentPartPr>
              <p14:xfrm>
                <a:off x="3179331" y="1036261"/>
                <a:ext cx="32040" cy="24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7D38DB-E12A-1939-7BCF-A9534B20A23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70331" y="1027261"/>
                  <a:ext cx="49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CDFB8E-E823-7EC9-4521-019AD88ECC12}"/>
                    </a:ext>
                  </a:extLst>
                </p14:cNvPr>
                <p14:cNvContentPartPr/>
                <p14:nvPr/>
              </p14:nvContentPartPr>
              <p14:xfrm>
                <a:off x="3078891" y="788941"/>
                <a:ext cx="113040" cy="18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CDFB8E-E823-7EC9-4521-019AD88ECC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69920" y="779941"/>
                  <a:ext cx="130624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DAB49C-FCBE-7109-C71B-3E1A72D13B75}"/>
                    </a:ext>
                  </a:extLst>
                </p14:cNvPr>
                <p14:cNvContentPartPr/>
                <p14:nvPr/>
              </p14:nvContentPartPr>
              <p14:xfrm>
                <a:off x="3675771" y="1402021"/>
                <a:ext cx="110880" cy="150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DAB49C-FCBE-7109-C71B-3E1A72D13B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66771" y="1393021"/>
                  <a:ext cx="128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083624-3CE5-221B-92ED-5B0BC7382FF6}"/>
                    </a:ext>
                  </a:extLst>
                </p14:cNvPr>
                <p14:cNvContentPartPr/>
                <p14:nvPr/>
              </p14:nvContentPartPr>
              <p14:xfrm>
                <a:off x="3851451" y="1426861"/>
                <a:ext cx="115920" cy="134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083624-3CE5-221B-92ED-5B0BC7382F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42451" y="1417837"/>
                  <a:ext cx="133560" cy="151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D27116-6700-E50D-5182-C976D4201DDB}"/>
                    </a:ext>
                  </a:extLst>
                </p14:cNvPr>
                <p14:cNvContentPartPr/>
                <p14:nvPr/>
              </p14:nvContentPartPr>
              <p14:xfrm>
                <a:off x="4039731" y="1394461"/>
                <a:ext cx="30600" cy="205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D27116-6700-E50D-5182-C976D4201D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30836" y="1385461"/>
                  <a:ext cx="48035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E237BA-DA69-7E64-0DD1-21C6ABAB32C1}"/>
                    </a:ext>
                  </a:extLst>
                </p14:cNvPr>
                <p14:cNvContentPartPr/>
                <p14:nvPr/>
              </p14:nvContentPartPr>
              <p14:xfrm>
                <a:off x="4059171" y="1373941"/>
                <a:ext cx="83880" cy="19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E237BA-DA69-7E64-0DD1-21C6ABAB32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50171" y="1364941"/>
                  <a:ext cx="101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19F6E16-D558-E108-BEE8-9D083AD94312}"/>
                    </a:ext>
                  </a:extLst>
                </p14:cNvPr>
                <p14:cNvContentPartPr/>
                <p14:nvPr/>
              </p14:nvContentPartPr>
              <p14:xfrm>
                <a:off x="4206771" y="1530181"/>
                <a:ext cx="105840" cy="169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19F6E16-D558-E108-BEE8-9D083AD943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97771" y="1521181"/>
                  <a:ext cx="12348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DBA5BD8-9465-D7B8-5782-55F1EA530AED}"/>
                  </a:ext>
                </a:extLst>
              </p14:cNvPr>
              <p14:cNvContentPartPr/>
              <p14:nvPr/>
            </p14:nvContentPartPr>
            <p14:xfrm>
              <a:off x="4844471" y="1131216"/>
              <a:ext cx="790920" cy="238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DBA5BD8-9465-D7B8-5782-55F1EA530AE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35471" y="1122216"/>
                <a:ext cx="80856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4CCBFF00-1EEC-8C0C-2D96-D558ED8DD018}"/>
              </a:ext>
            </a:extLst>
          </p:cNvPr>
          <p:cNvGrpSpPr/>
          <p:nvPr/>
        </p:nvGrpSpPr>
        <p:grpSpPr>
          <a:xfrm>
            <a:off x="6999678" y="2947135"/>
            <a:ext cx="1081440" cy="311040"/>
            <a:chOff x="7016279" y="3430243"/>
            <a:chExt cx="108144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6764910-AEC9-A1CF-6C29-46C4BF3EE72A}"/>
                    </a:ext>
                  </a:extLst>
                </p14:cNvPr>
                <p14:cNvContentPartPr/>
                <p14:nvPr/>
              </p14:nvContentPartPr>
              <p14:xfrm>
                <a:off x="7016279" y="3457963"/>
                <a:ext cx="134280" cy="241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6764910-AEC9-A1CF-6C29-46C4BF3EE7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07279" y="3448963"/>
                  <a:ext cx="151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38D61B2-1424-0544-F48B-6573316F0292}"/>
                    </a:ext>
                  </a:extLst>
                </p14:cNvPr>
                <p14:cNvContentPartPr/>
                <p14:nvPr/>
              </p14:nvContentPartPr>
              <p14:xfrm>
                <a:off x="7214999" y="3527443"/>
                <a:ext cx="30960" cy="155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8D61B2-1424-0544-F48B-6573316F02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06102" y="3518422"/>
                  <a:ext cx="48397" cy="173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3DC724-9708-586B-4B8F-8A1B1FE04CAC}"/>
                    </a:ext>
                  </a:extLst>
                </p14:cNvPr>
                <p14:cNvContentPartPr/>
                <p14:nvPr/>
              </p14:nvContentPartPr>
              <p14:xfrm>
                <a:off x="7337759" y="3558763"/>
                <a:ext cx="123120" cy="13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3DC724-9708-586B-4B8F-8A1B1FE04C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28759" y="3549763"/>
                  <a:ext cx="140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4C1D73-697E-28EC-78B9-AF3506AE5F52}"/>
                    </a:ext>
                  </a:extLst>
                </p14:cNvPr>
                <p14:cNvContentPartPr/>
                <p14:nvPr/>
              </p14:nvContentPartPr>
              <p14:xfrm>
                <a:off x="7509119" y="3564163"/>
                <a:ext cx="142200" cy="113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4C1D73-697E-28EC-78B9-AF3506AE5F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00119" y="3555134"/>
                  <a:ext cx="159840" cy="130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D55F64D-02F6-DC21-B8B5-0FC2614B21AB}"/>
                    </a:ext>
                  </a:extLst>
                </p14:cNvPr>
                <p14:cNvContentPartPr/>
                <p14:nvPr/>
              </p14:nvContentPartPr>
              <p14:xfrm>
                <a:off x="7676159" y="3544723"/>
                <a:ext cx="76680" cy="12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D55F64D-02F6-DC21-B8B5-0FC2614B21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67159" y="3535723"/>
                  <a:ext cx="94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0C7493-EF48-53C2-4D2B-F6340694CA96}"/>
                    </a:ext>
                  </a:extLst>
                </p14:cNvPr>
                <p14:cNvContentPartPr/>
                <p14:nvPr/>
              </p14:nvContentPartPr>
              <p14:xfrm>
                <a:off x="7877759" y="3568843"/>
                <a:ext cx="47520" cy="172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0C7493-EF48-53C2-4D2B-F6340694CA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68827" y="3559843"/>
                  <a:ext cx="65027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5C0ADA-1E5F-654B-67C1-E36705A38D29}"/>
                    </a:ext>
                  </a:extLst>
                </p14:cNvPr>
                <p14:cNvContentPartPr/>
                <p14:nvPr/>
              </p14:nvContentPartPr>
              <p14:xfrm>
                <a:off x="7960199" y="3430243"/>
                <a:ext cx="137520" cy="268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5C0ADA-1E5F-654B-67C1-E36705A38D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51199" y="3421243"/>
                  <a:ext cx="15516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28725FD-065E-F410-D1C5-FD7BC0379EDF}"/>
                  </a:ext>
                </a:extLst>
              </p14:cNvPr>
              <p14:cNvContentPartPr/>
              <p14:nvPr/>
            </p14:nvContentPartPr>
            <p14:xfrm>
              <a:off x="6972318" y="3360415"/>
              <a:ext cx="1631880" cy="24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28725FD-065E-F410-D1C5-FD7BC0379ED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63320" y="3351415"/>
                <a:ext cx="1649516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FE4081B-9D6E-78EF-97D6-3E19505EB637}"/>
              </a:ext>
            </a:extLst>
          </p:cNvPr>
          <p:cNvGrpSpPr/>
          <p:nvPr/>
        </p:nvGrpSpPr>
        <p:grpSpPr>
          <a:xfrm>
            <a:off x="176351" y="2960635"/>
            <a:ext cx="1057320" cy="357120"/>
            <a:chOff x="192952" y="3443743"/>
            <a:chExt cx="105732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921876-28E1-1971-AC07-9151A38350BE}"/>
                    </a:ext>
                  </a:extLst>
                </p14:cNvPr>
                <p14:cNvContentPartPr/>
                <p14:nvPr/>
              </p14:nvContentPartPr>
              <p14:xfrm>
                <a:off x="255592" y="3443743"/>
                <a:ext cx="138600" cy="197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921876-28E1-1971-AC07-9151A38350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6569" y="3434727"/>
                  <a:ext cx="156286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8EFBF7-C941-B1D0-E156-D681E2AFE9E7}"/>
                    </a:ext>
                  </a:extLst>
                </p14:cNvPr>
                <p14:cNvContentPartPr/>
                <p14:nvPr/>
              </p14:nvContentPartPr>
              <p14:xfrm>
                <a:off x="463312" y="3494863"/>
                <a:ext cx="24840" cy="154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8EFBF7-C941-B1D0-E156-D681E2AFE9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4441" y="3485863"/>
                  <a:ext cx="42228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A61E2B-B9B9-4D98-3008-E5DE880425A2}"/>
                    </a:ext>
                  </a:extLst>
                </p14:cNvPr>
                <p14:cNvContentPartPr/>
                <p14:nvPr/>
              </p14:nvContentPartPr>
              <p14:xfrm>
                <a:off x="569872" y="3540943"/>
                <a:ext cx="87840" cy="129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A61E2B-B9B9-4D98-3008-E5DE880425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0872" y="3531943"/>
                  <a:ext cx="105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D74633-415E-8A08-6F63-1482D29F7D2A}"/>
                    </a:ext>
                  </a:extLst>
                </p14:cNvPr>
                <p14:cNvContentPartPr/>
                <p14:nvPr/>
              </p14:nvContentPartPr>
              <p14:xfrm>
                <a:off x="701992" y="3530503"/>
                <a:ext cx="247680" cy="133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D74633-415E-8A08-6F63-1482D29F7D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2992" y="3521503"/>
                  <a:ext cx="265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355E3E-58AA-CD30-ADD5-B04FE3A35171}"/>
                    </a:ext>
                  </a:extLst>
                </p14:cNvPr>
                <p14:cNvContentPartPr/>
                <p14:nvPr/>
              </p14:nvContentPartPr>
              <p14:xfrm>
                <a:off x="1009432" y="3525103"/>
                <a:ext cx="46080" cy="53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355E3E-58AA-CD30-ADD5-B04FE3A351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0432" y="3516103"/>
                  <a:ext cx="63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25E293-5003-603F-736C-B43D6C0B6218}"/>
                    </a:ext>
                  </a:extLst>
                </p14:cNvPr>
                <p14:cNvContentPartPr/>
                <p14:nvPr/>
              </p14:nvContentPartPr>
              <p14:xfrm>
                <a:off x="1031392" y="3652543"/>
                <a:ext cx="46440" cy="4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25E293-5003-603F-736C-B43D6C0B62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392" y="3643543"/>
                  <a:ext cx="64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63A7ABB-5385-F45A-29C1-F9CBEC32DBF1}"/>
                    </a:ext>
                  </a:extLst>
                </p14:cNvPr>
                <p14:cNvContentPartPr/>
                <p14:nvPr/>
              </p14:nvContentPartPr>
              <p14:xfrm>
                <a:off x="192952" y="3770263"/>
                <a:ext cx="1057320" cy="30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63A7ABB-5385-F45A-29C1-F9CBEC32DB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3952" y="3761263"/>
                  <a:ext cx="10749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386367F-C93C-88A0-DCED-91B6B89F6180}"/>
              </a:ext>
            </a:extLst>
          </p:cNvPr>
          <p:cNvGrpSpPr/>
          <p:nvPr/>
        </p:nvGrpSpPr>
        <p:grpSpPr>
          <a:xfrm>
            <a:off x="176351" y="5556383"/>
            <a:ext cx="631440" cy="388440"/>
            <a:chOff x="297311" y="6337406"/>
            <a:chExt cx="6314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09F636-2960-5D88-8A50-159FA78CCA42}"/>
                    </a:ext>
                  </a:extLst>
                </p14:cNvPr>
                <p14:cNvContentPartPr/>
                <p14:nvPr/>
              </p14:nvContentPartPr>
              <p14:xfrm>
                <a:off x="297311" y="6337406"/>
                <a:ext cx="145800" cy="388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09F636-2960-5D88-8A50-159FA78CCA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8311" y="6328406"/>
                  <a:ext cx="1634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D4C02D-AE7A-061A-9068-9421C8058EFB}"/>
                    </a:ext>
                  </a:extLst>
                </p14:cNvPr>
                <p14:cNvContentPartPr/>
                <p14:nvPr/>
              </p14:nvContentPartPr>
              <p14:xfrm>
                <a:off x="524471" y="6546206"/>
                <a:ext cx="209160" cy="150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D4C02D-AE7A-061A-9068-9421C8058E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5471" y="6537206"/>
                  <a:ext cx="226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C21B2C-A085-CBB9-FFC8-7BC074FE4B85}"/>
                    </a:ext>
                  </a:extLst>
                </p14:cNvPr>
                <p14:cNvContentPartPr/>
                <p14:nvPr/>
              </p14:nvContentPartPr>
              <p14:xfrm>
                <a:off x="777911" y="6399326"/>
                <a:ext cx="113040" cy="262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C21B2C-A085-CBB9-FFC8-7BC074FE4B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8911" y="6390326"/>
                  <a:ext cx="130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61B4218-B969-7A9D-935C-0C212F032BB6}"/>
                    </a:ext>
                  </a:extLst>
                </p14:cNvPr>
                <p14:cNvContentPartPr/>
                <p14:nvPr/>
              </p14:nvContentPartPr>
              <p14:xfrm>
                <a:off x="771791" y="6500846"/>
                <a:ext cx="156960" cy="28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61B4218-B969-7A9D-935C-0C212F032BB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2812" y="6491846"/>
                  <a:ext cx="1745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A61647D-8C96-5555-FE17-21B94710E083}"/>
              </a:ext>
            </a:extLst>
          </p:cNvPr>
          <p:cNvGrpSpPr/>
          <p:nvPr/>
        </p:nvGrpSpPr>
        <p:grpSpPr>
          <a:xfrm>
            <a:off x="1279391" y="5547383"/>
            <a:ext cx="792360" cy="371880"/>
            <a:chOff x="1400351" y="6328406"/>
            <a:chExt cx="79236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A2D34F-843B-D53F-79CB-5ABF730B1CB5}"/>
                    </a:ext>
                  </a:extLst>
                </p14:cNvPr>
                <p14:cNvContentPartPr/>
                <p14:nvPr/>
              </p14:nvContentPartPr>
              <p14:xfrm>
                <a:off x="1408991" y="6328406"/>
                <a:ext cx="74520" cy="344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A2D34F-843B-D53F-79CB-5ABF730B1C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99991" y="6319406"/>
                  <a:ext cx="92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3E1A0EA-FEC6-4D2A-500E-769B258E0284}"/>
                    </a:ext>
                  </a:extLst>
                </p14:cNvPr>
                <p14:cNvContentPartPr/>
                <p14:nvPr/>
              </p14:nvContentPartPr>
              <p14:xfrm>
                <a:off x="1400351" y="6488246"/>
                <a:ext cx="103680" cy="73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3E1A0EA-FEC6-4D2A-500E-769B258E02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91351" y="6479246"/>
                  <a:ext cx="121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6BA5F93-4579-0E45-872A-AF6A7E4F62F8}"/>
                    </a:ext>
                  </a:extLst>
                </p14:cNvPr>
                <p14:cNvContentPartPr/>
                <p14:nvPr/>
              </p14:nvContentPartPr>
              <p14:xfrm>
                <a:off x="1556591" y="6359726"/>
                <a:ext cx="347400" cy="340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6BA5F93-4579-0E45-872A-AF6A7E4F62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47591" y="6350726"/>
                  <a:ext cx="3650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92440E-92D9-0180-B890-D908581E76B6}"/>
                    </a:ext>
                  </a:extLst>
                </p14:cNvPr>
                <p14:cNvContentPartPr/>
                <p14:nvPr/>
              </p14:nvContentPartPr>
              <p14:xfrm>
                <a:off x="1952591" y="6517046"/>
                <a:ext cx="240120" cy="158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92440E-92D9-0180-B890-D908581E76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43604" y="6508026"/>
                  <a:ext cx="257734" cy="17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1997185-CEFA-413A-9A31-10F6155C80C7}"/>
              </a:ext>
            </a:extLst>
          </p:cNvPr>
          <p:cNvGrpSpPr/>
          <p:nvPr/>
        </p:nvGrpSpPr>
        <p:grpSpPr>
          <a:xfrm>
            <a:off x="2595191" y="5444783"/>
            <a:ext cx="350280" cy="426960"/>
            <a:chOff x="2716151" y="6225806"/>
            <a:chExt cx="35028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3139E06-DE01-11CE-B58D-961BD5DD9C4E}"/>
                    </a:ext>
                  </a:extLst>
                </p14:cNvPr>
                <p14:cNvContentPartPr/>
                <p14:nvPr/>
              </p14:nvContentPartPr>
              <p14:xfrm>
                <a:off x="2716151" y="6225806"/>
                <a:ext cx="128520" cy="426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3139E06-DE01-11CE-B58D-961BD5DD9C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07151" y="6216806"/>
                  <a:ext cx="1461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3C1854-F848-7297-1C74-1109C2639371}"/>
                    </a:ext>
                  </a:extLst>
                </p14:cNvPr>
                <p14:cNvContentPartPr/>
                <p14:nvPr/>
              </p14:nvContentPartPr>
              <p14:xfrm>
                <a:off x="2750351" y="6435686"/>
                <a:ext cx="147600" cy="75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3C1854-F848-7297-1C74-1109C26393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41351" y="6426686"/>
                  <a:ext cx="165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B1E1ABB-74E5-B7BC-BEA5-DB3119F019AB}"/>
                    </a:ext>
                  </a:extLst>
                </p14:cNvPr>
                <p14:cNvContentPartPr/>
                <p14:nvPr/>
              </p14:nvContentPartPr>
              <p14:xfrm>
                <a:off x="2977151" y="6520646"/>
                <a:ext cx="89280" cy="108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B1E1ABB-74E5-B7BC-BEA5-DB3119F019A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68151" y="6511646"/>
                  <a:ext cx="1069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98C698D-C1CA-CE93-9DAB-2A5424DA017D}"/>
              </a:ext>
            </a:extLst>
          </p:cNvPr>
          <p:cNvGrpSpPr/>
          <p:nvPr/>
        </p:nvGrpSpPr>
        <p:grpSpPr>
          <a:xfrm>
            <a:off x="3052391" y="5606783"/>
            <a:ext cx="1121040" cy="335520"/>
            <a:chOff x="3173351" y="6387806"/>
            <a:chExt cx="112104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B24A18B-B126-CFEB-66B0-B5EB6B04CE8E}"/>
                    </a:ext>
                  </a:extLst>
                </p14:cNvPr>
                <p14:cNvContentPartPr/>
                <p14:nvPr/>
              </p14:nvContentPartPr>
              <p14:xfrm>
                <a:off x="3173351" y="6493646"/>
                <a:ext cx="114480" cy="229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B24A18B-B126-CFEB-66B0-B5EB6B04CE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64323" y="6484646"/>
                  <a:ext cx="132176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60BE8AA-358B-D6D3-8F73-CBBB99172466}"/>
                    </a:ext>
                  </a:extLst>
                </p14:cNvPr>
                <p14:cNvContentPartPr/>
                <p14:nvPr/>
              </p14:nvContentPartPr>
              <p14:xfrm>
                <a:off x="3381791" y="6501926"/>
                <a:ext cx="75600" cy="148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60BE8AA-358B-D6D3-8F73-CBBB991724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72748" y="6492926"/>
                  <a:ext cx="93324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FC3155-8AE0-6B96-7EF1-63A9DFE23589}"/>
                    </a:ext>
                  </a:extLst>
                </p14:cNvPr>
                <p14:cNvContentPartPr/>
                <p14:nvPr/>
              </p14:nvContentPartPr>
              <p14:xfrm>
                <a:off x="3534791" y="6397166"/>
                <a:ext cx="75600" cy="267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FC3155-8AE0-6B96-7EF1-63A9DFE235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25834" y="6388166"/>
                  <a:ext cx="93156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5D6C422-E0F5-3F70-80B3-D62AB4BECE51}"/>
                    </a:ext>
                  </a:extLst>
                </p14:cNvPr>
                <p14:cNvContentPartPr/>
                <p14:nvPr/>
              </p14:nvContentPartPr>
              <p14:xfrm>
                <a:off x="3535151" y="6523526"/>
                <a:ext cx="8820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5D6C422-E0F5-3F70-80B3-D62AB4BECE5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26151" y="6515000"/>
                  <a:ext cx="105840" cy="2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B05B392-328A-0528-B915-CE1CBB9AEDBB}"/>
                    </a:ext>
                  </a:extLst>
                </p14:cNvPr>
                <p14:cNvContentPartPr/>
                <p14:nvPr/>
              </p14:nvContentPartPr>
              <p14:xfrm>
                <a:off x="3669431" y="6387806"/>
                <a:ext cx="286200" cy="264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B05B392-328A-0528-B915-CE1CBB9AED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60431" y="6378806"/>
                  <a:ext cx="303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5AD2BC-AF3D-8D43-D5F8-E8ABFC3891D8}"/>
                    </a:ext>
                  </a:extLst>
                </p14:cNvPr>
                <p14:cNvContentPartPr/>
                <p14:nvPr/>
              </p14:nvContentPartPr>
              <p14:xfrm>
                <a:off x="3998111" y="6477806"/>
                <a:ext cx="86040" cy="15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5AD2BC-AF3D-8D43-D5F8-E8ABFC3891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89111" y="6468827"/>
                  <a:ext cx="103680" cy="169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BCDD26-E87D-872D-557E-CD25CD78956B}"/>
                    </a:ext>
                  </a:extLst>
                </p14:cNvPr>
                <p14:cNvContentPartPr/>
                <p14:nvPr/>
              </p14:nvContentPartPr>
              <p14:xfrm>
                <a:off x="4226711" y="6466646"/>
                <a:ext cx="50040" cy="52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BCDD26-E87D-872D-557E-CD25CD7895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17711" y="6457646"/>
                  <a:ext cx="67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0CDACDD-D523-FF97-AA82-E3FB78C34B53}"/>
                    </a:ext>
                  </a:extLst>
                </p14:cNvPr>
                <p14:cNvContentPartPr/>
                <p14:nvPr/>
              </p14:nvContentPartPr>
              <p14:xfrm>
                <a:off x="4236431" y="6645206"/>
                <a:ext cx="57960" cy="33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0CDACDD-D523-FF97-AA82-E3FB78C34B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27431" y="6636206"/>
                  <a:ext cx="75600" cy="511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C01F360-E9D6-5697-913B-84C5175E410E}"/>
              </a:ext>
            </a:extLst>
          </p:cNvPr>
          <p:cNvCxnSpPr/>
          <p:nvPr/>
        </p:nvCxnSpPr>
        <p:spPr>
          <a:xfrm>
            <a:off x="0" y="272314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DC7EC05-3050-8D40-66FA-665FB862243B}"/>
              </a:ext>
            </a:extLst>
          </p:cNvPr>
          <p:cNvCxnSpPr/>
          <p:nvPr/>
        </p:nvCxnSpPr>
        <p:spPr>
          <a:xfrm>
            <a:off x="0" y="537811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DFD034-ACBA-7F58-6958-66255E0F7CF7}"/>
              </a:ext>
            </a:extLst>
          </p:cNvPr>
          <p:cNvGrpSpPr/>
          <p:nvPr/>
        </p:nvGrpSpPr>
        <p:grpSpPr>
          <a:xfrm>
            <a:off x="8130622" y="2939728"/>
            <a:ext cx="398520" cy="261720"/>
            <a:chOff x="8147223" y="3422836"/>
            <a:chExt cx="39852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A0694A-255D-2E43-C1E8-FDC75D73ED95}"/>
                    </a:ext>
                  </a:extLst>
                </p14:cNvPr>
                <p14:cNvContentPartPr/>
                <p14:nvPr/>
              </p14:nvContentPartPr>
              <p14:xfrm>
                <a:off x="8155143" y="3601036"/>
                <a:ext cx="17640" cy="65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A0694A-255D-2E43-C1E8-FDC75D73ED9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46143" y="3592036"/>
                  <a:ext cx="3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20CC8C-4EAD-0492-E7A0-8925DAFDC1F9}"/>
                    </a:ext>
                  </a:extLst>
                </p14:cNvPr>
                <p14:cNvContentPartPr/>
                <p14:nvPr/>
              </p14:nvContentPartPr>
              <p14:xfrm>
                <a:off x="8147223" y="3530836"/>
                <a:ext cx="6120" cy="1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20CC8C-4EAD-0492-E7A0-8925DAFDC1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38723" y="3524086"/>
                  <a:ext cx="22780" cy="14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F3A880-DC98-8590-F2B3-A7DC6BC45F83}"/>
                    </a:ext>
                  </a:extLst>
                </p14:cNvPr>
                <p14:cNvContentPartPr/>
                <p14:nvPr/>
              </p14:nvContentPartPr>
              <p14:xfrm>
                <a:off x="8244063" y="3422836"/>
                <a:ext cx="23400" cy="259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F3A880-DC98-8590-F2B3-A7DC6BC45F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34922" y="3413836"/>
                  <a:ext cx="41316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DEE4FD-4C1A-3A97-C9DA-317619839CE3}"/>
                    </a:ext>
                  </a:extLst>
                </p14:cNvPr>
                <p14:cNvContentPartPr/>
                <p14:nvPr/>
              </p14:nvContentPartPr>
              <p14:xfrm>
                <a:off x="8308143" y="3587716"/>
                <a:ext cx="119160" cy="9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DEE4FD-4C1A-3A97-C9DA-317619839C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99143" y="3578716"/>
                  <a:ext cx="136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FCB902-6584-9B83-81B9-5F02288EA451}"/>
                    </a:ext>
                  </a:extLst>
                </p14:cNvPr>
                <p14:cNvContentPartPr/>
                <p14:nvPr/>
              </p14:nvContentPartPr>
              <p14:xfrm>
                <a:off x="8508663" y="3540916"/>
                <a:ext cx="28440" cy="2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FCB902-6584-9B83-81B9-5F02288EA4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99663" y="3531916"/>
                  <a:ext cx="4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0F5D2CF-542F-F8FE-E169-26AC061BA418}"/>
                    </a:ext>
                  </a:extLst>
                </p14:cNvPr>
                <p14:cNvContentPartPr/>
                <p14:nvPr/>
              </p14:nvContentPartPr>
              <p14:xfrm>
                <a:off x="8512263" y="3644236"/>
                <a:ext cx="33480" cy="25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0F5D2CF-542F-F8FE-E169-26AC061BA41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03263" y="3635236"/>
                  <a:ext cx="5112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C20FA2-6917-42B7-EACA-928C3F8A50A0}"/>
                  </a:ext>
                </a:extLst>
              </p14:cNvPr>
              <p14:cNvContentPartPr/>
              <p14:nvPr/>
            </p14:nvContentPartPr>
            <p14:xfrm>
              <a:off x="405360" y="188280"/>
              <a:ext cx="11461320" cy="664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C20FA2-6917-42B7-EACA-928C3F8A50A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96000" y="178920"/>
                <a:ext cx="11480040" cy="66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52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C663-FBF6-316C-A844-9F95D704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Position of Electron Donating Group (EDG) on Diene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55873E-0B06-203B-19F1-C812D51E178F}"/>
                  </a:ext>
                </a:extLst>
              </p14:cNvPr>
              <p14:cNvContentPartPr/>
              <p14:nvPr/>
            </p14:nvContentPartPr>
            <p14:xfrm>
              <a:off x="5606568" y="2541718"/>
              <a:ext cx="802440" cy="29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55873E-0B06-203B-19F1-C812D51E17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7568" y="2532718"/>
                <a:ext cx="82008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7C3EF88-D79E-B60C-8E80-B1520ECEDCF3}"/>
              </a:ext>
            </a:extLst>
          </p:cNvPr>
          <p:cNvGrpSpPr/>
          <p:nvPr/>
        </p:nvGrpSpPr>
        <p:grpSpPr>
          <a:xfrm>
            <a:off x="5563008" y="1476478"/>
            <a:ext cx="683640" cy="1074240"/>
            <a:chOff x="5563008" y="1476478"/>
            <a:chExt cx="683640" cy="10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A2CDD4-B33E-20AC-64FC-85402A67C984}"/>
                    </a:ext>
                  </a:extLst>
                </p14:cNvPr>
                <p14:cNvContentPartPr/>
                <p14:nvPr/>
              </p14:nvContentPartPr>
              <p14:xfrm>
                <a:off x="5571288" y="1901638"/>
                <a:ext cx="59040" cy="649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A2CDD4-B33E-20AC-64FC-85402A67C98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62233" y="1892643"/>
                  <a:ext cx="76788" cy="666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1379939-9E36-4BFA-3D74-1A9E6A741048}"/>
                    </a:ext>
                  </a:extLst>
                </p14:cNvPr>
                <p14:cNvContentPartPr/>
                <p14:nvPr/>
              </p14:nvContentPartPr>
              <p14:xfrm>
                <a:off x="5563008" y="1476478"/>
                <a:ext cx="637560" cy="408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1379939-9E36-4BFA-3D74-1A9E6A7410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54003" y="1467478"/>
                  <a:ext cx="65521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1F87F0-2A39-8C92-9320-7DED5710B91B}"/>
                    </a:ext>
                  </a:extLst>
                </p14:cNvPr>
                <p14:cNvContentPartPr/>
                <p14:nvPr/>
              </p14:nvContentPartPr>
              <p14:xfrm>
                <a:off x="5722128" y="1601758"/>
                <a:ext cx="524520" cy="353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1F87F0-2A39-8C92-9320-7DED5710B9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13122" y="1592758"/>
                  <a:ext cx="542172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FDA021-8349-27EC-F582-73EBDB646B3A}"/>
              </a:ext>
            </a:extLst>
          </p:cNvPr>
          <p:cNvGrpSpPr/>
          <p:nvPr/>
        </p:nvGrpSpPr>
        <p:grpSpPr>
          <a:xfrm>
            <a:off x="5311008" y="2463238"/>
            <a:ext cx="1032840" cy="395280"/>
            <a:chOff x="5311008" y="2463238"/>
            <a:chExt cx="103284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5CB279-49B1-3CCD-3BBE-33C4752BEE8C}"/>
                    </a:ext>
                  </a:extLst>
                </p14:cNvPr>
                <p14:cNvContentPartPr/>
                <p14:nvPr/>
              </p14:nvContentPartPr>
              <p14:xfrm>
                <a:off x="5707728" y="2463238"/>
                <a:ext cx="636120" cy="21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5CB279-49B1-3CCD-3BBE-33C4752BEE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98728" y="2454238"/>
                  <a:ext cx="653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3806E2-340D-1DA8-18F4-7A261702111D}"/>
                    </a:ext>
                  </a:extLst>
                </p14:cNvPr>
                <p14:cNvContentPartPr/>
                <p14:nvPr/>
              </p14:nvContentPartPr>
              <p14:xfrm>
                <a:off x="5311008" y="2575558"/>
                <a:ext cx="284760" cy="28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3806E2-340D-1DA8-18F4-7A26170211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02008" y="2566558"/>
                  <a:ext cx="302400" cy="30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8849C5-EFE2-2D95-F54B-448C8AAA58DB}"/>
                  </a:ext>
                </a:extLst>
              </p14:cNvPr>
              <p14:cNvContentPartPr/>
              <p14:nvPr/>
            </p14:nvContentPartPr>
            <p14:xfrm>
              <a:off x="4981968" y="2841238"/>
              <a:ext cx="207720" cy="256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8849C5-EFE2-2D95-F54B-448C8AAA58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2968" y="2832238"/>
                <a:ext cx="22536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64B379-54FA-6864-212C-9C00F7C690B1}"/>
              </a:ext>
            </a:extLst>
          </p:cNvPr>
          <p:cNvGrpSpPr/>
          <p:nvPr/>
        </p:nvGrpSpPr>
        <p:grpSpPr>
          <a:xfrm>
            <a:off x="4353408" y="2878318"/>
            <a:ext cx="619920" cy="397800"/>
            <a:chOff x="4353408" y="2878318"/>
            <a:chExt cx="6199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A1AD96-066C-6EFA-14D4-F96DC9E08A90}"/>
                    </a:ext>
                  </a:extLst>
                </p14:cNvPr>
                <p14:cNvContentPartPr/>
                <p14:nvPr/>
              </p14:nvContentPartPr>
              <p14:xfrm>
                <a:off x="4353408" y="2955358"/>
                <a:ext cx="45720" cy="256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A1AD96-066C-6EFA-14D4-F96DC9E08A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44408" y="2946358"/>
                  <a:ext cx="63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B2BCD2-8CA4-FB85-7FE3-50EEFC6395E7}"/>
                    </a:ext>
                  </a:extLst>
                </p14:cNvPr>
                <p14:cNvContentPartPr/>
                <p14:nvPr/>
              </p14:nvContentPartPr>
              <p14:xfrm>
                <a:off x="4442688" y="2881198"/>
                <a:ext cx="8892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B2BCD2-8CA4-FB85-7FE3-50EEFC6395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33688" y="2872198"/>
                  <a:ext cx="106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6A6372-FD53-28CD-2CCF-1A29AE8C9FBE}"/>
                    </a:ext>
                  </a:extLst>
                </p14:cNvPr>
                <p14:cNvContentPartPr/>
                <p14:nvPr/>
              </p14:nvContentPartPr>
              <p14:xfrm>
                <a:off x="4362768" y="3071638"/>
                <a:ext cx="125640" cy="3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6A6372-FD53-28CD-2CCF-1A29AE8C9F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53794" y="3062730"/>
                  <a:ext cx="143230" cy="5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D234979-90D1-316F-66C5-4E20816EB1B0}"/>
                    </a:ext>
                  </a:extLst>
                </p14:cNvPr>
                <p14:cNvContentPartPr/>
                <p14:nvPr/>
              </p14:nvContentPartPr>
              <p14:xfrm>
                <a:off x="4577688" y="3084598"/>
                <a:ext cx="150120" cy="19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D234979-90D1-316F-66C5-4E20816EB1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8688" y="3075598"/>
                  <a:ext cx="167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DD975C-CE1E-9B88-0508-81E4332BF005}"/>
                    </a:ext>
                  </a:extLst>
                </p14:cNvPr>
                <p14:cNvContentPartPr/>
                <p14:nvPr/>
              </p14:nvContentPartPr>
              <p14:xfrm>
                <a:off x="4743648" y="2878318"/>
                <a:ext cx="229680" cy="284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DD975C-CE1E-9B88-0508-81E4332BF0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34648" y="2869318"/>
                  <a:ext cx="24732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79B27C-5ADB-18C1-D74C-DE684C0470EA}"/>
                  </a:ext>
                </a:extLst>
              </p14:cNvPr>
              <p14:cNvContentPartPr/>
              <p14:nvPr/>
            </p14:nvContentPartPr>
            <p14:xfrm>
              <a:off x="0" y="1047600"/>
              <a:ext cx="11126520" cy="5478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79B27C-5ADB-18C1-D74C-DE684C0470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9360" y="1038240"/>
                <a:ext cx="11145240" cy="54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99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579C-0DF3-CE34-57FF-27CE2CC5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Diels-Alder </a:t>
            </a:r>
            <a:r>
              <a:rPr lang="en-US" err="1"/>
              <a:t>Regiochemistry</a:t>
            </a:r>
            <a:r>
              <a:rPr lang="en-US"/>
              <a:t>: Other Notes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5482ADA-72A1-610E-347C-96E8BD8AB300}"/>
              </a:ext>
            </a:extLst>
          </p:cNvPr>
          <p:cNvGrpSpPr/>
          <p:nvPr/>
        </p:nvGrpSpPr>
        <p:grpSpPr>
          <a:xfrm>
            <a:off x="176066" y="4169019"/>
            <a:ext cx="436752" cy="577085"/>
            <a:chOff x="932555" y="4072320"/>
            <a:chExt cx="52884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DBD6976-C2EF-B6F5-C9AF-FF4458576D0E}"/>
                    </a:ext>
                  </a:extLst>
                </p14:cNvPr>
                <p14:cNvContentPartPr/>
                <p14:nvPr/>
              </p14:nvContentPartPr>
              <p14:xfrm>
                <a:off x="932555" y="4198320"/>
                <a:ext cx="232560" cy="387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DBD6976-C2EF-B6F5-C9AF-FF4458576D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1667" y="4187427"/>
                  <a:ext cx="253900" cy="408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B9DF627-9FAB-4AB8-5A0A-844F74257C75}"/>
                    </a:ext>
                  </a:extLst>
                </p14:cNvPr>
                <p14:cNvContentPartPr/>
                <p14:nvPr/>
              </p14:nvContentPartPr>
              <p14:xfrm>
                <a:off x="1218035" y="4072320"/>
                <a:ext cx="243360" cy="698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B9DF627-9FAB-4AB8-5A0A-844F74257C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7132" y="4061422"/>
                  <a:ext cx="264730" cy="7201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86D0BE1-64EE-B36B-CD4B-EFC723348FFD}"/>
              </a:ext>
            </a:extLst>
          </p:cNvPr>
          <p:cNvGrpSpPr/>
          <p:nvPr/>
        </p:nvGrpSpPr>
        <p:grpSpPr>
          <a:xfrm>
            <a:off x="188319" y="1122478"/>
            <a:ext cx="360360" cy="502560"/>
            <a:chOff x="730391" y="1060526"/>
            <a:chExt cx="36036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79DF34A-661D-CC0B-3B22-CCE43D631718}"/>
                    </a:ext>
                  </a:extLst>
                </p14:cNvPr>
                <p14:cNvContentPartPr/>
                <p14:nvPr/>
              </p14:nvContentPartPr>
              <p14:xfrm>
                <a:off x="730391" y="1214246"/>
                <a:ext cx="172080" cy="182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79DF34A-661D-CC0B-3B22-CCE43D6317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1410" y="1205246"/>
                  <a:ext cx="189683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0EFAD36-7E34-B911-6A31-9890A1AA194D}"/>
                    </a:ext>
                  </a:extLst>
                </p14:cNvPr>
                <p14:cNvContentPartPr/>
                <p14:nvPr/>
              </p14:nvContentPartPr>
              <p14:xfrm>
                <a:off x="903191" y="1060526"/>
                <a:ext cx="187560" cy="502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0EFAD36-7E34-B911-6A31-9890A1AA19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4191" y="1051526"/>
                  <a:ext cx="205200" cy="52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DE60CC3-57B3-E925-9D70-ED3619D13A39}"/>
              </a:ext>
            </a:extLst>
          </p:cNvPr>
          <p:cNvGrpSpPr/>
          <p:nvPr/>
        </p:nvGrpSpPr>
        <p:grpSpPr>
          <a:xfrm>
            <a:off x="762238" y="1221077"/>
            <a:ext cx="853736" cy="340199"/>
            <a:chOff x="1337717" y="1123393"/>
            <a:chExt cx="10443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CBDE119-E94D-36A9-2A74-5F7CE5ACFB1E}"/>
                    </a:ext>
                  </a:extLst>
                </p14:cNvPr>
                <p14:cNvContentPartPr/>
                <p14:nvPr/>
              </p14:nvContentPartPr>
              <p14:xfrm>
                <a:off x="1352837" y="1136713"/>
                <a:ext cx="34560" cy="394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CBDE119-E94D-36A9-2A74-5F7CE5ACFB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1900" y="1125706"/>
                  <a:ext cx="55996" cy="416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5157CF2-A436-559B-8721-670CB31B4688}"/>
                    </a:ext>
                  </a:extLst>
                </p14:cNvPr>
                <p14:cNvContentPartPr/>
                <p14:nvPr/>
              </p14:nvContentPartPr>
              <p14:xfrm>
                <a:off x="1337717" y="1123393"/>
                <a:ext cx="157320" cy="212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5157CF2-A436-559B-8721-670CB31B46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26700" y="1112395"/>
                  <a:ext cx="178913" cy="233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33FC299-8C65-D68E-7FA9-6AFE53FECECB}"/>
                    </a:ext>
                  </a:extLst>
                </p14:cNvPr>
                <p14:cNvContentPartPr/>
                <p14:nvPr/>
              </p14:nvContentPartPr>
              <p14:xfrm>
                <a:off x="1372997" y="1490593"/>
                <a:ext cx="248760" cy="48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33FC299-8C65-D68E-7FA9-6AFE53FECE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61990" y="1479664"/>
                  <a:ext cx="270334" cy="70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A627B11-FE36-8205-FE5A-4DA788210A17}"/>
                    </a:ext>
                  </a:extLst>
                </p14:cNvPr>
                <p14:cNvContentPartPr/>
                <p14:nvPr/>
              </p14:nvContentPartPr>
              <p14:xfrm>
                <a:off x="1757117" y="1163353"/>
                <a:ext cx="193680" cy="337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A627B11-FE36-8205-FE5A-4DA788210A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46112" y="1152346"/>
                  <a:ext cx="215249" cy="359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EF352CC-F7CE-2318-B67D-A5468829A5D8}"/>
                    </a:ext>
                  </a:extLst>
                </p14:cNvPr>
                <p14:cNvContentPartPr/>
                <p14:nvPr/>
              </p14:nvContentPartPr>
              <p14:xfrm>
                <a:off x="2096597" y="1138153"/>
                <a:ext cx="285480" cy="317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EF352CC-F7CE-2318-B67D-A5468829A5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85583" y="1127143"/>
                  <a:ext cx="307067" cy="3390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45EF9556-65C6-B470-65DC-48C8F66D91ED}"/>
                  </a:ext>
                </a:extLst>
              </p14:cNvPr>
              <p14:cNvContentPartPr/>
              <p14:nvPr/>
            </p14:nvContentPartPr>
            <p14:xfrm>
              <a:off x="1790799" y="1266861"/>
              <a:ext cx="161640" cy="2311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45EF9556-65C6-B470-65DC-48C8F66D91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81799" y="1257861"/>
                <a:ext cx="179280" cy="24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DE963E7-AD1C-F2A4-B4B4-C96B2E12922D}"/>
              </a:ext>
            </a:extLst>
          </p:cNvPr>
          <p:cNvGrpSpPr/>
          <p:nvPr/>
        </p:nvGrpSpPr>
        <p:grpSpPr>
          <a:xfrm>
            <a:off x="2269599" y="1168941"/>
            <a:ext cx="950040" cy="324000"/>
            <a:chOff x="3193517" y="1105393"/>
            <a:chExt cx="95004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B624AEF-E290-6537-BFC9-AD2B4896547A}"/>
                    </a:ext>
                  </a:extLst>
                </p14:cNvPr>
                <p14:cNvContentPartPr/>
                <p14:nvPr/>
              </p14:nvContentPartPr>
              <p14:xfrm>
                <a:off x="3193517" y="1151833"/>
                <a:ext cx="156240" cy="277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B624AEF-E290-6537-BFC9-AD2B489654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84517" y="1142833"/>
                  <a:ext cx="173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60CF16-FC33-6943-B2FD-09C3E901BEFC}"/>
                    </a:ext>
                  </a:extLst>
                </p14:cNvPr>
                <p14:cNvContentPartPr/>
                <p14:nvPr/>
              </p14:nvContentPartPr>
              <p14:xfrm>
                <a:off x="3246077" y="1263793"/>
                <a:ext cx="118440" cy="22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60CF16-FC33-6943-B2FD-09C3E901BE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7104" y="1254793"/>
                  <a:ext cx="136027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FA3D8AF-6345-49C7-6ABC-46A485457FBA}"/>
                    </a:ext>
                  </a:extLst>
                </p14:cNvPr>
                <p14:cNvContentPartPr/>
                <p14:nvPr/>
              </p14:nvContentPartPr>
              <p14:xfrm>
                <a:off x="3260477" y="1388713"/>
                <a:ext cx="190080" cy="27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FA3D8AF-6345-49C7-6ABC-46A485457F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51477" y="1379593"/>
                  <a:ext cx="20772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C73E97A-AA79-F94A-7205-8F1ED54ACE75}"/>
                    </a:ext>
                  </a:extLst>
                </p14:cNvPr>
                <p14:cNvContentPartPr/>
                <p14:nvPr/>
              </p14:nvContentPartPr>
              <p14:xfrm>
                <a:off x="3534797" y="1105393"/>
                <a:ext cx="215280" cy="270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C73E97A-AA79-F94A-7205-8F1ED54ACE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25797" y="1096405"/>
                  <a:ext cx="232920" cy="288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CB63AFD-F887-13DD-275A-64B6E5D1363D}"/>
                    </a:ext>
                  </a:extLst>
                </p14:cNvPr>
                <p14:cNvContentPartPr/>
                <p14:nvPr/>
              </p14:nvContentPartPr>
              <p14:xfrm>
                <a:off x="3916397" y="1126633"/>
                <a:ext cx="227160" cy="243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CB63AFD-F887-13DD-275A-64B6E5D136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07397" y="1117633"/>
                  <a:ext cx="2448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C1C5188-B91E-00DE-5554-C49B441D600B}"/>
              </a:ext>
            </a:extLst>
          </p:cNvPr>
          <p:cNvGrpSpPr/>
          <p:nvPr/>
        </p:nvGrpSpPr>
        <p:grpSpPr>
          <a:xfrm>
            <a:off x="3544719" y="1154541"/>
            <a:ext cx="1253880" cy="344880"/>
            <a:chOff x="4468637" y="1090993"/>
            <a:chExt cx="125388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6D5E476-426D-4FCC-2F35-59C3530F6C9D}"/>
                    </a:ext>
                  </a:extLst>
                </p14:cNvPr>
                <p14:cNvContentPartPr/>
                <p14:nvPr/>
              </p14:nvContentPartPr>
              <p14:xfrm>
                <a:off x="4468637" y="1224913"/>
                <a:ext cx="127080" cy="147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6D5E476-426D-4FCC-2F35-59C3530F6C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59637" y="1215913"/>
                  <a:ext cx="144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487F484-3233-85C2-8990-586435A8718A}"/>
                    </a:ext>
                  </a:extLst>
                </p14:cNvPr>
                <p14:cNvContentPartPr/>
                <p14:nvPr/>
              </p14:nvContentPartPr>
              <p14:xfrm>
                <a:off x="4653677" y="1090993"/>
                <a:ext cx="59040" cy="288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487F484-3233-85C2-8990-586435A871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44622" y="1081993"/>
                  <a:ext cx="76788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1A1ABB6-A58B-A0A4-6794-C740ED44D318}"/>
                    </a:ext>
                  </a:extLst>
                </p14:cNvPr>
                <p14:cNvContentPartPr/>
                <p14:nvPr/>
              </p14:nvContentPartPr>
              <p14:xfrm>
                <a:off x="4649357" y="1233913"/>
                <a:ext cx="96120" cy="42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1A1ABB6-A58B-A0A4-6794-C740ED44D3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0357" y="1224913"/>
                  <a:ext cx="113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4A63517-DDD4-96F6-D046-C0906843A5B0}"/>
                    </a:ext>
                  </a:extLst>
                </p14:cNvPr>
                <p14:cNvContentPartPr/>
                <p14:nvPr/>
              </p14:nvContentPartPr>
              <p14:xfrm>
                <a:off x="4830797" y="1244713"/>
                <a:ext cx="73800" cy="61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4A63517-DDD4-96F6-D046-C0906843A5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21797" y="1235660"/>
                  <a:ext cx="91440" cy="79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F10EAC9-D61A-E499-C051-F75A7127208F}"/>
                    </a:ext>
                  </a:extLst>
                </p14:cNvPr>
                <p14:cNvContentPartPr/>
                <p14:nvPr/>
              </p14:nvContentPartPr>
              <p14:xfrm>
                <a:off x="4868237" y="1227433"/>
                <a:ext cx="66600" cy="129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F10EAC9-D61A-E499-C051-F75A712720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59237" y="1218433"/>
                  <a:ext cx="84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E692156-CEF5-547E-3B8F-3FCC86047A6F}"/>
                    </a:ext>
                  </a:extLst>
                </p14:cNvPr>
                <p14:cNvContentPartPr/>
                <p14:nvPr/>
              </p14:nvContentPartPr>
              <p14:xfrm>
                <a:off x="4983077" y="1238233"/>
                <a:ext cx="94320" cy="97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E692156-CEF5-547E-3B8F-3FCC86047A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74077" y="1229233"/>
                  <a:ext cx="111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7ECC29D-5650-E0B0-A3A0-9047D17F63D0}"/>
                    </a:ext>
                  </a:extLst>
                </p14:cNvPr>
                <p14:cNvContentPartPr/>
                <p14:nvPr/>
              </p14:nvContentPartPr>
              <p14:xfrm>
                <a:off x="5100077" y="1211593"/>
                <a:ext cx="117360" cy="133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7ECC29D-5650-E0B0-A3A0-9047D17F63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91105" y="1202569"/>
                  <a:ext cx="134946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AC19B1C-518C-E710-AB3B-A171740A9A8D}"/>
                    </a:ext>
                  </a:extLst>
                </p14:cNvPr>
                <p14:cNvContentPartPr/>
                <p14:nvPr/>
              </p14:nvContentPartPr>
              <p14:xfrm>
                <a:off x="5226797" y="1246873"/>
                <a:ext cx="95760" cy="189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AC19B1C-518C-E710-AB3B-A171740A9A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17797" y="1237856"/>
                  <a:ext cx="113400" cy="206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E6B067D-20DB-D461-8B6B-162BE63E4B04}"/>
                    </a:ext>
                  </a:extLst>
                </p14:cNvPr>
                <p14:cNvContentPartPr/>
                <p14:nvPr/>
              </p14:nvContentPartPr>
              <p14:xfrm>
                <a:off x="5368277" y="1096753"/>
                <a:ext cx="22320" cy="277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E6B067D-20DB-D461-8B6B-162BE63E4B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59277" y="1087765"/>
                  <a:ext cx="39960" cy="295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2537DB4-5941-34D9-269B-27C4BFF7B02A}"/>
                    </a:ext>
                  </a:extLst>
                </p14:cNvPr>
                <p14:cNvContentPartPr/>
                <p14:nvPr/>
              </p14:nvContentPartPr>
              <p14:xfrm>
                <a:off x="5361797" y="1189633"/>
                <a:ext cx="103320" cy="32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2537DB4-5941-34D9-269B-27C4BFF7B0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2766" y="1180633"/>
                  <a:ext cx="121022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59714B0-CF45-11CE-0B02-3A6D1EEBAFF1}"/>
                    </a:ext>
                  </a:extLst>
                </p14:cNvPr>
                <p14:cNvContentPartPr/>
                <p14:nvPr/>
              </p14:nvContentPartPr>
              <p14:xfrm>
                <a:off x="5465837" y="1140673"/>
                <a:ext cx="256680" cy="219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59714B0-CF45-11CE-0B02-3A6D1EEBAF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56837" y="1131673"/>
                  <a:ext cx="2743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639D244-1E00-AD2F-41F8-0C242E953E39}"/>
              </a:ext>
            </a:extLst>
          </p:cNvPr>
          <p:cNvGrpSpPr/>
          <p:nvPr/>
        </p:nvGrpSpPr>
        <p:grpSpPr>
          <a:xfrm>
            <a:off x="5133399" y="1245621"/>
            <a:ext cx="457920" cy="138600"/>
            <a:chOff x="6057317" y="1182073"/>
            <a:chExt cx="45792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014BD8A-A919-9522-EDC9-478EC177BE49}"/>
                    </a:ext>
                  </a:extLst>
                </p14:cNvPr>
                <p14:cNvContentPartPr/>
                <p14:nvPr/>
              </p14:nvContentPartPr>
              <p14:xfrm>
                <a:off x="6057317" y="1213753"/>
                <a:ext cx="105480" cy="106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014BD8A-A919-9522-EDC9-478EC177BE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48317" y="1204753"/>
                  <a:ext cx="12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9861BEC-2FC5-2038-7183-DDF069ABF12B}"/>
                    </a:ext>
                  </a:extLst>
                </p14:cNvPr>
                <p14:cNvContentPartPr/>
                <p14:nvPr/>
              </p14:nvContentPartPr>
              <p14:xfrm>
                <a:off x="6243077" y="1182073"/>
                <a:ext cx="272160" cy="136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9861BEC-2FC5-2038-7183-DDF069ABF1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34077" y="1173073"/>
                  <a:ext cx="2898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9FFA7DF-590A-377D-76AB-8CC8F7008CEF}"/>
              </a:ext>
            </a:extLst>
          </p:cNvPr>
          <p:cNvGrpSpPr/>
          <p:nvPr/>
        </p:nvGrpSpPr>
        <p:grpSpPr>
          <a:xfrm>
            <a:off x="5873066" y="1111613"/>
            <a:ext cx="403920" cy="222120"/>
            <a:chOff x="6796984" y="1048065"/>
            <a:chExt cx="4039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F6AB18D-7050-3C56-0965-C9FEBEED7384}"/>
                    </a:ext>
                  </a:extLst>
                </p14:cNvPr>
                <p14:cNvContentPartPr/>
                <p14:nvPr/>
              </p14:nvContentPartPr>
              <p14:xfrm>
                <a:off x="6835864" y="1048065"/>
                <a:ext cx="34200" cy="222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F6AB18D-7050-3C56-0965-C9FEBEED73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26864" y="1039065"/>
                  <a:ext cx="51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592E624-0BB8-4457-131D-77BBE16457A2}"/>
                    </a:ext>
                  </a:extLst>
                </p14:cNvPr>
                <p14:cNvContentPartPr/>
                <p14:nvPr/>
              </p14:nvContentPartPr>
              <p14:xfrm>
                <a:off x="6796984" y="1124745"/>
                <a:ext cx="114840" cy="48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592E624-0BB8-4457-131D-77BBE16457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87984" y="1115811"/>
                  <a:ext cx="132480" cy="66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54087E5-D1AF-D978-720A-F85EC61F070E}"/>
                    </a:ext>
                  </a:extLst>
                </p14:cNvPr>
                <p14:cNvContentPartPr/>
                <p14:nvPr/>
              </p14:nvContentPartPr>
              <p14:xfrm>
                <a:off x="6929464" y="1050945"/>
                <a:ext cx="271440" cy="188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54087E5-D1AF-D978-720A-F85EC61F07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20464" y="1041962"/>
                  <a:ext cx="289080" cy="2062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696484F-A7D9-7A67-C192-D9F9D43F51A2}"/>
              </a:ext>
            </a:extLst>
          </p:cNvPr>
          <p:cNvGrpSpPr/>
          <p:nvPr/>
        </p:nvGrpSpPr>
        <p:grpSpPr>
          <a:xfrm>
            <a:off x="6577226" y="1160933"/>
            <a:ext cx="644040" cy="160200"/>
            <a:chOff x="7501144" y="1097385"/>
            <a:chExt cx="64404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DB380B7-70A6-4F07-4CD6-3E9BA5A79636}"/>
                    </a:ext>
                  </a:extLst>
                </p14:cNvPr>
                <p14:cNvContentPartPr/>
                <p14:nvPr/>
              </p14:nvContentPartPr>
              <p14:xfrm>
                <a:off x="7501144" y="1097385"/>
                <a:ext cx="101160" cy="160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DB380B7-70A6-4F07-4CD6-3E9BA5A796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92144" y="1088385"/>
                  <a:ext cx="118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BC4416A-EB40-FC5F-56B2-6590831FFFC3}"/>
                    </a:ext>
                  </a:extLst>
                </p14:cNvPr>
                <p14:cNvContentPartPr/>
                <p14:nvPr/>
              </p14:nvContentPartPr>
              <p14:xfrm>
                <a:off x="7644424" y="1146345"/>
                <a:ext cx="121680" cy="97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BC4416A-EB40-FC5F-56B2-6590831FFF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35424" y="1137345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71F5BE5-C653-D839-9A80-6AFF508D149F}"/>
                    </a:ext>
                  </a:extLst>
                </p14:cNvPr>
                <p14:cNvContentPartPr/>
                <p14:nvPr/>
              </p14:nvContentPartPr>
              <p14:xfrm>
                <a:off x="7814704" y="1107825"/>
                <a:ext cx="330480" cy="149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71F5BE5-C653-D839-9A80-6AFF508D14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05714" y="1098847"/>
                  <a:ext cx="348101" cy="1673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03C782C-3F46-643E-86AB-D8E9013D2381}"/>
              </a:ext>
            </a:extLst>
          </p:cNvPr>
          <p:cNvGrpSpPr/>
          <p:nvPr/>
        </p:nvGrpSpPr>
        <p:grpSpPr>
          <a:xfrm>
            <a:off x="7497746" y="1167773"/>
            <a:ext cx="287280" cy="160560"/>
            <a:chOff x="8421664" y="1104225"/>
            <a:chExt cx="28728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51A48E1-8690-ADBB-95AA-9410AE9527A8}"/>
                    </a:ext>
                  </a:extLst>
                </p14:cNvPr>
                <p14:cNvContentPartPr/>
                <p14:nvPr/>
              </p14:nvContentPartPr>
              <p14:xfrm>
                <a:off x="8421664" y="1104225"/>
                <a:ext cx="135360" cy="135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51A48E1-8690-ADBB-95AA-9410AE9527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12664" y="1095249"/>
                  <a:ext cx="153000" cy="152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D6166E1-1AE9-47A2-143C-2E394C3AB4E3}"/>
                    </a:ext>
                  </a:extLst>
                </p14:cNvPr>
                <p14:cNvContentPartPr/>
                <p14:nvPr/>
              </p14:nvContentPartPr>
              <p14:xfrm>
                <a:off x="8594464" y="1114665"/>
                <a:ext cx="114480" cy="150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D6166E1-1AE9-47A2-143C-2E394C3AB4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85464" y="1105665"/>
                  <a:ext cx="13212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4C33CF5-B24A-F974-D10E-294CD59C1615}"/>
              </a:ext>
            </a:extLst>
          </p:cNvPr>
          <p:cNvGrpSpPr/>
          <p:nvPr/>
        </p:nvGrpSpPr>
        <p:grpSpPr>
          <a:xfrm>
            <a:off x="8174186" y="1156973"/>
            <a:ext cx="277200" cy="162720"/>
            <a:chOff x="9098104" y="1093425"/>
            <a:chExt cx="27720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018890A-28D4-55D2-24B3-5771068DB5F2}"/>
                    </a:ext>
                  </a:extLst>
                </p14:cNvPr>
                <p14:cNvContentPartPr/>
                <p14:nvPr/>
              </p14:nvContentPartPr>
              <p14:xfrm>
                <a:off x="9109624" y="1163265"/>
                <a:ext cx="14040" cy="85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018890A-28D4-55D2-24B3-5771068DB5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00624" y="1154303"/>
                  <a:ext cx="31680" cy="103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EC2A158-385C-B462-B809-3625A7433055}"/>
                    </a:ext>
                  </a:extLst>
                </p14:cNvPr>
                <p14:cNvContentPartPr/>
                <p14:nvPr/>
              </p14:nvContentPartPr>
              <p14:xfrm>
                <a:off x="9098104" y="1093425"/>
                <a:ext cx="14400" cy="6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EC2A158-385C-B462-B809-3625A74330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89104" y="1084425"/>
                  <a:ext cx="32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9B84A3D-EA32-CC42-E76E-5D2F98F3289E}"/>
                    </a:ext>
                  </a:extLst>
                </p14:cNvPr>
                <p14:cNvContentPartPr/>
                <p14:nvPr/>
              </p14:nvContentPartPr>
              <p14:xfrm>
                <a:off x="9214384" y="1109985"/>
                <a:ext cx="160920" cy="146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9B84A3D-EA32-CC42-E76E-5D2F98F328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05384" y="1100985"/>
                  <a:ext cx="1785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F868178-161F-3729-BFBB-42A57CCE8A19}"/>
              </a:ext>
            </a:extLst>
          </p:cNvPr>
          <p:cNvGrpSpPr/>
          <p:nvPr/>
        </p:nvGrpSpPr>
        <p:grpSpPr>
          <a:xfrm>
            <a:off x="8694028" y="1055206"/>
            <a:ext cx="1282859" cy="395399"/>
            <a:chOff x="1432449" y="1792888"/>
            <a:chExt cx="14238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C9B9D89-90F1-0061-AFC5-64B761617E44}"/>
                    </a:ext>
                  </a:extLst>
                </p14:cNvPr>
                <p14:cNvContentPartPr/>
                <p14:nvPr/>
              </p14:nvContentPartPr>
              <p14:xfrm>
                <a:off x="1432449" y="1840048"/>
                <a:ext cx="175320" cy="275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C9B9D89-90F1-0061-AFC5-64B761617E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22465" y="1830041"/>
                  <a:ext cx="194889" cy="295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3005BEB-8204-0178-5579-6F244EA136EC}"/>
                    </a:ext>
                  </a:extLst>
                </p14:cNvPr>
                <p14:cNvContentPartPr/>
                <p14:nvPr/>
              </p14:nvContentPartPr>
              <p14:xfrm>
                <a:off x="1605249" y="1793608"/>
                <a:ext cx="261720" cy="338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3005BEB-8204-0178-5579-6F244EA136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95244" y="1783619"/>
                  <a:ext cx="281329" cy="357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549C0A9-AFB8-D2BA-BC07-7D640242BC98}"/>
                    </a:ext>
                  </a:extLst>
                </p14:cNvPr>
                <p14:cNvContentPartPr/>
                <p14:nvPr/>
              </p14:nvContentPartPr>
              <p14:xfrm>
                <a:off x="1942569" y="1950928"/>
                <a:ext cx="110880" cy="142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549C0A9-AFB8-D2BA-BC07-7D640242BC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32562" y="1940942"/>
                  <a:ext cx="130494" cy="161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729E50A-0675-ACF5-24FE-A70C909498B5}"/>
                    </a:ext>
                  </a:extLst>
                </p14:cNvPr>
                <p14:cNvContentPartPr/>
                <p14:nvPr/>
              </p14:nvContentPartPr>
              <p14:xfrm>
                <a:off x="2151729" y="1946608"/>
                <a:ext cx="124200" cy="285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729E50A-0675-ACF5-24FE-A70C909498B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1745" y="1936625"/>
                  <a:ext cx="143768" cy="304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A80F5EE-CC07-FD60-D341-706ACE3FF2C0}"/>
                    </a:ext>
                  </a:extLst>
                </p14:cNvPr>
                <p14:cNvContentPartPr/>
                <p14:nvPr/>
              </p14:nvContentPartPr>
              <p14:xfrm>
                <a:off x="2330289" y="1792888"/>
                <a:ext cx="76320" cy="317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A80F5EE-CC07-FD60-D341-706ACE3FF2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20351" y="1782889"/>
                  <a:ext cx="95798" cy="336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ED57397-A8DF-B504-6865-A3A9BF305ACE}"/>
                    </a:ext>
                  </a:extLst>
                </p14:cNvPr>
                <p14:cNvContentPartPr/>
                <p14:nvPr/>
              </p14:nvContentPartPr>
              <p14:xfrm>
                <a:off x="2329929" y="1960288"/>
                <a:ext cx="131760" cy="34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ED57397-A8DF-B504-6865-A3A9BF305A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19947" y="1950346"/>
                  <a:ext cx="151324" cy="53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B0B98A7-8AE9-AF16-3DBD-D2775E64416D}"/>
                    </a:ext>
                  </a:extLst>
                </p14:cNvPr>
                <p14:cNvContentPartPr/>
                <p14:nvPr/>
              </p14:nvContentPartPr>
              <p14:xfrm>
                <a:off x="2533329" y="1915648"/>
                <a:ext cx="322920" cy="180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B0B98A7-8AE9-AF16-3DBD-D2775E6441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23338" y="1905652"/>
                  <a:ext cx="342503" cy="2003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D8672BF-0120-5404-D234-79E1D477A817}"/>
              </a:ext>
            </a:extLst>
          </p:cNvPr>
          <p:cNvGrpSpPr/>
          <p:nvPr/>
        </p:nvGrpSpPr>
        <p:grpSpPr>
          <a:xfrm>
            <a:off x="10190446" y="1019688"/>
            <a:ext cx="279597" cy="348042"/>
            <a:chOff x="3222729" y="1763368"/>
            <a:chExt cx="3103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1FC6431-07CF-AA43-85A6-86F3C31A3B9C}"/>
                    </a:ext>
                  </a:extLst>
                </p14:cNvPr>
                <p14:cNvContentPartPr/>
                <p14:nvPr/>
              </p14:nvContentPartPr>
              <p14:xfrm>
                <a:off x="3222729" y="1763368"/>
                <a:ext cx="38160" cy="359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1FC6431-07CF-AA43-85A6-86F3C31A3B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12791" y="1753377"/>
                  <a:ext cx="57638" cy="37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4C29C10-57A6-1BF3-B539-740BA7629348}"/>
                    </a:ext>
                  </a:extLst>
                </p14:cNvPr>
                <p14:cNvContentPartPr/>
                <p14:nvPr/>
              </p14:nvContentPartPr>
              <p14:xfrm>
                <a:off x="3376089" y="1837168"/>
                <a:ext cx="156960" cy="312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4C29C10-57A6-1BF3-B539-740BA76293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66130" y="1827191"/>
                  <a:ext cx="176480" cy="3320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E7259CE-4BCE-B5B9-7766-0B919FDF5A17}"/>
              </a:ext>
            </a:extLst>
          </p:cNvPr>
          <p:cNvGrpSpPr/>
          <p:nvPr/>
        </p:nvGrpSpPr>
        <p:grpSpPr>
          <a:xfrm>
            <a:off x="10815801" y="958128"/>
            <a:ext cx="1089860" cy="504710"/>
            <a:chOff x="3848049" y="1701808"/>
            <a:chExt cx="120960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F170601-15A3-BE26-0D92-57942564ECF8}"/>
                    </a:ext>
                  </a:extLst>
                </p14:cNvPr>
                <p14:cNvContentPartPr/>
                <p14:nvPr/>
              </p14:nvContentPartPr>
              <p14:xfrm>
                <a:off x="3848049" y="1741768"/>
                <a:ext cx="163440" cy="493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F170601-15A3-BE26-0D92-57942564EC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38034" y="1731786"/>
                  <a:ext cx="183069" cy="513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D118C20-5F4E-05C8-2096-2A32583D32A0}"/>
                    </a:ext>
                  </a:extLst>
                </p14:cNvPr>
                <p14:cNvContentPartPr/>
                <p14:nvPr/>
              </p14:nvContentPartPr>
              <p14:xfrm>
                <a:off x="4104729" y="1870288"/>
                <a:ext cx="93960" cy="274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D118C20-5F4E-05C8-2096-2A32583D32A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94733" y="1860305"/>
                  <a:ext cx="113552" cy="293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B09ACB2-6FF4-C5FF-F739-552C4F594A82}"/>
                    </a:ext>
                  </a:extLst>
                </p14:cNvPr>
                <p14:cNvContentPartPr/>
                <p14:nvPr/>
              </p14:nvContentPartPr>
              <p14:xfrm>
                <a:off x="4143969" y="1995928"/>
                <a:ext cx="120240" cy="16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B09ACB2-6FF4-C5FF-F739-552C4F594A8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33982" y="1986071"/>
                  <a:ext cx="139814" cy="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E92358E-7CE8-DD79-1E49-B877AF69B47A}"/>
                    </a:ext>
                  </a:extLst>
                </p14:cNvPr>
                <p14:cNvContentPartPr/>
                <p14:nvPr/>
              </p14:nvContentPartPr>
              <p14:xfrm>
                <a:off x="4165569" y="2073328"/>
                <a:ext cx="164880" cy="38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E92358E-7CE8-DD79-1E49-B877AF69B4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55612" y="2063390"/>
                  <a:ext cx="184395" cy="57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427CAB6-4C1C-6F3E-019A-2CD384A052C9}"/>
                    </a:ext>
                  </a:extLst>
                </p14:cNvPr>
                <p14:cNvContentPartPr/>
                <p14:nvPr/>
              </p14:nvContentPartPr>
              <p14:xfrm>
                <a:off x="4423689" y="1804768"/>
                <a:ext cx="168480" cy="303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427CAB6-4C1C-6F3E-019A-2CD384A052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3684" y="1794785"/>
                  <a:ext cx="188089" cy="32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DD99D8E-3084-8C80-B233-78291CFA8B5C}"/>
                    </a:ext>
                  </a:extLst>
                </p14:cNvPr>
                <p14:cNvContentPartPr/>
                <p14:nvPr/>
              </p14:nvContentPartPr>
              <p14:xfrm>
                <a:off x="4635729" y="1830328"/>
                <a:ext cx="187560" cy="255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DD99D8E-3084-8C80-B233-78291CFA8B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25752" y="1820342"/>
                  <a:ext cx="207114" cy="274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68B7CA7-B7EC-1B3A-879D-E79B4D331BCA}"/>
                    </a:ext>
                  </a:extLst>
                </p14:cNvPr>
                <p14:cNvContentPartPr/>
                <p14:nvPr/>
              </p14:nvContentPartPr>
              <p14:xfrm>
                <a:off x="4811769" y="1701808"/>
                <a:ext cx="245880" cy="560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68B7CA7-B7EC-1B3A-879D-E79B4D331B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01774" y="1691819"/>
                  <a:ext cx="265470" cy="5797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25422A2-56F4-AD78-CC93-7556A89CD4D3}"/>
              </a:ext>
            </a:extLst>
          </p:cNvPr>
          <p:cNvGrpSpPr/>
          <p:nvPr/>
        </p:nvGrpSpPr>
        <p:grpSpPr>
          <a:xfrm>
            <a:off x="838194" y="4289000"/>
            <a:ext cx="1347984" cy="328764"/>
            <a:chOff x="1806506" y="4229202"/>
            <a:chExt cx="166500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8C04E8A-5613-A002-0C23-272250DEFAB1}"/>
                    </a:ext>
                  </a:extLst>
                </p14:cNvPr>
                <p14:cNvContentPartPr/>
                <p14:nvPr/>
              </p14:nvContentPartPr>
              <p14:xfrm>
                <a:off x="1806506" y="4245402"/>
                <a:ext cx="186840" cy="340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8C04E8A-5613-A002-0C23-272250DEFA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95385" y="4234284"/>
                  <a:ext cx="208638" cy="361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095D185-1AAC-1DA4-E5E0-6E672C060341}"/>
                    </a:ext>
                  </a:extLst>
                </p14:cNvPr>
                <p14:cNvContentPartPr/>
                <p14:nvPr/>
              </p14:nvContentPartPr>
              <p14:xfrm>
                <a:off x="2056346" y="4229202"/>
                <a:ext cx="75240" cy="307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095D185-1AAC-1DA4-E5E0-6E672C0603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45216" y="4218092"/>
                  <a:ext cx="97055" cy="328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07F6E68-2B2B-1368-7201-2379978C06C0}"/>
                    </a:ext>
                  </a:extLst>
                </p14:cNvPr>
                <p14:cNvContentPartPr/>
                <p14:nvPr/>
              </p14:nvContentPartPr>
              <p14:xfrm>
                <a:off x="2052386" y="4342962"/>
                <a:ext cx="271800" cy="195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07F6E68-2B2B-1368-7201-2379978C06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41265" y="4331860"/>
                  <a:ext cx="293597" cy="2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0195CEE-05EE-CC13-EAB6-086E00185A3C}"/>
                    </a:ext>
                  </a:extLst>
                </p14:cNvPr>
                <p14:cNvContentPartPr/>
                <p14:nvPr/>
              </p14:nvContentPartPr>
              <p14:xfrm>
                <a:off x="2400506" y="4406322"/>
                <a:ext cx="84960" cy="121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0195CEE-05EE-CC13-EAB6-086E00185A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89443" y="4395171"/>
                  <a:ext cx="106643" cy="143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E09D647-2703-C532-5264-ABC31D367208}"/>
                    </a:ext>
                  </a:extLst>
                </p14:cNvPr>
                <p14:cNvContentPartPr/>
                <p14:nvPr/>
              </p14:nvContentPartPr>
              <p14:xfrm>
                <a:off x="2541266" y="4393002"/>
                <a:ext cx="109800" cy="165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E09D647-2703-C532-5264-ABC31D3672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30107" y="4381897"/>
                  <a:ext cx="131671" cy="187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81F5ABB-2D1B-5790-B6E1-2F4D3467A394}"/>
                    </a:ext>
                  </a:extLst>
                </p14:cNvPr>
                <p14:cNvContentPartPr/>
                <p14:nvPr/>
              </p14:nvContentPartPr>
              <p14:xfrm>
                <a:off x="2729546" y="4416042"/>
                <a:ext cx="118080" cy="219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81F5ABB-2D1B-5790-B6E1-2F4D3467A39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18448" y="4404902"/>
                  <a:ext cx="139832" cy="241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7977778-DC42-343D-5A2C-0658584C2C69}"/>
                    </a:ext>
                  </a:extLst>
                </p14:cNvPr>
                <p14:cNvContentPartPr/>
                <p14:nvPr/>
              </p14:nvContentPartPr>
              <p14:xfrm>
                <a:off x="2921066" y="4400562"/>
                <a:ext cx="80640" cy="149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7977778-DC42-343D-5A2C-0658584C2C6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09989" y="4389479"/>
                  <a:ext cx="102351" cy="17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41AD2F4-62E8-3C91-1988-7534B14E0D34}"/>
                    </a:ext>
                  </a:extLst>
                </p14:cNvPr>
                <p14:cNvContentPartPr/>
                <p14:nvPr/>
              </p14:nvContentPartPr>
              <p14:xfrm>
                <a:off x="3074786" y="4414242"/>
                <a:ext cx="147240" cy="176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41AD2F4-62E8-3C91-1988-7534B14E0D3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63665" y="4403128"/>
                  <a:ext cx="169037" cy="197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0099BE3-DD24-116C-A843-D8E868913206}"/>
                    </a:ext>
                  </a:extLst>
                </p14:cNvPr>
                <p14:cNvContentPartPr/>
                <p14:nvPr/>
              </p14:nvContentPartPr>
              <p14:xfrm>
                <a:off x="3231026" y="4251162"/>
                <a:ext cx="240480" cy="344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0099BE3-DD24-116C-A843-D8E8689132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19913" y="4240048"/>
                  <a:ext cx="262261" cy="3663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B5E8C81-1E89-7BCE-67B8-45300B98C7E8}"/>
              </a:ext>
            </a:extLst>
          </p:cNvPr>
          <p:cNvGrpSpPr/>
          <p:nvPr/>
        </p:nvGrpSpPr>
        <p:grpSpPr>
          <a:xfrm>
            <a:off x="2479382" y="4320178"/>
            <a:ext cx="688131" cy="256773"/>
            <a:chOff x="3926546" y="4197882"/>
            <a:chExt cx="84996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8DFB704-7F3E-8FA6-97EF-2E4781D10FBB}"/>
                    </a:ext>
                  </a:extLst>
                </p14:cNvPr>
                <p14:cNvContentPartPr/>
                <p14:nvPr/>
              </p14:nvContentPartPr>
              <p14:xfrm>
                <a:off x="3926546" y="4263762"/>
                <a:ext cx="114120" cy="251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8DFB704-7F3E-8FA6-97EF-2E4781D10F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15401" y="4252643"/>
                  <a:ext cx="135963" cy="273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92844BA-8D40-D7EB-283A-09ED30BEC42C}"/>
                    </a:ext>
                  </a:extLst>
                </p14:cNvPr>
                <p14:cNvContentPartPr/>
                <p14:nvPr/>
              </p14:nvContentPartPr>
              <p14:xfrm>
                <a:off x="3970466" y="4372122"/>
                <a:ext cx="122040" cy="16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92844BA-8D40-D7EB-283A-09ED30BEC4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59371" y="4361176"/>
                  <a:ext cx="143785" cy="37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45A1404-B7BF-5757-FF72-4099C39499A3}"/>
                    </a:ext>
                  </a:extLst>
                </p14:cNvPr>
                <p14:cNvContentPartPr/>
                <p14:nvPr/>
              </p14:nvContentPartPr>
              <p14:xfrm>
                <a:off x="3978026" y="4438722"/>
                <a:ext cx="189360" cy="63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45A1404-B7BF-5757-FF72-4099C39499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66913" y="4427582"/>
                  <a:ext cx="211141" cy="85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2BCC924-9FDF-59BD-0107-B862703AB417}"/>
                    </a:ext>
                  </a:extLst>
                </p14:cNvPr>
                <p14:cNvContentPartPr/>
                <p14:nvPr/>
              </p14:nvContentPartPr>
              <p14:xfrm>
                <a:off x="4258826" y="4246842"/>
                <a:ext cx="164160" cy="253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2BCC924-9FDF-59BD-0107-B862703AB4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47704" y="4235707"/>
                  <a:ext cx="185959" cy="275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ADE8D9D-7A0D-4385-98AC-B025E1C3097F}"/>
                    </a:ext>
                  </a:extLst>
                </p14:cNvPr>
                <p14:cNvContentPartPr/>
                <p14:nvPr/>
              </p14:nvContentPartPr>
              <p14:xfrm>
                <a:off x="4552226" y="4197882"/>
                <a:ext cx="224280" cy="284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ADE8D9D-7A0D-4385-98AC-B025E1C309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41123" y="4186769"/>
                  <a:ext cx="246042" cy="3058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143EEE26-1D10-96F1-181C-386B9E1C9207}"/>
                  </a:ext>
                </a:extLst>
              </p14:cNvPr>
              <p14:cNvContentPartPr/>
              <p14:nvPr/>
            </p14:nvContentPartPr>
            <p14:xfrm>
              <a:off x="3337170" y="4170020"/>
              <a:ext cx="68784" cy="55989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143EEE26-1D10-96F1-181C-386B9E1C920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328214" y="4161019"/>
                <a:ext cx="86338" cy="577533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4830860-0AB8-7696-896C-F2DB4E0BE170}"/>
              </a:ext>
            </a:extLst>
          </p:cNvPr>
          <p:cNvGrpSpPr/>
          <p:nvPr/>
        </p:nvGrpSpPr>
        <p:grpSpPr>
          <a:xfrm>
            <a:off x="3606510" y="4325180"/>
            <a:ext cx="723112" cy="257940"/>
            <a:chOff x="5344586" y="4169802"/>
            <a:chExt cx="8931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ADC782E-D25A-8227-7BBF-E58C6DB20F73}"/>
                    </a:ext>
                  </a:extLst>
                </p14:cNvPr>
                <p14:cNvContentPartPr/>
                <p14:nvPr/>
              </p14:nvContentPartPr>
              <p14:xfrm>
                <a:off x="5344586" y="4172322"/>
                <a:ext cx="109080" cy="316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ADC782E-D25A-8227-7BBF-E58C6DB20F7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33501" y="4161208"/>
                  <a:ext cx="130807" cy="337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DC9887C-89E6-D217-911A-17015540D43F}"/>
                    </a:ext>
                  </a:extLst>
                </p14:cNvPr>
                <p14:cNvContentPartPr/>
                <p14:nvPr/>
              </p14:nvContentPartPr>
              <p14:xfrm>
                <a:off x="5374466" y="4298322"/>
                <a:ext cx="107280" cy="27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DC9887C-89E6-D217-911A-17015540D4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63337" y="4287435"/>
                  <a:ext cx="129092" cy="48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5C7BDF6-F288-D7AE-AC95-58E5609E8933}"/>
                    </a:ext>
                  </a:extLst>
                </p14:cNvPr>
                <p14:cNvContentPartPr/>
                <p14:nvPr/>
              </p14:nvContentPartPr>
              <p14:xfrm>
                <a:off x="5396786" y="4437282"/>
                <a:ext cx="173160" cy="23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5C7BDF6-F288-D7AE-AC95-58E5609E893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85686" y="4426074"/>
                  <a:ext cx="194916" cy="45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ABF5E15-7CBB-C2F7-F007-A2650B7451B2}"/>
                    </a:ext>
                  </a:extLst>
                </p14:cNvPr>
                <p14:cNvContentPartPr/>
                <p14:nvPr/>
              </p14:nvContentPartPr>
              <p14:xfrm>
                <a:off x="5623586" y="4193922"/>
                <a:ext cx="264240" cy="221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ABF5E15-7CBB-C2F7-F007-A2650B7451B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12465" y="4182830"/>
                  <a:ext cx="286038" cy="243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7DA9DF9-EC93-BB52-CA80-13C11451BDC8}"/>
                    </a:ext>
                  </a:extLst>
                </p14:cNvPr>
                <p14:cNvContentPartPr/>
                <p14:nvPr/>
              </p14:nvContentPartPr>
              <p14:xfrm>
                <a:off x="6019946" y="4169802"/>
                <a:ext cx="217800" cy="247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7DA9DF9-EC93-BB52-CA80-13C11451BDC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08834" y="4158685"/>
                  <a:ext cx="239580" cy="2694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CFF7FB3E-F7C7-C6AC-35F0-8961146913A1}"/>
              </a:ext>
            </a:extLst>
          </p:cNvPr>
          <p:cNvGrpSpPr/>
          <p:nvPr/>
        </p:nvGrpSpPr>
        <p:grpSpPr>
          <a:xfrm>
            <a:off x="4579619" y="4245716"/>
            <a:ext cx="761040" cy="363600"/>
            <a:chOff x="6700346" y="4158282"/>
            <a:chExt cx="76104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8F19116-A81E-06CE-19C1-B740E0A27F6B}"/>
                    </a:ext>
                  </a:extLst>
                </p14:cNvPr>
                <p14:cNvContentPartPr/>
                <p14:nvPr/>
              </p14:nvContentPartPr>
              <p14:xfrm>
                <a:off x="6748586" y="4158282"/>
                <a:ext cx="51480" cy="363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8F19116-A81E-06CE-19C1-B740E0A27F6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39586" y="4149282"/>
                  <a:ext cx="691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376F642-A12C-AAE2-B7C0-486645F6B712}"/>
                    </a:ext>
                  </a:extLst>
                </p14:cNvPr>
                <p14:cNvContentPartPr/>
                <p14:nvPr/>
              </p14:nvContentPartPr>
              <p14:xfrm>
                <a:off x="6700346" y="4308762"/>
                <a:ext cx="176400" cy="51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376F642-A12C-AAE2-B7C0-486645F6B7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91346" y="4299762"/>
                  <a:ext cx="194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16BBEAA-7880-EA23-18B4-0B1F74761467}"/>
                    </a:ext>
                  </a:extLst>
                </p14:cNvPr>
                <p14:cNvContentPartPr/>
                <p14:nvPr/>
              </p14:nvContentPartPr>
              <p14:xfrm>
                <a:off x="6877826" y="4335762"/>
                <a:ext cx="134280" cy="118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16BBEAA-7880-EA23-18B4-0B1F7476146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68826" y="4326762"/>
                  <a:ext cx="151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90DD963-4903-E4C1-52D0-667748422EA8}"/>
                    </a:ext>
                  </a:extLst>
                </p14:cNvPr>
                <p14:cNvContentPartPr/>
                <p14:nvPr/>
              </p14:nvContentPartPr>
              <p14:xfrm>
                <a:off x="7066106" y="4198962"/>
                <a:ext cx="7560" cy="255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90DD963-4903-E4C1-52D0-667748422EA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57106" y="4189962"/>
                  <a:ext cx="25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57AB6E6-CB6B-B8A7-4D13-6A9773B6DD1B}"/>
                    </a:ext>
                  </a:extLst>
                </p14:cNvPr>
                <p14:cNvContentPartPr/>
                <p14:nvPr/>
              </p14:nvContentPartPr>
              <p14:xfrm>
                <a:off x="7077986" y="4275282"/>
                <a:ext cx="228600" cy="171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57AB6E6-CB6B-B8A7-4D13-6A9773B6DD1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68986" y="4266282"/>
                  <a:ext cx="246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86713C5-729E-FCE8-66A7-7A22FD9DB3E7}"/>
                    </a:ext>
                  </a:extLst>
                </p14:cNvPr>
                <p14:cNvContentPartPr/>
                <p14:nvPr/>
              </p14:nvContentPartPr>
              <p14:xfrm>
                <a:off x="7322066" y="4297602"/>
                <a:ext cx="139320" cy="171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86713C5-729E-FCE8-66A7-7A22FD9DB3E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13066" y="4288602"/>
                  <a:ext cx="1569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BC0E234C-F34E-3AA8-83C3-16F9340C2BB4}"/>
              </a:ext>
            </a:extLst>
          </p:cNvPr>
          <p:cNvGrpSpPr/>
          <p:nvPr/>
        </p:nvGrpSpPr>
        <p:grpSpPr>
          <a:xfrm>
            <a:off x="5754659" y="4201796"/>
            <a:ext cx="988560" cy="446040"/>
            <a:chOff x="7875386" y="4114362"/>
            <a:chExt cx="98856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ABFB42F-B3E3-AA16-D47E-E64BB70843DD}"/>
                    </a:ext>
                  </a:extLst>
                </p14:cNvPr>
                <p14:cNvContentPartPr/>
                <p14:nvPr/>
              </p14:nvContentPartPr>
              <p14:xfrm>
                <a:off x="7875386" y="4218402"/>
                <a:ext cx="117360" cy="342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ABFB42F-B3E3-AA16-D47E-E64BB70843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66358" y="4209393"/>
                  <a:ext cx="135054" cy="359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111F4B7-7E4B-BD74-6189-A82133C166DC}"/>
                    </a:ext>
                  </a:extLst>
                </p14:cNvPr>
                <p14:cNvContentPartPr/>
                <p14:nvPr/>
              </p14:nvContentPartPr>
              <p14:xfrm>
                <a:off x="8040626" y="4274922"/>
                <a:ext cx="85680" cy="130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111F4B7-7E4B-BD74-6189-A82133C166D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31626" y="4265922"/>
                  <a:ext cx="103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AF5C361-A816-B942-B158-A0D4D875FEBD}"/>
                    </a:ext>
                  </a:extLst>
                </p14:cNvPr>
                <p14:cNvContentPartPr/>
                <p14:nvPr/>
              </p14:nvContentPartPr>
              <p14:xfrm>
                <a:off x="8174186" y="4226322"/>
                <a:ext cx="35280" cy="162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AF5C361-A816-B942-B158-A0D4D875FE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65186" y="4217322"/>
                  <a:ext cx="52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6D8086C-882C-1125-8714-5E58B6F48417}"/>
                    </a:ext>
                  </a:extLst>
                </p14:cNvPr>
                <p14:cNvContentPartPr/>
                <p14:nvPr/>
              </p14:nvContentPartPr>
              <p14:xfrm>
                <a:off x="8259866" y="4258362"/>
                <a:ext cx="70200" cy="146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6D8086C-882C-1125-8714-5E58B6F4841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50866" y="4249362"/>
                  <a:ext cx="87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9669DFE-7BB0-B6DB-A54E-DE2F3A151940}"/>
                    </a:ext>
                  </a:extLst>
                </p14:cNvPr>
                <p14:cNvContentPartPr/>
                <p14:nvPr/>
              </p14:nvContentPartPr>
              <p14:xfrm>
                <a:off x="8386946" y="4154322"/>
                <a:ext cx="155880" cy="245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9669DFE-7BB0-B6DB-A54E-DE2F3A1519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77967" y="4145322"/>
                  <a:ext cx="173479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681EF71-857A-A17C-EE9C-6045C827691C}"/>
                    </a:ext>
                  </a:extLst>
                </p14:cNvPr>
                <p14:cNvContentPartPr/>
                <p14:nvPr/>
              </p14:nvContentPartPr>
              <p14:xfrm>
                <a:off x="8639666" y="4114362"/>
                <a:ext cx="16560" cy="270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681EF71-857A-A17C-EE9C-6045C827691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30666" y="4105362"/>
                  <a:ext cx="34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7214734-D5D2-8A03-ED8D-90432202D682}"/>
                    </a:ext>
                  </a:extLst>
                </p14:cNvPr>
                <p14:cNvContentPartPr/>
                <p14:nvPr/>
              </p14:nvContentPartPr>
              <p14:xfrm>
                <a:off x="8610146" y="4243602"/>
                <a:ext cx="253800" cy="305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7214734-D5D2-8A03-ED8D-90432202D68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01146" y="4234602"/>
                  <a:ext cx="27144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F8226ABC-FB90-B482-E989-D07DFB80FE76}"/>
              </a:ext>
            </a:extLst>
          </p:cNvPr>
          <p:cNvGrpSpPr/>
          <p:nvPr/>
        </p:nvGrpSpPr>
        <p:grpSpPr>
          <a:xfrm>
            <a:off x="7061130" y="4244442"/>
            <a:ext cx="642600" cy="220320"/>
            <a:chOff x="9272015" y="4128928"/>
            <a:chExt cx="6426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3C7B915-C88D-8852-D63D-273B5FCDD519}"/>
                    </a:ext>
                  </a:extLst>
                </p14:cNvPr>
                <p14:cNvContentPartPr/>
                <p14:nvPr/>
              </p14:nvContentPartPr>
              <p14:xfrm>
                <a:off x="9272015" y="4214608"/>
                <a:ext cx="171720" cy="127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3C7B915-C88D-8852-D63D-273B5FCDD51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63015" y="4205608"/>
                  <a:ext cx="189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B253C1D-2446-D2ED-88C5-85A2B0142DBB}"/>
                    </a:ext>
                  </a:extLst>
                </p14:cNvPr>
                <p14:cNvContentPartPr/>
                <p14:nvPr/>
              </p14:nvContentPartPr>
              <p14:xfrm>
                <a:off x="9500975" y="4128928"/>
                <a:ext cx="232920" cy="220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B253C1D-2446-D2ED-88C5-85A2B0142D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91975" y="4119943"/>
                  <a:ext cx="250560" cy="237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D860C0A-6D4D-5B89-D36A-99E0450CA588}"/>
                    </a:ext>
                  </a:extLst>
                </p14:cNvPr>
                <p14:cNvContentPartPr/>
                <p14:nvPr/>
              </p14:nvContentPartPr>
              <p14:xfrm>
                <a:off x="9776015" y="4185808"/>
                <a:ext cx="138600" cy="144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D860C0A-6D4D-5B89-D36A-99E0450CA5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66992" y="4176830"/>
                  <a:ext cx="156286" cy="1615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353E463-818A-A29F-B67B-EFF740C1B884}"/>
              </a:ext>
            </a:extLst>
          </p:cNvPr>
          <p:cNvGrpSpPr/>
          <p:nvPr/>
        </p:nvGrpSpPr>
        <p:grpSpPr>
          <a:xfrm>
            <a:off x="7951716" y="4209536"/>
            <a:ext cx="1154160" cy="305640"/>
            <a:chOff x="10387243" y="4030790"/>
            <a:chExt cx="115416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6DBA20A-0512-FF68-A58A-A4901F45E9A0}"/>
                    </a:ext>
                  </a:extLst>
                </p14:cNvPr>
                <p14:cNvContentPartPr/>
                <p14:nvPr/>
              </p14:nvContentPartPr>
              <p14:xfrm>
                <a:off x="10387243" y="4145990"/>
                <a:ext cx="105120" cy="126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6DBA20A-0512-FF68-A58A-A4901F45E9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78243" y="4136990"/>
                  <a:ext cx="122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19E4719-D435-79BB-5D60-B0249DAAC2BA}"/>
                    </a:ext>
                  </a:extLst>
                </p14:cNvPr>
                <p14:cNvContentPartPr/>
                <p14:nvPr/>
              </p14:nvContentPartPr>
              <p14:xfrm>
                <a:off x="10558243" y="4119350"/>
                <a:ext cx="76680" cy="1681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19E4719-D435-79BB-5D60-B0249DAAC2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49285" y="4110350"/>
                  <a:ext cx="94238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12720B4-A48C-4EA6-0956-A5DCC4A0C5AD}"/>
                    </a:ext>
                  </a:extLst>
                </p14:cNvPr>
                <p14:cNvContentPartPr/>
                <p14:nvPr/>
              </p14:nvContentPartPr>
              <p14:xfrm>
                <a:off x="10689283" y="4111790"/>
                <a:ext cx="70560" cy="169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12720B4-A48C-4EA6-0956-A5DCC4A0C5A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80283" y="4102790"/>
                  <a:ext cx="88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74EF966-0749-A58E-A7C4-B76F08718BAF}"/>
                    </a:ext>
                  </a:extLst>
                </p14:cNvPr>
                <p14:cNvContentPartPr/>
                <p14:nvPr/>
              </p14:nvContentPartPr>
              <p14:xfrm>
                <a:off x="10830763" y="4063910"/>
                <a:ext cx="13680" cy="1828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74EF966-0749-A58E-A7C4-B76F08718B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21994" y="4054910"/>
                  <a:ext cx="30868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51B9189-0D0A-C9AA-2121-34EC72D207F6}"/>
                    </a:ext>
                  </a:extLst>
                </p14:cNvPr>
                <p14:cNvContentPartPr/>
                <p14:nvPr/>
              </p14:nvContentPartPr>
              <p14:xfrm>
                <a:off x="10898443" y="4115030"/>
                <a:ext cx="100800" cy="198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51B9189-0D0A-C9AA-2121-34EC72D207F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89443" y="4106046"/>
                  <a:ext cx="118440" cy="21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0148D2C-3186-D071-1886-539913DF418A}"/>
                    </a:ext>
                  </a:extLst>
                </p14:cNvPr>
                <p14:cNvContentPartPr/>
                <p14:nvPr/>
              </p14:nvContentPartPr>
              <p14:xfrm>
                <a:off x="11047483" y="4116470"/>
                <a:ext cx="100800" cy="1393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0148D2C-3186-D071-1886-539913DF41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38483" y="4107470"/>
                  <a:ext cx="118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9C0C1ED-4AF9-6B2B-1580-C1CDCFA9F82F}"/>
                    </a:ext>
                  </a:extLst>
                </p14:cNvPr>
                <p14:cNvContentPartPr/>
                <p14:nvPr/>
              </p14:nvContentPartPr>
              <p14:xfrm>
                <a:off x="11199763" y="4030790"/>
                <a:ext cx="12960" cy="1861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9C0C1ED-4AF9-6B2B-1580-C1CDCFA9F8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90763" y="4021773"/>
                  <a:ext cx="30600" cy="203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0924F58-0EE1-65E8-8F4B-B9EED5C08A98}"/>
                    </a:ext>
                  </a:extLst>
                </p14:cNvPr>
                <p14:cNvContentPartPr/>
                <p14:nvPr/>
              </p14:nvContentPartPr>
              <p14:xfrm>
                <a:off x="11290483" y="4085150"/>
                <a:ext cx="83520" cy="126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0924F58-0EE1-65E8-8F4B-B9EED5C08A9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81483" y="4076150"/>
                  <a:ext cx="101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706DFDA-400A-AA0A-1758-BFF16DD68915}"/>
                    </a:ext>
                  </a:extLst>
                </p14:cNvPr>
                <p14:cNvContentPartPr/>
                <p14:nvPr/>
              </p14:nvContentPartPr>
              <p14:xfrm>
                <a:off x="11419363" y="4099190"/>
                <a:ext cx="122040" cy="237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706DFDA-400A-AA0A-1758-BFF16DD689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10389" y="4090190"/>
                  <a:ext cx="139628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3841E711-2A1F-F744-63D3-AA3BCF6E74E6}"/>
              </a:ext>
            </a:extLst>
          </p:cNvPr>
          <p:cNvGrpSpPr/>
          <p:nvPr/>
        </p:nvGrpSpPr>
        <p:grpSpPr>
          <a:xfrm>
            <a:off x="10595450" y="4264783"/>
            <a:ext cx="1022400" cy="218520"/>
            <a:chOff x="10605403" y="4646030"/>
            <a:chExt cx="102240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25E7CCC-A827-7C4D-3DF5-383B7A46E636}"/>
                    </a:ext>
                  </a:extLst>
                </p14:cNvPr>
                <p14:cNvContentPartPr/>
                <p14:nvPr/>
              </p14:nvContentPartPr>
              <p14:xfrm>
                <a:off x="10605403" y="4697150"/>
                <a:ext cx="136800" cy="1296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25E7CCC-A827-7C4D-3DF5-383B7A46E6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96403" y="4688150"/>
                  <a:ext cx="154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CE9A17C-7598-D9E1-CC6A-5598F95288EF}"/>
                    </a:ext>
                  </a:extLst>
                </p14:cNvPr>
                <p14:cNvContentPartPr/>
                <p14:nvPr/>
              </p14:nvContentPartPr>
              <p14:xfrm>
                <a:off x="10763443" y="4646030"/>
                <a:ext cx="127080" cy="171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CE9A17C-7598-D9E1-CC6A-5598F95288E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54443" y="4637030"/>
                  <a:ext cx="144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C89A7BD-E1B4-B8E6-ED3E-877E80B468FB}"/>
                    </a:ext>
                  </a:extLst>
                </p14:cNvPr>
                <p14:cNvContentPartPr/>
                <p14:nvPr/>
              </p14:nvContentPartPr>
              <p14:xfrm>
                <a:off x="10926523" y="4705430"/>
                <a:ext cx="84240" cy="94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C89A7BD-E1B4-B8E6-ED3E-877E80B468F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17484" y="4696396"/>
                  <a:ext cx="101956" cy="11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6E0AFF4-DC11-A1D6-1B9C-FF074DA21DFE}"/>
                    </a:ext>
                  </a:extLst>
                </p14:cNvPr>
                <p14:cNvContentPartPr/>
                <p14:nvPr/>
              </p14:nvContentPartPr>
              <p14:xfrm>
                <a:off x="11063323" y="4688870"/>
                <a:ext cx="54000" cy="1026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6E0AFF4-DC11-A1D6-1B9C-FF074DA21D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54383" y="4679870"/>
                  <a:ext cx="71523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853DF19-6CBE-0D8D-E004-5C3F0DFA7F38}"/>
                    </a:ext>
                  </a:extLst>
                </p14:cNvPr>
                <p14:cNvContentPartPr/>
                <p14:nvPr/>
              </p14:nvContentPartPr>
              <p14:xfrm>
                <a:off x="11201923" y="4687430"/>
                <a:ext cx="100800" cy="177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853DF19-6CBE-0D8D-E004-5C3F0DFA7F3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92923" y="4678430"/>
                  <a:ext cx="118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EF8785E-9F17-6935-C487-7BA6C4D0DAA1}"/>
                    </a:ext>
                  </a:extLst>
                </p14:cNvPr>
                <p14:cNvContentPartPr/>
                <p14:nvPr/>
              </p14:nvContentPartPr>
              <p14:xfrm>
                <a:off x="11373643" y="4687070"/>
                <a:ext cx="147240" cy="113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EF8785E-9F17-6935-C487-7BA6C4D0DAA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64643" y="4678070"/>
                  <a:ext cx="164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07A9433-015F-6F02-EE2A-2F2F0CAFA103}"/>
                    </a:ext>
                  </a:extLst>
                </p14:cNvPr>
                <p14:cNvContentPartPr/>
                <p14:nvPr/>
              </p14:nvContentPartPr>
              <p14:xfrm>
                <a:off x="11528803" y="4647830"/>
                <a:ext cx="99000" cy="1771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07A9433-015F-6F02-EE2A-2F2F0CAFA1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519803" y="4638830"/>
                  <a:ext cx="1166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9B7983-9AD1-FF56-84DE-4D0A703F0DEF}"/>
              </a:ext>
            </a:extLst>
          </p:cNvPr>
          <p:cNvGrpSpPr/>
          <p:nvPr/>
        </p:nvGrpSpPr>
        <p:grpSpPr>
          <a:xfrm>
            <a:off x="9449210" y="4221583"/>
            <a:ext cx="892800" cy="346320"/>
            <a:chOff x="9325276" y="4144978"/>
            <a:chExt cx="89280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0A2561-F240-D518-CC70-5DB151B0DEE6}"/>
                    </a:ext>
                  </a:extLst>
                </p14:cNvPr>
                <p14:cNvContentPartPr/>
                <p14:nvPr/>
              </p14:nvContentPartPr>
              <p14:xfrm>
                <a:off x="9325276" y="4306978"/>
                <a:ext cx="92880" cy="184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0A2561-F240-D518-CC70-5DB151B0DE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16276" y="4297996"/>
                  <a:ext cx="110520" cy="201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E98020-9476-3701-001C-B3EF4AD79364}"/>
                    </a:ext>
                  </a:extLst>
                </p14:cNvPr>
                <p14:cNvContentPartPr/>
                <p14:nvPr/>
              </p14:nvContentPartPr>
              <p14:xfrm>
                <a:off x="9472876" y="4305538"/>
                <a:ext cx="100800" cy="85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E98020-9476-3701-001C-B3EF4AD793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63876" y="4296500"/>
                  <a:ext cx="118440" cy="103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62EAE6-7B63-518D-14B3-08380E50FEFC}"/>
                    </a:ext>
                  </a:extLst>
                </p14:cNvPr>
                <p14:cNvContentPartPr/>
                <p14:nvPr/>
              </p14:nvContentPartPr>
              <p14:xfrm>
                <a:off x="9622996" y="4263778"/>
                <a:ext cx="72360" cy="105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62EAE6-7B63-518D-14B3-08380E50FEF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14041" y="4254778"/>
                  <a:ext cx="89913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63ABFD-EB86-C9FC-E499-3184273711B2}"/>
                    </a:ext>
                  </a:extLst>
                </p14:cNvPr>
                <p14:cNvContentPartPr/>
                <p14:nvPr/>
              </p14:nvContentPartPr>
              <p14:xfrm>
                <a:off x="9777076" y="4144978"/>
                <a:ext cx="18360" cy="219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63ABFD-EB86-C9FC-E499-3184273711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67896" y="4135978"/>
                  <a:ext cx="36353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6329924-EF40-2438-A2AC-6CE9E456A6BF}"/>
                    </a:ext>
                  </a:extLst>
                </p14:cNvPr>
                <p14:cNvContentPartPr/>
                <p14:nvPr/>
              </p14:nvContentPartPr>
              <p14:xfrm>
                <a:off x="9751156" y="4241098"/>
                <a:ext cx="92520" cy="1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6329924-EF40-2438-A2AC-6CE9E456A6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42156" y="4232098"/>
                  <a:ext cx="110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9C61F6-77F2-61D9-2EAC-0802593CB40C}"/>
                    </a:ext>
                  </a:extLst>
                </p14:cNvPr>
                <p14:cNvContentPartPr/>
                <p14:nvPr/>
              </p14:nvContentPartPr>
              <p14:xfrm>
                <a:off x="9904516" y="4211578"/>
                <a:ext cx="24480" cy="12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9C61F6-77F2-61D9-2EAC-0802593CB40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95516" y="4202603"/>
                  <a:ext cx="42120" cy="146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CB1DF0-C3F4-E133-4808-5363884AFE28}"/>
                    </a:ext>
                  </a:extLst>
                </p14:cNvPr>
                <p14:cNvContentPartPr/>
                <p14:nvPr/>
              </p14:nvContentPartPr>
              <p14:xfrm>
                <a:off x="10009276" y="4261618"/>
                <a:ext cx="92520" cy="7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CB1DF0-C3F4-E133-4808-5363884AFE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00276" y="4252618"/>
                  <a:ext cx="110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4B764B-E025-2FCB-D123-FC414C9AE792}"/>
                    </a:ext>
                  </a:extLst>
                </p14:cNvPr>
                <p14:cNvContentPartPr/>
                <p14:nvPr/>
              </p14:nvContentPartPr>
              <p14:xfrm>
                <a:off x="10165876" y="4148938"/>
                <a:ext cx="52200" cy="22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4B764B-E025-2FCB-D123-FC414C9AE7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56938" y="4139938"/>
                  <a:ext cx="69719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D389CC-0F2E-1BF1-7E2F-84F5B1E5081B}"/>
                  </a:ext>
                </a:extLst>
              </p14:cNvPr>
              <p14:cNvContentPartPr/>
              <p14:nvPr/>
            </p14:nvContentPartPr>
            <p14:xfrm>
              <a:off x="1028160" y="1549800"/>
              <a:ext cx="10602360" cy="517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D389CC-0F2E-1BF1-7E2F-84F5B1E5081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18800" y="1540440"/>
                <a:ext cx="10621080" cy="51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928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984C-0193-7F41-FB71-BD98FD39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Stereochemistry of Diels-Alder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977F1-EC4D-A8DE-891B-62B03EE3E7BB}"/>
              </a:ext>
            </a:extLst>
          </p:cNvPr>
          <p:cNvGrpSpPr/>
          <p:nvPr/>
        </p:nvGrpSpPr>
        <p:grpSpPr>
          <a:xfrm>
            <a:off x="2866494" y="2041402"/>
            <a:ext cx="232200" cy="312480"/>
            <a:chOff x="2866494" y="2041402"/>
            <a:chExt cx="2322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F918E3-942C-B1B2-9CA7-231F68D1C0BF}"/>
                    </a:ext>
                  </a:extLst>
                </p14:cNvPr>
                <p14:cNvContentPartPr/>
                <p14:nvPr/>
              </p14:nvContentPartPr>
              <p14:xfrm>
                <a:off x="2915454" y="2041402"/>
                <a:ext cx="54000" cy="31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F918E3-942C-B1B2-9CA7-231F68D1C0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06454" y="2032402"/>
                  <a:ext cx="71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08EE90-E057-6965-8584-362F40059D3D}"/>
                    </a:ext>
                  </a:extLst>
                </p14:cNvPr>
                <p14:cNvContentPartPr/>
                <p14:nvPr/>
              </p14:nvContentPartPr>
              <p14:xfrm>
                <a:off x="2866494" y="2168842"/>
                <a:ext cx="232200" cy="4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08EE90-E057-6965-8584-362F40059D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57480" y="2159842"/>
                  <a:ext cx="249867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259EB1E-1920-FE23-1227-7432C8D36841}"/>
                  </a:ext>
                </a:extLst>
              </p14:cNvPr>
              <p14:cNvContentPartPr/>
              <p14:nvPr/>
            </p14:nvContentPartPr>
            <p14:xfrm>
              <a:off x="840774" y="2591842"/>
              <a:ext cx="638280" cy="29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259EB1E-1920-FE23-1227-7432C8D368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774" y="2582842"/>
                <a:ext cx="6559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4C18D16-60AE-B3DA-0DAF-5BC939ECBBF8}"/>
                  </a:ext>
                </a:extLst>
              </p14:cNvPr>
              <p14:cNvContentPartPr/>
              <p14:nvPr/>
            </p14:nvContentPartPr>
            <p14:xfrm>
              <a:off x="3897534" y="1645943"/>
              <a:ext cx="485640" cy="255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4C18D16-60AE-B3DA-0DAF-5BC939ECBB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8534" y="1636956"/>
                <a:ext cx="503280" cy="273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4DB145B-0C74-5A76-B4C3-9B3070B8F207}"/>
                  </a:ext>
                </a:extLst>
              </p14:cNvPr>
              <p14:cNvContentPartPr/>
              <p14:nvPr/>
            </p14:nvContentPartPr>
            <p14:xfrm>
              <a:off x="7023272" y="2087746"/>
              <a:ext cx="1470960" cy="395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4DB145B-0C74-5A76-B4C3-9B3070B8F2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4272" y="2078746"/>
                <a:ext cx="148860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7212123-7264-C073-08FA-A3D2464EC66E}"/>
              </a:ext>
            </a:extLst>
          </p:cNvPr>
          <p:cNvGrpSpPr/>
          <p:nvPr/>
        </p:nvGrpSpPr>
        <p:grpSpPr>
          <a:xfrm>
            <a:off x="797934" y="1116554"/>
            <a:ext cx="959718" cy="2128680"/>
            <a:chOff x="797934" y="1116554"/>
            <a:chExt cx="959718" cy="21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F1669A-0E8A-D851-119C-61D2A390346A}"/>
                    </a:ext>
                  </a:extLst>
                </p14:cNvPr>
                <p14:cNvContentPartPr/>
                <p14:nvPr/>
              </p14:nvContentPartPr>
              <p14:xfrm>
                <a:off x="797934" y="1919722"/>
                <a:ext cx="47880" cy="68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F1669A-0E8A-D851-119C-61D2A39034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8934" y="1910727"/>
                  <a:ext cx="65520" cy="701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083DDD-21D4-A8D3-0E5D-AD9EB08B0926}"/>
                    </a:ext>
                  </a:extLst>
                </p14:cNvPr>
                <p14:cNvContentPartPr/>
                <p14:nvPr/>
              </p14:nvContentPartPr>
              <p14:xfrm>
                <a:off x="1268052" y="1116554"/>
                <a:ext cx="8280" cy="408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083DDD-21D4-A8D3-0E5D-AD9EB08B09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9052" y="1107554"/>
                  <a:ext cx="25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907D3BB-AA63-FAB6-0933-8279D82B191C}"/>
                    </a:ext>
                  </a:extLst>
                </p14:cNvPr>
                <p14:cNvContentPartPr/>
                <p14:nvPr/>
              </p14:nvContentPartPr>
              <p14:xfrm>
                <a:off x="1467132" y="2884874"/>
                <a:ext cx="81000" cy="360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907D3BB-AA63-FAB6-0933-8279D82B19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58132" y="2875874"/>
                  <a:ext cx="986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3C63C6-F3DA-C458-C657-865564E9EB92}"/>
                    </a:ext>
                  </a:extLst>
                </p14:cNvPr>
                <p14:cNvContentPartPr/>
                <p14:nvPr/>
              </p14:nvContentPartPr>
              <p14:xfrm>
                <a:off x="1496652" y="2534234"/>
                <a:ext cx="261000" cy="35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3C63C6-F3DA-C458-C657-865564E9EB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7664" y="2525234"/>
                  <a:ext cx="278616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49CC08-B1D7-1A07-9A6D-A9D5B8732D95}"/>
                    </a:ext>
                  </a:extLst>
                </p14:cNvPr>
                <p14:cNvContentPartPr/>
                <p14:nvPr/>
              </p14:nvContentPartPr>
              <p14:xfrm>
                <a:off x="968892" y="2566274"/>
                <a:ext cx="488520" cy="207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49CC08-B1D7-1A07-9A6D-A9D5B8732D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9899" y="2557274"/>
                  <a:ext cx="506147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1F2DF9A-841D-E1E7-187F-303DD7DC040D}"/>
              </a:ext>
            </a:extLst>
          </p:cNvPr>
          <p:cNvGrpSpPr/>
          <p:nvPr/>
        </p:nvGrpSpPr>
        <p:grpSpPr>
          <a:xfrm>
            <a:off x="792492" y="1530194"/>
            <a:ext cx="885960" cy="414000"/>
            <a:chOff x="792492" y="1530194"/>
            <a:chExt cx="88596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92AF34A-D901-BE05-1C6D-EB8196A7DE9B}"/>
                    </a:ext>
                  </a:extLst>
                </p14:cNvPr>
                <p14:cNvContentPartPr/>
                <p14:nvPr/>
              </p14:nvContentPartPr>
              <p14:xfrm>
                <a:off x="1261572" y="1530194"/>
                <a:ext cx="416880" cy="27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92AF34A-D901-BE05-1C6D-EB8196A7DE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52572" y="1521194"/>
                  <a:ext cx="434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4DDAC1B-53B9-B724-31E8-A2AACD390CDA}"/>
                    </a:ext>
                  </a:extLst>
                </p14:cNvPr>
                <p14:cNvContentPartPr/>
                <p14:nvPr/>
              </p14:nvContentPartPr>
              <p14:xfrm>
                <a:off x="792492" y="1539554"/>
                <a:ext cx="456120" cy="37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4DDAC1B-53B9-B724-31E8-A2AACD390C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3492" y="1530554"/>
                  <a:ext cx="473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7FCA939-AD48-C0BC-6391-A8CC79083C85}"/>
                    </a:ext>
                  </a:extLst>
                </p14:cNvPr>
                <p14:cNvContentPartPr/>
                <p14:nvPr/>
              </p14:nvContentPartPr>
              <p14:xfrm>
                <a:off x="894732" y="1678154"/>
                <a:ext cx="352440" cy="266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7FCA939-AD48-C0BC-6391-A8CC79083C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5732" y="1669154"/>
                  <a:ext cx="3700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6DE8D8C-0066-F323-DF4F-F3DCF6B60908}"/>
              </a:ext>
            </a:extLst>
          </p:cNvPr>
          <p:cNvGrpSpPr/>
          <p:nvPr/>
        </p:nvGrpSpPr>
        <p:grpSpPr>
          <a:xfrm>
            <a:off x="4042391" y="1429402"/>
            <a:ext cx="1916503" cy="1681376"/>
            <a:chOff x="4042391" y="1429402"/>
            <a:chExt cx="1916503" cy="16813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ADFBCD-F45D-4EDA-61BC-8A5450F2399D}"/>
                    </a:ext>
                  </a:extLst>
                </p14:cNvPr>
                <p14:cNvContentPartPr/>
                <p14:nvPr/>
              </p14:nvContentPartPr>
              <p14:xfrm>
                <a:off x="4333854" y="1916482"/>
                <a:ext cx="98640" cy="67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ADFBCD-F45D-4EDA-61BC-8A5450F239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24854" y="1907482"/>
                  <a:ext cx="11628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D93519-10BD-77AE-B4B3-BEA67761254D}"/>
                    </a:ext>
                  </a:extLst>
                </p14:cNvPr>
                <p14:cNvContentPartPr/>
                <p14:nvPr/>
              </p14:nvContentPartPr>
              <p14:xfrm>
                <a:off x="4525734" y="1909282"/>
                <a:ext cx="116640" cy="692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D93519-10BD-77AE-B4B3-BEA6776125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16734" y="1900277"/>
                  <a:ext cx="134280" cy="709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5D2827-2AEB-470D-B2C5-15BAD9416253}"/>
                    </a:ext>
                  </a:extLst>
                </p14:cNvPr>
                <p14:cNvContentPartPr/>
                <p14:nvPr/>
              </p14:nvContentPartPr>
              <p14:xfrm>
                <a:off x="4389654" y="1671682"/>
                <a:ext cx="428760" cy="22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5D2827-2AEB-470D-B2C5-15BAD94162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0654" y="1662668"/>
                  <a:ext cx="446400" cy="246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82D72B-9C7F-2363-0E7A-751809E82F22}"/>
                    </a:ext>
                  </a:extLst>
                </p14:cNvPr>
                <p14:cNvContentPartPr/>
                <p14:nvPr/>
              </p14:nvContentPartPr>
              <p14:xfrm>
                <a:off x="4980054" y="1476202"/>
                <a:ext cx="1566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82D72B-9C7F-2363-0E7A-751809E82F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1054" y="1467202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3FC8F7-9CD0-CB62-65AD-05A6CD00F127}"/>
                    </a:ext>
                  </a:extLst>
                </p14:cNvPr>
                <p14:cNvContentPartPr/>
                <p14:nvPr/>
              </p14:nvContentPartPr>
              <p14:xfrm>
                <a:off x="5024694" y="1585282"/>
                <a:ext cx="128160" cy="28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3FC8F7-9CD0-CB62-65AD-05A6CD00F1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5694" y="1576394"/>
                  <a:ext cx="145800" cy="45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380AA9-5064-D8B1-A90F-8F92A20B699F}"/>
                    </a:ext>
                  </a:extLst>
                </p14:cNvPr>
                <p14:cNvContentPartPr/>
                <p14:nvPr/>
              </p14:nvContentPartPr>
              <p14:xfrm>
                <a:off x="5042334" y="1688242"/>
                <a:ext cx="19296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380AA9-5064-D8B1-A90F-8F92A20B69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33334" y="1679149"/>
                  <a:ext cx="210600" cy="5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BD836E-0798-86B9-AF03-C6404C5FB0ED}"/>
                    </a:ext>
                  </a:extLst>
                </p14:cNvPr>
                <p14:cNvContentPartPr/>
                <p14:nvPr/>
              </p14:nvContentPartPr>
              <p14:xfrm>
                <a:off x="5305854" y="1429402"/>
                <a:ext cx="251640" cy="27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BD836E-0798-86B9-AF03-C6404C5FB0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96854" y="1420402"/>
                  <a:ext cx="269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886E10-8829-1E62-4E8C-161DFD5BEA4E}"/>
                    </a:ext>
                  </a:extLst>
                </p14:cNvPr>
                <p14:cNvContentPartPr/>
                <p14:nvPr/>
              </p14:nvContentPartPr>
              <p14:xfrm>
                <a:off x="5713734" y="1462162"/>
                <a:ext cx="245160" cy="227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886E10-8829-1E62-4E8C-161DFD5BEA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04734" y="1453148"/>
                  <a:ext cx="262800" cy="24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D5D931F-0FAF-0C28-40F1-1466A3CE9E9F}"/>
                    </a:ext>
                  </a:extLst>
                </p14:cNvPr>
                <p14:cNvContentPartPr/>
                <p14:nvPr/>
              </p14:nvContentPartPr>
              <p14:xfrm>
                <a:off x="4489871" y="2581578"/>
                <a:ext cx="668160" cy="41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D5D931F-0FAF-0C28-40F1-1466A3CE9E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80871" y="2572578"/>
                  <a:ext cx="6858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C99594-BE97-9DE2-12FA-A66226DB2E10}"/>
                    </a:ext>
                  </a:extLst>
                </p14:cNvPr>
                <p14:cNvContentPartPr/>
                <p14:nvPr/>
              </p14:nvContentPartPr>
              <p14:xfrm>
                <a:off x="4042391" y="2584818"/>
                <a:ext cx="449280" cy="525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C99594-BE97-9DE2-12FA-A66226DB2E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33391" y="2575818"/>
                  <a:ext cx="466920" cy="54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78E0E5-27D5-29FD-AEA5-BDF81D921E8B}"/>
                  </a:ext>
                </a:extLst>
              </p14:cNvPr>
              <p14:cNvContentPartPr/>
              <p14:nvPr/>
            </p14:nvContentPartPr>
            <p14:xfrm>
              <a:off x="632561" y="244282"/>
              <a:ext cx="11133000" cy="4692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78E0E5-27D5-29FD-AEA5-BDF81D921E8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3201" y="234922"/>
                <a:ext cx="11151720" cy="47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74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CF5C-B9FB-ECB9-34B6-873EC95F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98" y="-407916"/>
            <a:ext cx="11353800" cy="1325563"/>
          </a:xfrm>
        </p:spPr>
        <p:txBody>
          <a:bodyPr>
            <a:normAutofit/>
          </a:bodyPr>
          <a:lstStyle/>
          <a:p>
            <a:r>
              <a:rPr lang="en-US" sz="2600" dirty="0"/>
              <a:t>Drawing Diels-Alder Products: Strategy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D9F50D-9631-B2D8-F09F-3C0D4AE089F1}"/>
              </a:ext>
            </a:extLst>
          </p:cNvPr>
          <p:cNvGrpSpPr/>
          <p:nvPr/>
        </p:nvGrpSpPr>
        <p:grpSpPr>
          <a:xfrm>
            <a:off x="862474" y="593469"/>
            <a:ext cx="360000" cy="479160"/>
            <a:chOff x="1127981" y="938885"/>
            <a:chExt cx="36000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44A573-0190-74A0-0594-3FC87D26BBED}"/>
                    </a:ext>
                  </a:extLst>
                </p14:cNvPr>
                <p14:cNvContentPartPr/>
                <p14:nvPr/>
              </p14:nvContentPartPr>
              <p14:xfrm>
                <a:off x="1283861" y="1023845"/>
                <a:ext cx="31680" cy="292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44A573-0190-74A0-0594-3FC87D26BB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4861" y="1014845"/>
                  <a:ext cx="49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CF3EB9-6E75-F20A-E30C-A9B0925F58E3}"/>
                    </a:ext>
                  </a:extLst>
                </p14:cNvPr>
                <p14:cNvContentPartPr/>
                <p14:nvPr/>
              </p14:nvContentPartPr>
              <p14:xfrm>
                <a:off x="1127981" y="938885"/>
                <a:ext cx="360000" cy="47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CF3EB9-6E75-F20A-E30C-A9B0925F58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8981" y="929878"/>
                  <a:ext cx="377640" cy="4968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6A3BAF-0DC9-5986-1965-4E62AE5625CB}"/>
              </a:ext>
            </a:extLst>
          </p:cNvPr>
          <p:cNvGrpSpPr/>
          <p:nvPr/>
        </p:nvGrpSpPr>
        <p:grpSpPr>
          <a:xfrm>
            <a:off x="1482754" y="653589"/>
            <a:ext cx="987840" cy="318600"/>
            <a:chOff x="1748261" y="999005"/>
            <a:chExt cx="98784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A4AC23-5877-C7AF-A69A-56BE3BE14C24}"/>
                    </a:ext>
                  </a:extLst>
                </p14:cNvPr>
                <p14:cNvContentPartPr/>
                <p14:nvPr/>
              </p14:nvContentPartPr>
              <p14:xfrm>
                <a:off x="1748261" y="1033925"/>
                <a:ext cx="347760" cy="251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A4AC23-5877-C7AF-A69A-56BE3BE14C2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39252" y="1024925"/>
                  <a:ext cx="365418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4D0E32-4860-2867-0D43-0C1CD698F5CF}"/>
                    </a:ext>
                  </a:extLst>
                </p14:cNvPr>
                <p14:cNvContentPartPr/>
                <p14:nvPr/>
              </p14:nvContentPartPr>
              <p14:xfrm>
                <a:off x="2071901" y="1052645"/>
                <a:ext cx="94680" cy="264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4D0E32-4860-2867-0D43-0C1CD698F5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62901" y="1043645"/>
                  <a:ext cx="112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CD36DC-7693-5FA2-6268-37ACC927A315}"/>
                    </a:ext>
                  </a:extLst>
                </p14:cNvPr>
                <p14:cNvContentPartPr/>
                <p14:nvPr/>
              </p14:nvContentPartPr>
              <p14:xfrm>
                <a:off x="2084501" y="1181165"/>
                <a:ext cx="263520" cy="11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CD36DC-7693-5FA2-6268-37ACC927A3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5501" y="1172165"/>
                  <a:ext cx="281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B230EC-F647-FFF1-C077-687204F80BBD}"/>
                    </a:ext>
                  </a:extLst>
                </p14:cNvPr>
                <p14:cNvContentPartPr/>
                <p14:nvPr/>
              </p14:nvContentPartPr>
              <p14:xfrm>
                <a:off x="2399861" y="999005"/>
                <a:ext cx="75240" cy="29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B230EC-F647-FFF1-C077-687204F80B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90861" y="990005"/>
                  <a:ext cx="92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0A8921-8A34-4570-F55A-D66793A42852}"/>
                    </a:ext>
                  </a:extLst>
                </p14:cNvPr>
                <p14:cNvContentPartPr/>
                <p14:nvPr/>
              </p14:nvContentPartPr>
              <p14:xfrm>
                <a:off x="2369261" y="1154525"/>
                <a:ext cx="366840" cy="126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0A8921-8A34-4570-F55A-D66793A428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0261" y="1145525"/>
                  <a:ext cx="3844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4C3A4A-A65B-AAF9-2669-8B909C757BED}"/>
              </a:ext>
            </a:extLst>
          </p:cNvPr>
          <p:cNvGrpSpPr/>
          <p:nvPr/>
        </p:nvGrpSpPr>
        <p:grpSpPr>
          <a:xfrm>
            <a:off x="2916994" y="627669"/>
            <a:ext cx="826920" cy="324720"/>
            <a:chOff x="3182501" y="973085"/>
            <a:chExt cx="82692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477209-75CD-4921-36DC-65AA3EA6962A}"/>
                    </a:ext>
                  </a:extLst>
                </p14:cNvPr>
                <p14:cNvContentPartPr/>
                <p14:nvPr/>
              </p14:nvContentPartPr>
              <p14:xfrm>
                <a:off x="3182501" y="973085"/>
                <a:ext cx="142920" cy="324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477209-75CD-4921-36DC-65AA3EA696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3524" y="964085"/>
                  <a:ext cx="160516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FBF1F0-E2ED-1A94-B434-50EE79A8B84E}"/>
                    </a:ext>
                  </a:extLst>
                </p14:cNvPr>
                <p14:cNvContentPartPr/>
                <p14:nvPr/>
              </p14:nvContentPartPr>
              <p14:xfrm>
                <a:off x="3352421" y="1071365"/>
                <a:ext cx="46800" cy="174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FBF1F0-E2ED-1A94-B434-50EE79A8B8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3421" y="1062384"/>
                  <a:ext cx="6444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898F1E-4D96-2C70-044E-442334260F4D}"/>
                    </a:ext>
                  </a:extLst>
                </p14:cNvPr>
                <p14:cNvContentPartPr/>
                <p14:nvPr/>
              </p14:nvContentPartPr>
              <p14:xfrm>
                <a:off x="3478061" y="1118165"/>
                <a:ext cx="117720" cy="17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898F1E-4D96-2C70-044E-442334260F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69061" y="1109184"/>
                  <a:ext cx="13536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675029-6C30-558B-9189-D6E3E6E548EB}"/>
                    </a:ext>
                  </a:extLst>
                </p14:cNvPr>
                <p14:cNvContentPartPr/>
                <p14:nvPr/>
              </p14:nvContentPartPr>
              <p14:xfrm>
                <a:off x="3622781" y="1134725"/>
                <a:ext cx="386640" cy="153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675029-6C30-558B-9189-D6E3E6E548E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13773" y="1125725"/>
                  <a:ext cx="404296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D81AF2-19EC-777D-1CA6-40AE370EF698}"/>
              </a:ext>
            </a:extLst>
          </p:cNvPr>
          <p:cNvGrpSpPr/>
          <p:nvPr/>
        </p:nvGrpSpPr>
        <p:grpSpPr>
          <a:xfrm>
            <a:off x="4141354" y="694989"/>
            <a:ext cx="201960" cy="242280"/>
            <a:chOff x="4406861" y="1040405"/>
            <a:chExt cx="2019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4A16F8-58D4-B4DC-9E6D-F28784C1B923}"/>
                    </a:ext>
                  </a:extLst>
                </p14:cNvPr>
                <p14:cNvContentPartPr/>
                <p14:nvPr/>
              </p14:nvContentPartPr>
              <p14:xfrm>
                <a:off x="4423421" y="1040405"/>
                <a:ext cx="56160" cy="242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4A16F8-58D4-B4DC-9E6D-F28784C1B9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4421" y="1031405"/>
                  <a:ext cx="73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C7A994B-62AD-8199-C2EB-3F81C99A8BF4}"/>
                    </a:ext>
                  </a:extLst>
                </p14:cNvPr>
                <p14:cNvContentPartPr/>
                <p14:nvPr/>
              </p14:nvContentPartPr>
              <p14:xfrm>
                <a:off x="4406861" y="1140485"/>
                <a:ext cx="201960" cy="11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C7A994B-62AD-8199-C2EB-3F81C99A8B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97861" y="1131456"/>
                  <a:ext cx="219600" cy="1285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A6658A-2A1E-87E6-EC73-99E0C30AEAC6}"/>
              </a:ext>
            </a:extLst>
          </p:cNvPr>
          <p:cNvGrpSpPr/>
          <p:nvPr/>
        </p:nvGrpSpPr>
        <p:grpSpPr>
          <a:xfrm>
            <a:off x="4733554" y="751149"/>
            <a:ext cx="801000" cy="197280"/>
            <a:chOff x="4999061" y="1096565"/>
            <a:chExt cx="80100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CD4A72-55ED-A3A4-C7E2-4B18EA321983}"/>
                    </a:ext>
                  </a:extLst>
                </p14:cNvPr>
                <p14:cNvContentPartPr/>
                <p14:nvPr/>
              </p14:nvContentPartPr>
              <p14:xfrm>
                <a:off x="4999061" y="1096565"/>
                <a:ext cx="136440" cy="164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CD4A72-55ED-A3A4-C7E2-4B18EA3219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90037" y="1087585"/>
                  <a:ext cx="154127" cy="18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DBB1BE-ECD2-DAF1-FC32-3E282D7ED8FA}"/>
                    </a:ext>
                  </a:extLst>
                </p14:cNvPr>
                <p14:cNvContentPartPr/>
                <p14:nvPr/>
              </p14:nvContentPartPr>
              <p14:xfrm>
                <a:off x="5221901" y="1168565"/>
                <a:ext cx="84960" cy="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DBB1BE-ECD2-DAF1-FC32-3E282D7ED8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12863" y="1159565"/>
                  <a:ext cx="102675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7953EE-7CC4-7F35-9EA5-21D098EBF8A3}"/>
                    </a:ext>
                  </a:extLst>
                </p14:cNvPr>
                <p14:cNvContentPartPr/>
                <p14:nvPr/>
              </p14:nvContentPartPr>
              <p14:xfrm>
                <a:off x="5389301" y="1133285"/>
                <a:ext cx="206280" cy="11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7953EE-7CC4-7F35-9EA5-21D098EBF8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80301" y="1124285"/>
                  <a:ext cx="22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43404D-E54E-903B-007F-F7A832D5C400}"/>
                    </a:ext>
                  </a:extLst>
                </p14:cNvPr>
                <p14:cNvContentPartPr/>
                <p14:nvPr/>
              </p14:nvContentPartPr>
              <p14:xfrm>
                <a:off x="5578301" y="1109885"/>
                <a:ext cx="189360" cy="18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43404D-E54E-903B-007F-F7A832D5C4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69284" y="1100885"/>
                  <a:ext cx="207034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41A8BE-D3A8-0490-F8EC-B177030AF97D}"/>
                    </a:ext>
                  </a:extLst>
                </p14:cNvPr>
                <p14:cNvContentPartPr/>
                <p14:nvPr/>
              </p14:nvContentPartPr>
              <p14:xfrm>
                <a:off x="5683781" y="1114205"/>
                <a:ext cx="116280" cy="4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41A8BE-D3A8-0490-F8EC-B177030AF9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74809" y="1105205"/>
                  <a:ext cx="133866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A40765-6040-F914-998B-A47B49B914CC}"/>
              </a:ext>
            </a:extLst>
          </p:cNvPr>
          <p:cNvGrpSpPr/>
          <p:nvPr/>
        </p:nvGrpSpPr>
        <p:grpSpPr>
          <a:xfrm>
            <a:off x="5993914" y="662229"/>
            <a:ext cx="1663560" cy="290880"/>
            <a:chOff x="6259421" y="1007645"/>
            <a:chExt cx="16635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9991A0-CB2D-2391-2E45-D513CBB2B1DD}"/>
                    </a:ext>
                  </a:extLst>
                </p14:cNvPr>
                <p14:cNvContentPartPr/>
                <p14:nvPr/>
              </p14:nvContentPartPr>
              <p14:xfrm>
                <a:off x="6259421" y="1121045"/>
                <a:ext cx="82080" cy="155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9991A0-CB2D-2391-2E45-D513CBB2B1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50421" y="1112045"/>
                  <a:ext cx="99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CBB9F5-7F56-97EB-0AE4-04F1151106D3}"/>
                    </a:ext>
                  </a:extLst>
                </p14:cNvPr>
                <p14:cNvContentPartPr/>
                <p14:nvPr/>
              </p14:nvContentPartPr>
              <p14:xfrm>
                <a:off x="6360941" y="1167125"/>
                <a:ext cx="99000" cy="9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CBB9F5-7F56-97EB-0AE4-04F1151106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51941" y="1158157"/>
                  <a:ext cx="116640" cy="11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6F02C3-0E67-1137-B868-243BB4EC0041}"/>
                    </a:ext>
                  </a:extLst>
                </p14:cNvPr>
                <p14:cNvContentPartPr/>
                <p14:nvPr/>
              </p14:nvContentPartPr>
              <p14:xfrm>
                <a:off x="6457421" y="1154165"/>
                <a:ext cx="163800" cy="133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6F02C3-0E67-1137-B868-243BB4EC00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8421" y="1145165"/>
                  <a:ext cx="18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E4A003-6FA1-21CC-B9B0-6C5D4939AB6B}"/>
                    </a:ext>
                  </a:extLst>
                </p14:cNvPr>
                <p14:cNvContentPartPr/>
                <p14:nvPr/>
              </p14:nvContentPartPr>
              <p14:xfrm>
                <a:off x="6669821" y="1007645"/>
                <a:ext cx="52200" cy="290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E4A003-6FA1-21CC-B9B0-6C5D4939AB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60821" y="998645"/>
                  <a:ext cx="69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60C484-48F4-4E8F-33A3-A9A162747BC5}"/>
                    </a:ext>
                  </a:extLst>
                </p14:cNvPr>
                <p14:cNvContentPartPr/>
                <p14:nvPr/>
              </p14:nvContentPartPr>
              <p14:xfrm>
                <a:off x="6666581" y="1168925"/>
                <a:ext cx="201960" cy="123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60C484-48F4-4E8F-33A3-A9A162747B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57581" y="1159925"/>
                  <a:ext cx="219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1F33ECE-BDE6-E94F-5655-B3B8582B9D6A}"/>
                    </a:ext>
                  </a:extLst>
                </p14:cNvPr>
                <p14:cNvContentPartPr/>
                <p14:nvPr/>
              </p14:nvContentPartPr>
              <p14:xfrm>
                <a:off x="6882941" y="1132925"/>
                <a:ext cx="57600" cy="139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1F33ECE-BDE6-E94F-5655-B3B8582B9D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73941" y="1123925"/>
                  <a:ext cx="7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4AFB987-22BE-CD93-819C-4D8E768E5AA6}"/>
                    </a:ext>
                  </a:extLst>
                </p14:cNvPr>
                <p14:cNvContentPartPr/>
                <p14:nvPr/>
              </p14:nvContentPartPr>
              <p14:xfrm>
                <a:off x="7015421" y="1132205"/>
                <a:ext cx="360000" cy="13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4AFB987-22BE-CD93-819C-4D8E768E5A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06421" y="1123205"/>
                  <a:ext cx="377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F5180E-D224-3BB6-EE27-40687C51AAE5}"/>
                    </a:ext>
                  </a:extLst>
                </p14:cNvPr>
                <p14:cNvContentPartPr/>
                <p14:nvPr/>
              </p14:nvContentPartPr>
              <p14:xfrm>
                <a:off x="7419701" y="1047245"/>
                <a:ext cx="97560" cy="19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F5180E-D224-3BB6-EE27-40687C51AA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0701" y="1038245"/>
                  <a:ext cx="115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6AEB9A-CDA6-89CE-5DE7-4D4E2E6C35B2}"/>
                    </a:ext>
                  </a:extLst>
                </p14:cNvPr>
                <p14:cNvContentPartPr/>
                <p14:nvPr/>
              </p14:nvContentPartPr>
              <p14:xfrm>
                <a:off x="7583501" y="1181885"/>
                <a:ext cx="11520" cy="28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6AEB9A-CDA6-89CE-5DE7-4D4E2E6C35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74501" y="1172885"/>
                  <a:ext cx="29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B40496-FC5B-AC16-E198-CE1116BAE482}"/>
                    </a:ext>
                  </a:extLst>
                </p14:cNvPr>
                <p14:cNvContentPartPr/>
                <p14:nvPr/>
              </p14:nvContentPartPr>
              <p14:xfrm>
                <a:off x="7292621" y="1131845"/>
                <a:ext cx="51120" cy="51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B40496-FC5B-AC16-E198-CE1116BAE4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83621" y="1122845"/>
                  <a:ext cx="68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FE6270-2ADC-2CC7-6455-B800083AD88D}"/>
                    </a:ext>
                  </a:extLst>
                </p14:cNvPr>
                <p14:cNvContentPartPr/>
                <p14:nvPr/>
              </p14:nvContentPartPr>
              <p14:xfrm>
                <a:off x="7629941" y="1134725"/>
                <a:ext cx="69120" cy="86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FE6270-2ADC-2CC7-6455-B800083AD8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20941" y="1125725"/>
                  <a:ext cx="86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BA771F-B346-BA3E-EDC0-922E52DDCFDB}"/>
                    </a:ext>
                  </a:extLst>
                </p14:cNvPr>
                <p14:cNvContentPartPr/>
                <p14:nvPr/>
              </p14:nvContentPartPr>
              <p14:xfrm>
                <a:off x="7761341" y="1131845"/>
                <a:ext cx="161640" cy="122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BA771F-B346-BA3E-EDC0-922E52DDCF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52341" y="1122871"/>
                  <a:ext cx="179280" cy="1396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024BA1-9880-71E0-1B36-043A0AA1B8FC}"/>
              </a:ext>
            </a:extLst>
          </p:cNvPr>
          <p:cNvGrpSpPr/>
          <p:nvPr/>
        </p:nvGrpSpPr>
        <p:grpSpPr>
          <a:xfrm>
            <a:off x="805054" y="1330616"/>
            <a:ext cx="473760" cy="552960"/>
            <a:chOff x="1070561" y="1676032"/>
            <a:chExt cx="47376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34C27FA-ED99-84C0-3B12-53925EE1651C}"/>
                    </a:ext>
                  </a:extLst>
                </p14:cNvPr>
                <p14:cNvContentPartPr/>
                <p14:nvPr/>
              </p14:nvContentPartPr>
              <p14:xfrm>
                <a:off x="1160201" y="1849912"/>
                <a:ext cx="247320" cy="226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34C27FA-ED99-84C0-3B12-53925EE165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1201" y="1840926"/>
                  <a:ext cx="264960" cy="243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1D8F17-F73F-731D-B186-92EB349E1DBC}"/>
                    </a:ext>
                  </a:extLst>
                </p14:cNvPr>
                <p14:cNvContentPartPr/>
                <p14:nvPr/>
              </p14:nvContentPartPr>
              <p14:xfrm>
                <a:off x="1070561" y="1676032"/>
                <a:ext cx="473760" cy="55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1D8F17-F73F-731D-B186-92EB349E1D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1554" y="1667032"/>
                  <a:ext cx="491413" cy="57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1BC5984-6064-E901-CB43-F231021C1DFD}"/>
              </a:ext>
            </a:extLst>
          </p:cNvPr>
          <p:cNvGrpSpPr/>
          <p:nvPr/>
        </p:nvGrpSpPr>
        <p:grpSpPr>
          <a:xfrm>
            <a:off x="1617574" y="1381016"/>
            <a:ext cx="912600" cy="383040"/>
            <a:chOff x="1883081" y="1726432"/>
            <a:chExt cx="912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997F9F-D0C5-A301-B478-F1122C0E49D8}"/>
                    </a:ext>
                  </a:extLst>
                </p14:cNvPr>
                <p14:cNvContentPartPr/>
                <p14:nvPr/>
              </p14:nvContentPartPr>
              <p14:xfrm>
                <a:off x="1883081" y="1822552"/>
                <a:ext cx="228960" cy="286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997F9F-D0C5-A301-B478-F1122C0E49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74095" y="1813552"/>
                  <a:ext cx="246572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5B3935-BA17-E425-D42B-08AD0B34A1EE}"/>
                    </a:ext>
                  </a:extLst>
                </p14:cNvPr>
                <p14:cNvContentPartPr/>
                <p14:nvPr/>
              </p14:nvContentPartPr>
              <p14:xfrm>
                <a:off x="2160281" y="1989592"/>
                <a:ext cx="108000" cy="106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5B3935-BA17-E425-D42B-08AD0B34A1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51281" y="1980592"/>
                  <a:ext cx="12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F1349B-1DDA-538F-809F-A43E100C5D35}"/>
                    </a:ext>
                  </a:extLst>
                </p14:cNvPr>
                <p14:cNvContentPartPr/>
                <p14:nvPr/>
              </p14:nvContentPartPr>
              <p14:xfrm>
                <a:off x="2331641" y="1815712"/>
                <a:ext cx="134280" cy="282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F1349B-1DDA-538F-809F-A43E100C5D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22641" y="1806712"/>
                  <a:ext cx="151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688B83-2D44-3C81-5F57-004DCE58D9A9}"/>
                    </a:ext>
                  </a:extLst>
                </p14:cNvPr>
                <p14:cNvContentPartPr/>
                <p14:nvPr/>
              </p14:nvContentPartPr>
              <p14:xfrm>
                <a:off x="2494001" y="1943872"/>
                <a:ext cx="173520" cy="12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688B83-2D44-3C81-5F57-004DCE58D9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4982" y="1934872"/>
                  <a:ext cx="191197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986AC4-EA84-C921-E97F-2758E80CFCA0}"/>
                    </a:ext>
                  </a:extLst>
                </p14:cNvPr>
                <p14:cNvContentPartPr/>
                <p14:nvPr/>
              </p14:nvContentPartPr>
              <p14:xfrm>
                <a:off x="2703521" y="1726432"/>
                <a:ext cx="92160" cy="36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986AC4-EA84-C921-E97F-2758E80CFC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94521" y="1717432"/>
                  <a:ext cx="10980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964A7C-E871-F750-1B82-B170A294EA8C}"/>
              </a:ext>
            </a:extLst>
          </p:cNvPr>
          <p:cNvGrpSpPr/>
          <p:nvPr/>
        </p:nvGrpSpPr>
        <p:grpSpPr>
          <a:xfrm>
            <a:off x="2923654" y="1429976"/>
            <a:ext cx="1015920" cy="393120"/>
            <a:chOff x="3189161" y="1775392"/>
            <a:chExt cx="10159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A6209D-4CA7-C6E0-72B6-F03263C64DF8}"/>
                    </a:ext>
                  </a:extLst>
                </p14:cNvPr>
                <p14:cNvContentPartPr/>
                <p14:nvPr/>
              </p14:nvContentPartPr>
              <p14:xfrm>
                <a:off x="3189161" y="1919032"/>
                <a:ext cx="150120" cy="24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A6209D-4CA7-C6E0-72B6-F03263C64D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80161" y="1910032"/>
                  <a:ext cx="167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CCDDCA-F229-92E9-2577-D9EE62C81352}"/>
                    </a:ext>
                  </a:extLst>
                </p14:cNvPr>
                <p14:cNvContentPartPr/>
                <p14:nvPr/>
              </p14:nvContentPartPr>
              <p14:xfrm>
                <a:off x="3371681" y="1958632"/>
                <a:ext cx="124560" cy="84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CCDDCA-F229-92E9-2577-D9EE62C813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62681" y="1949632"/>
                  <a:ext cx="142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62CD56-4894-4361-88A6-23C6C8E157D8}"/>
                    </a:ext>
                  </a:extLst>
                </p14:cNvPr>
                <p14:cNvContentPartPr/>
                <p14:nvPr/>
              </p14:nvContentPartPr>
              <p14:xfrm>
                <a:off x="3526481" y="1905352"/>
                <a:ext cx="70920" cy="131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62CD56-4894-4361-88A6-23C6C8E157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17435" y="1896352"/>
                  <a:ext cx="8865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B57A69-31D9-5E34-3FBE-2130AD24454F}"/>
                    </a:ext>
                  </a:extLst>
                </p14:cNvPr>
                <p14:cNvContentPartPr/>
                <p14:nvPr/>
              </p14:nvContentPartPr>
              <p14:xfrm>
                <a:off x="3711881" y="1795912"/>
                <a:ext cx="141480" cy="23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B57A69-31D9-5E34-3FBE-2130AD24454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02904" y="1786912"/>
                  <a:ext cx="159075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060DFB-62B4-F6C5-71D4-13594BCFA521}"/>
                    </a:ext>
                  </a:extLst>
                </p14:cNvPr>
                <p14:cNvContentPartPr/>
                <p14:nvPr/>
              </p14:nvContentPartPr>
              <p14:xfrm>
                <a:off x="3887201" y="1980232"/>
                <a:ext cx="14760" cy="2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060DFB-62B4-F6C5-71D4-13594BCFA5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78201" y="1971118"/>
                  <a:ext cx="32400" cy="46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A58F29-5AF1-53CD-C231-65CF0E13C8A7}"/>
                    </a:ext>
                  </a:extLst>
                </p14:cNvPr>
                <p14:cNvContentPartPr/>
                <p14:nvPr/>
              </p14:nvContentPartPr>
              <p14:xfrm>
                <a:off x="3875681" y="1883032"/>
                <a:ext cx="9000" cy="10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A58F29-5AF1-53CD-C231-65CF0E13C8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67027" y="1874032"/>
                  <a:ext cx="25962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D026B7-1A27-7A96-7519-E149068F3F37}"/>
                    </a:ext>
                  </a:extLst>
                </p14:cNvPr>
                <p14:cNvContentPartPr/>
                <p14:nvPr/>
              </p14:nvContentPartPr>
              <p14:xfrm>
                <a:off x="3982601" y="1935952"/>
                <a:ext cx="138240" cy="100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D026B7-1A27-7A96-7519-E149068F3F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3601" y="1926952"/>
                  <a:ext cx="155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6CFA10-B13E-B595-E117-D6912348079B}"/>
                    </a:ext>
                  </a:extLst>
                </p14:cNvPr>
                <p14:cNvContentPartPr/>
                <p14:nvPr/>
              </p14:nvContentPartPr>
              <p14:xfrm>
                <a:off x="4136321" y="1775392"/>
                <a:ext cx="68760" cy="279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6CFA10-B13E-B595-E117-D691234807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7321" y="1766392"/>
                  <a:ext cx="864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3551FE-B541-390D-A0AF-6B3C6767AF72}"/>
              </a:ext>
            </a:extLst>
          </p:cNvPr>
          <p:cNvGrpSpPr/>
          <p:nvPr/>
        </p:nvGrpSpPr>
        <p:grpSpPr>
          <a:xfrm>
            <a:off x="4326214" y="1435736"/>
            <a:ext cx="1200960" cy="360720"/>
            <a:chOff x="4591721" y="1781152"/>
            <a:chExt cx="120096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675E06-8D9F-7D6E-EC02-1DDCE4BF35B3}"/>
                    </a:ext>
                  </a:extLst>
                </p14:cNvPr>
                <p14:cNvContentPartPr/>
                <p14:nvPr/>
              </p14:nvContentPartPr>
              <p14:xfrm>
                <a:off x="4591721" y="1895272"/>
                <a:ext cx="115200" cy="145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675E06-8D9F-7D6E-EC02-1DDCE4BF35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82721" y="1886272"/>
                  <a:ext cx="132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28FDEAC-02AE-8C56-E6E2-C2E9D884433E}"/>
                    </a:ext>
                  </a:extLst>
                </p14:cNvPr>
                <p14:cNvContentPartPr/>
                <p14:nvPr/>
              </p14:nvContentPartPr>
              <p14:xfrm>
                <a:off x="4742921" y="1781152"/>
                <a:ext cx="162720" cy="243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28FDEAC-02AE-8C56-E6E2-C2E9D88443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33921" y="1772152"/>
                  <a:ext cx="180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04CDEB-BAEF-2E63-3C53-13DBAD3873EA}"/>
                    </a:ext>
                  </a:extLst>
                </p14:cNvPr>
                <p14:cNvContentPartPr/>
                <p14:nvPr/>
              </p14:nvContentPartPr>
              <p14:xfrm>
                <a:off x="4929401" y="1888792"/>
                <a:ext cx="116640" cy="122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04CDEB-BAEF-2E63-3C53-13DBAD3873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20401" y="1879766"/>
                  <a:ext cx="134280" cy="140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78B93F-36E3-1DF2-79DA-83B3A8CC2FFB}"/>
                    </a:ext>
                  </a:extLst>
                </p14:cNvPr>
                <p14:cNvContentPartPr/>
                <p14:nvPr/>
              </p14:nvContentPartPr>
              <p14:xfrm>
                <a:off x="5082401" y="1879072"/>
                <a:ext cx="55440" cy="126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78B93F-36E3-1DF2-79DA-83B3A8CC2F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73401" y="1870046"/>
                  <a:ext cx="73080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C9A6B6-F8F1-79A7-27B8-D65E670711A6}"/>
                    </a:ext>
                  </a:extLst>
                </p14:cNvPr>
                <p14:cNvContentPartPr/>
                <p14:nvPr/>
              </p14:nvContentPartPr>
              <p14:xfrm>
                <a:off x="5289761" y="1896712"/>
                <a:ext cx="110520" cy="245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C9A6B6-F8F1-79A7-27B8-D65E670711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80761" y="1887725"/>
                  <a:ext cx="128160" cy="262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C27BCFE-2783-D0F4-80B3-FC17203197A5}"/>
                    </a:ext>
                  </a:extLst>
                </p14:cNvPr>
                <p14:cNvContentPartPr/>
                <p14:nvPr/>
              </p14:nvContentPartPr>
              <p14:xfrm>
                <a:off x="5446721" y="1908232"/>
                <a:ext cx="153360" cy="121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C27BCFE-2783-D0F4-80B3-FC17203197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37721" y="1899259"/>
                  <a:ext cx="171000" cy="13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CF4C966-94B6-27B5-2C1B-07DA57B0FC3D}"/>
                    </a:ext>
                  </a:extLst>
                </p14:cNvPr>
                <p14:cNvContentPartPr/>
                <p14:nvPr/>
              </p14:nvContentPartPr>
              <p14:xfrm>
                <a:off x="5653361" y="1892392"/>
                <a:ext cx="139320" cy="164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CF4C966-94B6-27B5-2C1B-07DA57B0FC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44361" y="1883392"/>
                  <a:ext cx="1569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941F21E-3612-C408-9914-FC0380768ED9}"/>
              </a:ext>
            </a:extLst>
          </p:cNvPr>
          <p:cNvGrpSpPr/>
          <p:nvPr/>
        </p:nvGrpSpPr>
        <p:grpSpPr>
          <a:xfrm>
            <a:off x="805054" y="2165187"/>
            <a:ext cx="438480" cy="496440"/>
            <a:chOff x="1078841" y="2671432"/>
            <a:chExt cx="4384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53B3C2-2BEA-2A4F-6748-FEA7F9E237B6}"/>
                    </a:ext>
                  </a:extLst>
                </p14:cNvPr>
                <p14:cNvContentPartPr/>
                <p14:nvPr/>
              </p14:nvContentPartPr>
              <p14:xfrm>
                <a:off x="1163441" y="2797792"/>
                <a:ext cx="204480" cy="303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53B3C2-2BEA-2A4F-6748-FEA7F9E237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4457" y="2788792"/>
                  <a:ext cx="222089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9EA82E-5709-79C2-F243-D00691A8EB57}"/>
                    </a:ext>
                  </a:extLst>
                </p14:cNvPr>
                <p14:cNvContentPartPr/>
                <p14:nvPr/>
              </p14:nvContentPartPr>
              <p14:xfrm>
                <a:off x="1078841" y="2671432"/>
                <a:ext cx="438480" cy="496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9EA82E-5709-79C2-F243-D00691A8EB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9848" y="2662432"/>
                  <a:ext cx="456106" cy="51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1B0E65A-7C44-5D82-94FC-6F09EC6FAAD0}"/>
              </a:ext>
            </a:extLst>
          </p:cNvPr>
          <p:cNvGrpSpPr/>
          <p:nvPr/>
        </p:nvGrpSpPr>
        <p:grpSpPr>
          <a:xfrm>
            <a:off x="6491974" y="1400561"/>
            <a:ext cx="557640" cy="306720"/>
            <a:chOff x="6757481" y="1745977"/>
            <a:chExt cx="55764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2134A9B-0CD1-698E-5EF4-8C51691B5C32}"/>
                    </a:ext>
                  </a:extLst>
                </p14:cNvPr>
                <p14:cNvContentPartPr/>
                <p14:nvPr/>
              </p14:nvContentPartPr>
              <p14:xfrm>
                <a:off x="6757481" y="1745977"/>
                <a:ext cx="51120" cy="306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2134A9B-0CD1-698E-5EF4-8C51691B5C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48481" y="1736988"/>
                  <a:ext cx="68760" cy="324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CAF977-FA60-E4DF-6C73-0D78C7C857AC}"/>
                    </a:ext>
                  </a:extLst>
                </p14:cNvPr>
                <p14:cNvContentPartPr/>
                <p14:nvPr/>
              </p14:nvContentPartPr>
              <p14:xfrm>
                <a:off x="6849641" y="1855057"/>
                <a:ext cx="28080" cy="165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CAF977-FA60-E4DF-6C73-0D78C7C857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40641" y="1846057"/>
                  <a:ext cx="45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7E0D4AE-0C4F-2664-5C58-DC8CF9723A88}"/>
                    </a:ext>
                  </a:extLst>
                </p14:cNvPr>
                <p14:cNvContentPartPr/>
                <p14:nvPr/>
              </p14:nvContentPartPr>
              <p14:xfrm>
                <a:off x="6959801" y="1868017"/>
                <a:ext cx="355320" cy="164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7E0D4AE-0C4F-2664-5C58-DC8CF9723A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0801" y="1859037"/>
                  <a:ext cx="37296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6F8777C-98AC-1BC3-082D-DD22FCE321B8}"/>
                    </a:ext>
                  </a:extLst>
                </p14:cNvPr>
                <p14:cNvContentPartPr/>
                <p14:nvPr/>
              </p14:nvContentPartPr>
              <p14:xfrm>
                <a:off x="7165721" y="1870177"/>
                <a:ext cx="84240" cy="108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6F8777C-98AC-1BC3-082D-DD22FCE321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56721" y="1861177"/>
                  <a:ext cx="1018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8963688-2376-A1F5-4239-EBF060BEE31D}"/>
              </a:ext>
            </a:extLst>
          </p:cNvPr>
          <p:cNvGrpSpPr/>
          <p:nvPr/>
        </p:nvGrpSpPr>
        <p:grpSpPr>
          <a:xfrm>
            <a:off x="7368214" y="1476521"/>
            <a:ext cx="341280" cy="263520"/>
            <a:chOff x="7633721" y="1821937"/>
            <a:chExt cx="34128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BD153AC-510F-984C-B0C1-8C32B7A47A52}"/>
                    </a:ext>
                  </a:extLst>
                </p14:cNvPr>
                <p14:cNvContentPartPr/>
                <p14:nvPr/>
              </p14:nvContentPartPr>
              <p14:xfrm>
                <a:off x="7633721" y="1858657"/>
                <a:ext cx="163800" cy="167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BD153AC-510F-984C-B0C1-8C32B7A47A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24741" y="1849657"/>
                  <a:ext cx="181401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212295B-4542-E29B-89D3-26D6889E415A}"/>
                    </a:ext>
                  </a:extLst>
                </p14:cNvPr>
                <p14:cNvContentPartPr/>
                <p14:nvPr/>
              </p14:nvContentPartPr>
              <p14:xfrm>
                <a:off x="7847921" y="1821937"/>
                <a:ext cx="127080" cy="263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212295B-4542-E29B-89D3-26D6889E415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38921" y="1812949"/>
                  <a:ext cx="144720" cy="2811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C33C32B-7350-EF16-C5B0-CBDEF2260721}"/>
              </a:ext>
            </a:extLst>
          </p:cNvPr>
          <p:cNvGrpSpPr/>
          <p:nvPr/>
        </p:nvGrpSpPr>
        <p:grpSpPr>
          <a:xfrm>
            <a:off x="8145094" y="1302641"/>
            <a:ext cx="2001600" cy="470880"/>
            <a:chOff x="8410601" y="1648057"/>
            <a:chExt cx="20016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2D9F20C-B71A-9DBC-505E-667DEDAEA42F}"/>
                    </a:ext>
                  </a:extLst>
                </p14:cNvPr>
                <p14:cNvContentPartPr/>
                <p14:nvPr/>
              </p14:nvContentPartPr>
              <p14:xfrm>
                <a:off x="8410601" y="1797097"/>
                <a:ext cx="126000" cy="17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2D9F20C-B71A-9DBC-505E-667DEDAEA4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01601" y="1788097"/>
                  <a:ext cx="143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AD789B-378D-087B-A3C5-DE179EC0F6A1}"/>
                    </a:ext>
                  </a:extLst>
                </p14:cNvPr>
                <p14:cNvContentPartPr/>
                <p14:nvPr/>
              </p14:nvContentPartPr>
              <p14:xfrm>
                <a:off x="8569001" y="1842097"/>
                <a:ext cx="132840" cy="140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AD789B-378D-087B-A3C5-DE179EC0F6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60001" y="1833097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EFC0FF3-C81C-59A0-F6C1-B6542A6954A6}"/>
                    </a:ext>
                  </a:extLst>
                </p14:cNvPr>
                <p14:cNvContentPartPr/>
                <p14:nvPr/>
              </p14:nvContentPartPr>
              <p14:xfrm>
                <a:off x="8739641" y="1860817"/>
                <a:ext cx="139320" cy="258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EFC0FF3-C81C-59A0-F6C1-B6542A6954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30664" y="1851830"/>
                  <a:ext cx="156915" cy="275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95D308-ABC5-A648-1088-214ACC46A94F}"/>
                    </a:ext>
                  </a:extLst>
                </p14:cNvPr>
                <p14:cNvContentPartPr/>
                <p14:nvPr/>
              </p14:nvContentPartPr>
              <p14:xfrm>
                <a:off x="8913161" y="1802137"/>
                <a:ext cx="33480" cy="192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95D308-ABC5-A648-1088-214ACC46A9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04161" y="1793137"/>
                  <a:ext cx="51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1D2C402-8083-D26F-27B9-91D08947C100}"/>
                    </a:ext>
                  </a:extLst>
                </p14:cNvPr>
                <p14:cNvContentPartPr/>
                <p14:nvPr/>
              </p14:nvContentPartPr>
              <p14:xfrm>
                <a:off x="9003881" y="1856497"/>
                <a:ext cx="72360" cy="13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1D2C402-8083-D26F-27B9-91D08947C1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94881" y="1847497"/>
                  <a:ext cx="90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C005D1-8E81-5AE0-00A4-2A6A470936D4}"/>
                    </a:ext>
                  </a:extLst>
                </p14:cNvPr>
                <p14:cNvContentPartPr/>
                <p14:nvPr/>
              </p14:nvContentPartPr>
              <p14:xfrm>
                <a:off x="9107201" y="1837417"/>
                <a:ext cx="122400" cy="138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C005D1-8E81-5AE0-00A4-2A6A470936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98201" y="1828417"/>
                  <a:ext cx="140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9B89AA-2C41-F19D-D56F-C9A5F09D13BB}"/>
                    </a:ext>
                  </a:extLst>
                </p14:cNvPr>
                <p14:cNvContentPartPr/>
                <p14:nvPr/>
              </p14:nvContentPartPr>
              <p14:xfrm>
                <a:off x="9253361" y="1718617"/>
                <a:ext cx="254520" cy="229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9B89AA-2C41-F19D-D56F-C9A5F09D13B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44361" y="1709617"/>
                  <a:ext cx="272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0041981-893E-9223-664A-D4391869EBBC}"/>
                    </a:ext>
                  </a:extLst>
                </p14:cNvPr>
                <p14:cNvContentPartPr/>
                <p14:nvPr/>
              </p14:nvContentPartPr>
              <p14:xfrm>
                <a:off x="9541001" y="1776577"/>
                <a:ext cx="182880" cy="13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0041981-893E-9223-664A-D4391869EB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32001" y="1767577"/>
                  <a:ext cx="200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9E119E6-88BB-4395-A6D0-2650B53CA931}"/>
                    </a:ext>
                  </a:extLst>
                </p14:cNvPr>
                <p14:cNvContentPartPr/>
                <p14:nvPr/>
              </p14:nvContentPartPr>
              <p14:xfrm>
                <a:off x="9792641" y="1818697"/>
                <a:ext cx="1800" cy="54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9E119E6-88BB-4395-A6D0-2650B53CA9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83641" y="1809697"/>
                  <a:ext cx="19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7BA250A-8962-CBEA-0B69-DDFEAE2DBB07}"/>
                    </a:ext>
                  </a:extLst>
                </p14:cNvPr>
                <p14:cNvContentPartPr/>
                <p14:nvPr/>
              </p14:nvContentPartPr>
              <p14:xfrm>
                <a:off x="9804521" y="1702057"/>
                <a:ext cx="124920" cy="214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7BA250A-8962-CBEA-0B69-DDFEAE2DBB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95521" y="1693057"/>
                  <a:ext cx="142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987A438-EECC-82A7-6CF5-04C1B8FF7AB7}"/>
                    </a:ext>
                  </a:extLst>
                </p14:cNvPr>
                <p14:cNvContentPartPr/>
                <p14:nvPr/>
              </p14:nvContentPartPr>
              <p14:xfrm>
                <a:off x="9989201" y="1648057"/>
                <a:ext cx="96840" cy="264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987A438-EECC-82A7-6CF5-04C1B8FF7A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80201" y="1639057"/>
                  <a:ext cx="114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C811F07-0E5D-0E56-66CD-584E2CE04FE0}"/>
                    </a:ext>
                  </a:extLst>
                </p14:cNvPr>
                <p14:cNvContentPartPr/>
                <p14:nvPr/>
              </p14:nvContentPartPr>
              <p14:xfrm>
                <a:off x="10150481" y="1794937"/>
                <a:ext cx="57600" cy="136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C811F07-0E5D-0E56-66CD-584E2CE04F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41481" y="1785937"/>
                  <a:ext cx="75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9CFE82-7F9F-573A-F870-4B3F34CE525F}"/>
                    </a:ext>
                  </a:extLst>
                </p14:cNvPr>
                <p14:cNvContentPartPr/>
                <p14:nvPr/>
              </p14:nvContentPartPr>
              <p14:xfrm>
                <a:off x="10267841" y="1765417"/>
                <a:ext cx="66960" cy="103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9CFE82-7F9F-573A-F870-4B3F34CE52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58792" y="1756417"/>
                  <a:ext cx="84695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AD8E39-812A-4EBC-4D0C-97789F385D93}"/>
                    </a:ext>
                  </a:extLst>
                </p14:cNvPr>
                <p14:cNvContentPartPr/>
                <p14:nvPr/>
              </p14:nvContentPartPr>
              <p14:xfrm>
                <a:off x="10317881" y="1737697"/>
                <a:ext cx="94320" cy="359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AD8E39-812A-4EBC-4D0C-97789F385D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08881" y="1728697"/>
                  <a:ext cx="111960" cy="37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4D23004-6E97-1EA3-FE8F-2434F1F1F852}"/>
                  </a:ext>
                </a:extLst>
              </p14:cNvPr>
              <p14:cNvContentPartPr/>
              <p14:nvPr/>
            </p14:nvContentPartPr>
            <p14:xfrm>
              <a:off x="1503315" y="2294110"/>
              <a:ext cx="216360" cy="263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4D23004-6E97-1EA3-FE8F-2434F1F1F85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494315" y="2285110"/>
                <a:ext cx="23400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EBB65B9-AA52-A049-949D-821564393A98}"/>
              </a:ext>
            </a:extLst>
          </p:cNvPr>
          <p:cNvGrpSpPr/>
          <p:nvPr/>
        </p:nvGrpSpPr>
        <p:grpSpPr>
          <a:xfrm>
            <a:off x="2375235" y="2212750"/>
            <a:ext cx="1514160" cy="463320"/>
            <a:chOff x="2732321" y="3586552"/>
            <a:chExt cx="151416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9500E41-FCE9-4D09-BBD3-8C0E926A91E6}"/>
                    </a:ext>
                  </a:extLst>
                </p14:cNvPr>
                <p14:cNvContentPartPr/>
                <p14:nvPr/>
              </p14:nvContentPartPr>
              <p14:xfrm>
                <a:off x="2937881" y="3731632"/>
                <a:ext cx="73800" cy="268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9500E41-FCE9-4D09-BBD3-8C0E926A91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28837" y="3722632"/>
                  <a:ext cx="91526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917EEE2-1FB9-A44D-5D78-15DC879F0B4E}"/>
                    </a:ext>
                  </a:extLst>
                </p14:cNvPr>
                <p14:cNvContentPartPr/>
                <p14:nvPr/>
              </p14:nvContentPartPr>
              <p14:xfrm>
                <a:off x="2925641" y="3956272"/>
                <a:ext cx="175320" cy="27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917EEE2-1FB9-A44D-5D78-15DC879F0B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6641" y="3947272"/>
                  <a:ext cx="192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D5C76C3-704C-FD44-4F22-1C0B8B566229}"/>
                    </a:ext>
                  </a:extLst>
                </p14:cNvPr>
                <p14:cNvContentPartPr/>
                <p14:nvPr/>
              </p14:nvContentPartPr>
              <p14:xfrm>
                <a:off x="2877761" y="3713632"/>
                <a:ext cx="147960" cy="24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D5C76C3-704C-FD44-4F22-1C0B8B5662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68761" y="3704632"/>
                  <a:ext cx="165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AA058B-8D2D-D107-213A-652A65BEF49C}"/>
                    </a:ext>
                  </a:extLst>
                </p14:cNvPr>
                <p14:cNvContentPartPr/>
                <p14:nvPr/>
              </p14:nvContentPartPr>
              <p14:xfrm>
                <a:off x="3198881" y="3589072"/>
                <a:ext cx="357120" cy="460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AA058B-8D2D-D107-213A-652A65BEF4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89881" y="3580072"/>
                  <a:ext cx="3747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E2F8583-A92E-F9D0-2297-5C38013AAB24}"/>
                    </a:ext>
                  </a:extLst>
                </p14:cNvPr>
                <p14:cNvContentPartPr/>
                <p14:nvPr/>
              </p14:nvContentPartPr>
              <p14:xfrm>
                <a:off x="3607841" y="3794992"/>
                <a:ext cx="113400" cy="221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E2F8583-A92E-F9D0-2297-5C38013AAB2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98841" y="3785992"/>
                  <a:ext cx="131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EA4F35C-01DA-52B2-0D2D-CACFE6FE259E}"/>
                    </a:ext>
                  </a:extLst>
                </p14:cNvPr>
                <p14:cNvContentPartPr/>
                <p14:nvPr/>
              </p14:nvContentPartPr>
              <p14:xfrm>
                <a:off x="3747521" y="3854032"/>
                <a:ext cx="157680" cy="10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EA4F35C-01DA-52B2-0D2D-CACFE6FE259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38542" y="3845032"/>
                  <a:ext cx="175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2E2350-9AC8-C25C-23FF-195483B86CCB}"/>
                    </a:ext>
                  </a:extLst>
                </p14:cNvPr>
                <p14:cNvContentPartPr/>
                <p14:nvPr/>
              </p14:nvContentPartPr>
              <p14:xfrm>
                <a:off x="3933641" y="3728032"/>
                <a:ext cx="105480" cy="269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2E2350-9AC8-C25C-23FF-195483B86C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24641" y="3719032"/>
                  <a:ext cx="123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4D521E2-CB7B-418B-170A-7467A56289BD}"/>
                    </a:ext>
                  </a:extLst>
                </p14:cNvPr>
                <p14:cNvContentPartPr/>
                <p14:nvPr/>
              </p14:nvContentPartPr>
              <p14:xfrm>
                <a:off x="4180601" y="3627232"/>
                <a:ext cx="65880" cy="78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4D521E2-CB7B-418B-170A-7467A56289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71601" y="3618273"/>
                  <a:ext cx="83520" cy="96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998459C-0C9D-EA71-0C3B-C724B8F41E06}"/>
                    </a:ext>
                  </a:extLst>
                </p14:cNvPr>
                <p14:cNvContentPartPr/>
                <p14:nvPr/>
              </p14:nvContentPartPr>
              <p14:xfrm>
                <a:off x="2732321" y="3590872"/>
                <a:ext cx="8640" cy="41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998459C-0C9D-EA71-0C3B-C724B8F41E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23321" y="3581872"/>
                  <a:ext cx="26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412C891-3446-167B-0F00-1C2BEEF3DF47}"/>
                    </a:ext>
                  </a:extLst>
                </p14:cNvPr>
                <p14:cNvContentPartPr/>
                <p14:nvPr/>
              </p14:nvContentPartPr>
              <p14:xfrm>
                <a:off x="2796761" y="3586552"/>
                <a:ext cx="33480" cy="45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412C891-3446-167B-0F00-1C2BEEF3DF4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87857" y="3577552"/>
                  <a:ext cx="50932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25984F9-D476-FEE3-92E1-2E64AF45A413}"/>
              </a:ext>
            </a:extLst>
          </p:cNvPr>
          <p:cNvGrpSpPr/>
          <p:nvPr/>
        </p:nvGrpSpPr>
        <p:grpSpPr>
          <a:xfrm>
            <a:off x="4361355" y="2311030"/>
            <a:ext cx="217800" cy="334080"/>
            <a:chOff x="4718441" y="3684832"/>
            <a:chExt cx="21780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E33BC6-CA68-B579-2D76-3A67CB699872}"/>
                    </a:ext>
                  </a:extLst>
                </p14:cNvPr>
                <p14:cNvContentPartPr/>
                <p14:nvPr/>
              </p14:nvContentPartPr>
              <p14:xfrm>
                <a:off x="4735361" y="3684832"/>
                <a:ext cx="64800" cy="334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E33BC6-CA68-B579-2D76-3A67CB6998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6361" y="3675832"/>
                  <a:ext cx="82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98D2EAB-8315-A7E2-0442-ACCBF358C908}"/>
                    </a:ext>
                  </a:extLst>
                </p14:cNvPr>
                <p14:cNvContentPartPr/>
                <p14:nvPr/>
              </p14:nvContentPartPr>
              <p14:xfrm>
                <a:off x="4718441" y="3823432"/>
                <a:ext cx="217800" cy="172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98D2EAB-8315-A7E2-0442-ACCBF358C9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09441" y="3814413"/>
                  <a:ext cx="235440" cy="1901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E59DEC0-3233-F523-A136-F7C31E2ED75A}"/>
              </a:ext>
            </a:extLst>
          </p:cNvPr>
          <p:cNvGrpSpPr/>
          <p:nvPr/>
        </p:nvGrpSpPr>
        <p:grpSpPr>
          <a:xfrm>
            <a:off x="5014755" y="2313550"/>
            <a:ext cx="1385640" cy="291600"/>
            <a:chOff x="5371841" y="3687352"/>
            <a:chExt cx="13856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DD6A32-3091-A961-308C-FD3AEF122918}"/>
                    </a:ext>
                  </a:extLst>
                </p14:cNvPr>
                <p14:cNvContentPartPr/>
                <p14:nvPr/>
              </p14:nvContentPartPr>
              <p14:xfrm>
                <a:off x="5371841" y="3687352"/>
                <a:ext cx="133200" cy="287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DD6A32-3091-A961-308C-FD3AEF1229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62841" y="3678352"/>
                  <a:ext cx="150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C378DC-ABFE-5350-6BF3-4DE759FCC649}"/>
                    </a:ext>
                  </a:extLst>
                </p14:cNvPr>
                <p14:cNvContentPartPr/>
                <p14:nvPr/>
              </p14:nvContentPartPr>
              <p14:xfrm>
                <a:off x="5529521" y="3846832"/>
                <a:ext cx="114120" cy="114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C378DC-ABFE-5350-6BF3-4DE759FCC6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20549" y="3837832"/>
                  <a:ext cx="131705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F0FF7C-8B07-5F03-45E6-6BDAC0D5E73E}"/>
                    </a:ext>
                  </a:extLst>
                </p14:cNvPr>
                <p14:cNvContentPartPr/>
                <p14:nvPr/>
              </p14:nvContentPartPr>
              <p14:xfrm>
                <a:off x="5663081" y="3730192"/>
                <a:ext cx="57600" cy="248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F0FF7C-8B07-5F03-45E6-6BDAC0D5E7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54081" y="3721192"/>
                  <a:ext cx="7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2786570-D0B5-0A2A-0C86-D438D55C132B}"/>
                    </a:ext>
                  </a:extLst>
                </p14:cNvPr>
                <p14:cNvContentPartPr/>
                <p14:nvPr/>
              </p14:nvContentPartPr>
              <p14:xfrm>
                <a:off x="5654801" y="3814432"/>
                <a:ext cx="239400" cy="137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2786570-D0B5-0A2A-0C86-D438D55C13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45801" y="3805432"/>
                  <a:ext cx="257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8050535-2AC4-6CB7-8FAE-E405665B142B}"/>
                    </a:ext>
                  </a:extLst>
                </p14:cNvPr>
                <p14:cNvContentPartPr/>
                <p14:nvPr/>
              </p14:nvContentPartPr>
              <p14:xfrm>
                <a:off x="5923001" y="3810472"/>
                <a:ext cx="63000" cy="156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8050535-2AC4-6CB7-8FAE-E405665B14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14001" y="3801451"/>
                  <a:ext cx="80640" cy="174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CB040BE-047A-085C-73EF-A4C7D6A8D4D4}"/>
                    </a:ext>
                  </a:extLst>
                </p14:cNvPr>
                <p14:cNvContentPartPr/>
                <p14:nvPr/>
              </p14:nvContentPartPr>
              <p14:xfrm>
                <a:off x="6079961" y="3793552"/>
                <a:ext cx="191880" cy="141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CB040BE-047A-085C-73EF-A4C7D6A8D4D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70961" y="3784552"/>
                  <a:ext cx="20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139696A-5FD3-A928-0B8A-CC6D0A4C0813}"/>
                    </a:ext>
                  </a:extLst>
                </p14:cNvPr>
                <p14:cNvContentPartPr/>
                <p14:nvPr/>
              </p14:nvContentPartPr>
              <p14:xfrm>
                <a:off x="6319361" y="3862312"/>
                <a:ext cx="21960" cy="47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139696A-5FD3-A928-0B8A-CC6D0A4C08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10211" y="3853244"/>
                  <a:ext cx="39894" cy="65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7359B99-B277-9A6B-B791-06BFD112F09A}"/>
                    </a:ext>
                  </a:extLst>
                </p14:cNvPr>
                <p14:cNvContentPartPr/>
                <p14:nvPr/>
              </p14:nvContentPartPr>
              <p14:xfrm>
                <a:off x="6328361" y="3748192"/>
                <a:ext cx="429120" cy="198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7359B99-B277-9A6B-B791-06BFD112F0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19361" y="3739192"/>
                  <a:ext cx="4467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64D6F02-DCD1-0355-BFF2-8DD629E66B51}"/>
              </a:ext>
            </a:extLst>
          </p:cNvPr>
          <p:cNvGrpSpPr/>
          <p:nvPr/>
        </p:nvGrpSpPr>
        <p:grpSpPr>
          <a:xfrm>
            <a:off x="6739875" y="2212390"/>
            <a:ext cx="2263680" cy="408960"/>
            <a:chOff x="7096961" y="3586192"/>
            <a:chExt cx="226368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52F916-E8B5-4780-570A-8C02F014138E}"/>
                    </a:ext>
                  </a:extLst>
                </p14:cNvPr>
                <p14:cNvContentPartPr/>
                <p14:nvPr/>
              </p14:nvContentPartPr>
              <p14:xfrm>
                <a:off x="7096961" y="3718312"/>
                <a:ext cx="92160" cy="180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52F916-E8B5-4780-570A-8C02F014138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87961" y="3709312"/>
                  <a:ext cx="109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ECAB96-5021-9C89-4700-2433894D2872}"/>
                    </a:ext>
                  </a:extLst>
                </p14:cNvPr>
                <p14:cNvContentPartPr/>
                <p14:nvPr/>
              </p14:nvContentPartPr>
              <p14:xfrm>
                <a:off x="7220441" y="3652072"/>
                <a:ext cx="99000" cy="265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ECAB96-5021-9C89-4700-2433894D287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11474" y="3643072"/>
                  <a:ext cx="116576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651212E-D25A-119A-A428-EC2A897C95FD}"/>
                    </a:ext>
                  </a:extLst>
                </p14:cNvPr>
                <p14:cNvContentPartPr/>
                <p14:nvPr/>
              </p14:nvContentPartPr>
              <p14:xfrm>
                <a:off x="7255721" y="3773032"/>
                <a:ext cx="255240" cy="138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651212E-D25A-119A-A428-EC2A897C95F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46721" y="3764055"/>
                  <a:ext cx="272880" cy="156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23E9C5E-C34F-1CF9-5AD2-7C3AC68EF035}"/>
                    </a:ext>
                  </a:extLst>
                </p14:cNvPr>
                <p14:cNvContentPartPr/>
                <p14:nvPr/>
              </p14:nvContentPartPr>
              <p14:xfrm>
                <a:off x="7548041" y="3749272"/>
                <a:ext cx="241200" cy="166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23E9C5E-C34F-1CF9-5AD2-7C3AC68EF0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39041" y="3740272"/>
                  <a:ext cx="258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1A19F0-3C53-E5BF-B7EA-BAA87DC784E0}"/>
                    </a:ext>
                  </a:extLst>
                </p14:cNvPr>
                <p14:cNvContentPartPr/>
                <p14:nvPr/>
              </p14:nvContentPartPr>
              <p14:xfrm>
                <a:off x="7877441" y="3784912"/>
                <a:ext cx="74520" cy="12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1A19F0-3C53-E5BF-B7EA-BAA87DC784E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68441" y="3775912"/>
                  <a:ext cx="92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145B803-C114-5569-F723-25F46B98174B}"/>
                    </a:ext>
                  </a:extLst>
                </p14:cNvPr>
                <p14:cNvContentPartPr/>
                <p14:nvPr/>
              </p14:nvContentPartPr>
              <p14:xfrm>
                <a:off x="7912001" y="3780952"/>
                <a:ext cx="62280" cy="122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145B803-C114-5569-F723-25F46B9817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03053" y="3771952"/>
                  <a:ext cx="79819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91C66C-5CD1-E853-C687-3578116D7BC4}"/>
                    </a:ext>
                  </a:extLst>
                </p14:cNvPr>
                <p14:cNvContentPartPr/>
                <p14:nvPr/>
              </p14:nvContentPartPr>
              <p14:xfrm>
                <a:off x="8056361" y="3745672"/>
                <a:ext cx="132840" cy="131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91C66C-5CD1-E853-C687-3578116D7B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47337" y="3736672"/>
                  <a:ext cx="150528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1D74192-F591-6CB4-51C6-E56B38D6033C}"/>
                    </a:ext>
                  </a:extLst>
                </p14:cNvPr>
                <p14:cNvContentPartPr/>
                <p14:nvPr/>
              </p14:nvContentPartPr>
              <p14:xfrm>
                <a:off x="8216201" y="3644872"/>
                <a:ext cx="212400" cy="222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1D74192-F591-6CB4-51C6-E56B38D603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07201" y="3635887"/>
                  <a:ext cx="23004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6A12E28-F0CA-55F2-11DB-189B97F10366}"/>
                    </a:ext>
                  </a:extLst>
                </p14:cNvPr>
                <p14:cNvContentPartPr/>
                <p14:nvPr/>
              </p14:nvContentPartPr>
              <p14:xfrm>
                <a:off x="8496641" y="3718312"/>
                <a:ext cx="190440" cy="128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6A12E28-F0CA-55F2-11DB-189B97F103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87641" y="3709312"/>
                  <a:ext cx="20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C9A598-15BD-D1B1-C69E-081F5EF7E56B}"/>
                    </a:ext>
                  </a:extLst>
                </p14:cNvPr>
                <p14:cNvContentPartPr/>
                <p14:nvPr/>
              </p14:nvContentPartPr>
              <p14:xfrm>
                <a:off x="8743601" y="3785272"/>
                <a:ext cx="10800" cy="34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C9A598-15BD-D1B1-C69E-081F5EF7E5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4291" y="3776272"/>
                  <a:ext cx="29048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6933CD9-0DCE-8CA1-2DA5-952DD7E0E844}"/>
                    </a:ext>
                  </a:extLst>
                </p14:cNvPr>
                <p14:cNvContentPartPr/>
                <p14:nvPr/>
              </p14:nvContentPartPr>
              <p14:xfrm>
                <a:off x="8756921" y="3656032"/>
                <a:ext cx="128880" cy="175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6933CD9-0DCE-8CA1-2DA5-952DD7E0E84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47921" y="3647050"/>
                  <a:ext cx="146520" cy="192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2C379F9-D843-771B-E24B-8AB9B6E24041}"/>
                    </a:ext>
                  </a:extLst>
                </p14:cNvPr>
                <p14:cNvContentPartPr/>
                <p14:nvPr/>
              </p14:nvContentPartPr>
              <p14:xfrm>
                <a:off x="8932961" y="3586192"/>
                <a:ext cx="108360" cy="225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2C379F9-D843-771B-E24B-8AB9B6E240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23961" y="3577206"/>
                  <a:ext cx="126000" cy="242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D2F4E35-5A31-A031-ADCF-8D059574A7FF}"/>
                    </a:ext>
                  </a:extLst>
                </p14:cNvPr>
                <p14:cNvContentPartPr/>
                <p14:nvPr/>
              </p14:nvContentPartPr>
              <p14:xfrm>
                <a:off x="9108641" y="3707872"/>
                <a:ext cx="78120" cy="95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D2F4E35-5A31-A031-ADCF-8D059574A7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99641" y="3698906"/>
                  <a:ext cx="95760" cy="112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2CECD80-52D7-2A81-8D73-A93F968EF478}"/>
                    </a:ext>
                  </a:extLst>
                </p14:cNvPr>
                <p14:cNvContentPartPr/>
                <p14:nvPr/>
              </p14:nvContentPartPr>
              <p14:xfrm>
                <a:off x="9271361" y="3659992"/>
                <a:ext cx="89280" cy="335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2CECD80-52D7-2A81-8D73-A93F968EF47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62361" y="3651002"/>
                  <a:ext cx="106920" cy="3527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620D371-BD77-439D-17B6-8FA12DB927F9}"/>
              </a:ext>
            </a:extLst>
          </p:cNvPr>
          <p:cNvGrpSpPr/>
          <p:nvPr/>
        </p:nvGrpSpPr>
        <p:grpSpPr>
          <a:xfrm>
            <a:off x="9311032" y="2145804"/>
            <a:ext cx="774000" cy="361440"/>
            <a:chOff x="9668118" y="3519606"/>
            <a:chExt cx="7740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87220AB-5AC0-C9E1-BFA9-D6729568D33A}"/>
                    </a:ext>
                  </a:extLst>
                </p14:cNvPr>
                <p14:cNvContentPartPr/>
                <p14:nvPr/>
              </p14:nvContentPartPr>
              <p14:xfrm>
                <a:off x="9772878" y="3685926"/>
                <a:ext cx="123480" cy="97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87220AB-5AC0-C9E1-BFA9-D6729568D3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63904" y="3676926"/>
                  <a:ext cx="141069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9E16E92-6BAD-836D-AFA1-662B0B16181A}"/>
                    </a:ext>
                  </a:extLst>
                </p14:cNvPr>
                <p14:cNvContentPartPr/>
                <p14:nvPr/>
              </p14:nvContentPartPr>
              <p14:xfrm>
                <a:off x="9668118" y="3519606"/>
                <a:ext cx="75960" cy="360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9E16E92-6BAD-836D-AFA1-662B0B16181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59118" y="3510606"/>
                  <a:ext cx="936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AAD5511-7E40-8431-CE5F-36C2D6820A7C}"/>
                    </a:ext>
                  </a:extLst>
                </p14:cNvPr>
                <p14:cNvContentPartPr/>
                <p14:nvPr/>
              </p14:nvContentPartPr>
              <p14:xfrm>
                <a:off x="9953238" y="3673326"/>
                <a:ext cx="45360" cy="104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AAD5511-7E40-8431-CE5F-36C2D6820A7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44238" y="3664357"/>
                  <a:ext cx="63000" cy="121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C2B63B2-14D1-31B4-B0AC-F192F03C3C06}"/>
                    </a:ext>
                  </a:extLst>
                </p14:cNvPr>
                <p14:cNvContentPartPr/>
                <p14:nvPr/>
              </p14:nvContentPartPr>
              <p14:xfrm>
                <a:off x="10037838" y="3563526"/>
                <a:ext cx="74160" cy="229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C2B63B2-14D1-31B4-B0AC-F192F03C3C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28838" y="3554526"/>
                  <a:ext cx="91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E11086F-D843-843A-8866-B60B3858A31D}"/>
                    </a:ext>
                  </a:extLst>
                </p14:cNvPr>
                <p14:cNvContentPartPr/>
                <p14:nvPr/>
              </p14:nvContentPartPr>
              <p14:xfrm>
                <a:off x="10150878" y="3681606"/>
                <a:ext cx="83520" cy="199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E11086F-D843-843A-8866-B60B3858A3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41878" y="3672590"/>
                  <a:ext cx="101160" cy="217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4668D4D-939B-C0B9-2B0D-6AB3FBC2A395}"/>
                    </a:ext>
                  </a:extLst>
                </p14:cNvPr>
                <p14:cNvContentPartPr/>
                <p14:nvPr/>
              </p14:nvContentPartPr>
              <p14:xfrm>
                <a:off x="10241598" y="3702486"/>
                <a:ext cx="78120" cy="113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4668D4D-939B-C0B9-2B0D-6AB3FBC2A39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32598" y="3693486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0630188-22FF-953A-73ED-BD94BDBBD58B}"/>
                    </a:ext>
                  </a:extLst>
                </p14:cNvPr>
                <p14:cNvContentPartPr/>
                <p14:nvPr/>
              </p14:nvContentPartPr>
              <p14:xfrm>
                <a:off x="10371918" y="3707886"/>
                <a:ext cx="70200" cy="133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0630188-22FF-953A-73ED-BD94BDBBD58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62918" y="3698886"/>
                  <a:ext cx="87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43ED4DD-F94D-3A39-F650-01614821A3F0}"/>
                    </a:ext>
                  </a:extLst>
                </p14:cNvPr>
                <p14:cNvContentPartPr/>
                <p14:nvPr/>
              </p14:nvContentPartPr>
              <p14:xfrm>
                <a:off x="10378758" y="3697086"/>
                <a:ext cx="60840" cy="36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43ED4DD-F94D-3A39-F650-01614821A3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69758" y="3688086"/>
                  <a:ext cx="784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9310E49-CE13-CB36-569C-A0BC498531C0}"/>
                  </a:ext>
                </a:extLst>
              </p14:cNvPr>
              <p14:cNvContentPartPr/>
              <p14:nvPr/>
            </p14:nvContentPartPr>
            <p14:xfrm>
              <a:off x="5863194" y="1383450"/>
              <a:ext cx="363960" cy="3445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9310E49-CE13-CB36-569C-A0BC498531C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854194" y="1374459"/>
                <a:ext cx="381600" cy="362142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750A572-6B54-B351-D590-984B55192B79}"/>
              </a:ext>
            </a:extLst>
          </p:cNvPr>
          <p:cNvGrpSpPr/>
          <p:nvPr/>
        </p:nvGrpSpPr>
        <p:grpSpPr>
          <a:xfrm>
            <a:off x="10266240" y="2187107"/>
            <a:ext cx="1087560" cy="393120"/>
            <a:chOff x="10531747" y="2532523"/>
            <a:chExt cx="108756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CA9EDE-6B80-1CCB-C140-93FE97DC8DA1}"/>
                    </a:ext>
                  </a:extLst>
                </p14:cNvPr>
                <p14:cNvContentPartPr/>
                <p14:nvPr/>
              </p14:nvContentPartPr>
              <p14:xfrm>
                <a:off x="10531747" y="2657083"/>
                <a:ext cx="98640" cy="14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CA9EDE-6B80-1CCB-C140-93FE97DC8D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22747" y="2648083"/>
                  <a:ext cx="116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A100965-25A4-F93C-AA13-CA558D4977AD}"/>
                    </a:ext>
                  </a:extLst>
                </p14:cNvPr>
                <p14:cNvContentPartPr/>
                <p14:nvPr/>
              </p14:nvContentPartPr>
              <p14:xfrm>
                <a:off x="10773667" y="2608483"/>
                <a:ext cx="110520" cy="18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A100965-25A4-F93C-AA13-CA558D4977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64667" y="2599483"/>
                  <a:ext cx="128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98357E-B91A-53FF-149C-41AF4A2FBF28}"/>
                    </a:ext>
                  </a:extLst>
                </p14:cNvPr>
                <p14:cNvContentPartPr/>
                <p14:nvPr/>
              </p14:nvContentPartPr>
              <p14:xfrm>
                <a:off x="10919827" y="2700643"/>
                <a:ext cx="77760" cy="84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98357E-B91A-53FF-149C-41AF4A2FBF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10868" y="2691643"/>
                  <a:ext cx="95319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36C37F-8232-440B-7DE1-1BCE1B0A1993}"/>
                    </a:ext>
                  </a:extLst>
                </p14:cNvPr>
                <p14:cNvContentPartPr/>
                <p14:nvPr/>
              </p14:nvContentPartPr>
              <p14:xfrm>
                <a:off x="11042227" y="2690923"/>
                <a:ext cx="69840" cy="10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36C37F-8232-440B-7DE1-1BCE1B0A19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33180" y="2681923"/>
                  <a:ext cx="87571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09D80D-5EC9-B0BA-C660-29CA113B1775}"/>
                    </a:ext>
                  </a:extLst>
                </p14:cNvPr>
                <p14:cNvContentPartPr/>
                <p14:nvPr/>
              </p14:nvContentPartPr>
              <p14:xfrm>
                <a:off x="11134747" y="2623243"/>
                <a:ext cx="156240" cy="164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09D80D-5EC9-B0BA-C660-29CA113B17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25747" y="2614223"/>
                  <a:ext cx="173880" cy="182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B1BD1D0-72A8-F424-D6DE-53C1ED30F7C9}"/>
                    </a:ext>
                  </a:extLst>
                </p14:cNvPr>
                <p14:cNvContentPartPr/>
                <p14:nvPr/>
              </p14:nvContentPartPr>
              <p14:xfrm>
                <a:off x="11281627" y="2703883"/>
                <a:ext cx="93960" cy="86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B1BD1D0-72A8-F424-D6DE-53C1ED30F7C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272627" y="2694920"/>
                  <a:ext cx="111600" cy="103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2FF3FD-1AF3-04AD-9880-DCD192B6A317}"/>
                    </a:ext>
                  </a:extLst>
                </p14:cNvPr>
                <p14:cNvContentPartPr/>
                <p14:nvPr/>
              </p14:nvContentPartPr>
              <p14:xfrm>
                <a:off x="11422747" y="2676523"/>
                <a:ext cx="76320" cy="11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2FF3FD-1AF3-04AD-9880-DCD192B6A3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13747" y="2667494"/>
                  <a:ext cx="93960" cy="13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B79615-8AB4-9816-7168-D03A9E8B0F44}"/>
                    </a:ext>
                  </a:extLst>
                </p14:cNvPr>
                <p14:cNvContentPartPr/>
                <p14:nvPr/>
              </p14:nvContentPartPr>
              <p14:xfrm>
                <a:off x="11507707" y="2532523"/>
                <a:ext cx="111600" cy="393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B79615-8AB4-9816-7168-D03A9E8B0F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98678" y="2523523"/>
                  <a:ext cx="129297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CCD6D38-A65A-2A09-8E6F-4EFCA8211707}"/>
              </a:ext>
            </a:extLst>
          </p:cNvPr>
          <p:cNvGrpSpPr/>
          <p:nvPr/>
        </p:nvGrpSpPr>
        <p:grpSpPr>
          <a:xfrm>
            <a:off x="3610204" y="3554070"/>
            <a:ext cx="280440" cy="228240"/>
            <a:chOff x="3875711" y="3899486"/>
            <a:chExt cx="28044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D9AC0A-739E-9C7B-2199-311A0CB22D61}"/>
                    </a:ext>
                  </a:extLst>
                </p14:cNvPr>
                <p14:cNvContentPartPr/>
                <p14:nvPr/>
              </p14:nvContentPartPr>
              <p14:xfrm>
                <a:off x="3949151" y="3899486"/>
                <a:ext cx="47160" cy="228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D9AC0A-739E-9C7B-2199-311A0CB22D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40082" y="3890486"/>
                  <a:ext cx="64936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68BA939-3357-3C22-10E0-C156A27D51E6}"/>
                    </a:ext>
                  </a:extLst>
                </p14:cNvPr>
                <p14:cNvContentPartPr/>
                <p14:nvPr/>
              </p14:nvContentPartPr>
              <p14:xfrm>
                <a:off x="3875711" y="4026926"/>
                <a:ext cx="280440" cy="1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68BA939-3357-3C22-10E0-C156A27D51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66711" y="4017926"/>
                  <a:ext cx="298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A018557-46FB-E0B5-B5A6-03719162227F}"/>
              </a:ext>
            </a:extLst>
          </p:cNvPr>
          <p:cNvGrpSpPr/>
          <p:nvPr/>
        </p:nvGrpSpPr>
        <p:grpSpPr>
          <a:xfrm>
            <a:off x="4393005" y="2936098"/>
            <a:ext cx="1439640" cy="983520"/>
            <a:chOff x="4658512" y="3281514"/>
            <a:chExt cx="1439640" cy="9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B84B44E-E2DA-82D4-3DC7-2658A716D5EC}"/>
                    </a:ext>
                  </a:extLst>
                </p14:cNvPr>
                <p14:cNvContentPartPr/>
                <p14:nvPr/>
              </p14:nvContentPartPr>
              <p14:xfrm>
                <a:off x="4661032" y="3957954"/>
                <a:ext cx="62640" cy="307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B84B44E-E2DA-82D4-3DC7-2658A716D5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52032" y="3948954"/>
                  <a:ext cx="80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F8EFD3E-60D6-CEED-FD94-6975EE163FD0}"/>
                    </a:ext>
                  </a:extLst>
                </p14:cNvPr>
                <p14:cNvContentPartPr/>
                <p14:nvPr/>
              </p14:nvContentPartPr>
              <p14:xfrm>
                <a:off x="4782352" y="3926634"/>
                <a:ext cx="70560" cy="309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F8EFD3E-60D6-CEED-FD94-6975EE163FD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73352" y="3917634"/>
                  <a:ext cx="88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F841D6-DD1A-4B07-3888-8D7474BF57D4}"/>
                    </a:ext>
                  </a:extLst>
                </p14:cNvPr>
                <p14:cNvContentPartPr/>
                <p14:nvPr/>
              </p14:nvContentPartPr>
              <p14:xfrm>
                <a:off x="4658512" y="3669954"/>
                <a:ext cx="326160" cy="311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F841D6-DD1A-4B07-3888-8D7474BF57D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49502" y="3660954"/>
                  <a:ext cx="343819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478EC59-78FE-4B5A-C65D-47D7E695E8DC}"/>
                    </a:ext>
                  </a:extLst>
                </p14:cNvPr>
                <p14:cNvContentPartPr/>
                <p14:nvPr/>
              </p14:nvContentPartPr>
              <p14:xfrm>
                <a:off x="4977472" y="3669954"/>
                <a:ext cx="379080" cy="164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478EC59-78FE-4B5A-C65D-47D7E695E8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68481" y="3660954"/>
                  <a:ext cx="39670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4FAFBD6-3C78-9CF8-6022-E40EDF703AC3}"/>
                    </a:ext>
                  </a:extLst>
                </p14:cNvPr>
                <p14:cNvContentPartPr/>
                <p14:nvPr/>
              </p14:nvContentPartPr>
              <p14:xfrm>
                <a:off x="4884592" y="3501834"/>
                <a:ext cx="70200" cy="219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4FAFBD6-3C78-9CF8-6022-E40EDF703AC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875592" y="3492834"/>
                  <a:ext cx="87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9E972B9-63A5-BEED-763F-302A0F380E8F}"/>
                    </a:ext>
                  </a:extLst>
                </p14:cNvPr>
                <p14:cNvContentPartPr/>
                <p14:nvPr/>
              </p14:nvContentPartPr>
              <p14:xfrm>
                <a:off x="4986832" y="3487434"/>
                <a:ext cx="43200" cy="175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9E972B9-63A5-BEED-763F-302A0F380E8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77832" y="3478452"/>
                  <a:ext cx="60840" cy="19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583FBA-B8E9-2029-68CB-6D33576A7563}"/>
                    </a:ext>
                  </a:extLst>
                </p14:cNvPr>
                <p14:cNvContentPartPr/>
                <p14:nvPr/>
              </p14:nvContentPartPr>
              <p14:xfrm>
                <a:off x="4879552" y="3281514"/>
                <a:ext cx="114480" cy="117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583FBA-B8E9-2029-68CB-6D33576A756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70552" y="3272514"/>
                  <a:ext cx="13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7804BA5-5EFD-056D-A6E8-356A386C1B79}"/>
                    </a:ext>
                  </a:extLst>
                </p14:cNvPr>
                <p14:cNvContentPartPr/>
                <p14:nvPr/>
              </p14:nvContentPartPr>
              <p14:xfrm>
                <a:off x="5478592" y="3774714"/>
                <a:ext cx="87120" cy="11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7804BA5-5EFD-056D-A6E8-356A386C1B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69555" y="3765714"/>
                  <a:ext cx="104833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7556959-6406-D2AC-B6B8-06CE62CF6B68}"/>
                    </a:ext>
                  </a:extLst>
                </p14:cNvPr>
                <p14:cNvContentPartPr/>
                <p14:nvPr/>
              </p14:nvContentPartPr>
              <p14:xfrm>
                <a:off x="5625112" y="3763194"/>
                <a:ext cx="93960" cy="124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7556959-6406-D2AC-B6B8-06CE62CF6B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16077" y="3754194"/>
                  <a:ext cx="111668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B29E10D-C705-07C1-AA3C-FCEA7A7E1E03}"/>
                    </a:ext>
                  </a:extLst>
                </p14:cNvPr>
                <p14:cNvContentPartPr/>
                <p14:nvPr/>
              </p14:nvContentPartPr>
              <p14:xfrm>
                <a:off x="5769832" y="3694794"/>
                <a:ext cx="55440" cy="206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B29E10D-C705-07C1-AA3C-FCEA7A7E1E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60832" y="3685794"/>
                  <a:ext cx="73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9487545-22C3-ADFE-3657-52E95270A373}"/>
                    </a:ext>
                  </a:extLst>
                </p14:cNvPr>
                <p14:cNvContentPartPr/>
                <p14:nvPr/>
              </p14:nvContentPartPr>
              <p14:xfrm>
                <a:off x="5797552" y="3679674"/>
                <a:ext cx="99720" cy="221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9487545-22C3-ADFE-3657-52E95270A3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88552" y="3670674"/>
                  <a:ext cx="117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B969372-7BF6-69D5-0488-1ED14FBF6AD8}"/>
                    </a:ext>
                  </a:extLst>
                </p14:cNvPr>
                <p14:cNvContentPartPr/>
                <p14:nvPr/>
              </p14:nvContentPartPr>
              <p14:xfrm>
                <a:off x="5960272" y="3827274"/>
                <a:ext cx="137880" cy="160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B969372-7BF6-69D5-0488-1ED14FBF6A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51272" y="3818274"/>
                  <a:ext cx="15552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9EFE95A-8B9C-DDD7-8985-354771745985}"/>
              </a:ext>
            </a:extLst>
          </p:cNvPr>
          <p:cNvGrpSpPr/>
          <p:nvPr/>
        </p:nvGrpSpPr>
        <p:grpSpPr>
          <a:xfrm>
            <a:off x="6503726" y="3412670"/>
            <a:ext cx="1213920" cy="389520"/>
            <a:chOff x="6769233" y="3758086"/>
            <a:chExt cx="121392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ABD456C-7388-9D8E-D89E-640AD352386E}"/>
                    </a:ext>
                  </a:extLst>
                </p14:cNvPr>
                <p14:cNvContentPartPr/>
                <p14:nvPr/>
              </p14:nvContentPartPr>
              <p14:xfrm>
                <a:off x="6769233" y="3875086"/>
                <a:ext cx="1114560" cy="82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ABD456C-7388-9D8E-D89E-640AD352386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60233" y="3866086"/>
                  <a:ext cx="1132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E621A23-1996-6DE4-044C-5D3D87B8D789}"/>
                    </a:ext>
                  </a:extLst>
                </p14:cNvPr>
                <p14:cNvContentPartPr/>
                <p14:nvPr/>
              </p14:nvContentPartPr>
              <p14:xfrm>
                <a:off x="7779753" y="3758086"/>
                <a:ext cx="203400" cy="389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E621A23-1996-6DE4-044C-5D3D87B8D78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70737" y="3749086"/>
                  <a:ext cx="221071" cy="4071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16C7462-D292-2888-0F0A-6B1F50BC6AC1}"/>
              </a:ext>
            </a:extLst>
          </p:cNvPr>
          <p:cNvCxnSpPr/>
          <p:nvPr/>
        </p:nvCxnSpPr>
        <p:spPr>
          <a:xfrm>
            <a:off x="5757" y="285860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C185C-D7FA-706A-55BB-7C4BA0052541}"/>
                  </a:ext>
                </a:extLst>
              </p14:cNvPr>
              <p14:cNvContentPartPr/>
              <p14:nvPr/>
            </p14:nvContentPartPr>
            <p14:xfrm>
              <a:off x="616724" y="3416074"/>
              <a:ext cx="400680" cy="28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C185C-D7FA-706A-55BB-7C4BA005254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07724" y="3407074"/>
                <a:ext cx="4183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7D426B-2A9D-CE93-D47E-37EB71708955}"/>
                  </a:ext>
                </a:extLst>
              </p14:cNvPr>
              <p14:cNvContentPartPr/>
              <p14:nvPr/>
            </p14:nvContentPartPr>
            <p14:xfrm>
              <a:off x="1002284" y="3404554"/>
              <a:ext cx="468360" cy="226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7D426B-2A9D-CE93-D47E-37EB7170895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93291" y="3395540"/>
                <a:ext cx="485986" cy="24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0F85EE2-618D-C7AA-8738-329961BBE8A3}"/>
                  </a:ext>
                </a:extLst>
              </p14:cNvPr>
              <p14:cNvContentPartPr/>
              <p14:nvPr/>
            </p14:nvContentPartPr>
            <p14:xfrm>
              <a:off x="688004" y="3551074"/>
              <a:ext cx="282600" cy="18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0F85EE2-618D-C7AA-8738-329961BBE8A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79004" y="3542074"/>
                <a:ext cx="3002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B1D0246-4804-2613-9A02-320936616408}"/>
                  </a:ext>
                </a:extLst>
              </p14:cNvPr>
              <p14:cNvContentPartPr/>
              <p14:nvPr/>
            </p14:nvContentPartPr>
            <p14:xfrm>
              <a:off x="1471364" y="3350194"/>
              <a:ext cx="413280" cy="278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B1D0246-4804-2613-9A02-32093661640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462364" y="3341194"/>
                <a:ext cx="43092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E234A53-96F3-0350-2C79-D2C5BD4299FF}"/>
              </a:ext>
            </a:extLst>
          </p:cNvPr>
          <p:cNvGrpSpPr/>
          <p:nvPr/>
        </p:nvGrpSpPr>
        <p:grpSpPr>
          <a:xfrm>
            <a:off x="2459204" y="3589954"/>
            <a:ext cx="698400" cy="272160"/>
            <a:chOff x="2724711" y="3935370"/>
            <a:chExt cx="69840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8AFEDFE-686F-76F0-0AC0-36E3A941A0BD}"/>
                    </a:ext>
                  </a:extLst>
                </p14:cNvPr>
                <p14:cNvContentPartPr/>
                <p14:nvPr/>
              </p14:nvContentPartPr>
              <p14:xfrm>
                <a:off x="2724711" y="3952290"/>
                <a:ext cx="143640" cy="164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8AFEDFE-686F-76F0-0AC0-36E3A941A0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15688" y="3943270"/>
                  <a:ext cx="161324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186EC1-5014-A3BA-F0D0-8C703C387B98}"/>
                    </a:ext>
                  </a:extLst>
                </p14:cNvPr>
                <p14:cNvContentPartPr/>
                <p14:nvPr/>
              </p14:nvContentPartPr>
              <p14:xfrm>
                <a:off x="2931351" y="3972090"/>
                <a:ext cx="120240" cy="162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186EC1-5014-A3BA-F0D0-8C703C387B9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22351" y="3963090"/>
                  <a:ext cx="137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8DA39B7-DF4E-6D0B-EF77-673ACBBDC6F9}"/>
                    </a:ext>
                  </a:extLst>
                </p14:cNvPr>
                <p14:cNvContentPartPr/>
                <p14:nvPr/>
              </p14:nvContentPartPr>
              <p14:xfrm>
                <a:off x="3090111" y="3958410"/>
                <a:ext cx="45720" cy="175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8DA39B7-DF4E-6D0B-EF77-673ACBBDC6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81111" y="3949410"/>
                  <a:ext cx="63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B31FA6-FBBA-3676-488C-E3950A99DF59}"/>
                    </a:ext>
                  </a:extLst>
                </p14:cNvPr>
                <p14:cNvContentPartPr/>
                <p14:nvPr/>
              </p14:nvContentPartPr>
              <p14:xfrm>
                <a:off x="3120351" y="3935370"/>
                <a:ext cx="9720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B31FA6-FBBA-3676-488C-E3950A99DF5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11318" y="3926370"/>
                  <a:ext cx="114906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0C7717A-15CB-0378-7528-6FD6E4D131D2}"/>
                    </a:ext>
                  </a:extLst>
                </p14:cNvPr>
                <p14:cNvContentPartPr/>
                <p14:nvPr/>
              </p14:nvContentPartPr>
              <p14:xfrm>
                <a:off x="3274071" y="4046250"/>
                <a:ext cx="149040" cy="161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0C7717A-15CB-0378-7528-6FD6E4D131D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65071" y="4037230"/>
                  <a:ext cx="166680" cy="1789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44C43A8-C285-A513-4A39-0A0865CD29ED}"/>
                  </a:ext>
                </a:extLst>
              </p14:cNvPr>
              <p14:cNvContentPartPr/>
              <p14:nvPr/>
            </p14:nvContentPartPr>
            <p14:xfrm>
              <a:off x="1867004" y="3351274"/>
              <a:ext cx="440640" cy="223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44C43A8-C285-A513-4A39-0A0865CD29E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858011" y="3342274"/>
                <a:ext cx="458266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F9671DAF-8DF3-FD81-22D6-DF00EE3F7C37}"/>
                  </a:ext>
                </a:extLst>
              </p14:cNvPr>
              <p14:cNvContentPartPr/>
              <p14:nvPr/>
            </p14:nvContentPartPr>
            <p14:xfrm>
              <a:off x="1579724" y="3457114"/>
              <a:ext cx="285120" cy="192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F9671DAF-8DF3-FD81-22D6-DF00EE3F7C3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570735" y="3448114"/>
                <a:ext cx="302738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9EAC126-2402-8D83-CAF9-ADB420B1FD37}"/>
              </a:ext>
            </a:extLst>
          </p:cNvPr>
          <p:cNvGrpSpPr/>
          <p:nvPr/>
        </p:nvGrpSpPr>
        <p:grpSpPr>
          <a:xfrm>
            <a:off x="1759444" y="2433750"/>
            <a:ext cx="279720" cy="131760"/>
            <a:chOff x="2024951" y="2779166"/>
            <a:chExt cx="27972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D06269-F442-7320-6831-D310E4417714}"/>
                    </a:ext>
                  </a:extLst>
                </p14:cNvPr>
                <p14:cNvContentPartPr/>
                <p14:nvPr/>
              </p14:nvContentPartPr>
              <p14:xfrm>
                <a:off x="2024951" y="2779166"/>
                <a:ext cx="88560" cy="13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D06269-F442-7320-6831-D310E441771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15951" y="2770166"/>
                  <a:ext cx="106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9FDFB8-1111-4A92-7021-D5C5A5304026}"/>
                    </a:ext>
                  </a:extLst>
                </p14:cNvPr>
                <p14:cNvContentPartPr/>
                <p14:nvPr/>
              </p14:nvContentPartPr>
              <p14:xfrm>
                <a:off x="2163551" y="2790686"/>
                <a:ext cx="141120" cy="98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9FDFB8-1111-4A92-7021-D5C5A530402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154551" y="2781719"/>
                  <a:ext cx="158760" cy="11621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39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39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Diels-Alder: Regiochemistry</vt:lpstr>
      <vt:lpstr>Electronics of Diels Alder</vt:lpstr>
      <vt:lpstr>Regiochemistry of Diels-Alder</vt:lpstr>
      <vt:lpstr>Regiochemistry of Diels-Alder</vt:lpstr>
      <vt:lpstr>Changing Position of Electron Donating Group (EDG) on Diene</vt:lpstr>
      <vt:lpstr>Diels-Alder Regiochemistry: Other Notes</vt:lpstr>
      <vt:lpstr>Stereochemistry of Diels-Alder</vt:lpstr>
      <vt:lpstr>Drawing Diels-Alder Products: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2023-03-29T13:41:46Z</cp:lastPrinted>
  <dcterms:created xsi:type="dcterms:W3CDTF">2022-03-01T00:08:26Z</dcterms:created>
  <dcterms:modified xsi:type="dcterms:W3CDTF">2023-04-07T16:08:31Z</dcterms:modified>
</cp:coreProperties>
</file>