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49" r:id="rId2"/>
    <p:sldId id="450" r:id="rId3"/>
    <p:sldId id="451" r:id="rId4"/>
    <p:sldId id="456" r:id="rId5"/>
    <p:sldId id="452" r:id="rId6"/>
    <p:sldId id="453" r:id="rId7"/>
    <p:sldId id="455" r:id="rId8"/>
    <p:sldId id="454" r:id="rId9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65F804-37C8-49E6-8A6A-D1629C90BE45}" v="71" dt="2023-04-07T00:12:41.867"/>
    <p1510:client id="{FAA41CA0-58A2-43D6-AEB4-78039B1EF375}" v="1828" dt="2023-04-07T00:53:43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18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6265F804-37C8-49E6-8A6A-D1629C90BE45}"/>
    <pc:docChg chg="undo redo custSel addSld delSld modSld">
      <pc:chgData name="Tim Cook" userId="d1c7cfb340f2c7ab" providerId="LiveId" clId="{6265F804-37C8-49E6-8A6A-D1629C90BE45}" dt="2023-04-07T00:58:47.327" v="758" actId="255"/>
      <pc:docMkLst>
        <pc:docMk/>
      </pc:docMkLst>
      <pc:sldChg chg="modSp mod">
        <pc:chgData name="Tim Cook" userId="d1c7cfb340f2c7ab" providerId="LiveId" clId="{6265F804-37C8-49E6-8A6A-D1629C90BE45}" dt="2023-04-06T23:11:49.372" v="660" actId="20577"/>
        <pc:sldMkLst>
          <pc:docMk/>
          <pc:sldMk cId="1484025802" sldId="449"/>
        </pc:sldMkLst>
        <pc:spChg chg="mod">
          <ac:chgData name="Tim Cook" userId="d1c7cfb340f2c7ab" providerId="LiveId" clId="{6265F804-37C8-49E6-8A6A-D1629C90BE45}" dt="2023-04-06T23:11:49.372" v="660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6265F804-37C8-49E6-8A6A-D1629C90BE45}" dt="2023-04-06T22:49:46.731" v="23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6265F804-37C8-49E6-8A6A-D1629C90BE45}" dt="2023-04-06T23:45:26.610" v="677" actId="1076"/>
        <pc:sldMkLst>
          <pc:docMk/>
          <pc:sldMk cId="2438392124" sldId="450"/>
        </pc:sldMkLst>
        <pc:spChg chg="mod">
          <ac:chgData name="Tim Cook" userId="d1c7cfb340f2c7ab" providerId="LiveId" clId="{6265F804-37C8-49E6-8A6A-D1629C90BE45}" dt="2023-04-06T22:54:48.790" v="107" actId="20577"/>
          <ac:spMkLst>
            <pc:docMk/>
            <pc:sldMk cId="2438392124" sldId="450"/>
            <ac:spMk id="2" creationId="{78B9290D-F58D-E2F2-0ED1-CB819E0AEDE0}"/>
          </ac:spMkLst>
        </pc:spChg>
        <pc:spChg chg="del">
          <ac:chgData name="Tim Cook" userId="d1c7cfb340f2c7ab" providerId="LiveId" clId="{6265F804-37C8-49E6-8A6A-D1629C90BE45}" dt="2023-04-06T22:49:44.466" v="21" actId="478"/>
          <ac:spMkLst>
            <pc:docMk/>
            <pc:sldMk cId="2438392124" sldId="450"/>
            <ac:spMk id="3" creationId="{31D576BC-E5A9-C0B1-7A3D-F1DE85BC88BF}"/>
          </ac:spMkLst>
        </pc:s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" creationId="{1E81DEF0-FDC5-11E7-5E57-4E016EC3A1E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2" creationId="{CC9991C9-C9A2-E76E-132C-E8D2D9678FA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42" creationId="{0E1A6916-471B-D852-6794-B212DF73F78F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6" creationId="{C6329899-107F-7F62-D678-4F4493757599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77" creationId="{6740B04B-CD02-470A-70D1-C257D5A735B6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86" creationId="{44F30E12-F684-7B17-58FA-22ED8998707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2" creationId="{C204F9CE-9CC8-BB6D-7450-47E2FBFEBE2E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43" creationId="{33462BE7-FCB5-C16D-EAA0-2F21541F4B3A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6" creationId="{159EDD00-47EF-6D40-E151-6CE47E1255ED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9" creationId="{9DF7C2AD-04F1-315F-D022-DB42EAC041F8}"/>
          </ac:grpSpMkLst>
        </pc:grpChg>
        <pc:inkChg chg="mod">
          <ac:chgData name="Tim Cook" userId="d1c7cfb340f2c7ab" providerId="LiveId" clId="{6265F804-37C8-49E6-8A6A-D1629C90BE45}" dt="2023-04-06T23:45:26.610" v="677" actId="1076"/>
          <ac:inkMkLst>
            <pc:docMk/>
            <pc:sldMk cId="2438392124" sldId="450"/>
            <ac:inkMk id="87" creationId="{EA4AD1CE-41DF-9AC6-C31F-CF93864CC3C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9" creationId="{955B56DF-7EE1-3A72-37A3-FC12A94F927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0" creationId="{26F8934C-B997-F27C-7879-1866D7CE6573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1" creationId="{A2F068AE-5A54-1475-8AC3-0B6AAE7375D0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2" creationId="{BF6F9389-C9CA-83E9-ACE1-53384684D37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3" creationId="{BDA6D92C-87E4-3EE6-94C1-246CEB0AAB3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4" creationId="{ED61ED0A-61A9-4F93-FA99-18A53441D94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5" creationId="{B6E1FBC2-3DDC-31F6-A279-8AC92807210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7" creationId="{0CA5DC81-C093-B139-E675-97908D8D668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8" creationId="{ADD230E7-3D9C-8CAB-6686-A59735CEC25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0" creationId="{94CD0EB0-8EE2-2552-79A9-6BD5166F179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1" creationId="{99A217F4-1B36-3EC4-67BB-DF7C0F1B10AC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2" creationId="{CD81BB17-872D-B265-6AFE-527390BF80B8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3" creationId="{ABBCC840-5B7B-70ED-0443-5A0ADD1E5F3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4" creationId="{EE88AFA6-375C-48F7-5BC2-BF50A86AA089}"/>
          </ac:inkMkLst>
        </pc:inkChg>
        <pc:inkChg chg="add mod">
          <ac:chgData name="Tim Cook" userId="d1c7cfb340f2c7ab" providerId="LiveId" clId="{6265F804-37C8-49E6-8A6A-D1629C90BE45}" dt="2023-04-06T23:44:42.357" v="673" actId="1076"/>
          <ac:inkMkLst>
            <pc:docMk/>
            <pc:sldMk cId="2438392124" sldId="450"/>
            <ac:inkMk id="165" creationId="{1A6BB309-DFBF-8B5F-D8A6-32F544C1CFA1}"/>
          </ac:inkMkLst>
        </pc:inkChg>
        <pc:cxnChg chg="add mod">
          <ac:chgData name="Tim Cook" userId="d1c7cfb340f2c7ab" providerId="LiveId" clId="{6265F804-37C8-49E6-8A6A-D1629C90BE45}" dt="2023-04-06T23:45:12.125" v="676" actId="1076"/>
          <ac:cxnSpMkLst>
            <pc:docMk/>
            <pc:sldMk cId="2438392124" sldId="450"/>
            <ac:cxnSpMk id="166" creationId="{01CCE9D6-6F0D-5704-2E12-E4710BF903FC}"/>
          </ac:cxnSpMkLst>
        </pc:cxnChg>
      </pc:sldChg>
      <pc:sldChg chg="delSp modSp new mod">
        <pc:chgData name="Tim Cook" userId="d1c7cfb340f2c7ab" providerId="LiveId" clId="{6265F804-37C8-49E6-8A6A-D1629C90BE45}" dt="2023-04-06T22:59:40.627" v="158" actId="20577"/>
        <pc:sldMkLst>
          <pc:docMk/>
          <pc:sldMk cId="1147500214" sldId="451"/>
        </pc:sldMkLst>
        <pc:spChg chg="mod">
          <ac:chgData name="Tim Cook" userId="d1c7cfb340f2c7ab" providerId="LiveId" clId="{6265F804-37C8-49E6-8A6A-D1629C90BE45}" dt="2023-04-06T22:59:40.627" v="158" actId="20577"/>
          <ac:spMkLst>
            <pc:docMk/>
            <pc:sldMk cId="1147500214" sldId="451"/>
            <ac:spMk id="2" creationId="{3AB01920-58B3-9B74-5658-DC7F035CDD82}"/>
          </ac:spMkLst>
        </pc:spChg>
        <pc:spChg chg="del">
          <ac:chgData name="Tim Cook" userId="d1c7cfb340f2c7ab" providerId="LiveId" clId="{6265F804-37C8-49E6-8A6A-D1629C90BE45}" dt="2023-04-06T22:49:42.169" v="20" actId="478"/>
          <ac:spMkLst>
            <pc:docMk/>
            <pc:sldMk cId="1147500214" sldId="451"/>
            <ac:spMk id="3" creationId="{29BF8F21-7EF9-0648-E6FB-D0A355DE1441}"/>
          </ac:spMkLst>
        </pc:spChg>
      </pc:sldChg>
      <pc:sldChg chg="delSp modSp new mod">
        <pc:chgData name="Tim Cook" userId="d1c7cfb340f2c7ab" providerId="LiveId" clId="{6265F804-37C8-49E6-8A6A-D1629C90BE45}" dt="2023-04-06T23:07:46.514" v="410" actId="20577"/>
        <pc:sldMkLst>
          <pc:docMk/>
          <pc:sldMk cId="1519997658" sldId="452"/>
        </pc:sldMkLst>
        <pc:spChg chg="mod">
          <ac:chgData name="Tim Cook" userId="d1c7cfb340f2c7ab" providerId="LiveId" clId="{6265F804-37C8-49E6-8A6A-D1629C90BE45}" dt="2023-04-06T23:07:46.514" v="410" actId="20577"/>
          <ac:spMkLst>
            <pc:docMk/>
            <pc:sldMk cId="1519997658" sldId="452"/>
            <ac:spMk id="2" creationId="{155DC663-FBF6-316C-A844-9F95D704304F}"/>
          </ac:spMkLst>
        </pc:spChg>
        <pc:spChg chg="del">
          <ac:chgData name="Tim Cook" userId="d1c7cfb340f2c7ab" providerId="LiveId" clId="{6265F804-37C8-49E6-8A6A-D1629C90BE45}" dt="2023-04-06T22:49:40.658" v="19" actId="478"/>
          <ac:spMkLst>
            <pc:docMk/>
            <pc:sldMk cId="1519997658" sldId="452"/>
            <ac:spMk id="3" creationId="{3ECD0A34-0A06-94D0-DDAA-BC08DDE21C69}"/>
          </ac:spMkLst>
        </pc:spChg>
      </pc:sldChg>
      <pc:sldChg chg="delSp modSp new mod">
        <pc:chgData name="Tim Cook" userId="d1c7cfb340f2c7ab" providerId="LiveId" clId="{6265F804-37C8-49E6-8A6A-D1629C90BE45}" dt="2023-04-07T00:01:26.264" v="720" actId="1076"/>
        <pc:sldMkLst>
          <pc:docMk/>
          <pc:sldMk cId="1809284250" sldId="453"/>
        </pc:sldMkLst>
        <pc:spChg chg="mod">
          <ac:chgData name="Tim Cook" userId="d1c7cfb340f2c7ab" providerId="LiveId" clId="{6265F804-37C8-49E6-8A6A-D1629C90BE45}" dt="2023-04-06T23:11:42.833" v="659" actId="20577"/>
          <ac:spMkLst>
            <pc:docMk/>
            <pc:sldMk cId="1809284250" sldId="453"/>
            <ac:spMk id="2" creationId="{73DE579C-0DF3-CE34-57FF-27CE2CC51840}"/>
          </ac:spMkLst>
        </pc:spChg>
        <pc:spChg chg="del">
          <ac:chgData name="Tim Cook" userId="d1c7cfb340f2c7ab" providerId="LiveId" clId="{6265F804-37C8-49E6-8A6A-D1629C90BE45}" dt="2023-04-06T22:49:39.417" v="18" actId="478"/>
          <ac:spMkLst>
            <pc:docMk/>
            <pc:sldMk cId="1809284250" sldId="453"/>
            <ac:spMk id="3" creationId="{7E14773C-0102-BC1D-874F-C295590536C6}"/>
          </ac:spMkLst>
        </pc:s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0" creationId="{0C129042-E8EE-08AD-776A-ADD8E6F34D0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1" creationId="{B866CA95-B938-03FB-9305-0E7557B9DD3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3" creationId="{0D06A40C-5F69-0261-9456-FE29B2E65569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49" creationId="{FA6303FD-0DBF-8A18-7B1E-6A0ECAACDEA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55" creationId="{6EE5F7DD-6922-E1CC-1DB9-271DF3E70B7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7" creationId="{FA27D087-DBBE-B832-0A30-42B89D4FD85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8" creationId="{5B87D36F-4909-2922-0ABA-AA49B23DA25A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9" creationId="{FC4DE4FB-E3EE-0EB9-58FF-A85081CD31E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0" creationId="{25E314EF-5778-89DF-591E-429E38077AA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1" creationId="{172CE568-7269-D9EA-B6B9-D10F3495311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2" creationId="{D61BE1AE-6AAD-D261-7935-95D0E971B2D1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3" creationId="{F31BFD3E-E1C1-B27A-47F4-995D40D61D9C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4" creationId="{8741AE9E-DC93-F834-54EC-4E0CB002B73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5" creationId="{53E432AC-7ADB-01D2-AE14-E137E281B2EA}"/>
          </ac:grpSpMkLst>
        </pc:grpChg>
        <pc:grpChg chg="mod">
          <ac:chgData name="Tim Cook" userId="d1c7cfb340f2c7ab" providerId="LiveId" clId="{6265F804-37C8-49E6-8A6A-D1629C90BE45}" dt="2023-04-07T00:01:21.807" v="719" actId="1076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74" creationId="{086D0BE1-64EE-B36B-CD4B-EFC723348FF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82" creationId="{2DE60CC3-57B3-E925-9D70-ED3619D13A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82" creationId="{BC0E234C-F34E-3AA8-83C3-16F9340C2BB4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27" creationId="{3353E463-818A-A29F-B67B-EFF740C1B884}"/>
          </ac:grpSpMkLst>
        </pc:grpChg>
        <pc:inkChg chg="mod">
          <ac:chgData name="Tim Cook" userId="d1c7cfb340f2c7ab" providerId="LiveId" clId="{6265F804-37C8-49E6-8A6A-D1629C90BE45}" dt="2023-04-06T23:56:26.093" v="693" actId="14100"/>
          <ac:inkMkLst>
            <pc:docMk/>
            <pc:sldMk cId="1809284250" sldId="453"/>
            <ac:inkMk id="13" creationId="{944694AE-17D2-A162-397C-185ABCA6D90F}"/>
          </ac:inkMkLst>
        </pc:inkChg>
        <pc:inkChg chg="mod">
          <ac:chgData name="Tim Cook" userId="d1c7cfb340f2c7ab" providerId="LiveId" clId="{6265F804-37C8-49E6-8A6A-D1629C90BE45}" dt="2023-04-07T00:00:30.986" v="704" actId="1076"/>
          <ac:inkMkLst>
            <pc:docMk/>
            <pc:sldMk cId="1809284250" sldId="453"/>
            <ac:inkMk id="183" creationId="{45EF9556-65C6-B470-65DC-48C8F66D91ED}"/>
          </ac:inkMkLst>
        </pc:inkChg>
        <pc:inkChg chg="mod">
          <ac:chgData name="Tim Cook" userId="d1c7cfb340f2c7ab" providerId="LiveId" clId="{6265F804-37C8-49E6-8A6A-D1629C90BE45}" dt="2023-04-07T00:01:16.388" v="717" actId="1076"/>
          <ac:inkMkLst>
            <pc:docMk/>
            <pc:sldMk cId="1809284250" sldId="453"/>
            <ac:inkMk id="261" creationId="{143EEE26-1D10-96F1-181C-386B9E1C9207}"/>
          </ac:inkMkLst>
        </pc:inkChg>
      </pc:sldChg>
      <pc:sldChg chg="addSp delSp modSp new mod">
        <pc:chgData name="Tim Cook" userId="d1c7cfb340f2c7ab" providerId="LiveId" clId="{6265F804-37C8-49E6-8A6A-D1629C90BE45}" dt="2023-04-07T00:58:47.327" v="758" actId="255"/>
        <pc:sldMkLst>
          <pc:docMk/>
          <pc:sldMk cId="417398348" sldId="454"/>
        </pc:sldMkLst>
        <pc:spChg chg="mod">
          <ac:chgData name="Tim Cook" userId="d1c7cfb340f2c7ab" providerId="LiveId" clId="{6265F804-37C8-49E6-8A6A-D1629C90BE45}" dt="2023-04-07T00:58:47.327" v="758" actId="255"/>
          <ac:spMkLst>
            <pc:docMk/>
            <pc:sldMk cId="417398348" sldId="454"/>
            <ac:spMk id="2" creationId="{0D0BCF5C-B9FB-ECB9-34B6-873EC95FA1E7}"/>
          </ac:spMkLst>
        </pc:spChg>
        <pc:spChg chg="del">
          <ac:chgData name="Tim Cook" userId="d1c7cfb340f2c7ab" providerId="LiveId" clId="{6265F804-37C8-49E6-8A6A-D1629C90BE45}" dt="2023-04-06T22:49:37.835" v="17" actId="478"/>
          <ac:spMkLst>
            <pc:docMk/>
            <pc:sldMk cId="417398348" sldId="454"/>
            <ac:spMk id="3" creationId="{EC10F655-E413-BCA9-5AC2-29163C933B82}"/>
          </ac:spMkLst>
        </pc:s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" creationId="{59EAC126-2402-8D83-CAF9-ADB420B1FD3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2" creationId="{BB4C3A4A-A65B-AAF9-2669-8B909C757BE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7" creationId="{33D81AF2-19EC-777D-1CA6-40AE370EF698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9" creationId="{68024BA1-9880-71E0-1B36-043A0AA1B8F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3" creationId="{A1BC5984-6064-E901-CB43-F231021C1DF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03" creationId="{2941F21E-3612-C408-9914-FC0380768ED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15" creationId="{CE234A53-96F3-0350-2C79-D2C5BD4299F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6" creationId="{1C33C32B-7350-EF16-C5B0-CBDEF226072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7" creationId="{C8963688-2376-A1F5-4239-EBF060BEE3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8" creationId="{41B0E65A-7C44-5D82-94FC-6F09EC6FAAD0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51" creationId="{BCCD6D38-A65A-2A09-8E6F-4EFCA821170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1" creationId="{BEBB65B9-AA52-A049-949D-821564393A98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172" creationId="{E108A791-F628-B1EB-6547-56E9B23B6B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83" creationId="{1A018557-46FB-E0B5-B5A6-03719162227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10" creationId="{69EFE95A-8B9C-DDD7-8985-354771745985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51" creationId="{D620D371-BD77-439D-17B6-8FA12DB927F9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259" creationId="{C9FB22CC-2925-6D0B-AC7E-02F76C55CD87}"/>
          </ac:grpSpMkLst>
        </pc:grp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6" creationId="{B56C185C-D7FA-706A-55BB-7C4BA0052541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8" creationId="{DC7D426B-2A9D-CE93-D47E-37EB71708955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53" creationId="{70F85EE2-618D-C7AA-8738-329961BBE8A3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87" creationId="{8B1D0246-4804-2613-9A02-320936616408}"/>
          </ac:inkMkLst>
        </pc:inkChg>
        <pc:inkChg chg="del">
          <ac:chgData name="Tim Cook" userId="d1c7cfb340f2c7ab" providerId="LiveId" clId="{6265F804-37C8-49E6-8A6A-D1629C90BE45}" dt="2023-04-07T00:09:25.933" v="721" actId="21"/>
          <ac:inkMkLst>
            <pc:docMk/>
            <pc:sldMk cId="417398348" sldId="454"/>
            <ac:inkMk id="120" creationId="{74ECAA9B-1FA0-FDF1-5B2A-28AF508B4138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23" creationId="{044C43A8-C285-A513-4A39-0A0865CD29ED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56" creationId="{44D23004-6E97-1EA3-FE8F-2434F1F1F852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13" creationId="{F9671DAF-8DF3-FD81-22D6-DF00EE3F7C37}"/>
          </ac:inkMkLst>
        </pc:inkChg>
        <pc:inkChg chg="mod">
          <ac:chgData name="Tim Cook" userId="d1c7cfb340f2c7ab" providerId="LiveId" clId="{6265F804-37C8-49E6-8A6A-D1629C90BE45}" dt="2023-04-07T00:09:44.867" v="723" actId="1076"/>
          <ac:inkMkLst>
            <pc:docMk/>
            <pc:sldMk cId="417398348" sldId="454"/>
            <ac:inkMk id="252" creationId="{610762C0-9C99-A8EA-92B3-7D4031CF6D67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60" creationId="{89310E49-CE13-CB36-569C-A0BC498531C0}"/>
          </ac:inkMkLst>
        </pc:inkChg>
        <pc:cxnChg chg="add mod">
          <ac:chgData name="Tim Cook" userId="d1c7cfb340f2c7ab" providerId="LiveId" clId="{6265F804-37C8-49E6-8A6A-D1629C90BE45}" dt="2023-04-07T00:58:37.766" v="748" actId="1038"/>
          <ac:cxnSpMkLst>
            <pc:docMk/>
            <pc:sldMk cId="417398348" sldId="454"/>
            <ac:cxnSpMk id="225" creationId="{816C7462-D292-2888-0F0A-6B1F50BC6AC1}"/>
          </ac:cxnSpMkLst>
        </pc:cxnChg>
      </pc:sldChg>
      <pc:sldChg chg="delSp modSp new mod">
        <pc:chgData name="Tim Cook" userId="d1c7cfb340f2c7ab" providerId="LiveId" clId="{6265F804-37C8-49E6-8A6A-D1629C90BE45}" dt="2023-04-06T23:11:39.572" v="657" actId="20577"/>
        <pc:sldMkLst>
          <pc:docMk/>
          <pc:sldMk cId="1256741025" sldId="455"/>
        </pc:sldMkLst>
        <pc:spChg chg="mod">
          <ac:chgData name="Tim Cook" userId="d1c7cfb340f2c7ab" providerId="LiveId" clId="{6265F804-37C8-49E6-8A6A-D1629C90BE45}" dt="2023-04-06T23:11:39.572" v="657" actId="20577"/>
          <ac:spMkLst>
            <pc:docMk/>
            <pc:sldMk cId="1256741025" sldId="455"/>
            <ac:spMk id="2" creationId="{5673984C-0193-7F41-FB71-BD98FD39D668}"/>
          </ac:spMkLst>
        </pc:spChg>
        <pc:spChg chg="del">
          <ac:chgData name="Tim Cook" userId="d1c7cfb340f2c7ab" providerId="LiveId" clId="{6265F804-37C8-49E6-8A6A-D1629C90BE45}" dt="2023-04-06T22:49:34.234" v="16" actId="478"/>
          <ac:spMkLst>
            <pc:docMk/>
            <pc:sldMk cId="1256741025" sldId="455"/>
            <ac:spMk id="3" creationId="{6893A766-91CA-908F-BE3C-5F54E842863A}"/>
          </ac:spMkLst>
        </pc:spChg>
      </pc:sldChg>
      <pc:sldChg chg="addSp delSp modSp add mod">
        <pc:chgData name="Tim Cook" userId="d1c7cfb340f2c7ab" providerId="LiveId" clId="{6265F804-37C8-49E6-8A6A-D1629C90BE45}" dt="2023-04-07T00:34:25.697" v="731" actId="1076"/>
        <pc:sldMkLst>
          <pc:docMk/>
          <pc:sldMk cId="1544525645" sldId="456"/>
        </pc:sldMkLst>
        <pc:spChg chg="mod">
          <ac:chgData name="Tim Cook" userId="d1c7cfb340f2c7ab" providerId="LiveId" clId="{6265F804-37C8-49E6-8A6A-D1629C90BE45}" dt="2023-04-06T23:52:42.428" v="686" actId="255"/>
          <ac:spMkLst>
            <pc:docMk/>
            <pc:sldMk cId="1544525645" sldId="456"/>
            <ac:spMk id="2" creationId="{3AB01920-58B3-9B74-5658-DC7F035CDD82}"/>
          </ac:spMkLst>
        </pc:s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23" creationId="{E122C041-68D6-D3F4-E3D2-935E961E007B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29" creationId="{BEDFD034-ACBA-7F58-6958-66255E0F7CF7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38" creationId="{9745EEE1-F4F7-0874-196D-4E4A95B4E052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101" creationId="{798C698D-C1CA-CE93-9DAB-2A5424DA017D}"/>
          </ac:grpSpMkLst>
        </pc:grpChg>
        <pc:inkChg chg="mod">
          <ac:chgData name="Tim Cook" userId="d1c7cfb340f2c7ab" providerId="LiveId" clId="{6265F804-37C8-49E6-8A6A-D1629C90BE45}" dt="2023-04-06T23:52:54.424" v="687" actId="1076"/>
          <ac:inkMkLst>
            <pc:docMk/>
            <pc:sldMk cId="1544525645" sldId="456"/>
            <ac:inkMk id="39" creationId="{1DBA5BD8-9465-D7B8-5782-55F1EA530AED}"/>
          </ac:inkMkLst>
        </pc:inkChg>
        <pc:inkChg chg="mod">
          <ac:chgData name="Tim Cook" userId="d1c7cfb340f2c7ab" providerId="LiveId" clId="{6265F804-37C8-49E6-8A6A-D1629C90BE45}" dt="2023-04-06T23:53:02.508" v="689" actId="1076"/>
          <ac:inkMkLst>
            <pc:docMk/>
            <pc:sldMk cId="1544525645" sldId="456"/>
            <ac:inkMk id="67" creationId="{428725FD-065E-F410-D1C5-FD7BC0379EDF}"/>
          </ac:inkMkLst>
        </pc:inkChg>
        <pc:cxnChg chg="add del mod">
          <ac:chgData name="Tim Cook" userId="d1c7cfb340f2c7ab" providerId="LiveId" clId="{6265F804-37C8-49E6-8A6A-D1629C90BE45}" dt="2023-04-06T23:52:56.964" v="688" actId="1076"/>
          <ac:cxnSpMkLst>
            <pc:docMk/>
            <pc:sldMk cId="1544525645" sldId="456"/>
            <ac:cxnSpMk id="102" creationId="{4C01F360-E9D6-5697-913B-84C5175E410E}"/>
          </ac:cxnSpMkLst>
        </pc:cxnChg>
        <pc:cxnChg chg="add mod">
          <ac:chgData name="Tim Cook" userId="d1c7cfb340f2c7ab" providerId="LiveId" clId="{6265F804-37C8-49E6-8A6A-D1629C90BE45}" dt="2023-04-06T23:57:43.184" v="697" actId="1076"/>
          <ac:cxnSpMkLst>
            <pc:docMk/>
            <pc:sldMk cId="1544525645" sldId="456"/>
            <ac:cxnSpMk id="103" creationId="{DDC7EC05-3050-8D40-66FA-665FB862243B}"/>
          </ac:cxnSpMkLst>
        </pc:cxnChg>
      </pc:sldChg>
      <pc:sldChg chg="del">
        <pc:chgData name="Tim Cook" userId="d1c7cfb340f2c7ab" providerId="LiveId" clId="{6265F804-37C8-49E6-8A6A-D1629C90BE45}" dt="2023-04-06T22:49:08.829" v="0" actId="47"/>
        <pc:sldMkLst>
          <pc:docMk/>
          <pc:sldMk cId="1739644181" sldId="477"/>
        </pc:sldMkLst>
      </pc:sldChg>
      <pc:sldChg chg="del">
        <pc:chgData name="Tim Cook" userId="d1c7cfb340f2c7ab" providerId="LiveId" clId="{6265F804-37C8-49E6-8A6A-D1629C90BE45}" dt="2023-04-06T22:49:08.996" v="1" actId="47"/>
        <pc:sldMkLst>
          <pc:docMk/>
          <pc:sldMk cId="2791238777" sldId="478"/>
        </pc:sldMkLst>
      </pc:sldChg>
      <pc:sldChg chg="del">
        <pc:chgData name="Tim Cook" userId="d1c7cfb340f2c7ab" providerId="LiveId" clId="{6265F804-37C8-49E6-8A6A-D1629C90BE45}" dt="2023-04-06T22:49:09.226" v="2" actId="47"/>
        <pc:sldMkLst>
          <pc:docMk/>
          <pc:sldMk cId="979898832" sldId="479"/>
        </pc:sldMkLst>
      </pc:sldChg>
      <pc:sldChg chg="del">
        <pc:chgData name="Tim Cook" userId="d1c7cfb340f2c7ab" providerId="LiveId" clId="{6265F804-37C8-49E6-8A6A-D1629C90BE45}" dt="2023-04-06T22:49:09.470" v="3" actId="47"/>
        <pc:sldMkLst>
          <pc:docMk/>
          <pc:sldMk cId="2512266364" sldId="481"/>
        </pc:sldMkLst>
      </pc:sldChg>
      <pc:sldChg chg="del">
        <pc:chgData name="Tim Cook" userId="d1c7cfb340f2c7ab" providerId="LiveId" clId="{6265F804-37C8-49E6-8A6A-D1629C90BE45}" dt="2023-04-06T22:49:11.283" v="6" actId="47"/>
        <pc:sldMkLst>
          <pc:docMk/>
          <pc:sldMk cId="1472492200" sldId="482"/>
        </pc:sldMkLst>
      </pc:sldChg>
      <pc:sldChg chg="addSp delSp del mod">
        <pc:chgData name="Tim Cook" userId="d1c7cfb340f2c7ab" providerId="LiveId" clId="{6265F804-37C8-49E6-8A6A-D1629C90BE45}" dt="2023-04-06T22:49:23.833" v="9" actId="47"/>
        <pc:sldMkLst>
          <pc:docMk/>
          <pc:sldMk cId="796618182" sldId="483"/>
        </pc:sldMkLst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33" creationId="{318DD3A0-040F-C2D4-04F1-54DD9233A52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71" creationId="{9B67B9F9-3905-67E5-1E54-0A2A38D66C3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1" creationId="{42809F15-02F4-76A6-51FA-2BCFF8F793A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7" creationId="{EA5AEB34-1673-95CC-5822-48986D8F6A70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93" creationId="{BAF03526-3E60-7D10-AFAA-782170894BE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03" creationId="{C9A5CD98-3184-36BE-71E7-C3AABCC6879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0" creationId="{F7CF58FB-A5FC-556F-A692-744B78FE91F8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3" creationId="{A64F5576-A155-4F70-2DE8-6E3A9F10F45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1" creationId="{7A105630-8B4D-20D3-43D3-9A6901C48B01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4" creationId="{A38D3703-B635-0A36-4DB0-EBDDAE6A1FF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7" creationId="{6A98F3EB-4A6A-C5DD-7F11-27088D646329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2" creationId="{C6B3A72A-875C-D2C4-E5EB-1AAEFA24F5B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8" creationId="{C8F205BD-6868-D092-F0AF-181BB1BDE86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6" creationId="{518561B0-49A2-0B4B-75DE-189F3A7038D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7" creationId="{71E82CE4-D346-4D5E-5149-2E137E7D46C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98" creationId="{1F59B9DE-0018-9796-C462-CC409181884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40" creationId="{F9FDB063-ADE6-7993-5C92-C291B22782C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54" creationId="{B83A5B6A-170C-1A00-96CF-297639DAC051}"/>
          </ac:grpSpMkLst>
        </pc:grp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4" creationId="{E86F81F5-2FFE-5FFE-6101-B913B6AC3314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52" creationId="{C3E1915C-2291-FE12-22F8-FF7E3DB209D1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88" creationId="{43CE5A13-8E3C-F07C-B65F-ACB56A59676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04" creationId="{7FBE450B-BBF1-AD7C-8FE1-D9E3E1ED8CC7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39" creationId="{F1DE8AA9-F31B-74D8-1A57-DBF105F7E8A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05" creationId="{0570F6E8-FC35-4A49-DBD2-9C31355EF312}"/>
          </ac:inkMkLst>
        </pc:inkChg>
      </pc:sldChg>
      <pc:sldChg chg="del">
        <pc:chgData name="Tim Cook" userId="d1c7cfb340f2c7ab" providerId="LiveId" clId="{6265F804-37C8-49E6-8A6A-D1629C90BE45}" dt="2023-04-06T22:49:10.217" v="4" actId="47"/>
        <pc:sldMkLst>
          <pc:docMk/>
          <pc:sldMk cId="2077976016" sldId="484"/>
        </pc:sldMkLst>
      </pc:sldChg>
      <pc:sldChg chg="del">
        <pc:chgData name="Tim Cook" userId="d1c7cfb340f2c7ab" providerId="LiveId" clId="{6265F804-37C8-49E6-8A6A-D1629C90BE45}" dt="2023-04-06T22:49:10.652" v="5" actId="47"/>
        <pc:sldMkLst>
          <pc:docMk/>
          <pc:sldMk cId="3653246030" sldId="485"/>
        </pc:sldMkLst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4AE02590-10C4-4D94-8CD6-64CCB83F44E5}"/>
    <pc:docChg chg="undo custSel addSld modSld sldOrd">
      <pc:chgData name="Tim Cook" userId="d1c7cfb340f2c7ab" providerId="LiveId" clId="{4AE02590-10C4-4D94-8CD6-64CCB83F44E5}" dt="2023-04-03T02:14:04.118" v="89" actId="1076"/>
      <pc:docMkLst>
        <pc:docMk/>
      </pc:docMkLst>
      <pc:sldChg chg="delSp mod">
        <pc:chgData name="Tim Cook" userId="d1c7cfb340f2c7ab" providerId="LiveId" clId="{4AE02590-10C4-4D94-8CD6-64CCB83F44E5}" dt="2023-04-03T01:04:52.214" v="71" actId="478"/>
        <pc:sldMkLst>
          <pc:docMk/>
          <pc:sldMk cId="2791238777" sldId="478"/>
        </pc:sldMkLst>
        <pc:spChg chg="del">
          <ac:chgData name="Tim Cook" userId="d1c7cfb340f2c7ab" providerId="LiveId" clId="{4AE02590-10C4-4D94-8CD6-64CCB83F44E5}" dt="2023-04-03T01:04:52.214" v="71" actId="478"/>
          <ac:spMkLst>
            <pc:docMk/>
            <pc:sldMk cId="2791238777" sldId="478"/>
            <ac:spMk id="3" creationId="{8F39A728-1A0D-793D-966E-49BC834AB920}"/>
          </ac:spMkLst>
        </pc:spChg>
      </pc:sldChg>
      <pc:sldChg chg="delSp modSp mod">
        <pc:chgData name="Tim Cook" userId="d1c7cfb340f2c7ab" providerId="LiveId" clId="{4AE02590-10C4-4D94-8CD6-64CCB83F44E5}" dt="2023-04-03T02:13:58.038" v="88" actId="1076"/>
        <pc:sldMkLst>
          <pc:docMk/>
          <pc:sldMk cId="979898832" sldId="479"/>
        </pc:sldMkLst>
        <pc:spChg chg="del">
          <ac:chgData name="Tim Cook" userId="d1c7cfb340f2c7ab" providerId="LiveId" clId="{4AE02590-10C4-4D94-8CD6-64CCB83F44E5}" dt="2023-04-03T01:04:44.128" v="69" actId="478"/>
          <ac:spMkLst>
            <pc:docMk/>
            <pc:sldMk cId="979898832" sldId="479"/>
            <ac:spMk id="3" creationId="{CC31E6EF-C821-4061-65AE-FE9A081C6EAE}"/>
          </ac:spMkLst>
        </pc:s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4AE02590-10C4-4D94-8CD6-64CCB83F44E5}" dt="2023-04-03T02:13:58.038" v="88" actId="1076"/>
          <ac:grpSpMkLst>
            <pc:docMk/>
            <pc:sldMk cId="979898832" sldId="479"/>
            <ac:grpSpMk id="38" creationId="{1F8E99CC-D1A2-F2B0-D2E4-99907D378044}"/>
          </ac:grpSpMkLst>
        </pc:grp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5" creationId="{B03A4989-411B-F6B5-EC52-DD5C4C1F442D}"/>
          </ac:inkMkLst>
        </pc:ink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21" creationId="{1013CA8E-9514-745B-A5A5-947B43CC04DD}"/>
          </ac:inkMkLst>
        </pc:inkChg>
      </pc:sldChg>
      <pc:sldChg chg="delSp mod ord">
        <pc:chgData name="Tim Cook" userId="d1c7cfb340f2c7ab" providerId="LiveId" clId="{4AE02590-10C4-4D94-8CD6-64CCB83F44E5}" dt="2023-04-03T01:25:54.489" v="82"/>
        <pc:sldMkLst>
          <pc:docMk/>
          <pc:sldMk cId="2512266364" sldId="481"/>
        </pc:sldMkLst>
        <pc:spChg chg="del">
          <ac:chgData name="Tim Cook" userId="d1c7cfb340f2c7ab" providerId="LiveId" clId="{4AE02590-10C4-4D94-8CD6-64CCB83F44E5}" dt="2023-04-03T01:04:46.502" v="70" actId="478"/>
          <ac:spMkLst>
            <pc:docMk/>
            <pc:sldMk cId="2512266364" sldId="481"/>
            <ac:spMk id="3" creationId="{501D9961-F7F6-1D4D-05F2-5A7246BE14E3}"/>
          </ac:spMkLst>
        </pc:spChg>
      </pc:sldChg>
      <pc:sldChg chg="modSp mod">
        <pc:chgData name="Tim Cook" userId="d1c7cfb340f2c7ab" providerId="LiveId" clId="{4AE02590-10C4-4D94-8CD6-64CCB83F44E5}" dt="2023-04-03T02:14:04.118" v="89" actId="1076"/>
        <pc:sldMkLst>
          <pc:docMk/>
          <pc:sldMk cId="1472492200" sldId="482"/>
        </pc:sldMkLst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5" creationId="{99EF56BD-824E-9DBE-628A-5B9B3553DC79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31" creationId="{007A2ED3-768A-2D3C-9A04-2D564AD30ACC}"/>
          </ac:grpSpMkLst>
        </pc:grp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18" creationId="{F884F954-3548-A27A-C02A-F766D1AA40C3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2" creationId="{6ECA5FB4-0FD0-A96F-E781-C6C839D0183D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modSp mod">
        <pc:chgData name="Tim Cook" userId="d1c7cfb340f2c7ab" providerId="LiveId" clId="{4AE02590-10C4-4D94-8CD6-64CCB83F44E5}" dt="2023-04-03T01:41:11.436" v="86" actId="208"/>
        <pc:sldMkLst>
          <pc:docMk/>
          <pc:sldMk cId="796618182" sldId="483"/>
        </pc:sldMkLst>
        <pc:spChg chg="mod">
          <ac:chgData name="Tim Cook" userId="d1c7cfb340f2c7ab" providerId="LiveId" clId="{4AE02590-10C4-4D94-8CD6-64CCB83F44E5}" dt="2023-04-03T01:35:46.849" v="84" actId="113"/>
          <ac:spMkLst>
            <pc:docMk/>
            <pc:sldMk cId="796618182" sldId="483"/>
            <ac:spMk id="2" creationId="{B9733861-A0FD-E72C-3F94-0C73CA0E9BD3}"/>
          </ac:spMkLst>
        </pc:spChg>
        <pc:cxnChg chg="add mod">
          <ac:chgData name="Tim Cook" userId="d1c7cfb340f2c7ab" providerId="LiveId" clId="{4AE02590-10C4-4D94-8CD6-64CCB83F44E5}" dt="2023-04-03T01:41:11.436" v="86" actId="208"/>
          <ac:cxnSpMkLst>
            <pc:docMk/>
            <pc:sldMk cId="796618182" sldId="483"/>
            <ac:cxnSpMk id="63" creationId="{6BC83C01-1C33-A71A-EE61-3CB3E893B2D3}"/>
          </ac:cxnSpMkLst>
        </pc:cxnChg>
      </pc:sldChg>
      <pc:sldChg chg="delSp modSp add mod">
        <pc:chgData name="Tim Cook" userId="d1c7cfb340f2c7ab" providerId="LiveId" clId="{4AE02590-10C4-4D94-8CD6-64CCB83F44E5}" dt="2023-04-03T01:25:34.950" v="77" actId="478"/>
        <pc:sldMkLst>
          <pc:docMk/>
          <pc:sldMk cId="2077976016" sldId="484"/>
        </pc:sldMkLst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0" creationId="{7AD1DAC0-58C6-3D25-78B7-C6034B8488F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36" creationId="{23E5AE31-4762-E355-CCEB-24369547F0CF}"/>
          </ac:grpSpMkLst>
        </pc:grpChg>
        <pc:grpChg chg="mod">
          <ac:chgData name="Tim Cook" userId="d1c7cfb340f2c7ab" providerId="LiveId" clId="{4AE02590-10C4-4D94-8CD6-64CCB83F44E5}" dt="2023-04-03T01:24:21.456" v="75" actId="14100"/>
          <ac:grpSpMkLst>
            <pc:docMk/>
            <pc:sldMk cId="2077976016" sldId="484"/>
            <ac:grpSpMk id="39" creationId="{598EABD4-3568-6BEC-7771-98CF0F878691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8" creationId="{242C7447-B7DB-CD6B-6907-EB2E3EB8513E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4" creationId="{91DE922D-501D-B514-D355-27D4BC651F99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7" creationId="{360C0408-CB3D-7F15-7A08-4299EDF7E459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0" creationId="{63C83937-0A6F-DB10-6F77-8EA00E649CD5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1" creationId="{F3557333-EB07-7832-D4FF-992E892981D2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7" creationId="{7443712E-7577-A2D6-2A7C-35347D29D8DB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28" creationId="{07CE8473-47DF-15C7-BFA5-B2F8CF81CDE7}"/>
          </ac:grpSpMkLst>
        </pc:grp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21" creationId="{1BF6A853-07EF-3441-8B7D-B6C882107B93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58" creationId="{456FDB1B-DF01-5F32-42C2-6A7A3EAC26E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3" creationId="{5472D852-A945-62B5-3DFA-D16CB6552B2A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4" creationId="{60E573D9-A5CD-7D7E-F72D-F3E07E106487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95" creationId="{4F0D2195-5697-B0B1-F4A8-40DD67ED3605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6" creationId="{FDE27751-A8BF-5B3D-FC77-496B1AD18ECC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7" creationId="{865377EC-F116-B686-5E0B-2D6E47B75944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0" creationId="{20766EB6-B184-179C-FDC2-9A321EA5071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1" creationId="{60E9FA3C-451C-99CB-AAF1-500EF759DEC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4" creationId="{4595ECA0-CDAB-8658-C233-17BDD25FD218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119" creationId="{3FB23C70-F719-7BCF-2E3D-9A3E7B188CDB}"/>
          </ac:inkMkLst>
        </pc:ink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129" creationId="{BD515DD5-D5B3-423B-6FE1-996CB12B5D47}"/>
          </ac:inkMkLst>
        </pc:inkChg>
      </pc:sldChg>
      <pc:sldChg chg="delSp add mod">
        <pc:chgData name="Tim Cook" userId="d1c7cfb340f2c7ab" providerId="LiveId" clId="{4AE02590-10C4-4D94-8CD6-64CCB83F44E5}" dt="2023-04-03T01:25:53.487" v="80" actId="478"/>
        <pc:sldMkLst>
          <pc:docMk/>
          <pc:sldMk cId="3653246030" sldId="485"/>
        </pc:sldMkLst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36" creationId="{23E5AE31-4762-E355-CCEB-24369547F0CF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8" creationId="{242C7447-B7DB-CD6B-6907-EB2E3EB8513E}"/>
          </ac:grpSpMkLst>
        </pc:grp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58" creationId="{456FDB1B-DF01-5F32-42C2-6A7A3EAC26EB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95" creationId="{4F0D2195-5697-B0B1-F4A8-40DD67ED3605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119" creationId="{3FB23C70-F719-7BCF-2E3D-9A3E7B188CDB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FAA41CA0-58A2-43D6-AEB4-78039B1EF375}"/>
    <pc:docChg chg="undo redo custSel addSld delSld modSld">
      <pc:chgData name="Tim Cook" userId="d1c7cfb340f2c7ab" providerId="LiveId" clId="{FAA41CA0-58A2-43D6-AEB4-78039B1EF375}" dt="2023-04-07T00:53:43.618" v="1829"/>
      <pc:docMkLst>
        <pc:docMk/>
      </pc:docMkLst>
      <pc:sldChg chg="addSp delSp modSp mod">
        <pc:chgData name="Tim Cook" userId="d1c7cfb340f2c7ab" providerId="LiveId" clId="{FAA41CA0-58A2-43D6-AEB4-78039B1EF375}" dt="2023-04-06T23:45:49.660" v="277" actId="9405"/>
        <pc:sldMkLst>
          <pc:docMk/>
          <pc:sldMk cId="2438392124" sldId="450"/>
        </pc:sldMkLst>
        <pc:grpChg chg="del mod">
          <ac:chgData name="Tim Cook" userId="d1c7cfb340f2c7ab" providerId="LiveId" clId="{FAA41CA0-58A2-43D6-AEB4-78039B1EF375}" dt="2023-04-06T23:43:34.631" v="201"/>
          <ac:grpSpMkLst>
            <pc:docMk/>
            <pc:sldMk cId="2438392124" sldId="450"/>
            <ac:grpSpMk id="6" creationId="{0AE3182D-0F5E-3597-D640-9EE01333D8C1}"/>
          </ac:grpSpMkLst>
        </pc:grpChg>
        <pc:grpChg chg="mod">
          <ac:chgData name="Tim Cook" userId="d1c7cfb340f2c7ab" providerId="LiveId" clId="{FAA41CA0-58A2-43D6-AEB4-78039B1EF375}" dt="2023-04-06T23:38:56.181" v="1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FAA41CA0-58A2-43D6-AEB4-78039B1EF375}" dt="2023-04-06T23:38:57.620" v="19"/>
          <ac:grpSpMkLst>
            <pc:docMk/>
            <pc:sldMk cId="2438392124" sldId="450"/>
            <ac:grpSpMk id="14" creationId="{1E81DEF0-FDC5-11E7-5E57-4E016EC3A1E0}"/>
          </ac:grpSpMkLst>
        </pc:grpChg>
        <pc:grpChg chg="del mod">
          <ac:chgData name="Tim Cook" userId="d1c7cfb340f2c7ab" providerId="LiveId" clId="{FAA41CA0-58A2-43D6-AEB4-78039B1EF375}" dt="2023-04-06T23:43:46.708" v="206"/>
          <ac:grpSpMkLst>
            <pc:docMk/>
            <pc:sldMk cId="2438392124" sldId="450"/>
            <ac:grpSpMk id="15" creationId="{FFCD08A4-AB9C-1A02-C4A4-1D549A52BA95}"/>
          </ac:grpSpMkLst>
        </pc:grpChg>
        <pc:grpChg chg="mod">
          <ac:chgData name="Tim Cook" userId="d1c7cfb340f2c7ab" providerId="LiveId" clId="{FAA41CA0-58A2-43D6-AEB4-78039B1EF375}" dt="2023-04-06T23:45:37.760" v="271"/>
          <ac:grpSpMkLst>
            <pc:docMk/>
            <pc:sldMk cId="2438392124" sldId="450"/>
            <ac:grpSpMk id="17" creationId="{1A3CF3EF-F79C-79F2-BB0A-102A8E0109AC}"/>
          </ac:grpSpMkLst>
        </pc:grpChg>
        <pc:grpChg chg="del mod">
          <ac:chgData name="Tim Cook" userId="d1c7cfb340f2c7ab" providerId="LiveId" clId="{FAA41CA0-58A2-43D6-AEB4-78039B1EF375}" dt="2023-04-06T23:39:01.203" v="23"/>
          <ac:grpSpMkLst>
            <pc:docMk/>
            <pc:sldMk cId="2438392124" sldId="450"/>
            <ac:grpSpMk id="17" creationId="{24AEB162-07B9-6748-BE79-BC4DA3F12935}"/>
          </ac:grpSpMkLst>
        </pc:grpChg>
        <pc:grpChg chg="del 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30" creationId="{BA809F27-314B-6497-F261-A8C158F620EB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2" creationId="{CC9991C9-C9A2-E76E-132C-E8D2D9678FA0}"/>
          </ac:grpSpMkLst>
        </pc:grpChg>
        <pc:grpChg chg="del mod">
          <ac:chgData name="Tim Cook" userId="d1c7cfb340f2c7ab" providerId="LiveId" clId="{FAA41CA0-58A2-43D6-AEB4-78039B1EF375}" dt="2023-04-06T23:43:58.419" v="224"/>
          <ac:grpSpMkLst>
            <pc:docMk/>
            <pc:sldMk cId="2438392124" sldId="450"/>
            <ac:grpSpMk id="39" creationId="{EDBD501A-2F4C-3B06-75E5-28AAD6337952}"/>
          </ac:grpSpMkLst>
        </pc:grpChg>
        <pc:grpChg chg="del mod">
          <ac:chgData name="Tim Cook" userId="d1c7cfb340f2c7ab" providerId="LiveId" clId="{FAA41CA0-58A2-43D6-AEB4-78039B1EF375}" dt="2023-04-06T23:39:21.460" v="55"/>
          <ac:grpSpMkLst>
            <pc:docMk/>
            <pc:sldMk cId="2438392124" sldId="450"/>
            <ac:grpSpMk id="41" creationId="{6018DD5A-591D-B19E-03B7-0D67FD468142}"/>
          </ac:grpSpMkLst>
        </pc:grpChg>
        <pc:grpChg chg="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42" creationId="{0E1A6916-471B-D852-6794-B212DF73F78F}"/>
          </ac:grpSpMkLst>
        </pc:grpChg>
        <pc:grpChg chg="del mod">
          <ac:chgData name="Tim Cook" userId="d1c7cfb340f2c7ab" providerId="LiveId" clId="{FAA41CA0-58A2-43D6-AEB4-78039B1EF375}" dt="2023-04-06T23:44:03.647" v="234"/>
          <ac:grpSpMkLst>
            <pc:docMk/>
            <pc:sldMk cId="2438392124" sldId="450"/>
            <ac:grpSpMk id="43" creationId="{BC720555-BE1D-A75A-294A-7EF606052590}"/>
          </ac:grpSpMkLst>
        </pc:grpChg>
        <pc:grpChg chg="del mod">
          <ac:chgData name="Tim Cook" userId="d1c7cfb340f2c7ab" providerId="LiveId" clId="{FAA41CA0-58A2-43D6-AEB4-78039B1EF375}" dt="2023-04-06T23:41:41.128" v="180"/>
          <ac:grpSpMkLst>
            <pc:docMk/>
            <pc:sldMk cId="2438392124" sldId="450"/>
            <ac:grpSpMk id="49" creationId="{C6555BB6-E6B7-3DD1-6874-4085D064BD8E}"/>
          </ac:grpSpMkLst>
        </pc:grpChg>
        <pc:grpChg chg="mod">
          <ac:chgData name="Tim Cook" userId="d1c7cfb340f2c7ab" providerId="LiveId" clId="{FAA41CA0-58A2-43D6-AEB4-78039B1EF375}" dt="2023-04-06T23:39:24.877" v="59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FAA41CA0-58A2-43D6-AEB4-78039B1EF375}" dt="2023-04-06T23:39:25.963" v="62"/>
          <ac:grpSpMkLst>
            <pc:docMk/>
            <pc:sldMk cId="2438392124" sldId="450"/>
            <ac:grpSpMk id="56" creationId="{C6329899-107F-7F62-D678-4F4493757599}"/>
          </ac:grpSpMkLst>
        </pc:grpChg>
        <pc:grpChg chg="del 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59" creationId="{4123E3BE-7E50-BE46-2850-CD96C77CE102}"/>
          </ac:grpSpMkLst>
        </pc:grpChg>
        <pc:grpChg chg="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FAA41CA0-58A2-43D6-AEB4-78039B1EF375}" dt="2023-04-06T23:39:32.237" v="78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FAA41CA0-58A2-43D6-AEB4-78039B1EF375}" dt="2023-04-06T23:44:09.793" v="242"/>
          <ac:grpSpMkLst>
            <pc:docMk/>
            <pc:sldMk cId="2438392124" sldId="450"/>
            <ac:grpSpMk id="77" creationId="{6740B04B-CD02-470A-70D1-C257D5A735B6}"/>
          </ac:grpSpMkLst>
        </pc:grpChg>
        <pc:grpChg chg="del mod">
          <ac:chgData name="Tim Cook" userId="d1c7cfb340f2c7ab" providerId="LiveId" clId="{FAA41CA0-58A2-43D6-AEB4-78039B1EF375}" dt="2023-04-06T23:44:16.882" v="247"/>
          <ac:grpSpMkLst>
            <pc:docMk/>
            <pc:sldMk cId="2438392124" sldId="450"/>
            <ac:grpSpMk id="80" creationId="{BC798F90-9E8D-913F-B62B-779A586A84CC}"/>
          </ac:grpSpMkLst>
        </pc:grpChg>
        <pc:grpChg chg="del 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2" creationId="{24A18C8F-7268-AA35-0B5C-6663A6C55FB7}"/>
          </ac:grpSpMkLst>
        </pc:grpChg>
        <pc:grpChg chg="del mod">
          <ac:chgData name="Tim Cook" userId="d1c7cfb340f2c7ab" providerId="LiveId" clId="{FAA41CA0-58A2-43D6-AEB4-78039B1EF375}" dt="2023-04-06T23:41:31.368" v="158"/>
          <ac:grpSpMkLst>
            <pc:docMk/>
            <pc:sldMk cId="2438392124" sldId="450"/>
            <ac:grpSpMk id="83" creationId="{300D42EF-6536-D202-9F60-F9A40A435EA1}"/>
          </ac:grpSpMkLst>
        </pc:grpChg>
        <pc:grpChg chg="del 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84" creationId="{B6AF9C94-5734-1D5F-E95C-4CE267A3E2B6}"/>
          </ac:grpSpMkLst>
        </pc:grpChg>
        <pc:grpChg chg="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6" creationId="{44F30E12-F684-7B17-58FA-22ED89987077}"/>
          </ac:grpSpMkLst>
        </pc:grpChg>
        <pc:grpChg chg="del mod">
          <ac:chgData name="Tim Cook" userId="d1c7cfb340f2c7ab" providerId="LiveId" clId="{FAA41CA0-58A2-43D6-AEB4-78039B1EF375}" dt="2023-04-06T23:41:13.038" v="131"/>
          <ac:grpSpMkLst>
            <pc:docMk/>
            <pc:sldMk cId="2438392124" sldId="450"/>
            <ac:grpSpMk id="97" creationId="{FD63351D-26B2-54C3-B257-F4603687ECBF}"/>
          </ac:grpSpMkLst>
        </pc:grpChg>
        <pc:grpChg chg="mod">
          <ac:chgData name="Tim Cook" userId="d1c7cfb340f2c7ab" providerId="LiveId" clId="{FAA41CA0-58A2-43D6-AEB4-78039B1EF375}" dt="2023-04-06T23:41:25.252" v="152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FAA41CA0-58A2-43D6-AEB4-78039B1EF375}" dt="2023-04-06T23:41:38.576" v="170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FAA41CA0-58A2-43D6-AEB4-78039B1EF375}" dt="2023-04-06T23:41:51.590" v="195"/>
          <ac:grpSpMkLst>
            <pc:docMk/>
            <pc:sldMk cId="2438392124" sldId="450"/>
            <ac:grpSpMk id="142" creationId="{C204F9CE-9CC8-BB6D-7450-47E2FBFEBE2E}"/>
          </ac:grpSpMkLst>
        </pc:grpChg>
        <pc:grpChg chg="mod">
          <ac:chgData name="Tim Cook" userId="d1c7cfb340f2c7ab" providerId="LiveId" clId="{FAA41CA0-58A2-43D6-AEB4-78039B1EF375}" dt="2023-04-06T23:45:29.636" v="259"/>
          <ac:grpSpMkLst>
            <pc:docMk/>
            <pc:sldMk cId="2438392124" sldId="450"/>
            <ac:grpSpMk id="143" creationId="{33462BE7-FCB5-C16D-EAA0-2F21541F4B3A}"/>
          </ac:grpSpMkLst>
        </pc:grpChg>
        <pc:inkChg chg="add del">
          <ac:chgData name="Tim Cook" userId="d1c7cfb340f2c7ab" providerId="LiveId" clId="{FAA41CA0-58A2-43D6-AEB4-78039B1EF375}" dt="2023-04-06T23:38:44.889" v="5"/>
          <ac:inkMkLst>
            <pc:docMk/>
            <pc:sldMk cId="2438392124" sldId="450"/>
            <ac:inkMk id="3" creationId="{24A98B89-60CE-65F9-9710-FD1A97A61BC3}"/>
          </ac:inkMkLst>
        </pc:inkChg>
        <pc:inkChg chg="add del mod">
          <ac:chgData name="Tim Cook" userId="d1c7cfb340f2c7ab" providerId="LiveId" clId="{FAA41CA0-58A2-43D6-AEB4-78039B1EF375}" dt="2023-04-06T23:43:34.631" v="202"/>
          <ac:inkMkLst>
            <pc:docMk/>
            <pc:sldMk cId="2438392124" sldId="450"/>
            <ac:inkMk id="3" creationId="{4B4F75AB-D2A6-FA2D-3F6A-03CEA37E890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3" creationId="{BF451EE7-ADFB-9E2F-2594-02D14D6FDD7C}"/>
          </ac:inkMkLst>
        </pc:inkChg>
        <pc:inkChg chg="add del">
          <ac:chgData name="Tim Cook" userId="d1c7cfb340f2c7ab" providerId="LiveId" clId="{FAA41CA0-58A2-43D6-AEB4-78039B1EF375}" dt="2023-04-06T23:45:34.604" v="266"/>
          <ac:inkMkLst>
            <pc:docMk/>
            <pc:sldMk cId="2438392124" sldId="450"/>
            <ac:inkMk id="4" creationId="{9CB157C1-289E-5C77-5F25-772F884CE33A}"/>
          </ac:inkMkLst>
        </pc:inkChg>
        <pc:inkChg chg="add del mod">
          <ac:chgData name="Tim Cook" userId="d1c7cfb340f2c7ab" providerId="LiveId" clId="{FAA41CA0-58A2-43D6-AEB4-78039B1EF375}" dt="2023-04-06T23:43:34.631" v="200"/>
          <ac:inkMkLst>
            <pc:docMk/>
            <pc:sldMk cId="2438392124" sldId="450"/>
            <ac:inkMk id="4" creationId="{A4BC6A6B-C8AD-79DE-B6BC-7D97634C7709}"/>
          </ac:inkMkLst>
        </pc:inkChg>
        <pc:inkChg chg="add del">
          <ac:chgData name="Tim Cook" userId="d1c7cfb340f2c7ab" providerId="LiveId" clId="{FAA41CA0-58A2-43D6-AEB4-78039B1EF375}" dt="2023-04-06T23:38:44.889" v="4"/>
          <ac:inkMkLst>
            <pc:docMk/>
            <pc:sldMk cId="2438392124" sldId="450"/>
            <ac:inkMk id="4" creationId="{E60CE5CE-14E5-1BA6-EC0D-6C6FC091314A}"/>
          </ac:inkMkLst>
        </pc:inkChg>
        <pc:inkChg chg="add del">
          <ac:chgData name="Tim Cook" userId="d1c7cfb340f2c7ab" providerId="LiveId" clId="{FAA41CA0-58A2-43D6-AEB4-78039B1EF375}" dt="2023-04-06T23:45:34.304" v="264"/>
          <ac:inkMkLst>
            <pc:docMk/>
            <pc:sldMk cId="2438392124" sldId="450"/>
            <ac:inkMk id="5" creationId="{3FDFC84E-388E-87E5-9A90-916A342B5E3D}"/>
          </ac:inkMkLst>
        </pc:inkChg>
        <pc:inkChg chg="add del mod">
          <ac:chgData name="Tim Cook" userId="d1c7cfb340f2c7ab" providerId="LiveId" clId="{FAA41CA0-58A2-43D6-AEB4-78039B1EF375}" dt="2023-04-06T23:43:34.631" v="201"/>
          <ac:inkMkLst>
            <pc:docMk/>
            <pc:sldMk cId="2438392124" sldId="450"/>
            <ac:inkMk id="5" creationId="{A93355AA-23C7-144B-14F4-7EFF2EA05AA0}"/>
          </ac:inkMkLst>
        </pc:inkChg>
        <pc:inkChg chg="add del">
          <ac:chgData name="Tim Cook" userId="d1c7cfb340f2c7ab" providerId="LiveId" clId="{FAA41CA0-58A2-43D6-AEB4-78039B1EF375}" dt="2023-04-06T23:38:48.261" v="8"/>
          <ac:inkMkLst>
            <pc:docMk/>
            <pc:sldMk cId="2438392124" sldId="450"/>
            <ac:inkMk id="5" creationId="{AEE79137-34A5-5B29-3707-4C6AEFB7B50B}"/>
          </ac:inkMkLst>
        </pc:inkChg>
        <pc:inkChg chg="add del">
          <ac:chgData name="Tim Cook" userId="d1c7cfb340f2c7ab" providerId="LiveId" clId="{FAA41CA0-58A2-43D6-AEB4-78039B1EF375}" dt="2023-04-06T23:38:48.261" v="9"/>
          <ac:inkMkLst>
            <pc:docMk/>
            <pc:sldMk cId="2438392124" sldId="450"/>
            <ac:inkMk id="6" creationId="{1CADCE4F-75C0-B5E5-42A2-771404C18570}"/>
          </ac:inkMkLst>
        </pc:inkChg>
        <pc:inkChg chg="add del">
          <ac:chgData name="Tim Cook" userId="d1c7cfb340f2c7ab" providerId="LiveId" clId="{FAA41CA0-58A2-43D6-AEB4-78039B1EF375}" dt="2023-04-06T23:45:34.604" v="265"/>
          <ac:inkMkLst>
            <pc:docMk/>
            <pc:sldMk cId="2438392124" sldId="450"/>
            <ac:inkMk id="6" creationId="{5585BDBB-56D2-A6A7-5466-E0E1856700CC}"/>
          </ac:inkMkLst>
        </pc:inkChg>
        <pc:inkChg chg="add del mod">
          <ac:chgData name="Tim Cook" userId="d1c7cfb340f2c7ab" providerId="LiveId" clId="{FAA41CA0-58A2-43D6-AEB4-78039B1EF375}" dt="2023-04-06T23:43:46.724" v="207"/>
          <ac:inkMkLst>
            <pc:docMk/>
            <pc:sldMk cId="2438392124" sldId="450"/>
            <ac:inkMk id="7" creationId="{871CF9B4-B430-BED7-F2E0-F8392F56CAF8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7" creationId="{9D2DFC27-208A-23A9-8228-9E36A838DEC4}"/>
          </ac:inkMkLst>
        </pc:inkChg>
        <pc:inkChg chg="add del">
          <ac:chgData name="Tim Cook" userId="d1c7cfb340f2c7ab" providerId="LiveId" clId="{FAA41CA0-58A2-43D6-AEB4-78039B1EF375}" dt="2023-04-06T23:38:52.614" v="13"/>
          <ac:inkMkLst>
            <pc:docMk/>
            <pc:sldMk cId="2438392124" sldId="450"/>
            <ac:inkMk id="7" creationId="{D971F7B9-77EF-908C-08D5-85E7F9C21A8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8" creationId="{19969E6B-610B-88FF-CD4A-AF9393BA0569}"/>
          </ac:inkMkLst>
        </pc:inkChg>
        <pc:inkChg chg="add del">
          <ac:chgData name="Tim Cook" userId="d1c7cfb340f2c7ab" providerId="LiveId" clId="{FAA41CA0-58A2-43D6-AEB4-78039B1EF375}" dt="2023-04-06T23:38:52.614" v="12"/>
          <ac:inkMkLst>
            <pc:docMk/>
            <pc:sldMk cId="2438392124" sldId="450"/>
            <ac:inkMk id="8" creationId="{7D7190A4-04DD-C84B-D9DC-2700B51C9D74}"/>
          </ac:inkMkLst>
        </pc:inkChg>
        <pc:inkChg chg="add del mod">
          <ac:chgData name="Tim Cook" userId="d1c7cfb340f2c7ab" providerId="LiveId" clId="{FAA41CA0-58A2-43D6-AEB4-78039B1EF375}" dt="2023-04-06T23:43:46.708" v="206"/>
          <ac:inkMkLst>
            <pc:docMk/>
            <pc:sldMk cId="2438392124" sldId="450"/>
            <ac:inkMk id="8" creationId="{CD8BDF82-9B03-0133-7905-2FBD05FD8EB9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9" creationId="{6953C509-B1F4-5D7C-9B7D-48AB21BB6C47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10" creationId="{5A258F2B-C579-25C4-C1E3-DCF42D0876B0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2" creationId="{B27D044D-09C3-8B26-2CDF-EAF30289CF23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3" creationId="{1CBDB536-9D3C-935F-34DD-3A2F2F41EF6D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5" creationId="{94446DCC-2600-0EA8-A977-18F6B27CC6D3}"/>
          </ac:inkMkLst>
        </pc:inkChg>
        <pc:inkChg chg="add del mod">
          <ac:chgData name="Tim Cook" userId="d1c7cfb340f2c7ab" providerId="LiveId" clId="{FAA41CA0-58A2-43D6-AEB4-78039B1EF375}" dt="2023-04-06T23:39:01.219" v="24"/>
          <ac:inkMkLst>
            <pc:docMk/>
            <pc:sldMk cId="2438392124" sldId="450"/>
            <ac:inkMk id="15" creationId="{B343845D-D5EA-5009-4F55-7737CF64A702}"/>
          </ac:inkMkLst>
        </pc:inkChg>
        <pc:inkChg chg="add del">
          <ac:chgData name="Tim Cook" userId="d1c7cfb340f2c7ab" providerId="LiveId" clId="{FAA41CA0-58A2-43D6-AEB4-78039B1EF375}" dt="2023-04-06T23:43:52.109" v="213"/>
          <ac:inkMkLst>
            <pc:docMk/>
            <pc:sldMk cId="2438392124" sldId="450"/>
            <ac:inkMk id="16" creationId="{06B991CE-439D-4CFD-30BF-0D7B10E74579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6" creationId="{38CAE447-B285-D3E0-D915-E99C159343D8}"/>
          </ac:inkMkLst>
        </pc:inkChg>
        <pc:inkChg chg="add del mod">
          <ac:chgData name="Tim Cook" userId="d1c7cfb340f2c7ab" providerId="LiveId" clId="{FAA41CA0-58A2-43D6-AEB4-78039B1EF375}" dt="2023-04-06T23:39:01.203" v="23"/>
          <ac:inkMkLst>
            <pc:docMk/>
            <pc:sldMk cId="2438392124" sldId="450"/>
            <ac:inkMk id="16" creationId="{451D493B-36AD-E18C-A54B-052F2A18C988}"/>
          </ac:inkMkLst>
        </pc:inkChg>
        <pc:inkChg chg="add del">
          <ac:chgData name="Tim Cook" userId="d1c7cfb340f2c7ab" providerId="LiveId" clId="{FAA41CA0-58A2-43D6-AEB4-78039B1EF375}" dt="2023-04-06T23:43:52.109" v="215"/>
          <ac:inkMkLst>
            <pc:docMk/>
            <pc:sldMk cId="2438392124" sldId="450"/>
            <ac:inkMk id="17" creationId="{77BFA53A-0CE3-9FDD-0996-E93958D758C6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8" creationId="{7EE82FD0-C50B-7532-0573-AABC3E64D07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9" creationId="{B64D4815-C935-E2E8-B922-F904BFC739CC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0" creationId="{C85D0FC8-B9EC-1F85-F1D4-473F460896AB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1" creationId="{468E2819-C3FA-76B7-09A6-E8D7BD1447D5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2" creationId="{BB4E142C-06E1-B415-155E-B8600DC6906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3" creationId="{626FFD90-68BA-E34D-4286-3232D6D610BD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4" creationId="{D6B98A79-A3C0-5176-0768-FBACE759E90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5" creationId="{52CAA697-D55E-8B20-C741-84F76C5B529A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6" creationId="{A2CFBA16-10C6-F164-8859-72C362E24891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7" creationId="{784BC730-D348-82A9-185E-16CC54F47F97}"/>
          </ac:inkMkLst>
        </pc:inkChg>
        <pc:inkChg chg="add del mod">
          <ac:chgData name="Tim Cook" userId="d1c7cfb340f2c7ab" providerId="LiveId" clId="{FAA41CA0-58A2-43D6-AEB4-78039B1EF375}" dt="2023-04-06T23:39:12.778" v="38"/>
          <ac:inkMkLst>
            <pc:docMk/>
            <pc:sldMk cId="2438392124" sldId="450"/>
            <ac:inkMk id="28" creationId="{27B90A8A-2FF6-7DA8-F968-602A8EE283F8}"/>
          </ac:inkMkLst>
        </pc:inkChg>
        <pc:inkChg chg="add del">
          <ac:chgData name="Tim Cook" userId="d1c7cfb340f2c7ab" providerId="LiveId" clId="{FAA41CA0-58A2-43D6-AEB4-78039B1EF375}" dt="2023-04-06T23:43:52.109" v="214"/>
          <ac:inkMkLst>
            <pc:docMk/>
            <pc:sldMk cId="2438392124" sldId="450"/>
            <ac:inkMk id="28" creationId="{896E2810-A9E6-607E-3E8B-50293E8C6334}"/>
          </ac:inkMkLst>
        </pc:inkChg>
        <pc:inkChg chg="add del">
          <ac:chgData name="Tim Cook" userId="d1c7cfb340f2c7ab" providerId="LiveId" clId="{FAA41CA0-58A2-43D6-AEB4-78039B1EF375}" dt="2023-04-06T23:45:45.323" v="274"/>
          <ac:inkMkLst>
            <pc:docMk/>
            <pc:sldMk cId="2438392124" sldId="450"/>
            <ac:inkMk id="28" creationId="{D4C00E97-1EF5-E4B2-F7BD-354F84F00591}"/>
          </ac:inkMkLst>
        </pc:inkChg>
        <pc:inkChg chg="add del">
          <ac:chgData name="Tim Cook" userId="d1c7cfb340f2c7ab" providerId="LiveId" clId="{FAA41CA0-58A2-43D6-AEB4-78039B1EF375}" dt="2023-04-06T23:43:52.109" v="217"/>
          <ac:inkMkLst>
            <pc:docMk/>
            <pc:sldMk cId="2438392124" sldId="450"/>
            <ac:inkMk id="29" creationId="{08490A2D-8532-3E27-16BB-4DAE0A391CE6}"/>
          </ac:inkMkLst>
        </pc:inkChg>
        <pc:inkChg chg="add del">
          <ac:chgData name="Tim Cook" userId="d1c7cfb340f2c7ab" providerId="LiveId" clId="{FAA41CA0-58A2-43D6-AEB4-78039B1EF375}" dt="2023-04-06T23:45:46.122" v="275"/>
          <ac:inkMkLst>
            <pc:docMk/>
            <pc:sldMk cId="2438392124" sldId="450"/>
            <ac:inkMk id="29" creationId="{8DE51F78-B9D4-9AA2-6A75-994DE17D4A23}"/>
          </ac:inkMkLst>
        </pc:inkChg>
        <pc:inkChg chg="add del mod">
          <ac:chgData name="Tim Cook" userId="d1c7cfb340f2c7ab" providerId="LiveId" clId="{FAA41CA0-58A2-43D6-AEB4-78039B1EF375}" dt="2023-04-06T23:39:12.788" v="39"/>
          <ac:inkMkLst>
            <pc:docMk/>
            <pc:sldMk cId="2438392124" sldId="450"/>
            <ac:inkMk id="29" creationId="{BB7576DC-C060-2349-D033-C4ECB11727E2}"/>
          </ac:inkMkLst>
        </pc:inkChg>
        <pc:inkChg chg="add del">
          <ac:chgData name="Tim Cook" userId="d1c7cfb340f2c7ab" providerId="LiveId" clId="{FAA41CA0-58A2-43D6-AEB4-78039B1EF375}" dt="2023-04-06T23:43:52.109" v="216"/>
          <ac:inkMkLst>
            <pc:docMk/>
            <pc:sldMk cId="2438392124" sldId="450"/>
            <ac:inkMk id="30" creationId="{58DBC9D3-6090-F23F-17E3-7036498C50D5}"/>
          </ac:inkMkLst>
        </pc:inkChg>
        <pc:inkChg chg="add">
          <ac:chgData name="Tim Cook" userId="d1c7cfb340f2c7ab" providerId="LiveId" clId="{FAA41CA0-58A2-43D6-AEB4-78039B1EF375}" dt="2023-04-06T23:45:48.187" v="276" actId="9405"/>
          <ac:inkMkLst>
            <pc:docMk/>
            <pc:sldMk cId="2438392124" sldId="450"/>
            <ac:inkMk id="30" creationId="{BE4F051D-0048-7016-7D81-64AABC482AA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3" creationId="{66B06734-EA11-EBB5-C584-B3160C59273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4" creationId="{2EA781FB-7D86-ABE9-CC51-30DD5D0C0635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5" creationId="{E69E3AA3-205F-0569-35C7-654CE24B9CED}"/>
          </ac:inkMkLst>
        </pc:inkChg>
        <pc:inkChg chg="add del mod">
          <ac:chgData name="Tim Cook" userId="d1c7cfb340f2c7ab" providerId="LiveId" clId="{FAA41CA0-58A2-43D6-AEB4-78039B1EF375}" dt="2023-04-06T23:41:42.358" v="181"/>
          <ac:inkMkLst>
            <pc:docMk/>
            <pc:sldMk cId="2438392124" sldId="450"/>
            <ac:inkMk id="36" creationId="{83CF527D-C57B-DCE6-B8B0-65AE0E0D94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6" creationId="{DA471245-B79D-6039-DE47-830A390561B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7" creationId="{0DE0BE44-B47E-1433-7889-62D7ADBB307C}"/>
          </ac:inkMkLst>
        </pc:inkChg>
        <pc:inkChg chg="add del mod">
          <ac:chgData name="Tim Cook" userId="d1c7cfb340f2c7ab" providerId="LiveId" clId="{FAA41CA0-58A2-43D6-AEB4-78039B1EF375}" dt="2023-04-06T23:41:41.127" v="178"/>
          <ac:inkMkLst>
            <pc:docMk/>
            <pc:sldMk cId="2438392124" sldId="450"/>
            <ac:inkMk id="37" creationId="{B683C4DA-341E-5914-A547-B2C7234ED832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8" creationId="{7B367D4F-AA4C-A95F-0078-D19E41D00199}"/>
          </ac:inkMkLst>
        </pc:inkChg>
        <pc:inkChg chg="add del mod">
          <ac:chgData name="Tim Cook" userId="d1c7cfb340f2c7ab" providerId="LiveId" clId="{FAA41CA0-58A2-43D6-AEB4-78039B1EF375}" dt="2023-04-06T23:41:41.124" v="174"/>
          <ac:inkMkLst>
            <pc:docMk/>
            <pc:sldMk cId="2438392124" sldId="450"/>
            <ac:inkMk id="38" creationId="{8F2C8930-67F4-B958-818A-EFFD69549739}"/>
          </ac:inkMkLst>
        </pc:inkChg>
        <pc:inkChg chg="add">
          <ac:chgData name="Tim Cook" userId="d1c7cfb340f2c7ab" providerId="LiveId" clId="{FAA41CA0-58A2-43D6-AEB4-78039B1EF375}" dt="2023-04-06T23:45:49.660" v="277" actId="9405"/>
          <ac:inkMkLst>
            <pc:docMk/>
            <pc:sldMk cId="2438392124" sldId="450"/>
            <ac:inkMk id="39" creationId="{69625B69-2E61-996A-587E-A0DB47F54983}"/>
          </ac:inkMkLst>
        </pc:inkChg>
        <pc:inkChg chg="add del mod">
          <ac:chgData name="Tim Cook" userId="d1c7cfb340f2c7ab" providerId="LiveId" clId="{FAA41CA0-58A2-43D6-AEB4-78039B1EF375}" dt="2023-04-06T23:41:41.114" v="171"/>
          <ac:inkMkLst>
            <pc:docMk/>
            <pc:sldMk cId="2438392124" sldId="450"/>
            <ac:inkMk id="39" creationId="{CC1BB49C-C354-B57F-FD9C-B9684E870410}"/>
          </ac:inkMkLst>
        </pc:inkChg>
        <pc:inkChg chg="add del mod">
          <ac:chgData name="Tim Cook" userId="d1c7cfb340f2c7ab" providerId="LiveId" clId="{FAA41CA0-58A2-43D6-AEB4-78039B1EF375}" dt="2023-04-06T23:41:41.127" v="177"/>
          <ac:inkMkLst>
            <pc:docMk/>
            <pc:sldMk cId="2438392124" sldId="450"/>
            <ac:inkMk id="40" creationId="{13778A67-5CDC-37D8-15D3-1941D4B8B5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0" creationId="{4594C0E6-19D8-1F14-E214-EB1362B162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1" creationId="{D3FFC328-FC3F-904B-7F9A-952B5EF4A45F}"/>
          </ac:inkMkLst>
        </pc:inkChg>
        <pc:inkChg chg="add del mod">
          <ac:chgData name="Tim Cook" userId="d1c7cfb340f2c7ab" providerId="LiveId" clId="{FAA41CA0-58A2-43D6-AEB4-78039B1EF375}" dt="2023-04-06T23:41:41.128" v="179"/>
          <ac:inkMkLst>
            <pc:docMk/>
            <pc:sldMk cId="2438392124" sldId="450"/>
            <ac:inkMk id="43" creationId="{2C08C2E0-5F7E-30EC-E987-4C976C5E241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4" creationId="{4C7B73D1-3D10-CA06-6435-EC505620FD61}"/>
          </ac:inkMkLst>
        </pc:inkChg>
        <pc:inkChg chg="add del mod">
          <ac:chgData name="Tim Cook" userId="d1c7cfb340f2c7ab" providerId="LiveId" clId="{FAA41CA0-58A2-43D6-AEB4-78039B1EF375}" dt="2023-04-06T23:41:41.124" v="172"/>
          <ac:inkMkLst>
            <pc:docMk/>
            <pc:sldMk cId="2438392124" sldId="450"/>
            <ac:inkMk id="44" creationId="{A8501731-D314-BCD0-F164-4DCFB0EAE5E3}"/>
          </ac:inkMkLst>
        </pc:inkChg>
        <pc:inkChg chg="add del mod">
          <ac:chgData name="Tim Cook" userId="d1c7cfb340f2c7ab" providerId="LiveId" clId="{FAA41CA0-58A2-43D6-AEB4-78039B1EF375}" dt="2023-04-06T23:41:41.124" v="175"/>
          <ac:inkMkLst>
            <pc:docMk/>
            <pc:sldMk cId="2438392124" sldId="450"/>
            <ac:inkMk id="45" creationId="{A19A81B0-97D3-847C-949C-C5C0165B974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5" creationId="{EBE6A9EE-26CB-77E7-EDCE-3164417BE6C5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6" creationId="{55B49DFC-2792-2E82-8F8A-330C0DDCF7AB}"/>
          </ac:inkMkLst>
        </pc:inkChg>
        <pc:inkChg chg="add del mod">
          <ac:chgData name="Tim Cook" userId="d1c7cfb340f2c7ab" providerId="LiveId" clId="{FAA41CA0-58A2-43D6-AEB4-78039B1EF375}" dt="2023-04-06T23:41:41.124" v="173"/>
          <ac:inkMkLst>
            <pc:docMk/>
            <pc:sldMk cId="2438392124" sldId="450"/>
            <ac:inkMk id="46" creationId="{DCD323CD-338D-0F8D-8DB5-0E0BFBB9C88E}"/>
          </ac:inkMkLst>
        </pc:inkChg>
        <pc:inkChg chg="add del mod">
          <ac:chgData name="Tim Cook" userId="d1c7cfb340f2c7ab" providerId="LiveId" clId="{FAA41CA0-58A2-43D6-AEB4-78039B1EF375}" dt="2023-04-06T23:41:41.128" v="180"/>
          <ac:inkMkLst>
            <pc:docMk/>
            <pc:sldMk cId="2438392124" sldId="450"/>
            <ac:inkMk id="47" creationId="{5EEC54ED-9CBB-3B08-3E0F-A7DFEBA54E04}"/>
          </ac:inkMkLst>
        </pc:inkChg>
        <pc:inkChg chg="add del">
          <ac:chgData name="Tim Cook" userId="d1c7cfb340f2c7ab" providerId="LiveId" clId="{FAA41CA0-58A2-43D6-AEB4-78039B1EF375}" dt="2023-04-06T23:44:03.380" v="231"/>
          <ac:inkMkLst>
            <pc:docMk/>
            <pc:sldMk cId="2438392124" sldId="450"/>
            <ac:inkMk id="47" creationId="{E72D968D-2FCC-3066-8AC1-E4DA4D426731}"/>
          </ac:inkMkLst>
        </pc:inkChg>
        <pc:inkChg chg="add del mod">
          <ac:chgData name="Tim Cook" userId="d1c7cfb340f2c7ab" providerId="LiveId" clId="{FAA41CA0-58A2-43D6-AEB4-78039B1EF375}" dt="2023-04-06T23:41:41.124" v="176"/>
          <ac:inkMkLst>
            <pc:docMk/>
            <pc:sldMk cId="2438392124" sldId="450"/>
            <ac:inkMk id="48" creationId="{C67A7793-D2C5-2258-7A8C-8FD56C715FF9}"/>
          </ac:inkMkLst>
        </pc:inkChg>
        <pc:inkChg chg="add del">
          <ac:chgData name="Tim Cook" userId="d1c7cfb340f2c7ab" providerId="LiveId" clId="{FAA41CA0-58A2-43D6-AEB4-78039B1EF375}" dt="2023-04-06T23:44:03.380" v="233"/>
          <ac:inkMkLst>
            <pc:docMk/>
            <pc:sldMk cId="2438392124" sldId="450"/>
            <ac:inkMk id="48" creationId="{D7F05847-F412-0735-2274-AE794FB669EF}"/>
          </ac:inkMkLst>
        </pc:inkChg>
        <pc:inkChg chg="add del">
          <ac:chgData name="Tim Cook" userId="d1c7cfb340f2c7ab" providerId="LiveId" clId="{FAA41CA0-58A2-43D6-AEB4-78039B1EF375}" dt="2023-04-06T23:44:03.380" v="232"/>
          <ac:inkMkLst>
            <pc:docMk/>
            <pc:sldMk cId="2438392124" sldId="450"/>
            <ac:inkMk id="49" creationId="{A3DB9E10-4CB8-C76B-DDEF-158DE3173D4C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0" creationId="{8EC90775-FB42-0F77-9F4E-26BE53CB043D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1" creationId="{3C0CE3EB-3B79-BD15-22D5-63176EB1788E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2" creationId="{4A3D8B56-B5BE-069C-1261-C62501B5E794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4" creationId="{842071E0-2B5C-17E4-B95A-10DF576E8F87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5" creationId="{D028B297-CEA3-A2D4-4139-981885936101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7" creationId="{5A80E0DD-7A61-3719-1E82-78EEFE52E232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8" creationId="{5ACA3477-AB93-0468-1744-6E1829106EE1}"/>
          </ac:inkMkLst>
        </pc:inkChg>
        <pc:inkChg chg="add del">
          <ac:chgData name="Tim Cook" userId="d1c7cfb340f2c7ab" providerId="LiveId" clId="{FAA41CA0-58A2-43D6-AEB4-78039B1EF375}" dt="2023-04-06T23:39:31.754" v="75"/>
          <ac:inkMkLst>
            <pc:docMk/>
            <pc:sldMk cId="2438392124" sldId="450"/>
            <ac:inkMk id="59" creationId="{6132CDBE-E4EB-C1BB-2411-9AFCD2D3216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0" creationId="{8C658FEC-0952-2E2B-079A-139882A25FBF}"/>
          </ac:inkMkLst>
        </pc:inkChg>
        <pc:inkChg chg="add del">
          <ac:chgData name="Tim Cook" userId="d1c7cfb340f2c7ab" providerId="LiveId" clId="{FAA41CA0-58A2-43D6-AEB4-78039B1EF375}" dt="2023-04-06T23:39:31.754" v="76"/>
          <ac:inkMkLst>
            <pc:docMk/>
            <pc:sldMk cId="2438392124" sldId="450"/>
            <ac:inkMk id="60" creationId="{C393EFA5-0D04-2273-7D9C-E5E90E50B9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1" creationId="{D68F2B4D-5BCB-F5F8-F2A9-CEFEF7AD6F9C}"/>
          </ac:inkMkLst>
        </pc:inkChg>
        <pc:inkChg chg="add del">
          <ac:chgData name="Tim Cook" userId="d1c7cfb340f2c7ab" providerId="LiveId" clId="{FAA41CA0-58A2-43D6-AEB4-78039B1EF375}" dt="2023-04-06T23:39:31.754" v="77"/>
          <ac:inkMkLst>
            <pc:docMk/>
            <pc:sldMk cId="2438392124" sldId="450"/>
            <ac:inkMk id="61" creationId="{FCA93A31-6DBF-1233-C5BF-5EB98F3D6D21}"/>
          </ac:inkMkLst>
        </pc:inkChg>
        <pc:inkChg chg="add del">
          <ac:chgData name="Tim Cook" userId="d1c7cfb340f2c7ab" providerId="LiveId" clId="{FAA41CA0-58A2-43D6-AEB4-78039B1EF375}" dt="2023-04-06T23:39:31.754" v="74"/>
          <ac:inkMkLst>
            <pc:docMk/>
            <pc:sldMk cId="2438392124" sldId="450"/>
            <ac:inkMk id="62" creationId="{AE6E48C1-048D-4988-260F-B81DD8ABEE8E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2" creationId="{E2187C2B-452E-1CDB-9C11-027038AA63F1}"/>
          </ac:inkMkLst>
        </pc:inkChg>
        <pc:inkChg chg="add del">
          <ac:chgData name="Tim Cook" userId="d1c7cfb340f2c7ab" providerId="LiveId" clId="{FAA41CA0-58A2-43D6-AEB4-78039B1EF375}" dt="2023-04-06T23:39:31.754" v="72"/>
          <ac:inkMkLst>
            <pc:docMk/>
            <pc:sldMk cId="2438392124" sldId="450"/>
            <ac:inkMk id="63" creationId="{662E1DB8-66CB-238E-01B9-614CF0AF924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3" creationId="{AD8FA3DA-6EF2-1FC4-BB57-83046C808EFE}"/>
          </ac:inkMkLst>
        </pc:inkChg>
        <pc:inkChg chg="add del">
          <ac:chgData name="Tim Cook" userId="d1c7cfb340f2c7ab" providerId="LiveId" clId="{FAA41CA0-58A2-43D6-AEB4-78039B1EF375}" dt="2023-04-06T23:39:33.184" v="79"/>
          <ac:inkMkLst>
            <pc:docMk/>
            <pc:sldMk cId="2438392124" sldId="450"/>
            <ac:inkMk id="64" creationId="{BD1598BB-B530-CA91-F755-03681396FA66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65" creationId="{0D750532-93C1-BA5A-BE9E-BFDC2E1319AF}"/>
          </ac:inkMkLst>
        </pc:inkChg>
        <pc:inkChg chg="add del">
          <ac:chgData name="Tim Cook" userId="d1c7cfb340f2c7ab" providerId="LiveId" clId="{FAA41CA0-58A2-43D6-AEB4-78039B1EF375}" dt="2023-04-06T23:39:31.754" v="73"/>
          <ac:inkMkLst>
            <pc:docMk/>
            <pc:sldMk cId="2438392124" sldId="450"/>
            <ac:inkMk id="65" creationId="{F9BF76D0-39BE-3EE9-38CC-C9E6859423B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7" creationId="{7F47A5B5-A3C0-D956-CC96-AA5A5479BCC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8" creationId="{1610AA39-6147-195B-13AE-605AE485E7EB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9" creationId="{8D8CF233-8363-EA19-1667-2505743C24D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0" creationId="{C3CE27B0-53A1-30B9-BFFB-B4D8E6A9706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1" creationId="{8576BE8F-267A-CF5F-3212-C8D692F38E38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2" creationId="{2DA5C7B6-FFDB-5F38-2E05-9AE197AE70E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3" creationId="{73D0FF9D-1D65-DA0A-66DA-DF7FCD49EB2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4" creationId="{DF692195-C0FA-13E2-99B8-9443B76066F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5" creationId="{34A748BB-F9AF-FDBF-3C7F-50802EA1ACC6}"/>
          </ac:inkMkLst>
        </pc:inkChg>
        <pc:inkChg chg="add del mod">
          <ac:chgData name="Tim Cook" userId="d1c7cfb340f2c7ab" providerId="LiveId" clId="{FAA41CA0-58A2-43D6-AEB4-78039B1EF375}" dt="2023-04-06T23:41:31.368" v="158"/>
          <ac:inkMkLst>
            <pc:docMk/>
            <pc:sldMk cId="2438392124" sldId="450"/>
            <ac:inkMk id="76" creationId="{843300F0-77FA-5A4E-C2FD-DC55CB591BB7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76" creationId="{ED00DDF6-288A-B8DA-2003-B2828CCA7379}"/>
          </ac:inkMkLst>
        </pc:inkChg>
        <pc:inkChg chg="add del mod">
          <ac:chgData name="Tim Cook" userId="d1c7cfb340f2c7ab" providerId="LiveId" clId="{FAA41CA0-58A2-43D6-AEB4-78039B1EF375}" dt="2023-04-06T23:41:31.368" v="157"/>
          <ac:inkMkLst>
            <pc:docMk/>
            <pc:sldMk cId="2438392124" sldId="450"/>
            <ac:inkMk id="77" creationId="{1B5E6A46-7EC2-5BB6-99A5-D2D626F7DBF0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8" creationId="{20F08C36-345A-A062-83EB-34E59F33613F}"/>
          </ac:inkMkLst>
        </pc:inkChg>
        <pc:inkChg chg="add del mod">
          <ac:chgData name="Tim Cook" userId="d1c7cfb340f2c7ab" providerId="LiveId" clId="{FAA41CA0-58A2-43D6-AEB4-78039B1EF375}" dt="2023-04-06T23:41:31.368" v="156"/>
          <ac:inkMkLst>
            <pc:docMk/>
            <pc:sldMk cId="2438392124" sldId="450"/>
            <ac:inkMk id="78" creationId="{FBA48728-D590-F2FC-43E7-30164ED2B2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9" creationId="{6B1E042C-B471-4C62-86EB-CE28D5D5D8A1}"/>
          </ac:inkMkLst>
        </pc:inkChg>
        <pc:inkChg chg="add del mod">
          <ac:chgData name="Tim Cook" userId="d1c7cfb340f2c7ab" providerId="LiveId" clId="{FAA41CA0-58A2-43D6-AEB4-78039B1EF375}" dt="2023-04-06T23:41:30.363" v="153"/>
          <ac:inkMkLst>
            <pc:docMk/>
            <pc:sldMk cId="2438392124" sldId="450"/>
            <ac:inkMk id="79" creationId="{BD28B825-4C5D-BE29-3AA1-B7C253DF9AF2}"/>
          </ac:inkMkLst>
        </pc:inkChg>
        <pc:inkChg chg="add del mod">
          <ac:chgData name="Tim Cook" userId="d1c7cfb340f2c7ab" providerId="LiveId" clId="{FAA41CA0-58A2-43D6-AEB4-78039B1EF375}" dt="2023-04-06T23:41:30.384" v="154"/>
          <ac:inkMkLst>
            <pc:docMk/>
            <pc:sldMk cId="2438392124" sldId="450"/>
            <ac:inkMk id="80" creationId="{793D59C6-A310-B564-478A-EDEE5AF99057}"/>
          </ac:inkMkLst>
        </pc:inkChg>
        <pc:inkChg chg="add del mod">
          <ac:chgData name="Tim Cook" userId="d1c7cfb340f2c7ab" providerId="LiveId" clId="{FAA41CA0-58A2-43D6-AEB4-78039B1EF375}" dt="2023-04-06T23:41:33.365" v="161"/>
          <ac:inkMkLst>
            <pc:docMk/>
            <pc:sldMk cId="2438392124" sldId="450"/>
            <ac:inkMk id="81" creationId="{46CDAC75-A1D1-0415-6374-195EE170A5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1" creationId="{7FA0C6F5-6506-8087-AD9D-2C516682A4B0}"/>
          </ac:inkMkLst>
        </pc:inkChg>
        <pc:inkChg chg="add del mod">
          <ac:chgData name="Tim Cook" userId="d1c7cfb340f2c7ab" providerId="LiveId" clId="{FAA41CA0-58A2-43D6-AEB4-78039B1EF375}" dt="2023-04-06T23:41:13.038" v="123"/>
          <ac:inkMkLst>
            <pc:docMk/>
            <pc:sldMk cId="2438392124" sldId="450"/>
            <ac:inkMk id="82" creationId="{CEF28ED8-33D6-B411-6AF4-ED215E8518B1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3" creationId="{3E86C59E-62C9-BA30-6866-91A0508AC5CC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4" creationId="{75844CA4-27E9-5DFD-2485-7EEB77E9B98F}"/>
          </ac:inkMkLst>
        </pc:inkChg>
        <pc:inkChg chg="add del mod">
          <ac:chgData name="Tim Cook" userId="d1c7cfb340f2c7ab" providerId="LiveId" clId="{FAA41CA0-58A2-43D6-AEB4-78039B1EF375}" dt="2023-04-06T23:41:13.038" v="130"/>
          <ac:inkMkLst>
            <pc:docMk/>
            <pc:sldMk cId="2438392124" sldId="450"/>
            <ac:inkMk id="85" creationId="{6C527BB5-12BF-D8DA-ED17-C36653E135D3}"/>
          </ac:inkMkLst>
        </pc:inkChg>
        <pc:inkChg chg="add del">
          <ac:chgData name="Tim Cook" userId="d1c7cfb340f2c7ab" providerId="LiveId" clId="{FAA41CA0-58A2-43D6-AEB4-78039B1EF375}" dt="2023-04-06T23:44:19.416" v="251"/>
          <ac:inkMkLst>
            <pc:docMk/>
            <pc:sldMk cId="2438392124" sldId="450"/>
            <ac:inkMk id="85" creationId="{7BA2F76F-EBF6-6F8C-5BCB-080D98904105}"/>
          </ac:inkMkLst>
        </pc:inkChg>
        <pc:inkChg chg="add del mod">
          <ac:chgData name="Tim Cook" userId="d1c7cfb340f2c7ab" providerId="LiveId" clId="{FAA41CA0-58A2-43D6-AEB4-78039B1EF375}" dt="2023-04-06T23:41:13.038" v="132"/>
          <ac:inkMkLst>
            <pc:docMk/>
            <pc:sldMk cId="2438392124" sldId="450"/>
            <ac:inkMk id="86" creationId="{C5CDD747-2B72-4D39-1507-6BA99564431F}"/>
          </ac:inkMkLst>
        </pc:inkChg>
        <pc:inkChg chg="add del mod">
          <ac:chgData name="Tim Cook" userId="d1c7cfb340f2c7ab" providerId="LiveId" clId="{FAA41CA0-58A2-43D6-AEB4-78039B1EF375}" dt="2023-04-06T23:41:13.038" v="129"/>
          <ac:inkMkLst>
            <pc:docMk/>
            <pc:sldMk cId="2438392124" sldId="450"/>
            <ac:inkMk id="87" creationId="{0E44CB30-D5E5-EAC8-D9C6-C9401F266EF8}"/>
          </ac:inkMkLst>
        </pc:inkChg>
        <pc:inkChg chg="add">
          <ac:chgData name="Tim Cook" userId="d1c7cfb340f2c7ab" providerId="LiveId" clId="{FAA41CA0-58A2-43D6-AEB4-78039B1EF375}" dt="2023-04-06T23:44:20.943" v="253" actId="9405"/>
          <ac:inkMkLst>
            <pc:docMk/>
            <pc:sldMk cId="2438392124" sldId="450"/>
            <ac:inkMk id="87" creationId="{EA4AD1CE-41DF-9AC6-C31F-CF93864CC3C9}"/>
          </ac:inkMkLst>
        </pc:inkChg>
        <pc:inkChg chg="add del mod">
          <ac:chgData name="Tim Cook" userId="d1c7cfb340f2c7ab" providerId="LiveId" clId="{FAA41CA0-58A2-43D6-AEB4-78039B1EF375}" dt="2023-04-06T23:41:13.038" v="124"/>
          <ac:inkMkLst>
            <pc:docMk/>
            <pc:sldMk cId="2438392124" sldId="450"/>
            <ac:inkMk id="88" creationId="{BD1D7D2B-EE58-0BD1-CA9E-B65930E2388E}"/>
          </ac:inkMkLst>
        </pc:inkChg>
        <pc:inkChg chg="add del mod">
          <ac:chgData name="Tim Cook" userId="d1c7cfb340f2c7ab" providerId="LiveId" clId="{FAA41CA0-58A2-43D6-AEB4-78039B1EF375}" dt="2023-04-06T23:41:13.038" v="131"/>
          <ac:inkMkLst>
            <pc:docMk/>
            <pc:sldMk cId="2438392124" sldId="450"/>
            <ac:inkMk id="89" creationId="{58A69FEE-6966-EAD3-CE95-8DAD30502575}"/>
          </ac:inkMkLst>
        </pc:inkChg>
        <pc:inkChg chg="add del mod">
          <ac:chgData name="Tim Cook" userId="d1c7cfb340f2c7ab" providerId="LiveId" clId="{FAA41CA0-58A2-43D6-AEB4-78039B1EF375}" dt="2023-04-06T23:41:13.025" v="120"/>
          <ac:inkMkLst>
            <pc:docMk/>
            <pc:sldMk cId="2438392124" sldId="450"/>
            <ac:inkMk id="90" creationId="{13A4B6CD-BEA0-CD62-FD64-44897FCD7120}"/>
          </ac:inkMkLst>
        </pc:inkChg>
        <pc:inkChg chg="add del mod">
          <ac:chgData name="Tim Cook" userId="d1c7cfb340f2c7ab" providerId="LiveId" clId="{FAA41CA0-58A2-43D6-AEB4-78039B1EF375}" dt="2023-04-06T23:41:13.038" v="127"/>
          <ac:inkMkLst>
            <pc:docMk/>
            <pc:sldMk cId="2438392124" sldId="450"/>
            <ac:inkMk id="91" creationId="{4E863719-6AE3-3050-7920-AEC2040D15ED}"/>
          </ac:inkMkLst>
        </pc:inkChg>
        <pc:inkChg chg="add del mod">
          <ac:chgData name="Tim Cook" userId="d1c7cfb340f2c7ab" providerId="LiveId" clId="{FAA41CA0-58A2-43D6-AEB4-78039B1EF375}" dt="2023-04-06T23:41:13.038" v="126"/>
          <ac:inkMkLst>
            <pc:docMk/>
            <pc:sldMk cId="2438392124" sldId="450"/>
            <ac:inkMk id="92" creationId="{75B93A5D-44D4-5B96-266F-A3DDA0926903}"/>
          </ac:inkMkLst>
        </pc:inkChg>
        <pc:inkChg chg="add del mod">
          <ac:chgData name="Tim Cook" userId="d1c7cfb340f2c7ab" providerId="LiveId" clId="{FAA41CA0-58A2-43D6-AEB4-78039B1EF375}" dt="2023-04-06T23:41:13.038" v="128"/>
          <ac:inkMkLst>
            <pc:docMk/>
            <pc:sldMk cId="2438392124" sldId="450"/>
            <ac:inkMk id="93" creationId="{1A3E2458-25CF-55B2-647B-28ABA5185B1E}"/>
          </ac:inkMkLst>
        </pc:inkChg>
        <pc:inkChg chg="add del mod">
          <ac:chgData name="Tim Cook" userId="d1c7cfb340f2c7ab" providerId="LiveId" clId="{FAA41CA0-58A2-43D6-AEB4-78039B1EF375}" dt="2023-04-06T23:41:13.037" v="121"/>
          <ac:inkMkLst>
            <pc:docMk/>
            <pc:sldMk cId="2438392124" sldId="450"/>
            <ac:inkMk id="94" creationId="{38A751B1-937A-FAEF-ABF4-16F01B405800}"/>
          </ac:inkMkLst>
        </pc:inkChg>
        <pc:inkChg chg="add del mod">
          <ac:chgData name="Tim Cook" userId="d1c7cfb340f2c7ab" providerId="LiveId" clId="{FAA41CA0-58A2-43D6-AEB4-78039B1EF375}" dt="2023-04-06T23:41:13.038" v="125"/>
          <ac:inkMkLst>
            <pc:docMk/>
            <pc:sldMk cId="2438392124" sldId="450"/>
            <ac:inkMk id="95" creationId="{FBE3CF0F-244C-34D7-0339-9DB088287ACC}"/>
          </ac:inkMkLst>
        </pc:inkChg>
        <pc:inkChg chg="add del mod">
          <ac:chgData name="Tim Cook" userId="d1c7cfb340f2c7ab" providerId="LiveId" clId="{FAA41CA0-58A2-43D6-AEB4-78039B1EF375}" dt="2023-04-06T23:41:13.038" v="122"/>
          <ac:inkMkLst>
            <pc:docMk/>
            <pc:sldMk cId="2438392124" sldId="450"/>
            <ac:inkMk id="96" creationId="{A2E40E1B-4ACD-23E0-A3B6-D720934E8081}"/>
          </ac:inkMkLst>
        </pc:inkChg>
        <pc:inkChg chg="add del">
          <ac:chgData name="Tim Cook" userId="d1c7cfb340f2c7ab" providerId="LiveId" clId="{FAA41CA0-58A2-43D6-AEB4-78039B1EF375}" dt="2023-04-06T23:40:02.026" v="112" actId="9405"/>
          <ac:inkMkLst>
            <pc:docMk/>
            <pc:sldMk cId="2438392124" sldId="450"/>
            <ac:inkMk id="98" creationId="{C1CD284E-56BC-6994-CE7A-CC81729914F3}"/>
          </ac:inkMkLst>
        </pc:inkChg>
        <pc:inkChg chg="add del">
          <ac:chgData name="Tim Cook" userId="d1c7cfb340f2c7ab" providerId="LiveId" clId="{FAA41CA0-58A2-43D6-AEB4-78039B1EF375}" dt="2023-04-06T23:41:16.145" v="134"/>
          <ac:inkMkLst>
            <pc:docMk/>
            <pc:sldMk cId="2438392124" sldId="450"/>
            <ac:inkMk id="99" creationId="{5E94F936-DE20-67C2-4394-EB3F2E3A87F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0" creationId="{5AA349D4-CA6E-1330-A855-DC0C55F4A07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1" creationId="{DCCEFDAA-CEB8-44FB-7AEC-0358A6F62965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2" creationId="{F9426F06-B09C-1FC6-A1C0-5E764623DBD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3" creationId="{B66BB8C0-BF68-7182-DD34-33E0916450A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4" creationId="{D1901E95-B75A-28B0-AE5F-033C8A51749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5" creationId="{B94E6C7C-01AB-F953-A887-AFE665F97B5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6" creationId="{E0272D63-111C-FD35-A1D0-A4519F450C24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7" creationId="{B02540E5-697D-6772-9A98-713E822D60C8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8" creationId="{0164E3D0-0B48-B6A4-CBEC-960D8223D83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9" creationId="{FDECB806-9675-2835-504F-F1E322749CF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0" creationId="{ACFE8DD7-B7B9-886C-0B22-00B6C8D6DA5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1" creationId="{C1BDD5EB-94C9-6D2B-4F41-E0180DFE8672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2" creationId="{5C8B5D0A-AF1F-6BF1-C306-FA7B261D54B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3" creationId="{EEF25A73-3F0C-61AA-4A48-A7A9300D185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4" creationId="{2B4533F7-F0C8-3601-7BBF-737152DC0BE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5" creationId="{5CE56B45-9C16-53B7-BF1A-1FA76C6FE563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6" creationId="{3EE45F19-57AA-C5D6-318E-00130689C3E1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118" creationId="{E9E65FF9-74A1-58B9-4D89-9BEB502781B5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0" creationId="{F1B7679A-3473-3FB9-0F9A-7520F7735BC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1" creationId="{365694AB-EC6E-A289-09EA-EBCFFA57A4F7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2" creationId="{5E6400B2-FCC3-BBF1-C9C4-70023198266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3" creationId="{1215819D-9DFD-112A-419A-F25A3451025F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4" creationId="{D48371DB-CFBF-4676-F85B-341416D8572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5" creationId="{269D56EC-4AD1-0C5D-3C60-811BAF18FB5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6" creationId="{C951850C-F4E0-3E17-CFB7-732FF54B3EE9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7" creationId="{444A0F06-E7AA-CDDA-BF65-6E23C604984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29" creationId="{FBFD78E4-C4DE-04E6-1099-93E3470D1206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0" creationId="{6E245A50-FC44-B80E-7D4C-086684F04AF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1" creationId="{0550CC9D-AC8B-EBFF-2CB7-9931985A664D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2" creationId="{D9F44D50-F27E-F2BF-49B4-5BD2ECD8F81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3" creationId="{6EBFFEAA-A412-1559-C8F8-3311CCA7BE4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4" creationId="{76B86AE4-0BF9-7746-C0E6-FC3B6547252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5" creationId="{B7709126-FB95-AD1D-148B-D7F3A1E67D1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6" creationId="{65F77741-78FD-1030-1262-8FA3591274EA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7" creationId="{6E2A2826-893B-45E5-4651-869ABC91A8DC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8" creationId="{F0FF32AC-CAF9-775C-28C5-37D625A897C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9" creationId="{3041EF52-BFCF-7D1A-ACDF-65F4C1156620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0" creationId="{B424FCF5-6521-CEB8-65D3-84D27D49B95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1" creationId="{EA3F731E-2E68-FBD8-ED17-96F677EFFE9F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9" creationId="{955B56DF-7EE1-3A72-37A3-FC12A94F927D}"/>
          </ac:inkMkLst>
        </pc:inkChg>
        <pc:inkChg chg="del mod">
          <ac:chgData name="Tim Cook" userId="d1c7cfb340f2c7ab" providerId="LiveId" clId="{FAA41CA0-58A2-43D6-AEB4-78039B1EF375}" dt="2023-04-06T23:45:29.636" v="257"/>
          <ac:inkMkLst>
            <pc:docMk/>
            <pc:sldMk cId="2438392124" sldId="450"/>
            <ac:inkMk id="150" creationId="{26F8934C-B997-F27C-7879-1866D7CE6573}"/>
          </ac:inkMkLst>
        </pc:inkChg>
        <pc:inkChg chg="del 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51" creationId="{A2F068AE-5A54-1475-8AC3-0B6AAE7375D0}"/>
          </ac:inkMkLst>
        </pc:inkChg>
        <pc:inkChg chg="del mod">
          <ac:chgData name="Tim Cook" userId="d1c7cfb340f2c7ab" providerId="LiveId" clId="{FAA41CA0-58A2-43D6-AEB4-78039B1EF375}" dt="2023-04-06T23:45:29.636" v="256"/>
          <ac:inkMkLst>
            <pc:docMk/>
            <pc:sldMk cId="2438392124" sldId="450"/>
            <ac:inkMk id="152" creationId="{BF6F9389-C9CA-83E9-ACE1-53384684D372}"/>
          </ac:inkMkLst>
        </pc:inkChg>
        <pc:inkChg chg="del mod">
          <ac:chgData name="Tim Cook" userId="d1c7cfb340f2c7ab" providerId="LiveId" clId="{FAA41CA0-58A2-43D6-AEB4-78039B1EF375}" dt="2023-04-06T23:45:29.636" v="258"/>
          <ac:inkMkLst>
            <pc:docMk/>
            <pc:sldMk cId="2438392124" sldId="450"/>
            <ac:inkMk id="153" creationId="{BDA6D92C-87E4-3EE6-94C1-246CEB0AAB34}"/>
          </ac:inkMkLst>
        </pc:inkChg>
        <pc:inkChg chg="del mod">
          <ac:chgData name="Tim Cook" userId="d1c7cfb340f2c7ab" providerId="LiveId" clId="{FAA41CA0-58A2-43D6-AEB4-78039B1EF375}" dt="2023-04-06T23:45:29.636" v="255"/>
          <ac:inkMkLst>
            <pc:docMk/>
            <pc:sldMk cId="2438392124" sldId="450"/>
            <ac:inkMk id="154" creationId="{ED61ED0A-61A9-4F93-FA99-18A53441D94B}"/>
          </ac:inkMkLst>
        </pc:inkChg>
        <pc:inkChg chg="del">
          <ac:chgData name="Tim Cook" userId="d1c7cfb340f2c7ab" providerId="LiveId" clId="{FAA41CA0-58A2-43D6-AEB4-78039B1EF375}" dt="2023-04-06T23:45:29.618" v="254"/>
          <ac:inkMkLst>
            <pc:docMk/>
            <pc:sldMk cId="2438392124" sldId="450"/>
            <ac:inkMk id="155" creationId="{B6E1FBC2-3DDC-31F6-A279-8AC92807210B}"/>
          </ac:inkMkLst>
        </pc:inkChg>
      </pc:sldChg>
      <pc:sldChg chg="addSp delSp modSp mod">
        <pc:chgData name="Tim Cook" userId="d1c7cfb340f2c7ab" providerId="LiveId" clId="{FAA41CA0-58A2-43D6-AEB4-78039B1EF375}" dt="2023-04-06T23:48:25.117" v="326" actId="1076"/>
        <pc:sldMkLst>
          <pc:docMk/>
          <pc:sldMk cId="1147500214" sldId="451"/>
        </pc:sldMkLst>
        <pc:grpChg chg="del mod">
          <ac:chgData name="Tim Cook" userId="d1c7cfb340f2c7ab" providerId="LiveId" clId="{FAA41CA0-58A2-43D6-AEB4-78039B1EF375}" dt="2023-04-06T23:46:54.604" v="284"/>
          <ac:grpSpMkLst>
            <pc:docMk/>
            <pc:sldMk cId="1147500214" sldId="451"/>
            <ac:grpSpMk id="6" creationId="{B5E3E39D-7A2B-A516-066A-A1921FDFEAF8}"/>
          </ac:grpSpMkLst>
        </pc:grpChg>
        <pc:grpChg chg="del 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9" creationId="{A4823421-E448-B2D9-5736-9E7241134ABF}"/>
          </ac:grpSpMkLst>
        </pc:grpChg>
        <pc:grpChg chg="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14" creationId="{2E4CD8B8-79EF-3955-D43F-70BFB2537A5B}"/>
          </ac:grpSpMkLst>
        </pc:grpChg>
        <pc:grpChg chg="mod">
          <ac:chgData name="Tim Cook" userId="d1c7cfb340f2c7ab" providerId="LiveId" clId="{FAA41CA0-58A2-43D6-AEB4-78039B1EF375}" dt="2023-04-06T23:47:01.475" v="293"/>
          <ac:grpSpMkLst>
            <pc:docMk/>
            <pc:sldMk cId="1147500214" sldId="451"/>
            <ac:grpSpMk id="17" creationId="{09C774AE-55CC-B52A-539B-E73182F7B5D9}"/>
          </ac:grpSpMkLst>
        </pc:grpChg>
        <pc:grpChg chg="del mod">
          <ac:chgData name="Tim Cook" userId="d1c7cfb340f2c7ab" providerId="LiveId" clId="{FAA41CA0-58A2-43D6-AEB4-78039B1EF375}" dt="2023-04-06T23:47:39.577" v="299"/>
          <ac:grpSpMkLst>
            <pc:docMk/>
            <pc:sldMk cId="1147500214" sldId="451"/>
            <ac:grpSpMk id="20" creationId="{F0C2DB76-E480-5CA7-FEAF-4D4A51E14707}"/>
          </ac:grpSpMkLst>
        </pc:grpChg>
        <pc:grpChg chg="mod">
          <ac:chgData name="Tim Cook" userId="d1c7cfb340f2c7ab" providerId="LiveId" clId="{FAA41CA0-58A2-43D6-AEB4-78039B1EF375}" dt="2023-04-06T23:47:39.966" v="300"/>
          <ac:grpSpMkLst>
            <pc:docMk/>
            <pc:sldMk cId="1147500214" sldId="451"/>
            <ac:grpSpMk id="23" creationId="{C9050F1F-2672-8E02-7FFC-2765D881D934}"/>
          </ac:grpSpMkLst>
        </pc:grpChg>
        <pc:grpChg chg="mod">
          <ac:chgData name="Tim Cook" userId="d1c7cfb340f2c7ab" providerId="LiveId" clId="{FAA41CA0-58A2-43D6-AEB4-78039B1EF375}" dt="2023-04-06T23:48:03.889" v="311"/>
          <ac:grpSpMkLst>
            <pc:docMk/>
            <pc:sldMk cId="1147500214" sldId="451"/>
            <ac:grpSpMk id="34" creationId="{7207347B-FC5A-B32F-8E18-52C7A4676C79}"/>
          </ac:grpSpMkLst>
        </pc:grpChg>
        <pc:grpChg chg="del 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39" creationId="{C862B6AE-4AAC-9E5F-1E8F-44A9BF5083E7}"/>
          </ac:grpSpMkLst>
        </pc:grpChg>
        <pc:grpChg chg="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41" creationId="{337D0EE3-E349-F378-8C55-E31AB3B86981}"/>
          </ac:grpSpMkLst>
        </pc:grpChg>
        <pc:grpChg chg="mod">
          <ac:chgData name="Tim Cook" userId="d1c7cfb340f2c7ab" providerId="LiveId" clId="{FAA41CA0-58A2-43D6-AEB4-78039B1EF375}" dt="2023-04-06T23:48:14.050" v="322"/>
          <ac:grpSpMkLst>
            <pc:docMk/>
            <pc:sldMk cId="1147500214" sldId="451"/>
            <ac:grpSpMk id="44" creationId="{C4388214-DE0D-C3AC-F0B2-2C95B82C2F56}"/>
          </ac:grpSpMkLst>
        </pc:grp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3" creationId="{765B421F-2FE1-4C1D-5EAF-05A03679D99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4" creationId="{F40D7735-4D62-D151-53A4-C8389E22B47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5" creationId="{11254F28-1445-87F7-58BD-2D638F7080F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7" creationId="{DE498D31-5CB9-8569-A54A-9B2D40A4333A}"/>
          </ac:inkMkLst>
        </pc:inkChg>
        <pc:inkChg chg="add del mod">
          <ac:chgData name="Tim Cook" userId="d1c7cfb340f2c7ab" providerId="LiveId" clId="{FAA41CA0-58A2-43D6-AEB4-78039B1EF375}" dt="2023-04-06T23:46:54.986" v="285"/>
          <ac:inkMkLst>
            <pc:docMk/>
            <pc:sldMk cId="1147500214" sldId="451"/>
            <ac:inkMk id="8" creationId="{7F8F18C5-4478-D2FA-A0B7-2718F50473A5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0" creationId="{EB1952BF-8973-1015-B775-365838976224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1" creationId="{7011F06E-0A62-EAAF-D7C2-3436404DADF8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2" creationId="{F032E9FD-9EF0-8F2A-752F-1DE9503CB44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3" creationId="{25EE643F-2337-54A2-B602-9CF118BA816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5" creationId="{EDF38753-3144-F76B-1EDE-311FF0B34843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6" creationId="{5D2EAD17-8D85-07EB-FC55-ED46BA4B6986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8" creationId="{EE02CDAC-3BFA-4537-76FA-3A4E1A54085F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9" creationId="{A3CF06D2-30F0-AA27-1897-CD1498D0674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1" creationId="{DE98598F-A4B8-65C9-8025-71F27D7DA0BA}"/>
          </ac:inkMkLst>
        </pc:inkChg>
        <pc:inkChg chg="add del mod">
          <ac:chgData name="Tim Cook" userId="d1c7cfb340f2c7ab" providerId="LiveId" clId="{FAA41CA0-58A2-43D6-AEB4-78039B1EF375}" dt="2023-04-06T23:47:39.966" v="300"/>
          <ac:inkMkLst>
            <pc:docMk/>
            <pc:sldMk cId="1147500214" sldId="451"/>
            <ac:inkMk id="22" creationId="{CF8DA8C5-6911-FA47-14D4-A68BF59D311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4" creationId="{4A874982-C8DB-F81F-C1A8-FE5633E9CF6E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5" creationId="{08CBE984-739D-1DBC-0FB5-890FC25A3B2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6" creationId="{556D4FF1-72DB-0FF1-CC39-A26E07DE44F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7" creationId="{20A3A42C-4AD5-82FF-DFAE-391EC3E97EA2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8" creationId="{0B32744A-1C1F-24A0-D6F9-624AC7F746F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9" creationId="{6EE4A081-D6ED-A124-895A-EA3D62724CE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0" creationId="{149A00C4-B377-6E97-6D03-1A53846A95E7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1" creationId="{151942CD-0000-629E-1683-B4457AC6AB5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2" creationId="{094611C2-4074-8F45-C4A6-905E560C97A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3" creationId="{5BC7B67A-252F-9F85-2744-44819CF34D1E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5" creationId="{D7B4B102-E812-E4AE-4556-2EBE92094740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6" creationId="{D76AE1C9-E00C-D9E6-A973-F3F63C2AF37C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7" creationId="{C08242FC-9432-2359-0943-2CC420589A23}"/>
          </ac:inkMkLst>
        </pc:inkChg>
        <pc:inkChg chg="add del">
          <ac:chgData name="Tim Cook" userId="d1c7cfb340f2c7ab" providerId="LiveId" clId="{FAA41CA0-58A2-43D6-AEB4-78039B1EF375}" dt="2023-04-06T23:48:08.343" v="316"/>
          <ac:inkMkLst>
            <pc:docMk/>
            <pc:sldMk cId="1147500214" sldId="451"/>
            <ac:inkMk id="38" creationId="{FA37833D-A2B7-B767-806B-C45CE6138737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40" creationId="{4F8A5976-A839-F8D9-CE37-2EF8F2941969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2" creationId="{CA1CC321-2611-74E8-A8C9-B27552C5050E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3" creationId="{D949AEEB-50EF-0485-B2C1-2AF7638DE892}"/>
          </ac:inkMkLst>
        </pc:inkChg>
        <pc:inkChg chg="add">
          <ac:chgData name="Tim Cook" userId="d1c7cfb340f2c7ab" providerId="LiveId" clId="{FAA41CA0-58A2-43D6-AEB4-78039B1EF375}" dt="2023-04-06T23:48:14.924" v="323" actId="9405"/>
          <ac:inkMkLst>
            <pc:docMk/>
            <pc:sldMk cId="1147500214" sldId="451"/>
            <ac:inkMk id="45" creationId="{0D4374C4-A87C-A6EB-A6BF-293ABD1CBD4C}"/>
          </ac:inkMkLst>
        </pc:inkChg>
      </pc:sldChg>
      <pc:sldChg chg="addSp delSp modSp mod">
        <pc:chgData name="Tim Cook" userId="d1c7cfb340f2c7ab" providerId="LiveId" clId="{FAA41CA0-58A2-43D6-AEB4-78039B1EF375}" dt="2023-04-06T23:54:16.307" v="503" actId="1076"/>
        <pc:sldMkLst>
          <pc:docMk/>
          <pc:sldMk cId="1519997658" sldId="452"/>
        </pc:sldMkLst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6" creationId="{CE905439-BC8B-BF69-B9D9-C25FEC48378A}"/>
          </ac:grpSpMkLst>
        </pc:grpChg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10" creationId="{1BE3D3D4-111B-B746-DEBA-B6D1C502739D}"/>
          </ac:grpSpMkLst>
        </pc:grpChg>
        <pc:grpChg chg="del 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1" creationId="{7B32AA24-2365-0118-B6ED-C2D88171732D}"/>
          </ac:grpSpMkLst>
        </pc:grpChg>
        <pc:grpChg chg="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3" creationId="{B7C3EF88-D79E-B60C-8E80-B1520ECEDCF3}"/>
          </ac:grpSpMkLst>
        </pc:grpChg>
        <pc:grpChg chg="del mod">
          <ac:chgData name="Tim Cook" userId="d1c7cfb340f2c7ab" providerId="LiveId" clId="{FAA41CA0-58A2-43D6-AEB4-78039B1EF375}" dt="2023-04-06T23:53:57.209" v="485"/>
          <ac:grpSpMkLst>
            <pc:docMk/>
            <pc:sldMk cId="1519997658" sldId="452"/>
            <ac:grpSpMk id="20" creationId="{BFC9FC2E-AE92-BB06-A147-E7CE3EAD7E39}"/>
          </ac:grpSpMkLst>
        </pc:grpChg>
        <pc:grpChg chg="mod">
          <ac:chgData name="Tim Cook" userId="d1c7cfb340f2c7ab" providerId="LiveId" clId="{FAA41CA0-58A2-43D6-AEB4-78039B1EF375}" dt="2023-04-06T23:53:57.678" v="486"/>
          <ac:grpSpMkLst>
            <pc:docMk/>
            <pc:sldMk cId="1519997658" sldId="452"/>
            <ac:grpSpMk id="22" creationId="{CEFDA021-8349-27EC-F582-73EBDB646B3A}"/>
          </ac:grpSpMkLst>
        </pc:grpChg>
        <pc:grpChg chg="del mod">
          <ac:chgData name="Tim Cook" userId="d1c7cfb340f2c7ab" providerId="LiveId" clId="{FAA41CA0-58A2-43D6-AEB4-78039B1EF375}" dt="2023-04-06T23:54:04.463" v="496"/>
          <ac:grpSpMkLst>
            <pc:docMk/>
            <pc:sldMk cId="1519997658" sldId="452"/>
            <ac:grpSpMk id="28" creationId="{76C43625-FA52-2963-53A7-72DDFDA84E94}"/>
          </ac:grpSpMkLst>
        </pc:grpChg>
        <pc:grpChg chg="mod">
          <ac:chgData name="Tim Cook" userId="d1c7cfb340f2c7ab" providerId="LiveId" clId="{FAA41CA0-58A2-43D6-AEB4-78039B1EF375}" dt="2023-04-06T23:54:08.754" v="502"/>
          <ac:grpSpMkLst>
            <pc:docMk/>
            <pc:sldMk cId="1519997658" sldId="452"/>
            <ac:grpSpMk id="34" creationId="{FC64B379-54FA-6864-212C-9C00F7C690B1}"/>
          </ac:grpSpMkLst>
        </pc:grp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" creationId="{DFA2CDD4-B33E-20AC-64FC-85402A67C9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4" creationId="{B1379939-9E36-4BFA-3D74-1A9E6A741048}"/>
          </ac:inkMkLst>
        </pc:inkChg>
        <pc:inkChg chg="add del">
          <ac:chgData name="Tim Cook" userId="d1c7cfb340f2c7ab" providerId="LiveId" clId="{FAA41CA0-58A2-43D6-AEB4-78039B1EF375}" dt="2023-04-06T23:53:34.481" v="463"/>
          <ac:inkMkLst>
            <pc:docMk/>
            <pc:sldMk cId="1519997658" sldId="452"/>
            <ac:inkMk id="5" creationId="{399F5FB2-3B74-5BB5-ACAC-C0E5F0F444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7" creationId="{2D55873E-0B06-203B-19F1-C812D51E178F}"/>
          </ac:inkMkLst>
        </pc:inkChg>
        <pc:inkChg chg="add del mod">
          <ac:chgData name="Tim Cook" userId="d1c7cfb340f2c7ab" providerId="LiveId" clId="{FAA41CA0-58A2-43D6-AEB4-78039B1EF375}" dt="2023-04-06T23:53:38.793" v="470"/>
          <ac:inkMkLst>
            <pc:docMk/>
            <pc:sldMk cId="1519997658" sldId="452"/>
            <ac:inkMk id="8" creationId="{16C94D9E-7078-2E29-1FCD-5084F3CD4A73}"/>
          </ac:inkMkLst>
        </pc:inkChg>
        <pc:inkChg chg="add del mod">
          <ac:chgData name="Tim Cook" userId="d1c7cfb340f2c7ab" providerId="LiveId" clId="{FAA41CA0-58A2-43D6-AEB4-78039B1EF375}" dt="2023-04-06T23:53:38.793" v="469"/>
          <ac:inkMkLst>
            <pc:docMk/>
            <pc:sldMk cId="1519997658" sldId="452"/>
            <ac:inkMk id="9" creationId="{04B63C84-C3AD-D18C-2032-CB3ECD12EE95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2" creationId="{651F87F0-2A39-8C92-9320-7DED5710B91B}"/>
          </ac:inkMkLst>
        </pc:inkChg>
        <pc:inkChg chg="add del">
          <ac:chgData name="Tim Cook" userId="d1c7cfb340f2c7ab" providerId="LiveId" clId="{FAA41CA0-58A2-43D6-AEB4-78039B1EF375}" dt="2023-04-06T23:53:41.987" v="474"/>
          <ac:inkMkLst>
            <pc:docMk/>
            <pc:sldMk cId="1519997658" sldId="452"/>
            <ac:inkMk id="14" creationId="{9C477ECE-71EF-F8A8-55AD-DAB0609D7B98}"/>
          </ac:inkMkLst>
        </pc:inkChg>
        <pc:inkChg chg="add del">
          <ac:chgData name="Tim Cook" userId="d1c7cfb340f2c7ab" providerId="LiveId" clId="{FAA41CA0-58A2-43D6-AEB4-78039B1EF375}" dt="2023-04-06T23:53:45.021" v="476"/>
          <ac:inkMkLst>
            <pc:docMk/>
            <pc:sldMk cId="1519997658" sldId="452"/>
            <ac:inkMk id="15" creationId="{AB1304B4-3035-44CA-F4D8-1C14AC23B4FC}"/>
          </ac:inkMkLst>
        </pc:inkChg>
        <pc:inkChg chg="add del">
          <ac:chgData name="Tim Cook" userId="d1c7cfb340f2c7ab" providerId="LiveId" clId="{FAA41CA0-58A2-43D6-AEB4-78039B1EF375}" dt="2023-04-06T23:53:48.354" v="478"/>
          <ac:inkMkLst>
            <pc:docMk/>
            <pc:sldMk cId="1519997658" sldId="452"/>
            <ac:inkMk id="16" creationId="{509FB643-6740-0FA1-C5B3-3CA537B0505F}"/>
          </ac:inkMkLst>
        </pc:inkChg>
        <pc:inkChg chg="add del">
          <ac:chgData name="Tim Cook" userId="d1c7cfb340f2c7ab" providerId="LiveId" clId="{FAA41CA0-58A2-43D6-AEB4-78039B1EF375}" dt="2023-04-06T23:53:51.359" v="480"/>
          <ac:inkMkLst>
            <pc:docMk/>
            <pc:sldMk cId="1519997658" sldId="452"/>
            <ac:inkMk id="17" creationId="{C5C05F0A-FE88-A155-6678-E1C88CEE7D7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8" creationId="{3A5CB279-49B1-3CCD-3BBE-33C4752BEE8C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9" creationId="{B23806E2-340D-1DA8-18F4-7A261702111D}"/>
          </ac:inkMkLst>
        </pc:inkChg>
        <pc:inkChg chg="add del mod">
          <ac:chgData name="Tim Cook" userId="d1c7cfb340f2c7ab" providerId="LiveId" clId="{FAA41CA0-58A2-43D6-AEB4-78039B1EF375}" dt="2023-04-06T23:53:57.678" v="486"/>
          <ac:inkMkLst>
            <pc:docMk/>
            <pc:sldMk cId="1519997658" sldId="452"/>
            <ac:inkMk id="21" creationId="{1F5A6312-C744-05A6-D2B2-4D6C939DDEA8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3" creationId="{F88849C5-EFE2-2D95-F54B-448C8AAA58DB}"/>
          </ac:inkMkLst>
        </pc:inkChg>
        <pc:inkChg chg="add del mod">
          <ac:chgData name="Tim Cook" userId="d1c7cfb340f2c7ab" providerId="LiveId" clId="{FAA41CA0-58A2-43D6-AEB4-78039B1EF375}" dt="2023-04-06T23:54:03.968" v="493"/>
          <ac:inkMkLst>
            <pc:docMk/>
            <pc:sldMk cId="1519997658" sldId="452"/>
            <ac:inkMk id="24" creationId="{8BE72DD9-F53B-F626-FE49-B62B6E8FFF9A}"/>
          </ac:inkMkLst>
        </pc:inkChg>
        <pc:inkChg chg="add del mod">
          <ac:chgData name="Tim Cook" userId="d1c7cfb340f2c7ab" providerId="LiveId" clId="{FAA41CA0-58A2-43D6-AEB4-78039B1EF375}" dt="2023-04-06T23:54:04.463" v="495"/>
          <ac:inkMkLst>
            <pc:docMk/>
            <pc:sldMk cId="1519997658" sldId="452"/>
            <ac:inkMk id="25" creationId="{C53A0C69-79EA-FD77-7B70-46EF8F8D000D}"/>
          </ac:inkMkLst>
        </pc:inkChg>
        <pc:inkChg chg="add del mod">
          <ac:chgData name="Tim Cook" userId="d1c7cfb340f2c7ab" providerId="LiveId" clId="{FAA41CA0-58A2-43D6-AEB4-78039B1EF375}" dt="2023-04-06T23:54:04.463" v="496"/>
          <ac:inkMkLst>
            <pc:docMk/>
            <pc:sldMk cId="1519997658" sldId="452"/>
            <ac:inkMk id="26" creationId="{E8E5081D-8528-229C-6A0A-063E2583AC24}"/>
          </ac:inkMkLst>
        </pc:inkChg>
        <pc:inkChg chg="add del mod">
          <ac:chgData name="Tim Cook" userId="d1c7cfb340f2c7ab" providerId="LiveId" clId="{FAA41CA0-58A2-43D6-AEB4-78039B1EF375}" dt="2023-04-06T23:54:04.463" v="494"/>
          <ac:inkMkLst>
            <pc:docMk/>
            <pc:sldMk cId="1519997658" sldId="452"/>
            <ac:inkMk id="27" creationId="{2DCF0FF4-1C88-3171-8410-44ADA94CE8D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9" creationId="{3CA1AD96-066C-6EFA-14D4-F96DC9E08A9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0" creationId="{38B2BCD2-8CA4-FB85-7FE3-50EEFC6395E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1" creationId="{416A6372-FD53-28CD-2CCF-1A29AE8C9FBE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2" creationId="{4D234979-90D1-316F-66C5-4E20816EB1B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3" creationId="{B1DD975C-CE1E-9B88-0508-81E4332BF005}"/>
          </ac:inkMkLst>
        </pc:inkChg>
      </pc:sldChg>
      <pc:sldChg chg="addSp delSp modSp mod">
        <pc:chgData name="Tim Cook" userId="d1c7cfb340f2c7ab" providerId="LiveId" clId="{FAA41CA0-58A2-43D6-AEB4-78039B1EF375}" dt="2023-04-07T00:01:45.414" v="1037" actId="1076"/>
        <pc:sldMkLst>
          <pc:docMk/>
          <pc:sldMk cId="1809284250" sldId="453"/>
        </pc:sldMkLst>
        <pc:grpChg chg="del mod">
          <ac:chgData name="Tim Cook" userId="d1c7cfb340f2c7ab" providerId="LiveId" clId="{FAA41CA0-58A2-43D6-AEB4-78039B1EF375}" dt="2023-04-06T23:55:06.576" v="507"/>
          <ac:grpSpMkLst>
            <pc:docMk/>
            <pc:sldMk cId="1809284250" sldId="453"/>
            <ac:grpSpMk id="5" creationId="{458DD7D2-1F46-0D0A-D760-B83B10491DFD}"/>
          </ac:grpSpMkLst>
        </pc:grpChg>
        <pc:grpChg chg="del mod">
          <ac:chgData name="Tim Cook" userId="d1c7cfb340f2c7ab" providerId="LiveId" clId="{FAA41CA0-58A2-43D6-AEB4-78039B1EF375}" dt="2023-04-07T00:01:40.648" v="1036"/>
          <ac:grpSpMkLst>
            <pc:docMk/>
            <pc:sldMk cId="1809284250" sldId="453"/>
            <ac:grpSpMk id="6" creationId="{D3BEC4F3-C530-F65B-E44F-6412D2280AC4}"/>
          </ac:grpSpMkLst>
        </pc:grpChg>
        <pc:grpChg chg="mod">
          <ac:chgData name="Tim Cook" userId="d1c7cfb340f2c7ab" providerId="LiveId" clId="{FAA41CA0-58A2-43D6-AEB4-78039B1EF375}" dt="2023-04-07T00:01:45.414" v="1037" actId="1076"/>
          <ac:grpSpMkLst>
            <pc:docMk/>
            <pc:sldMk cId="1809284250" sldId="453"/>
            <ac:grpSpMk id="12" creationId="{2C9B7983-9AD1-FF56-84DE-4D0A703F0DEF}"/>
          </ac:grpSpMkLst>
        </pc:grpChg>
        <pc:grpChg chg="del mod">
          <ac:chgData name="Tim Cook" userId="d1c7cfb340f2c7ab" providerId="LiveId" clId="{FAA41CA0-58A2-43D6-AEB4-78039B1EF375}" dt="2023-04-06T23:55:16.653" v="525"/>
          <ac:grpSpMkLst>
            <pc:docMk/>
            <pc:sldMk cId="1809284250" sldId="453"/>
            <ac:grpSpMk id="19" creationId="{6409F6D4-3C5A-F19E-6005-D739E78BC9D5}"/>
          </ac:grpSpMkLst>
        </pc:grpChg>
        <pc:grpChg chg="del mod">
          <ac:chgData name="Tim Cook" userId="d1c7cfb340f2c7ab" providerId="LiveId" clId="{FAA41CA0-58A2-43D6-AEB4-78039B1EF375}" dt="2023-04-06T23:57:54.707" v="828"/>
          <ac:grpSpMkLst>
            <pc:docMk/>
            <pc:sldMk cId="1809284250" sldId="453"/>
            <ac:grpSpMk id="20" creationId="{0C129042-E8EE-08AD-776A-ADD8E6F34D04}"/>
          </ac:grpSpMkLst>
        </pc:grpChg>
        <pc:grpChg chg="del mod">
          <ac:chgData name="Tim Cook" userId="d1c7cfb340f2c7ab" providerId="LiveId" clId="{FAA41CA0-58A2-43D6-AEB4-78039B1EF375}" dt="2023-04-06T23:57:54.701" v="760"/>
          <ac:grpSpMkLst>
            <pc:docMk/>
            <pc:sldMk cId="1809284250" sldId="453"/>
            <ac:grpSpMk id="21" creationId="{B866CA95-B938-03FB-9305-0E7557B9DD34}"/>
          </ac:grpSpMkLst>
        </pc:grpChg>
        <pc:grpChg chg="del mod">
          <ac:chgData name="Tim Cook" userId="d1c7cfb340f2c7ab" providerId="LiveId" clId="{FAA41CA0-58A2-43D6-AEB4-78039B1EF375}" dt="2023-04-06T23:57:54.707" v="817"/>
          <ac:grpSpMkLst>
            <pc:docMk/>
            <pc:sldMk cId="1809284250" sldId="453"/>
            <ac:grpSpMk id="23" creationId="{0D06A40C-5F69-0261-9456-FE29B2E65569}"/>
          </ac:grpSpMkLst>
        </pc:grpChg>
        <pc:grpChg chg="del mod">
          <ac:chgData name="Tim Cook" userId="d1c7cfb340f2c7ab" providerId="LiveId" clId="{FAA41CA0-58A2-43D6-AEB4-78039B1EF375}" dt="2023-04-06T23:55:21.314" v="541"/>
          <ac:grpSpMkLst>
            <pc:docMk/>
            <pc:sldMk cId="1809284250" sldId="453"/>
            <ac:grpSpMk id="32" creationId="{650FBBE2-AB69-E2A8-BB9C-638249E58019}"/>
          </ac:grpSpMkLst>
        </pc:grpChg>
        <pc:grpChg chg="del mod">
          <ac:chgData name="Tim Cook" userId="d1c7cfb340f2c7ab" providerId="LiveId" clId="{FAA41CA0-58A2-43D6-AEB4-78039B1EF375}" dt="2023-04-06T23:55:25.479" v="546"/>
          <ac:grpSpMkLst>
            <pc:docMk/>
            <pc:sldMk cId="1809284250" sldId="453"/>
            <ac:grpSpMk id="35" creationId="{E003D86C-ABB0-D8AB-97F7-EC4F8F52E5F9}"/>
          </ac:grpSpMkLst>
        </pc:grpChg>
        <pc:grpChg chg="del mod">
          <ac:chgData name="Tim Cook" userId="d1c7cfb340f2c7ab" providerId="LiveId" clId="{FAA41CA0-58A2-43D6-AEB4-78039B1EF375}" dt="2023-04-06T23:55:32.517" v="561"/>
          <ac:grpSpMkLst>
            <pc:docMk/>
            <pc:sldMk cId="1809284250" sldId="453"/>
            <ac:grpSpMk id="48" creationId="{31290985-2762-B2FB-4253-57DA46FD050A}"/>
          </ac:grpSpMkLst>
        </pc:grpChg>
        <pc:grpChg chg="del mod">
          <ac:chgData name="Tim Cook" userId="d1c7cfb340f2c7ab" providerId="LiveId" clId="{FAA41CA0-58A2-43D6-AEB4-78039B1EF375}" dt="2023-04-06T23:57:54.707" v="839"/>
          <ac:grpSpMkLst>
            <pc:docMk/>
            <pc:sldMk cId="1809284250" sldId="453"/>
            <ac:grpSpMk id="49" creationId="{FA6303FD-0DBF-8A18-7B1E-6A0ECAACDEA4}"/>
          </ac:grpSpMkLst>
        </pc:grpChg>
        <pc:grpChg chg="del mod">
          <ac:chgData name="Tim Cook" userId="d1c7cfb340f2c7ab" providerId="LiveId" clId="{FAA41CA0-58A2-43D6-AEB4-78039B1EF375}" dt="2023-04-06T23:57:54.707" v="795"/>
          <ac:grpSpMkLst>
            <pc:docMk/>
            <pc:sldMk cId="1809284250" sldId="453"/>
            <ac:grpSpMk id="55" creationId="{6EE5F7DD-6922-E1CC-1DB9-271DF3E70B74}"/>
          </ac:grpSpMkLst>
        </pc:grpChg>
        <pc:grpChg chg="del mod">
          <ac:chgData name="Tim Cook" userId="d1c7cfb340f2c7ab" providerId="LiveId" clId="{FAA41CA0-58A2-43D6-AEB4-78039B1EF375}" dt="2023-04-06T23:57:54.707" v="821"/>
          <ac:grpSpMkLst>
            <pc:docMk/>
            <pc:sldMk cId="1809284250" sldId="453"/>
            <ac:grpSpMk id="87" creationId="{FA27D087-DBBE-B832-0A30-42B89D4FD85B}"/>
          </ac:grpSpMkLst>
        </pc:grpChg>
        <pc:grpChg chg="del mod">
          <ac:chgData name="Tim Cook" userId="d1c7cfb340f2c7ab" providerId="LiveId" clId="{FAA41CA0-58A2-43D6-AEB4-78039B1EF375}" dt="2023-04-06T23:57:54.701" v="772"/>
          <ac:grpSpMkLst>
            <pc:docMk/>
            <pc:sldMk cId="1809284250" sldId="453"/>
            <ac:grpSpMk id="88" creationId="{5B87D36F-4909-2922-0ABA-AA49B23DA25A}"/>
          </ac:grpSpMkLst>
        </pc:grpChg>
        <pc:grpChg chg="del mod">
          <ac:chgData name="Tim Cook" userId="d1c7cfb340f2c7ab" providerId="LiveId" clId="{FAA41CA0-58A2-43D6-AEB4-78039B1EF375}" dt="2023-04-06T23:57:54.707" v="813"/>
          <ac:grpSpMkLst>
            <pc:docMk/>
            <pc:sldMk cId="1809284250" sldId="453"/>
            <ac:grpSpMk id="89" creationId="{FC4DE4FB-E3EE-0EB9-58FF-A85081CD31E3}"/>
          </ac:grpSpMkLst>
        </pc:grpChg>
        <pc:grpChg chg="del mod">
          <ac:chgData name="Tim Cook" userId="d1c7cfb340f2c7ab" providerId="LiveId" clId="{FAA41CA0-58A2-43D6-AEB4-78039B1EF375}" dt="2023-04-06T23:57:54.707" v="814"/>
          <ac:grpSpMkLst>
            <pc:docMk/>
            <pc:sldMk cId="1809284250" sldId="453"/>
            <ac:grpSpMk id="90" creationId="{25E314EF-5778-89DF-591E-429E38077AAB}"/>
          </ac:grpSpMkLst>
        </pc:grpChg>
        <pc:grpChg chg="del mod">
          <ac:chgData name="Tim Cook" userId="d1c7cfb340f2c7ab" providerId="LiveId" clId="{FAA41CA0-58A2-43D6-AEB4-78039B1EF375}" dt="2023-04-06T23:57:54.707" v="808"/>
          <ac:grpSpMkLst>
            <pc:docMk/>
            <pc:sldMk cId="1809284250" sldId="453"/>
            <ac:grpSpMk id="91" creationId="{172CE568-7269-D9EA-B6B9-D10F34953114}"/>
          </ac:grpSpMkLst>
        </pc:grpChg>
        <pc:grpChg chg="del mod">
          <ac:chgData name="Tim Cook" userId="d1c7cfb340f2c7ab" providerId="LiveId" clId="{FAA41CA0-58A2-43D6-AEB4-78039B1EF375}" dt="2023-04-06T23:57:54.707" v="800"/>
          <ac:grpSpMkLst>
            <pc:docMk/>
            <pc:sldMk cId="1809284250" sldId="453"/>
            <ac:grpSpMk id="92" creationId="{D61BE1AE-6AAD-D261-7935-95D0E971B2D1}"/>
          </ac:grpSpMkLst>
        </pc:grpChg>
        <pc:grpChg chg="del mod">
          <ac:chgData name="Tim Cook" userId="d1c7cfb340f2c7ab" providerId="LiveId" clId="{FAA41CA0-58A2-43D6-AEB4-78039B1EF375}" dt="2023-04-06T23:57:54.701" v="779"/>
          <ac:grpSpMkLst>
            <pc:docMk/>
            <pc:sldMk cId="1809284250" sldId="453"/>
            <ac:grpSpMk id="93" creationId="{F31BFD3E-E1C1-B27A-47F4-995D40D61D9C}"/>
          </ac:grpSpMkLst>
        </pc:grpChg>
        <pc:grpChg chg="del mod">
          <ac:chgData name="Tim Cook" userId="d1c7cfb340f2c7ab" providerId="LiveId" clId="{FAA41CA0-58A2-43D6-AEB4-78039B1EF375}" dt="2023-04-06T23:57:54.701" v="776"/>
          <ac:grpSpMkLst>
            <pc:docMk/>
            <pc:sldMk cId="1809284250" sldId="453"/>
            <ac:grpSpMk id="94" creationId="{8741AE9E-DC93-F834-54EC-4E0CB002B733}"/>
          </ac:grpSpMkLst>
        </pc:grpChg>
        <pc:grpChg chg="del mod">
          <ac:chgData name="Tim Cook" userId="d1c7cfb340f2c7ab" providerId="LiveId" clId="{FAA41CA0-58A2-43D6-AEB4-78039B1EF375}" dt="2023-04-06T23:57:54.701" v="768"/>
          <ac:grpSpMkLst>
            <pc:docMk/>
            <pc:sldMk cId="1809284250" sldId="453"/>
            <ac:grpSpMk id="95" creationId="{53E432AC-7ADB-01D2-AE14-E137E281B2EA}"/>
          </ac:grpSpMkLst>
        </pc:grpChg>
        <pc:grpChg chg="del mod">
          <ac:chgData name="Tim Cook" userId="d1c7cfb340f2c7ab" providerId="LiveId" clId="{FAA41CA0-58A2-43D6-AEB4-78039B1EF375}" dt="2023-04-06T23:56:13.595" v="609"/>
          <ac:grpSpMkLst>
            <pc:docMk/>
            <pc:sldMk cId="1809284250" sldId="453"/>
            <ac:grpSpMk id="99" creationId="{498B58A9-2A73-3AEE-1961-1E47BBA13CD7}"/>
          </ac:grpSpMkLst>
        </pc:grpChg>
        <pc:grpChg chg="del mod">
          <ac:chgData name="Tim Cook" userId="d1c7cfb340f2c7ab" providerId="LiveId" clId="{FAA41CA0-58A2-43D6-AEB4-78039B1EF375}" dt="2023-04-06T23:57:54.685" v="746"/>
          <ac:grpSpMkLst>
            <pc:docMk/>
            <pc:sldMk cId="1809284250" sldId="453"/>
            <ac:grpSpMk id="102" creationId="{F59FEC95-1235-2D39-FE62-EAC931512FD7}"/>
          </ac:grpSpMkLst>
        </pc:grpChg>
        <pc:grpChg chg="del mod">
          <ac:chgData name="Tim Cook" userId="d1c7cfb340f2c7ab" providerId="LiveId" clId="{FAA41CA0-58A2-43D6-AEB4-78039B1EF375}" dt="2023-04-06T23:56:48.718" v="688"/>
          <ac:grpSpMkLst>
            <pc:docMk/>
            <pc:sldMk cId="1809284250" sldId="453"/>
            <ac:grpSpMk id="109" creationId="{E6634931-BCF8-23B8-7CB9-208EFFE71FF0}"/>
          </ac:grpSpMkLst>
        </pc:grpChg>
        <pc:grpChg chg="del mod">
          <ac:chgData name="Tim Cook" userId="d1c7cfb340f2c7ab" providerId="LiveId" clId="{FAA41CA0-58A2-43D6-AEB4-78039B1EF375}" dt="2023-04-06T23:57:54.701" v="778"/>
          <ac:grpSpMkLst>
            <pc:docMk/>
            <pc:sldMk cId="1809284250" sldId="453"/>
            <ac:grpSpMk id="117" creationId="{7CA932FF-5639-E61D-8C82-30440E7FC753}"/>
          </ac:grpSpMkLst>
        </pc:grpChg>
        <pc:grpChg chg="del mod">
          <ac:chgData name="Tim Cook" userId="d1c7cfb340f2c7ab" providerId="LiveId" clId="{FAA41CA0-58A2-43D6-AEB4-78039B1EF375}" dt="2023-04-06T23:57:54.707" v="801"/>
          <ac:grpSpMkLst>
            <pc:docMk/>
            <pc:sldMk cId="1809284250" sldId="453"/>
            <ac:grpSpMk id="118" creationId="{938B4F3C-D819-9BE9-6958-F4C211106F8A}"/>
          </ac:grpSpMkLst>
        </pc:grpChg>
        <pc:grpChg chg="del mod">
          <ac:chgData name="Tim Cook" userId="d1c7cfb340f2c7ab" providerId="LiveId" clId="{FAA41CA0-58A2-43D6-AEB4-78039B1EF375}" dt="2023-04-06T23:57:05.411" v="714"/>
          <ac:grpSpMkLst>
            <pc:docMk/>
            <pc:sldMk cId="1809284250" sldId="453"/>
            <ac:grpSpMk id="129" creationId="{9509A384-9A89-138D-3289-ECC623D4E4E8}"/>
          </ac:grpSpMkLst>
        </pc:grpChg>
        <pc:grpChg chg="del mod">
          <ac:chgData name="Tim Cook" userId="d1c7cfb340f2c7ab" providerId="LiveId" clId="{FAA41CA0-58A2-43D6-AEB4-78039B1EF375}" dt="2023-04-06T23:57:54.707" v="827"/>
          <ac:grpSpMkLst>
            <pc:docMk/>
            <pc:sldMk cId="1809284250" sldId="453"/>
            <ac:grpSpMk id="140" creationId="{68975E12-9111-1206-BB38-F792AE9BDC36}"/>
          </ac:grpSpMkLst>
        </pc:grpChg>
        <pc:grpChg chg="del mod">
          <ac:chgData name="Tim Cook" userId="d1c7cfb340f2c7ab" providerId="LiveId" clId="{FAA41CA0-58A2-43D6-AEB4-78039B1EF375}" dt="2023-04-06T23:57:54.707" v="837"/>
          <ac:grpSpMkLst>
            <pc:docMk/>
            <pc:sldMk cId="1809284250" sldId="453"/>
            <ac:grpSpMk id="141" creationId="{311986C7-6B7A-EDBC-6423-209338651FB0}"/>
          </ac:grpSpMkLst>
        </pc:grpChg>
        <pc:grpChg chg="del mod">
          <ac:chgData name="Tim Cook" userId="d1c7cfb340f2c7ab" providerId="LiveId" clId="{FAA41CA0-58A2-43D6-AEB4-78039B1EF375}" dt="2023-04-06T23:57:54.707" v="829"/>
          <ac:grpSpMkLst>
            <pc:docMk/>
            <pc:sldMk cId="1809284250" sldId="453"/>
            <ac:grpSpMk id="142" creationId="{BCA7A775-4781-CB6E-A54C-B9C1665B5F43}"/>
          </ac:grpSpMkLst>
        </pc:grpChg>
        <pc:grpChg chg="del mod">
          <ac:chgData name="Tim Cook" userId="d1c7cfb340f2c7ab" providerId="LiveId" clId="{FAA41CA0-58A2-43D6-AEB4-78039B1EF375}" dt="2023-04-06T23:57:54.701" v="761"/>
          <ac:grpSpMkLst>
            <pc:docMk/>
            <pc:sldMk cId="1809284250" sldId="453"/>
            <ac:grpSpMk id="145" creationId="{7EE392D4-77FA-49A4-F95C-D2DF5076C80D}"/>
          </ac:grpSpMkLst>
        </pc:grpChg>
        <pc:grpChg chg="del mod">
          <ac:chgData name="Tim Cook" userId="d1c7cfb340f2c7ab" providerId="LiveId" clId="{FAA41CA0-58A2-43D6-AEB4-78039B1EF375}" dt="2023-04-06T23:57:54.707" v="811"/>
          <ac:grpSpMkLst>
            <pc:docMk/>
            <pc:sldMk cId="1809284250" sldId="453"/>
            <ac:grpSpMk id="160" creationId="{13E48BF6-1C0A-DF03-B545-8003FBA3383D}"/>
          </ac:grpSpMkLst>
        </pc:grpChg>
        <pc:grpChg chg="del mod">
          <ac:chgData name="Tim Cook" userId="d1c7cfb340f2c7ab" providerId="LiveId" clId="{FAA41CA0-58A2-43D6-AEB4-78039B1EF375}" dt="2023-04-06T23:57:54.707" v="812"/>
          <ac:grpSpMkLst>
            <pc:docMk/>
            <pc:sldMk cId="1809284250" sldId="453"/>
            <ac:grpSpMk id="161" creationId="{B4F66DB7-2329-4282-B900-BCB53363ED44}"/>
          </ac:grpSpMkLst>
        </pc:grpChg>
        <pc:grpChg chg="mod">
          <ac:chgData name="Tim Cook" userId="d1c7cfb340f2c7ab" providerId="LiveId" clId="{FAA41CA0-58A2-43D6-AEB4-78039B1EF375}" dt="2023-04-06T23:57:19.001" v="735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FAA41CA0-58A2-43D6-AEB4-78039B1EF375}" dt="2023-04-06T23:57:59.778" v="854"/>
          <ac:grpSpMkLst>
            <pc:docMk/>
            <pc:sldMk cId="1809284250" sldId="453"/>
            <ac:grpSpMk id="174" creationId="{086D0BE1-64EE-B36B-CD4B-EFC723348FFD}"/>
          </ac:grpSpMkLst>
        </pc:grpChg>
        <pc:grpChg chg="del mod">
          <ac:chgData name="Tim Cook" userId="d1c7cfb340f2c7ab" providerId="LiveId" clId="{FAA41CA0-58A2-43D6-AEB4-78039B1EF375}" dt="2023-04-06T23:58:08.716" v="861"/>
          <ac:grpSpMkLst>
            <pc:docMk/>
            <pc:sldMk cId="1809284250" sldId="453"/>
            <ac:grpSpMk id="177" creationId="{B1F47EC1-57E5-BAC2-9A42-F23290A3DEB3}"/>
          </ac:grpSpMkLst>
        </pc:grpChg>
        <pc:grpChg chg="del 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0" creationId="{C71ADB31-6581-C0BD-5181-C57743CD4BBD}"/>
          </ac:grpSpMkLst>
        </pc:grpChg>
        <pc:grpChg chg="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2" creationId="{2DE60CC3-57B3-E925-9D70-ED3619D13A39}"/>
          </ac:grpSpMkLst>
        </pc:grpChg>
        <pc:grpChg chg="del mod">
          <ac:chgData name="Tim Cook" userId="d1c7cfb340f2c7ab" providerId="LiveId" clId="{FAA41CA0-58A2-43D6-AEB4-78039B1EF375}" dt="2023-04-06T23:58:26.435" v="892"/>
          <ac:grpSpMkLst>
            <pc:docMk/>
            <pc:sldMk cId="1809284250" sldId="453"/>
            <ac:grpSpMk id="204" creationId="{A4A11FB3-5214-5A9C-8A76-3907D45E01D5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FAA41CA0-58A2-43D6-AEB4-78039B1EF375}" dt="2023-04-06T23:58:34.855" v="90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FAA41CA0-58A2-43D6-AEB4-78039B1EF375}" dt="2023-04-06T23:58:53.251" v="933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FAA41CA0-58A2-43D6-AEB4-78039B1EF375}" dt="2023-04-06T23:58:56.465" v="939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FAA41CA0-58A2-43D6-AEB4-78039B1EF375}" dt="2023-04-06T23:59:03.638" v="94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FAA41CA0-58A2-43D6-AEB4-78039B1EF375}" dt="2023-04-06T23:59:08.329" v="953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FAA41CA0-58A2-43D6-AEB4-78039B1EF375}" dt="2023-04-06T23:59:12.350" v="961"/>
          <ac:grpSpMkLst>
            <pc:docMk/>
            <pc:sldMk cId="1809284250" sldId="453"/>
            <ac:grpSpMk id="282" creationId="{BC0E234C-F34E-3AA8-83C3-16F9340C2BB4}"/>
          </ac:grpSpMkLst>
        </pc:grpChg>
        <pc:grpChg chg="del mod">
          <ac:chgData name="Tim Cook" userId="d1c7cfb340f2c7ab" providerId="LiveId" clId="{FAA41CA0-58A2-43D6-AEB4-78039B1EF375}" dt="2023-04-07T00:01:32.980" v="1025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FAA41CA0-58A2-43D6-AEB4-78039B1EF375}" dt="2023-04-06T23:59:27.291" v="1001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7" creationId="{3353E463-818A-A29F-B67B-EFF740C1B884}"/>
          </ac:grpSpMkLst>
        </pc:grp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3" creationId="{360A2561-F240-D518-CC70-5DB151B0DEE6}"/>
          </ac:inkMkLst>
        </pc:inkChg>
        <pc:inkChg chg="add del mod">
          <ac:chgData name="Tim Cook" userId="d1c7cfb340f2c7ab" providerId="LiveId" clId="{FAA41CA0-58A2-43D6-AEB4-78039B1EF375}" dt="2023-04-06T23:55:06.576" v="507"/>
          <ac:inkMkLst>
            <pc:docMk/>
            <pc:sldMk cId="1809284250" sldId="453"/>
            <ac:inkMk id="3" creationId="{4E85EAAA-DBE1-C52A-E80A-7508F8767209}"/>
          </ac:inkMkLst>
        </pc:inkChg>
        <pc:inkChg chg="add del mod">
          <ac:chgData name="Tim Cook" userId="d1c7cfb340f2c7ab" providerId="LiveId" clId="{FAA41CA0-58A2-43D6-AEB4-78039B1EF375}" dt="2023-04-06T23:55:06.816" v="508"/>
          <ac:inkMkLst>
            <pc:docMk/>
            <pc:sldMk cId="1809284250" sldId="453"/>
            <ac:inkMk id="4" creationId="{0AE224B6-3671-CCAB-BEC4-D4659CB40EB7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4" creationId="{B0E98020-9476-3701-001C-B3EF4AD79364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5" creationId="{3462EAE6-7B63-518D-14B3-08380E50FEFC}"/>
          </ac:inkMkLst>
        </pc:inkChg>
        <pc:inkChg chg="add del mod">
          <ac:chgData name="Tim Cook" userId="d1c7cfb340f2c7ab" providerId="LiveId" clId="{FAA41CA0-58A2-43D6-AEB4-78039B1EF375}" dt="2023-04-06T23:57:54.707" v="838"/>
          <ac:inkMkLst>
            <pc:docMk/>
            <pc:sldMk cId="1809284250" sldId="453"/>
            <ac:inkMk id="6" creationId="{9CB01C34-6F0B-34D0-09D1-4C89ED88E43B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7" creationId="{2763ABFD-EB86-C9FC-E499-3184273711B2}"/>
          </ac:inkMkLst>
        </pc:inkChg>
        <pc:inkChg chg="add del mod">
          <ac:chgData name="Tim Cook" userId="d1c7cfb340f2c7ab" providerId="LiveId" clId="{FAA41CA0-58A2-43D6-AEB4-78039B1EF375}" dt="2023-04-06T23:57:54.701" v="760"/>
          <ac:inkMkLst>
            <pc:docMk/>
            <pc:sldMk cId="1809284250" sldId="453"/>
            <ac:inkMk id="7" creationId="{CF3E8B81-9280-FDF4-98B4-C970AEC71EDA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8" creationId="{56329924-EF40-2438-A2AC-6CE9E456A6BF}"/>
          </ac:inkMkLst>
        </pc:inkChg>
        <pc:inkChg chg="add del mod">
          <ac:chgData name="Tim Cook" userId="d1c7cfb340f2c7ab" providerId="LiveId" clId="{FAA41CA0-58A2-43D6-AEB4-78039B1EF375}" dt="2023-04-06T23:57:54.707" v="836"/>
          <ac:inkMkLst>
            <pc:docMk/>
            <pc:sldMk cId="1809284250" sldId="453"/>
            <ac:inkMk id="8" creationId="{A8A6E10D-341A-BC29-657C-D3CCBEF72EBF}"/>
          </ac:inkMkLst>
        </pc:inkChg>
        <pc:inkChg chg="add del mod">
          <ac:chgData name="Tim Cook" userId="d1c7cfb340f2c7ab" providerId="LiveId" clId="{FAA41CA0-58A2-43D6-AEB4-78039B1EF375}" dt="2023-04-06T23:57:54.707" v="828"/>
          <ac:inkMkLst>
            <pc:docMk/>
            <pc:sldMk cId="1809284250" sldId="453"/>
            <ac:inkMk id="9" creationId="{990631A5-EE76-6DA9-F216-C192B8302836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9" creationId="{E59C61F6-77F2-61D9-2EAC-0802593CB40C}"/>
          </ac:inkMkLst>
        </pc:inkChg>
        <pc:inkChg chg="add del mod">
          <ac:chgData name="Tim Cook" userId="d1c7cfb340f2c7ab" providerId="LiveId" clId="{FAA41CA0-58A2-43D6-AEB4-78039B1EF375}" dt="2023-04-06T23:57:54.701" v="764"/>
          <ac:inkMkLst>
            <pc:docMk/>
            <pc:sldMk cId="1809284250" sldId="453"/>
            <ac:inkMk id="10" creationId="{4514CE03-EA20-6566-52BC-B528406FAE48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0" creationId="{5BCB1DF0-C3F4-E133-4808-5363884AFE28}"/>
          </ac:inkMkLst>
        </pc:inkChg>
        <pc:inkChg chg="add del mod">
          <ac:chgData name="Tim Cook" userId="d1c7cfb340f2c7ab" providerId="LiveId" clId="{FAA41CA0-58A2-43D6-AEB4-78039B1EF375}" dt="2023-04-06T23:57:54.707" v="786"/>
          <ac:inkMkLst>
            <pc:docMk/>
            <pc:sldMk cId="1809284250" sldId="453"/>
            <ac:inkMk id="11" creationId="{6C3E0D0E-88B9-65BB-C0CF-C4A4534227E5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1" creationId="{CF4B764B-E025-2FCB-D123-FC414C9AE792}"/>
          </ac:inkMkLst>
        </pc:inkChg>
        <pc:inkChg chg="add del mod">
          <ac:chgData name="Tim Cook" userId="d1c7cfb340f2c7ab" providerId="LiveId" clId="{FAA41CA0-58A2-43D6-AEB4-78039B1EF375}" dt="2023-04-06T23:57:54.707" v="781"/>
          <ac:inkMkLst>
            <pc:docMk/>
            <pc:sldMk cId="1809284250" sldId="453"/>
            <ac:inkMk id="12" creationId="{BCC59A10-012A-695B-2247-FB012213F7D4}"/>
          </ac:inkMkLst>
        </pc:inkChg>
        <pc:inkChg chg="add del">
          <ac:chgData name="Tim Cook" userId="d1c7cfb340f2c7ab" providerId="LiveId" clId="{FAA41CA0-58A2-43D6-AEB4-78039B1EF375}" dt="2023-04-06T23:57:54.707" v="825"/>
          <ac:inkMkLst>
            <pc:docMk/>
            <pc:sldMk cId="1809284250" sldId="453"/>
            <ac:inkMk id="13" creationId="{944694AE-17D2-A162-397C-185ABCA6D90F}"/>
          </ac:inkMkLst>
        </pc:inkChg>
        <pc:inkChg chg="add del mod">
          <ac:chgData name="Tim Cook" userId="d1c7cfb340f2c7ab" providerId="LiveId" clId="{FAA41CA0-58A2-43D6-AEB4-78039B1EF375}" dt="2023-04-06T23:57:54.707" v="817"/>
          <ac:inkMkLst>
            <pc:docMk/>
            <pc:sldMk cId="1809284250" sldId="453"/>
            <ac:inkMk id="14" creationId="{48299170-DD27-EC19-BB76-BAAAB4E60E5F}"/>
          </ac:inkMkLst>
        </pc:inkChg>
        <pc:inkChg chg="add del mod">
          <ac:chgData name="Tim Cook" userId="d1c7cfb340f2c7ab" providerId="LiveId" clId="{FAA41CA0-58A2-43D6-AEB4-78039B1EF375}" dt="2023-04-06T23:57:54.707" v="794"/>
          <ac:inkMkLst>
            <pc:docMk/>
            <pc:sldMk cId="1809284250" sldId="453"/>
            <ac:inkMk id="15" creationId="{F260A6B1-01C2-7C1D-5DF6-8B67BAECC707}"/>
          </ac:inkMkLst>
        </pc:inkChg>
        <pc:inkChg chg="add del mod">
          <ac:chgData name="Tim Cook" userId="d1c7cfb340f2c7ab" providerId="LiveId" clId="{FAA41CA0-58A2-43D6-AEB4-78039B1EF375}" dt="2023-04-06T23:57:54.707" v="796"/>
          <ac:inkMkLst>
            <pc:docMk/>
            <pc:sldMk cId="1809284250" sldId="453"/>
            <ac:inkMk id="16" creationId="{0695E31A-582E-B88E-5550-333F6E7093CA}"/>
          </ac:inkMkLst>
        </pc:inkChg>
        <pc:inkChg chg="add del mod">
          <ac:chgData name="Tim Cook" userId="d1c7cfb340f2c7ab" providerId="LiveId" clId="{FAA41CA0-58A2-43D6-AEB4-78039B1EF375}" dt="2023-04-06T23:57:54.707" v="806"/>
          <ac:inkMkLst>
            <pc:docMk/>
            <pc:sldMk cId="1809284250" sldId="453"/>
            <ac:inkMk id="17" creationId="{A9CAFD63-15D5-80AB-CBA7-84BB664FB5CC}"/>
          </ac:inkMkLst>
        </pc:inkChg>
        <pc:inkChg chg="add del mod">
          <ac:chgData name="Tim Cook" userId="d1c7cfb340f2c7ab" providerId="LiveId" clId="{FAA41CA0-58A2-43D6-AEB4-78039B1EF375}" dt="2023-04-06T23:55:14.833" v="523"/>
          <ac:inkMkLst>
            <pc:docMk/>
            <pc:sldMk cId="1809284250" sldId="453"/>
            <ac:inkMk id="18" creationId="{91819767-C566-F73A-8439-ED5C7955BEDA}"/>
          </ac:inkMkLst>
        </pc:inkChg>
        <pc:inkChg chg="add del mod">
          <ac:chgData name="Tim Cook" userId="d1c7cfb340f2c7ab" providerId="LiveId" clId="{FAA41CA0-58A2-43D6-AEB4-78039B1EF375}" dt="2023-04-06T23:57:54.707" v="833"/>
          <ac:inkMkLst>
            <pc:docMk/>
            <pc:sldMk cId="1809284250" sldId="453"/>
            <ac:inkMk id="22" creationId="{6C2E7D13-F7D5-B5CB-8423-02E63D319E91}"/>
          </ac:inkMkLst>
        </pc:inkChg>
        <pc:inkChg chg="add del mod">
          <ac:chgData name="Tim Cook" userId="d1c7cfb340f2c7ab" providerId="LiveId" clId="{FAA41CA0-58A2-43D6-AEB4-78039B1EF375}" dt="2023-04-06T23:55:21.314" v="541"/>
          <ac:inkMkLst>
            <pc:docMk/>
            <pc:sldMk cId="1809284250" sldId="453"/>
            <ac:inkMk id="24" creationId="{2984123E-34D9-C100-6F17-F15470175050}"/>
          </ac:inkMkLst>
        </pc:inkChg>
        <pc:inkChg chg="add del mod">
          <ac:chgData name="Tim Cook" userId="d1c7cfb340f2c7ab" providerId="LiveId" clId="{FAA41CA0-58A2-43D6-AEB4-78039B1EF375}" dt="2023-04-06T23:55:21.314" v="539"/>
          <ac:inkMkLst>
            <pc:docMk/>
            <pc:sldMk cId="1809284250" sldId="453"/>
            <ac:inkMk id="25" creationId="{5947693C-15AA-49E9-E8CE-4338FFAC97C7}"/>
          </ac:inkMkLst>
        </pc:inkChg>
        <pc:inkChg chg="add del mod">
          <ac:chgData name="Tim Cook" userId="d1c7cfb340f2c7ab" providerId="LiveId" clId="{FAA41CA0-58A2-43D6-AEB4-78039B1EF375}" dt="2023-04-06T23:55:21.314" v="535"/>
          <ac:inkMkLst>
            <pc:docMk/>
            <pc:sldMk cId="1809284250" sldId="453"/>
            <ac:inkMk id="26" creationId="{4C507BB2-8E15-5DCB-0701-E04AD8C723D6}"/>
          </ac:inkMkLst>
        </pc:inkChg>
        <pc:inkChg chg="add del mod">
          <ac:chgData name="Tim Cook" userId="d1c7cfb340f2c7ab" providerId="LiveId" clId="{FAA41CA0-58A2-43D6-AEB4-78039B1EF375}" dt="2023-04-06T23:55:21.314" v="542"/>
          <ac:inkMkLst>
            <pc:docMk/>
            <pc:sldMk cId="1809284250" sldId="453"/>
            <ac:inkMk id="27" creationId="{E7F8E163-C2F5-668B-E615-41279C733F09}"/>
          </ac:inkMkLst>
        </pc:inkChg>
        <pc:inkChg chg="add del mod">
          <ac:chgData name="Tim Cook" userId="d1c7cfb340f2c7ab" providerId="LiveId" clId="{FAA41CA0-58A2-43D6-AEB4-78039B1EF375}" dt="2023-04-06T23:55:21.314" v="537"/>
          <ac:inkMkLst>
            <pc:docMk/>
            <pc:sldMk cId="1809284250" sldId="453"/>
            <ac:inkMk id="28" creationId="{D77A4A77-0CAE-CAD7-16A8-E91A76F190E7}"/>
          </ac:inkMkLst>
        </pc:inkChg>
        <pc:inkChg chg="add del mod">
          <ac:chgData name="Tim Cook" userId="d1c7cfb340f2c7ab" providerId="LiveId" clId="{FAA41CA0-58A2-43D6-AEB4-78039B1EF375}" dt="2023-04-06T23:55:21.314" v="540"/>
          <ac:inkMkLst>
            <pc:docMk/>
            <pc:sldMk cId="1809284250" sldId="453"/>
            <ac:inkMk id="29" creationId="{FA3E4EFE-EBA9-2585-02FF-CD473F927202}"/>
          </ac:inkMkLst>
        </pc:inkChg>
        <pc:inkChg chg="add del mod">
          <ac:chgData name="Tim Cook" userId="d1c7cfb340f2c7ab" providerId="LiveId" clId="{FAA41CA0-58A2-43D6-AEB4-78039B1EF375}" dt="2023-04-06T23:55:21.314" v="538"/>
          <ac:inkMkLst>
            <pc:docMk/>
            <pc:sldMk cId="1809284250" sldId="453"/>
            <ac:inkMk id="30" creationId="{471E8304-77F7-1B0A-3839-5F3C51C4AE93}"/>
          </ac:inkMkLst>
        </pc:inkChg>
        <pc:inkChg chg="add del mod">
          <ac:chgData name="Tim Cook" userId="d1c7cfb340f2c7ab" providerId="LiveId" clId="{FAA41CA0-58A2-43D6-AEB4-78039B1EF375}" dt="2023-04-06T23:55:21.314" v="536"/>
          <ac:inkMkLst>
            <pc:docMk/>
            <pc:sldMk cId="1809284250" sldId="453"/>
            <ac:inkMk id="31" creationId="{5E727F83-20A4-44D0-263B-B30AFE21D7E5}"/>
          </ac:inkMkLst>
        </pc:inkChg>
        <pc:inkChg chg="add del mod">
          <ac:chgData name="Tim Cook" userId="d1c7cfb340f2c7ab" providerId="LiveId" clId="{FAA41CA0-58A2-43D6-AEB4-78039B1EF375}" dt="2023-04-06T23:55:25.479" v="547"/>
          <ac:inkMkLst>
            <pc:docMk/>
            <pc:sldMk cId="1809284250" sldId="453"/>
            <ac:inkMk id="33" creationId="{5C045DEC-7511-512E-AEC4-2F8599B5FEE4}"/>
          </ac:inkMkLst>
        </pc:inkChg>
        <pc:inkChg chg="add del mod">
          <ac:chgData name="Tim Cook" userId="d1c7cfb340f2c7ab" providerId="LiveId" clId="{FAA41CA0-58A2-43D6-AEB4-78039B1EF375}" dt="2023-04-06T23:55:25.479" v="546"/>
          <ac:inkMkLst>
            <pc:docMk/>
            <pc:sldMk cId="1809284250" sldId="453"/>
            <ac:inkMk id="34" creationId="{6151076F-4E95-A0D2-9C1E-C458440CFD39}"/>
          </ac:inkMkLst>
        </pc:inkChg>
        <pc:inkChg chg="add del mod">
          <ac:chgData name="Tim Cook" userId="d1c7cfb340f2c7ab" providerId="LiveId" clId="{FAA41CA0-58A2-43D6-AEB4-78039B1EF375}" dt="2023-04-06T23:57:54.707" v="839"/>
          <ac:inkMkLst>
            <pc:docMk/>
            <pc:sldMk cId="1809284250" sldId="453"/>
            <ac:inkMk id="36" creationId="{95261E46-C055-7DE7-0997-58E507797AA2}"/>
          </ac:inkMkLst>
        </pc:inkChg>
        <pc:inkChg chg="add del mod">
          <ac:chgData name="Tim Cook" userId="d1c7cfb340f2c7ab" providerId="LiveId" clId="{FAA41CA0-58A2-43D6-AEB4-78039B1EF375}" dt="2023-04-06T23:57:54.707" v="823"/>
          <ac:inkMkLst>
            <pc:docMk/>
            <pc:sldMk cId="1809284250" sldId="453"/>
            <ac:inkMk id="37" creationId="{A46E1C16-4E2A-73D6-285C-E601CC6F0ECE}"/>
          </ac:inkMkLst>
        </pc:inkChg>
        <pc:inkChg chg="add del mod">
          <ac:chgData name="Tim Cook" userId="d1c7cfb340f2c7ab" providerId="LiveId" clId="{FAA41CA0-58A2-43D6-AEB4-78039B1EF375}" dt="2023-04-06T23:57:54.707" v="818"/>
          <ac:inkMkLst>
            <pc:docMk/>
            <pc:sldMk cId="1809284250" sldId="453"/>
            <ac:inkMk id="38" creationId="{132A9795-D878-6711-3EA3-829AE1B6EC03}"/>
          </ac:inkMkLst>
        </pc:inkChg>
        <pc:inkChg chg="add del mod">
          <ac:chgData name="Tim Cook" userId="d1c7cfb340f2c7ab" providerId="LiveId" clId="{FAA41CA0-58A2-43D6-AEB4-78039B1EF375}" dt="2023-04-06T23:57:54.685" v="750"/>
          <ac:inkMkLst>
            <pc:docMk/>
            <pc:sldMk cId="1809284250" sldId="453"/>
            <ac:inkMk id="39" creationId="{08F968B7-BB5B-6943-46E7-DA0D0327570C}"/>
          </ac:inkMkLst>
        </pc:inkChg>
        <pc:inkChg chg="add del mod">
          <ac:chgData name="Tim Cook" userId="d1c7cfb340f2c7ab" providerId="LiveId" clId="{FAA41CA0-58A2-43D6-AEB4-78039B1EF375}" dt="2023-04-06T23:57:54.685" v="752"/>
          <ac:inkMkLst>
            <pc:docMk/>
            <pc:sldMk cId="1809284250" sldId="453"/>
            <ac:inkMk id="40" creationId="{017591CA-C298-05E1-9EAB-8CDAE08AB0A4}"/>
          </ac:inkMkLst>
        </pc:inkChg>
        <pc:inkChg chg="add del mod">
          <ac:chgData name="Tim Cook" userId="d1c7cfb340f2c7ab" providerId="LiveId" clId="{FAA41CA0-58A2-43D6-AEB4-78039B1EF375}" dt="2023-04-06T23:57:54.707" v="793"/>
          <ac:inkMkLst>
            <pc:docMk/>
            <pc:sldMk cId="1809284250" sldId="453"/>
            <ac:inkMk id="41" creationId="{A49C296E-F3A3-CC2F-6967-FCDD8008B5DE}"/>
          </ac:inkMkLst>
        </pc:inkChg>
        <pc:inkChg chg="add del mod">
          <ac:chgData name="Tim Cook" userId="d1c7cfb340f2c7ab" providerId="LiveId" clId="{FAA41CA0-58A2-43D6-AEB4-78039B1EF375}" dt="2023-04-06T23:57:54.701" v="769"/>
          <ac:inkMkLst>
            <pc:docMk/>
            <pc:sldMk cId="1809284250" sldId="453"/>
            <ac:inkMk id="42" creationId="{E34092CC-4942-8611-A147-CE40A8850971}"/>
          </ac:inkMkLst>
        </pc:inkChg>
        <pc:inkChg chg="add del mod">
          <ac:chgData name="Tim Cook" userId="d1c7cfb340f2c7ab" providerId="LiveId" clId="{FAA41CA0-58A2-43D6-AEB4-78039B1EF375}" dt="2023-04-06T23:57:54.707" v="840"/>
          <ac:inkMkLst>
            <pc:docMk/>
            <pc:sldMk cId="1809284250" sldId="453"/>
            <ac:inkMk id="43" creationId="{D2F1BC2B-1E36-ED34-7F0F-B9BF83701193}"/>
          </ac:inkMkLst>
        </pc:inkChg>
        <pc:inkChg chg="add del mod">
          <ac:chgData name="Tim Cook" userId="d1c7cfb340f2c7ab" providerId="LiveId" clId="{FAA41CA0-58A2-43D6-AEB4-78039B1EF375}" dt="2023-04-06T23:57:54.707" v="824"/>
          <ac:inkMkLst>
            <pc:docMk/>
            <pc:sldMk cId="1809284250" sldId="453"/>
            <ac:inkMk id="44" creationId="{900F13BF-DC16-82D7-FE02-8AF5E29A7EEE}"/>
          </ac:inkMkLst>
        </pc:inkChg>
        <pc:inkChg chg="add del mod">
          <ac:chgData name="Tim Cook" userId="d1c7cfb340f2c7ab" providerId="LiveId" clId="{FAA41CA0-58A2-43D6-AEB4-78039B1EF375}" dt="2023-04-06T23:57:54.707" v="799"/>
          <ac:inkMkLst>
            <pc:docMk/>
            <pc:sldMk cId="1809284250" sldId="453"/>
            <ac:inkMk id="45" creationId="{7D5AF252-EABC-157D-9484-4443963BD05B}"/>
          </ac:inkMkLst>
        </pc:inkChg>
        <pc:inkChg chg="add del mod">
          <ac:chgData name="Tim Cook" userId="d1c7cfb340f2c7ab" providerId="LiveId" clId="{FAA41CA0-58A2-43D6-AEB4-78039B1EF375}" dt="2023-04-06T23:55:33.209" v="562"/>
          <ac:inkMkLst>
            <pc:docMk/>
            <pc:sldMk cId="1809284250" sldId="453"/>
            <ac:inkMk id="46" creationId="{A6357B20-AAC1-4CE9-505B-25607533983E}"/>
          </ac:inkMkLst>
        </pc:inkChg>
        <pc:inkChg chg="add del mod">
          <ac:chgData name="Tim Cook" userId="d1c7cfb340f2c7ab" providerId="LiveId" clId="{FAA41CA0-58A2-43D6-AEB4-78039B1EF375}" dt="2023-04-06T23:55:32.517" v="561"/>
          <ac:inkMkLst>
            <pc:docMk/>
            <pc:sldMk cId="1809284250" sldId="453"/>
            <ac:inkMk id="47" creationId="{2A5B26D4-E20D-EB6F-4DAF-9CE5E9C974FD}"/>
          </ac:inkMkLst>
        </pc:inkChg>
        <pc:inkChg chg="add del mod">
          <ac:chgData name="Tim Cook" userId="d1c7cfb340f2c7ab" providerId="LiveId" clId="{FAA41CA0-58A2-43D6-AEB4-78039B1EF375}" dt="2023-04-06T23:57:54.707" v="795"/>
          <ac:inkMkLst>
            <pc:docMk/>
            <pc:sldMk cId="1809284250" sldId="453"/>
            <ac:inkMk id="50" creationId="{DC28A286-5348-B006-7963-C47E8C8F5C85}"/>
          </ac:inkMkLst>
        </pc:inkChg>
        <pc:inkChg chg="add del mod">
          <ac:chgData name="Tim Cook" userId="d1c7cfb340f2c7ab" providerId="LiveId" clId="{FAA41CA0-58A2-43D6-AEB4-78039B1EF375}" dt="2023-04-06T23:57:54.707" v="802"/>
          <ac:inkMkLst>
            <pc:docMk/>
            <pc:sldMk cId="1809284250" sldId="453"/>
            <ac:inkMk id="51" creationId="{F6175060-8A9F-D653-2B79-F04E23987CD4}"/>
          </ac:inkMkLst>
        </pc:inkChg>
        <pc:inkChg chg="add del">
          <ac:chgData name="Tim Cook" userId="d1c7cfb340f2c7ab" providerId="LiveId" clId="{FAA41CA0-58A2-43D6-AEB4-78039B1EF375}" dt="2023-04-06T23:55:37.247" v="569"/>
          <ac:inkMkLst>
            <pc:docMk/>
            <pc:sldMk cId="1809284250" sldId="453"/>
            <ac:inkMk id="52" creationId="{6ECA797C-5560-6960-967B-2C10B215D7B9}"/>
          </ac:inkMkLst>
        </pc:inkChg>
        <pc:inkChg chg="add del">
          <ac:chgData name="Tim Cook" userId="d1c7cfb340f2c7ab" providerId="LiveId" clId="{FAA41CA0-58A2-43D6-AEB4-78039B1EF375}" dt="2023-04-06T23:55:37.247" v="568"/>
          <ac:inkMkLst>
            <pc:docMk/>
            <pc:sldMk cId="1809284250" sldId="453"/>
            <ac:inkMk id="53" creationId="{9048A36B-79E8-970F-5FC7-195140106233}"/>
          </ac:inkMkLst>
        </pc:inkChg>
        <pc:inkChg chg="add del">
          <ac:chgData name="Tim Cook" userId="d1c7cfb340f2c7ab" providerId="LiveId" clId="{FAA41CA0-58A2-43D6-AEB4-78039B1EF375}" dt="2023-04-06T23:55:37.247" v="570"/>
          <ac:inkMkLst>
            <pc:docMk/>
            <pc:sldMk cId="1809284250" sldId="453"/>
            <ac:inkMk id="54" creationId="{8948D0DB-A02C-284C-B70B-E3AEBBDA7876}"/>
          </ac:inkMkLst>
        </pc:inkChg>
        <pc:inkChg chg="add del mod">
          <ac:chgData name="Tim Cook" userId="d1c7cfb340f2c7ab" providerId="LiveId" clId="{FAA41CA0-58A2-43D6-AEB4-78039B1EF375}" dt="2023-04-06T23:57:54.701" v="768"/>
          <ac:inkMkLst>
            <pc:docMk/>
            <pc:sldMk cId="1809284250" sldId="453"/>
            <ac:inkMk id="56" creationId="{B08E78FC-0495-F305-33AC-F78B614B5C62}"/>
          </ac:inkMkLst>
        </pc:inkChg>
        <pc:inkChg chg="add del mod">
          <ac:chgData name="Tim Cook" userId="d1c7cfb340f2c7ab" providerId="LiveId" clId="{FAA41CA0-58A2-43D6-AEB4-78039B1EF375}" dt="2023-04-06T23:57:54.701" v="773"/>
          <ac:inkMkLst>
            <pc:docMk/>
            <pc:sldMk cId="1809284250" sldId="453"/>
            <ac:inkMk id="57" creationId="{584D02EA-F005-A789-C149-5749C3C90AC1}"/>
          </ac:inkMkLst>
        </pc:inkChg>
        <pc:inkChg chg="add del mod">
          <ac:chgData name="Tim Cook" userId="d1c7cfb340f2c7ab" providerId="LiveId" clId="{FAA41CA0-58A2-43D6-AEB4-78039B1EF375}" dt="2023-04-06T23:57:54.701" v="766"/>
          <ac:inkMkLst>
            <pc:docMk/>
            <pc:sldMk cId="1809284250" sldId="453"/>
            <ac:inkMk id="58" creationId="{76037308-6C66-2177-EC0E-618891D265C5}"/>
          </ac:inkMkLst>
        </pc:inkChg>
        <pc:inkChg chg="add del mod">
          <ac:chgData name="Tim Cook" userId="d1c7cfb340f2c7ab" providerId="LiveId" clId="{FAA41CA0-58A2-43D6-AEB4-78039B1EF375}" dt="2023-04-06T23:57:54.707" v="792"/>
          <ac:inkMkLst>
            <pc:docMk/>
            <pc:sldMk cId="1809284250" sldId="453"/>
            <ac:inkMk id="59" creationId="{7D8496BC-A4E8-4C3F-E7D0-8F696AC5604A}"/>
          </ac:inkMkLst>
        </pc:inkChg>
        <pc:inkChg chg="add del mod">
          <ac:chgData name="Tim Cook" userId="d1c7cfb340f2c7ab" providerId="LiveId" clId="{FAA41CA0-58A2-43D6-AEB4-78039B1EF375}" dt="2023-04-06T23:57:54.701" v="776"/>
          <ac:inkMkLst>
            <pc:docMk/>
            <pc:sldMk cId="1809284250" sldId="453"/>
            <ac:inkMk id="60" creationId="{F5FE5D4F-A495-AAFB-C04A-D7636F42B1F6}"/>
          </ac:inkMkLst>
        </pc:inkChg>
        <pc:inkChg chg="add del mod">
          <ac:chgData name="Tim Cook" userId="d1c7cfb340f2c7ab" providerId="LiveId" clId="{FAA41CA0-58A2-43D6-AEB4-78039B1EF375}" dt="2023-04-06T23:57:54.701" v="779"/>
          <ac:inkMkLst>
            <pc:docMk/>
            <pc:sldMk cId="1809284250" sldId="453"/>
            <ac:inkMk id="61" creationId="{E3401CFC-1B22-06A6-A7B7-EBF88B9A83D7}"/>
          </ac:inkMkLst>
        </pc:inkChg>
        <pc:inkChg chg="add del mod">
          <ac:chgData name="Tim Cook" userId="d1c7cfb340f2c7ab" providerId="LiveId" clId="{FAA41CA0-58A2-43D6-AEB4-78039B1EF375}" dt="2023-04-06T23:57:54.707" v="815"/>
          <ac:inkMkLst>
            <pc:docMk/>
            <pc:sldMk cId="1809284250" sldId="453"/>
            <ac:inkMk id="62" creationId="{E1BD161D-FCAB-410B-0CC5-6865EC6FCE6E}"/>
          </ac:inkMkLst>
        </pc:inkChg>
        <pc:inkChg chg="add del mod">
          <ac:chgData name="Tim Cook" userId="d1c7cfb340f2c7ab" providerId="LiveId" clId="{FAA41CA0-58A2-43D6-AEB4-78039B1EF375}" dt="2023-04-06T23:57:54.707" v="834"/>
          <ac:inkMkLst>
            <pc:docMk/>
            <pc:sldMk cId="1809284250" sldId="453"/>
            <ac:inkMk id="63" creationId="{0B253443-B772-6D23-3D98-D5E66ACBCFC9}"/>
          </ac:inkMkLst>
        </pc:inkChg>
        <pc:inkChg chg="add del mod">
          <ac:chgData name="Tim Cook" userId="d1c7cfb340f2c7ab" providerId="LiveId" clId="{FAA41CA0-58A2-43D6-AEB4-78039B1EF375}" dt="2023-04-06T23:57:54.707" v="800"/>
          <ac:inkMkLst>
            <pc:docMk/>
            <pc:sldMk cId="1809284250" sldId="453"/>
            <ac:inkMk id="64" creationId="{A61FCCC6-7491-CC4E-4A65-DF33B5FD6653}"/>
          </ac:inkMkLst>
        </pc:inkChg>
        <pc:inkChg chg="add del mod">
          <ac:chgData name="Tim Cook" userId="d1c7cfb340f2c7ab" providerId="LiveId" clId="{FAA41CA0-58A2-43D6-AEB4-78039B1EF375}" dt="2023-04-06T23:57:54.685" v="747"/>
          <ac:inkMkLst>
            <pc:docMk/>
            <pc:sldMk cId="1809284250" sldId="453"/>
            <ac:inkMk id="65" creationId="{62F8AC9F-AD7F-1C1A-8ED5-63CC75FE3A67}"/>
          </ac:inkMkLst>
        </pc:inkChg>
        <pc:inkChg chg="add del mod">
          <ac:chgData name="Tim Cook" userId="d1c7cfb340f2c7ab" providerId="LiveId" clId="{FAA41CA0-58A2-43D6-AEB4-78039B1EF375}" dt="2023-04-06T23:57:54.701" v="767"/>
          <ac:inkMkLst>
            <pc:docMk/>
            <pc:sldMk cId="1809284250" sldId="453"/>
            <ac:inkMk id="66" creationId="{D23BFD06-5EF0-9A61-BC16-3B4650A57CB8}"/>
          </ac:inkMkLst>
        </pc:inkChg>
        <pc:inkChg chg="add del mod">
          <ac:chgData name="Tim Cook" userId="d1c7cfb340f2c7ab" providerId="LiveId" clId="{FAA41CA0-58A2-43D6-AEB4-78039B1EF375}" dt="2023-04-06T23:57:54.707" v="808"/>
          <ac:inkMkLst>
            <pc:docMk/>
            <pc:sldMk cId="1809284250" sldId="453"/>
            <ac:inkMk id="67" creationId="{E20C232B-A2DD-D95C-FA96-A48B4062E14C}"/>
          </ac:inkMkLst>
        </pc:inkChg>
        <pc:inkChg chg="add del mod">
          <ac:chgData name="Tim Cook" userId="d1c7cfb340f2c7ab" providerId="LiveId" clId="{FAA41CA0-58A2-43D6-AEB4-78039B1EF375}" dt="2023-04-06T23:57:54.701" v="777"/>
          <ac:inkMkLst>
            <pc:docMk/>
            <pc:sldMk cId="1809284250" sldId="453"/>
            <ac:inkMk id="68" creationId="{FC5AD20B-C63F-0704-A03E-432376BF9294}"/>
          </ac:inkMkLst>
        </pc:inkChg>
        <pc:inkChg chg="add del mod">
          <ac:chgData name="Tim Cook" userId="d1c7cfb340f2c7ab" providerId="LiveId" clId="{FAA41CA0-58A2-43D6-AEB4-78039B1EF375}" dt="2023-04-06T23:57:54.707" v="809"/>
          <ac:inkMkLst>
            <pc:docMk/>
            <pc:sldMk cId="1809284250" sldId="453"/>
            <ac:inkMk id="69" creationId="{0AE728EB-6B11-E873-BD60-E7D38FED59E4}"/>
          </ac:inkMkLst>
        </pc:inkChg>
        <pc:inkChg chg="add del mod">
          <ac:chgData name="Tim Cook" userId="d1c7cfb340f2c7ab" providerId="LiveId" clId="{FAA41CA0-58A2-43D6-AEB4-78039B1EF375}" dt="2023-04-06T23:57:54.707" v="804"/>
          <ac:inkMkLst>
            <pc:docMk/>
            <pc:sldMk cId="1809284250" sldId="453"/>
            <ac:inkMk id="70" creationId="{5ABF6B87-2D93-F2A9-5D2A-39ED45D772DB}"/>
          </ac:inkMkLst>
        </pc:inkChg>
        <pc:inkChg chg="add del mod">
          <ac:chgData name="Tim Cook" userId="d1c7cfb340f2c7ab" providerId="LiveId" clId="{FAA41CA0-58A2-43D6-AEB4-78039B1EF375}" dt="2023-04-06T23:57:54.707" v="832"/>
          <ac:inkMkLst>
            <pc:docMk/>
            <pc:sldMk cId="1809284250" sldId="453"/>
            <ac:inkMk id="71" creationId="{2AB8596D-164E-1C78-F0A0-67D15FA3DE75}"/>
          </ac:inkMkLst>
        </pc:inkChg>
        <pc:inkChg chg="add del mod">
          <ac:chgData name="Tim Cook" userId="d1c7cfb340f2c7ab" providerId="LiveId" clId="{FAA41CA0-58A2-43D6-AEB4-78039B1EF375}" dt="2023-04-06T23:57:54.707" v="814"/>
          <ac:inkMkLst>
            <pc:docMk/>
            <pc:sldMk cId="1809284250" sldId="453"/>
            <ac:inkMk id="72" creationId="{83540900-B0A9-49F4-BAF0-17BA5BC7A118}"/>
          </ac:inkMkLst>
        </pc:inkChg>
        <pc:inkChg chg="add del mod">
          <ac:chgData name="Tim Cook" userId="d1c7cfb340f2c7ab" providerId="LiveId" clId="{FAA41CA0-58A2-43D6-AEB4-78039B1EF375}" dt="2023-04-06T23:57:54.707" v="813"/>
          <ac:inkMkLst>
            <pc:docMk/>
            <pc:sldMk cId="1809284250" sldId="453"/>
            <ac:inkMk id="73" creationId="{9E7AA28E-129C-994F-8BEC-608BE37ECF18}"/>
          </ac:inkMkLst>
        </pc:inkChg>
        <pc:inkChg chg="add del mod">
          <ac:chgData name="Tim Cook" userId="d1c7cfb340f2c7ab" providerId="LiveId" clId="{FAA41CA0-58A2-43D6-AEB4-78039B1EF375}" dt="2023-04-06T23:57:54.685" v="758"/>
          <ac:inkMkLst>
            <pc:docMk/>
            <pc:sldMk cId="1809284250" sldId="453"/>
            <ac:inkMk id="74" creationId="{49311107-E2E7-CB3D-FFB9-88C011B0D158}"/>
          </ac:inkMkLst>
        </pc:inkChg>
        <pc:inkChg chg="add del mod">
          <ac:chgData name="Tim Cook" userId="d1c7cfb340f2c7ab" providerId="LiveId" clId="{FAA41CA0-58A2-43D6-AEB4-78039B1EF375}" dt="2023-04-06T23:57:54.707" v="845"/>
          <ac:inkMkLst>
            <pc:docMk/>
            <pc:sldMk cId="1809284250" sldId="453"/>
            <ac:inkMk id="75" creationId="{16D45F14-A736-B948-DE58-9828DCCEB4E2}"/>
          </ac:inkMkLst>
        </pc:inkChg>
        <pc:inkChg chg="add del mod">
          <ac:chgData name="Tim Cook" userId="d1c7cfb340f2c7ab" providerId="LiveId" clId="{FAA41CA0-58A2-43D6-AEB4-78039B1EF375}" dt="2023-04-06T23:57:54.707" v="843"/>
          <ac:inkMkLst>
            <pc:docMk/>
            <pc:sldMk cId="1809284250" sldId="453"/>
            <ac:inkMk id="76" creationId="{87680ED4-B02F-D0B6-2B48-E1FFA2E3D58C}"/>
          </ac:inkMkLst>
        </pc:inkChg>
        <pc:inkChg chg="add del mod">
          <ac:chgData name="Tim Cook" userId="d1c7cfb340f2c7ab" providerId="LiveId" clId="{FAA41CA0-58A2-43D6-AEB4-78039B1EF375}" dt="2023-04-06T23:57:54.701" v="772"/>
          <ac:inkMkLst>
            <pc:docMk/>
            <pc:sldMk cId="1809284250" sldId="453"/>
            <ac:inkMk id="77" creationId="{92FFC78D-30A0-7AF9-B5F6-9424AF9B69A8}"/>
          </ac:inkMkLst>
        </pc:inkChg>
        <pc:inkChg chg="add del mod">
          <ac:chgData name="Tim Cook" userId="d1c7cfb340f2c7ab" providerId="LiveId" clId="{FAA41CA0-58A2-43D6-AEB4-78039B1EF375}" dt="2023-04-06T23:57:54.701" v="765"/>
          <ac:inkMkLst>
            <pc:docMk/>
            <pc:sldMk cId="1809284250" sldId="453"/>
            <ac:inkMk id="78" creationId="{78535424-F4AA-54DF-C9D7-61268830666A}"/>
          </ac:inkMkLst>
        </pc:inkChg>
        <pc:inkChg chg="add del mod">
          <ac:chgData name="Tim Cook" userId="d1c7cfb340f2c7ab" providerId="LiveId" clId="{FAA41CA0-58A2-43D6-AEB4-78039B1EF375}" dt="2023-04-06T23:57:54.701" v="780"/>
          <ac:inkMkLst>
            <pc:docMk/>
            <pc:sldMk cId="1809284250" sldId="453"/>
            <ac:inkMk id="79" creationId="{9408BF60-E8DA-449D-5661-30660FDF6D3E}"/>
          </ac:inkMkLst>
        </pc:inkChg>
        <pc:inkChg chg="add del mod">
          <ac:chgData name="Tim Cook" userId="d1c7cfb340f2c7ab" providerId="LiveId" clId="{FAA41CA0-58A2-43D6-AEB4-78039B1EF375}" dt="2023-04-06T23:57:54.685" v="759"/>
          <ac:inkMkLst>
            <pc:docMk/>
            <pc:sldMk cId="1809284250" sldId="453"/>
            <ac:inkMk id="80" creationId="{874FB374-D6F7-B2D5-6E8A-35EC92D958E9}"/>
          </ac:inkMkLst>
        </pc:inkChg>
        <pc:inkChg chg="add del mod">
          <ac:chgData name="Tim Cook" userId="d1c7cfb340f2c7ab" providerId="LiveId" clId="{FAA41CA0-58A2-43D6-AEB4-78039B1EF375}" dt="2023-04-06T23:57:54.707" v="821"/>
          <ac:inkMkLst>
            <pc:docMk/>
            <pc:sldMk cId="1809284250" sldId="453"/>
            <ac:inkMk id="81" creationId="{254A8AFD-DD3D-9BA5-3227-6B9BD506D0E2}"/>
          </ac:inkMkLst>
        </pc:inkChg>
        <pc:inkChg chg="add del mod">
          <ac:chgData name="Tim Cook" userId="d1c7cfb340f2c7ab" providerId="LiveId" clId="{FAA41CA0-58A2-43D6-AEB4-78039B1EF375}" dt="2023-04-06T23:57:54.685" v="756"/>
          <ac:inkMkLst>
            <pc:docMk/>
            <pc:sldMk cId="1809284250" sldId="453"/>
            <ac:inkMk id="82" creationId="{A5E44306-E73F-26AE-EEFE-A2A20BFD0952}"/>
          </ac:inkMkLst>
        </pc:inkChg>
        <pc:inkChg chg="add del mod">
          <ac:chgData name="Tim Cook" userId="d1c7cfb340f2c7ab" providerId="LiveId" clId="{FAA41CA0-58A2-43D6-AEB4-78039B1EF375}" dt="2023-04-06T23:57:54.707" v="797"/>
          <ac:inkMkLst>
            <pc:docMk/>
            <pc:sldMk cId="1809284250" sldId="453"/>
            <ac:inkMk id="83" creationId="{1444AED6-61AA-AFD6-1673-401282F04115}"/>
          </ac:inkMkLst>
        </pc:inkChg>
        <pc:inkChg chg="add del mod">
          <ac:chgData name="Tim Cook" userId="d1c7cfb340f2c7ab" providerId="LiveId" clId="{FAA41CA0-58A2-43D6-AEB4-78039B1EF375}" dt="2023-04-06T23:57:54.707" v="830"/>
          <ac:inkMkLst>
            <pc:docMk/>
            <pc:sldMk cId="1809284250" sldId="453"/>
            <ac:inkMk id="84" creationId="{B91DB860-1CF2-D010-4E09-77437011C1A3}"/>
          </ac:inkMkLst>
        </pc:inkChg>
        <pc:inkChg chg="add del mod">
          <ac:chgData name="Tim Cook" userId="d1c7cfb340f2c7ab" providerId="LiveId" clId="{FAA41CA0-58A2-43D6-AEB4-78039B1EF375}" dt="2023-04-06T23:57:54.685" v="757"/>
          <ac:inkMkLst>
            <pc:docMk/>
            <pc:sldMk cId="1809284250" sldId="453"/>
            <ac:inkMk id="85" creationId="{CC7B938D-33C5-5E5C-F1B2-E68078BD896E}"/>
          </ac:inkMkLst>
        </pc:inkChg>
        <pc:inkChg chg="add del mod">
          <ac:chgData name="Tim Cook" userId="d1c7cfb340f2c7ab" providerId="LiveId" clId="{FAA41CA0-58A2-43D6-AEB4-78039B1EF375}" dt="2023-04-06T23:57:54.707" v="805"/>
          <ac:inkMkLst>
            <pc:docMk/>
            <pc:sldMk cId="1809284250" sldId="453"/>
            <ac:inkMk id="86" creationId="{24C2760B-3254-971E-83BA-E0AA0820AD1A}"/>
          </ac:inkMkLst>
        </pc:inkChg>
        <pc:inkChg chg="add del">
          <ac:chgData name="Tim Cook" userId="d1c7cfb340f2c7ab" providerId="LiveId" clId="{FAA41CA0-58A2-43D6-AEB4-78039B1EF375}" dt="2023-04-06T23:56:07.081" v="605"/>
          <ac:inkMkLst>
            <pc:docMk/>
            <pc:sldMk cId="1809284250" sldId="453"/>
            <ac:inkMk id="96" creationId="{D315D200-080A-D7EF-47BA-2186050DCDC7}"/>
          </ac:inkMkLst>
        </pc:inkChg>
        <pc:inkChg chg="add del mod">
          <ac:chgData name="Tim Cook" userId="d1c7cfb340f2c7ab" providerId="LiveId" clId="{FAA41CA0-58A2-43D6-AEB4-78039B1EF375}" dt="2023-04-06T23:56:13.595" v="609"/>
          <ac:inkMkLst>
            <pc:docMk/>
            <pc:sldMk cId="1809284250" sldId="453"/>
            <ac:inkMk id="97" creationId="{1019CF03-9E31-5117-312F-7F0490233E31}"/>
          </ac:inkMkLst>
        </pc:inkChg>
        <pc:inkChg chg="add del mod">
          <ac:chgData name="Tim Cook" userId="d1c7cfb340f2c7ab" providerId="LiveId" clId="{FAA41CA0-58A2-43D6-AEB4-78039B1EF375}" dt="2023-04-06T23:56:13.612" v="610"/>
          <ac:inkMkLst>
            <pc:docMk/>
            <pc:sldMk cId="1809284250" sldId="453"/>
            <ac:inkMk id="98" creationId="{58625C31-A4D5-9268-1B99-8C2CE0DB3CE2}"/>
          </ac:inkMkLst>
        </pc:inkChg>
        <pc:inkChg chg="add del mod">
          <ac:chgData name="Tim Cook" userId="d1c7cfb340f2c7ab" providerId="LiveId" clId="{FAA41CA0-58A2-43D6-AEB4-78039B1EF375}" dt="2023-04-06T23:57:54.685" v="746"/>
          <ac:inkMkLst>
            <pc:docMk/>
            <pc:sldMk cId="1809284250" sldId="453"/>
            <ac:inkMk id="100" creationId="{741D2B6C-499B-4E82-338F-19929DAB5D53}"/>
          </ac:inkMkLst>
        </pc:inkChg>
        <pc:inkChg chg="add del mod">
          <ac:chgData name="Tim Cook" userId="d1c7cfb340f2c7ab" providerId="LiveId" clId="{FAA41CA0-58A2-43D6-AEB4-78039B1EF375}" dt="2023-04-06T23:57:54.701" v="771"/>
          <ac:inkMkLst>
            <pc:docMk/>
            <pc:sldMk cId="1809284250" sldId="453"/>
            <ac:inkMk id="101" creationId="{B6BF60A5-E8D9-4209-BD02-10A004829F7B}"/>
          </ac:inkMkLst>
        </pc:inkChg>
        <pc:inkChg chg="add del">
          <ac:chgData name="Tim Cook" userId="d1c7cfb340f2c7ab" providerId="LiveId" clId="{FAA41CA0-58A2-43D6-AEB4-78039B1EF375}" dt="2023-04-06T23:56:41.490" v="677"/>
          <ac:inkMkLst>
            <pc:docMk/>
            <pc:sldMk cId="1809284250" sldId="453"/>
            <ac:inkMk id="103" creationId="{C2AC2FFA-F864-05B9-A0AB-AFA17070AC1E}"/>
          </ac:inkMkLst>
        </pc:inkChg>
        <pc:inkChg chg="add del">
          <ac:chgData name="Tim Cook" userId="d1c7cfb340f2c7ab" providerId="LiveId" clId="{FAA41CA0-58A2-43D6-AEB4-78039B1EF375}" dt="2023-04-06T23:56:41.490" v="675"/>
          <ac:inkMkLst>
            <pc:docMk/>
            <pc:sldMk cId="1809284250" sldId="453"/>
            <ac:inkMk id="104" creationId="{F86CC565-398C-0D16-69EB-75C78932C1C1}"/>
          </ac:inkMkLst>
        </pc:inkChg>
        <pc:inkChg chg="add del">
          <ac:chgData name="Tim Cook" userId="d1c7cfb340f2c7ab" providerId="LiveId" clId="{FAA41CA0-58A2-43D6-AEB4-78039B1EF375}" dt="2023-04-06T23:56:41.490" v="674"/>
          <ac:inkMkLst>
            <pc:docMk/>
            <pc:sldMk cId="1809284250" sldId="453"/>
            <ac:inkMk id="105" creationId="{6FEEB5BE-4645-D443-B36B-241F406499D5}"/>
          </ac:inkMkLst>
        </pc:inkChg>
        <pc:inkChg chg="add del">
          <ac:chgData name="Tim Cook" userId="d1c7cfb340f2c7ab" providerId="LiveId" clId="{FAA41CA0-58A2-43D6-AEB4-78039B1EF375}" dt="2023-04-06T23:56:41.490" v="676"/>
          <ac:inkMkLst>
            <pc:docMk/>
            <pc:sldMk cId="1809284250" sldId="453"/>
            <ac:inkMk id="106" creationId="{03362568-E553-6ABA-623A-EDE58901844F}"/>
          </ac:inkMkLst>
        </pc:inkChg>
        <pc:inkChg chg="add del mod">
          <ac:chgData name="Tim Cook" userId="d1c7cfb340f2c7ab" providerId="LiveId" clId="{FAA41CA0-58A2-43D6-AEB4-78039B1EF375}" dt="2023-04-06T23:57:54.707" v="788"/>
          <ac:inkMkLst>
            <pc:docMk/>
            <pc:sldMk cId="1809284250" sldId="453"/>
            <ac:inkMk id="107" creationId="{322E1209-F77D-48C7-1350-8AB83927BA7A}"/>
          </ac:inkMkLst>
        </pc:inkChg>
        <pc:inkChg chg="add del mod">
          <ac:chgData name="Tim Cook" userId="d1c7cfb340f2c7ab" providerId="LiveId" clId="{FAA41CA0-58A2-43D6-AEB4-78039B1EF375}" dt="2023-04-06T23:57:54.707" v="801"/>
          <ac:inkMkLst>
            <pc:docMk/>
            <pc:sldMk cId="1809284250" sldId="453"/>
            <ac:inkMk id="108" creationId="{1287A0F6-B0DD-A825-35C9-D5B11B5F0C57}"/>
          </ac:inkMkLst>
        </pc:inkChg>
        <pc:inkChg chg="add del mod">
          <ac:chgData name="Tim Cook" userId="d1c7cfb340f2c7ab" providerId="LiveId" clId="{FAA41CA0-58A2-43D6-AEB4-78039B1EF375}" dt="2023-04-06T23:57:54.707" v="842"/>
          <ac:inkMkLst>
            <pc:docMk/>
            <pc:sldMk cId="1809284250" sldId="453"/>
            <ac:inkMk id="110" creationId="{43908AE5-E91D-11D7-D9C2-CDBFF6879208}"/>
          </ac:inkMkLst>
        </pc:inkChg>
        <pc:inkChg chg="add del">
          <ac:chgData name="Tim Cook" userId="d1c7cfb340f2c7ab" providerId="LiveId" clId="{FAA41CA0-58A2-43D6-AEB4-78039B1EF375}" dt="2023-04-06T23:57:54.707" v="841"/>
          <ac:inkMkLst>
            <pc:docMk/>
            <pc:sldMk cId="1809284250" sldId="453"/>
            <ac:inkMk id="111" creationId="{9A687005-9D04-B8AF-7912-42AE269AE991}"/>
          </ac:inkMkLst>
        </pc:inkChg>
        <pc:inkChg chg="add del mod">
          <ac:chgData name="Tim Cook" userId="d1c7cfb340f2c7ab" providerId="LiveId" clId="{FAA41CA0-58A2-43D6-AEB4-78039B1EF375}" dt="2023-04-06T23:57:54.701" v="762"/>
          <ac:inkMkLst>
            <pc:docMk/>
            <pc:sldMk cId="1809284250" sldId="453"/>
            <ac:inkMk id="112" creationId="{634D0313-B237-2C60-D48E-03423A62BECC}"/>
          </ac:inkMkLst>
        </pc:inkChg>
        <pc:inkChg chg="add del mod">
          <ac:chgData name="Tim Cook" userId="d1c7cfb340f2c7ab" providerId="LiveId" clId="{FAA41CA0-58A2-43D6-AEB4-78039B1EF375}" dt="2023-04-06T23:57:54.685" v="754"/>
          <ac:inkMkLst>
            <pc:docMk/>
            <pc:sldMk cId="1809284250" sldId="453"/>
            <ac:inkMk id="113" creationId="{03034D1D-0AEE-5410-C700-EF9EAC3B498E}"/>
          </ac:inkMkLst>
        </pc:inkChg>
        <pc:inkChg chg="add del mod">
          <ac:chgData name="Tim Cook" userId="d1c7cfb340f2c7ab" providerId="LiveId" clId="{FAA41CA0-58A2-43D6-AEB4-78039B1EF375}" dt="2023-04-06T23:57:54.707" v="790"/>
          <ac:inkMkLst>
            <pc:docMk/>
            <pc:sldMk cId="1809284250" sldId="453"/>
            <ac:inkMk id="114" creationId="{A6FBC592-A2F5-4132-280B-A27E583F35E0}"/>
          </ac:inkMkLst>
        </pc:inkChg>
        <pc:inkChg chg="add del mod">
          <ac:chgData name="Tim Cook" userId="d1c7cfb340f2c7ab" providerId="LiveId" clId="{FAA41CA0-58A2-43D6-AEB4-78039B1EF375}" dt="2023-04-06T23:57:54.701" v="778"/>
          <ac:inkMkLst>
            <pc:docMk/>
            <pc:sldMk cId="1809284250" sldId="453"/>
            <ac:inkMk id="115" creationId="{C2766CC6-9279-92DD-6DDB-64C1EAF06D70}"/>
          </ac:inkMkLst>
        </pc:inkChg>
        <pc:inkChg chg="add del mod">
          <ac:chgData name="Tim Cook" userId="d1c7cfb340f2c7ab" providerId="LiveId" clId="{FAA41CA0-58A2-43D6-AEB4-78039B1EF375}" dt="2023-04-06T23:56:49.552" v="689"/>
          <ac:inkMkLst>
            <pc:docMk/>
            <pc:sldMk cId="1809284250" sldId="453"/>
            <ac:inkMk id="116" creationId="{5D8D180F-CD5E-7385-302D-8EB8079FB348}"/>
          </ac:inkMkLst>
        </pc:inkChg>
        <pc:inkChg chg="add del">
          <ac:chgData name="Tim Cook" userId="d1c7cfb340f2c7ab" providerId="LiveId" clId="{FAA41CA0-58A2-43D6-AEB4-78039B1EF375}" dt="2023-04-06T23:57:54.707" v="822"/>
          <ac:inkMkLst>
            <pc:docMk/>
            <pc:sldMk cId="1809284250" sldId="453"/>
            <ac:inkMk id="119" creationId="{4CB47DE3-7E47-0F1B-32C4-3F37D02BBF9E}"/>
          </ac:inkMkLst>
        </pc:inkChg>
        <pc:inkChg chg="add del mod">
          <ac:chgData name="Tim Cook" userId="d1c7cfb340f2c7ab" providerId="LiveId" clId="{FAA41CA0-58A2-43D6-AEB4-78039B1EF375}" dt="2023-04-06T23:57:54.707" v="791"/>
          <ac:inkMkLst>
            <pc:docMk/>
            <pc:sldMk cId="1809284250" sldId="453"/>
            <ac:inkMk id="120" creationId="{753B0BCA-CFCC-54F0-A5F1-9F63CD0C026C}"/>
          </ac:inkMkLst>
        </pc:inkChg>
        <pc:inkChg chg="add del mod">
          <ac:chgData name="Tim Cook" userId="d1c7cfb340f2c7ab" providerId="LiveId" clId="{FAA41CA0-58A2-43D6-AEB4-78039B1EF375}" dt="2023-04-06T23:57:54.707" v="819"/>
          <ac:inkMkLst>
            <pc:docMk/>
            <pc:sldMk cId="1809284250" sldId="453"/>
            <ac:inkMk id="121" creationId="{511CB995-B7C8-B13E-21DD-F5597E7B739E}"/>
          </ac:inkMkLst>
        </pc:inkChg>
        <pc:inkChg chg="add del mod">
          <ac:chgData name="Tim Cook" userId="d1c7cfb340f2c7ab" providerId="LiveId" clId="{FAA41CA0-58A2-43D6-AEB4-78039B1EF375}" dt="2023-04-06T23:57:54.685" v="755"/>
          <ac:inkMkLst>
            <pc:docMk/>
            <pc:sldMk cId="1809284250" sldId="453"/>
            <ac:inkMk id="122" creationId="{8510CCF4-372F-21B4-7B0B-A7A9413456ED}"/>
          </ac:inkMkLst>
        </pc:inkChg>
        <pc:inkChg chg="add del mod">
          <ac:chgData name="Tim Cook" userId="d1c7cfb340f2c7ab" providerId="LiveId" clId="{FAA41CA0-58A2-43D6-AEB4-78039B1EF375}" dt="2023-04-06T23:57:54.685" v="751"/>
          <ac:inkMkLst>
            <pc:docMk/>
            <pc:sldMk cId="1809284250" sldId="453"/>
            <ac:inkMk id="123" creationId="{F2F57A18-D565-6A8D-8DD9-BF3EE1848769}"/>
          </ac:inkMkLst>
        </pc:inkChg>
        <pc:inkChg chg="add del mod">
          <ac:chgData name="Tim Cook" userId="d1c7cfb340f2c7ab" providerId="LiveId" clId="{FAA41CA0-58A2-43D6-AEB4-78039B1EF375}" dt="2023-04-06T23:57:54.707" v="782"/>
          <ac:inkMkLst>
            <pc:docMk/>
            <pc:sldMk cId="1809284250" sldId="453"/>
            <ac:inkMk id="124" creationId="{A2D55A59-3BB0-CAD0-D720-F00D969B73CF}"/>
          </ac:inkMkLst>
        </pc:inkChg>
        <pc:inkChg chg="add del mod">
          <ac:chgData name="Tim Cook" userId="d1c7cfb340f2c7ab" providerId="LiveId" clId="{FAA41CA0-58A2-43D6-AEB4-78039B1EF375}" dt="2023-04-06T23:57:54.707" v="835"/>
          <ac:inkMkLst>
            <pc:docMk/>
            <pc:sldMk cId="1809284250" sldId="453"/>
            <ac:inkMk id="125" creationId="{A1B0C065-B2ED-433D-64AA-70DE80F90DD1}"/>
          </ac:inkMkLst>
        </pc:inkChg>
        <pc:inkChg chg="add del mod">
          <ac:chgData name="Tim Cook" userId="d1c7cfb340f2c7ab" providerId="LiveId" clId="{FAA41CA0-58A2-43D6-AEB4-78039B1EF375}" dt="2023-04-06T23:57:54.707" v="826"/>
          <ac:inkMkLst>
            <pc:docMk/>
            <pc:sldMk cId="1809284250" sldId="453"/>
            <ac:inkMk id="126" creationId="{DD2A1EA0-93CE-0C6B-0825-DF3B6FF53D26}"/>
          </ac:inkMkLst>
        </pc:inkChg>
        <pc:inkChg chg="add del mod">
          <ac:chgData name="Tim Cook" userId="d1c7cfb340f2c7ab" providerId="LiveId" clId="{FAA41CA0-58A2-43D6-AEB4-78039B1EF375}" dt="2023-04-06T23:56:56.984" v="701"/>
          <ac:inkMkLst>
            <pc:docMk/>
            <pc:sldMk cId="1809284250" sldId="453"/>
            <ac:inkMk id="127" creationId="{9E5ADE1E-8669-FEFD-625D-1527ECBB4600}"/>
          </ac:inkMkLst>
        </pc:inkChg>
        <pc:inkChg chg="add del mod">
          <ac:chgData name="Tim Cook" userId="d1c7cfb340f2c7ab" providerId="LiveId" clId="{FAA41CA0-58A2-43D6-AEB4-78039B1EF375}" dt="2023-04-06T23:56:56.984" v="703"/>
          <ac:inkMkLst>
            <pc:docMk/>
            <pc:sldMk cId="1809284250" sldId="453"/>
            <ac:inkMk id="128" creationId="{56DA8BEC-A3C2-45D1-2FB8-E280C6497742}"/>
          </ac:inkMkLst>
        </pc:inkChg>
        <pc:inkChg chg="add del mod">
          <ac:chgData name="Tim Cook" userId="d1c7cfb340f2c7ab" providerId="LiveId" clId="{FAA41CA0-58A2-43D6-AEB4-78039B1EF375}" dt="2023-04-06T23:57:54.707" v="798"/>
          <ac:inkMkLst>
            <pc:docMk/>
            <pc:sldMk cId="1809284250" sldId="453"/>
            <ac:inkMk id="130" creationId="{400615D7-0F3A-6448-0200-7B250F92A626}"/>
          </ac:inkMkLst>
        </pc:inkChg>
        <pc:inkChg chg="add del mod">
          <ac:chgData name="Tim Cook" userId="d1c7cfb340f2c7ab" providerId="LiveId" clId="{FAA41CA0-58A2-43D6-AEB4-78039B1EF375}" dt="2023-04-06T23:57:54.707" v="829"/>
          <ac:inkMkLst>
            <pc:docMk/>
            <pc:sldMk cId="1809284250" sldId="453"/>
            <ac:inkMk id="131" creationId="{4A2A69F8-6062-9DA4-FA02-DEC6C52B633C}"/>
          </ac:inkMkLst>
        </pc:inkChg>
        <pc:inkChg chg="add del mod">
          <ac:chgData name="Tim Cook" userId="d1c7cfb340f2c7ab" providerId="LiveId" clId="{FAA41CA0-58A2-43D6-AEB4-78039B1EF375}" dt="2023-04-06T23:57:54.707" v="803"/>
          <ac:inkMkLst>
            <pc:docMk/>
            <pc:sldMk cId="1809284250" sldId="453"/>
            <ac:inkMk id="132" creationId="{9149B30D-EAA8-74A1-9DF1-03403730E9C9}"/>
          </ac:inkMkLst>
        </pc:inkChg>
        <pc:inkChg chg="add del mod">
          <ac:chgData name="Tim Cook" userId="d1c7cfb340f2c7ab" providerId="LiveId" clId="{FAA41CA0-58A2-43D6-AEB4-78039B1EF375}" dt="2023-04-06T23:57:54.707" v="831"/>
          <ac:inkMkLst>
            <pc:docMk/>
            <pc:sldMk cId="1809284250" sldId="453"/>
            <ac:inkMk id="133" creationId="{38D1CA4D-C4F9-C11D-2430-C23FF5EFEA23}"/>
          </ac:inkMkLst>
        </pc:inkChg>
        <pc:inkChg chg="add del mod">
          <ac:chgData name="Tim Cook" userId="d1c7cfb340f2c7ab" providerId="LiveId" clId="{FAA41CA0-58A2-43D6-AEB4-78039B1EF375}" dt="2023-04-06T23:57:54.707" v="784"/>
          <ac:inkMkLst>
            <pc:docMk/>
            <pc:sldMk cId="1809284250" sldId="453"/>
            <ac:inkMk id="134" creationId="{D30C3873-0DB7-C340-8560-11A5CBDA21CC}"/>
          </ac:inkMkLst>
        </pc:inkChg>
        <pc:inkChg chg="add del mod">
          <ac:chgData name="Tim Cook" userId="d1c7cfb340f2c7ab" providerId="LiveId" clId="{FAA41CA0-58A2-43D6-AEB4-78039B1EF375}" dt="2023-04-06T23:57:54.707" v="827"/>
          <ac:inkMkLst>
            <pc:docMk/>
            <pc:sldMk cId="1809284250" sldId="453"/>
            <ac:inkMk id="135" creationId="{F2F50FCA-6103-724B-94FF-CA220B6B7F82}"/>
          </ac:inkMkLst>
        </pc:inkChg>
        <pc:inkChg chg="add del mod">
          <ac:chgData name="Tim Cook" userId="d1c7cfb340f2c7ab" providerId="LiveId" clId="{FAA41CA0-58A2-43D6-AEB4-78039B1EF375}" dt="2023-04-06T23:57:54.707" v="844"/>
          <ac:inkMkLst>
            <pc:docMk/>
            <pc:sldMk cId="1809284250" sldId="453"/>
            <ac:inkMk id="136" creationId="{AED50B41-E0DE-0C1A-D670-503482977E37}"/>
          </ac:inkMkLst>
        </pc:inkChg>
        <pc:inkChg chg="add del mod">
          <ac:chgData name="Tim Cook" userId="d1c7cfb340f2c7ab" providerId="LiveId" clId="{FAA41CA0-58A2-43D6-AEB4-78039B1EF375}" dt="2023-04-06T23:57:54.707" v="837"/>
          <ac:inkMkLst>
            <pc:docMk/>
            <pc:sldMk cId="1809284250" sldId="453"/>
            <ac:inkMk id="137" creationId="{BDC667AF-DBB5-240B-FF84-07536DD51617}"/>
          </ac:inkMkLst>
        </pc:inkChg>
        <pc:inkChg chg="add del mod">
          <ac:chgData name="Tim Cook" userId="d1c7cfb340f2c7ab" providerId="LiveId" clId="{FAA41CA0-58A2-43D6-AEB4-78039B1EF375}" dt="2023-04-06T23:57:54.701" v="770"/>
          <ac:inkMkLst>
            <pc:docMk/>
            <pc:sldMk cId="1809284250" sldId="453"/>
            <ac:inkMk id="138" creationId="{11EB2ED2-1D4F-2BB5-560D-E38E1645F754}"/>
          </ac:inkMkLst>
        </pc:inkChg>
        <pc:inkChg chg="add del mod">
          <ac:chgData name="Tim Cook" userId="d1c7cfb340f2c7ab" providerId="LiveId" clId="{FAA41CA0-58A2-43D6-AEB4-78039B1EF375}" dt="2023-04-06T23:57:54.707" v="783"/>
          <ac:inkMkLst>
            <pc:docMk/>
            <pc:sldMk cId="1809284250" sldId="453"/>
            <ac:inkMk id="139" creationId="{FD8777BC-4A86-107F-2FEA-87664A88E0DA}"/>
          </ac:inkMkLst>
        </pc:inkChg>
        <pc:inkChg chg="add del mod">
          <ac:chgData name="Tim Cook" userId="d1c7cfb340f2c7ab" providerId="LiveId" clId="{FAA41CA0-58A2-43D6-AEB4-78039B1EF375}" dt="2023-04-06T23:57:54.701" v="775"/>
          <ac:inkMkLst>
            <pc:docMk/>
            <pc:sldMk cId="1809284250" sldId="453"/>
            <ac:inkMk id="143" creationId="{A956263A-CB53-40BE-B078-C576C181902D}"/>
          </ac:inkMkLst>
        </pc:inkChg>
        <pc:inkChg chg="add del mod">
          <ac:chgData name="Tim Cook" userId="d1c7cfb340f2c7ab" providerId="LiveId" clId="{FAA41CA0-58A2-43D6-AEB4-78039B1EF375}" dt="2023-04-06T23:57:54.701" v="761"/>
          <ac:inkMkLst>
            <pc:docMk/>
            <pc:sldMk cId="1809284250" sldId="453"/>
            <ac:inkMk id="144" creationId="{2DCB55C2-6AEF-ADC5-FADD-F813B48C24F9}"/>
          </ac:inkMkLst>
        </pc:inkChg>
        <pc:inkChg chg="add del mod">
          <ac:chgData name="Tim Cook" userId="d1c7cfb340f2c7ab" providerId="LiveId" clId="{FAA41CA0-58A2-43D6-AEB4-78039B1EF375}" dt="2023-04-06T23:57:54.707" v="812"/>
          <ac:inkMkLst>
            <pc:docMk/>
            <pc:sldMk cId="1809284250" sldId="453"/>
            <ac:inkMk id="146" creationId="{557F947E-4FA2-AF6D-15DD-3AA43009FF04}"/>
          </ac:inkMkLst>
        </pc:inkChg>
        <pc:inkChg chg="add del mod">
          <ac:chgData name="Tim Cook" userId="d1c7cfb340f2c7ab" providerId="LiveId" clId="{FAA41CA0-58A2-43D6-AEB4-78039B1EF375}" dt="2023-04-06T23:57:54.707" v="789"/>
          <ac:inkMkLst>
            <pc:docMk/>
            <pc:sldMk cId="1809284250" sldId="453"/>
            <ac:inkMk id="147" creationId="{A4DD4393-95BB-015F-4DD9-F8E07AF8498D}"/>
          </ac:inkMkLst>
        </pc:inkChg>
        <pc:inkChg chg="add del mod">
          <ac:chgData name="Tim Cook" userId="d1c7cfb340f2c7ab" providerId="LiveId" clId="{FAA41CA0-58A2-43D6-AEB4-78039B1EF375}" dt="2023-04-06T23:57:54.685" v="753"/>
          <ac:inkMkLst>
            <pc:docMk/>
            <pc:sldMk cId="1809284250" sldId="453"/>
            <ac:inkMk id="148" creationId="{EE51E53F-FCEB-BCC7-A13D-BFD34C43F7D6}"/>
          </ac:inkMkLst>
        </pc:inkChg>
        <pc:inkChg chg="add del mod">
          <ac:chgData name="Tim Cook" userId="d1c7cfb340f2c7ab" providerId="LiveId" clId="{FAA41CA0-58A2-43D6-AEB4-78039B1EF375}" dt="2023-04-06T23:57:54.707" v="807"/>
          <ac:inkMkLst>
            <pc:docMk/>
            <pc:sldMk cId="1809284250" sldId="453"/>
            <ac:inkMk id="149" creationId="{981C630B-17B5-B03C-5D6E-3C70E1767EC6}"/>
          </ac:inkMkLst>
        </pc:inkChg>
        <pc:inkChg chg="add del mod">
          <ac:chgData name="Tim Cook" userId="d1c7cfb340f2c7ab" providerId="LiveId" clId="{FAA41CA0-58A2-43D6-AEB4-78039B1EF375}" dt="2023-04-06T23:57:54.707" v="787"/>
          <ac:inkMkLst>
            <pc:docMk/>
            <pc:sldMk cId="1809284250" sldId="453"/>
            <ac:inkMk id="150" creationId="{821C449F-3813-9602-F987-E2827E343E91}"/>
          </ac:inkMkLst>
        </pc:inkChg>
        <pc:inkChg chg="add del mod">
          <ac:chgData name="Tim Cook" userId="d1c7cfb340f2c7ab" providerId="LiveId" clId="{FAA41CA0-58A2-43D6-AEB4-78039B1EF375}" dt="2023-04-06T23:57:54.707" v="816"/>
          <ac:inkMkLst>
            <pc:docMk/>
            <pc:sldMk cId="1809284250" sldId="453"/>
            <ac:inkMk id="151" creationId="{F74E64BC-F8BC-0307-2C95-B13450EA45E3}"/>
          </ac:inkMkLst>
        </pc:inkChg>
        <pc:inkChg chg="add del mod">
          <ac:chgData name="Tim Cook" userId="d1c7cfb340f2c7ab" providerId="LiveId" clId="{FAA41CA0-58A2-43D6-AEB4-78039B1EF375}" dt="2023-04-06T23:57:54.707" v="785"/>
          <ac:inkMkLst>
            <pc:docMk/>
            <pc:sldMk cId="1809284250" sldId="453"/>
            <ac:inkMk id="152" creationId="{2BDEC790-17BF-D6B5-D2DE-D45C943D5607}"/>
          </ac:inkMkLst>
        </pc:inkChg>
        <pc:inkChg chg="add del mod">
          <ac:chgData name="Tim Cook" userId="d1c7cfb340f2c7ab" providerId="LiveId" clId="{FAA41CA0-58A2-43D6-AEB4-78039B1EF375}" dt="2023-04-06T23:57:54.707" v="820"/>
          <ac:inkMkLst>
            <pc:docMk/>
            <pc:sldMk cId="1809284250" sldId="453"/>
            <ac:inkMk id="153" creationId="{C063F04A-E6DE-1420-5140-AEB60EC641FA}"/>
          </ac:inkMkLst>
        </pc:inkChg>
        <pc:inkChg chg="add del mod">
          <ac:chgData name="Tim Cook" userId="d1c7cfb340f2c7ab" providerId="LiveId" clId="{FAA41CA0-58A2-43D6-AEB4-78039B1EF375}" dt="2023-04-06T23:57:54.707" v="810"/>
          <ac:inkMkLst>
            <pc:docMk/>
            <pc:sldMk cId="1809284250" sldId="453"/>
            <ac:inkMk id="154" creationId="{F10BF45F-15FE-8E6B-27F9-7B9410143935}"/>
          </ac:inkMkLst>
        </pc:inkChg>
        <pc:inkChg chg="add del mod">
          <ac:chgData name="Tim Cook" userId="d1c7cfb340f2c7ab" providerId="LiveId" clId="{FAA41CA0-58A2-43D6-AEB4-78039B1EF375}" dt="2023-04-06T23:57:54.685" v="749"/>
          <ac:inkMkLst>
            <pc:docMk/>
            <pc:sldMk cId="1809284250" sldId="453"/>
            <ac:inkMk id="155" creationId="{EDB47E75-836A-0A28-789B-CAF19712557E}"/>
          </ac:inkMkLst>
        </pc:inkChg>
        <pc:inkChg chg="add del mod">
          <ac:chgData name="Tim Cook" userId="d1c7cfb340f2c7ab" providerId="LiveId" clId="{FAA41CA0-58A2-43D6-AEB4-78039B1EF375}" dt="2023-04-06T23:57:54.701" v="763"/>
          <ac:inkMkLst>
            <pc:docMk/>
            <pc:sldMk cId="1809284250" sldId="453"/>
            <ac:inkMk id="156" creationId="{F73B6510-B651-6D39-BC25-53E5377AD39E}"/>
          </ac:inkMkLst>
        </pc:inkChg>
        <pc:inkChg chg="add del mod">
          <ac:chgData name="Tim Cook" userId="d1c7cfb340f2c7ab" providerId="LiveId" clId="{FAA41CA0-58A2-43D6-AEB4-78039B1EF375}" dt="2023-04-06T23:57:54.701" v="774"/>
          <ac:inkMkLst>
            <pc:docMk/>
            <pc:sldMk cId="1809284250" sldId="453"/>
            <ac:inkMk id="157" creationId="{E890E897-C180-5D59-37E5-3A536417E2E6}"/>
          </ac:inkMkLst>
        </pc:inkChg>
        <pc:inkChg chg="add del mod">
          <ac:chgData name="Tim Cook" userId="d1c7cfb340f2c7ab" providerId="LiveId" clId="{FAA41CA0-58A2-43D6-AEB4-78039B1EF375}" dt="2023-04-06T23:57:54.707" v="811"/>
          <ac:inkMkLst>
            <pc:docMk/>
            <pc:sldMk cId="1809284250" sldId="453"/>
            <ac:inkMk id="158" creationId="{7A8305D3-685B-28FB-3732-4A548FC9B60A}"/>
          </ac:inkMkLst>
        </pc:inkChg>
        <pc:inkChg chg="add del mod">
          <ac:chgData name="Tim Cook" userId="d1c7cfb340f2c7ab" providerId="LiveId" clId="{FAA41CA0-58A2-43D6-AEB4-78039B1EF375}" dt="2023-04-06T23:57:54.685" v="748"/>
          <ac:inkMkLst>
            <pc:docMk/>
            <pc:sldMk cId="1809284250" sldId="453"/>
            <ac:inkMk id="159" creationId="{0334EFE7-A5F5-CE53-198A-CFB21E68EFAC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2" creationId="{3DBD6976-C2EF-B6F5-C9AF-FF4458576D0E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3" creationId="{AB9DF627-9FAB-4AB8-5A0A-844F74257C75}"/>
          </ac:inkMkLst>
        </pc:inkChg>
        <pc:inkChg chg="add del">
          <ac:chgData name="Tim Cook" userId="d1c7cfb340f2c7ab" providerId="LiveId" clId="{FAA41CA0-58A2-43D6-AEB4-78039B1EF375}" dt="2023-04-06T23:57:22.838" v="739"/>
          <ac:inkMkLst>
            <pc:docMk/>
            <pc:sldMk cId="1809284250" sldId="453"/>
            <ac:inkMk id="165" creationId="{6E8808A8-E788-B79B-F5EB-F79A1291E240}"/>
          </ac:inkMkLst>
        </pc:inkChg>
        <pc:inkChg chg="add del">
          <ac:chgData name="Tim Cook" userId="d1c7cfb340f2c7ab" providerId="LiveId" clId="{FAA41CA0-58A2-43D6-AEB4-78039B1EF375}" dt="2023-04-06T23:57:22.838" v="740"/>
          <ac:inkMkLst>
            <pc:docMk/>
            <pc:sldMk cId="1809284250" sldId="453"/>
            <ac:inkMk id="166" creationId="{3FF2C95A-36E8-C3E0-352B-2DBA9E837B56}"/>
          </ac:inkMkLst>
        </pc:inkChg>
        <pc:inkChg chg="add del">
          <ac:chgData name="Tim Cook" userId="d1c7cfb340f2c7ab" providerId="LiveId" clId="{FAA41CA0-58A2-43D6-AEB4-78039B1EF375}" dt="2023-04-06T23:57:22.838" v="741"/>
          <ac:inkMkLst>
            <pc:docMk/>
            <pc:sldMk cId="1809284250" sldId="453"/>
            <ac:inkMk id="167" creationId="{8EDB0541-0F15-2DDA-77A4-B2DC3734A7BE}"/>
          </ac:inkMkLst>
        </pc:inkChg>
        <pc:inkChg chg="add del">
          <ac:chgData name="Tim Cook" userId="d1c7cfb340f2c7ab" providerId="LiveId" clId="{FAA41CA0-58A2-43D6-AEB4-78039B1EF375}" dt="2023-04-06T23:57:34.473" v="745"/>
          <ac:inkMkLst>
            <pc:docMk/>
            <pc:sldMk cId="1809284250" sldId="453"/>
            <ac:inkMk id="168" creationId="{8C606D7A-6D24-890F-7280-90FCEC915CA3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69" creationId="{579DF34A-661D-CC0B-3B22-CCE43D631718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70" creationId="{50EFAD36-7E34-B911-6A31-9890A1AA194D}"/>
          </ac:inkMkLst>
        </pc:inkChg>
        <pc:inkChg chg="add del">
          <ac:chgData name="Tim Cook" userId="d1c7cfb340f2c7ab" providerId="LiveId" clId="{FAA41CA0-58A2-43D6-AEB4-78039B1EF375}" dt="2023-04-06T23:57:59.582" v="851"/>
          <ac:inkMkLst>
            <pc:docMk/>
            <pc:sldMk cId="1809284250" sldId="453"/>
            <ac:inkMk id="171" creationId="{C5768788-94D5-A35A-3444-EE864295056C}"/>
          </ac:inkMkLst>
        </pc:inkChg>
        <pc:inkChg chg="add del">
          <ac:chgData name="Tim Cook" userId="d1c7cfb340f2c7ab" providerId="LiveId" clId="{FAA41CA0-58A2-43D6-AEB4-78039B1EF375}" dt="2023-04-06T23:57:59.582" v="852"/>
          <ac:inkMkLst>
            <pc:docMk/>
            <pc:sldMk cId="1809284250" sldId="453"/>
            <ac:inkMk id="172" creationId="{70742558-A04E-DE05-BB8A-AFBD919779BA}"/>
          </ac:inkMkLst>
        </pc:inkChg>
        <pc:inkChg chg="add del">
          <ac:chgData name="Tim Cook" userId="d1c7cfb340f2c7ab" providerId="LiveId" clId="{FAA41CA0-58A2-43D6-AEB4-78039B1EF375}" dt="2023-04-06T23:57:59.582" v="853"/>
          <ac:inkMkLst>
            <pc:docMk/>
            <pc:sldMk cId="1809284250" sldId="453"/>
            <ac:inkMk id="173" creationId="{C3F6AD58-FFEA-5666-CD42-EC06446ECF7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5" creationId="{BCBDE119-E94D-36A9-2A74-5F7CE5ACFB1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6" creationId="{F5157CF2-A436-559B-8721-670CB31B4688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8" creationId="{933FC299-8C65-D68E-7FA9-6AFE53FECECB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9" creationId="{7A627B11-FE36-8205-FE5A-4DA788210A17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81" creationId="{8EF352CC-F7CE-2318-B67D-A5468829A5D8}"/>
          </ac:inkMkLst>
        </pc:inkChg>
        <pc:inkChg chg="add">
          <ac:chgData name="Tim Cook" userId="d1c7cfb340f2c7ab" providerId="LiveId" clId="{FAA41CA0-58A2-43D6-AEB4-78039B1EF375}" dt="2023-04-06T23:58:09.558" v="864" actId="9405"/>
          <ac:inkMkLst>
            <pc:docMk/>
            <pc:sldMk cId="1809284250" sldId="453"/>
            <ac:inkMk id="183" creationId="{45EF9556-65C6-B470-65DC-48C8F66D91E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4" creationId="{9B624AEF-E290-6537-BFC9-AD2B4896547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5" creationId="{FA60CF16-FC33-6943-B2FD-09C3E901BEFC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6" creationId="{7FA3D8AF-6345-49C7-6ABC-46A485457FB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7" creationId="{EC73E97A-AA79-F94A-7205-8F1ED54ACE75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8" creationId="{8CB63AFD-F887-13DD-275A-64B6E5D1363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9" creationId="{E6D5E476-426D-4FCC-2F35-59C3530F6C9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0" creationId="{4487F484-3233-85C2-8990-586435A8718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1" creationId="{71A1ABB6-A58B-A0A4-6794-C740ED44D318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2" creationId="{44A63517-DDD4-96F6-D046-C0906843A5B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3" creationId="{2F10EAC9-D61A-E499-C051-F75A7127208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4" creationId="{7E692156-CEF5-547E-3B8F-3FCC86047A6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5" creationId="{B7ECC29D-5650-E0B0-A3A0-9047D17F63D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6" creationId="{DAC19B1C-518C-E710-AB3B-A171740A9A8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7" creationId="{8E6B067D-20DB-D461-8B6B-162BE63E4B04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8" creationId="{D2537DB4-5941-34D9-269B-27C4BFF7B02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9" creationId="{459714B0-CF45-11CE-0B02-3A6D1EEBAFF1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0" creationId="{A014BD8A-A919-9522-EDC9-478EC177BE49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1" creationId="{19861BEC-2FC5-2038-7183-DDF069ABF12B}"/>
          </ac:inkMkLst>
        </pc:inkChg>
        <pc:inkChg chg="add del mod">
          <ac:chgData name="Tim Cook" userId="d1c7cfb340f2c7ab" providerId="LiveId" clId="{FAA41CA0-58A2-43D6-AEB4-78039B1EF375}" dt="2023-04-06T23:58:27.352" v="893"/>
          <ac:inkMkLst>
            <pc:docMk/>
            <pc:sldMk cId="1809284250" sldId="453"/>
            <ac:inkMk id="202" creationId="{91169CC9-96E7-5E93-E50E-D7B4DA7AEC7D}"/>
          </ac:inkMkLst>
        </pc:inkChg>
        <pc:inkChg chg="add del mod">
          <ac:chgData name="Tim Cook" userId="d1c7cfb340f2c7ab" providerId="LiveId" clId="{FAA41CA0-58A2-43D6-AEB4-78039B1EF375}" dt="2023-04-06T23:58:26.435" v="892"/>
          <ac:inkMkLst>
            <pc:docMk/>
            <pc:sldMk cId="1809284250" sldId="453"/>
            <ac:inkMk id="203" creationId="{EEE6F681-C758-2818-A607-018E9C741ADB}"/>
          </ac:inkMkLst>
        </pc:inkChg>
        <pc:inkChg chg="add del">
          <ac:chgData name="Tim Cook" userId="d1c7cfb340f2c7ab" providerId="LiveId" clId="{FAA41CA0-58A2-43D6-AEB4-78039B1EF375}" dt="2023-04-06T23:58:24.288" v="891"/>
          <ac:inkMkLst>
            <pc:docMk/>
            <pc:sldMk cId="1809284250" sldId="453"/>
            <ac:inkMk id="208" creationId="{2816F190-1DD4-C7CF-171F-4809DBD47FDD}"/>
          </ac:inkMkLst>
        </pc:inkChg>
        <pc:inkChg chg="add del">
          <ac:chgData name="Tim Cook" userId="d1c7cfb340f2c7ab" providerId="LiveId" clId="{FAA41CA0-58A2-43D6-AEB4-78039B1EF375}" dt="2023-04-06T23:58:24.288" v="889"/>
          <ac:inkMkLst>
            <pc:docMk/>
            <pc:sldMk cId="1809284250" sldId="453"/>
            <ac:inkMk id="209" creationId="{4C360C85-4BB5-CAA2-0200-A7FFAE6F115B}"/>
          </ac:inkMkLst>
        </pc:inkChg>
        <pc:inkChg chg="add del">
          <ac:chgData name="Tim Cook" userId="d1c7cfb340f2c7ab" providerId="LiveId" clId="{FAA41CA0-58A2-43D6-AEB4-78039B1EF375}" dt="2023-04-06T23:58:24.288" v="890"/>
          <ac:inkMkLst>
            <pc:docMk/>
            <pc:sldMk cId="1809284250" sldId="453"/>
            <ac:inkMk id="210" creationId="{364CA845-296E-3C16-4BD5-CA3E152E93B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1" creationId="{9F6AB18D-7050-3C56-0965-C9FEBEED7384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2" creationId="{D592E624-0BB8-4457-131D-77BBE16457A2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3" creationId="{F54087E5-D1AF-D978-720A-F85EC61F070E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4" creationId="{5DB380B7-70A6-4F07-4CD6-3E9BA5A7963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5" creationId="{ABC4416A-EB40-FC5F-56B2-6590831FFFC3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6" creationId="{A71F5BE5-C653-D839-9A80-6AFF508D149F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7" creationId="{E51A48E1-8690-ADBB-95AA-9410AE9527A8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8" creationId="{AD6166E1-1AE9-47A2-143C-2E394C3AB4E3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2" creationId="{4018890A-28D4-55D2-24B3-5771068DB5F2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3" creationId="{6EC2A158-385C-B462-B809-3625A7433055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4" creationId="{29B84A3D-EA32-CC42-E76E-5D2F98F3289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6" creationId="{BC9B9D89-90F1-0061-AFC5-64B761617E44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7" creationId="{D3005BEB-8204-0178-5579-6F244EA136E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8" creationId="{5549C0A9-AFB8-D2BA-BC07-7D640242BC9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9" creationId="{B729E50A-0675-ACF5-24FE-A70C909498B5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0" creationId="{FA80F5EE-CC07-FD60-D341-706ACE3FF2C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1" creationId="{9ED57397-A8DF-B504-6865-A3A9BF305AC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2" creationId="{BB0B98A7-8AE9-AF16-3DBD-D2775E64416D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3" creationId="{C1FC6431-07CF-AA43-85A6-86F3C31A3B9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4" creationId="{04C29C10-57A6-1BF3-B539-740BA762934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5" creationId="{CF170601-15A3-BE26-0D92-57942564ECF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6" creationId="{0D118C20-5F4E-05C8-2096-2A32583D32A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7" creationId="{8B09ACB2-6FF4-C5FF-F739-552C4F594A82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8" creationId="{CE92358E-7CE8-DD79-1E49-B877AF69B47A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9" creationId="{F427CAB6-4C1C-6F3E-019A-2CD384A052C9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0" creationId="{0DD99D8E-3084-8C80-B233-78291CFA8B5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1" creationId="{A68B7CA7-B7EC-1B3A-879D-E79B4D331BCA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5" creationId="{78C04E8A-5613-A002-0C23-272250DEFAB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6" creationId="{2095D185-1AAC-1DA4-E5E0-6E672C06034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7" creationId="{D07F6E68-2B2B-1368-7201-2379978C06C0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8" creationId="{00195CEE-05EE-CC13-EAB6-086E00185A3C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9" creationId="{3E09D647-2703-C532-5264-ABC31D367208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0" creationId="{181F5ABB-2D1B-5790-B6E1-2F4D3467A39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1" creationId="{57977778-DC42-343D-5A2C-0658584C2C69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2" creationId="{741AD2F4-62E8-3C91-1988-7534B14E0D3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3" creationId="{90099BE3-DD24-116C-A843-D8E868913206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5" creationId="{A8DFB704-7F3E-8FA6-97EF-2E4781D10FBB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6" creationId="{F92844BA-8D40-D7EB-283A-09ED30BEC42C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7" creationId="{A45A1404-B7BF-5757-FF72-4099C39499A3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8" creationId="{42BCC924-9FDF-59BD-0107-B862703AB417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9" creationId="{9ADE8D9D-7A0D-4385-98AC-B025E1C3097F}"/>
          </ac:inkMkLst>
        </pc:inkChg>
        <pc:inkChg chg="add">
          <ac:chgData name="Tim Cook" userId="d1c7cfb340f2c7ab" providerId="LiveId" clId="{FAA41CA0-58A2-43D6-AEB4-78039B1EF375}" dt="2023-04-06T23:58:58.584" v="940" actId="9405"/>
          <ac:inkMkLst>
            <pc:docMk/>
            <pc:sldMk cId="1809284250" sldId="453"/>
            <ac:inkMk id="261" creationId="{143EEE26-1D10-96F1-181C-386B9E1C9207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2" creationId="{8ADC782E-D25A-8227-7BBF-E58C6DB20F7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3" creationId="{5DC9887C-89E6-D217-911A-17015540D43F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4" creationId="{B5C7BDF6-F288-D7AE-AC95-58E5609E893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5" creationId="{3ABF5E15-7CBB-C2F7-F007-A2650B7451B2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6" creationId="{B7DA9DF9-EC93-BB52-CA80-13C11451BDC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8" creationId="{88F19116-A81E-06CE-19C1-B740E0A27F6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9" creationId="{9376F642-A12C-AAE2-B7C0-486645F6B712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0" creationId="{516BBEAA-7880-EA23-18B4-0B1F74761467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1" creationId="{D90DD963-4903-E4C1-52D0-667748422EA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2" creationId="{B57AB6E6-CB6B-B8A7-4D13-6A9773B6DD1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3" creationId="{286713C5-729E-FCE8-66A7-7A22FD9DB3E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5" creationId="{FABFB42F-B3E3-AA16-D47E-E64BB70843D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6" creationId="{3111F4B7-7E4B-BD74-6189-A82133C166D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7" creationId="{FAF5C361-A816-B942-B158-A0D4D875FEB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8" creationId="{D6D8086C-882C-1125-8714-5E58B6F4841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9" creationId="{C9669DFE-7BB0-B6DB-A54E-DE2F3A151940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0" creationId="{E681EF71-857A-A17C-EE9C-6045C827691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1" creationId="{37214734-D5D2-8A03-ED8D-90432202D682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3" creationId="{73C7B915-C88D-8852-D63D-273B5FCDD519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4" creationId="{FB253C1D-2446-D2ED-88C5-85A2B0142DBB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5" creationId="{5D860C0A-6D4D-5B89-D36A-99E0450CA588}"/>
          </ac:inkMkLst>
        </pc:inkChg>
        <pc:inkChg chg="add del">
          <ac:chgData name="Tim Cook" userId="d1c7cfb340f2c7ab" providerId="LiveId" clId="{FAA41CA0-58A2-43D6-AEB4-78039B1EF375}" dt="2023-04-06T23:59:27.062" v="996"/>
          <ac:inkMkLst>
            <pc:docMk/>
            <pc:sldMk cId="1809284250" sldId="453"/>
            <ac:inkMk id="286" creationId="{A66D996C-7A67-5F0F-614E-CF5A0B8D912A}"/>
          </ac:inkMkLst>
        </pc:inkChg>
        <pc:inkChg chg="add del">
          <ac:chgData name="Tim Cook" userId="d1c7cfb340f2c7ab" providerId="LiveId" clId="{FAA41CA0-58A2-43D6-AEB4-78039B1EF375}" dt="2023-04-06T23:59:27.062" v="1000"/>
          <ac:inkMkLst>
            <pc:docMk/>
            <pc:sldMk cId="1809284250" sldId="453"/>
            <ac:inkMk id="287" creationId="{632EA769-4399-A38E-444A-9A179CF3988D}"/>
          </ac:inkMkLst>
        </pc:inkChg>
        <pc:inkChg chg="add del">
          <ac:chgData name="Tim Cook" userId="d1c7cfb340f2c7ab" providerId="LiveId" clId="{FAA41CA0-58A2-43D6-AEB4-78039B1EF375}" dt="2023-04-06T23:59:27.062" v="999"/>
          <ac:inkMkLst>
            <pc:docMk/>
            <pc:sldMk cId="1809284250" sldId="453"/>
            <ac:inkMk id="288" creationId="{7ED0DB4A-DAAE-E5A0-9FF7-D68224D0D956}"/>
          </ac:inkMkLst>
        </pc:inkChg>
        <pc:inkChg chg="add del">
          <ac:chgData name="Tim Cook" userId="d1c7cfb340f2c7ab" providerId="LiveId" clId="{FAA41CA0-58A2-43D6-AEB4-78039B1EF375}" dt="2023-04-06T23:59:27.062" v="994"/>
          <ac:inkMkLst>
            <pc:docMk/>
            <pc:sldMk cId="1809284250" sldId="453"/>
            <ac:inkMk id="289" creationId="{CA28A95F-2864-4E9E-8537-9ADC99914605}"/>
          </ac:inkMkLst>
        </pc:inkChg>
        <pc:inkChg chg="add del">
          <ac:chgData name="Tim Cook" userId="d1c7cfb340f2c7ab" providerId="LiveId" clId="{FAA41CA0-58A2-43D6-AEB4-78039B1EF375}" dt="2023-04-06T23:59:27.062" v="988"/>
          <ac:inkMkLst>
            <pc:docMk/>
            <pc:sldMk cId="1809284250" sldId="453"/>
            <ac:inkMk id="290" creationId="{CE338B7B-5F07-009C-C9E4-454AB59B5704}"/>
          </ac:inkMkLst>
        </pc:inkChg>
        <pc:inkChg chg="add del">
          <ac:chgData name="Tim Cook" userId="d1c7cfb340f2c7ab" providerId="LiveId" clId="{FAA41CA0-58A2-43D6-AEB4-78039B1EF375}" dt="2023-04-06T23:59:27.062" v="993"/>
          <ac:inkMkLst>
            <pc:docMk/>
            <pc:sldMk cId="1809284250" sldId="453"/>
            <ac:inkMk id="291" creationId="{E2F32F9E-A4CB-C974-27B0-F508BC61FF2A}"/>
          </ac:inkMkLst>
        </pc:inkChg>
        <pc:inkChg chg="add del">
          <ac:chgData name="Tim Cook" userId="d1c7cfb340f2c7ab" providerId="LiveId" clId="{FAA41CA0-58A2-43D6-AEB4-78039B1EF375}" dt="2023-04-06T23:59:27.062" v="989"/>
          <ac:inkMkLst>
            <pc:docMk/>
            <pc:sldMk cId="1809284250" sldId="453"/>
            <ac:inkMk id="292" creationId="{3B62C078-88BB-6686-E96A-45BAA25A7B0A}"/>
          </ac:inkMkLst>
        </pc:inkChg>
        <pc:inkChg chg="add del">
          <ac:chgData name="Tim Cook" userId="d1c7cfb340f2c7ab" providerId="LiveId" clId="{FAA41CA0-58A2-43D6-AEB4-78039B1EF375}" dt="2023-04-06T23:59:27.062" v="995"/>
          <ac:inkMkLst>
            <pc:docMk/>
            <pc:sldMk cId="1809284250" sldId="453"/>
            <ac:inkMk id="293" creationId="{E344935F-D495-3334-7935-1A2F807EF7CD}"/>
          </ac:inkMkLst>
        </pc:inkChg>
        <pc:inkChg chg="add del mod">
          <ac:chgData name="Tim Cook" userId="d1c7cfb340f2c7ab" providerId="LiveId" clId="{FAA41CA0-58A2-43D6-AEB4-78039B1EF375}" dt="2023-04-07T00:01:32.980" v="1024"/>
          <ac:inkMkLst>
            <pc:docMk/>
            <pc:sldMk cId="1809284250" sldId="453"/>
            <ac:inkMk id="294" creationId="{359AEBB1-B92D-BC10-77F5-328FDC645E2B}"/>
          </ac:inkMkLst>
        </pc:inkChg>
        <pc:inkChg chg="add del mod">
          <ac:chgData name="Tim Cook" userId="d1c7cfb340f2c7ab" providerId="LiveId" clId="{FAA41CA0-58A2-43D6-AEB4-78039B1EF375}" dt="2023-04-07T00:01:32.980" v="1026"/>
          <ac:inkMkLst>
            <pc:docMk/>
            <pc:sldMk cId="1809284250" sldId="453"/>
            <ac:inkMk id="295" creationId="{67522A72-ACF0-0771-03FF-5120877A9204}"/>
          </ac:inkMkLst>
        </pc:inkChg>
        <pc:inkChg chg="add del mod">
          <ac:chgData name="Tim Cook" userId="d1c7cfb340f2c7ab" providerId="LiveId" clId="{FAA41CA0-58A2-43D6-AEB4-78039B1EF375}" dt="2023-04-07T00:01:32.980" v="1025"/>
          <ac:inkMkLst>
            <pc:docMk/>
            <pc:sldMk cId="1809284250" sldId="453"/>
            <ac:inkMk id="296" creationId="{1B0846BE-D19B-CF34-470B-9CD3B0B090ED}"/>
          </ac:inkMkLst>
        </pc:inkChg>
        <pc:inkChg chg="add del mod">
          <ac:chgData name="Tim Cook" userId="d1c7cfb340f2c7ab" providerId="LiveId" clId="{FAA41CA0-58A2-43D6-AEB4-78039B1EF375}" dt="2023-04-07T00:01:30.478" v="1019"/>
          <ac:inkMkLst>
            <pc:docMk/>
            <pc:sldMk cId="1809284250" sldId="453"/>
            <ac:inkMk id="297" creationId="{19837FED-262C-9765-B4AB-BAE30EB31871}"/>
          </ac:inkMkLst>
        </pc:inkChg>
        <pc:inkChg chg="add del mod">
          <ac:chgData name="Tim Cook" userId="d1c7cfb340f2c7ab" providerId="LiveId" clId="{FAA41CA0-58A2-43D6-AEB4-78039B1EF375}" dt="2023-04-07T00:01:30.494" v="1020"/>
          <ac:inkMkLst>
            <pc:docMk/>
            <pc:sldMk cId="1809284250" sldId="453"/>
            <ac:inkMk id="298" creationId="{D158FE58-4CEB-09E4-3C40-8D0E3840C4DA}"/>
          </ac:inkMkLst>
        </pc:inkChg>
        <pc:inkChg chg="add del mod">
          <ac:chgData name="Tim Cook" userId="d1c7cfb340f2c7ab" providerId="LiveId" clId="{FAA41CA0-58A2-43D6-AEB4-78039B1EF375}" dt="2023-04-07T00:01:31.221" v="1021"/>
          <ac:inkMkLst>
            <pc:docMk/>
            <pc:sldMk cId="1809284250" sldId="453"/>
            <ac:inkMk id="299" creationId="{3BE378F7-76B6-C657-78A8-89031A2B7603}"/>
          </ac:inkMkLst>
        </pc:inkChg>
        <pc:inkChg chg="add del mod">
          <ac:chgData name="Tim Cook" userId="d1c7cfb340f2c7ab" providerId="LiveId" clId="{FAA41CA0-58A2-43D6-AEB4-78039B1EF375}" dt="2023-04-07T00:01:32.980" v="1022"/>
          <ac:inkMkLst>
            <pc:docMk/>
            <pc:sldMk cId="1809284250" sldId="453"/>
            <ac:inkMk id="300" creationId="{FED10B29-248B-BF26-E3D2-A49B58B37FF8}"/>
          </ac:inkMkLst>
        </pc:inkChg>
        <pc:inkChg chg="add del mod">
          <ac:chgData name="Tim Cook" userId="d1c7cfb340f2c7ab" providerId="LiveId" clId="{FAA41CA0-58A2-43D6-AEB4-78039B1EF375}" dt="2023-04-07T00:01:32.980" v="1023"/>
          <ac:inkMkLst>
            <pc:docMk/>
            <pc:sldMk cId="1809284250" sldId="453"/>
            <ac:inkMk id="301" creationId="{613A966D-6A1B-36D5-C58C-64A6A70C25EE}"/>
          </ac:inkMkLst>
        </pc:inkChg>
        <pc:inkChg chg="add del">
          <ac:chgData name="Tim Cook" userId="d1c7cfb340f2c7ab" providerId="LiveId" clId="{FAA41CA0-58A2-43D6-AEB4-78039B1EF375}" dt="2023-04-06T23:59:27.062" v="987"/>
          <ac:inkMkLst>
            <pc:docMk/>
            <pc:sldMk cId="1809284250" sldId="453"/>
            <ac:inkMk id="302" creationId="{6FEE7039-8A51-3A82-6EF7-67FBBB0D630E}"/>
          </ac:inkMkLst>
        </pc:inkChg>
        <pc:inkChg chg="add del">
          <ac:chgData name="Tim Cook" userId="d1c7cfb340f2c7ab" providerId="LiveId" clId="{FAA41CA0-58A2-43D6-AEB4-78039B1EF375}" dt="2023-04-06T23:59:27.062" v="990"/>
          <ac:inkMkLst>
            <pc:docMk/>
            <pc:sldMk cId="1809284250" sldId="453"/>
            <ac:inkMk id="303" creationId="{FD77626B-7430-494C-B2B2-2BFA076CFA1E}"/>
          </ac:inkMkLst>
        </pc:inkChg>
        <pc:inkChg chg="add del">
          <ac:chgData name="Tim Cook" userId="d1c7cfb340f2c7ab" providerId="LiveId" clId="{FAA41CA0-58A2-43D6-AEB4-78039B1EF375}" dt="2023-04-06T23:59:27.062" v="997"/>
          <ac:inkMkLst>
            <pc:docMk/>
            <pc:sldMk cId="1809284250" sldId="453"/>
            <ac:inkMk id="304" creationId="{21CCAE50-439D-DE4B-457A-0FA5C4BCBE18}"/>
          </ac:inkMkLst>
        </pc:inkChg>
        <pc:inkChg chg="add del">
          <ac:chgData name="Tim Cook" userId="d1c7cfb340f2c7ab" providerId="LiveId" clId="{FAA41CA0-58A2-43D6-AEB4-78039B1EF375}" dt="2023-04-06T23:59:27.062" v="991"/>
          <ac:inkMkLst>
            <pc:docMk/>
            <pc:sldMk cId="1809284250" sldId="453"/>
            <ac:inkMk id="305" creationId="{4BCE3D23-2957-F18C-80CA-6E75C6953A65}"/>
          </ac:inkMkLst>
        </pc:inkChg>
        <pc:inkChg chg="add del">
          <ac:chgData name="Tim Cook" userId="d1c7cfb340f2c7ab" providerId="LiveId" clId="{FAA41CA0-58A2-43D6-AEB4-78039B1EF375}" dt="2023-04-06T23:59:27.062" v="992"/>
          <ac:inkMkLst>
            <pc:docMk/>
            <pc:sldMk cId="1809284250" sldId="453"/>
            <ac:inkMk id="306" creationId="{8EC3E612-AD6D-D2F8-DE6E-1C1E5FB9AAD3}"/>
          </ac:inkMkLst>
        </pc:inkChg>
        <pc:inkChg chg="add del">
          <ac:chgData name="Tim Cook" userId="d1c7cfb340f2c7ab" providerId="LiveId" clId="{FAA41CA0-58A2-43D6-AEB4-78039B1EF375}" dt="2023-04-06T23:59:27.062" v="998"/>
          <ac:inkMkLst>
            <pc:docMk/>
            <pc:sldMk cId="1809284250" sldId="453"/>
            <ac:inkMk id="307" creationId="{2809C28F-2E15-839C-3727-1BBFB486F5FC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0" creationId="{56DBA20A-0512-FF68-A58A-A4901F45E9A0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1" creationId="{719E4719-D435-79BB-5D60-B0249DAAC2B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2" creationId="{212720B4-A48C-4EA6-0956-A5DCC4A0C5AD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3" creationId="{174EF966-0749-A58E-A7C4-B76F08718BA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4" creationId="{B51B9189-0D0A-C9AA-2121-34EC72D207F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5" creationId="{70148D2C-3186-D071-1886-539913DF418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6" creationId="{59C0C1ED-4AF9-6B2B-1580-C1CDCFA9F82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7" creationId="{B0924F58-0EE1-65E8-8F4B-B9EED5C08A9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8" creationId="{4706DFDA-400A-AA0A-1758-BFF16DD68915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9" creationId="{025E7CCC-A827-7C4D-3DF5-383B7A46E63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0" creationId="{ECE9A17C-7598-D9E1-CC6A-5598F95288E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1" creationId="{5C89A7BD-E1B4-B8E6-ED3E-877E80B468FB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2" creationId="{96E0AFF4-DC11-A1D6-1B9C-FF074DA21DFE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3" creationId="{9853DF19-6CBE-0D8D-E004-5C3F0DFA7F3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4" creationId="{EEF8785E-9F17-6935-C487-7BA6C4D0DAA1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5" creationId="{207A9433-015F-6F02-EE2A-2F2F0CAFA103}"/>
          </ac:inkMkLst>
        </pc:inkChg>
      </pc:sldChg>
      <pc:sldChg chg="addSp delSp modSp mod">
        <pc:chgData name="Tim Cook" userId="d1c7cfb340f2c7ab" providerId="LiveId" clId="{FAA41CA0-58A2-43D6-AEB4-78039B1EF375}" dt="2023-04-07T00:53:43.618" v="1829"/>
        <pc:sldMkLst>
          <pc:docMk/>
          <pc:sldMk cId="417398348" sldId="454"/>
        </pc:sldMkLst>
        <pc:grpChg chg="mod">
          <ac:chgData name="Tim Cook" userId="d1c7cfb340f2c7ab" providerId="LiveId" clId="{FAA41CA0-58A2-43D6-AEB4-78039B1EF375}" dt="2023-04-07T00:53:43.618" v="1829"/>
          <ac:grpSpMkLst>
            <pc:docMk/>
            <pc:sldMk cId="417398348" sldId="454"/>
            <ac:grpSpMk id="5" creationId="{59EAC126-2402-8D83-CAF9-ADB420B1FD37}"/>
          </ac:grpSpMkLst>
        </pc:grpChg>
        <pc:grpChg chg="del mod">
          <ac:chgData name="Tim Cook" userId="d1c7cfb340f2c7ab" providerId="LiveId" clId="{FAA41CA0-58A2-43D6-AEB4-78039B1EF375}" dt="2023-04-07T00:12:52.404" v="1732"/>
          <ac:grpSpMkLst>
            <pc:docMk/>
            <pc:sldMk cId="417398348" sldId="454"/>
            <ac:grpSpMk id="5" creationId="{EBD61413-C4C4-89F1-E275-B9EB978F5C72}"/>
          </ac:grpSpMkLst>
        </pc:grpChg>
        <pc:grpChg chg="del mod">
          <ac:chgData name="Tim Cook" userId="d1c7cfb340f2c7ab" providerId="LiveId" clId="{FAA41CA0-58A2-43D6-AEB4-78039B1EF375}" dt="2023-04-07T00:09:54.427" v="1615"/>
          <ac:grpSpMkLst>
            <pc:docMk/>
            <pc:sldMk cId="417398348" sldId="454"/>
            <ac:grpSpMk id="6" creationId="{1ECC2A04-4EBA-00C3-E627-5219FA768397}"/>
          </ac:grpSpMkLst>
        </pc:grpChg>
        <pc:grpChg chg="del mod">
          <ac:chgData name="Tim Cook" userId="d1c7cfb340f2c7ab" providerId="LiveId" clId="{FAA41CA0-58A2-43D6-AEB4-78039B1EF375}" dt="2023-04-07T00:05:26.759" v="1234"/>
          <ac:grpSpMkLst>
            <pc:docMk/>
            <pc:sldMk cId="417398348" sldId="454"/>
            <ac:grpSpMk id="7" creationId="{9AE371CB-5823-6498-2633-955F3A4CC14E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FAA41CA0-58A2-43D6-AEB4-78039B1EF375}" dt="2023-04-07T00:05:37.391" v="1250"/>
          <ac:grpSpMkLst>
            <pc:docMk/>
            <pc:sldMk cId="417398348" sldId="454"/>
            <ac:grpSpMk id="22" creationId="{BB4C3A4A-A65B-AAF9-2669-8B909C757BED}"/>
          </ac:grpSpMkLst>
        </pc:grpChg>
        <pc:grpChg chg="del 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28" creationId="{D4C9DE60-33B8-6A57-1909-954DA627C9B9}"/>
          </ac:grpSpMkLst>
        </pc:grpChg>
        <pc:grpChg chg="del 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36" creationId="{63628140-106A-A8EC-D8BB-2CF847ED48EF}"/>
          </ac:grpSpMkLst>
        </pc:grpChg>
        <pc:grpChg chg="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FAA41CA0-58A2-43D6-AEB4-78039B1EF375}" dt="2023-04-07T00:05:46.141" v="1271"/>
          <ac:grpSpMkLst>
            <pc:docMk/>
            <pc:sldMk cId="417398348" sldId="454"/>
            <ac:grpSpMk id="37" creationId="{33D81AF2-19EC-777D-1CA6-40AE370EF698}"/>
          </ac:grpSpMkLst>
        </pc:grpChg>
        <pc:grpChg chg="del mod">
          <ac:chgData name="Tim Cook" userId="d1c7cfb340f2c7ab" providerId="LiveId" clId="{FAA41CA0-58A2-43D6-AEB4-78039B1EF375}" dt="2023-04-07T00:13:00.415" v="1741"/>
          <ac:grpSpMkLst>
            <pc:docMk/>
            <pc:sldMk cId="417398348" sldId="454"/>
            <ac:grpSpMk id="54" creationId="{31EE2AD5-9A73-238E-5033-DDDBAA9133F4}"/>
          </ac:grpSpMkLst>
        </pc:grpChg>
        <pc:grpChg chg="del mod">
          <ac:chgData name="Tim Cook" userId="d1c7cfb340f2c7ab" providerId="LiveId" clId="{FAA41CA0-58A2-43D6-AEB4-78039B1EF375}" dt="2023-04-07T00:05:56.406" v="1290"/>
          <ac:grpSpMkLst>
            <pc:docMk/>
            <pc:sldMk cId="417398348" sldId="454"/>
            <ac:grpSpMk id="54" creationId="{3468C2B8-D82B-A1EB-ED43-590A5D4B1772}"/>
          </ac:grpSpMkLst>
        </pc:grpChg>
        <pc:grpChg chg="del mod">
          <ac:chgData name="Tim Cook" userId="d1c7cfb340f2c7ab" providerId="LiveId" clId="{FAA41CA0-58A2-43D6-AEB4-78039B1EF375}" dt="2023-04-07T00:10:16.647" v="1635"/>
          <ac:grpSpMkLst>
            <pc:docMk/>
            <pc:sldMk cId="417398348" sldId="454"/>
            <ac:grpSpMk id="54" creationId="{609EBDE2-3640-2707-FA30-4CBCEE7E5044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FAA41CA0-58A2-43D6-AEB4-78039B1EF375}" dt="2023-04-07T00:06:04.625" v="1294"/>
          <ac:grpSpMkLst>
            <pc:docMk/>
            <pc:sldMk cId="417398348" sldId="454"/>
            <ac:grpSpMk id="59" creationId="{68024BA1-9880-71E0-1B36-043A0AA1B8FC}"/>
          </ac:grpSpMkLst>
        </pc:grpChg>
        <pc:grpChg chg="del 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0" creationId="{FC04BBDB-8D3F-5C77-B52B-9B1047AC304D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3" creationId="{A1BC5984-6064-E901-CB43-F231021C1DFD}"/>
          </ac:grpSpMkLst>
        </pc:grpChg>
        <pc:grpChg chg="del mod">
          <ac:chgData name="Tim Cook" userId="d1c7cfb340f2c7ab" providerId="LiveId" clId="{FAA41CA0-58A2-43D6-AEB4-78039B1EF375}" dt="2023-04-07T00:13:04.221" v="1745"/>
          <ac:grpSpMkLst>
            <pc:docMk/>
            <pc:sldMk cId="417398348" sldId="454"/>
            <ac:grpSpMk id="84" creationId="{753E618E-96B2-2854-5DF5-3661D6FA0E42}"/>
          </ac:grpSpMkLst>
        </pc:grpChg>
        <pc:grpChg chg="del mod">
          <ac:chgData name="Tim Cook" userId="d1c7cfb340f2c7ab" providerId="LiveId" clId="{FAA41CA0-58A2-43D6-AEB4-78039B1EF375}" dt="2023-04-07T00:10:33.796" v="1642"/>
          <ac:grpSpMkLst>
            <pc:docMk/>
            <pc:sldMk cId="417398348" sldId="454"/>
            <ac:grpSpMk id="85" creationId="{AB2EE137-36DA-2D42-4E5C-77921D807103}"/>
          </ac:grpSpMkLst>
        </pc:grpChg>
        <pc:grpChg chg="del mod">
          <ac:chgData name="Tim Cook" userId="d1c7cfb340f2c7ab" providerId="LiveId" clId="{FAA41CA0-58A2-43D6-AEB4-78039B1EF375}" dt="2023-04-07T00:06:24.241" v="1331"/>
          <ac:grpSpMkLst>
            <pc:docMk/>
            <pc:sldMk cId="417398348" sldId="454"/>
            <ac:grpSpMk id="86" creationId="{0D196C93-F6B4-5AB4-0373-C137B141288D}"/>
          </ac:grpSpMkLst>
        </pc:grpChg>
        <pc:grpChg chg="del mod">
          <ac:chgData name="Tim Cook" userId="d1c7cfb340f2c7ab" providerId="LiveId" clId="{FAA41CA0-58A2-43D6-AEB4-78039B1EF375}" dt="2023-04-07T00:13:06.908" v="1748"/>
          <ac:grpSpMkLst>
            <pc:docMk/>
            <pc:sldMk cId="417398348" sldId="454"/>
            <ac:grpSpMk id="86" creationId="{E6A1883A-6673-12F6-FBB9-43CF43258F98}"/>
          </ac:grpSpMkLst>
        </pc:grpChg>
        <pc:grpChg chg="del mod">
          <ac:chgData name="Tim Cook" userId="d1c7cfb340f2c7ab" providerId="LiveId" clId="{FAA41CA0-58A2-43D6-AEB4-78039B1EF375}" dt="2023-04-07T00:13:08.363" v="1750"/>
          <ac:grpSpMkLst>
            <pc:docMk/>
            <pc:sldMk cId="417398348" sldId="454"/>
            <ac:grpSpMk id="88" creationId="{CE26A875-957E-8B6E-BDE7-EF81DB30FEF2}"/>
          </ac:grpSpMkLst>
        </pc:grpChg>
        <pc:grpChg chg="del mod">
          <ac:chgData name="Tim Cook" userId="d1c7cfb340f2c7ab" providerId="LiveId" clId="{FAA41CA0-58A2-43D6-AEB4-78039B1EF375}" dt="2023-04-07T00:13:14.597" v="1753"/>
          <ac:grpSpMkLst>
            <pc:docMk/>
            <pc:sldMk cId="417398348" sldId="454"/>
            <ac:grpSpMk id="90" creationId="{4A574AC8-75D7-570D-3522-8F17425A5812}"/>
          </ac:grpSpMkLst>
        </pc:grpChg>
        <pc:grpChg chg="del mod">
          <ac:chgData name="Tim Cook" userId="d1c7cfb340f2c7ab" providerId="LiveId" clId="{FAA41CA0-58A2-43D6-AEB4-78039B1EF375}" dt="2023-04-07T00:10:47.669" v="1657"/>
          <ac:grpSpMkLst>
            <pc:docMk/>
            <pc:sldMk cId="417398348" sldId="454"/>
            <ac:grpSpMk id="92" creationId="{C58FA64F-F135-F08E-9DE2-39F4BD422E05}"/>
          </ac:grpSpMkLst>
        </pc:grpChg>
        <pc:grpChg chg="del mod">
          <ac:chgData name="Tim Cook" userId="d1c7cfb340f2c7ab" providerId="LiveId" clId="{FAA41CA0-58A2-43D6-AEB4-78039B1EF375}" dt="2023-04-07T00:13:19.595" v="1761"/>
          <ac:grpSpMkLst>
            <pc:docMk/>
            <pc:sldMk cId="417398348" sldId="454"/>
            <ac:grpSpMk id="92" creationId="{F7550E90-98C3-8460-7666-E67D3DE4F980}"/>
          </ac:grpSpMkLst>
        </pc:grpChg>
        <pc:grpChg chg="del mod">
          <ac:chgData name="Tim Cook" userId="d1c7cfb340f2c7ab" providerId="LiveId" clId="{FAA41CA0-58A2-43D6-AEB4-78039B1EF375}" dt="2023-04-07T00:06:24.241" v="1332"/>
          <ac:grpSpMkLst>
            <pc:docMk/>
            <pc:sldMk cId="417398348" sldId="454"/>
            <ac:grpSpMk id="95" creationId="{7BFBC47A-6739-E797-B6D2-F03C48160474}"/>
          </ac:grpSpMkLst>
        </pc:grpChg>
        <pc:grpChg chg="del mod">
          <ac:chgData name="Tim Cook" userId="d1c7cfb340f2c7ab" providerId="LiveId" clId="{FAA41CA0-58A2-43D6-AEB4-78039B1EF375}" dt="2023-04-07T00:10:47.669" v="1650"/>
          <ac:grpSpMkLst>
            <pc:docMk/>
            <pc:sldMk cId="417398348" sldId="454"/>
            <ac:grpSpMk id="95" creationId="{9F92EE72-80F2-C40A-202F-AA6CF6CFD6D8}"/>
          </ac:grpSpMkLst>
        </pc:grpChg>
        <pc:grpChg chg="del mod">
          <ac:chgData name="Tim Cook" userId="d1c7cfb340f2c7ab" providerId="LiveId" clId="{FAA41CA0-58A2-43D6-AEB4-78039B1EF375}" dt="2023-04-07T00:06:24.241" v="1328"/>
          <ac:grpSpMkLst>
            <pc:docMk/>
            <pc:sldMk cId="417398348" sldId="454"/>
            <ac:grpSpMk id="96" creationId="{522C7FAC-C22C-EB4B-9E40-79B8477756C1}"/>
          </ac:grpSpMkLst>
        </pc:grpChg>
        <pc:grpChg chg="del mod">
          <ac:chgData name="Tim Cook" userId="d1c7cfb340f2c7ab" providerId="LiveId" clId="{FAA41CA0-58A2-43D6-AEB4-78039B1EF375}" dt="2023-04-07T00:06:24.241" v="1335"/>
          <ac:grpSpMkLst>
            <pc:docMk/>
            <pc:sldMk cId="417398348" sldId="454"/>
            <ac:grpSpMk id="97" creationId="{AF71F33A-7526-D370-7AC1-CDAF5DECE745}"/>
          </ac:grpSpMkLst>
        </pc:grpChg>
        <pc:grpChg chg="del mod">
          <ac:chgData name="Tim Cook" userId="d1c7cfb340f2c7ab" providerId="LiveId" clId="{FAA41CA0-58A2-43D6-AEB4-78039B1EF375}" dt="2023-04-07T00:13:27.646" v="1768"/>
          <ac:grpSpMkLst>
            <pc:docMk/>
            <pc:sldMk cId="417398348" sldId="454"/>
            <ac:grpSpMk id="101" creationId="{31CD44F8-1F77-7984-7479-46F84A08577B}"/>
          </ac:grpSpMkLst>
        </pc:grpChg>
        <pc:grpChg chg="add del mod">
          <ac:chgData name="Tim Cook" userId="d1c7cfb340f2c7ab" providerId="LiveId" clId="{FAA41CA0-58A2-43D6-AEB4-78039B1EF375}" dt="2023-04-07T00:09:14.588" v="1593"/>
          <ac:grpSpMkLst>
            <pc:docMk/>
            <pc:sldMk cId="417398348" sldId="454"/>
            <ac:grpSpMk id="102" creationId="{8B12D10E-51E6-06D0-9C20-93E63BB15618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03" creationId="{2941F21E-3612-C408-9914-FC0380768ED9}"/>
          </ac:grpSpMkLst>
        </pc:grpChg>
        <pc:grpChg chg="del mod">
          <ac:chgData name="Tim Cook" userId="d1c7cfb340f2c7ab" providerId="LiveId" clId="{FAA41CA0-58A2-43D6-AEB4-78039B1EF375}" dt="2023-04-07T00:11:00.137" v="1670"/>
          <ac:grpSpMkLst>
            <pc:docMk/>
            <pc:sldMk cId="417398348" sldId="454"/>
            <ac:grpSpMk id="104" creationId="{1160FEE5-0F59-1E3C-B13B-7EBB49869692}"/>
          </ac:grpSpMkLst>
        </pc:grpChg>
        <pc:grpChg chg="del mod">
          <ac:chgData name="Tim Cook" userId="d1c7cfb340f2c7ab" providerId="LiveId" clId="{FAA41CA0-58A2-43D6-AEB4-78039B1EF375}" dt="2023-04-07T00:11:08.090" v="1679"/>
          <ac:grpSpMkLst>
            <pc:docMk/>
            <pc:sldMk cId="417398348" sldId="454"/>
            <ac:grpSpMk id="108" creationId="{1FCCC382-478E-AA63-90B6-2C6891421C4B}"/>
          </ac:grpSpMkLst>
        </pc:grpChg>
        <pc:grpChg chg="del mod">
          <ac:chgData name="Tim Cook" userId="d1c7cfb340f2c7ab" providerId="LiveId" clId="{FAA41CA0-58A2-43D6-AEB4-78039B1EF375}" dt="2023-04-07T00:11:10.011" v="1681"/>
          <ac:grpSpMkLst>
            <pc:docMk/>
            <pc:sldMk cId="417398348" sldId="454"/>
            <ac:grpSpMk id="112" creationId="{390213BF-1B64-7776-E46B-F23F77EEAFAB}"/>
          </ac:grpSpMkLst>
        </pc:grpChg>
        <pc:grpChg chg="del mod">
          <ac:chgData name="Tim Cook" userId="d1c7cfb340f2c7ab" providerId="LiveId" clId="{FAA41CA0-58A2-43D6-AEB4-78039B1EF375}" dt="2023-04-07T00:11:11.433" v="1683"/>
          <ac:grpSpMkLst>
            <pc:docMk/>
            <pc:sldMk cId="417398348" sldId="454"/>
            <ac:grpSpMk id="114" creationId="{2B62B648-36E8-4F06-C6DB-71D744E4F1D3}"/>
          </ac:grpSpMkLst>
        </pc:grpChg>
        <pc:grpChg chg="mod">
          <ac:chgData name="Tim Cook" userId="d1c7cfb340f2c7ab" providerId="LiveId" clId="{FAA41CA0-58A2-43D6-AEB4-78039B1EF375}" dt="2023-04-07T00:13:36.920" v="1778"/>
          <ac:grpSpMkLst>
            <pc:docMk/>
            <pc:sldMk cId="417398348" sldId="454"/>
            <ac:grpSpMk id="115" creationId="{CE234A53-96F3-0350-2C79-D2C5BD4299FF}"/>
          </ac:grpSpMkLst>
        </pc:grpChg>
        <pc:grpChg chg="del mod">
          <ac:chgData name="Tim Cook" userId="d1c7cfb340f2c7ab" providerId="LiveId" clId="{FAA41CA0-58A2-43D6-AEB4-78039B1EF375}" dt="2023-04-07T00:12:47.417" v="1725"/>
          <ac:grpSpMkLst>
            <pc:docMk/>
            <pc:sldMk cId="417398348" sldId="454"/>
            <ac:grpSpMk id="116" creationId="{9A28B0F7-80CE-E310-BD25-74547C869EC1}"/>
          </ac:grpSpMkLst>
        </pc:grpChg>
        <pc:grpChg chg="add del mod">
          <ac:chgData name="Tim Cook" userId="d1c7cfb340f2c7ab" providerId="LiveId" clId="{FAA41CA0-58A2-43D6-AEB4-78039B1EF375}" dt="2023-04-07T00:09:14.588" v="1601"/>
          <ac:grpSpMkLst>
            <pc:docMk/>
            <pc:sldMk cId="417398348" sldId="454"/>
            <ac:grpSpMk id="118" creationId="{5F3EF77C-A17D-59F3-6476-5D1FAF6D2014}"/>
          </ac:grpSpMkLst>
        </pc:grpChg>
        <pc:grpChg chg="add del mod">
          <ac:chgData name="Tim Cook" userId="d1c7cfb340f2c7ab" providerId="LiveId" clId="{FAA41CA0-58A2-43D6-AEB4-78039B1EF375}" dt="2023-04-07T00:09:14.588" v="1600"/>
          <ac:grpSpMkLst>
            <pc:docMk/>
            <pc:sldMk cId="417398348" sldId="454"/>
            <ac:grpSpMk id="119" creationId="{502BEBEE-B102-3BC0-519C-2AC4B69A30F9}"/>
          </ac:grpSpMkLst>
        </pc:grpChg>
        <pc:grpChg chg="del mod">
          <ac:chgData name="Tim Cook" userId="d1c7cfb340f2c7ab" providerId="LiveId" clId="{FAA41CA0-58A2-43D6-AEB4-78039B1EF375}" dt="2023-04-07T00:06:36.387" v="1362"/>
          <ac:grpSpMkLst>
            <pc:docMk/>
            <pc:sldMk cId="417398348" sldId="454"/>
            <ac:grpSpMk id="123" creationId="{A9835DDA-4FF1-018A-3AA0-3FB9F2B2D5CF}"/>
          </ac:grpSpMkLst>
        </pc:grpChg>
        <pc:grpChg chg="del mod">
          <ac:chgData name="Tim Cook" userId="d1c7cfb340f2c7ab" providerId="LiveId" clId="{FAA41CA0-58A2-43D6-AEB4-78039B1EF375}" dt="2023-04-07T00:11:20.893" v="1694"/>
          <ac:grpSpMkLst>
            <pc:docMk/>
            <pc:sldMk cId="417398348" sldId="454"/>
            <ac:grpSpMk id="123" creationId="{D9B3D46E-D391-217B-264D-8AAC7BC51438}"/>
          </ac:grpSpMkLst>
        </pc:grpChg>
        <pc:grpChg chg="del mod">
          <ac:chgData name="Tim Cook" userId="d1c7cfb340f2c7ab" providerId="LiveId" clId="{FAA41CA0-58A2-43D6-AEB4-78039B1EF375}" dt="2023-04-07T00:12:47.417" v="1726"/>
          <ac:grpSpMkLst>
            <pc:docMk/>
            <pc:sldMk cId="417398348" sldId="454"/>
            <ac:grpSpMk id="125" creationId="{CD48E443-A43A-4309-9BEE-361055B56616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6" creationId="{1C33C32B-7350-EF16-C5B0-CBDEF2260721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7" creationId="{C8963688-2376-A1F5-4239-EBF060BEE31D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8" creationId="{41B0E65A-7C44-5D82-94FC-6F09EC6FAAD0}"/>
          </ac:grpSpMkLst>
        </pc:grpChg>
        <pc:grpChg chg="add del mod">
          <ac:chgData name="Tim Cook" userId="d1c7cfb340f2c7ab" providerId="LiveId" clId="{FAA41CA0-58A2-43D6-AEB4-78039B1EF375}" dt="2023-04-07T00:09:14.588" v="1587"/>
          <ac:grpSpMkLst>
            <pc:docMk/>
            <pc:sldMk cId="417398348" sldId="454"/>
            <ac:grpSpMk id="149" creationId="{1AE26020-222B-6C61-7546-A656B0137A0D}"/>
          </ac:grpSpMkLst>
        </pc:grpChg>
        <pc:grpChg chg="mod">
          <ac:chgData name="Tim Cook" userId="d1c7cfb340f2c7ab" providerId="LiveId" clId="{FAA41CA0-58A2-43D6-AEB4-78039B1EF375}" dt="2023-04-07T00:11:26.752" v="1697"/>
          <ac:grpSpMkLst>
            <pc:docMk/>
            <pc:sldMk cId="417398348" sldId="454"/>
            <ac:grpSpMk id="151" creationId="{BCCD6D38-A65A-2A09-8E6F-4EFCA8211707}"/>
          </ac:grpSpMkLst>
        </pc:grpChg>
        <pc:grpChg chg="del mod">
          <ac:chgData name="Tim Cook" userId="d1c7cfb340f2c7ab" providerId="LiveId" clId="{FAA41CA0-58A2-43D6-AEB4-78039B1EF375}" dt="2023-04-07T00:06:52.184" v="1392"/>
          <ac:grpSpMkLst>
            <pc:docMk/>
            <pc:sldMk cId="417398348" sldId="454"/>
            <ac:grpSpMk id="153" creationId="{6864D53E-2228-FD5D-E839-F12C1F8B90A9}"/>
          </ac:grpSpMkLst>
        </pc:grpChg>
        <pc:grpChg chg="del mod">
          <ac:chgData name="Tim Cook" userId="d1c7cfb340f2c7ab" providerId="LiveId" clId="{FAA41CA0-58A2-43D6-AEB4-78039B1EF375}" dt="2023-04-07T00:11:32.048" v="1702"/>
          <ac:grpSpMkLst>
            <pc:docMk/>
            <pc:sldMk cId="417398348" sldId="454"/>
            <ac:grpSpMk id="154" creationId="{5DFE71E0-76B8-ECC5-29F2-8CAC030D9F91}"/>
          </ac:grpSpMkLst>
        </pc:grpChg>
        <pc:grpChg chg="del mod">
          <ac:chgData name="Tim Cook" userId="d1c7cfb340f2c7ab" providerId="LiveId" clId="{FAA41CA0-58A2-43D6-AEB4-78039B1EF375}" dt="2023-04-07T00:09:13.260" v="1585"/>
          <ac:grpSpMkLst>
            <pc:docMk/>
            <pc:sldMk cId="417398348" sldId="454"/>
            <ac:grpSpMk id="155" creationId="{3D21FD33-6D6C-60C6-C364-46A752C6375A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1" creationId="{BEBB65B9-AA52-A049-949D-821564393A98}"/>
          </ac:grpSpMkLst>
        </pc:grpChg>
        <pc:grpChg chg="del mod">
          <ac:chgData name="Tim Cook" userId="d1c7cfb340f2c7ab" providerId="LiveId" clId="{FAA41CA0-58A2-43D6-AEB4-78039B1EF375}" dt="2023-04-07T00:12:44.941" v="1716"/>
          <ac:grpSpMkLst>
            <pc:docMk/>
            <pc:sldMk cId="417398348" sldId="454"/>
            <ac:grpSpMk id="172" creationId="{E108A791-F628-B1EB-6547-56E9B23B6B1D}"/>
          </ac:grpSpMkLst>
        </pc:grpChg>
        <pc:grpChg chg="del mod">
          <ac:chgData name="Tim Cook" userId="d1c7cfb340f2c7ab" providerId="LiveId" clId="{FAA41CA0-58A2-43D6-AEB4-78039B1EF375}" dt="2023-04-07T00:13:43.763" v="1784"/>
          <ac:grpSpMkLst>
            <pc:docMk/>
            <pc:sldMk cId="417398348" sldId="454"/>
            <ac:grpSpMk id="173" creationId="{083B24F5-CA68-F760-BE47-BD277A05D253}"/>
          </ac:grpSpMkLst>
        </pc:grpChg>
        <pc:grpChg chg="del 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73" creationId="{E7499DA1-64DE-9651-3EF5-6C40858C996F}"/>
          </ac:grpSpMkLst>
        </pc:grpChg>
        <pc:grpChg chg="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83" creationId="{1A018557-46FB-E0B5-B5A6-03719162227F}"/>
          </ac:grpSpMkLst>
        </pc:grpChg>
        <pc:grpChg chg="del mod">
          <ac:chgData name="Tim Cook" userId="d1c7cfb340f2c7ab" providerId="LiveId" clId="{FAA41CA0-58A2-43D6-AEB4-78039B1EF375}" dt="2023-04-07T00:07:11.765" v="1429"/>
          <ac:grpSpMkLst>
            <pc:docMk/>
            <pc:sldMk cId="417398348" sldId="454"/>
            <ac:grpSpMk id="184" creationId="{0374394D-8E34-6219-87ED-FD609F01F510}"/>
          </ac:grpSpMkLst>
        </pc:grpChg>
        <pc:grpChg chg="del 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198" creationId="{D9AFF363-1DBF-4A93-4695-70D92E334E81}"/>
          </ac:grpSpMkLst>
        </pc:grpChg>
        <pc:grpChg chg="mod">
          <ac:chgData name="Tim Cook" userId="d1c7cfb340f2c7ab" providerId="LiveId" clId="{FAA41CA0-58A2-43D6-AEB4-78039B1EF375}" dt="2023-04-07T00:07:19.306" v="1444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FAA41CA0-58A2-43D6-AEB4-78039B1EF375}" dt="2023-04-07T00:11:43.839" v="1715"/>
          <ac:grpSpMkLst>
            <pc:docMk/>
            <pc:sldMk cId="417398348" sldId="454"/>
            <ac:grpSpMk id="210" creationId="{69EFE95A-8B9C-DDD7-8985-354771745985}"/>
          </ac:grpSpMkLst>
        </pc:grpChg>
        <pc:grpChg chg="del mod">
          <ac:chgData name="Tim Cook" userId="d1c7cfb340f2c7ab" providerId="LiveId" clId="{FAA41CA0-58A2-43D6-AEB4-78039B1EF375}" dt="2023-04-07T00:07:36.306" v="1484"/>
          <ac:grpSpMkLst>
            <pc:docMk/>
            <pc:sldMk cId="417398348" sldId="454"/>
            <ac:grpSpMk id="225" creationId="{2BD7B478-9954-D31C-F777-BFE21555C4B6}"/>
          </ac:grpSpMkLst>
        </pc:grpChg>
        <pc:grpChg chg="del mod">
          <ac:chgData name="Tim Cook" userId="d1c7cfb340f2c7ab" providerId="LiveId" clId="{FAA41CA0-58A2-43D6-AEB4-78039B1EF375}" dt="2023-04-07T00:07:48.613" v="1503"/>
          <ac:grpSpMkLst>
            <pc:docMk/>
            <pc:sldMk cId="417398348" sldId="454"/>
            <ac:grpSpMk id="235" creationId="{2F983CF3-CD43-6CA9-ECB8-21392C870CA1}"/>
          </ac:grpSpMkLst>
        </pc:grpChg>
        <pc:grpChg chg="del mod">
          <ac:chgData name="Tim Cook" userId="d1c7cfb340f2c7ab" providerId="LiveId" clId="{FAA41CA0-58A2-43D6-AEB4-78039B1EF375}" dt="2023-04-07T00:07:47.906" v="1500"/>
          <ac:grpSpMkLst>
            <pc:docMk/>
            <pc:sldMk cId="417398348" sldId="454"/>
            <ac:grpSpMk id="236" creationId="{B1FA52C3-6F92-FC3B-1A7C-0FDD8C4B3F14}"/>
          </ac:grpSpMkLst>
        </pc:grpChg>
        <pc:grpChg chg="mod">
          <ac:chgData name="Tim Cook" userId="d1c7cfb340f2c7ab" providerId="LiveId" clId="{FAA41CA0-58A2-43D6-AEB4-78039B1EF375}" dt="2023-04-07T00:08:00.708" v="1525"/>
          <ac:grpSpMkLst>
            <pc:docMk/>
            <pc:sldMk cId="417398348" sldId="454"/>
            <ac:grpSpMk id="251" creationId="{D620D371-BD77-439D-17B6-8FA12DB927F9}"/>
          </ac:grpSpMkLst>
        </pc:grpChg>
        <pc:grpChg chg="del mod">
          <ac:chgData name="Tim Cook" userId="d1c7cfb340f2c7ab" providerId="LiveId" clId="{FAA41CA0-58A2-43D6-AEB4-78039B1EF375}" dt="2023-04-07T00:09:48.084" v="1609"/>
          <ac:grpSpMkLst>
            <pc:docMk/>
            <pc:sldMk cId="417398348" sldId="454"/>
            <ac:grpSpMk id="259" creationId="{C9FB22CC-2925-6D0B-AC7E-02F76C55CD87}"/>
          </ac:grpSpMkLst>
        </pc:grpChg>
        <pc:inkChg chg="add del">
          <ac:chgData name="Tim Cook" userId="d1c7cfb340f2c7ab" providerId="LiveId" clId="{FAA41CA0-58A2-43D6-AEB4-78039B1EF375}" dt="2023-04-07T00:05:24.039" v="1230"/>
          <ac:inkMkLst>
            <pc:docMk/>
            <pc:sldMk cId="417398348" sldId="454"/>
            <ac:inkMk id="3" creationId="{36E6AF5F-28C1-FB4D-FD0D-D24B0B42E6C4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3" creationId="{59D06269-F442-7320-6831-D310E4417714}"/>
          </ac:inkMkLst>
        </pc:inkChg>
        <pc:inkChg chg="add del mod">
          <ac:chgData name="Tim Cook" userId="d1c7cfb340f2c7ab" providerId="LiveId" clId="{FAA41CA0-58A2-43D6-AEB4-78039B1EF375}" dt="2023-04-07T00:12:52.404" v="1733"/>
          <ac:inkMkLst>
            <pc:docMk/>
            <pc:sldMk cId="417398348" sldId="454"/>
            <ac:inkMk id="3" creationId="{7955DB1B-EF28-03E4-10E0-4ED0F30D79E5}"/>
          </ac:inkMkLst>
        </pc:inkChg>
        <pc:inkChg chg="add del mod">
          <ac:chgData name="Tim Cook" userId="d1c7cfb340f2c7ab" providerId="LiveId" clId="{FAA41CA0-58A2-43D6-AEB4-78039B1EF375}" dt="2023-04-07T00:09:54.427" v="1614"/>
          <ac:inkMkLst>
            <pc:docMk/>
            <pc:sldMk cId="417398348" sldId="454"/>
            <ac:inkMk id="3" creationId="{C10EA982-B9D8-4D1A-445C-5723B161E9AC}"/>
          </ac:inkMkLst>
        </pc:inkChg>
        <pc:inkChg chg="add del">
          <ac:chgData name="Tim Cook" userId="d1c7cfb340f2c7ab" providerId="LiveId" clId="{FAA41CA0-58A2-43D6-AEB4-78039B1EF375}" dt="2023-04-07T00:05:24.039" v="1229"/>
          <ac:inkMkLst>
            <pc:docMk/>
            <pc:sldMk cId="417398348" sldId="454"/>
            <ac:inkMk id="4" creationId="{29BDFA82-80C8-492C-9D11-AAAE64F32C25}"/>
          </ac:inkMkLst>
        </pc:inkChg>
        <pc:inkChg chg="add del mod">
          <ac:chgData name="Tim Cook" userId="d1c7cfb340f2c7ab" providerId="LiveId" clId="{FAA41CA0-58A2-43D6-AEB4-78039B1EF375}" dt="2023-04-07T00:12:52.404" v="1732"/>
          <ac:inkMkLst>
            <pc:docMk/>
            <pc:sldMk cId="417398348" sldId="454"/>
            <ac:inkMk id="4" creationId="{360DD00C-A46C-B246-7CE0-C95A626DE5BA}"/>
          </ac:inkMkLst>
        </pc:inkChg>
        <pc:inkChg chg="add del mod">
          <ac:chgData name="Tim Cook" userId="d1c7cfb340f2c7ab" providerId="LiveId" clId="{FAA41CA0-58A2-43D6-AEB4-78039B1EF375}" dt="2023-04-07T00:09:54.427" v="1616"/>
          <ac:inkMkLst>
            <pc:docMk/>
            <pc:sldMk cId="417398348" sldId="454"/>
            <ac:inkMk id="4" creationId="{52CB27F5-7F3F-1879-8614-90FACFABE69F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4" creationId="{819FDFB8-1111-4A92-7021-D5C5A5304026}"/>
          </ac:inkMkLst>
        </pc:inkChg>
        <pc:inkChg chg="add del mod">
          <ac:chgData name="Tim Cook" userId="d1c7cfb340f2c7ab" providerId="LiveId" clId="{FAA41CA0-58A2-43D6-AEB4-78039B1EF375}" dt="2023-04-07T00:05:26.759" v="1235"/>
          <ac:inkMkLst>
            <pc:docMk/>
            <pc:sldMk cId="417398348" sldId="454"/>
            <ac:inkMk id="5" creationId="{66F8D9A0-266D-29CD-7605-994625984ADD}"/>
          </ac:inkMkLst>
        </pc:inkChg>
        <pc:inkChg chg="add del mod">
          <ac:chgData name="Tim Cook" userId="d1c7cfb340f2c7ab" providerId="LiveId" clId="{FAA41CA0-58A2-43D6-AEB4-78039B1EF375}" dt="2023-04-07T00:09:54.427" v="1615"/>
          <ac:inkMkLst>
            <pc:docMk/>
            <pc:sldMk cId="417398348" sldId="454"/>
            <ac:inkMk id="5" creationId="{DE393A57-372A-1100-C2A4-98637A0F556D}"/>
          </ac:inkMkLst>
        </pc:inkChg>
        <pc:inkChg chg="add del mod">
          <ac:chgData name="Tim Cook" userId="d1c7cfb340f2c7ab" providerId="LiveId" clId="{FAA41CA0-58A2-43D6-AEB4-78039B1EF375}" dt="2023-04-07T00:05:26.759" v="1234"/>
          <ac:inkMkLst>
            <pc:docMk/>
            <pc:sldMk cId="417398348" sldId="454"/>
            <ac:inkMk id="6" creationId="{80E78897-7B62-F3C4-988F-1D47A01D58B7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6" creationId="{B56C185C-D7FA-706A-55BB-7C4BA005254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7" creationId="{01CA9EDE-6B80-1CCB-C140-93FE97DC8DA1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8" creationId="{D444A573-0190-74A0-0594-3FC87D26BBE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9" creationId="{CACF3EB9-6E75-F20A-E30C-A9B0925F58E3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0" creationId="{58A4AC23-5877-C7AF-A69A-56BE3BE14C24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1" creationId="{EF4D0E32-4860-2867-0D43-0C1CD698F5CF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2" creationId="{35CD36DC-7693-5FA2-6268-37ACC927A315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3" creationId="{67B230EC-F647-FFF1-C077-687204F80BB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4" creationId="{F30A8921-8A34-4570-F55A-D66793A4285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15" creationId="{2A100965-25A4-F93C-AA13-CA558D4977AD}"/>
          </ac:inkMkLst>
        </pc:inkChg>
        <pc:inkChg chg="add del">
          <ac:chgData name="Tim Cook" userId="d1c7cfb340f2c7ab" providerId="LiveId" clId="{FAA41CA0-58A2-43D6-AEB4-78039B1EF375}" dt="2023-04-07T00:05:33.585" v="1244"/>
          <ac:inkMkLst>
            <pc:docMk/>
            <pc:sldMk cId="417398348" sldId="454"/>
            <ac:inkMk id="15" creationId="{5BE93C6D-980F-1C1F-8B33-5D246EAE006B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8" creationId="{39477209-75CD-4921-36DC-65AA3EA6962A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9" creationId="{FEFBF1F0-E2ED-1A94-B434-50EE79A8B84E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0" creationId="{92898F1E-4D96-2C70-044E-442334260F4D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1" creationId="{A4675029-6C30-558B-9189-D6E3E6E548EB}"/>
          </ac:inkMkLst>
        </pc:inkChg>
        <pc:inkChg chg="add del">
          <ac:chgData name="Tim Cook" userId="d1c7cfb340f2c7ab" providerId="LiveId" clId="{FAA41CA0-58A2-43D6-AEB4-78039B1EF375}" dt="2023-04-07T00:05:42.399" v="1258"/>
          <ac:inkMkLst>
            <pc:docMk/>
            <pc:sldMk cId="417398348" sldId="454"/>
            <ac:inkMk id="23" creationId="{A1B95B24-E789-4043-C6B3-88A4736A761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3" creationId="{CC98357E-B91A-53FF-149C-41AF4A2FBF28}"/>
          </ac:inkMkLst>
        </pc:inkChg>
        <pc:inkChg chg="add del">
          <ac:chgData name="Tim Cook" userId="d1c7cfb340f2c7ab" providerId="LiveId" clId="{FAA41CA0-58A2-43D6-AEB4-78039B1EF375}" dt="2023-04-07T00:05:42.399" v="1263"/>
          <ac:inkMkLst>
            <pc:docMk/>
            <pc:sldMk cId="417398348" sldId="454"/>
            <ac:inkMk id="24" creationId="{6B696D4A-F630-880D-61F1-1B240CDE951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4" creationId="{D436C37F-8232-440B-7DE1-1BCE1B0A1993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5" creationId="{0509D80D-5EC9-B0BA-C660-29CA113B1775}"/>
          </ac:inkMkLst>
        </pc:inkChg>
        <pc:inkChg chg="add del">
          <ac:chgData name="Tim Cook" userId="d1c7cfb340f2c7ab" providerId="LiveId" clId="{FAA41CA0-58A2-43D6-AEB4-78039B1EF375}" dt="2023-04-07T00:05:42.399" v="1259"/>
          <ac:inkMkLst>
            <pc:docMk/>
            <pc:sldMk cId="417398348" sldId="454"/>
            <ac:inkMk id="25" creationId="{D6D703AC-A5A7-015F-7DB5-4AA4BEB72636}"/>
          </ac:inkMkLst>
        </pc:inkChg>
        <pc:inkChg chg="add del">
          <ac:chgData name="Tim Cook" userId="d1c7cfb340f2c7ab" providerId="LiveId" clId="{FAA41CA0-58A2-43D6-AEB4-78039B1EF375}" dt="2023-04-07T00:05:42.399" v="1262"/>
          <ac:inkMkLst>
            <pc:docMk/>
            <pc:sldMk cId="417398348" sldId="454"/>
            <ac:inkMk id="26" creationId="{4E4F2EDE-4B49-A425-19D5-ADBF6B51815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6" creationId="{5B1BD1D0-72A8-F424-D6DE-53C1ED30F7C9}"/>
          </ac:inkMkLst>
        </pc:inkChg>
        <pc:inkChg chg="add del">
          <ac:chgData name="Tim Cook" userId="d1c7cfb340f2c7ab" providerId="LiveId" clId="{FAA41CA0-58A2-43D6-AEB4-78039B1EF375}" dt="2023-04-07T00:05:42.399" v="1260"/>
          <ac:inkMkLst>
            <pc:docMk/>
            <pc:sldMk cId="417398348" sldId="454"/>
            <ac:inkMk id="27" creationId="{48B5BCC8-90D6-A841-CE1E-F47F721A1A2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7" creationId="{692FF3FD-1AF3-04AD-9880-DCD192B6A317}"/>
          </ac:inkMkLst>
        </pc:inkChg>
        <pc:inkChg chg="add del">
          <ac:chgData name="Tim Cook" userId="d1c7cfb340f2c7ab" providerId="LiveId" clId="{FAA41CA0-58A2-43D6-AEB4-78039B1EF375}" dt="2023-04-07T00:05:42.399" v="1261"/>
          <ac:inkMkLst>
            <pc:docMk/>
            <pc:sldMk cId="417398348" sldId="454"/>
            <ac:inkMk id="28" creationId="{C604F0B9-94AB-1F0C-A536-50BC2A8135A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8" creationId="{DC7D426B-2A9D-CE93-D47E-37EB71708955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9" creationId="{64B79615-8AB4-9816-7168-D03A9E8B0F44}"/>
          </ac:inkMkLst>
        </pc:inkChg>
        <pc:inkChg chg="add del">
          <ac:chgData name="Tim Cook" userId="d1c7cfb340f2c7ab" providerId="LiveId" clId="{FAA41CA0-58A2-43D6-AEB4-78039B1EF375}" dt="2023-04-07T00:05:42.399" v="1264"/>
          <ac:inkMkLst>
            <pc:docMk/>
            <pc:sldMk cId="417398348" sldId="454"/>
            <ac:inkMk id="29" creationId="{C3CC608E-7A43-7FDA-4CC6-A1E8700DF14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0" creationId="{D44A16F8-58D4-B4DC-9E6D-F28784C1B92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1" creationId="{EC7A994B-62AD-8199-C2EB-3F81C99A8BF4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2" creationId="{11CD4A72-55ED-A3A4-C7E2-4B18EA32198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3" creationId="{E0DBB1BE-ECD2-DAF1-FC32-3E282D7ED8F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4" creationId="{2B7953EE-7CC4-7F35-9EA5-21D098EBF8A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5" creationId="{AB43404D-E54E-903B-007F-F7A832D5C400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8" creationId="{2C41A8BE-D3A8-0490-F8EC-B177030AF97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9" creationId="{7B9991A0-CB2D-2391-2E45-D513CBB2B1D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0" creationId="{E4CBB9F5-7F56-97EB-0AE4-04F1151106D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1" creationId="{E36F02C3-0E67-1137-B868-243BB4EC0041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2" creationId="{C8E4A003-6FA1-21CC-B9B0-6C5D4939AB6B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3" creationId="{3560C484-48F4-4E8F-33A3-A9A162747BC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4" creationId="{11F33ECE-BDE6-E94F-5655-B3B8582B9D6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5" creationId="{84AFB987-22BE-CD93-819C-4D8E768E5AA6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6" creationId="{9CF5180E-D224-3BB6-EE27-40687C51AAE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7" creationId="{AB6AEB9A-CDA6-89CE-5DE7-4D4E2E6C35B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8" creationId="{A0B40496-FC5B-AC16-E198-CE1116BAE48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9" creationId="{84FE6270-2ADC-2CC7-6455-B800083AD88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50" creationId="{B4BA771F-B346-BA3E-EDC0-922E52DDCFDB}"/>
          </ac:inkMkLst>
        </pc:inkChg>
        <pc:inkChg chg="add del mod">
          <ac:chgData name="Tim Cook" userId="d1c7cfb340f2c7ab" providerId="LiveId" clId="{FAA41CA0-58A2-43D6-AEB4-78039B1EF375}" dt="2023-04-07T00:13:01.884" v="1742"/>
          <ac:inkMkLst>
            <pc:docMk/>
            <pc:sldMk cId="417398348" sldId="454"/>
            <ac:inkMk id="51" creationId="{93A2EA04-9CAD-7C3D-8795-3D0253FE3255}"/>
          </ac:inkMkLst>
        </pc:inkChg>
        <pc:inkChg chg="add del mod">
          <ac:chgData name="Tim Cook" userId="d1c7cfb340f2c7ab" providerId="LiveId" clId="{FAA41CA0-58A2-43D6-AEB4-78039B1EF375}" dt="2023-04-07T00:05:56.406" v="1291"/>
          <ac:inkMkLst>
            <pc:docMk/>
            <pc:sldMk cId="417398348" sldId="454"/>
            <ac:inkMk id="51" creationId="{A950F940-3E71-370C-D234-41BF295443CA}"/>
          </ac:inkMkLst>
        </pc:inkChg>
        <pc:inkChg chg="add del mod">
          <ac:chgData name="Tim Cook" userId="d1c7cfb340f2c7ab" providerId="LiveId" clId="{FAA41CA0-58A2-43D6-AEB4-78039B1EF375}" dt="2023-04-07T00:10:47.669" v="1657"/>
          <ac:inkMkLst>
            <pc:docMk/>
            <pc:sldMk cId="417398348" sldId="454"/>
            <ac:inkMk id="51" creationId="{EFF94801-E86E-9CA1-4CC5-513E881B7B5A}"/>
          </ac:inkMkLst>
        </pc:inkChg>
        <pc:inkChg chg="add del mod">
          <ac:chgData name="Tim Cook" userId="d1c7cfb340f2c7ab" providerId="LiveId" clId="{FAA41CA0-58A2-43D6-AEB4-78039B1EF375}" dt="2023-04-07T00:10:47.669" v="1654"/>
          <ac:inkMkLst>
            <pc:docMk/>
            <pc:sldMk cId="417398348" sldId="454"/>
            <ac:inkMk id="52" creationId="{53C5772F-89D1-A9C1-F193-9732B209AEA8}"/>
          </ac:inkMkLst>
        </pc:inkChg>
        <pc:inkChg chg="add del mod">
          <ac:chgData name="Tim Cook" userId="d1c7cfb340f2c7ab" providerId="LiveId" clId="{FAA41CA0-58A2-43D6-AEB4-78039B1EF375}" dt="2023-04-07T00:05:56.406" v="1289"/>
          <ac:inkMkLst>
            <pc:docMk/>
            <pc:sldMk cId="417398348" sldId="454"/>
            <ac:inkMk id="52" creationId="{9CBD8232-8ACD-140B-D9C7-BDCEADB7394C}"/>
          </ac:inkMkLst>
        </pc:inkChg>
        <pc:inkChg chg="add del mod">
          <ac:chgData name="Tim Cook" userId="d1c7cfb340f2c7ab" providerId="LiveId" clId="{FAA41CA0-58A2-43D6-AEB4-78039B1EF375}" dt="2023-04-07T00:13:10.660" v="1751"/>
          <ac:inkMkLst>
            <pc:docMk/>
            <pc:sldMk cId="417398348" sldId="454"/>
            <ac:inkMk id="52" creationId="{B78B1E04-3473-ECFF-BAAF-DC23B1233D9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53" creationId="{70F85EE2-618D-C7AA-8738-329961BBE8A3}"/>
          </ac:inkMkLst>
        </pc:inkChg>
        <pc:inkChg chg="add del mod">
          <ac:chgData name="Tim Cook" userId="d1c7cfb340f2c7ab" providerId="LiveId" clId="{FAA41CA0-58A2-43D6-AEB4-78039B1EF375}" dt="2023-04-07T00:05:56.406" v="1290"/>
          <ac:inkMkLst>
            <pc:docMk/>
            <pc:sldMk cId="417398348" sldId="454"/>
            <ac:inkMk id="53" creationId="{93061FDB-76A9-BA3C-70C8-58EE10F836C2}"/>
          </ac:inkMkLst>
        </pc:inkChg>
        <pc:inkChg chg="add del mod">
          <ac:chgData name="Tim Cook" userId="d1c7cfb340f2c7ab" providerId="LiveId" clId="{FAA41CA0-58A2-43D6-AEB4-78039B1EF375}" dt="2023-04-07T00:10:47.669" v="1647"/>
          <ac:inkMkLst>
            <pc:docMk/>
            <pc:sldMk cId="417398348" sldId="454"/>
            <ac:inkMk id="53" creationId="{E2A73D8D-BB6E-CC92-FF5F-2A371E4AAC2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7" creationId="{934C27FA-ED99-84C0-3B12-53925EE1651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8" creationId="{961D8F17-F73F-731D-B186-92EB349E1DB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0" creationId="{BC997F9F-D0C5-A301-B478-F1122C0E49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1" creationId="{BE5B3935-BA17-E425-D42B-08AD0B34A1E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2" creationId="{CFF1349B-1DDA-538F-809F-A43E100C5D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3" creationId="{6F688B83-2D44-3C81-5F57-004DCE58D9A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4" creationId="{94986AC4-EA84-C921-E97F-2758E80CFCA0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5" creationId="{5DA6209D-4CA7-C6E0-72B6-F03263C64DF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6" creationId="{91CCDDCA-F229-92E9-2577-D9EE62C8135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7" creationId="{EF62CD56-4894-4361-88A6-23C6C8E157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8" creationId="{4EB57A69-31D9-5E34-3FBE-2130AD24454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9" creationId="{40060DFB-62B4-F6C5-71D4-13594BCFA52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0" creationId="{E7A58F29-5AF1-53CD-C231-65CF0E13C8A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1" creationId="{84D026B7-1A27-7A96-7519-E149068F3F3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2" creationId="{856CFA10-B13E-B595-E117-D6912348079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3" creationId="{60675E06-8D9F-7D6E-EC02-1DDCE4BF35B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4" creationId="{128FDEAC-02AE-8C56-E6E2-C2E9D88443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5" creationId="{7F04CDEB-BAEF-2E63-3C53-13DBAD3873E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6" creationId="{0778B93F-36E3-1DF2-79DA-83B3A8CC2FF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7" creationId="{3FC9A6B6-F8F1-79A7-27B8-D65E670711A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8" creationId="{4C27BCFE-2783-D0F4-80B3-FC17203197A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9" creationId="{6CF4C966-94B6-27B5-2C1B-07DA57B0FC3D}"/>
          </ac:inkMkLst>
        </pc:inkChg>
        <pc:inkChg chg="add del mod">
          <ac:chgData name="Tim Cook" userId="d1c7cfb340f2c7ab" providerId="LiveId" clId="{FAA41CA0-58A2-43D6-AEB4-78039B1EF375}" dt="2023-04-07T00:10:47.669" v="1658"/>
          <ac:inkMkLst>
            <pc:docMk/>
            <pc:sldMk cId="417398348" sldId="454"/>
            <ac:inkMk id="80" creationId="{0EDD8E6F-A6E6-938A-27DB-BCDF63D03390}"/>
          </ac:inkMkLst>
        </pc:inkChg>
        <pc:inkChg chg="add del mod">
          <ac:chgData name="Tim Cook" userId="d1c7cfb340f2c7ab" providerId="LiveId" clId="{FAA41CA0-58A2-43D6-AEB4-78039B1EF375}" dt="2023-04-07T00:13:01.884" v="1743"/>
          <ac:inkMkLst>
            <pc:docMk/>
            <pc:sldMk cId="417398348" sldId="454"/>
            <ac:inkMk id="80" creationId="{28B92490-8C5B-7DF7-2E5F-5EC5D41B73A3}"/>
          </ac:inkMkLst>
        </pc:inkChg>
        <pc:inkChg chg="add del mod">
          <ac:chgData name="Tim Cook" userId="d1c7cfb340f2c7ab" providerId="LiveId" clId="{FAA41CA0-58A2-43D6-AEB4-78039B1EF375}" dt="2023-04-07T00:06:24.241" v="1333"/>
          <ac:inkMkLst>
            <pc:docMk/>
            <pc:sldMk cId="417398348" sldId="454"/>
            <ac:inkMk id="84" creationId="{0F8A0512-DFC4-0C47-2F10-349636997C51}"/>
          </ac:inkMkLst>
        </pc:inkChg>
        <pc:inkChg chg="add del mod">
          <ac:chgData name="Tim Cook" userId="d1c7cfb340f2c7ab" providerId="LiveId" clId="{FAA41CA0-58A2-43D6-AEB4-78039B1EF375}" dt="2023-04-07T00:10:47.669" v="1652"/>
          <ac:inkMkLst>
            <pc:docMk/>
            <pc:sldMk cId="417398348" sldId="454"/>
            <ac:inkMk id="84" creationId="{CD6DC041-03AC-5BCA-AF6B-C590AC36FE1A}"/>
          </ac:inkMkLst>
        </pc:inkChg>
        <pc:inkChg chg="add del mod">
          <ac:chgData name="Tim Cook" userId="d1c7cfb340f2c7ab" providerId="LiveId" clId="{FAA41CA0-58A2-43D6-AEB4-78039B1EF375}" dt="2023-04-07T00:13:04.799" v="1746"/>
          <ac:inkMkLst>
            <pc:docMk/>
            <pc:sldMk cId="417398348" sldId="454"/>
            <ac:inkMk id="85" creationId="{4FFDF1DC-B4C8-A239-EE0B-AD136817ADB1}"/>
          </ac:inkMkLst>
        </pc:inkChg>
        <pc:inkChg chg="add del mod">
          <ac:chgData name="Tim Cook" userId="d1c7cfb340f2c7ab" providerId="LiveId" clId="{FAA41CA0-58A2-43D6-AEB4-78039B1EF375}" dt="2023-04-07T00:06:24.241" v="1331"/>
          <ac:inkMkLst>
            <pc:docMk/>
            <pc:sldMk cId="417398348" sldId="454"/>
            <ac:inkMk id="85" creationId="{A3F44826-B2E2-8129-C7A4-072348731FCA}"/>
          </ac:inkMkLst>
        </pc:inkChg>
        <pc:inkChg chg="add del mod">
          <ac:chgData name="Tim Cook" userId="d1c7cfb340f2c7ab" providerId="LiveId" clId="{FAA41CA0-58A2-43D6-AEB4-78039B1EF375}" dt="2023-04-07T00:10:47.669" v="1651"/>
          <ac:inkMkLst>
            <pc:docMk/>
            <pc:sldMk cId="417398348" sldId="454"/>
            <ac:inkMk id="86" creationId="{44766B5D-731F-84F4-B5BF-903AFB85EF12}"/>
          </ac:inkMkLst>
        </pc:inkChg>
        <pc:inkChg chg="add del mod">
          <ac:chgData name="Tim Cook" userId="d1c7cfb340f2c7ab" providerId="LiveId" clId="{FAA41CA0-58A2-43D6-AEB4-78039B1EF375}" dt="2023-04-07T00:10:47.669" v="1646"/>
          <ac:inkMkLst>
            <pc:docMk/>
            <pc:sldMk cId="417398348" sldId="454"/>
            <ac:inkMk id="87" creationId="{44838141-AC95-D2F2-FCD0-FFEF91DD9729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87" creationId="{8B1D0246-4804-2613-9A02-320936616408}"/>
          </ac:inkMkLst>
        </pc:inkChg>
        <pc:inkChg chg="add del mod">
          <ac:chgData name="Tim Cook" userId="d1c7cfb340f2c7ab" providerId="LiveId" clId="{FAA41CA0-58A2-43D6-AEB4-78039B1EF375}" dt="2023-04-07T00:06:24.241" v="1337"/>
          <ac:inkMkLst>
            <pc:docMk/>
            <pc:sldMk cId="417398348" sldId="454"/>
            <ac:inkMk id="87" creationId="{DC80198A-FE25-B731-7A53-06BD51369920}"/>
          </ac:inkMkLst>
        </pc:inkChg>
        <pc:inkChg chg="add del mod">
          <ac:chgData name="Tim Cook" userId="d1c7cfb340f2c7ab" providerId="LiveId" clId="{FAA41CA0-58A2-43D6-AEB4-78039B1EF375}" dt="2023-04-07T00:10:47.669" v="1649"/>
          <ac:inkMkLst>
            <pc:docMk/>
            <pc:sldMk cId="417398348" sldId="454"/>
            <ac:inkMk id="88" creationId="{5AFEB1E0-C244-DA4B-D9FA-68D754564449}"/>
          </ac:inkMkLst>
        </pc:inkChg>
        <pc:inkChg chg="add del mod">
          <ac:chgData name="Tim Cook" userId="d1c7cfb340f2c7ab" providerId="LiveId" clId="{FAA41CA0-58A2-43D6-AEB4-78039B1EF375}" dt="2023-04-07T00:06:24.241" v="1335"/>
          <ac:inkMkLst>
            <pc:docMk/>
            <pc:sldMk cId="417398348" sldId="454"/>
            <ac:inkMk id="88" creationId="{842B202D-636E-2E79-C711-62D2924BC8FB}"/>
          </ac:inkMkLst>
        </pc:inkChg>
        <pc:inkChg chg="add del mod">
          <ac:chgData name="Tim Cook" userId="d1c7cfb340f2c7ab" providerId="LiveId" clId="{FAA41CA0-58A2-43D6-AEB4-78039B1EF375}" dt="2023-04-07T00:13:27.646" v="1768"/>
          <ac:inkMkLst>
            <pc:docMk/>
            <pc:sldMk cId="417398348" sldId="454"/>
            <ac:inkMk id="89" creationId="{180E42B9-05D6-5489-724E-0767BF05962C}"/>
          </ac:inkMkLst>
        </pc:inkChg>
        <pc:inkChg chg="add del mod">
          <ac:chgData name="Tim Cook" userId="d1c7cfb340f2c7ab" providerId="LiveId" clId="{FAA41CA0-58A2-43D6-AEB4-78039B1EF375}" dt="2023-04-07T00:10:47.669" v="1648"/>
          <ac:inkMkLst>
            <pc:docMk/>
            <pc:sldMk cId="417398348" sldId="454"/>
            <ac:inkMk id="89" creationId="{96E30B35-B378-EDD6-04B8-B5F85CC892D5}"/>
          </ac:inkMkLst>
        </pc:inkChg>
        <pc:inkChg chg="add del mod">
          <ac:chgData name="Tim Cook" userId="d1c7cfb340f2c7ab" providerId="LiveId" clId="{FAA41CA0-58A2-43D6-AEB4-78039B1EF375}" dt="2023-04-07T00:06:24.241" v="1334"/>
          <ac:inkMkLst>
            <pc:docMk/>
            <pc:sldMk cId="417398348" sldId="454"/>
            <ac:inkMk id="89" creationId="{E7732ACC-8C51-DEC6-77BC-2AB6A8D59E78}"/>
          </ac:inkMkLst>
        </pc:inkChg>
        <pc:inkChg chg="add del mod">
          <ac:chgData name="Tim Cook" userId="d1c7cfb340f2c7ab" providerId="LiveId" clId="{FAA41CA0-58A2-43D6-AEB4-78039B1EF375}" dt="2023-04-07T00:10:47.669" v="1653"/>
          <ac:inkMkLst>
            <pc:docMk/>
            <pc:sldMk cId="417398348" sldId="454"/>
            <ac:inkMk id="90" creationId="{0ED6367E-FB75-B518-599E-DC1FCC5934B3}"/>
          </ac:inkMkLst>
        </pc:inkChg>
        <pc:inkChg chg="add del mod">
          <ac:chgData name="Tim Cook" userId="d1c7cfb340f2c7ab" providerId="LiveId" clId="{FAA41CA0-58A2-43D6-AEB4-78039B1EF375}" dt="2023-04-07T00:06:24.241" v="1330"/>
          <ac:inkMkLst>
            <pc:docMk/>
            <pc:sldMk cId="417398348" sldId="454"/>
            <ac:inkMk id="90" creationId="{11054F96-AE80-4C94-E597-5DBC032A308D}"/>
          </ac:inkMkLst>
        </pc:inkChg>
        <pc:inkChg chg="add del mod">
          <ac:chgData name="Tim Cook" userId="d1c7cfb340f2c7ab" providerId="LiveId" clId="{FAA41CA0-58A2-43D6-AEB4-78039B1EF375}" dt="2023-04-07T00:13:14.956" v="1754"/>
          <ac:inkMkLst>
            <pc:docMk/>
            <pc:sldMk cId="417398348" sldId="454"/>
            <ac:inkMk id="91" creationId="{7898B4A4-76B3-E179-2008-AC182D823412}"/>
          </ac:inkMkLst>
        </pc:inkChg>
        <pc:inkChg chg="add del mod">
          <ac:chgData name="Tim Cook" userId="d1c7cfb340f2c7ab" providerId="LiveId" clId="{FAA41CA0-58A2-43D6-AEB4-78039B1EF375}" dt="2023-04-07T00:06:24.241" v="1328"/>
          <ac:inkMkLst>
            <pc:docMk/>
            <pc:sldMk cId="417398348" sldId="454"/>
            <ac:inkMk id="91" creationId="{CD83945D-11E8-1E15-EB5A-59897883E0DD}"/>
          </ac:inkMkLst>
        </pc:inkChg>
        <pc:inkChg chg="add del mod">
          <ac:chgData name="Tim Cook" userId="d1c7cfb340f2c7ab" providerId="LiveId" clId="{FAA41CA0-58A2-43D6-AEB4-78039B1EF375}" dt="2023-04-07T00:10:47.669" v="1656"/>
          <ac:inkMkLst>
            <pc:docMk/>
            <pc:sldMk cId="417398348" sldId="454"/>
            <ac:inkMk id="91" creationId="{D6D5E4FB-C63E-A795-C54E-70F6F1F3A5DD}"/>
          </ac:inkMkLst>
        </pc:inkChg>
        <pc:inkChg chg="add del mod">
          <ac:chgData name="Tim Cook" userId="d1c7cfb340f2c7ab" providerId="LiveId" clId="{FAA41CA0-58A2-43D6-AEB4-78039B1EF375}" dt="2023-04-07T00:06:24.241" v="1332"/>
          <ac:inkMkLst>
            <pc:docMk/>
            <pc:sldMk cId="417398348" sldId="454"/>
            <ac:inkMk id="92" creationId="{2CD2E5A6-50C4-F729-E934-E9BFD5E472D8}"/>
          </ac:inkMkLst>
        </pc:inkChg>
        <pc:inkChg chg="add del mod">
          <ac:chgData name="Tim Cook" userId="d1c7cfb340f2c7ab" providerId="LiveId" clId="{FAA41CA0-58A2-43D6-AEB4-78039B1EF375}" dt="2023-04-07T00:06:24.241" v="1336"/>
          <ac:inkMkLst>
            <pc:docMk/>
            <pc:sldMk cId="417398348" sldId="454"/>
            <ac:inkMk id="93" creationId="{557263F1-B9C6-AE61-BCA9-F4166655FE9C}"/>
          </ac:inkMkLst>
        </pc:inkChg>
        <pc:inkChg chg="add del mod">
          <ac:chgData name="Tim Cook" userId="d1c7cfb340f2c7ab" providerId="LiveId" clId="{FAA41CA0-58A2-43D6-AEB4-78039B1EF375}" dt="2023-04-07T00:10:47.669" v="1655"/>
          <ac:inkMkLst>
            <pc:docMk/>
            <pc:sldMk cId="417398348" sldId="454"/>
            <ac:inkMk id="93" creationId="{65F34E4B-A240-EB07-F09A-FDD0A32BF3C1}"/>
          </ac:inkMkLst>
        </pc:inkChg>
        <pc:inkChg chg="add del mod">
          <ac:chgData name="Tim Cook" userId="d1c7cfb340f2c7ab" providerId="LiveId" clId="{FAA41CA0-58A2-43D6-AEB4-78039B1EF375}" dt="2023-04-07T00:13:23.033" v="1767"/>
          <ac:inkMkLst>
            <pc:docMk/>
            <pc:sldMk cId="417398348" sldId="454"/>
            <ac:inkMk id="93" creationId="{BF1D64F5-65D2-5D7A-9D8E-B8C7F2B5D7F9}"/>
          </ac:inkMkLst>
        </pc:inkChg>
        <pc:inkChg chg="add del mod">
          <ac:chgData name="Tim Cook" userId="d1c7cfb340f2c7ab" providerId="LiveId" clId="{FAA41CA0-58A2-43D6-AEB4-78039B1EF375}" dt="2023-04-07T00:13:23.033" v="1765"/>
          <ac:inkMkLst>
            <pc:docMk/>
            <pc:sldMk cId="417398348" sldId="454"/>
            <ac:inkMk id="94" creationId="{81562DC3-3A09-4424-6E62-2D9D57C0A4CF}"/>
          </ac:inkMkLst>
        </pc:inkChg>
        <pc:inkChg chg="add del mod">
          <ac:chgData name="Tim Cook" userId="d1c7cfb340f2c7ab" providerId="LiveId" clId="{FAA41CA0-58A2-43D6-AEB4-78039B1EF375}" dt="2023-04-07T00:10:47.669" v="1650"/>
          <ac:inkMkLst>
            <pc:docMk/>
            <pc:sldMk cId="417398348" sldId="454"/>
            <ac:inkMk id="94" creationId="{F1F0C30F-0910-AF38-B1F8-5D8885F5FFE1}"/>
          </ac:inkMkLst>
        </pc:inkChg>
        <pc:inkChg chg="add del mod">
          <ac:chgData name="Tim Cook" userId="d1c7cfb340f2c7ab" providerId="LiveId" clId="{FAA41CA0-58A2-43D6-AEB4-78039B1EF375}" dt="2023-04-07T00:06:24.241" v="1329"/>
          <ac:inkMkLst>
            <pc:docMk/>
            <pc:sldMk cId="417398348" sldId="454"/>
            <ac:inkMk id="94" creationId="{F7441E02-7DF8-4283-3836-CF184CB643A4}"/>
          </ac:inkMkLst>
        </pc:inkChg>
        <pc:inkChg chg="add del mod">
          <ac:chgData name="Tim Cook" userId="d1c7cfb340f2c7ab" providerId="LiveId" clId="{FAA41CA0-58A2-43D6-AEB4-78039B1EF375}" dt="2023-04-07T00:13:23.033" v="1766"/>
          <ac:inkMkLst>
            <pc:docMk/>
            <pc:sldMk cId="417398348" sldId="454"/>
            <ac:inkMk id="95" creationId="{35E67E27-A485-7EBD-0CA4-9994304EF169}"/>
          </ac:inkMkLst>
        </pc:inkChg>
        <pc:inkChg chg="add del mod">
          <ac:chgData name="Tim Cook" userId="d1c7cfb340f2c7ab" providerId="LiveId" clId="{FAA41CA0-58A2-43D6-AEB4-78039B1EF375}" dt="2023-04-07T00:13:23.033" v="1763"/>
          <ac:inkMkLst>
            <pc:docMk/>
            <pc:sldMk cId="417398348" sldId="454"/>
            <ac:inkMk id="96" creationId="{0842C1E6-AC36-69F4-D310-19ACB5CCF41D}"/>
          </ac:inkMkLst>
        </pc:inkChg>
        <pc:inkChg chg="add del mod">
          <ac:chgData name="Tim Cook" userId="d1c7cfb340f2c7ab" providerId="LiveId" clId="{FAA41CA0-58A2-43D6-AEB4-78039B1EF375}" dt="2023-04-07T00:11:00.137" v="1666"/>
          <ac:inkMkLst>
            <pc:docMk/>
            <pc:sldMk cId="417398348" sldId="454"/>
            <ac:inkMk id="96" creationId="{51B4171F-358D-1AAB-C0CD-84CA26562406}"/>
          </ac:inkMkLst>
        </pc:inkChg>
        <pc:inkChg chg="add del mod">
          <ac:chgData name="Tim Cook" userId="d1c7cfb340f2c7ab" providerId="LiveId" clId="{FAA41CA0-58A2-43D6-AEB4-78039B1EF375}" dt="2023-04-07T00:11:00.137" v="1669"/>
          <ac:inkMkLst>
            <pc:docMk/>
            <pc:sldMk cId="417398348" sldId="454"/>
            <ac:inkMk id="97" creationId="{41C5F220-1FF7-6BDA-EDCC-DD313F6B86D3}"/>
          </ac:inkMkLst>
        </pc:inkChg>
        <pc:inkChg chg="add del mod">
          <ac:chgData name="Tim Cook" userId="d1c7cfb340f2c7ab" providerId="LiveId" clId="{FAA41CA0-58A2-43D6-AEB4-78039B1EF375}" dt="2023-04-07T00:13:23.033" v="1764"/>
          <ac:inkMkLst>
            <pc:docMk/>
            <pc:sldMk cId="417398348" sldId="454"/>
            <ac:inkMk id="97" creationId="{6FC8ACC8-FDBE-21BD-C9BF-CE6A160EEEF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8" creationId="{CB53B3C2-2BEA-2A4F-6748-FEA7F9E237B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9" creationId="{DA9EA82E-5709-79C2-F243-D00691A8EB57}"/>
          </ac:inkMkLst>
        </pc:inkChg>
        <pc:inkChg chg="add del mod">
          <ac:chgData name="Tim Cook" userId="d1c7cfb340f2c7ab" providerId="LiveId" clId="{FAA41CA0-58A2-43D6-AEB4-78039B1EF375}" dt="2023-04-07T00:11:00.137" v="1670"/>
          <ac:inkMkLst>
            <pc:docMk/>
            <pc:sldMk cId="417398348" sldId="454"/>
            <ac:inkMk id="100" creationId="{9598DDF5-263E-6100-F3C6-002595879CDE}"/>
          </ac:inkMkLst>
        </pc:inkChg>
        <pc:inkChg chg="add del mod">
          <ac:chgData name="Tim Cook" userId="d1c7cfb340f2c7ab" providerId="LiveId" clId="{FAA41CA0-58A2-43D6-AEB4-78039B1EF375}" dt="2023-04-07T00:13:23.033" v="1762"/>
          <ac:inkMkLst>
            <pc:docMk/>
            <pc:sldMk cId="417398348" sldId="454"/>
            <ac:inkMk id="100" creationId="{CE486523-7683-8FDF-8C45-1576F47BC357}"/>
          </ac:inkMkLst>
        </pc:inkChg>
        <pc:inkChg chg="add del mod">
          <ac:chgData name="Tim Cook" userId="d1c7cfb340f2c7ab" providerId="LiveId" clId="{FAA41CA0-58A2-43D6-AEB4-78039B1EF375}" dt="2023-04-07T00:09:14.588" v="1604"/>
          <ac:inkMkLst>
            <pc:docMk/>
            <pc:sldMk cId="417398348" sldId="454"/>
            <ac:inkMk id="100" creationId="{DD7F23A0-F965-10C5-2779-B50D02CA0C4A}"/>
          </ac:inkMkLst>
        </pc:inkChg>
        <pc:inkChg chg="add del mod">
          <ac:chgData name="Tim Cook" userId="d1c7cfb340f2c7ab" providerId="LiveId" clId="{FAA41CA0-58A2-43D6-AEB4-78039B1EF375}" dt="2023-04-07T00:11:01.090" v="1671"/>
          <ac:inkMkLst>
            <pc:docMk/>
            <pc:sldMk cId="417398348" sldId="454"/>
            <ac:inkMk id="101" creationId="{3677B07F-1438-F03F-3BB4-B93A55A16FC2}"/>
          </ac:inkMkLst>
        </pc:inkChg>
        <pc:inkChg chg="add del mod">
          <ac:chgData name="Tim Cook" userId="d1c7cfb340f2c7ab" providerId="LiveId" clId="{FAA41CA0-58A2-43D6-AEB4-78039B1EF375}" dt="2023-04-07T00:09:14.588" v="1593"/>
          <ac:inkMkLst>
            <pc:docMk/>
            <pc:sldMk cId="417398348" sldId="454"/>
            <ac:inkMk id="101" creationId="{E9C0E338-FE0F-570F-A0DC-92BD58D31BC6}"/>
          </ac:inkMkLst>
        </pc:inkChg>
        <pc:inkChg chg="add del mod">
          <ac:chgData name="Tim Cook" userId="d1c7cfb340f2c7ab" providerId="LiveId" clId="{FAA41CA0-58A2-43D6-AEB4-78039B1EF375}" dt="2023-04-07T00:11:00.137" v="1668"/>
          <ac:inkMkLst>
            <pc:docMk/>
            <pc:sldMk cId="417398348" sldId="454"/>
            <ac:inkMk id="102" creationId="{6B86B00A-CEE4-2478-E235-00CF85C3EF51}"/>
          </ac:inkMkLst>
        </pc:inkChg>
        <pc:inkChg chg="add del mod">
          <ac:chgData name="Tim Cook" userId="d1c7cfb340f2c7ab" providerId="LiveId" clId="{FAA41CA0-58A2-43D6-AEB4-78039B1EF375}" dt="2023-04-07T00:13:34.911" v="1777"/>
          <ac:inkMkLst>
            <pc:docMk/>
            <pc:sldMk cId="417398348" sldId="454"/>
            <ac:inkMk id="102" creationId="{BCC82338-C2EC-2FC9-4FA5-7310FD60C08B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4" creationId="{08AFEDFE-686F-76F0-0AC0-36E3A941A0BD}"/>
          </ac:inkMkLst>
        </pc:inkChg>
        <pc:inkChg chg="add del mod">
          <ac:chgData name="Tim Cook" userId="d1c7cfb340f2c7ab" providerId="LiveId" clId="{FAA41CA0-58A2-43D6-AEB4-78039B1EF375}" dt="2023-04-07T00:09:14.588" v="1592"/>
          <ac:inkMkLst>
            <pc:docMk/>
            <pc:sldMk cId="417398348" sldId="454"/>
            <ac:inkMk id="104" creationId="{7EB92326-40B1-9031-B75D-FCD94741C4A0}"/>
          </ac:inkMkLst>
        </pc:inkChg>
        <pc:inkChg chg="add del">
          <ac:chgData name="Tim Cook" userId="d1c7cfb340f2c7ab" providerId="LiveId" clId="{FAA41CA0-58A2-43D6-AEB4-78039B1EF375}" dt="2023-04-07T00:11:00.137" v="1667"/>
          <ac:inkMkLst>
            <pc:docMk/>
            <pc:sldMk cId="417398348" sldId="454"/>
            <ac:inkMk id="105" creationId="{2A28184B-3E34-D8E0-0EFD-2DA66529FDAA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5" creationId="{6E186EC1-5014-A3BA-F0D0-8C703C387B98}"/>
          </ac:inkMkLst>
        </pc:inkChg>
        <pc:inkChg chg="add del mod">
          <ac:chgData name="Tim Cook" userId="d1c7cfb340f2c7ab" providerId="LiveId" clId="{FAA41CA0-58A2-43D6-AEB4-78039B1EF375}" dt="2023-04-07T00:09:14.588" v="1596"/>
          <ac:inkMkLst>
            <pc:docMk/>
            <pc:sldMk cId="417398348" sldId="454"/>
            <ac:inkMk id="105" creationId="{7CD9789B-8BCD-4A66-DBEB-10FACA7AED28}"/>
          </ac:inkMkLst>
        </pc:inkChg>
        <pc:inkChg chg="add del mod">
          <ac:chgData name="Tim Cook" userId="d1c7cfb340f2c7ab" providerId="LiveId" clId="{FAA41CA0-58A2-43D6-AEB4-78039B1EF375}" dt="2023-04-07T00:12:47.417" v="1723"/>
          <ac:inkMkLst>
            <pc:docMk/>
            <pc:sldMk cId="417398348" sldId="454"/>
            <ac:inkMk id="106" creationId="{FCFAE214-68C3-C14A-E91D-09E4C976FBBC}"/>
          </ac:inkMkLst>
        </pc:inkChg>
        <pc:inkChg chg="add del mod">
          <ac:chgData name="Tim Cook" userId="d1c7cfb340f2c7ab" providerId="LiveId" clId="{FAA41CA0-58A2-43D6-AEB4-78039B1EF375}" dt="2023-04-07T00:09:14.588" v="1602"/>
          <ac:inkMkLst>
            <pc:docMk/>
            <pc:sldMk cId="417398348" sldId="454"/>
            <ac:inkMk id="106" creationId="{FE59C92F-E594-115F-FF62-5DD330F2C286}"/>
          </ac:inkMkLst>
        </pc:inkChg>
        <pc:inkChg chg="add del mod">
          <ac:chgData name="Tim Cook" userId="d1c7cfb340f2c7ab" providerId="LiveId" clId="{FAA41CA0-58A2-43D6-AEB4-78039B1EF375}" dt="2023-04-07T00:12:47.417" v="1725"/>
          <ac:inkMkLst>
            <pc:docMk/>
            <pc:sldMk cId="417398348" sldId="454"/>
            <ac:inkMk id="107" creationId="{DFE24B07-0C03-0747-D3F1-11BC87D36D67}"/>
          </ac:inkMkLst>
        </pc:inkChg>
        <pc:inkChg chg="add del mod">
          <ac:chgData name="Tim Cook" userId="d1c7cfb340f2c7ab" providerId="LiveId" clId="{FAA41CA0-58A2-43D6-AEB4-78039B1EF375}" dt="2023-04-07T00:09:14.588" v="1597"/>
          <ac:inkMkLst>
            <pc:docMk/>
            <pc:sldMk cId="417398348" sldId="454"/>
            <ac:inkMk id="107" creationId="{F60A3CC1-0C16-28EC-5DD1-9CD2604B8423}"/>
          </ac:inkMkLst>
        </pc:inkChg>
        <pc:inkChg chg="add del mod">
          <ac:chgData name="Tim Cook" userId="d1c7cfb340f2c7ab" providerId="LiveId" clId="{FAA41CA0-58A2-43D6-AEB4-78039B1EF375}" dt="2023-04-07T00:09:14.588" v="1590"/>
          <ac:inkMkLst>
            <pc:docMk/>
            <pc:sldMk cId="417398348" sldId="454"/>
            <ac:inkMk id="108" creationId="{CE33B247-702F-9A88-D1BB-FC285EF9E754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8" creationId="{E8DA39B7-DF4E-6D0B-EF77-673ACBBDC6F9}"/>
          </ac:inkMkLst>
        </pc:inkChg>
        <pc:inkChg chg="add del mod">
          <ac:chgData name="Tim Cook" userId="d1c7cfb340f2c7ab" providerId="LiveId" clId="{FAA41CA0-58A2-43D6-AEB4-78039B1EF375}" dt="2023-04-07T00:09:14.588" v="1589"/>
          <ac:inkMkLst>
            <pc:docMk/>
            <pc:sldMk cId="417398348" sldId="454"/>
            <ac:inkMk id="109" creationId="{5CFB1287-E6A6-6A30-0D90-78E541461C24}"/>
          </ac:inkMkLst>
        </pc:inkChg>
        <pc:inkChg chg="add del mod">
          <ac:chgData name="Tim Cook" userId="d1c7cfb340f2c7ab" providerId="LiveId" clId="{FAA41CA0-58A2-43D6-AEB4-78039B1EF375}" dt="2023-04-07T00:12:47.417" v="1722"/>
          <ac:inkMkLst>
            <pc:docMk/>
            <pc:sldMk cId="417398348" sldId="454"/>
            <ac:inkMk id="109" creationId="{D49E4725-BAA9-64C6-1B07-B479618E7E7A}"/>
          </ac:inkMkLst>
        </pc:inkChg>
        <pc:inkChg chg="add del mod">
          <ac:chgData name="Tim Cook" userId="d1c7cfb340f2c7ab" providerId="LiveId" clId="{FAA41CA0-58A2-43D6-AEB4-78039B1EF375}" dt="2023-04-07T00:12:47.417" v="1727"/>
          <ac:inkMkLst>
            <pc:docMk/>
            <pc:sldMk cId="417398348" sldId="454"/>
            <ac:inkMk id="110" creationId="{21980C2A-E6A2-3015-56F6-FF6AC269084A}"/>
          </ac:inkMkLst>
        </pc:inkChg>
        <pc:inkChg chg="add del mod">
          <ac:chgData name="Tim Cook" userId="d1c7cfb340f2c7ab" providerId="LiveId" clId="{FAA41CA0-58A2-43D6-AEB4-78039B1EF375}" dt="2023-04-07T00:09:14.588" v="1600"/>
          <ac:inkMkLst>
            <pc:docMk/>
            <pc:sldMk cId="417398348" sldId="454"/>
            <ac:inkMk id="110" creationId="{9C72ED51-CD4E-D81A-066D-B0AC08EF433F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1" creationId="{5FB31FA6-FBBA-3676-488C-E3950A99DF59}"/>
          </ac:inkMkLst>
        </pc:inkChg>
        <pc:inkChg chg="add del">
          <ac:chgData name="Tim Cook" userId="d1c7cfb340f2c7ab" providerId="LiveId" clId="{FAA41CA0-58A2-43D6-AEB4-78039B1EF375}" dt="2023-04-07T00:11:07.590" v="1678"/>
          <ac:inkMkLst>
            <pc:docMk/>
            <pc:sldMk cId="417398348" sldId="454"/>
            <ac:inkMk id="111" creationId="{84D6E96D-9F8B-6475-D2A4-04264B959AFE}"/>
          </ac:inkMkLst>
        </pc:inkChg>
        <pc:inkChg chg="add del mod">
          <ac:chgData name="Tim Cook" userId="d1c7cfb340f2c7ab" providerId="LiveId" clId="{FAA41CA0-58A2-43D6-AEB4-78039B1EF375}" dt="2023-04-07T00:09:14.588" v="1598"/>
          <ac:inkMkLst>
            <pc:docMk/>
            <pc:sldMk cId="417398348" sldId="454"/>
            <ac:inkMk id="111" creationId="{B4D8EEBF-C4A5-EF01-4543-8AD863464801}"/>
          </ac:inkMkLst>
        </pc:inkChg>
        <pc:inkChg chg="add del mod">
          <ac:chgData name="Tim Cook" userId="d1c7cfb340f2c7ab" providerId="LiveId" clId="{FAA41CA0-58A2-43D6-AEB4-78039B1EF375}" dt="2023-04-07T00:09:14.588" v="1595"/>
          <ac:inkMkLst>
            <pc:docMk/>
            <pc:sldMk cId="417398348" sldId="454"/>
            <ac:inkMk id="112" creationId="{7D35E07B-49F3-4A2C-0ABA-0901ECBAC22C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2" creationId="{C0C7717A-15CB-0378-7528-6FD6E4D131D2}"/>
          </ac:inkMkLst>
        </pc:inkChg>
        <pc:inkChg chg="add del mod">
          <ac:chgData name="Tim Cook" userId="d1c7cfb340f2c7ab" providerId="LiveId" clId="{FAA41CA0-58A2-43D6-AEB4-78039B1EF375}" dt="2023-04-07T00:12:47.417" v="1721"/>
          <ac:inkMkLst>
            <pc:docMk/>
            <pc:sldMk cId="417398348" sldId="454"/>
            <ac:inkMk id="113" creationId="{1546B3F6-9693-2772-51EA-5C30527A49FC}"/>
          </ac:inkMkLst>
        </pc:inkChg>
        <pc:inkChg chg="add del mod">
          <ac:chgData name="Tim Cook" userId="d1c7cfb340f2c7ab" providerId="LiveId" clId="{FAA41CA0-58A2-43D6-AEB4-78039B1EF375}" dt="2023-04-07T00:09:14.588" v="1599"/>
          <ac:inkMkLst>
            <pc:docMk/>
            <pc:sldMk cId="417398348" sldId="454"/>
            <ac:inkMk id="113" creationId="{D941803E-69A4-B30F-DBA0-585BEDE6882E}"/>
          </ac:inkMkLst>
        </pc:inkChg>
        <pc:inkChg chg="add del mod">
          <ac:chgData name="Tim Cook" userId="d1c7cfb340f2c7ab" providerId="LiveId" clId="{FAA41CA0-58A2-43D6-AEB4-78039B1EF375}" dt="2023-04-07T00:09:14.588" v="1594"/>
          <ac:inkMkLst>
            <pc:docMk/>
            <pc:sldMk cId="417398348" sldId="454"/>
            <ac:inkMk id="114" creationId="{D9FC52A7-BBAD-1CDA-9578-531421335922}"/>
          </ac:inkMkLst>
        </pc:inkChg>
        <pc:inkChg chg="add del mod">
          <ac:chgData name="Tim Cook" userId="d1c7cfb340f2c7ab" providerId="LiveId" clId="{FAA41CA0-58A2-43D6-AEB4-78039B1EF375}" dt="2023-04-07T00:13:36.920" v="1778"/>
          <ac:inkMkLst>
            <pc:docMk/>
            <pc:sldMk cId="417398348" sldId="454"/>
            <ac:inkMk id="114" creationId="{E450B5FE-E55D-5658-F191-6A2A1A50F497}"/>
          </ac:inkMkLst>
        </pc:inkChg>
        <pc:inkChg chg="add del mod">
          <ac:chgData name="Tim Cook" userId="d1c7cfb340f2c7ab" providerId="LiveId" clId="{FAA41CA0-58A2-43D6-AEB4-78039B1EF375}" dt="2023-04-07T00:09:14.588" v="1603"/>
          <ac:inkMkLst>
            <pc:docMk/>
            <pc:sldMk cId="417398348" sldId="454"/>
            <ac:inkMk id="115" creationId="{4A7F77A5-A81A-1E43-D69F-9DA15C0C4BD5}"/>
          </ac:inkMkLst>
        </pc:inkChg>
        <pc:inkChg chg="add del mod">
          <ac:chgData name="Tim Cook" userId="d1c7cfb340f2c7ab" providerId="LiveId" clId="{FAA41CA0-58A2-43D6-AEB4-78039B1EF375}" dt="2023-04-07T00:11:13.964" v="1684"/>
          <ac:inkMkLst>
            <pc:docMk/>
            <pc:sldMk cId="417398348" sldId="454"/>
            <ac:inkMk id="115" creationId="{596D48C8-FD31-85C0-6F29-CD2236B7AEDC}"/>
          </ac:inkMkLst>
        </pc:inkChg>
        <pc:inkChg chg="add del mod">
          <ac:chgData name="Tim Cook" userId="d1c7cfb340f2c7ab" providerId="LiveId" clId="{FAA41CA0-58A2-43D6-AEB4-78039B1EF375}" dt="2023-04-07T00:09:14.588" v="1591"/>
          <ac:inkMkLst>
            <pc:docMk/>
            <pc:sldMk cId="417398348" sldId="454"/>
            <ac:inkMk id="116" creationId="{96E3D0BC-7E6E-6E67-2FE0-95B20BFAB81B}"/>
          </ac:inkMkLst>
        </pc:inkChg>
        <pc:inkChg chg="add del mod">
          <ac:chgData name="Tim Cook" userId="d1c7cfb340f2c7ab" providerId="LiveId" clId="{FAA41CA0-58A2-43D6-AEB4-78039B1EF375}" dt="2023-04-07T00:09:14.588" v="1601"/>
          <ac:inkMkLst>
            <pc:docMk/>
            <pc:sldMk cId="417398348" sldId="454"/>
            <ac:inkMk id="117" creationId="{A045176B-D0DC-47AB-2E88-FBA21704902F}"/>
          </ac:inkMkLst>
        </pc:inkChg>
        <pc:inkChg chg="add del">
          <ac:chgData name="Tim Cook" userId="d1c7cfb340f2c7ab" providerId="LiveId" clId="{FAA41CA0-58A2-43D6-AEB4-78039B1EF375}" dt="2023-04-07T00:13:39.420" v="1780"/>
          <ac:inkMkLst>
            <pc:docMk/>
            <pc:sldMk cId="417398348" sldId="454"/>
            <ac:inkMk id="117" creationId="{C70DE3A0-1A78-718E-5C3B-C099CA0BB510}"/>
          </ac:inkMkLst>
        </pc:inkChg>
        <pc:inkChg chg="add del mod">
          <ac:chgData name="Tim Cook" userId="d1c7cfb340f2c7ab" providerId="LiveId" clId="{FAA41CA0-58A2-43D6-AEB4-78039B1EF375}" dt="2023-04-07T00:11:18.282" v="1692"/>
          <ac:inkMkLst>
            <pc:docMk/>
            <pc:sldMk cId="417398348" sldId="454"/>
            <ac:inkMk id="117" creationId="{CA1E41BD-2E96-4665-E73F-C0B7A7040A0F}"/>
          </ac:inkMkLst>
        </pc:inkChg>
        <pc:inkChg chg="add del mod">
          <ac:chgData name="Tim Cook" userId="d1c7cfb340f2c7ab" providerId="LiveId" clId="{FAA41CA0-58A2-43D6-AEB4-78039B1EF375}" dt="2023-04-07T00:12:44.941" v="1720"/>
          <ac:inkMkLst>
            <pc:docMk/>
            <pc:sldMk cId="417398348" sldId="454"/>
            <ac:inkMk id="118" creationId="{EA39F1C5-C7FC-0B1A-D8CC-E1E6414EFF1F}"/>
          </ac:inkMkLst>
        </pc:inkChg>
        <pc:inkChg chg="add del mod">
          <ac:chgData name="Tim Cook" userId="d1c7cfb340f2c7ab" providerId="LiveId" clId="{FAA41CA0-58A2-43D6-AEB4-78039B1EF375}" dt="2023-04-07T00:12:44.941" v="1717"/>
          <ac:inkMkLst>
            <pc:docMk/>
            <pc:sldMk cId="417398348" sldId="454"/>
            <ac:inkMk id="119" creationId="{04BD59E8-B25B-0BC1-8369-F0A97B395A91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120" creationId="{74ECAA9B-1FA0-FDF1-5B2A-28AF508B4138}"/>
          </ac:inkMkLst>
        </pc:inkChg>
        <pc:inkChg chg="add del mod">
          <ac:chgData name="Tim Cook" userId="d1c7cfb340f2c7ab" providerId="LiveId" clId="{FAA41CA0-58A2-43D6-AEB4-78039B1EF375}" dt="2023-04-07T00:12:44.941" v="1718"/>
          <ac:inkMkLst>
            <pc:docMk/>
            <pc:sldMk cId="417398348" sldId="454"/>
            <ac:inkMk id="120" creationId="{F412FE00-9934-7798-6809-2FC00FBAB4EA}"/>
          </ac:inkMkLst>
        </pc:inkChg>
        <pc:inkChg chg="add del mod">
          <ac:chgData name="Tim Cook" userId="d1c7cfb340f2c7ab" providerId="LiveId" clId="{FAA41CA0-58A2-43D6-AEB4-78039B1EF375}" dt="2023-04-07T00:12:47.417" v="1726"/>
          <ac:inkMkLst>
            <pc:docMk/>
            <pc:sldMk cId="417398348" sldId="454"/>
            <ac:inkMk id="121" creationId="{C411C26C-7B86-066C-8F72-A565A9F65983}"/>
          </ac:inkMkLst>
        </pc:inkChg>
        <pc:inkChg chg="add del mod">
          <ac:chgData name="Tim Cook" userId="d1c7cfb340f2c7ab" providerId="LiveId" clId="{FAA41CA0-58A2-43D6-AEB4-78039B1EF375}" dt="2023-04-07T00:06:36.387" v="1362"/>
          <ac:inkMkLst>
            <pc:docMk/>
            <pc:sldMk cId="417398348" sldId="454"/>
            <ac:inkMk id="121" creationId="{D7E7A757-93EB-FFF1-C4A2-44DBB6205759}"/>
          </ac:inkMkLst>
        </pc:inkChg>
        <pc:inkChg chg="add del mod">
          <ac:chgData name="Tim Cook" userId="d1c7cfb340f2c7ab" providerId="LiveId" clId="{FAA41CA0-58A2-43D6-AEB4-78039B1EF375}" dt="2023-04-07T00:06:36.387" v="1363"/>
          <ac:inkMkLst>
            <pc:docMk/>
            <pc:sldMk cId="417398348" sldId="454"/>
            <ac:inkMk id="122" creationId="{19857FBF-7BC3-2A7A-FA64-2F8E9A08476B}"/>
          </ac:inkMkLst>
        </pc:inkChg>
        <pc:inkChg chg="add del mod">
          <ac:chgData name="Tim Cook" userId="d1c7cfb340f2c7ab" providerId="LiveId" clId="{FAA41CA0-58A2-43D6-AEB4-78039B1EF375}" dt="2023-04-07T00:12:47.417" v="1724"/>
          <ac:inkMkLst>
            <pc:docMk/>
            <pc:sldMk cId="417398348" sldId="454"/>
            <ac:inkMk id="122" creationId="{4D5680AE-1CAB-C51A-70D0-DFCF4D107C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23" creationId="{044C43A8-C285-A513-4A39-0A0865CD29ED}"/>
          </ac:inkMkLst>
        </pc:inkChg>
        <pc:inkChg chg="add del mod">
          <ac:chgData name="Tim Cook" userId="d1c7cfb340f2c7ab" providerId="LiveId" clId="{FAA41CA0-58A2-43D6-AEB4-78039B1EF375}" dt="2023-04-07T00:09:14.588" v="1588"/>
          <ac:inkMkLst>
            <pc:docMk/>
            <pc:sldMk cId="417398348" sldId="454"/>
            <ac:inkMk id="124" creationId="{0015B999-A133-5E18-0125-5F0EED1D96E6}"/>
          </ac:inkMkLst>
        </pc:inkChg>
        <pc:inkChg chg="add del mod">
          <ac:chgData name="Tim Cook" userId="d1c7cfb340f2c7ab" providerId="LiveId" clId="{FAA41CA0-58A2-43D6-AEB4-78039B1EF375}" dt="2023-04-07T00:12:47.417" v="1728"/>
          <ac:inkMkLst>
            <pc:docMk/>
            <pc:sldMk cId="417398348" sldId="454"/>
            <ac:inkMk id="124" creationId="{F5A7F7F2-6596-6BE6-DC4E-4BD3F4E30292}"/>
          </ac:inkMkLst>
        </pc:inkChg>
        <pc:inkChg chg="add del mod">
          <ac:chgData name="Tim Cook" userId="d1c7cfb340f2c7ab" providerId="LiveId" clId="{FAA41CA0-58A2-43D6-AEB4-78039B1EF375}" dt="2023-04-07T00:09:14.588" v="1587"/>
          <ac:inkMkLst>
            <pc:docMk/>
            <pc:sldMk cId="417398348" sldId="454"/>
            <ac:inkMk id="125" creationId="{1CEE9F71-990B-9F56-554A-AFC1D9903195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6" creationId="{82134A9B-0CD1-698E-5EF4-8C51691B5C3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7" creationId="{34CAF977-FA60-E4DF-6C73-0D78C7C857A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8" creationId="{D7E0D4AE-0C4F-2664-5C58-DC8CF9723A8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9" creationId="{96F8777C-98AC-1BC3-082D-DD22FCE321B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0" creationId="{DBD153AC-510F-984C-B0C1-8C32B7A47A5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1" creationId="{7212295B-4542-E29B-89D3-26D6889E415A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2" creationId="{02D9F20C-B71A-9DBC-505E-667DEDAEA42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3" creationId="{38AD789B-378D-087B-A3C5-DE179EC0F6A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4" creationId="{1EFC0FF3-C81C-59A0-F6C1-B6542A6954A6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5" creationId="{0F95D308-ABC5-A648-1088-214ACC46A94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6" creationId="{C1D2C402-8083-D26F-27B9-91D08947C10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7" creationId="{A9C005D1-8E81-5AE0-00A4-2A6A470936D4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8" creationId="{A39B89AA-2C41-F19D-D56F-C9A5F09D13BB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9" creationId="{00041981-893E-9223-664A-D4391869EBB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0" creationId="{D9E119E6-88BB-4395-A6D0-2650B53CA93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1" creationId="{F7BA250A-8962-CBEA-0B69-DDFEAE2DBB0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2" creationId="{8987A438-EECC-82A7-6CF5-04C1B8FF7AB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3" creationId="{9C811F07-0E5D-0E56-66CD-584E2CE04FE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4" creationId="{C59CFE82-7F9F-573A-F870-4B3F34CE525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5" creationId="{F6AD8E39-812A-4EBC-4D0C-97789F385D93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49" creationId="{BED9AC0A-739E-9C7B-2199-311A0CB22D61}"/>
          </ac:inkMkLst>
        </pc:inkChg>
        <pc:inkChg chg="add del mod">
          <ac:chgData name="Tim Cook" userId="d1c7cfb340f2c7ab" providerId="LiveId" clId="{FAA41CA0-58A2-43D6-AEB4-78039B1EF375}" dt="2023-04-07T00:09:13.260" v="1584"/>
          <ac:inkMkLst>
            <pc:docMk/>
            <pc:sldMk cId="417398348" sldId="454"/>
            <ac:inkMk id="150" creationId="{7EDFE06E-5F3E-E81C-F97E-B8C3996067B2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50" creationId="{A68BA939-3357-3C22-10E0-C156A27D51E6}"/>
          </ac:inkMkLst>
        </pc:inkChg>
        <pc:inkChg chg="add del mod">
          <ac:chgData name="Tim Cook" userId="d1c7cfb340f2c7ab" providerId="LiveId" clId="{FAA41CA0-58A2-43D6-AEB4-78039B1EF375}" dt="2023-04-07T00:09:13.260" v="1586"/>
          <ac:inkMkLst>
            <pc:docMk/>
            <pc:sldMk cId="417398348" sldId="454"/>
            <ac:inkMk id="151" creationId="{9967F164-BC28-DC02-3557-911C703C2F9E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2" creationId="{6B84B44E-E2DA-82D4-3DC7-2658A716D5EC}"/>
          </ac:inkMkLst>
        </pc:inkChg>
        <pc:inkChg chg="add del mod">
          <ac:chgData name="Tim Cook" userId="d1c7cfb340f2c7ab" providerId="LiveId" clId="{FAA41CA0-58A2-43D6-AEB4-78039B1EF375}" dt="2023-04-07T00:09:13.260" v="1583"/>
          <ac:inkMkLst>
            <pc:docMk/>
            <pc:sldMk cId="417398348" sldId="454"/>
            <ac:inkMk id="152" creationId="{E96A5089-A1CD-F2C2-8EA6-E8A421C7C54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3" creationId="{5F8EFD3E-60D6-CEED-FD94-6975EE163FD0}"/>
          </ac:inkMkLst>
        </pc:inkChg>
        <pc:inkChg chg="add del mod">
          <ac:chgData name="Tim Cook" userId="d1c7cfb340f2c7ab" providerId="LiveId" clId="{FAA41CA0-58A2-43D6-AEB4-78039B1EF375}" dt="2023-04-07T00:13:43.763" v="1784"/>
          <ac:inkMkLst>
            <pc:docMk/>
            <pc:sldMk cId="417398348" sldId="454"/>
            <ac:inkMk id="154" creationId="{73D68C50-329B-4F6A-23FB-4CCAC12B4D82}"/>
          </ac:inkMkLst>
        </pc:inkChg>
        <pc:inkChg chg="add del mod">
          <ac:chgData name="Tim Cook" userId="d1c7cfb340f2c7ab" providerId="LiveId" clId="{FAA41CA0-58A2-43D6-AEB4-78039B1EF375}" dt="2023-04-07T00:09:13.260" v="1585"/>
          <ac:inkMkLst>
            <pc:docMk/>
            <pc:sldMk cId="417398348" sldId="454"/>
            <ac:inkMk id="154" creationId="{7846D7FB-5988-4363-1E88-DA1A7B1DFA1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5" creationId="{59F841D6-DD1A-4B07-3888-8D7474BF57D4}"/>
          </ac:inkMkLst>
        </pc:inkChg>
        <pc:inkChg chg="add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6" creationId="{44D23004-6E97-1EA3-FE8F-2434F1F1F852}"/>
          </ac:inkMkLst>
        </pc:inkChg>
        <pc:inkChg chg="add del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7" creationId="{3CA410A0-985E-6119-9DDA-FE8EBF034F9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8" creationId="{59500E41-FCE9-4D09-BBD3-8C0E926A91E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9" creationId="{3917EEE2-1FB9-A44D-5D78-15DC879F0B4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0" creationId="{ED5C76C3-704C-FD44-4F22-1C0B8B56622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1" creationId="{D0AA058B-8D2D-D107-213A-652A65BEF49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2" creationId="{5E2F8583-A92E-F9D0-2297-5C38013AAB2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3" creationId="{AEA4F35C-01DA-52B2-0D2D-CACFE6FE259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4" creationId="{B02E2350-9AC8-C25C-23FF-195483B86CC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5" creationId="{24D521E2-CB7B-418B-170A-7467A56289B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6" creationId="{2998459C-0C9D-EA71-0C3B-C724B8F41E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7" creationId="{D412C891-3446-167B-0F00-1C2BEEF3DF4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8" creationId="{E2E33BC6-CA68-B579-2D76-3A67CB699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9" creationId="{098D2EAB-8315-A7E2-0442-ACCBF358C908}"/>
          </ac:inkMkLst>
        </pc:inkChg>
        <pc:inkChg chg="add del">
          <ac:chgData name="Tim Cook" userId="d1c7cfb340f2c7ab" providerId="LiveId" clId="{FAA41CA0-58A2-43D6-AEB4-78039B1EF375}" dt="2023-04-07T00:07:05.949" v="1413"/>
          <ac:inkMkLst>
            <pc:docMk/>
            <pc:sldMk cId="417398348" sldId="454"/>
            <ac:inkMk id="173" creationId="{BA246DF3-5850-81E7-184B-731FD8079A48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4" creationId="{4478EC59-78FE-4B5A-C65D-47D7E695E8DC}"/>
          </ac:inkMkLst>
        </pc:inkChg>
        <pc:inkChg chg="add del">
          <ac:chgData name="Tim Cook" userId="d1c7cfb340f2c7ab" providerId="LiveId" clId="{FAA41CA0-58A2-43D6-AEB4-78039B1EF375}" dt="2023-04-07T00:07:05.949" v="1411"/>
          <ac:inkMkLst>
            <pc:docMk/>
            <pc:sldMk cId="417398348" sldId="454"/>
            <ac:inkMk id="174" creationId="{BA89C131-8A8D-1714-66E1-D0C46F8F862A}"/>
          </ac:inkMkLst>
        </pc:inkChg>
        <pc:inkChg chg="add del">
          <ac:chgData name="Tim Cook" userId="d1c7cfb340f2c7ab" providerId="LiveId" clId="{FAA41CA0-58A2-43D6-AEB4-78039B1EF375}" dt="2023-04-07T00:07:05.949" v="1412"/>
          <ac:inkMkLst>
            <pc:docMk/>
            <pc:sldMk cId="417398348" sldId="454"/>
            <ac:inkMk id="175" creationId="{1EBA3C0B-F117-25D3-1310-E103A91C92C4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5" creationId="{94FAFBD6-3C78-9CF8-6022-E40EDF703AC3}"/>
          </ac:inkMkLst>
        </pc:inkChg>
        <pc:inkChg chg="add del mod">
          <ac:chgData name="Tim Cook" userId="d1c7cfb340f2c7ab" providerId="LiveId" clId="{FAA41CA0-58A2-43D6-AEB4-78039B1EF375}" dt="2023-04-07T00:07:11.763" v="1427"/>
          <ac:inkMkLst>
            <pc:docMk/>
            <pc:sldMk cId="417398348" sldId="454"/>
            <ac:inkMk id="176" creationId="{99C3C759-7CE7-0B46-DD85-BB9238B89675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6" creationId="{C9E972B9-63A5-BEED-763F-302A0F380E8F}"/>
          </ac:inkMkLst>
        </pc:inkChg>
        <pc:inkChg chg="add del mod">
          <ac:chgData name="Tim Cook" userId="d1c7cfb340f2c7ab" providerId="LiveId" clId="{FAA41CA0-58A2-43D6-AEB4-78039B1EF375}" dt="2023-04-07T00:07:11.765" v="1430"/>
          <ac:inkMkLst>
            <pc:docMk/>
            <pc:sldMk cId="417398348" sldId="454"/>
            <ac:inkMk id="177" creationId="{313EB8CD-73C0-5B19-A7AC-0D8C978CA691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7" creationId="{D0583FBA-B8E9-2029-68CB-6D33576A7563}"/>
          </ac:inkMkLst>
        </pc:inkChg>
        <pc:inkChg chg="add del mod">
          <ac:chgData name="Tim Cook" userId="d1c7cfb340f2c7ab" providerId="LiveId" clId="{FAA41CA0-58A2-43D6-AEB4-78039B1EF375}" dt="2023-04-07T00:07:11.763" v="1425"/>
          <ac:inkMkLst>
            <pc:docMk/>
            <pc:sldMk cId="417398348" sldId="454"/>
            <ac:inkMk id="178" creationId="{3E4469E1-D834-12E3-3ECA-C29812656C50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8" creationId="{77804BA5-5EFD-056D-A6E8-356A386C1B79}"/>
          </ac:inkMkLst>
        </pc:inkChg>
        <pc:inkChg chg="add del mod">
          <ac:chgData name="Tim Cook" userId="d1c7cfb340f2c7ab" providerId="LiveId" clId="{FAA41CA0-58A2-43D6-AEB4-78039B1EF375}" dt="2023-04-07T00:07:11.765" v="1429"/>
          <ac:inkMkLst>
            <pc:docMk/>
            <pc:sldMk cId="417398348" sldId="454"/>
            <ac:inkMk id="179" creationId="{B7CF8CFC-3728-967F-D818-73D3EA95633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9" creationId="{E7556959-6406-D2AC-B6B8-06CE62CF6B68}"/>
          </ac:inkMkLst>
        </pc:inkChg>
        <pc:inkChg chg="add del mod">
          <ac:chgData name="Tim Cook" userId="d1c7cfb340f2c7ab" providerId="LiveId" clId="{FAA41CA0-58A2-43D6-AEB4-78039B1EF375}" dt="2023-04-07T00:07:11.763" v="1426"/>
          <ac:inkMkLst>
            <pc:docMk/>
            <pc:sldMk cId="417398348" sldId="454"/>
            <ac:inkMk id="180" creationId="{9BB3A713-C19E-9C20-7C99-B0610023EE77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0" creationId="{FB29E10D-C705-07C1-AA3C-FCEA7A7E1E03}"/>
          </ac:inkMkLst>
        </pc:inkChg>
        <pc:inkChg chg="add del mod">
          <ac:chgData name="Tim Cook" userId="d1c7cfb340f2c7ab" providerId="LiveId" clId="{FAA41CA0-58A2-43D6-AEB4-78039B1EF375}" dt="2023-04-07T00:07:11.763" v="1423"/>
          <ac:inkMkLst>
            <pc:docMk/>
            <pc:sldMk cId="417398348" sldId="454"/>
            <ac:inkMk id="181" creationId="{0996121B-8D97-1DDB-BCC4-7296C38ACAD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1" creationId="{C9487545-22C3-ADFE-3657-52E95270A373}"/>
          </ac:inkMkLst>
        </pc:inkChg>
        <pc:inkChg chg="add del mod">
          <ac:chgData name="Tim Cook" userId="d1c7cfb340f2c7ab" providerId="LiveId" clId="{FAA41CA0-58A2-43D6-AEB4-78039B1EF375}" dt="2023-04-07T00:07:11.763" v="1424"/>
          <ac:inkMkLst>
            <pc:docMk/>
            <pc:sldMk cId="417398348" sldId="454"/>
            <ac:inkMk id="182" creationId="{69218641-2AB9-BDB9-77F0-0BBD9445B356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2" creationId="{6B969372-7BF6-69D5-0488-1ED14FBF6AD8}"/>
          </ac:inkMkLst>
        </pc:inkChg>
        <pc:inkChg chg="add del mod">
          <ac:chgData name="Tim Cook" userId="d1c7cfb340f2c7ab" providerId="LiveId" clId="{FAA41CA0-58A2-43D6-AEB4-78039B1EF375}" dt="2023-04-07T00:07:11.765" v="1428"/>
          <ac:inkMkLst>
            <pc:docMk/>
            <pc:sldMk cId="417398348" sldId="454"/>
            <ac:inkMk id="183" creationId="{656362C1-24F6-DBE4-DA4E-371E7A69588F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84" creationId="{CABD456C-7388-9D8E-D89E-640AD352386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5" creationId="{E4DD6A32-3091-A961-308C-FD3AEF12291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6" creationId="{B3C378DC-ABFE-5350-6BF3-4DE759FCC64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7" creationId="{5DF0FF7C-8B07-5F03-45E6-6BDAC0D5E7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8" creationId="{D2786570-D0B5-0A2A-0C86-D438D55C13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9" creationId="{D8050535-2AC4-6CB7-8FAE-E405665B14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0" creationId="{3CB040BE-047A-085C-73EF-A4C7D6A8D4D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1" creationId="{9139696A-5FD3-A928-0B8A-CC6D0A4C081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2" creationId="{17359B99-B277-9A6B-B791-06BFD112F09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3" creationId="{4752F916-E8B5-4780-570A-8C02F014138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4" creationId="{BFECAB96-5021-9C89-4700-2433894D2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5" creationId="{C651212E-D25A-119A-A428-EC2A897C95F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6" creationId="{A23E9C5E-C34F-1CF9-5AD2-7C3AC68EF0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7" creationId="{6F1A19F0-3C53-E5BF-B7EA-BAA87DC784E0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98" creationId="{5E621A23-1996-6DE4-044C-5D3D87B8D78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0" creationId="{3145B803-C114-5569-F723-25F46B98174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1" creationId="{4491C66C-5CD1-E853-C687-3578116D7BC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2" creationId="{71D74192-F591-6CB4-51C6-E56B38D6033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3" creationId="{76A12E28-F0CA-55F2-11DB-189B97F1036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4" creationId="{2DC9A598-15BD-D1B1-C69E-081F5EF7E56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5" creationId="{66933CD9-0DCE-8CA1-2DA5-952DD7E0E84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6" creationId="{A2C379F9-D843-771B-E24B-8AB9B6E2404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7" creationId="{7D2F4E35-5A31-A031-ADCF-8D059574A7F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8" creationId="{82CECD80-52D7-2A81-8D73-A93F968EF478}"/>
          </ac:inkMkLst>
        </pc:inkChg>
        <pc:inkChg chg="add del">
          <ac:chgData name="Tim Cook" userId="d1c7cfb340f2c7ab" providerId="LiveId" clId="{FAA41CA0-58A2-43D6-AEB4-78039B1EF375}" dt="2023-04-07T00:07:32.583" v="1476"/>
          <ac:inkMkLst>
            <pc:docMk/>
            <pc:sldMk cId="417398348" sldId="454"/>
            <ac:inkMk id="210" creationId="{DFE1BC61-71E1-734F-63DD-13BF8A4915D3}"/>
          </ac:inkMkLst>
        </pc:inkChg>
        <pc:inkChg chg="add del">
          <ac:chgData name="Tim Cook" userId="d1c7cfb340f2c7ab" providerId="LiveId" clId="{FAA41CA0-58A2-43D6-AEB4-78039B1EF375}" dt="2023-04-07T00:13:46.852" v="1786"/>
          <ac:inkMkLst>
            <pc:docMk/>
            <pc:sldMk cId="417398348" sldId="454"/>
            <ac:inkMk id="211" creationId="{9133D821-A444-7ED4-AC3D-3A6D29D0EB8A}"/>
          </ac:inkMkLst>
        </pc:inkChg>
        <pc:inkChg chg="add del">
          <ac:chgData name="Tim Cook" userId="d1c7cfb340f2c7ab" providerId="LiveId" clId="{FAA41CA0-58A2-43D6-AEB4-78039B1EF375}" dt="2023-04-07T00:07:32.583" v="1471"/>
          <ac:inkMkLst>
            <pc:docMk/>
            <pc:sldMk cId="417398348" sldId="454"/>
            <ac:inkMk id="211" creationId="{E7EE8420-D232-7FBC-3079-39CE2CF25572}"/>
          </ac:inkMkLst>
        </pc:inkChg>
        <pc:inkChg chg="add del">
          <ac:chgData name="Tim Cook" userId="d1c7cfb340f2c7ab" providerId="LiveId" clId="{FAA41CA0-58A2-43D6-AEB4-78039B1EF375}" dt="2023-04-07T00:13:50.448" v="1788"/>
          <ac:inkMkLst>
            <pc:docMk/>
            <pc:sldMk cId="417398348" sldId="454"/>
            <ac:inkMk id="212" creationId="{52876223-022A-1183-4032-2977917AB703}"/>
          </ac:inkMkLst>
        </pc:inkChg>
        <pc:inkChg chg="add del">
          <ac:chgData name="Tim Cook" userId="d1c7cfb340f2c7ab" providerId="LiveId" clId="{FAA41CA0-58A2-43D6-AEB4-78039B1EF375}" dt="2023-04-07T00:07:32.583" v="1478"/>
          <ac:inkMkLst>
            <pc:docMk/>
            <pc:sldMk cId="417398348" sldId="454"/>
            <ac:inkMk id="212" creationId="{7486B0FF-90EA-8C04-4420-F3013F0494EA}"/>
          </ac:inkMkLst>
        </pc:inkChg>
        <pc:inkChg chg="add del">
          <ac:chgData name="Tim Cook" userId="d1c7cfb340f2c7ab" providerId="LiveId" clId="{FAA41CA0-58A2-43D6-AEB4-78039B1EF375}" dt="2023-04-07T00:07:32.583" v="1472"/>
          <ac:inkMkLst>
            <pc:docMk/>
            <pc:sldMk cId="417398348" sldId="454"/>
            <ac:inkMk id="213" creationId="{0D3084E8-29AA-86CC-B1F4-09B8D25D80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13" creationId="{F9671DAF-8DF3-FD81-22D6-DF00EE3F7C37}"/>
          </ac:inkMkLst>
        </pc:inkChg>
        <pc:inkChg chg="add del">
          <ac:chgData name="Tim Cook" userId="d1c7cfb340f2c7ab" providerId="LiveId" clId="{FAA41CA0-58A2-43D6-AEB4-78039B1EF375}" dt="2023-04-07T00:07:32.583" v="1475"/>
          <ac:inkMkLst>
            <pc:docMk/>
            <pc:sldMk cId="417398348" sldId="454"/>
            <ac:inkMk id="214" creationId="{512F2487-F8D5-B7C8-94C8-20BE9B33EFB2}"/>
          </ac:inkMkLst>
        </pc:inkChg>
        <pc:inkChg chg="add del">
          <ac:chgData name="Tim Cook" userId="d1c7cfb340f2c7ab" providerId="LiveId" clId="{FAA41CA0-58A2-43D6-AEB4-78039B1EF375}" dt="2023-04-07T00:07:32.583" v="1473"/>
          <ac:inkMkLst>
            <pc:docMk/>
            <pc:sldMk cId="417398348" sldId="454"/>
            <ac:inkMk id="215" creationId="{076BE210-D476-534C-6873-9A43FC309320}"/>
          </ac:inkMkLst>
        </pc:inkChg>
        <pc:inkChg chg="add del">
          <ac:chgData name="Tim Cook" userId="d1c7cfb340f2c7ab" providerId="LiveId" clId="{FAA41CA0-58A2-43D6-AEB4-78039B1EF375}" dt="2023-04-07T00:07:32.583" v="1467"/>
          <ac:inkMkLst>
            <pc:docMk/>
            <pc:sldMk cId="417398348" sldId="454"/>
            <ac:inkMk id="216" creationId="{C2F71B55-5F93-DACF-482F-4449C8AC0892}"/>
          </ac:inkMkLst>
        </pc:inkChg>
        <pc:inkChg chg="add del">
          <ac:chgData name="Tim Cook" userId="d1c7cfb340f2c7ab" providerId="LiveId" clId="{FAA41CA0-58A2-43D6-AEB4-78039B1EF375}" dt="2023-04-07T00:07:32.583" v="1477"/>
          <ac:inkMkLst>
            <pc:docMk/>
            <pc:sldMk cId="417398348" sldId="454"/>
            <ac:inkMk id="217" creationId="{CA16E984-5C6C-35E6-0115-01FEB21E5D80}"/>
          </ac:inkMkLst>
        </pc:inkChg>
        <pc:inkChg chg="add del">
          <ac:chgData name="Tim Cook" userId="d1c7cfb340f2c7ab" providerId="LiveId" clId="{FAA41CA0-58A2-43D6-AEB4-78039B1EF375}" dt="2023-04-07T00:07:32.583" v="1470"/>
          <ac:inkMkLst>
            <pc:docMk/>
            <pc:sldMk cId="417398348" sldId="454"/>
            <ac:inkMk id="218" creationId="{0328DD6D-2796-4773-E50D-5EAD670F815B}"/>
          </ac:inkMkLst>
        </pc:inkChg>
        <pc:inkChg chg="add del">
          <ac:chgData name="Tim Cook" userId="d1c7cfb340f2c7ab" providerId="LiveId" clId="{FAA41CA0-58A2-43D6-AEB4-78039B1EF375}" dt="2023-04-07T00:07:32.583" v="1468"/>
          <ac:inkMkLst>
            <pc:docMk/>
            <pc:sldMk cId="417398348" sldId="454"/>
            <ac:inkMk id="219" creationId="{C83F75DE-1698-8502-11CC-28E6A3BC2577}"/>
          </ac:inkMkLst>
        </pc:inkChg>
        <pc:inkChg chg="add del">
          <ac:chgData name="Tim Cook" userId="d1c7cfb340f2c7ab" providerId="LiveId" clId="{FAA41CA0-58A2-43D6-AEB4-78039B1EF375}" dt="2023-04-07T00:07:32.583" v="1474"/>
          <ac:inkMkLst>
            <pc:docMk/>
            <pc:sldMk cId="417398348" sldId="454"/>
            <ac:inkMk id="220" creationId="{9D11F384-D5BE-9816-78B1-0307947C889E}"/>
          </ac:inkMkLst>
        </pc:inkChg>
        <pc:inkChg chg="add del">
          <ac:chgData name="Tim Cook" userId="d1c7cfb340f2c7ab" providerId="LiveId" clId="{FAA41CA0-58A2-43D6-AEB4-78039B1EF375}" dt="2023-04-07T00:07:32.583" v="1469"/>
          <ac:inkMkLst>
            <pc:docMk/>
            <pc:sldMk cId="417398348" sldId="454"/>
            <ac:inkMk id="221" creationId="{DE186C47-7A49-88D2-D6FB-D8521CF88725}"/>
          </ac:inkMkLst>
        </pc:inkChg>
        <pc:inkChg chg="add del mod">
          <ac:chgData name="Tim Cook" userId="d1c7cfb340f2c7ab" providerId="LiveId" clId="{FAA41CA0-58A2-43D6-AEB4-78039B1EF375}" dt="2023-04-07T00:07:36.306" v="1485"/>
          <ac:inkMkLst>
            <pc:docMk/>
            <pc:sldMk cId="417398348" sldId="454"/>
            <ac:inkMk id="222" creationId="{D513A261-C9B7-86F4-AABB-C4AA0ECF9550}"/>
          </ac:inkMkLst>
        </pc:inkChg>
        <pc:inkChg chg="add del mod">
          <ac:chgData name="Tim Cook" userId="d1c7cfb340f2c7ab" providerId="LiveId" clId="{FAA41CA0-58A2-43D6-AEB4-78039B1EF375}" dt="2023-04-07T00:07:36.306" v="1483"/>
          <ac:inkMkLst>
            <pc:docMk/>
            <pc:sldMk cId="417398348" sldId="454"/>
            <ac:inkMk id="223" creationId="{AF90B12E-B9E6-68BD-70FB-C7BBB5931EA4}"/>
          </ac:inkMkLst>
        </pc:inkChg>
        <pc:inkChg chg="add del mod">
          <ac:chgData name="Tim Cook" userId="d1c7cfb340f2c7ab" providerId="LiveId" clId="{FAA41CA0-58A2-43D6-AEB4-78039B1EF375}" dt="2023-04-07T00:07:36.306" v="1484"/>
          <ac:inkMkLst>
            <pc:docMk/>
            <pc:sldMk cId="417398348" sldId="454"/>
            <ac:inkMk id="224" creationId="{F950E021-BD88-F9CC-29EE-AAC0915FF3A9}"/>
          </ac:inkMkLst>
        </pc:inkChg>
        <pc:inkChg chg="add del mod">
          <ac:chgData name="Tim Cook" userId="d1c7cfb340f2c7ab" providerId="LiveId" clId="{FAA41CA0-58A2-43D6-AEB4-78039B1EF375}" dt="2023-04-07T00:07:47.905" v="1498"/>
          <ac:inkMkLst>
            <pc:docMk/>
            <pc:sldMk cId="417398348" sldId="454"/>
            <ac:inkMk id="226" creationId="{963461EB-167D-4FF0-9F56-D836033B126E}"/>
          </ac:inkMkLst>
        </pc:inkChg>
        <pc:inkChg chg="add del mod">
          <ac:chgData name="Tim Cook" userId="d1c7cfb340f2c7ab" providerId="LiveId" clId="{FAA41CA0-58A2-43D6-AEB4-78039B1EF375}" dt="2023-04-07T00:07:47.903" v="1496"/>
          <ac:inkMkLst>
            <pc:docMk/>
            <pc:sldMk cId="417398348" sldId="454"/>
            <ac:inkMk id="227" creationId="{D1FB991E-7393-3457-DDD7-1F31213AE119}"/>
          </ac:inkMkLst>
        </pc:inkChg>
        <pc:inkChg chg="add del mod">
          <ac:chgData name="Tim Cook" userId="d1c7cfb340f2c7ab" providerId="LiveId" clId="{FAA41CA0-58A2-43D6-AEB4-78039B1EF375}" dt="2023-04-07T00:07:47.906" v="1501"/>
          <ac:inkMkLst>
            <pc:docMk/>
            <pc:sldMk cId="417398348" sldId="454"/>
            <ac:inkMk id="228" creationId="{E6B43FCC-C514-758E-254B-5F53FFFDC8A5}"/>
          </ac:inkMkLst>
        </pc:inkChg>
        <pc:inkChg chg="add del mod">
          <ac:chgData name="Tim Cook" userId="d1c7cfb340f2c7ab" providerId="LiveId" clId="{FAA41CA0-58A2-43D6-AEB4-78039B1EF375}" dt="2023-04-07T00:07:47.906" v="1500"/>
          <ac:inkMkLst>
            <pc:docMk/>
            <pc:sldMk cId="417398348" sldId="454"/>
            <ac:inkMk id="229" creationId="{EAE96E76-D5F5-BD2E-4B67-3022F0B280E8}"/>
          </ac:inkMkLst>
        </pc:inkChg>
        <pc:inkChg chg="add del">
          <ac:chgData name="Tim Cook" userId="d1c7cfb340f2c7ab" providerId="LiveId" clId="{FAA41CA0-58A2-43D6-AEB4-78039B1EF375}" dt="2023-04-07T00:07:47.905" v="1499"/>
          <ac:inkMkLst>
            <pc:docMk/>
            <pc:sldMk cId="417398348" sldId="454"/>
            <ac:inkMk id="230" creationId="{B5F42B27-5156-FB6E-281B-BB8AF443C03D}"/>
          </ac:inkMkLst>
        </pc:inkChg>
        <pc:inkChg chg="add del mod">
          <ac:chgData name="Tim Cook" userId="d1c7cfb340f2c7ab" providerId="LiveId" clId="{FAA41CA0-58A2-43D6-AEB4-78039B1EF375}" dt="2023-04-07T00:07:48.613" v="1503"/>
          <ac:inkMkLst>
            <pc:docMk/>
            <pc:sldMk cId="417398348" sldId="454"/>
            <ac:inkMk id="231" creationId="{F9EA3CB2-F43C-14A6-A8CF-FE27175738D1}"/>
          </ac:inkMkLst>
        </pc:inkChg>
        <pc:inkChg chg="add del mod">
          <ac:chgData name="Tim Cook" userId="d1c7cfb340f2c7ab" providerId="LiveId" clId="{FAA41CA0-58A2-43D6-AEB4-78039B1EF375}" dt="2023-04-07T00:07:48.613" v="1502"/>
          <ac:inkMkLst>
            <pc:docMk/>
            <pc:sldMk cId="417398348" sldId="454"/>
            <ac:inkMk id="232" creationId="{17D32261-E388-DB64-9053-40A84F35635C}"/>
          </ac:inkMkLst>
        </pc:inkChg>
        <pc:inkChg chg="add del mod">
          <ac:chgData name="Tim Cook" userId="d1c7cfb340f2c7ab" providerId="LiveId" clId="{FAA41CA0-58A2-43D6-AEB4-78039B1EF375}" dt="2023-04-07T00:07:48.613" v="1504"/>
          <ac:inkMkLst>
            <pc:docMk/>
            <pc:sldMk cId="417398348" sldId="454"/>
            <ac:inkMk id="233" creationId="{C464106C-6B02-D0B3-A9AD-67A83CA67A32}"/>
          </ac:inkMkLst>
        </pc:inkChg>
        <pc:inkChg chg="add del mod">
          <ac:chgData name="Tim Cook" userId="d1c7cfb340f2c7ab" providerId="LiveId" clId="{FAA41CA0-58A2-43D6-AEB4-78039B1EF375}" dt="2023-04-07T00:07:47.904" v="1497"/>
          <ac:inkMkLst>
            <pc:docMk/>
            <pc:sldMk cId="417398348" sldId="454"/>
            <ac:inkMk id="234" creationId="{A359608A-5E14-21D7-5741-0ACCB5B2371A}"/>
          </ac:inkMkLst>
        </pc:inkChg>
        <pc:inkChg chg="add del">
          <ac:chgData name="Tim Cook" userId="d1c7cfb340f2c7ab" providerId="LiveId" clId="{FAA41CA0-58A2-43D6-AEB4-78039B1EF375}" dt="2023-04-07T00:07:53.146" v="1511"/>
          <ac:inkMkLst>
            <pc:docMk/>
            <pc:sldMk cId="417398348" sldId="454"/>
            <ac:inkMk id="237" creationId="{5215EF0B-9F21-CD7A-F634-63091829F663}"/>
          </ac:inkMkLst>
        </pc:inkChg>
        <pc:inkChg chg="add del">
          <ac:chgData name="Tim Cook" userId="d1c7cfb340f2c7ab" providerId="LiveId" clId="{FAA41CA0-58A2-43D6-AEB4-78039B1EF375}" dt="2023-04-07T00:07:53.159" v="1514"/>
          <ac:inkMkLst>
            <pc:docMk/>
            <pc:sldMk cId="417398348" sldId="454"/>
            <ac:inkMk id="238" creationId="{0C8AEB60-537C-6FAE-E0E7-4D81054E92B4}"/>
          </ac:inkMkLst>
        </pc:inkChg>
        <pc:inkChg chg="add del">
          <ac:chgData name="Tim Cook" userId="d1c7cfb340f2c7ab" providerId="LiveId" clId="{FAA41CA0-58A2-43D6-AEB4-78039B1EF375}" dt="2023-04-07T00:07:53.146" v="1513"/>
          <ac:inkMkLst>
            <pc:docMk/>
            <pc:sldMk cId="417398348" sldId="454"/>
            <ac:inkMk id="239" creationId="{1081934C-485A-F67F-FB4F-1AD9C3CD7E6A}"/>
          </ac:inkMkLst>
        </pc:inkChg>
        <pc:inkChg chg="add del">
          <ac:chgData name="Tim Cook" userId="d1c7cfb340f2c7ab" providerId="LiveId" clId="{FAA41CA0-58A2-43D6-AEB4-78039B1EF375}" dt="2023-04-07T00:07:53.146" v="1510"/>
          <ac:inkMkLst>
            <pc:docMk/>
            <pc:sldMk cId="417398348" sldId="454"/>
            <ac:inkMk id="240" creationId="{2442A1B7-7BFA-E13F-06A7-7803FECB3EC0}"/>
          </ac:inkMkLst>
        </pc:inkChg>
        <pc:inkChg chg="add del">
          <ac:chgData name="Tim Cook" userId="d1c7cfb340f2c7ab" providerId="LiveId" clId="{FAA41CA0-58A2-43D6-AEB4-78039B1EF375}" dt="2023-04-07T00:07:53.146" v="1512"/>
          <ac:inkMkLst>
            <pc:docMk/>
            <pc:sldMk cId="417398348" sldId="454"/>
            <ac:inkMk id="241" creationId="{16A0024F-CD86-76C4-2FBB-168E23E0468C}"/>
          </ac:inkMkLst>
        </pc:inkChg>
        <pc:inkChg chg="add del">
          <ac:chgData name="Tim Cook" userId="d1c7cfb340f2c7ab" providerId="LiveId" clId="{FAA41CA0-58A2-43D6-AEB4-78039B1EF375}" dt="2023-04-07T00:08:00.388" v="1524"/>
          <ac:inkMkLst>
            <pc:docMk/>
            <pc:sldMk cId="417398348" sldId="454"/>
            <ac:inkMk id="242" creationId="{11BEDC00-A7C9-C9A2-0DA3-303D4E4D1A2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3" creationId="{687220AB-5AC0-C9E1-BFA9-D6729568D33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4" creationId="{09E16E92-6BAD-836D-AFA1-662B0B16181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5" creationId="{2AAD5511-7E40-8431-CE5F-36C2D6820A7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6" creationId="{5C2B63B2-14D1-31B4-B0AC-F192F03C3C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7" creationId="{3E11086F-D843-843A-8866-B60B3858A31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8" creationId="{54668D4D-939B-C0B9-2B0D-6AB3FBC2A39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9" creationId="{F0630188-22FF-953A-73ED-BD94BDBBD58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50" creationId="{843ED4DD-F94D-3A39-F650-01614821A3F0}"/>
          </ac:inkMkLst>
        </pc:inkChg>
        <pc:inkChg chg="add del mod">
          <ac:chgData name="Tim Cook" userId="d1c7cfb340f2c7ab" providerId="LiveId" clId="{FAA41CA0-58A2-43D6-AEB4-78039B1EF375}" dt="2023-04-07T00:09:54.427" v="1617"/>
          <ac:inkMkLst>
            <pc:docMk/>
            <pc:sldMk cId="417398348" sldId="454"/>
            <ac:inkMk id="252" creationId="{610762C0-9C99-A8EA-92B3-7D4031CF6D67}"/>
          </ac:inkMkLst>
        </pc:inkChg>
        <pc:inkChg chg="add del mod">
          <ac:chgData name="Tim Cook" userId="d1c7cfb340f2c7ab" providerId="LiveId" clId="{FAA41CA0-58A2-43D6-AEB4-78039B1EF375}" dt="2023-04-07T00:09:48.084" v="1607"/>
          <ac:inkMkLst>
            <pc:docMk/>
            <pc:sldMk cId="417398348" sldId="454"/>
            <ac:inkMk id="253" creationId="{DC928FB5-3A9B-283D-82B2-21596C839B17}"/>
          </ac:inkMkLst>
        </pc:inkChg>
        <pc:inkChg chg="add del mod">
          <ac:chgData name="Tim Cook" userId="d1c7cfb340f2c7ab" providerId="LiveId" clId="{FAA41CA0-58A2-43D6-AEB4-78039B1EF375}" dt="2023-04-07T00:09:48.084" v="1609"/>
          <ac:inkMkLst>
            <pc:docMk/>
            <pc:sldMk cId="417398348" sldId="454"/>
            <ac:inkMk id="254" creationId="{7BC32C5C-62A5-8338-57BE-D43B5F012511}"/>
          </ac:inkMkLst>
        </pc:inkChg>
        <pc:inkChg chg="add del mod">
          <ac:chgData name="Tim Cook" userId="d1c7cfb340f2c7ab" providerId="LiveId" clId="{FAA41CA0-58A2-43D6-AEB4-78039B1EF375}" dt="2023-04-07T00:09:48.084" v="1606"/>
          <ac:inkMkLst>
            <pc:docMk/>
            <pc:sldMk cId="417398348" sldId="454"/>
            <ac:inkMk id="255" creationId="{46766BAA-36CA-1303-25E1-9E85D3C9A012}"/>
          </ac:inkMkLst>
        </pc:inkChg>
        <pc:inkChg chg="add del mod">
          <ac:chgData name="Tim Cook" userId="d1c7cfb340f2c7ab" providerId="LiveId" clId="{FAA41CA0-58A2-43D6-AEB4-78039B1EF375}" dt="2023-04-07T00:09:48.084" v="1608"/>
          <ac:inkMkLst>
            <pc:docMk/>
            <pc:sldMk cId="417398348" sldId="454"/>
            <ac:inkMk id="256" creationId="{F8D24903-CEA6-2A3C-5FFE-67C96B38F873}"/>
          </ac:inkMkLst>
        </pc:inkChg>
        <pc:inkChg chg="add del mod">
          <ac:chgData name="Tim Cook" userId="d1c7cfb340f2c7ab" providerId="LiveId" clId="{FAA41CA0-58A2-43D6-AEB4-78039B1EF375}" dt="2023-04-07T00:09:46.490" v="1605"/>
          <ac:inkMkLst>
            <pc:docMk/>
            <pc:sldMk cId="417398348" sldId="454"/>
            <ac:inkMk id="257" creationId="{89BD2B9B-2A57-BB74-7A30-315493C252E6}"/>
          </ac:inkMkLst>
        </pc:inkChg>
        <pc:inkChg chg="add del mod">
          <ac:chgData name="Tim Cook" userId="d1c7cfb340f2c7ab" providerId="LiveId" clId="{FAA41CA0-58A2-43D6-AEB4-78039B1EF375}" dt="2023-04-07T00:10:00.474" v="1626"/>
          <ac:inkMkLst>
            <pc:docMk/>
            <pc:sldMk cId="417398348" sldId="454"/>
            <ac:inkMk id="258" creationId="{0B258651-DF4B-7F8E-A235-1135E3CD0AD6}"/>
          </ac:inkMkLst>
        </pc:inkChg>
        <pc:inkChg chg="add">
          <ac:chgData name="Tim Cook" userId="d1c7cfb340f2c7ab" providerId="LiveId" clId="{FAA41CA0-58A2-43D6-AEB4-78039B1EF375}" dt="2023-04-07T00:08:57.876" v="1577" actId="9405"/>
          <ac:inkMkLst>
            <pc:docMk/>
            <pc:sldMk cId="417398348" sldId="454"/>
            <ac:inkMk id="260" creationId="{89310E49-CE13-CB36-569C-A0BC498531C0}"/>
          </ac:inkMkLst>
        </pc:inkChg>
      </pc:sldChg>
      <pc:sldChg chg="addSp delSp modSp mod">
        <pc:chgData name="Tim Cook" userId="d1c7cfb340f2c7ab" providerId="LiveId" clId="{FAA41CA0-58A2-43D6-AEB4-78039B1EF375}" dt="2023-04-07T00:15:01.347" v="1826"/>
        <pc:sldMkLst>
          <pc:docMk/>
          <pc:sldMk cId="1256741025" sldId="455"/>
        </pc:sldMkLst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7" creationId="{ABD50FF7-2B1B-0CDB-F4A9-F12280C76FFB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10" creationId="{3E8437D2-C023-0D4C-3FC4-78C3E1791DEB}"/>
          </ac:grpSpMkLst>
        </pc:grpChg>
        <pc:grpChg chg="mod">
          <ac:chgData name="Tim Cook" userId="d1c7cfb340f2c7ab" providerId="LiveId" clId="{FAA41CA0-58A2-43D6-AEB4-78039B1EF375}" dt="2023-04-07T00:02:57.065" v="1049"/>
          <ac:grpSpMkLst>
            <pc:docMk/>
            <pc:sldMk cId="1256741025" sldId="455"/>
            <ac:grpSpMk id="13" creationId="{191977F1-EC4D-A8DE-891B-62B03EE3E7BB}"/>
          </ac:grpSpMkLst>
        </pc:grpChg>
        <pc:grpChg chg="del mod">
          <ac:chgData name="Tim Cook" userId="d1c7cfb340f2c7ab" providerId="LiveId" clId="{FAA41CA0-58A2-43D6-AEB4-78039B1EF375}" dt="2023-04-07T00:03:04.840" v="1059"/>
          <ac:grpSpMkLst>
            <pc:docMk/>
            <pc:sldMk cId="1256741025" sldId="455"/>
            <ac:grpSpMk id="16" creationId="{B449C93F-5C05-47CF-E5EC-582AF30E777B}"/>
          </ac:grpSpMkLst>
        </pc:grpChg>
        <pc:grpChg chg="del mod">
          <ac:chgData name="Tim Cook" userId="d1c7cfb340f2c7ab" providerId="LiveId" clId="{FAA41CA0-58A2-43D6-AEB4-78039B1EF375}" dt="2023-04-07T00:03:17.126" v="1065"/>
          <ac:grpSpMkLst>
            <pc:docMk/>
            <pc:sldMk cId="1256741025" sldId="455"/>
            <ac:grpSpMk id="23" creationId="{20A61C59-DA27-9E79-D9C8-BBF4A5904826}"/>
          </ac:grpSpMkLst>
        </pc:grpChg>
        <pc:grpChg chg="del mod">
          <ac:chgData name="Tim Cook" userId="d1c7cfb340f2c7ab" providerId="LiveId" clId="{FAA41CA0-58A2-43D6-AEB4-78039B1EF375}" dt="2023-04-07T00:03:44.653" v="1115"/>
          <ac:grpSpMkLst>
            <pc:docMk/>
            <pc:sldMk cId="1256741025" sldId="455"/>
            <ac:grpSpMk id="29" creationId="{81739706-1395-3C9F-DA6D-82A4F5529058}"/>
          </ac:grpSpMkLst>
        </pc:grpChg>
        <pc:grpChg chg="del mod">
          <ac:chgData name="Tim Cook" userId="d1c7cfb340f2c7ab" providerId="LiveId" clId="{FAA41CA0-58A2-43D6-AEB4-78039B1EF375}" dt="2023-04-07T00:03:30.745" v="1091"/>
          <ac:grpSpMkLst>
            <pc:docMk/>
            <pc:sldMk cId="1256741025" sldId="455"/>
            <ac:grpSpMk id="47" creationId="{E8B0F0E5-39E4-392C-ED71-5037393E92D1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49" creationId="{B04CB220-097F-6C6B-C347-1DB4035A6342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57" creationId="{EBC52F84-5081-F0F6-2EFB-D2E62E222C87}"/>
          </ac:grpSpMkLst>
        </pc:grpChg>
        <pc:grpChg chg="del mod">
          <ac:chgData name="Tim Cook" userId="d1c7cfb340f2c7ab" providerId="LiveId" clId="{FAA41CA0-58A2-43D6-AEB4-78039B1EF375}" dt="2023-04-07T00:03:38.221" v="1106"/>
          <ac:grpSpMkLst>
            <pc:docMk/>
            <pc:sldMk cId="1256741025" sldId="455"/>
            <ac:grpSpMk id="58" creationId="{B41B1257-2457-C321-AE89-7C6EC2BFB585}"/>
          </ac:grpSpMkLst>
        </pc:grpChg>
        <pc:grpChg chg="del mod">
          <ac:chgData name="Tim Cook" userId="d1c7cfb340f2c7ab" providerId="LiveId" clId="{FAA41CA0-58A2-43D6-AEB4-78039B1EF375}" dt="2023-04-07T00:04:20.910" v="1209"/>
          <ac:grpSpMkLst>
            <pc:docMk/>
            <pc:sldMk cId="1256741025" sldId="455"/>
            <ac:grpSpMk id="64" creationId="{625A74F2-9CBD-2BF1-5138-6006D7A6196C}"/>
          </ac:grpSpMkLst>
        </pc:grpChg>
        <pc:grpChg chg="del mod">
          <ac:chgData name="Tim Cook" userId="d1c7cfb340f2c7ab" providerId="LiveId" clId="{FAA41CA0-58A2-43D6-AEB4-78039B1EF375}" dt="2023-04-07T00:03:49.999" v="1129"/>
          <ac:grpSpMkLst>
            <pc:docMk/>
            <pc:sldMk cId="1256741025" sldId="455"/>
            <ac:grpSpMk id="66" creationId="{782BBE7C-2B36-F896-D898-79DFCC0F9876}"/>
          </ac:grpSpMkLst>
        </pc:grpChg>
        <pc:grpChg chg="del mod">
          <ac:chgData name="Tim Cook" userId="d1c7cfb340f2c7ab" providerId="LiveId" clId="{FAA41CA0-58A2-43D6-AEB4-78039B1EF375}" dt="2023-04-07T00:04:36.898" v="1225"/>
          <ac:grpSpMkLst>
            <pc:docMk/>
            <pc:sldMk cId="1256741025" sldId="455"/>
            <ac:grpSpMk id="74" creationId="{F29A7880-90E5-F1A9-1D22-381B72A5C0AC}"/>
          </ac:grpSpMkLst>
        </pc:grpChg>
        <pc:grpChg chg="del mod">
          <ac:chgData name="Tim Cook" userId="d1c7cfb340f2c7ab" providerId="LiveId" clId="{FAA41CA0-58A2-43D6-AEB4-78039B1EF375}" dt="2023-04-07T00:04:18.562" v="1191"/>
          <ac:grpSpMkLst>
            <pc:docMk/>
            <pc:sldMk cId="1256741025" sldId="455"/>
            <ac:grpSpMk id="82" creationId="{ED021B2C-BC55-E36C-AE39-BEE83351232F}"/>
          </ac:grpSpMkLst>
        </pc:grpChg>
        <pc:grpChg chg="del mod">
          <ac:chgData name="Tim Cook" userId="d1c7cfb340f2c7ab" providerId="LiveId" clId="{FAA41CA0-58A2-43D6-AEB4-78039B1EF375}" dt="2023-04-07T00:04:18.562" v="1193"/>
          <ac:grpSpMkLst>
            <pc:docMk/>
            <pc:sldMk cId="1256741025" sldId="455"/>
            <ac:grpSpMk id="90" creationId="{AE8654AD-F1E6-045E-CFB6-EC7239580E2C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99" creationId="{C167DE22-A267-7B12-CC49-0C37015BDB32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0" creationId="{48F47344-9A82-2CA8-E44C-6EA1D767DF73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8" creationId="{11A9B274-AA1D-7B0D-25CB-64381AF7DCCF}"/>
          </ac:grpSpMkLst>
        </pc:grpChg>
        <pc:grpChg chg="del mod">
          <ac:chgData name="Tim Cook" userId="d1c7cfb340f2c7ab" providerId="LiveId" clId="{FAA41CA0-58A2-43D6-AEB4-78039B1EF375}" dt="2023-04-07T00:04:15.367" v="1182"/>
          <ac:grpSpMkLst>
            <pc:docMk/>
            <pc:sldMk cId="1256741025" sldId="455"/>
            <ac:grpSpMk id="109" creationId="{01E9CD15-F4B5-29FE-0FE0-A9F931713D14}"/>
          </ac:grpSpMkLst>
        </pc:grpChg>
        <pc:grpChg chg="del mod">
          <ac:chgData name="Tim Cook" userId="d1c7cfb340f2c7ab" providerId="LiveId" clId="{FAA41CA0-58A2-43D6-AEB4-78039B1EF375}" dt="2023-04-07T00:04:28.987" v="1217"/>
          <ac:grpSpMkLst>
            <pc:docMk/>
            <pc:sldMk cId="1256741025" sldId="455"/>
            <ac:grpSpMk id="110" creationId="{1A7A726B-7348-ABEE-461F-5361C6F27A50}"/>
          </ac:grpSpMkLst>
        </pc:grpChg>
        <pc:grpChg chg="del mod">
          <ac:chgData name="Tim Cook" userId="d1c7cfb340f2c7ab" providerId="LiveId" clId="{FAA41CA0-58A2-43D6-AEB4-78039B1EF375}" dt="2023-04-07T00:04:29.969" v="1219"/>
          <ac:grpSpMkLst>
            <pc:docMk/>
            <pc:sldMk cId="1256741025" sldId="455"/>
            <ac:grpSpMk id="113" creationId="{235AEA6D-EB3E-F5FA-F100-8FDC235A26F5}"/>
          </ac:grpSpMkLst>
        </pc:grpChg>
        <pc:grpChg chg="del mod">
          <ac:chgData name="Tim Cook" userId="d1c7cfb340f2c7ab" providerId="LiveId" clId="{FAA41CA0-58A2-43D6-AEB4-78039B1EF375}" dt="2023-04-07T00:04:30.874" v="1221"/>
          <ac:grpSpMkLst>
            <pc:docMk/>
            <pc:sldMk cId="1256741025" sldId="455"/>
            <ac:grpSpMk id="115" creationId="{327B18C9-79E7-6195-924A-38C9E2E7EDFD}"/>
          </ac:grpSpMkLst>
        </pc:grpChg>
        <pc:grpChg chg="del mod">
          <ac:chgData name="Tim Cook" userId="d1c7cfb340f2c7ab" providerId="LiveId" clId="{FAA41CA0-58A2-43D6-AEB4-78039B1EF375}" dt="2023-04-07T00:14:20.561" v="1793"/>
          <ac:grpSpMkLst>
            <pc:docMk/>
            <pc:sldMk cId="1256741025" sldId="455"/>
            <ac:grpSpMk id="117" creationId="{A1A8AD71-0707-A6A9-97F7-1546FE45E46A}"/>
          </ac:grpSpMkLst>
        </pc:grpChg>
        <pc:grpChg chg="del 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21" creationId="{C26EF812-1077-D512-BB10-3E4ECE7CD243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25" creationId="{81C80249-B879-ED59-04F6-21D0A04B9464}"/>
          </ac:grpSpMkLst>
        </pc:grpChg>
        <pc:grpChg chg="del mod">
          <ac:chgData name="Tim Cook" userId="d1c7cfb340f2c7ab" providerId="LiveId" clId="{FAA41CA0-58A2-43D6-AEB4-78039B1EF375}" dt="2023-04-07T00:14:31.966" v="1806"/>
          <ac:grpSpMkLst>
            <pc:docMk/>
            <pc:sldMk cId="1256741025" sldId="455"/>
            <ac:grpSpMk id="128" creationId="{238D4950-4198-80DE-149B-252F95D50737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31" creationId="{DFF6113E-B437-3DB6-0A97-DF7B50A02C08}"/>
          </ac:grpSpMkLst>
        </pc:grpChg>
        <pc:grpChg chg="mod">
          <ac:chgData name="Tim Cook" userId="d1c7cfb340f2c7ab" providerId="LiveId" clId="{FAA41CA0-58A2-43D6-AEB4-78039B1EF375}" dt="2023-04-07T00:14:38.095" v="1812"/>
          <ac:grpSpMkLst>
            <pc:docMk/>
            <pc:sldMk cId="1256741025" sldId="455"/>
            <ac:grpSpMk id="133" creationId="{87212123-7264-C073-08FA-A3D2464EC66E}"/>
          </ac:grpSpMkLst>
        </pc:grpChg>
        <pc:grpChg chg="del mod">
          <ac:chgData name="Tim Cook" userId="d1c7cfb340f2c7ab" providerId="LiveId" clId="{FAA41CA0-58A2-43D6-AEB4-78039B1EF375}" dt="2023-04-07T00:14:44.840" v="1818"/>
          <ac:grpSpMkLst>
            <pc:docMk/>
            <pc:sldMk cId="1256741025" sldId="455"/>
            <ac:grpSpMk id="137" creationId="{A595FFE3-E456-63CD-4D20-4D3B79D80E23}"/>
          </ac:grpSpMkLst>
        </pc:grpChg>
        <pc:grpChg chg="del 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39" creationId="{CFF27ACA-5E56-E9E1-DBAB-7FADDEC21916}"/>
          </ac:grpSpMkLst>
        </pc:grpChg>
        <pc:grpChg chg="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41" creationId="{51F2DF9A-841D-E1E7-187F-303DD7DC040D}"/>
          </ac:grpSpMkLst>
        </pc:grpChg>
        <pc:grpChg chg="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44" creationId="{36DE8D8C-0066-F323-DF4F-F3DCF6B60908}"/>
          </ac:grpSpMkLst>
        </pc:grpChg>
        <pc:inkChg chg="add del mod">
          <ac:chgData name="Tim Cook" userId="d1c7cfb340f2c7ab" providerId="LiveId" clId="{FAA41CA0-58A2-43D6-AEB4-78039B1EF375}" dt="2023-04-07T00:14:38.095" v="1811"/>
          <ac:inkMkLst>
            <pc:docMk/>
            <pc:sldMk cId="1256741025" sldId="455"/>
            <ac:inkMk id="3" creationId="{E137545D-1949-8704-59BD-FE4E078471F4}"/>
          </ac:inkMkLst>
        </pc:inkChg>
        <pc:inkChg chg="add del mod">
          <ac:chgData name="Tim Cook" userId="d1c7cfb340f2c7ab" providerId="LiveId" clId="{FAA41CA0-58A2-43D6-AEB4-78039B1EF375}" dt="2023-04-07T00:14:21.014" v="1794"/>
          <ac:inkMkLst>
            <pc:docMk/>
            <pc:sldMk cId="1256741025" sldId="455"/>
            <ac:inkMk id="4" creationId="{974D2010-E4C8-9F36-9077-AF09B3404580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5" creationId="{5BF1669A-0E8A-D851-119C-61D2A390346A}"/>
          </ac:inkMkLst>
        </pc:inkChg>
        <pc:inkChg chg="add del">
          <ac:chgData name="Tim Cook" userId="d1c7cfb340f2c7ab" providerId="LiveId" clId="{FAA41CA0-58A2-43D6-AEB4-78039B1EF375}" dt="2023-04-07T00:02:50.688" v="1042"/>
          <ac:inkMkLst>
            <pc:docMk/>
            <pc:sldMk cId="1256741025" sldId="455"/>
            <ac:inkMk id="6" creationId="{C8FCACEB-D168-753E-1F14-7F4050B21EA3}"/>
          </ac:inkMkLst>
        </pc:inkChg>
        <pc:inkChg chg="add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8" creationId="{4259EB1E-1920-FE23-1227-7432C8D36841}"/>
          </ac:inkMkLst>
        </pc:inkChg>
        <pc:inkChg chg="add del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9" creationId="{34724C18-9743-E966-3B49-F63C85B5E36C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1" creationId="{51F918E3-942C-B1B2-9CA7-231F68D1C0BF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2" creationId="{0308EE90-E057-6965-8584-362F40059D3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" creationId="{66ADFBCD-F45D-4EDA-61BC-8A5450F2399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5" creationId="{F3D93519-10BD-77AE-B4B3-BEA6776125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7" creationId="{135D2827-2AEB-470D-B2C5-15BAD9416253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8" creationId="{1482D72B-9C7F-2363-0E7A-751809E82F22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9" creationId="{993FC8F7-9CD0-CB62-65AD-05A6CD00F127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0" creationId="{18380AA9-5064-D8B1-A90F-8F92A20B69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1" creationId="{12BD836E-0798-86B9-AF03-C6404C5FB0E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2" creationId="{56886E10-8829-1E62-4E8C-161DFD5BEA4E}"/>
          </ac:inkMkLst>
        </pc:inkChg>
        <pc:inkChg chg="add del mod">
          <ac:chgData name="Tim Cook" userId="d1c7cfb340f2c7ab" providerId="LiveId" clId="{FAA41CA0-58A2-43D6-AEB4-78039B1EF375}" dt="2023-04-07T00:04:22" v="1212"/>
          <ac:inkMkLst>
            <pc:docMk/>
            <pc:sldMk cId="1256741025" sldId="455"/>
            <ac:inkMk id="24" creationId="{4C07E539-6E9F-1939-A9A0-C123526928A0}"/>
          </ac:inkMkLst>
        </pc:inkChg>
        <pc:inkChg chg="add del mod">
          <ac:chgData name="Tim Cook" userId="d1c7cfb340f2c7ab" providerId="LiveId" clId="{FAA41CA0-58A2-43D6-AEB4-78039B1EF375}" dt="2023-04-07T00:04:17.063" v="1186"/>
          <ac:inkMkLst>
            <pc:docMk/>
            <pc:sldMk cId="1256741025" sldId="455"/>
            <ac:inkMk id="25" creationId="{05117BA3-D088-F812-E76A-DEF74CF72170}"/>
          </ac:inkMkLst>
        </pc:inkChg>
        <pc:inkChg chg="add del mod">
          <ac:chgData name="Tim Cook" userId="d1c7cfb340f2c7ab" providerId="LiveId" clId="{FAA41CA0-58A2-43D6-AEB4-78039B1EF375}" dt="2023-04-07T00:04:17.063" v="1187"/>
          <ac:inkMkLst>
            <pc:docMk/>
            <pc:sldMk cId="1256741025" sldId="455"/>
            <ac:inkMk id="26" creationId="{2ECEE491-2F02-262C-B778-28B814A2FE69}"/>
          </ac:inkMkLst>
        </pc:inkChg>
        <pc:inkChg chg="add del mod">
          <ac:chgData name="Tim Cook" userId="d1c7cfb340f2c7ab" providerId="LiveId" clId="{FAA41CA0-58A2-43D6-AEB4-78039B1EF375}" dt="2023-04-07T00:04:17.063" v="1185"/>
          <ac:inkMkLst>
            <pc:docMk/>
            <pc:sldMk cId="1256741025" sldId="455"/>
            <ac:inkMk id="27" creationId="{E6B3CA94-3F54-9BD1-8961-FFB60B44834C}"/>
          </ac:inkMkLst>
        </pc:inkChg>
        <pc:inkChg chg="add del mod">
          <ac:chgData name="Tim Cook" userId="d1c7cfb340f2c7ab" providerId="LiveId" clId="{FAA41CA0-58A2-43D6-AEB4-78039B1EF375}" dt="2023-04-07T00:04:17.063" v="1188"/>
          <ac:inkMkLst>
            <pc:docMk/>
            <pc:sldMk cId="1256741025" sldId="455"/>
            <ac:inkMk id="28" creationId="{CF05CF03-EF87-1A93-A979-4C8FF99B482A}"/>
          </ac:inkMkLst>
        </pc:inkChg>
        <pc:inkChg chg="add del">
          <ac:chgData name="Tim Cook" userId="d1c7cfb340f2c7ab" providerId="LiveId" clId="{FAA41CA0-58A2-43D6-AEB4-78039B1EF375}" dt="2023-04-07T00:03:21.336" v="1073"/>
          <ac:inkMkLst>
            <pc:docMk/>
            <pc:sldMk cId="1256741025" sldId="455"/>
            <ac:inkMk id="30" creationId="{605EE7C9-DFB7-AE7A-38D0-B6D5051925EB}"/>
          </ac:inkMkLst>
        </pc:inkChg>
        <pc:inkChg chg="add del">
          <ac:chgData name="Tim Cook" userId="d1c7cfb340f2c7ab" providerId="LiveId" clId="{FAA41CA0-58A2-43D6-AEB4-78039B1EF375}" dt="2023-04-07T00:03:20.792" v="1071"/>
          <ac:inkMkLst>
            <pc:docMk/>
            <pc:sldMk cId="1256741025" sldId="455"/>
            <ac:inkMk id="31" creationId="{7AD61C14-402B-1C8E-6FBF-97DB3A7344D9}"/>
          </ac:inkMkLst>
        </pc:inkChg>
        <pc:inkChg chg="add del">
          <ac:chgData name="Tim Cook" userId="d1c7cfb340f2c7ab" providerId="LiveId" clId="{FAA41CA0-58A2-43D6-AEB4-78039B1EF375}" dt="2023-04-07T00:03:20.792" v="1072"/>
          <ac:inkMkLst>
            <pc:docMk/>
            <pc:sldMk cId="1256741025" sldId="455"/>
            <ac:inkMk id="32" creationId="{1DFAFEAA-FDEB-EEFA-4E6C-96F432D7CDFD}"/>
          </ac:inkMkLst>
        </pc:inkChg>
        <pc:inkChg chg="add del">
          <ac:chgData name="Tim Cook" userId="d1c7cfb340f2c7ab" providerId="LiveId" clId="{FAA41CA0-58A2-43D6-AEB4-78039B1EF375}" dt="2023-04-07T00:03:21.336" v="1074"/>
          <ac:inkMkLst>
            <pc:docMk/>
            <pc:sldMk cId="1256741025" sldId="455"/>
            <ac:inkMk id="33" creationId="{0CB2A215-136F-AFEA-3AE7-FE9A68E7142E}"/>
          </ac:inkMkLst>
        </pc:inkChg>
        <pc:inkChg chg="add del">
          <ac:chgData name="Tim Cook" userId="d1c7cfb340f2c7ab" providerId="LiveId" clId="{FAA41CA0-58A2-43D6-AEB4-78039B1EF375}" dt="2023-04-07T00:03:21.336" v="1075"/>
          <ac:inkMkLst>
            <pc:docMk/>
            <pc:sldMk cId="1256741025" sldId="455"/>
            <ac:inkMk id="34" creationId="{E8BEC579-784F-29C1-7294-5A60E28495FE}"/>
          </ac:inkMkLst>
        </pc:inkChg>
        <pc:inkChg chg="add del mod">
          <ac:chgData name="Tim Cook" userId="d1c7cfb340f2c7ab" providerId="LiveId" clId="{FAA41CA0-58A2-43D6-AEB4-78039B1EF375}" dt="2023-04-07T00:03:28.673" v="1089"/>
          <ac:inkMkLst>
            <pc:docMk/>
            <pc:sldMk cId="1256741025" sldId="455"/>
            <ac:inkMk id="35" creationId="{3EC76142-19FF-F2E8-5B32-0CD123A094D1}"/>
          </ac:inkMkLst>
        </pc:inkChg>
        <pc:inkChg chg="add del mod">
          <ac:chgData name="Tim Cook" userId="d1c7cfb340f2c7ab" providerId="LiveId" clId="{FAA41CA0-58A2-43D6-AEB4-78039B1EF375}" dt="2023-04-07T00:04:19.028" v="1197"/>
          <ac:inkMkLst>
            <pc:docMk/>
            <pc:sldMk cId="1256741025" sldId="455"/>
            <ac:inkMk id="36" creationId="{08CF4273-DBF3-C3E2-6FA7-52187B34E6F1}"/>
          </ac:inkMkLst>
        </pc:inkChg>
        <pc:inkChg chg="add del mod">
          <ac:chgData name="Tim Cook" userId="d1c7cfb340f2c7ab" providerId="LiveId" clId="{FAA41CA0-58A2-43D6-AEB4-78039B1EF375}" dt="2023-04-07T00:04:19.028" v="1196"/>
          <ac:inkMkLst>
            <pc:docMk/>
            <pc:sldMk cId="1256741025" sldId="455"/>
            <ac:inkMk id="37" creationId="{44B4378B-6367-BE47-DF09-6BA75D2227F1}"/>
          </ac:inkMkLst>
        </pc:inkChg>
        <pc:inkChg chg="add del mod">
          <ac:chgData name="Tim Cook" userId="d1c7cfb340f2c7ab" providerId="LiveId" clId="{FAA41CA0-58A2-43D6-AEB4-78039B1EF375}" dt="2023-04-07T00:04:20.906" v="1202"/>
          <ac:inkMkLst>
            <pc:docMk/>
            <pc:sldMk cId="1256741025" sldId="455"/>
            <ac:inkMk id="38" creationId="{1A3BB1D3-D6B4-808A-7F1C-09A4493C725B}"/>
          </ac:inkMkLst>
        </pc:inkChg>
        <pc:inkChg chg="add del mod">
          <ac:chgData name="Tim Cook" userId="d1c7cfb340f2c7ab" providerId="LiveId" clId="{FAA41CA0-58A2-43D6-AEB4-78039B1EF375}" dt="2023-04-07T00:04:20.906" v="1205"/>
          <ac:inkMkLst>
            <pc:docMk/>
            <pc:sldMk cId="1256741025" sldId="455"/>
            <ac:inkMk id="39" creationId="{D7C2CBB3-370D-0F17-7CA0-2F552D40FB12}"/>
          </ac:inkMkLst>
        </pc:inkChg>
        <pc:inkChg chg="add del mod">
          <ac:chgData name="Tim Cook" userId="d1c7cfb340f2c7ab" providerId="LiveId" clId="{FAA41CA0-58A2-43D6-AEB4-78039B1EF375}" dt="2023-04-07T00:04:20.906" v="1208"/>
          <ac:inkMkLst>
            <pc:docMk/>
            <pc:sldMk cId="1256741025" sldId="455"/>
            <ac:inkMk id="40" creationId="{070780ED-724A-E15B-A661-B0B5F868C2C0}"/>
          </ac:inkMkLst>
        </pc:inkChg>
        <pc:inkChg chg="add del mod">
          <ac:chgData name="Tim Cook" userId="d1c7cfb340f2c7ab" providerId="LiveId" clId="{FAA41CA0-58A2-43D6-AEB4-78039B1EF375}" dt="2023-04-07T00:03:32.425" v="1093"/>
          <ac:inkMkLst>
            <pc:docMk/>
            <pc:sldMk cId="1256741025" sldId="455"/>
            <ac:inkMk id="41" creationId="{D7EE7B14-B55C-9804-298B-D27662F14E78}"/>
          </ac:inkMkLst>
        </pc:inkChg>
        <pc:inkChg chg="add del mod">
          <ac:chgData name="Tim Cook" userId="d1c7cfb340f2c7ab" providerId="LiveId" clId="{FAA41CA0-58A2-43D6-AEB4-78039B1EF375}" dt="2023-04-07T00:03:32.425" v="1097"/>
          <ac:inkMkLst>
            <pc:docMk/>
            <pc:sldMk cId="1256741025" sldId="455"/>
            <ac:inkMk id="42" creationId="{1194571D-00C2-C4CA-342F-4F2F9F8C8936}"/>
          </ac:inkMkLst>
        </pc:inkChg>
        <pc:inkChg chg="add del mod">
          <ac:chgData name="Tim Cook" userId="d1c7cfb340f2c7ab" providerId="LiveId" clId="{FAA41CA0-58A2-43D6-AEB4-78039B1EF375}" dt="2023-04-07T00:03:32.425" v="1092"/>
          <ac:inkMkLst>
            <pc:docMk/>
            <pc:sldMk cId="1256741025" sldId="455"/>
            <ac:inkMk id="43" creationId="{F86820B8-20C2-A68B-0EFE-59E7A58EF079}"/>
          </ac:inkMkLst>
        </pc:inkChg>
        <pc:inkChg chg="add del mod">
          <ac:chgData name="Tim Cook" userId="d1c7cfb340f2c7ab" providerId="LiveId" clId="{FAA41CA0-58A2-43D6-AEB4-78039B1EF375}" dt="2023-04-07T00:03:32.425" v="1095"/>
          <ac:inkMkLst>
            <pc:docMk/>
            <pc:sldMk cId="1256741025" sldId="455"/>
            <ac:inkMk id="44" creationId="{25F2C132-6AD1-18D1-6DD8-594F31E4A9F0}"/>
          </ac:inkMkLst>
        </pc:inkChg>
        <pc:inkChg chg="add del mod">
          <ac:chgData name="Tim Cook" userId="d1c7cfb340f2c7ab" providerId="LiveId" clId="{FAA41CA0-58A2-43D6-AEB4-78039B1EF375}" dt="2023-04-07T00:03:32.425" v="1096"/>
          <ac:inkMkLst>
            <pc:docMk/>
            <pc:sldMk cId="1256741025" sldId="455"/>
            <ac:inkMk id="45" creationId="{94BD0A38-AEC2-42FF-D4BD-EC40A08AC98A}"/>
          </ac:inkMkLst>
        </pc:inkChg>
        <pc:inkChg chg="add del mod">
          <ac:chgData name="Tim Cook" userId="d1c7cfb340f2c7ab" providerId="LiveId" clId="{FAA41CA0-58A2-43D6-AEB4-78039B1EF375}" dt="2023-04-07T00:03:32.425" v="1094"/>
          <ac:inkMkLst>
            <pc:docMk/>
            <pc:sldMk cId="1256741025" sldId="455"/>
            <ac:inkMk id="46" creationId="{F7E1C3FB-1098-2655-11F8-4269963F2252}"/>
          </ac:inkMkLst>
        </pc:inkChg>
        <pc:inkChg chg="add del mod">
          <ac:chgData name="Tim Cook" userId="d1c7cfb340f2c7ab" providerId="LiveId" clId="{FAA41CA0-58A2-43D6-AEB4-78039B1EF375}" dt="2023-04-07T00:04:20.910" v="1211"/>
          <ac:inkMkLst>
            <pc:docMk/>
            <pc:sldMk cId="1256741025" sldId="455"/>
            <ac:inkMk id="48" creationId="{941623FE-07FC-C50F-E7F6-9C637382D9CF}"/>
          </ac:inkMkLst>
        </pc:inkChg>
        <pc:inkChg chg="add del mod">
          <ac:chgData name="Tim Cook" userId="d1c7cfb340f2c7ab" providerId="LiveId" clId="{FAA41CA0-58A2-43D6-AEB4-78039B1EF375}" dt="2023-04-07T00:03:38.221" v="1106"/>
          <ac:inkMkLst>
            <pc:docMk/>
            <pc:sldMk cId="1256741025" sldId="455"/>
            <ac:inkMk id="50" creationId="{EA70D34F-B1AE-A28F-FACC-4123A36A2358}"/>
          </ac:inkMkLst>
        </pc:inkChg>
        <pc:inkChg chg="add del mod">
          <ac:chgData name="Tim Cook" userId="d1c7cfb340f2c7ab" providerId="LiveId" clId="{FAA41CA0-58A2-43D6-AEB4-78039B1EF375}" dt="2023-04-07T00:03:38.221" v="1107"/>
          <ac:inkMkLst>
            <pc:docMk/>
            <pc:sldMk cId="1256741025" sldId="455"/>
            <ac:inkMk id="51" creationId="{D80DE535-8FB6-B69D-DDAE-5D3B2C8ABDE3}"/>
          </ac:inkMkLst>
        </pc:inkChg>
        <pc:inkChg chg="add del mod">
          <ac:chgData name="Tim Cook" userId="d1c7cfb340f2c7ab" providerId="LiveId" clId="{FAA41CA0-58A2-43D6-AEB4-78039B1EF375}" dt="2023-04-07T00:04:20.906" v="1207"/>
          <ac:inkMkLst>
            <pc:docMk/>
            <pc:sldMk cId="1256741025" sldId="455"/>
            <ac:inkMk id="52" creationId="{C1B80E26-BC71-BA4D-4E19-2028031BA357}"/>
          </ac:inkMkLst>
        </pc:inkChg>
        <pc:inkChg chg="add del mod">
          <ac:chgData name="Tim Cook" userId="d1c7cfb340f2c7ab" providerId="LiveId" clId="{FAA41CA0-58A2-43D6-AEB4-78039B1EF375}" dt="2023-04-07T00:04:20.906" v="1206"/>
          <ac:inkMkLst>
            <pc:docMk/>
            <pc:sldMk cId="1256741025" sldId="455"/>
            <ac:inkMk id="53" creationId="{588611ED-05A4-C4C0-9564-7A87AEFE1759}"/>
          </ac:inkMkLst>
        </pc:inkChg>
        <pc:inkChg chg="add del mod">
          <ac:chgData name="Tim Cook" userId="d1c7cfb340f2c7ab" providerId="LiveId" clId="{FAA41CA0-58A2-43D6-AEB4-78039B1EF375}" dt="2023-04-07T00:04:20.906" v="1198"/>
          <ac:inkMkLst>
            <pc:docMk/>
            <pc:sldMk cId="1256741025" sldId="455"/>
            <ac:inkMk id="54" creationId="{6FF4EEEC-1C30-3124-C2D8-E14C802FAC5E}"/>
          </ac:inkMkLst>
        </pc:inkChg>
        <pc:inkChg chg="add del mod">
          <ac:chgData name="Tim Cook" userId="d1c7cfb340f2c7ab" providerId="LiveId" clId="{FAA41CA0-58A2-43D6-AEB4-78039B1EF375}" dt="2023-04-07T00:04:20.906" v="1200"/>
          <ac:inkMkLst>
            <pc:docMk/>
            <pc:sldMk cId="1256741025" sldId="455"/>
            <ac:inkMk id="55" creationId="{5383EE5A-4F6B-CADA-7CFC-12EC393A8E48}"/>
          </ac:inkMkLst>
        </pc:inkChg>
        <pc:inkChg chg="add del mod">
          <ac:chgData name="Tim Cook" userId="d1c7cfb340f2c7ab" providerId="LiveId" clId="{FAA41CA0-58A2-43D6-AEB4-78039B1EF375}" dt="2023-04-07T00:04:20.910" v="1209"/>
          <ac:inkMkLst>
            <pc:docMk/>
            <pc:sldMk cId="1256741025" sldId="455"/>
            <ac:inkMk id="56" creationId="{7568D0E8-DDF5-B59B-224F-A084A29F054E}"/>
          </ac:inkMkLst>
        </pc:inkChg>
        <pc:inkChg chg="add del mod">
          <ac:chgData name="Tim Cook" userId="d1c7cfb340f2c7ab" providerId="LiveId" clId="{FAA41CA0-58A2-43D6-AEB4-78039B1EF375}" dt="2023-04-07T00:04:20.906" v="1203"/>
          <ac:inkMkLst>
            <pc:docMk/>
            <pc:sldMk cId="1256741025" sldId="455"/>
            <ac:inkMk id="59" creationId="{05DAA762-5DC7-1A74-4DB8-3DFC27EB0777}"/>
          </ac:inkMkLst>
        </pc:inkChg>
        <pc:inkChg chg="add del mod">
          <ac:chgData name="Tim Cook" userId="d1c7cfb340f2c7ab" providerId="LiveId" clId="{FAA41CA0-58A2-43D6-AEB4-78039B1EF375}" dt="2023-04-07T00:04:20.906" v="1199"/>
          <ac:inkMkLst>
            <pc:docMk/>
            <pc:sldMk cId="1256741025" sldId="455"/>
            <ac:inkMk id="60" creationId="{900551A7-52E5-CE62-4EDF-438F0C2FC674}"/>
          </ac:inkMkLst>
        </pc:inkChg>
        <pc:inkChg chg="add del mod">
          <ac:chgData name="Tim Cook" userId="d1c7cfb340f2c7ab" providerId="LiveId" clId="{FAA41CA0-58A2-43D6-AEB4-78039B1EF375}" dt="2023-04-07T00:04:20.906" v="1201"/>
          <ac:inkMkLst>
            <pc:docMk/>
            <pc:sldMk cId="1256741025" sldId="455"/>
            <ac:inkMk id="61" creationId="{661A1F17-EE75-5FBC-60AE-8F9648210CAB}"/>
          </ac:inkMkLst>
        </pc:inkChg>
        <pc:inkChg chg="add del mod">
          <ac:chgData name="Tim Cook" userId="d1c7cfb340f2c7ab" providerId="LiveId" clId="{FAA41CA0-58A2-43D6-AEB4-78039B1EF375}" dt="2023-04-07T00:04:20.910" v="1210"/>
          <ac:inkMkLst>
            <pc:docMk/>
            <pc:sldMk cId="1256741025" sldId="455"/>
            <ac:inkMk id="62" creationId="{3286003C-9BB5-DD68-4D60-754857D4CAC6}"/>
          </ac:inkMkLst>
        </pc:inkChg>
        <pc:inkChg chg="add del mod">
          <ac:chgData name="Tim Cook" userId="d1c7cfb340f2c7ab" providerId="LiveId" clId="{FAA41CA0-58A2-43D6-AEB4-78039B1EF375}" dt="2023-04-07T00:04:20.906" v="1204"/>
          <ac:inkMkLst>
            <pc:docMk/>
            <pc:sldMk cId="1256741025" sldId="455"/>
            <ac:inkMk id="63" creationId="{742DF9AF-025B-25C0-8E2F-D520F0287742}"/>
          </ac:inkMkLst>
        </pc:inkChg>
        <pc:inkChg chg="add del mod">
          <ac:chgData name="Tim Cook" userId="d1c7cfb340f2c7ab" providerId="LiveId" clId="{FAA41CA0-58A2-43D6-AEB4-78039B1EF375}" dt="2023-04-07T00:04:22.545" v="1214"/>
          <ac:inkMkLst>
            <pc:docMk/>
            <pc:sldMk cId="1256741025" sldId="455"/>
            <ac:inkMk id="65" creationId="{CD99B638-E561-E0DE-3529-2E1A8D698186}"/>
          </ac:inkMkLst>
        </pc:inkChg>
        <pc:inkChg chg="add del">
          <ac:chgData name="Tim Cook" userId="d1c7cfb340f2c7ab" providerId="LiveId" clId="{FAA41CA0-58A2-43D6-AEB4-78039B1EF375}" dt="2023-04-07T00:03:49.075" v="1125"/>
          <ac:inkMkLst>
            <pc:docMk/>
            <pc:sldMk cId="1256741025" sldId="455"/>
            <ac:inkMk id="67" creationId="{F272D5E5-37E9-E1E6-FE38-E7A61D414D91}"/>
          </ac:inkMkLst>
        </pc:inkChg>
        <pc:inkChg chg="add del">
          <ac:chgData name="Tim Cook" userId="d1c7cfb340f2c7ab" providerId="LiveId" clId="{FAA41CA0-58A2-43D6-AEB4-78039B1EF375}" dt="2023-04-07T00:03:49.075" v="1124"/>
          <ac:inkMkLst>
            <pc:docMk/>
            <pc:sldMk cId="1256741025" sldId="455"/>
            <ac:inkMk id="68" creationId="{C2D09D45-BF8D-F277-49D6-012D497DB57F}"/>
          </ac:inkMkLst>
        </pc:inkChg>
        <pc:inkChg chg="add del">
          <ac:chgData name="Tim Cook" userId="d1c7cfb340f2c7ab" providerId="LiveId" clId="{FAA41CA0-58A2-43D6-AEB4-78039B1EF375}" dt="2023-04-07T00:03:49.075" v="1123"/>
          <ac:inkMkLst>
            <pc:docMk/>
            <pc:sldMk cId="1256741025" sldId="455"/>
            <ac:inkMk id="69" creationId="{E2C274BC-FB92-A512-813D-B7A4C88F03DD}"/>
          </ac:inkMkLst>
        </pc:inkChg>
        <pc:inkChg chg="add del mod">
          <ac:chgData name="Tim Cook" userId="d1c7cfb340f2c7ab" providerId="LiveId" clId="{FAA41CA0-58A2-43D6-AEB4-78039B1EF375}" dt="2023-04-07T00:04:22" v="1213"/>
          <ac:inkMkLst>
            <pc:docMk/>
            <pc:sldMk cId="1256741025" sldId="455"/>
            <ac:inkMk id="70" creationId="{818DE2BD-59CA-202E-6AB1-E0FC9EE713C6}"/>
          </ac:inkMkLst>
        </pc:inkChg>
        <pc:inkChg chg="add del">
          <ac:chgData name="Tim Cook" userId="d1c7cfb340f2c7ab" providerId="LiveId" clId="{FAA41CA0-58A2-43D6-AEB4-78039B1EF375}" dt="2023-04-07T00:03:49.782" v="1128"/>
          <ac:inkMkLst>
            <pc:docMk/>
            <pc:sldMk cId="1256741025" sldId="455"/>
            <ac:inkMk id="71" creationId="{2C50F4E3-6FFD-C672-9128-543FD1AE4363}"/>
          </ac:inkMkLst>
        </pc:inkChg>
        <pc:inkChg chg="add del">
          <ac:chgData name="Tim Cook" userId="d1c7cfb340f2c7ab" providerId="LiveId" clId="{FAA41CA0-58A2-43D6-AEB4-78039B1EF375}" dt="2023-04-07T00:03:49.782" v="1126"/>
          <ac:inkMkLst>
            <pc:docMk/>
            <pc:sldMk cId="1256741025" sldId="455"/>
            <ac:inkMk id="72" creationId="{C9C8753A-629C-0B6E-79D3-19259B57FC1E}"/>
          </ac:inkMkLst>
        </pc:inkChg>
        <pc:inkChg chg="add del">
          <ac:chgData name="Tim Cook" userId="d1c7cfb340f2c7ab" providerId="LiveId" clId="{FAA41CA0-58A2-43D6-AEB4-78039B1EF375}" dt="2023-04-07T00:03:49.782" v="1127"/>
          <ac:inkMkLst>
            <pc:docMk/>
            <pc:sldMk cId="1256741025" sldId="455"/>
            <ac:inkMk id="73" creationId="{3A564743-34C7-AA57-765C-3A0D9DD8A884}"/>
          </ac:inkMkLst>
        </pc:inkChg>
        <pc:inkChg chg="add del mod">
          <ac:chgData name="Tim Cook" userId="d1c7cfb340f2c7ab" providerId="LiveId" clId="{FAA41CA0-58A2-43D6-AEB4-78039B1EF375}" dt="2023-04-07T00:04:18.562" v="1190"/>
          <ac:inkMkLst>
            <pc:docMk/>
            <pc:sldMk cId="1256741025" sldId="455"/>
            <ac:inkMk id="75" creationId="{170F995F-95CC-7295-04E1-7F913ECEA52B}"/>
          </ac:inkMkLst>
        </pc:inkChg>
        <pc:inkChg chg="add del mod">
          <ac:chgData name="Tim Cook" userId="d1c7cfb340f2c7ab" providerId="LiveId" clId="{FAA41CA0-58A2-43D6-AEB4-78039B1EF375}" dt="2023-04-07T00:04:18.562" v="1191"/>
          <ac:inkMkLst>
            <pc:docMk/>
            <pc:sldMk cId="1256741025" sldId="455"/>
            <ac:inkMk id="76" creationId="{2C36E464-7E37-DCCF-597F-B8EFB97481A4}"/>
          </ac:inkMkLst>
        </pc:inkChg>
        <pc:inkChg chg="add del mod">
          <ac:chgData name="Tim Cook" userId="d1c7cfb340f2c7ab" providerId="LiveId" clId="{FAA41CA0-58A2-43D6-AEB4-78039B1EF375}" dt="2023-04-07T00:04:18.562" v="1195"/>
          <ac:inkMkLst>
            <pc:docMk/>
            <pc:sldMk cId="1256741025" sldId="455"/>
            <ac:inkMk id="77" creationId="{39E42F5C-824C-F973-F07A-465FDE05B09D}"/>
          </ac:inkMkLst>
        </pc:inkChg>
        <pc:inkChg chg="add del">
          <ac:chgData name="Tim Cook" userId="d1c7cfb340f2c7ab" providerId="LiveId" clId="{FAA41CA0-58A2-43D6-AEB4-78039B1EF375}" dt="2023-04-07T00:03:55.060" v="1139"/>
          <ac:inkMkLst>
            <pc:docMk/>
            <pc:sldMk cId="1256741025" sldId="455"/>
            <ac:inkMk id="78" creationId="{D6CB98DD-88C9-2463-601D-46E008465729}"/>
          </ac:inkMkLst>
        </pc:inkChg>
        <pc:inkChg chg="add del">
          <ac:chgData name="Tim Cook" userId="d1c7cfb340f2c7ab" providerId="LiveId" clId="{FAA41CA0-58A2-43D6-AEB4-78039B1EF375}" dt="2023-04-07T00:03:55.060" v="1138"/>
          <ac:inkMkLst>
            <pc:docMk/>
            <pc:sldMk cId="1256741025" sldId="455"/>
            <ac:inkMk id="79" creationId="{B945E0BC-9835-7A9A-69E5-DBC28318BAE4}"/>
          </ac:inkMkLst>
        </pc:inkChg>
        <pc:inkChg chg="add del">
          <ac:chgData name="Tim Cook" userId="d1c7cfb340f2c7ab" providerId="LiveId" clId="{FAA41CA0-58A2-43D6-AEB4-78039B1EF375}" dt="2023-04-07T00:03:55.060" v="1137"/>
          <ac:inkMkLst>
            <pc:docMk/>
            <pc:sldMk cId="1256741025" sldId="455"/>
            <ac:inkMk id="80" creationId="{0B077E34-1118-45AC-12CF-BE1FF1DB3CA7}"/>
          </ac:inkMkLst>
        </pc:inkChg>
        <pc:inkChg chg="add del">
          <ac:chgData name="Tim Cook" userId="d1c7cfb340f2c7ab" providerId="LiveId" clId="{FAA41CA0-58A2-43D6-AEB4-78039B1EF375}" dt="2023-04-07T00:03:55.060" v="1140"/>
          <ac:inkMkLst>
            <pc:docMk/>
            <pc:sldMk cId="1256741025" sldId="455"/>
            <ac:inkMk id="81" creationId="{9C12D081-2EA4-615B-EF90-4963F471FF02}"/>
          </ac:inkMkLst>
        </pc:inkChg>
        <pc:inkChg chg="add del">
          <ac:chgData name="Tim Cook" userId="d1c7cfb340f2c7ab" providerId="LiveId" clId="{FAA41CA0-58A2-43D6-AEB4-78039B1EF375}" dt="2023-04-07T00:03:59.184" v="1145"/>
          <ac:inkMkLst>
            <pc:docMk/>
            <pc:sldMk cId="1256741025" sldId="455"/>
            <ac:inkMk id="83" creationId="{8E7F2981-6754-43E0-60DF-B25610BC3E6F}"/>
          </ac:inkMkLst>
        </pc:inkChg>
        <pc:inkChg chg="add del">
          <ac:chgData name="Tim Cook" userId="d1c7cfb340f2c7ab" providerId="LiveId" clId="{FAA41CA0-58A2-43D6-AEB4-78039B1EF375}" dt="2023-04-07T00:03:59.185" v="1146"/>
          <ac:inkMkLst>
            <pc:docMk/>
            <pc:sldMk cId="1256741025" sldId="455"/>
            <ac:inkMk id="84" creationId="{29B40950-C669-2443-0E17-1BEDB67640AB}"/>
          </ac:inkMkLst>
        </pc:inkChg>
        <pc:inkChg chg="add del">
          <ac:chgData name="Tim Cook" userId="d1c7cfb340f2c7ab" providerId="LiveId" clId="{FAA41CA0-58A2-43D6-AEB4-78039B1EF375}" dt="2023-04-07T00:03:59.185" v="1147"/>
          <ac:inkMkLst>
            <pc:docMk/>
            <pc:sldMk cId="1256741025" sldId="455"/>
            <ac:inkMk id="85" creationId="{804EB8EA-EBC8-4F28-F6AA-347E945B0AC3}"/>
          </ac:inkMkLst>
        </pc:inkChg>
        <pc:inkChg chg="add del mod">
          <ac:chgData name="Tim Cook" userId="d1c7cfb340f2c7ab" providerId="LiveId" clId="{FAA41CA0-58A2-43D6-AEB4-78039B1EF375}" dt="2023-04-07T00:04:18.562" v="1193"/>
          <ac:inkMkLst>
            <pc:docMk/>
            <pc:sldMk cId="1256741025" sldId="455"/>
            <ac:inkMk id="86" creationId="{BE3E0DF6-09E7-DFE4-A663-86E8EAFD23DC}"/>
          </ac:inkMkLst>
        </pc:inkChg>
        <pc:inkChg chg="add del mod">
          <ac:chgData name="Tim Cook" userId="d1c7cfb340f2c7ab" providerId="LiveId" clId="{FAA41CA0-58A2-43D6-AEB4-78039B1EF375}" dt="2023-04-07T00:04:18.562" v="1192"/>
          <ac:inkMkLst>
            <pc:docMk/>
            <pc:sldMk cId="1256741025" sldId="455"/>
            <ac:inkMk id="87" creationId="{791E6DBF-FD5C-AC06-C786-38F500AF8577}"/>
          </ac:inkMkLst>
        </pc:inkChg>
        <pc:inkChg chg="add del mod">
          <ac:chgData name="Tim Cook" userId="d1c7cfb340f2c7ab" providerId="LiveId" clId="{FAA41CA0-58A2-43D6-AEB4-78039B1EF375}" dt="2023-04-07T00:04:18.562" v="1194"/>
          <ac:inkMkLst>
            <pc:docMk/>
            <pc:sldMk cId="1256741025" sldId="455"/>
            <ac:inkMk id="88" creationId="{AA8F0632-1300-EE13-E6BB-C177C14FFA6E}"/>
          </ac:inkMkLst>
        </pc:inkChg>
        <pc:inkChg chg="add del mod">
          <ac:chgData name="Tim Cook" userId="d1c7cfb340f2c7ab" providerId="LiveId" clId="{FAA41CA0-58A2-43D6-AEB4-78039B1EF375}" dt="2023-04-07T00:04:18.562" v="1189"/>
          <ac:inkMkLst>
            <pc:docMk/>
            <pc:sldMk cId="1256741025" sldId="455"/>
            <ac:inkMk id="89" creationId="{FC476192-D1D5-D17A-454C-96B0496913AF}"/>
          </ac:inkMkLst>
        </pc:inkChg>
        <pc:inkChg chg="add del mod">
          <ac:chgData name="Tim Cook" userId="d1c7cfb340f2c7ab" providerId="LiveId" clId="{FAA41CA0-58A2-43D6-AEB4-78039B1EF375}" dt="2023-04-07T00:04:15.367" v="1178"/>
          <ac:inkMkLst>
            <pc:docMk/>
            <pc:sldMk cId="1256741025" sldId="455"/>
            <ac:inkMk id="91" creationId="{9A4E0285-99D2-FC7F-855B-3B279462E3CC}"/>
          </ac:inkMkLst>
        </pc:inkChg>
        <pc:inkChg chg="add del mod">
          <ac:chgData name="Tim Cook" userId="d1c7cfb340f2c7ab" providerId="LiveId" clId="{FAA41CA0-58A2-43D6-AEB4-78039B1EF375}" dt="2023-04-07T00:04:15.367" v="1177"/>
          <ac:inkMkLst>
            <pc:docMk/>
            <pc:sldMk cId="1256741025" sldId="455"/>
            <ac:inkMk id="92" creationId="{DC751FF9-B4AB-F2E4-7AD2-BF2CFC2CA41E}"/>
          </ac:inkMkLst>
        </pc:inkChg>
        <pc:inkChg chg="add del mod">
          <ac:chgData name="Tim Cook" userId="d1c7cfb340f2c7ab" providerId="LiveId" clId="{FAA41CA0-58A2-43D6-AEB4-78039B1EF375}" dt="2023-04-07T00:04:15.367" v="1170"/>
          <ac:inkMkLst>
            <pc:docMk/>
            <pc:sldMk cId="1256741025" sldId="455"/>
            <ac:inkMk id="93" creationId="{1D709A88-796F-F75B-253F-EDE00C55E635}"/>
          </ac:inkMkLst>
        </pc:inkChg>
        <pc:inkChg chg="add del mod">
          <ac:chgData name="Tim Cook" userId="d1c7cfb340f2c7ab" providerId="LiveId" clId="{FAA41CA0-58A2-43D6-AEB4-78039B1EF375}" dt="2023-04-07T00:04:15.367" v="1174"/>
          <ac:inkMkLst>
            <pc:docMk/>
            <pc:sldMk cId="1256741025" sldId="455"/>
            <ac:inkMk id="94" creationId="{7C827CCE-71B9-F941-7944-F07DF24AF7C6}"/>
          </ac:inkMkLst>
        </pc:inkChg>
        <pc:inkChg chg="add del mod">
          <ac:chgData name="Tim Cook" userId="d1c7cfb340f2c7ab" providerId="LiveId" clId="{FAA41CA0-58A2-43D6-AEB4-78039B1EF375}" dt="2023-04-07T00:04:15.367" v="1175"/>
          <ac:inkMkLst>
            <pc:docMk/>
            <pc:sldMk cId="1256741025" sldId="455"/>
            <ac:inkMk id="95" creationId="{B7C07E52-1A88-1E02-B272-308D5765E194}"/>
          </ac:inkMkLst>
        </pc:inkChg>
        <pc:inkChg chg="add del mod">
          <ac:chgData name="Tim Cook" userId="d1c7cfb340f2c7ab" providerId="LiveId" clId="{FAA41CA0-58A2-43D6-AEB4-78039B1EF375}" dt="2023-04-07T00:04:15.367" v="1181"/>
          <ac:inkMkLst>
            <pc:docMk/>
            <pc:sldMk cId="1256741025" sldId="455"/>
            <ac:inkMk id="96" creationId="{5CE4DACB-4C88-380A-FF8A-95D8EDDFA22C}"/>
          </ac:inkMkLst>
        </pc:inkChg>
        <pc:inkChg chg="add del mod">
          <ac:chgData name="Tim Cook" userId="d1c7cfb340f2c7ab" providerId="LiveId" clId="{FAA41CA0-58A2-43D6-AEB4-78039B1EF375}" dt="2023-04-07T00:04:15.367" v="1184"/>
          <ac:inkMkLst>
            <pc:docMk/>
            <pc:sldMk cId="1256741025" sldId="455"/>
            <ac:inkMk id="97" creationId="{984F68F5-EAA9-E21A-2993-A17443524A94}"/>
          </ac:inkMkLst>
        </pc:inkChg>
        <pc:inkChg chg="add del mod">
          <ac:chgData name="Tim Cook" userId="d1c7cfb340f2c7ab" providerId="LiveId" clId="{FAA41CA0-58A2-43D6-AEB4-78039B1EF375}" dt="2023-04-07T00:04:15.367" v="1179"/>
          <ac:inkMkLst>
            <pc:docMk/>
            <pc:sldMk cId="1256741025" sldId="455"/>
            <ac:inkMk id="98" creationId="{5A7D405F-09D0-A185-A503-C945A5CFB7DD}"/>
          </ac:inkMkLst>
        </pc:inkChg>
        <pc:inkChg chg="add del mod">
          <ac:chgData name="Tim Cook" userId="d1c7cfb340f2c7ab" providerId="LiveId" clId="{FAA41CA0-58A2-43D6-AEB4-78039B1EF375}" dt="2023-04-07T00:04:15.367" v="1172"/>
          <ac:inkMkLst>
            <pc:docMk/>
            <pc:sldMk cId="1256741025" sldId="455"/>
            <ac:inkMk id="101" creationId="{2535D2D4-EC6B-DAFF-064F-5EFA5B9E125E}"/>
          </ac:inkMkLst>
        </pc:inkChg>
        <pc:inkChg chg="add del mod">
          <ac:chgData name="Tim Cook" userId="d1c7cfb340f2c7ab" providerId="LiveId" clId="{FAA41CA0-58A2-43D6-AEB4-78039B1EF375}" dt="2023-04-07T00:04:15.367" v="1180"/>
          <ac:inkMkLst>
            <pc:docMk/>
            <pc:sldMk cId="1256741025" sldId="455"/>
            <ac:inkMk id="102" creationId="{EC928423-66FC-C189-27CC-7FA4A33FB3B3}"/>
          </ac:inkMkLst>
        </pc:inkChg>
        <pc:inkChg chg="add del mod">
          <ac:chgData name="Tim Cook" userId="d1c7cfb340f2c7ab" providerId="LiveId" clId="{FAA41CA0-58A2-43D6-AEB4-78039B1EF375}" dt="2023-04-07T00:04:15.367" v="1182"/>
          <ac:inkMkLst>
            <pc:docMk/>
            <pc:sldMk cId="1256741025" sldId="455"/>
            <ac:inkMk id="103" creationId="{ED98B009-1613-9A55-9240-BB1BB29F8DD3}"/>
          </ac:inkMkLst>
        </pc:inkChg>
        <pc:inkChg chg="add del mod">
          <ac:chgData name="Tim Cook" userId="d1c7cfb340f2c7ab" providerId="LiveId" clId="{FAA41CA0-58A2-43D6-AEB4-78039B1EF375}" dt="2023-04-07T00:04:15.367" v="1183"/>
          <ac:inkMkLst>
            <pc:docMk/>
            <pc:sldMk cId="1256741025" sldId="455"/>
            <ac:inkMk id="104" creationId="{FBEABF22-A118-D809-F570-4BF59220D81C}"/>
          </ac:inkMkLst>
        </pc:inkChg>
        <pc:inkChg chg="add del mod">
          <ac:chgData name="Tim Cook" userId="d1c7cfb340f2c7ab" providerId="LiveId" clId="{FAA41CA0-58A2-43D6-AEB4-78039B1EF375}" dt="2023-04-07T00:04:15.367" v="1171"/>
          <ac:inkMkLst>
            <pc:docMk/>
            <pc:sldMk cId="1256741025" sldId="455"/>
            <ac:inkMk id="105" creationId="{E671EB69-5C56-3AA2-1E97-84C84797A8C4}"/>
          </ac:inkMkLst>
        </pc:inkChg>
        <pc:inkChg chg="add del mod">
          <ac:chgData name="Tim Cook" userId="d1c7cfb340f2c7ab" providerId="LiveId" clId="{FAA41CA0-58A2-43D6-AEB4-78039B1EF375}" dt="2023-04-07T00:04:15.367" v="1176"/>
          <ac:inkMkLst>
            <pc:docMk/>
            <pc:sldMk cId="1256741025" sldId="455"/>
            <ac:inkMk id="106" creationId="{2F24B1D5-F427-C9CF-1AFE-702871E0E74E}"/>
          </ac:inkMkLst>
        </pc:inkChg>
        <pc:inkChg chg="add del">
          <ac:chgData name="Tim Cook" userId="d1c7cfb340f2c7ab" providerId="LiveId" clId="{FAA41CA0-58A2-43D6-AEB4-78039B1EF375}" dt="2023-04-07T00:04:15.367" v="1173"/>
          <ac:inkMkLst>
            <pc:docMk/>
            <pc:sldMk cId="1256741025" sldId="455"/>
            <ac:inkMk id="107" creationId="{6917B479-E302-F47A-CB81-69F622A39C48}"/>
          </ac:inkMkLst>
        </pc:inkChg>
        <pc:inkChg chg="add del mod">
          <ac:chgData name="Tim Cook" userId="d1c7cfb340f2c7ab" providerId="LiveId" clId="{FAA41CA0-58A2-43D6-AEB4-78039B1EF375}" dt="2023-04-07T00:14:21.967" v="1796"/>
          <ac:inkMkLst>
            <pc:docMk/>
            <pc:sldMk cId="1256741025" sldId="455"/>
            <ac:inkMk id="111" creationId="{62098AB2-7965-3F77-DEBB-3A10B4EB4433}"/>
          </ac:inkMkLst>
        </pc:inkChg>
        <pc:inkChg chg="add del mod">
          <ac:chgData name="Tim Cook" userId="d1c7cfb340f2c7ab" providerId="LiveId" clId="{FAA41CA0-58A2-43D6-AEB4-78039B1EF375}" dt="2023-04-07T00:14:21.967" v="1795"/>
          <ac:inkMkLst>
            <pc:docMk/>
            <pc:sldMk cId="1256741025" sldId="455"/>
            <ac:inkMk id="112" creationId="{C2E18D30-6ED2-CB2B-7987-333F2D44960A}"/>
          </ac:inkMkLst>
        </pc:inkChg>
        <pc:inkChg chg="add del mod">
          <ac:chgData name="Tim Cook" userId="d1c7cfb340f2c7ab" providerId="LiveId" clId="{FAA41CA0-58A2-43D6-AEB4-78039B1EF375}" dt="2023-04-07T00:14:18.964" v="1791"/>
          <ac:inkMkLst>
            <pc:docMk/>
            <pc:sldMk cId="1256741025" sldId="455"/>
            <ac:inkMk id="114" creationId="{05FEE1F7-9024-8918-A0B9-218BFB2D06F2}"/>
          </ac:inkMkLst>
        </pc:inkChg>
        <pc:inkChg chg="add del mod">
          <ac:chgData name="Tim Cook" userId="d1c7cfb340f2c7ab" providerId="LiveId" clId="{FAA41CA0-58A2-43D6-AEB4-78039B1EF375}" dt="2023-04-07T00:14:18.964" v="1792"/>
          <ac:inkMkLst>
            <pc:docMk/>
            <pc:sldMk cId="1256741025" sldId="455"/>
            <ac:inkMk id="116" creationId="{7D055999-3869-EAAA-D34B-49C0DFCD28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18" creationId="{94C18D16-60AE-B3DA-0DAF-5BC939ECBBF8}"/>
          </ac:inkMkLst>
        </pc:inkChg>
        <pc:inkChg chg="add del mod">
          <ac:chgData name="Tim Cook" userId="d1c7cfb340f2c7ab" providerId="LiveId" clId="{FAA41CA0-58A2-43D6-AEB4-78039B1EF375}" dt="2023-04-07T00:14:55.084" v="1822"/>
          <ac:inkMkLst>
            <pc:docMk/>
            <pc:sldMk cId="1256741025" sldId="455"/>
            <ac:inkMk id="119" creationId="{1F1ECA67-9B53-6085-2BD7-A282B4FE26E2}"/>
          </ac:inkMkLst>
        </pc:inkChg>
        <pc:inkChg chg="add del mod">
          <ac:chgData name="Tim Cook" userId="d1c7cfb340f2c7ab" providerId="LiveId" clId="{FAA41CA0-58A2-43D6-AEB4-78039B1EF375}" dt="2023-04-07T00:14:57.437" v="1823"/>
          <ac:inkMkLst>
            <pc:docMk/>
            <pc:sldMk cId="1256741025" sldId="455"/>
            <ac:inkMk id="120" creationId="{47A31008-D8EB-3471-6E86-2F65A6170E05}"/>
          </ac:inkMkLst>
        </pc:inkChg>
        <pc:inkChg chg="add">
          <ac:chgData name="Tim Cook" userId="d1c7cfb340f2c7ab" providerId="LiveId" clId="{FAA41CA0-58A2-43D6-AEB4-78039B1EF375}" dt="2023-04-07T00:04:44.818" v="1226" actId="9405"/>
          <ac:inkMkLst>
            <pc:docMk/>
            <pc:sldMk cId="1256741025" sldId="455"/>
            <ac:inkMk id="122" creationId="{24DB145B-0C74-5A76-B4C3-9B3070B8F207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3" creationId="{79083DDD-21D4-A8D3-0E5D-AD9EB08B0926}"/>
          </ac:inkMkLst>
        </pc:inkChg>
        <pc:inkChg chg="add del mod">
          <ac:chgData name="Tim Cook" userId="d1c7cfb340f2c7ab" providerId="LiveId" clId="{FAA41CA0-58A2-43D6-AEB4-78039B1EF375}" dt="2023-04-07T00:14:35.372" v="1809"/>
          <ac:inkMkLst>
            <pc:docMk/>
            <pc:sldMk cId="1256741025" sldId="455"/>
            <ac:inkMk id="124" creationId="{19750B3A-BE02-18F2-1DF2-B37C367B5EA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6" creationId="{2907D3BB-AA63-FAB6-0933-8279D82B191C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7" creationId="{B73C63C6-F3DA-C458-C657-865564E9EB92}"/>
          </ac:inkMkLst>
        </pc:inkChg>
        <pc:inkChg chg="add del">
          <ac:chgData name="Tim Cook" userId="d1c7cfb340f2c7ab" providerId="LiveId" clId="{FAA41CA0-58A2-43D6-AEB4-78039B1EF375}" dt="2023-04-07T00:14:29.217" v="1804"/>
          <ac:inkMkLst>
            <pc:docMk/>
            <pc:sldMk cId="1256741025" sldId="455"/>
            <ac:inkMk id="129" creationId="{A226E02E-0F19-41CB-461A-CFEB329DE75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0" creationId="{7A49CC08-B1D7-1A07-9A6D-A9D5B8732D95}"/>
          </ac:inkMkLst>
        </pc:inkChg>
        <pc:inkChg chg="add del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2" creationId="{DB6AEBD1-8C70-4169-F173-6F1378F6A826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4" creationId="{D92AF34A-D901-BE05-1C6D-EB8196A7DE9B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5" creationId="{64DDAC1B-53B9-B724-31E8-A2AACD390CDA}"/>
          </ac:inkMkLst>
        </pc:inkChg>
        <pc:inkChg chg="add del mod">
          <ac:chgData name="Tim Cook" userId="d1c7cfb340f2c7ab" providerId="LiveId" clId="{FAA41CA0-58A2-43D6-AEB4-78039B1EF375}" dt="2023-04-07T00:14:42.469" v="1816"/>
          <ac:inkMkLst>
            <pc:docMk/>
            <pc:sldMk cId="1256741025" sldId="455"/>
            <ac:inkMk id="136" creationId="{D27B4E36-A86E-2018-B4CE-975406BF3A59}"/>
          </ac:inkMkLst>
        </pc:inkChg>
        <pc:inkChg chg="add del mod">
          <ac:chgData name="Tim Cook" userId="d1c7cfb340f2c7ab" providerId="LiveId" clId="{FAA41CA0-58A2-43D6-AEB4-78039B1EF375}" dt="2023-04-07T00:14:47.198" v="1819"/>
          <ac:inkMkLst>
            <pc:docMk/>
            <pc:sldMk cId="1256741025" sldId="455"/>
            <ac:inkMk id="138" creationId="{AD96FFCC-3AD2-A617-C6C4-45CD31A1D0E8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40" creationId="{97FCA939-AD48-C0BC-6391-A8CC79083C85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2" creationId="{0D5D931F-0FAF-0C28-40F1-1466A3CE9E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3" creationId="{01C99594-BE97-9DE2-12FA-A66226DB2E10}"/>
          </ac:inkMkLst>
        </pc:inkChg>
      </pc:sldChg>
      <pc:sldChg chg="addSp delSp modSp mod">
        <pc:chgData name="Tim Cook" userId="d1c7cfb340f2c7ab" providerId="LiveId" clId="{FAA41CA0-58A2-43D6-AEB4-78039B1EF375}" dt="2023-04-06T23:51:47.888" v="459"/>
        <pc:sldMkLst>
          <pc:docMk/>
          <pc:sldMk cId="1544525645" sldId="456"/>
        </pc:sldMkLst>
        <pc:grpChg chg="del 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2" creationId="{B3D326F7-2D90-2039-83B1-1AF73BAB7AAF}"/>
          </ac:grpSpMkLst>
        </pc:grpChg>
        <pc:grpChg chg="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FAA41CA0-58A2-43D6-AEB4-78039B1EF375}" dt="2023-04-06T23:48:56.688" v="352"/>
          <ac:grpSpMkLst>
            <pc:docMk/>
            <pc:sldMk cId="1544525645" sldId="456"/>
            <ac:grpSpMk id="23" creationId="{E122C041-68D6-D3F4-E3D2-935E961E007B}"/>
          </ac:grpSpMkLst>
        </pc:grpChg>
        <pc:grpChg chg="del mod">
          <ac:chgData name="Tim Cook" userId="d1c7cfb340f2c7ab" providerId="LiveId" clId="{FAA41CA0-58A2-43D6-AEB4-78039B1EF375}" dt="2023-04-06T23:49:02.133" v="358"/>
          <ac:grpSpMkLst>
            <pc:docMk/>
            <pc:sldMk cId="1544525645" sldId="456"/>
            <ac:grpSpMk id="26" creationId="{B4993486-25FB-FFA2-ADC6-F243DA927E06}"/>
          </ac:grpSpMkLst>
        </pc:grpChg>
        <pc:grpChg chg="mod">
          <ac:chgData name="Tim Cook" userId="d1c7cfb340f2c7ab" providerId="LiveId" clId="{FAA41CA0-58A2-43D6-AEB4-78039B1EF375}" dt="2023-04-06T23:51:47.888" v="459"/>
          <ac:grpSpMkLst>
            <pc:docMk/>
            <pc:sldMk cId="1544525645" sldId="456"/>
            <ac:grpSpMk id="29" creationId="{BEDFD034-ACBA-7F58-6958-66255E0F7CF7}"/>
          </ac:grpSpMkLst>
        </pc:grpChg>
        <pc:grpChg chg="del 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29" creationId="{FD10FBA4-FFB6-7512-6AED-BC14486E9BE5}"/>
          </ac:grpSpMkLst>
        </pc:grpChg>
        <pc:grpChg chg="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38" creationId="{9745EEE1-F4F7-0874-196D-4E4A95B4E052}"/>
          </ac:grpSpMkLst>
        </pc:grpChg>
        <pc:grpChg chg="del 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51" creationId="{54470E8A-2A91-7A75-9B9C-D95DEC7B757E}"/>
          </ac:grpSpMkLst>
        </pc:grpChg>
        <pc:grpChg chg="mod">
          <ac:chgData name="Tim Cook" userId="d1c7cfb340f2c7ab" providerId="LiveId" clId="{FAA41CA0-58A2-43D6-AEB4-78039B1EF375}" dt="2023-04-06T23:51:43.756" v="452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FAA41CA0-58A2-43D6-AEB4-78039B1EF375}" dt="2023-04-06T23:50:46.540" v="437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FAA41CA0-58A2-43D6-AEB4-78039B1EF375}" dt="2023-04-06T23:50:51.744" v="446"/>
          <ac:grpSpMkLst>
            <pc:docMk/>
            <pc:sldMk cId="1544525645" sldId="456"/>
            <ac:grpSpMk id="101" creationId="{798C698D-C1CA-CE93-9DAB-2A5424DA017D}"/>
          </ac:grpSpMkLst>
        </pc:grpChg>
        <pc:inkChg chg="add del">
          <ac:chgData name="Tim Cook" userId="d1c7cfb340f2c7ab" providerId="LiveId" clId="{FAA41CA0-58A2-43D6-AEB4-78039B1EF375}" dt="2023-04-06T23:48:41.057" v="331"/>
          <ac:inkMkLst>
            <pc:docMk/>
            <pc:sldMk cId="1544525645" sldId="456"/>
            <ac:inkMk id="3" creationId="{02761B84-E0E0-2CBB-D0EF-7C9CA96CD0EC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3" creationId="{6C5AD2BC-AF3D-8D43-D5F8-E8ABFC3891D8}"/>
          </ac:inkMkLst>
        </pc:inkChg>
        <pc:inkChg chg="add del">
          <ac:chgData name="Tim Cook" userId="d1c7cfb340f2c7ab" providerId="LiveId" clId="{FAA41CA0-58A2-43D6-AEB4-78039B1EF375}" dt="2023-04-06T23:51:40.004" v="449"/>
          <ac:inkMkLst>
            <pc:docMk/>
            <pc:sldMk cId="1544525645" sldId="456"/>
            <ac:inkMk id="3" creationId="{BA308BCF-EFD0-5011-0B1D-719279D5E82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4" creationId="{52A0694A-255D-2E43-C1E8-FDC75D73ED95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4" creationId="{C0BCDD26-E87D-872D-557E-CD25CD78956B}"/>
          </ac:inkMkLst>
        </pc:inkChg>
        <pc:inkChg chg="add del">
          <ac:chgData name="Tim Cook" userId="d1c7cfb340f2c7ab" providerId="LiveId" clId="{FAA41CA0-58A2-43D6-AEB4-78039B1EF375}" dt="2023-04-06T23:48:41.057" v="333"/>
          <ac:inkMkLst>
            <pc:docMk/>
            <pc:sldMk cId="1544525645" sldId="456"/>
            <ac:inkMk id="4" creationId="{D183F9C7-18E3-0D68-3F77-E584CB633ABC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5" creationId="{1B20CC8C-4EAD-0492-E7A0-8925DAFDC1F9}"/>
          </ac:inkMkLst>
        </pc:inkChg>
        <pc:inkChg chg="add del">
          <ac:chgData name="Tim Cook" userId="d1c7cfb340f2c7ab" providerId="LiveId" clId="{FAA41CA0-58A2-43D6-AEB4-78039B1EF375}" dt="2023-04-06T23:48:41.057" v="332"/>
          <ac:inkMkLst>
            <pc:docMk/>
            <pc:sldMk cId="1544525645" sldId="456"/>
            <ac:inkMk id="5" creationId="{4C26027B-14BB-174D-60F8-0DA8B6331671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5" creationId="{6B24A18B-B126-CFEB-66B0-B5EB6B04CE8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6" creationId="{05F3A880-DC98-8590-F2B3-A7DC6BC45F83}"/>
          </ac:inkMkLst>
        </pc:inkChg>
        <pc:inkChg chg="add del">
          <ac:chgData name="Tim Cook" userId="d1c7cfb340f2c7ab" providerId="LiveId" clId="{FAA41CA0-58A2-43D6-AEB4-78039B1EF375}" dt="2023-04-06T23:48:41.057" v="334"/>
          <ac:inkMkLst>
            <pc:docMk/>
            <pc:sldMk cId="1544525645" sldId="456"/>
            <ac:inkMk id="6" creationId="{5B1364F7-3DAF-7BF9-4594-96CC04CE6E57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6" creationId="{D0CDACDD-D523-FF97-AA82-E3FB78C34B5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7" creationId="{092D8464-8F25-7B77-AB7D-5C89587987D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8" creationId="{75C4E47E-5771-C3DD-6333-67EA0BAF34E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9" creationId="{002E1D81-9DE7-BB94-4573-3DDEAF370670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0" creationId="{7DA39983-4F39-264C-F731-EB4F8BAC5DC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1" creationId="{D2F1497B-2D0E-6868-D9E6-4165F5640B14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12" creationId="{060BE8AA-358B-D6D3-8F73-CBBB99172466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12" creationId="{16DEE4FD-4C1A-3A97-C9DA-317619839CE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3" creationId="{15BAE7AB-1FEF-8EE5-4E9C-71D2736C89F9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4" creationId="{D2490F15-CC95-B961-D8C5-2EB8C95CF00F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5" creationId="{B4A429CD-3AC0-2438-C094-ADE5721E868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6" creationId="{95E006E1-D440-E4DB-F02C-0470E39F256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7" creationId="{3134DE46-C851-2921-4140-29A7E587421B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8" creationId="{AA4B5491-33D4-6D0D-9486-B2498B25EB36}"/>
          </ac:inkMkLst>
        </pc:inkChg>
        <pc:inkChg chg="add del">
          <ac:chgData name="Tim Cook" userId="d1c7cfb340f2c7ab" providerId="LiveId" clId="{FAA41CA0-58A2-43D6-AEB4-78039B1EF375}" dt="2023-04-06T23:48:54.058" v="349"/>
          <ac:inkMkLst>
            <pc:docMk/>
            <pc:sldMk cId="1544525645" sldId="456"/>
            <ac:inkMk id="20" creationId="{149B7AFF-8191-796D-E456-7B381914A69E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0" creationId="{20FC3155-8AE0-6B96-7EF1-63A9DFE23589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0" creationId="{58FCB902-6584-9B83-81B9-5F02288EA451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1" creationId="{F2D1FB48-1E99-ACA1-31CB-86F01780791F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2" creationId="{B5CBE0A7-05C3-8029-C2FB-58535BD492FE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4" creationId="{CE8E86A3-0675-23C9-B35F-3CE0107B2C9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5" creationId="{6B2A8712-494B-21AF-D2B9-04BCA8BCB48A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6" creationId="{15D6C422-E0F5-3F70-80B3-D62AB4BECE51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6" creationId="{A0F5D2CF-542F-F8FE-E169-26AC061BA41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7" creationId="{74E7A874-B55D-7431-CE67-F2E2D16F305D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8" creationId="{BCAB0600-0828-91E3-CC14-59A799CE55BB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9" creationId="{EB05B392-328A-0528-B915-CE1CBB9AEDB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0" creationId="{DE41ED2A-B63E-DA72-E95A-BF4589688FE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1" creationId="{647D38DB-E12A-1939-7BCF-A9534B20A230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2" creationId="{60CDFB8E-E823-7EC9-4521-019AD88ECC1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3" creationId="{C4DAB49C-FCBE-7109-C71B-3E1A72D13B75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4" creationId="{52083624-3CE5-221B-92ED-5B0BC7382FF6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5" creationId="{B1D27116-6700-E50D-5182-C976D4201DD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6" creationId="{D0E237BA-DA69-7E64-0DD1-21C6ABAB32C1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7" creationId="{B19F6E16-D558-E108-BEE8-9D083AD94312}"/>
          </ac:inkMkLst>
        </pc:inkChg>
        <pc:inkChg chg="add">
          <ac:chgData name="Tim Cook" userId="d1c7cfb340f2c7ab" providerId="LiveId" clId="{FAA41CA0-58A2-43D6-AEB4-78039B1EF375}" dt="2023-04-06T23:49:09.589" v="368" actId="9405"/>
          <ac:inkMkLst>
            <pc:docMk/>
            <pc:sldMk cId="1544525645" sldId="456"/>
            <ac:inkMk id="39" creationId="{1DBA5BD8-9465-D7B8-5782-55F1EA530AED}"/>
          </ac:inkMkLst>
        </pc:inkChg>
        <pc:inkChg chg="add del">
          <ac:chgData name="Tim Cook" userId="d1c7cfb340f2c7ab" providerId="LiveId" clId="{FAA41CA0-58A2-43D6-AEB4-78039B1EF375}" dt="2023-04-06T23:49:33.649" v="377"/>
          <ac:inkMkLst>
            <pc:docMk/>
            <pc:sldMk cId="1544525645" sldId="456"/>
            <ac:inkMk id="40" creationId="{919EE4C4-0821-93C5-C706-00E859B0E936}"/>
          </ac:inkMkLst>
        </pc:inkChg>
        <pc:inkChg chg="add del">
          <ac:chgData name="Tim Cook" userId="d1c7cfb340f2c7ab" providerId="LiveId" clId="{FAA41CA0-58A2-43D6-AEB4-78039B1EF375}" dt="2023-04-06T23:49:33.649" v="376"/>
          <ac:inkMkLst>
            <pc:docMk/>
            <pc:sldMk cId="1544525645" sldId="456"/>
            <ac:inkMk id="41" creationId="{A10D8541-3FAB-4627-AD27-896243BEA88C}"/>
          </ac:inkMkLst>
        </pc:inkChg>
        <pc:inkChg chg="add del">
          <ac:chgData name="Tim Cook" userId="d1c7cfb340f2c7ab" providerId="LiveId" clId="{FAA41CA0-58A2-43D6-AEB4-78039B1EF375}" dt="2023-04-06T23:49:33.649" v="374"/>
          <ac:inkMkLst>
            <pc:docMk/>
            <pc:sldMk cId="1544525645" sldId="456"/>
            <ac:inkMk id="42" creationId="{BE05ADC9-588E-F01E-31EE-633865AF791D}"/>
          </ac:inkMkLst>
        </pc:inkChg>
        <pc:inkChg chg="add del">
          <ac:chgData name="Tim Cook" userId="d1c7cfb340f2c7ab" providerId="LiveId" clId="{FAA41CA0-58A2-43D6-AEB4-78039B1EF375}" dt="2023-04-06T23:49:33.649" v="378"/>
          <ac:inkMkLst>
            <pc:docMk/>
            <pc:sldMk cId="1544525645" sldId="456"/>
            <ac:inkMk id="43" creationId="{0C7CA316-068B-4E5E-0258-678D4E01F815}"/>
          </ac:inkMkLst>
        </pc:inkChg>
        <pc:inkChg chg="add del">
          <ac:chgData name="Tim Cook" userId="d1c7cfb340f2c7ab" providerId="LiveId" clId="{FAA41CA0-58A2-43D6-AEB4-78039B1EF375}" dt="2023-04-06T23:49:33.649" v="375"/>
          <ac:inkMkLst>
            <pc:docMk/>
            <pc:sldMk cId="1544525645" sldId="456"/>
            <ac:inkMk id="44" creationId="{C899E1E1-B493-6C83-3B46-5338B178E496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5" creationId="{0D921876-28E1-1971-AC07-9151A38350BE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6" creationId="{398EFBF7-C941-B1D0-E156-D681E2AFE9E7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7" creationId="{D8A61E2B-B9B9-4D98-3008-E5DE880425A2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8" creationId="{6ED74633-415E-8A08-6F63-1482D29F7D2A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9" creationId="{71355E3E-58AA-CD30-ADD5-B04FE3A35171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50" creationId="{E925E293-5003-603F-736C-B43D6C0B6218}"/>
          </ac:inkMkLst>
        </pc:inkChg>
        <pc:inkChg chg="add del">
          <ac:chgData name="Tim Cook" userId="d1c7cfb340f2c7ab" providerId="LiveId" clId="{FAA41CA0-58A2-43D6-AEB4-78039B1EF375}" dt="2023-04-06T23:49:42.697" v="390"/>
          <ac:inkMkLst>
            <pc:docMk/>
            <pc:sldMk cId="1544525645" sldId="456"/>
            <ac:inkMk id="52" creationId="{1CBFDBBB-0850-082B-A7A2-AFA7D639C85B}"/>
          </ac:inkMkLst>
        </pc:inkChg>
        <pc:inkChg chg="add del">
          <ac:chgData name="Tim Cook" userId="d1c7cfb340f2c7ab" providerId="LiveId" clId="{FAA41CA0-58A2-43D6-AEB4-78039B1EF375}" dt="2023-04-06T23:49:43.497" v="391"/>
          <ac:inkMkLst>
            <pc:docMk/>
            <pc:sldMk cId="1544525645" sldId="456"/>
            <ac:inkMk id="53" creationId="{A6923E00-1CF5-BC94-7A76-9C65B9945F25}"/>
          </ac:inkMkLst>
        </pc:inkChg>
        <pc:inkChg chg="add del">
          <ac:chgData name="Tim Cook" userId="d1c7cfb340f2c7ab" providerId="LiveId" clId="{FAA41CA0-58A2-43D6-AEB4-78039B1EF375}" dt="2023-04-06T23:49:42.681" v="389"/>
          <ac:inkMkLst>
            <pc:docMk/>
            <pc:sldMk cId="1544525645" sldId="456"/>
            <ac:inkMk id="54" creationId="{2E3BE7BD-96B4-6FC8-559B-B05961531A80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5" creationId="{16764910-AEC9-A1CF-6C29-46C4BF3EE72A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6" creationId="{F38D61B2-1424-0544-F48B-6573316F029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7" creationId="{053DC724-9708-586B-4B8F-8A1B1FE04CAC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8" creationId="{184C1D73-697E-28EC-78B9-AF3506AE5F5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9" creationId="{5D55F64D-02F6-DC21-B8B5-0FC2614B21AB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0" creationId="{1F0C7493-EF48-53C2-4D2B-F6340694CA96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1" creationId="{445C0ADA-1E5F-654B-67C1-E36705A38D29}"/>
          </ac:inkMkLst>
        </pc:inkChg>
        <pc:inkChg chg="add del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2" creationId="{55AC8A0B-218D-31CB-EEE9-23377DE5002F}"/>
          </ac:inkMkLst>
        </pc:inkChg>
        <pc:inkChg chg="add del mod">
          <ac:chgData name="Tim Cook" userId="d1c7cfb340f2c7ab" providerId="LiveId" clId="{FAA41CA0-58A2-43D6-AEB4-78039B1EF375}" dt="2023-04-06T23:51:40.004" v="450"/>
          <ac:inkMkLst>
            <pc:docMk/>
            <pc:sldMk cId="1544525645" sldId="456"/>
            <ac:inkMk id="63" creationId="{CA547CAC-0570-6D0E-1533-6EBD8EFE3FA5}"/>
          </ac:inkMkLst>
        </pc:inkChg>
        <pc:inkChg chg="add del mod">
          <ac:chgData name="Tim Cook" userId="d1c7cfb340f2c7ab" providerId="LiveId" clId="{FAA41CA0-58A2-43D6-AEB4-78039B1EF375}" dt="2023-04-06T23:51:40.004" v="451"/>
          <ac:inkMkLst>
            <pc:docMk/>
            <pc:sldMk cId="1544525645" sldId="456"/>
            <ac:inkMk id="64" creationId="{DFA292C8-44D0-1FA9-0DA4-615F71352350}"/>
          </ac:inkMkLst>
        </pc:inkChg>
        <pc:inkChg chg="add del mod">
          <ac:chgData name="Tim Cook" userId="d1c7cfb340f2c7ab" providerId="LiveId" clId="{FAA41CA0-58A2-43D6-AEB4-78039B1EF375}" dt="2023-04-06T23:51:38.953" v="448"/>
          <ac:inkMkLst>
            <pc:docMk/>
            <pc:sldMk cId="1544525645" sldId="456"/>
            <ac:inkMk id="65" creationId="{09EF6D3C-F3A4-1FD9-201C-CDA0811C5466}"/>
          </ac:inkMkLst>
        </pc:inkChg>
        <pc:inkChg chg="add mod">
          <ac:chgData name="Tim Cook" userId="d1c7cfb340f2c7ab" providerId="LiveId" clId="{FAA41CA0-58A2-43D6-AEB4-78039B1EF375}" dt="2023-04-06T23:50:25.754" v="407" actId="1076"/>
          <ac:inkMkLst>
            <pc:docMk/>
            <pc:sldMk cId="1544525645" sldId="456"/>
            <ac:inkMk id="67" creationId="{428725FD-065E-F410-D1C5-FD7BC0379EDF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68" creationId="{F63A7ABB-5385-F45A-29C1-F9CBEC32DBF1}"/>
          </ac:inkMkLst>
        </pc:inkChg>
        <pc:inkChg chg="add del">
          <ac:chgData name="Tim Cook" userId="d1c7cfb340f2c7ab" providerId="LiveId" clId="{FAA41CA0-58A2-43D6-AEB4-78039B1EF375}" dt="2023-04-06T23:50:38.314" v="420"/>
          <ac:inkMkLst>
            <pc:docMk/>
            <pc:sldMk cId="1544525645" sldId="456"/>
            <ac:inkMk id="70" creationId="{39F79916-25FA-AAB2-9E24-6B8E4306EE49}"/>
          </ac:inkMkLst>
        </pc:inkChg>
        <pc:inkChg chg="add del">
          <ac:chgData name="Tim Cook" userId="d1c7cfb340f2c7ab" providerId="LiveId" clId="{FAA41CA0-58A2-43D6-AEB4-78039B1EF375}" dt="2023-04-06T23:50:38.314" v="421"/>
          <ac:inkMkLst>
            <pc:docMk/>
            <pc:sldMk cId="1544525645" sldId="456"/>
            <ac:inkMk id="71" creationId="{B2FCA2BA-B541-CA43-67FD-57A4E019B192}"/>
          </ac:inkMkLst>
        </pc:inkChg>
        <pc:inkChg chg="add del">
          <ac:chgData name="Tim Cook" userId="d1c7cfb340f2c7ab" providerId="LiveId" clId="{FAA41CA0-58A2-43D6-AEB4-78039B1EF375}" dt="2023-04-06T23:50:38.314" v="422"/>
          <ac:inkMkLst>
            <pc:docMk/>
            <pc:sldMk cId="1544525645" sldId="456"/>
            <ac:inkMk id="72" creationId="{899C7529-7871-06E1-FDFC-483942D9D8AD}"/>
          </ac:inkMkLst>
        </pc:inkChg>
        <pc:inkChg chg="add del">
          <ac:chgData name="Tim Cook" userId="d1c7cfb340f2c7ab" providerId="LiveId" clId="{FAA41CA0-58A2-43D6-AEB4-78039B1EF375}" dt="2023-04-06T23:50:38.298" v="416"/>
          <ac:inkMkLst>
            <pc:docMk/>
            <pc:sldMk cId="1544525645" sldId="456"/>
            <ac:inkMk id="73" creationId="{E25E29F8-2620-04E7-7E63-CA39D70F2A78}"/>
          </ac:inkMkLst>
        </pc:inkChg>
        <pc:inkChg chg="add del">
          <ac:chgData name="Tim Cook" userId="d1c7cfb340f2c7ab" providerId="LiveId" clId="{FAA41CA0-58A2-43D6-AEB4-78039B1EF375}" dt="2023-04-06T23:50:38.314" v="418"/>
          <ac:inkMkLst>
            <pc:docMk/>
            <pc:sldMk cId="1544525645" sldId="456"/>
            <ac:inkMk id="74" creationId="{889D2AD9-5554-FE39-4F22-2F4F78B35DB0}"/>
          </ac:inkMkLst>
        </pc:inkChg>
        <pc:inkChg chg="add del">
          <ac:chgData name="Tim Cook" userId="d1c7cfb340f2c7ab" providerId="LiveId" clId="{FAA41CA0-58A2-43D6-AEB4-78039B1EF375}" dt="2023-04-06T23:50:38.314" v="419"/>
          <ac:inkMkLst>
            <pc:docMk/>
            <pc:sldMk cId="1544525645" sldId="456"/>
            <ac:inkMk id="75" creationId="{B405F0E7-D193-6A7C-75D1-CFEFFA3975AC}"/>
          </ac:inkMkLst>
        </pc:inkChg>
        <pc:inkChg chg="add del">
          <ac:chgData name="Tim Cook" userId="d1c7cfb340f2c7ab" providerId="LiveId" clId="{FAA41CA0-58A2-43D6-AEB4-78039B1EF375}" dt="2023-04-06T23:50:38.313" v="417"/>
          <ac:inkMkLst>
            <pc:docMk/>
            <pc:sldMk cId="1544525645" sldId="456"/>
            <ac:inkMk id="76" creationId="{B2945890-A4A8-0977-1A15-BC2FFA771AB0}"/>
          </ac:inkMkLst>
        </pc:inkChg>
        <pc:inkChg chg="add del">
          <ac:chgData name="Tim Cook" userId="d1c7cfb340f2c7ab" providerId="LiveId" clId="{FAA41CA0-58A2-43D6-AEB4-78039B1EF375}" dt="2023-04-06T23:50:38.314" v="423"/>
          <ac:inkMkLst>
            <pc:docMk/>
            <pc:sldMk cId="1544525645" sldId="456"/>
            <ac:inkMk id="77" creationId="{C24B3D20-568C-078A-89F0-FA3FD6ED7EBD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8" creationId="{A909F636-2960-5D88-8A50-159FA78CCA42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9" creationId="{9ED4C02D-AE7A-061A-9068-9421C8058EFB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0" creationId="{CBC21B2C-A085-CBB9-FFC8-7BC074FE4B8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1" creationId="{061B4218-B969-7A9D-935C-0C212F032BB6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2" creationId="{D4A2D34F-843B-D53F-79CB-5ABF730B1CB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3" creationId="{23E1A0EA-FEC6-4D2A-500E-769B258E0284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4" creationId="{E6BA5F93-4579-0E45-872A-AF6A7E4F62F8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5" creationId="{F592440E-92D9-0180-B890-D908581E76B6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6" creationId="{93139E06-DE01-11CE-B58D-961BD5DD9C4E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7" creationId="{323C1854-F848-7297-1C74-1109C2639371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8" creationId="{FB1E1ABB-74E5-B7BC-BEA5-DB3119F019AB}"/>
          </ac:inkMkLst>
        </pc:inkChg>
        <pc:inkChg chg="add del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9" creationId="{FAEE054E-828D-332C-D01B-E7194F574039}"/>
          </ac:inkMkLst>
        </pc:inkChg>
      </pc:sldChg>
      <pc:sldChg chg="new del">
        <pc:chgData name="Tim Cook" userId="d1c7cfb340f2c7ab" providerId="LiveId" clId="{FAA41CA0-58A2-43D6-AEB4-78039B1EF375}" dt="2023-04-06T23:38:32.635" v="1" actId="680"/>
        <pc:sldMkLst>
          <pc:docMk/>
          <pc:sldMk cId="3302849585" sldId="457"/>
        </pc:sldMkLst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32BDCE47-5BA2-4BF2-8410-AA9B0C07D908}"/>
    <pc:docChg chg="custSel addSld delSld modSld">
      <pc:chgData name="Tim Cook" userId="d1c7cfb340f2c7ab" providerId="LiveId" clId="{32BDCE47-5BA2-4BF2-8410-AA9B0C07D908}" dt="2023-04-03T01:42:04.006" v="1516"/>
      <pc:docMkLst>
        <pc:docMk/>
      </pc:docMkLst>
      <pc:sldChg chg="delSp modSp mod">
        <pc:chgData name="Tim Cook" userId="d1c7cfb340f2c7ab" providerId="LiveId" clId="{32BDCE47-5BA2-4BF2-8410-AA9B0C07D908}" dt="2023-04-02T22:39:08.241" v="72" actId="20577"/>
        <pc:sldMkLst>
          <pc:docMk/>
          <pc:sldMk cId="1484025802" sldId="449"/>
        </pc:sldMkLst>
        <pc:spChg chg="mod">
          <ac:chgData name="Tim Cook" userId="d1c7cfb340f2c7ab" providerId="LiveId" clId="{32BDCE47-5BA2-4BF2-8410-AA9B0C07D908}" dt="2023-04-02T22:39:08.241" v="7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32BDCE47-5BA2-4BF2-8410-AA9B0C07D908}" dt="2023-04-02T22:25:28.357" v="26" actId="20577"/>
          <ac:spMkLst>
            <pc:docMk/>
            <pc:sldMk cId="1484025802" sldId="449"/>
            <ac:spMk id="3" creationId="{80650396-F24E-C882-0D40-7C2CE05F27B8}"/>
          </ac:spMkLst>
        </pc:spChg>
        <pc:inkChg chg="del">
          <ac:chgData name="Tim Cook" userId="d1c7cfb340f2c7ab" providerId="LiveId" clId="{32BDCE47-5BA2-4BF2-8410-AA9B0C07D908}" dt="2023-04-02T22:25:16.933" v="0" actId="478"/>
          <ac:inkMkLst>
            <pc:docMk/>
            <pc:sldMk cId="1484025802" sldId="449"/>
            <ac:inkMk id="4" creationId="{E13FD16B-021F-2D83-5C47-CA6976A67BD1}"/>
          </ac:inkMkLst>
        </pc:inkChg>
      </pc:sldChg>
      <pc:sldChg chg="del">
        <pc:chgData name="Tim Cook" userId="d1c7cfb340f2c7ab" providerId="LiveId" clId="{32BDCE47-5BA2-4BF2-8410-AA9B0C07D908}" dt="2023-04-02T22:25:41.575" v="29" actId="47"/>
        <pc:sldMkLst>
          <pc:docMk/>
          <pc:sldMk cId="1536545073" sldId="470"/>
        </pc:sldMkLst>
      </pc:sldChg>
      <pc:sldChg chg="del">
        <pc:chgData name="Tim Cook" userId="d1c7cfb340f2c7ab" providerId="LiveId" clId="{32BDCE47-5BA2-4BF2-8410-AA9B0C07D908}" dt="2023-04-02T22:25:41.825" v="30" actId="47"/>
        <pc:sldMkLst>
          <pc:docMk/>
          <pc:sldMk cId="3398425779" sldId="471"/>
        </pc:sldMkLst>
      </pc:sldChg>
      <pc:sldChg chg="del">
        <pc:chgData name="Tim Cook" userId="d1c7cfb340f2c7ab" providerId="LiveId" clId="{32BDCE47-5BA2-4BF2-8410-AA9B0C07D908}" dt="2023-04-02T22:25:42.075" v="31" actId="47"/>
        <pc:sldMkLst>
          <pc:docMk/>
          <pc:sldMk cId="1985909236" sldId="472"/>
        </pc:sldMkLst>
      </pc:sldChg>
      <pc:sldChg chg="del">
        <pc:chgData name="Tim Cook" userId="d1c7cfb340f2c7ab" providerId="LiveId" clId="{32BDCE47-5BA2-4BF2-8410-AA9B0C07D908}" dt="2023-04-02T22:25:45.213" v="32" actId="47"/>
        <pc:sldMkLst>
          <pc:docMk/>
          <pc:sldMk cId="3222248560" sldId="473"/>
        </pc:sldMkLst>
      </pc:sldChg>
      <pc:sldChg chg="del">
        <pc:chgData name="Tim Cook" userId="d1c7cfb340f2c7ab" providerId="LiveId" clId="{32BDCE47-5BA2-4BF2-8410-AA9B0C07D908}" dt="2023-04-02T22:26:00.434" v="33" actId="47"/>
        <pc:sldMkLst>
          <pc:docMk/>
          <pc:sldMk cId="1112326395" sldId="474"/>
        </pc:sldMkLst>
      </pc:sldChg>
      <pc:sldChg chg="del">
        <pc:chgData name="Tim Cook" userId="d1c7cfb340f2c7ab" providerId="LiveId" clId="{32BDCE47-5BA2-4BF2-8410-AA9B0C07D908}" dt="2023-04-02T22:25:30.834" v="27" actId="47"/>
        <pc:sldMkLst>
          <pc:docMk/>
          <pc:sldMk cId="3273576346" sldId="475"/>
        </pc:sldMkLst>
      </pc:sldChg>
      <pc:sldChg chg="del">
        <pc:chgData name="Tim Cook" userId="d1c7cfb340f2c7ab" providerId="LiveId" clId="{32BDCE47-5BA2-4BF2-8410-AA9B0C07D908}" dt="2023-04-02T22:25:31.586" v="28" actId="47"/>
        <pc:sldMkLst>
          <pc:docMk/>
          <pc:sldMk cId="2799099025" sldId="476"/>
        </pc:sldMkLst>
      </pc:sldChg>
      <pc:sldChg chg="addSp delSp modSp new mod">
        <pc:chgData name="Tim Cook" userId="d1c7cfb340f2c7ab" providerId="LiveId" clId="{32BDCE47-5BA2-4BF2-8410-AA9B0C07D908}" dt="2023-04-03T01:27:06.199" v="954"/>
        <pc:sldMkLst>
          <pc:docMk/>
          <pc:sldMk cId="2791238777" sldId="478"/>
        </pc:sldMkLst>
        <pc:spChg chg="mod">
          <ac:chgData name="Tim Cook" userId="d1c7cfb340f2c7ab" providerId="LiveId" clId="{32BDCE47-5BA2-4BF2-8410-AA9B0C07D908}" dt="2023-04-02T22:38:58.394" v="51" actId="20577"/>
          <ac:spMkLst>
            <pc:docMk/>
            <pc:sldMk cId="2791238777" sldId="478"/>
            <ac:spMk id="2" creationId="{D033035F-0B6F-50DD-035E-AED649EE4BB1}"/>
          </ac:spMkLst>
        </pc:spChg>
        <pc:grpChg chg="del mod">
          <ac:chgData name="Tim Cook" userId="d1c7cfb340f2c7ab" providerId="LiveId" clId="{32BDCE47-5BA2-4BF2-8410-AA9B0C07D908}" dt="2023-04-03T01:11:07.457" v="254"/>
          <ac:grpSpMkLst>
            <pc:docMk/>
            <pc:sldMk cId="2791238777" sldId="478"/>
            <ac:grpSpMk id="6" creationId="{7C8BC023-7863-045F-9383-2DAB516B7624}"/>
          </ac:grpSpMkLst>
        </pc:grpChg>
        <pc:grpChg chg="del mod">
          <ac:chgData name="Tim Cook" userId="d1c7cfb340f2c7ab" providerId="LiveId" clId="{32BDCE47-5BA2-4BF2-8410-AA9B0C07D908}" dt="2023-04-03T01:11:23.054" v="269"/>
          <ac:grpSpMkLst>
            <pc:docMk/>
            <pc:sldMk cId="2791238777" sldId="478"/>
            <ac:grpSpMk id="14" creationId="{0E72EE4D-A329-C464-C2CE-1F0E531ACD2A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19" creationId="{B2D1DC29-22A6-EE3A-1320-42D901C05399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23" creationId="{1BAF3970-D2C8-7A43-4124-759526E85006}"/>
          </ac:grpSpMkLst>
        </pc:grpChg>
        <pc:grpChg chg="del mod">
          <ac:chgData name="Tim Cook" userId="d1c7cfb340f2c7ab" providerId="LiveId" clId="{32BDCE47-5BA2-4BF2-8410-AA9B0C07D908}" dt="2023-04-03T01:11:35.084" v="282"/>
          <ac:grpSpMkLst>
            <pc:docMk/>
            <pc:sldMk cId="2791238777" sldId="478"/>
            <ac:grpSpMk id="26" creationId="{704626B5-11AB-C391-83BA-C646649BF4DB}"/>
          </ac:grpSpMkLst>
        </pc:grpChg>
        <pc:grpChg chg="mod">
          <ac:chgData name="Tim Cook" userId="d1c7cfb340f2c7ab" providerId="LiveId" clId="{32BDCE47-5BA2-4BF2-8410-AA9B0C07D908}" dt="2023-04-03T01:11:54.460" v="304" actId="1076"/>
          <ac:grpSpMkLst>
            <pc:docMk/>
            <pc:sldMk cId="2791238777" sldId="478"/>
            <ac:grpSpMk id="30" creationId="{8834AF70-A6D5-9F41-51DC-B10A00CFD93D}"/>
          </ac:grpSpMkLst>
        </pc:grpChg>
        <pc:grpChg chg="del mod">
          <ac:chgData name="Tim Cook" userId="d1c7cfb340f2c7ab" providerId="LiveId" clId="{32BDCE47-5BA2-4BF2-8410-AA9B0C07D908}" dt="2023-04-03T01:11:45.116" v="300"/>
          <ac:grpSpMkLst>
            <pc:docMk/>
            <pc:sldMk cId="2791238777" sldId="478"/>
            <ac:grpSpMk id="39" creationId="{C26AEE01-A52E-4DB8-32B6-053456B4877B}"/>
          </ac:grpSpMkLst>
        </pc:grpChg>
        <pc:grpChg chg="del mod">
          <ac:chgData name="Tim Cook" userId="d1c7cfb340f2c7ab" providerId="LiveId" clId="{32BDCE47-5BA2-4BF2-8410-AA9B0C07D908}" dt="2023-04-03T01:12:06.792" v="316"/>
          <ac:grpSpMkLst>
            <pc:docMk/>
            <pc:sldMk cId="2791238777" sldId="478"/>
            <ac:grpSpMk id="40" creationId="{92A0A543-D8A2-2CB2-C970-EDF4F3ABEA24}"/>
          </ac:grpSpMkLst>
        </pc:grpChg>
        <pc:grpChg chg="del mod">
          <ac:chgData name="Tim Cook" userId="d1c7cfb340f2c7ab" providerId="LiveId" clId="{32BDCE47-5BA2-4BF2-8410-AA9B0C07D908}" dt="2023-04-03T01:13:19.534" v="361"/>
          <ac:grpSpMkLst>
            <pc:docMk/>
            <pc:sldMk cId="2791238777" sldId="478"/>
            <ac:grpSpMk id="45" creationId="{C421CA8C-AD56-D38C-FF24-10EA6BBFF696}"/>
          </ac:grpSpMkLst>
        </pc:grpChg>
        <pc:grpChg chg="del mod">
          <ac:chgData name="Tim Cook" userId="d1c7cfb340f2c7ab" providerId="LiveId" clId="{32BDCE47-5BA2-4BF2-8410-AA9B0C07D908}" dt="2023-04-03T01:11:58.169" v="306"/>
          <ac:grpSpMkLst>
            <pc:docMk/>
            <pc:sldMk cId="2791238777" sldId="478"/>
            <ac:grpSpMk id="48" creationId="{92DDA395-4989-EADB-1E5E-EB873C2DD877}"/>
          </ac:grpSpMkLst>
        </pc:grpChg>
        <pc:grpChg chg="mod">
          <ac:chgData name="Tim Cook" userId="d1c7cfb340f2c7ab" providerId="LiveId" clId="{32BDCE47-5BA2-4BF2-8410-AA9B0C07D908}" dt="2023-04-03T01:12:00.338" v="310"/>
          <ac:grpSpMkLst>
            <pc:docMk/>
            <pc:sldMk cId="2791238777" sldId="478"/>
            <ac:grpSpMk id="51" creationId="{043A13D4-B701-BF82-5332-CCF96F62BEB8}"/>
          </ac:grpSpMkLst>
        </pc:grpChg>
        <pc:grpChg chg="del mod">
          <ac:chgData name="Tim Cook" userId="d1c7cfb340f2c7ab" providerId="LiveId" clId="{32BDCE47-5BA2-4BF2-8410-AA9B0C07D908}" dt="2023-04-03T01:12:10.829" v="320"/>
          <ac:grpSpMkLst>
            <pc:docMk/>
            <pc:sldMk cId="2791238777" sldId="478"/>
            <ac:grpSpMk id="57" creationId="{7E1CF21C-B6F1-F605-8AC0-DE073D6C501F}"/>
          </ac:grpSpMkLst>
        </pc:grpChg>
        <pc:grpChg chg="del mod">
          <ac:chgData name="Tim Cook" userId="d1c7cfb340f2c7ab" providerId="LiveId" clId="{32BDCE47-5BA2-4BF2-8410-AA9B0C07D908}" dt="2023-04-03T01:12:22.282" v="331"/>
          <ac:grpSpMkLst>
            <pc:docMk/>
            <pc:sldMk cId="2791238777" sldId="478"/>
            <ac:grpSpMk id="59" creationId="{2BC28206-6B37-6358-E73C-40E36CF7E6FE}"/>
          </ac:grpSpMkLst>
        </pc:grpChg>
        <pc:grpChg chg="del mod">
          <ac:chgData name="Tim Cook" userId="d1c7cfb340f2c7ab" providerId="LiveId" clId="{32BDCE47-5BA2-4BF2-8410-AA9B0C07D908}" dt="2023-04-03T01:12:19.827" v="327"/>
          <ac:grpSpMkLst>
            <pc:docMk/>
            <pc:sldMk cId="2791238777" sldId="478"/>
            <ac:grpSpMk id="63" creationId="{A719D34B-9FB3-BEAD-7F07-FABB117EB3F6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5" creationId="{1E0FD6E3-A3E5-59BD-9D7C-B33A854290E7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9" creationId="{EAC42614-5211-8DF2-84A3-30626837B0B6}"/>
          </ac:grpSpMkLst>
        </pc:grpChg>
        <pc:grpChg chg="del mod">
          <ac:chgData name="Tim Cook" userId="d1c7cfb340f2c7ab" providerId="LiveId" clId="{32BDCE47-5BA2-4BF2-8410-AA9B0C07D908}" dt="2023-04-03T01:12:34.583" v="340"/>
          <ac:grpSpMkLst>
            <pc:docMk/>
            <pc:sldMk cId="2791238777" sldId="478"/>
            <ac:grpSpMk id="71" creationId="{BD9B4FD5-5E8D-2277-FD06-095BB30BCD24}"/>
          </ac:grpSpMkLst>
        </pc:grpChg>
        <pc:grpChg chg="del mod">
          <ac:chgData name="Tim Cook" userId="d1c7cfb340f2c7ab" providerId="LiveId" clId="{32BDCE47-5BA2-4BF2-8410-AA9B0C07D908}" dt="2023-04-03T01:12:39.828" v="343"/>
          <ac:grpSpMkLst>
            <pc:docMk/>
            <pc:sldMk cId="2791238777" sldId="478"/>
            <ac:grpSpMk id="73" creationId="{AF700A4E-A4F4-8252-5D38-DFBE60500440}"/>
          </ac:grpSpMkLst>
        </pc:grpChg>
        <pc:grpChg chg="del mod">
          <ac:chgData name="Tim Cook" userId="d1c7cfb340f2c7ab" providerId="LiveId" clId="{32BDCE47-5BA2-4BF2-8410-AA9B0C07D908}" dt="2023-04-03T01:12:45.770" v="346"/>
          <ac:grpSpMkLst>
            <pc:docMk/>
            <pc:sldMk cId="2791238777" sldId="478"/>
            <ac:grpSpMk id="75" creationId="{D07C362F-D713-B2A2-5975-B64941DF3380}"/>
          </ac:grpSpMkLst>
        </pc:grpChg>
        <pc:grpChg chg="del mod">
          <ac:chgData name="Tim Cook" userId="d1c7cfb340f2c7ab" providerId="LiveId" clId="{32BDCE47-5BA2-4BF2-8410-AA9B0C07D908}" dt="2023-04-03T01:12:56.750" v="349"/>
          <ac:grpSpMkLst>
            <pc:docMk/>
            <pc:sldMk cId="2791238777" sldId="478"/>
            <ac:grpSpMk id="77" creationId="{AFE0AE4C-89D3-CDDD-0055-8DF58E83A86D}"/>
          </ac:grpSpMkLst>
        </pc:grpChg>
        <pc:grpChg chg="del 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79" creationId="{D03D4B6F-1F35-77F0-B075-B1F5C658C37E}"/>
          </ac:grpSpMkLst>
        </pc:grpChg>
        <pc:grpChg chg="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81" creationId="{1661377C-D4FC-B559-05F7-617B2DDC57F3}"/>
          </ac:grpSpMkLst>
        </pc:grpChg>
        <pc:grpChg chg="mod">
          <ac:chgData name="Tim Cook" userId="d1c7cfb340f2c7ab" providerId="LiveId" clId="{32BDCE47-5BA2-4BF2-8410-AA9B0C07D908}" dt="2023-04-03T01:13:43.782" v="368"/>
          <ac:grpSpMkLst>
            <pc:docMk/>
            <pc:sldMk cId="2791238777" sldId="478"/>
            <ac:grpSpMk id="87" creationId="{FCC02027-2F8E-D0C7-2FD1-A3BB62A271D3}"/>
          </ac:grpSpMkLst>
        </pc:grpChg>
        <pc:grpChg chg="del mod">
          <ac:chgData name="Tim Cook" userId="d1c7cfb340f2c7ab" providerId="LiveId" clId="{32BDCE47-5BA2-4BF2-8410-AA9B0C07D908}" dt="2023-04-03T01:13:52.413" v="376"/>
          <ac:grpSpMkLst>
            <pc:docMk/>
            <pc:sldMk cId="2791238777" sldId="478"/>
            <ac:grpSpMk id="92" creationId="{78F84A56-7C65-F6C9-E3E6-670DD9D3FBF6}"/>
          </ac:grpSpMkLst>
        </pc:grpChg>
        <pc:grpChg chg="del mod">
          <ac:chgData name="Tim Cook" userId="d1c7cfb340f2c7ab" providerId="LiveId" clId="{32BDCE47-5BA2-4BF2-8410-AA9B0C07D908}" dt="2023-04-03T01:14:01.645" v="392"/>
          <ac:grpSpMkLst>
            <pc:docMk/>
            <pc:sldMk cId="2791238777" sldId="478"/>
            <ac:grpSpMk id="102" creationId="{5B9AFD4D-12C4-0483-0ED5-6E12A5F95FF8}"/>
          </ac:grpSpMkLst>
        </pc:grpChg>
        <pc:grpChg chg="mod">
          <ac:chgData name="Tim Cook" userId="d1c7cfb340f2c7ab" providerId="LiveId" clId="{32BDCE47-5BA2-4BF2-8410-AA9B0C07D908}" dt="2023-04-03T01:14:05.821" v="397"/>
          <ac:grpSpMkLst>
            <pc:docMk/>
            <pc:sldMk cId="2791238777" sldId="478"/>
            <ac:grpSpMk id="106" creationId="{3EB97027-7448-B06B-A809-968308D193DC}"/>
          </ac:grpSpMkLst>
        </pc:grpChg>
        <pc:grpChg chg="mod">
          <ac:chgData name="Tim Cook" userId="d1c7cfb340f2c7ab" providerId="LiveId" clId="{32BDCE47-5BA2-4BF2-8410-AA9B0C07D908}" dt="2023-04-03T01:27:00.555" v="943"/>
          <ac:grpSpMkLst>
            <pc:docMk/>
            <pc:sldMk cId="2791238777" sldId="478"/>
            <ac:grpSpMk id="115" creationId="{A0DE011D-9E98-FE31-2A6C-DBC2E9D70868}"/>
          </ac:grpSpMkLst>
        </pc:grpChg>
        <pc:grpChg chg="del 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2" creationId="{E0AAB3B7-ED95-ED0B-B42D-DF11D5F9E3CB}"/>
          </ac:grpSpMkLst>
        </pc:grpChg>
        <pc:grpChg chg="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5" creationId="{417C0DCD-7C66-89C4-9712-3A2A43D18392}"/>
          </ac:grpSpMkLst>
        </pc:grpChg>
        <pc:inkChg chg="add del mod">
          <ac:chgData name="Tim Cook" userId="d1c7cfb340f2c7ab" providerId="LiveId" clId="{32BDCE47-5BA2-4BF2-8410-AA9B0C07D908}" dt="2023-04-03T01:11:07.457" v="254"/>
          <ac:inkMkLst>
            <pc:docMk/>
            <pc:sldMk cId="2791238777" sldId="478"/>
            <ac:inkMk id="4" creationId="{10831A67-346D-DDB9-E3B0-51E2885EA0CA}"/>
          </ac:inkMkLst>
        </pc:inkChg>
        <pc:inkChg chg="add del mod">
          <ac:chgData name="Tim Cook" userId="d1c7cfb340f2c7ab" providerId="LiveId" clId="{32BDCE47-5BA2-4BF2-8410-AA9B0C07D908}" dt="2023-04-03T01:11:07.457" v="255"/>
          <ac:inkMkLst>
            <pc:docMk/>
            <pc:sldMk cId="2791238777" sldId="478"/>
            <ac:inkMk id="5" creationId="{F131E2F4-E31E-FF89-7E85-495D33413092}"/>
          </ac:inkMkLst>
        </pc:inkChg>
        <pc:inkChg chg="add del">
          <ac:chgData name="Tim Cook" userId="d1c7cfb340f2c7ab" providerId="LiveId" clId="{32BDCE47-5BA2-4BF2-8410-AA9B0C07D908}" dt="2023-04-03T01:11:07.457" v="253"/>
          <ac:inkMkLst>
            <pc:docMk/>
            <pc:sldMk cId="2791238777" sldId="478"/>
            <ac:inkMk id="7" creationId="{CDE2C3B6-1942-C495-4596-3B792865A311}"/>
          </ac:inkMkLst>
        </pc:inkChg>
        <pc:inkChg chg="add del">
          <ac:chgData name="Tim Cook" userId="d1c7cfb340f2c7ab" providerId="LiveId" clId="{32BDCE47-5BA2-4BF2-8410-AA9B0C07D908}" dt="2023-04-03T01:11:07.457" v="252"/>
          <ac:inkMkLst>
            <pc:docMk/>
            <pc:sldMk cId="2791238777" sldId="478"/>
            <ac:inkMk id="8" creationId="{189578DE-9D2E-101E-8893-6B759A8F5FD1}"/>
          </ac:inkMkLst>
        </pc:inkChg>
        <pc:inkChg chg="add del">
          <ac:chgData name="Tim Cook" userId="d1c7cfb340f2c7ab" providerId="LiveId" clId="{32BDCE47-5BA2-4BF2-8410-AA9B0C07D908}" dt="2023-04-03T01:11:10.636" v="257"/>
          <ac:inkMkLst>
            <pc:docMk/>
            <pc:sldMk cId="2791238777" sldId="478"/>
            <ac:inkMk id="9" creationId="{D82FB2A1-260F-0248-B42A-8575CD2F4E9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0" creationId="{2622D906-0650-97B6-BF2D-8AEBD13EAC19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1" creationId="{C2A7D1EE-923D-E5BC-5D2D-19CD639591A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2" creationId="{29FE156C-CDCB-6A42-90B1-DA63C7E6D10A}"/>
          </ac:inkMkLst>
        </pc:inkChg>
        <pc:inkChg chg="add del mod">
          <ac:chgData name="Tim Cook" userId="d1c7cfb340f2c7ab" providerId="LiveId" clId="{32BDCE47-5BA2-4BF2-8410-AA9B0C07D908}" dt="2023-04-03T01:11:15.967" v="263"/>
          <ac:inkMkLst>
            <pc:docMk/>
            <pc:sldMk cId="2791238777" sldId="478"/>
            <ac:inkMk id="13" creationId="{7C30CD75-D6AF-BC64-9C9D-8D07397A3BB6}"/>
          </ac:inkMkLst>
        </pc:inkChg>
        <pc:inkChg chg="add del">
          <ac:chgData name="Tim Cook" userId="d1c7cfb340f2c7ab" providerId="LiveId" clId="{32BDCE47-5BA2-4BF2-8410-AA9B0C07D908}" dt="2023-04-03T01:11:18.521" v="265"/>
          <ac:inkMkLst>
            <pc:docMk/>
            <pc:sldMk cId="2791238777" sldId="478"/>
            <ac:inkMk id="15" creationId="{E89A96D0-A5E2-7ED5-BE6C-F19E49F12327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6" creationId="{44FB24CC-B063-2A07-05F4-EC62096B87CE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7" creationId="{92231710-7205-A107-0F0B-86FFC315ADE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8" creationId="{97568922-4520-BFA4-9065-D3C26DA41DD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0" creationId="{A853F2E0-8479-7C52-7B66-E022C51C3C7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1" creationId="{9A921FCB-AC9C-4214-F9BE-3FD83D508A75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2" creationId="{7C9D613B-0B9F-7067-718E-BB00FC28E6F9}"/>
          </ac:inkMkLst>
        </pc:inkChg>
        <pc:inkChg chg="add del mod">
          <ac:chgData name="Tim Cook" userId="d1c7cfb340f2c7ab" providerId="LiveId" clId="{32BDCE47-5BA2-4BF2-8410-AA9B0C07D908}" dt="2023-04-03T01:11:31.624" v="278"/>
          <ac:inkMkLst>
            <pc:docMk/>
            <pc:sldMk cId="2791238777" sldId="478"/>
            <ac:inkMk id="24" creationId="{E9E37D13-DB56-F283-0842-158CD8EEA043}"/>
          </ac:inkMkLst>
        </pc:inkChg>
        <pc:inkChg chg="add del mod">
          <ac:chgData name="Tim Cook" userId="d1c7cfb340f2c7ab" providerId="LiveId" clId="{32BDCE47-5BA2-4BF2-8410-AA9B0C07D908}" dt="2023-04-03T01:11:31.624" v="277"/>
          <ac:inkMkLst>
            <pc:docMk/>
            <pc:sldMk cId="2791238777" sldId="478"/>
            <ac:inkMk id="25" creationId="{6F230A12-997F-328E-94E6-D8C29071695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7" creationId="{16CAFA3B-0EDA-16EA-1B7F-4314CA2C8D0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8" creationId="{DC2FA22F-0A1A-1D48-3126-3517DA49E32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9" creationId="{6CCE25A4-824F-CF07-AE18-17D89B2A71D7}"/>
          </ac:inkMkLst>
        </pc:inkChg>
        <pc:inkChg chg="add del mod">
          <ac:chgData name="Tim Cook" userId="d1c7cfb340f2c7ab" providerId="LiveId" clId="{32BDCE47-5BA2-4BF2-8410-AA9B0C07D908}" dt="2023-04-03T01:12:06.792" v="317"/>
          <ac:inkMkLst>
            <pc:docMk/>
            <pc:sldMk cId="2791238777" sldId="478"/>
            <ac:inkMk id="31" creationId="{EAB10FA7-4F0C-59A7-D81E-320C73B667AF}"/>
          </ac:inkMkLst>
        </pc:inkChg>
        <pc:inkChg chg="add del mod">
          <ac:chgData name="Tim Cook" userId="d1c7cfb340f2c7ab" providerId="LiveId" clId="{32BDCE47-5BA2-4BF2-8410-AA9B0C07D908}" dt="2023-04-03T01:12:06.792" v="316"/>
          <ac:inkMkLst>
            <pc:docMk/>
            <pc:sldMk cId="2791238777" sldId="478"/>
            <ac:inkMk id="32" creationId="{BD301A66-35BC-D623-869B-604933C8B466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3" creationId="{FC1F366C-426E-485D-3038-E0B994C8B111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4" creationId="{E6CF2814-7CE8-FF98-9928-287C2ECDEB76}"/>
          </ac:inkMkLst>
        </pc:inkChg>
        <pc:inkChg chg="add del">
          <ac:chgData name="Tim Cook" userId="d1c7cfb340f2c7ab" providerId="LiveId" clId="{32BDCE47-5BA2-4BF2-8410-AA9B0C07D908}" dt="2023-04-03T01:11:41.864" v="294"/>
          <ac:inkMkLst>
            <pc:docMk/>
            <pc:sldMk cId="2791238777" sldId="478"/>
            <ac:inkMk id="35" creationId="{408F3200-D9E4-57A6-7424-2D718D30AC03}"/>
          </ac:inkMkLst>
        </pc:inkChg>
        <pc:inkChg chg="add del">
          <ac:chgData name="Tim Cook" userId="d1c7cfb340f2c7ab" providerId="LiveId" clId="{32BDCE47-5BA2-4BF2-8410-AA9B0C07D908}" dt="2023-04-03T01:11:41.567" v="292"/>
          <ac:inkMkLst>
            <pc:docMk/>
            <pc:sldMk cId="2791238777" sldId="478"/>
            <ac:inkMk id="36" creationId="{5BC90992-7653-CA7B-51C0-D2F1D2DFB4AC}"/>
          </ac:inkMkLst>
        </pc:inkChg>
        <pc:inkChg chg="add del">
          <ac:chgData name="Tim Cook" userId="d1c7cfb340f2c7ab" providerId="LiveId" clId="{32BDCE47-5BA2-4BF2-8410-AA9B0C07D908}" dt="2023-04-03T01:11:41.567" v="293"/>
          <ac:inkMkLst>
            <pc:docMk/>
            <pc:sldMk cId="2791238777" sldId="478"/>
            <ac:inkMk id="37" creationId="{F90F0BBB-644F-D01F-A292-6705C228425E}"/>
          </ac:inkMkLst>
        </pc:inkChg>
        <pc:inkChg chg="add del">
          <ac:chgData name="Tim Cook" userId="d1c7cfb340f2c7ab" providerId="LiveId" clId="{32BDCE47-5BA2-4BF2-8410-AA9B0C07D908}" dt="2023-04-03T01:11:41.567" v="291"/>
          <ac:inkMkLst>
            <pc:docMk/>
            <pc:sldMk cId="2791238777" sldId="478"/>
            <ac:inkMk id="38" creationId="{FB115334-EE50-F83E-4681-5337BA856207}"/>
          </ac:inkMkLst>
        </pc:inkChg>
        <pc:inkChg chg="add del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41" creationId="{85AF4BDD-1E0F-5E7E-29EA-DFE1C9120D3F}"/>
          </ac:inkMkLst>
        </pc:inkChg>
        <pc:inkChg chg="add del mod">
          <ac:chgData name="Tim Cook" userId="d1c7cfb340f2c7ab" providerId="LiveId" clId="{32BDCE47-5BA2-4BF2-8410-AA9B0C07D908}" dt="2023-04-03T01:13:43.782" v="367"/>
          <ac:inkMkLst>
            <pc:docMk/>
            <pc:sldMk cId="2791238777" sldId="478"/>
            <ac:inkMk id="42" creationId="{DD0D74A1-8BF0-ACBF-1342-6CCC67E29D92}"/>
          </ac:inkMkLst>
        </pc:inkChg>
        <pc:inkChg chg="add del mod">
          <ac:chgData name="Tim Cook" userId="d1c7cfb340f2c7ab" providerId="LiveId" clId="{32BDCE47-5BA2-4BF2-8410-AA9B0C07D908}" dt="2023-04-03T01:13:43.782" v="365"/>
          <ac:inkMkLst>
            <pc:docMk/>
            <pc:sldMk cId="2791238777" sldId="478"/>
            <ac:inkMk id="43" creationId="{7C9DFD6C-F009-D9C8-7063-452D0DFCB0D4}"/>
          </ac:inkMkLst>
        </pc:inkChg>
        <pc:inkChg chg="add del mod">
          <ac:chgData name="Tim Cook" userId="d1c7cfb340f2c7ab" providerId="LiveId" clId="{32BDCE47-5BA2-4BF2-8410-AA9B0C07D908}" dt="2023-04-03T01:13:43.782" v="366"/>
          <ac:inkMkLst>
            <pc:docMk/>
            <pc:sldMk cId="2791238777" sldId="478"/>
            <ac:inkMk id="44" creationId="{CDF5881A-1936-1B5C-DD46-7DA96D63F9B0}"/>
          </ac:inkMkLst>
        </pc:inkChg>
        <pc:inkChg chg="add del mod">
          <ac:chgData name="Tim Cook" userId="d1c7cfb340f2c7ab" providerId="LiveId" clId="{32BDCE47-5BA2-4BF2-8410-AA9B0C07D908}" dt="2023-04-03T01:11:58.169" v="306"/>
          <ac:inkMkLst>
            <pc:docMk/>
            <pc:sldMk cId="2791238777" sldId="478"/>
            <ac:inkMk id="46" creationId="{6BA84127-C44A-1B6B-9008-3A7D2C604E18}"/>
          </ac:inkMkLst>
        </pc:inkChg>
        <pc:inkChg chg="add del mod">
          <ac:chgData name="Tim Cook" userId="d1c7cfb340f2c7ab" providerId="LiveId" clId="{32BDCE47-5BA2-4BF2-8410-AA9B0C07D908}" dt="2023-04-03T01:11:58.169" v="307"/>
          <ac:inkMkLst>
            <pc:docMk/>
            <pc:sldMk cId="2791238777" sldId="478"/>
            <ac:inkMk id="47" creationId="{A1C8D75C-6A03-1983-91CB-D7714047A6D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49" creationId="{16873A9E-08FA-F1AA-B062-FF0EA559380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0" creationId="{8024411D-FE61-E196-0EAC-770444A690E2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2" creationId="{3DA58D3B-D7FA-F107-A67B-39109FBB00E3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3" creationId="{DEE42D65-98AA-6B08-EE3C-0BAEE63708A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4" creationId="{2EA57C6B-14DF-F867-E792-DE96B92FFCE5}"/>
          </ac:inkMkLst>
        </pc:inkChg>
        <pc:inkChg chg="add del mod">
          <ac:chgData name="Tim Cook" userId="d1c7cfb340f2c7ab" providerId="LiveId" clId="{32BDCE47-5BA2-4BF2-8410-AA9B0C07D908}" dt="2023-04-03T01:12:19.827" v="328"/>
          <ac:inkMkLst>
            <pc:docMk/>
            <pc:sldMk cId="2791238777" sldId="478"/>
            <ac:inkMk id="55" creationId="{2C63A69A-69A0-197F-1F13-F7921C7A725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6" creationId="{5A1F211D-7170-07CE-C767-5350B40C99B7}"/>
          </ac:inkMkLst>
        </pc:inkChg>
        <pc:inkChg chg="add del mod">
          <ac:chgData name="Tim Cook" userId="d1c7cfb340f2c7ab" providerId="LiveId" clId="{32BDCE47-5BA2-4BF2-8410-AA9B0C07D908}" dt="2023-04-03T01:12:16.710" v="325"/>
          <ac:inkMkLst>
            <pc:docMk/>
            <pc:sldMk cId="2791238777" sldId="478"/>
            <ac:inkMk id="58" creationId="{EDD50BAB-B88E-FE90-5E04-716C1AC11F39}"/>
          </ac:inkMkLst>
        </pc:inkChg>
        <pc:inkChg chg="add del mod">
          <ac:chgData name="Tim Cook" userId="d1c7cfb340f2c7ab" providerId="LiveId" clId="{32BDCE47-5BA2-4BF2-8410-AA9B0C07D908}" dt="2023-04-03T01:12:19.827" v="327"/>
          <ac:inkMkLst>
            <pc:docMk/>
            <pc:sldMk cId="2791238777" sldId="478"/>
            <ac:inkMk id="60" creationId="{08C7619E-1D2B-ECF7-954F-A098E99464FF}"/>
          </ac:inkMkLst>
        </pc:inkChg>
        <pc:inkChg chg="add del mod">
          <ac:chgData name="Tim Cook" userId="d1c7cfb340f2c7ab" providerId="LiveId" clId="{32BDCE47-5BA2-4BF2-8410-AA9B0C07D908}" dt="2023-04-03T01:12:19.827" v="329"/>
          <ac:inkMkLst>
            <pc:docMk/>
            <pc:sldMk cId="2791238777" sldId="478"/>
            <ac:inkMk id="61" creationId="{E6BBEDB3-6BB0-4111-40A0-767EF031EF18}"/>
          </ac:inkMkLst>
        </pc:inkChg>
        <pc:inkChg chg="add del mod">
          <ac:chgData name="Tim Cook" userId="d1c7cfb340f2c7ab" providerId="LiveId" clId="{32BDCE47-5BA2-4BF2-8410-AA9B0C07D908}" dt="2023-04-03T01:12:19.827" v="326"/>
          <ac:inkMkLst>
            <pc:docMk/>
            <pc:sldMk cId="2791238777" sldId="478"/>
            <ac:inkMk id="62" creationId="{2F38CF7C-2A98-33AA-4CC0-1BBF19F77FA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4" creationId="{583E3658-E233-EA97-BE05-1DE9FA9455F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6" creationId="{FE639146-787E-3418-8BA6-ED02E5599AB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7" creationId="{F02FB455-9EF8-684E-A257-E26D02710E04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8" creationId="{1CE40415-50EA-AAC7-B162-6BAED309806A}"/>
          </ac:inkMkLst>
        </pc:inkChg>
        <pc:inkChg chg="add del mod">
          <ac:chgData name="Tim Cook" userId="d1c7cfb340f2c7ab" providerId="LiveId" clId="{32BDCE47-5BA2-4BF2-8410-AA9B0C07D908}" dt="2023-04-03T01:12:30.300" v="338"/>
          <ac:inkMkLst>
            <pc:docMk/>
            <pc:sldMk cId="2791238777" sldId="478"/>
            <ac:inkMk id="70" creationId="{A69A4526-E672-5B77-C610-985493E59F9C}"/>
          </ac:inkMkLst>
        </pc:inkChg>
        <pc:inkChg chg="add del mod">
          <ac:chgData name="Tim Cook" userId="d1c7cfb340f2c7ab" providerId="LiveId" clId="{32BDCE47-5BA2-4BF2-8410-AA9B0C07D908}" dt="2023-04-03T01:12:37.111" v="341"/>
          <ac:inkMkLst>
            <pc:docMk/>
            <pc:sldMk cId="2791238777" sldId="478"/>
            <ac:inkMk id="72" creationId="{10463EFE-F5A3-0033-C4A2-79DB73D5D267}"/>
          </ac:inkMkLst>
        </pc:inkChg>
        <pc:inkChg chg="add del mod">
          <ac:chgData name="Tim Cook" userId="d1c7cfb340f2c7ab" providerId="LiveId" clId="{32BDCE47-5BA2-4BF2-8410-AA9B0C07D908}" dt="2023-04-03T01:12:42.691" v="344"/>
          <ac:inkMkLst>
            <pc:docMk/>
            <pc:sldMk cId="2791238777" sldId="478"/>
            <ac:inkMk id="74" creationId="{53D06B50-8E08-C8E9-794E-797A6850ED8E}"/>
          </ac:inkMkLst>
        </pc:inkChg>
        <pc:inkChg chg="add del mod">
          <ac:chgData name="Tim Cook" userId="d1c7cfb340f2c7ab" providerId="LiveId" clId="{32BDCE47-5BA2-4BF2-8410-AA9B0C07D908}" dt="2023-04-03T01:12:47.242" v="347"/>
          <ac:inkMkLst>
            <pc:docMk/>
            <pc:sldMk cId="2791238777" sldId="478"/>
            <ac:inkMk id="76" creationId="{A0D6079D-7F9D-D813-E56A-284824095730}"/>
          </ac:inkMkLst>
        </pc:inkChg>
        <pc:inkChg chg="add del mod">
          <ac:chgData name="Tim Cook" userId="d1c7cfb340f2c7ab" providerId="LiveId" clId="{32BDCE47-5BA2-4BF2-8410-AA9B0C07D908}" dt="2023-04-03T01:12:57.321" v="350"/>
          <ac:inkMkLst>
            <pc:docMk/>
            <pc:sldMk cId="2791238777" sldId="478"/>
            <ac:inkMk id="78" creationId="{E4DB908C-700E-F4AA-B07D-234D5F6747A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80" creationId="{8459E64C-AB73-EF1F-DBD2-F0B5E1923812}"/>
          </ac:inkMkLst>
        </pc:inkChg>
        <pc:inkChg chg="add del">
          <ac:chgData name="Tim Cook" userId="d1c7cfb340f2c7ab" providerId="LiveId" clId="{32BDCE47-5BA2-4BF2-8410-AA9B0C07D908}" dt="2023-04-03T01:13:08.607" v="354"/>
          <ac:inkMkLst>
            <pc:docMk/>
            <pc:sldMk cId="2791238777" sldId="478"/>
            <ac:inkMk id="82" creationId="{A85B97D5-2BF4-A033-A1EB-DEC10013104F}"/>
          </ac:inkMkLst>
        </pc:inkChg>
        <pc:inkChg chg="add del">
          <ac:chgData name="Tim Cook" userId="d1c7cfb340f2c7ab" providerId="LiveId" clId="{32BDCE47-5BA2-4BF2-8410-AA9B0C07D908}" dt="2023-04-03T01:13:13.266" v="356"/>
          <ac:inkMkLst>
            <pc:docMk/>
            <pc:sldMk cId="2791238777" sldId="478"/>
            <ac:inkMk id="83" creationId="{4EA1BEFC-7ED5-540A-5462-C5EE0A7C2FDB}"/>
          </ac:inkMkLst>
        </pc:inkChg>
        <pc:inkChg chg="add del">
          <ac:chgData name="Tim Cook" userId="d1c7cfb340f2c7ab" providerId="LiveId" clId="{32BDCE47-5BA2-4BF2-8410-AA9B0C07D908}" dt="2023-04-03T01:13:15.631" v="358"/>
          <ac:inkMkLst>
            <pc:docMk/>
            <pc:sldMk cId="2791238777" sldId="478"/>
            <ac:inkMk id="84" creationId="{8C02312A-F8BC-9760-84FE-C564F73E2D49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85" creationId="{1B6C4A5C-5B16-052F-03B3-7B1D90BA4607}"/>
          </ac:inkMkLst>
        </pc:inkChg>
        <pc:inkChg chg="add del mod">
          <ac:chgData name="Tim Cook" userId="d1c7cfb340f2c7ab" providerId="LiveId" clId="{32BDCE47-5BA2-4BF2-8410-AA9B0C07D908}" dt="2023-04-03T01:13:40.273" v="363"/>
          <ac:inkMkLst>
            <pc:docMk/>
            <pc:sldMk cId="2791238777" sldId="478"/>
            <ac:inkMk id="86" creationId="{7B64A83F-CC4F-57B4-4F79-7E90FE85F2FB}"/>
          </ac:inkMkLst>
        </pc:inkChg>
        <pc:inkChg chg="add">
          <ac:chgData name="Tim Cook" userId="d1c7cfb340f2c7ab" providerId="LiveId" clId="{32BDCE47-5BA2-4BF2-8410-AA9B0C07D908}" dt="2023-04-03T01:13:42.579" v="364" actId="9405"/>
          <ac:inkMkLst>
            <pc:docMk/>
            <pc:sldMk cId="2791238777" sldId="478"/>
            <ac:inkMk id="88" creationId="{6D5B2ACF-619A-090C-5E23-9F9582B89821}"/>
          </ac:inkMkLst>
        </pc:inkChg>
        <pc:inkChg chg="add del">
          <ac:chgData name="Tim Cook" userId="d1c7cfb340f2c7ab" providerId="LiveId" clId="{32BDCE47-5BA2-4BF2-8410-AA9B0C07D908}" dt="2023-04-03T01:13:47.522" v="370"/>
          <ac:inkMkLst>
            <pc:docMk/>
            <pc:sldMk cId="2791238777" sldId="478"/>
            <ac:inkMk id="89" creationId="{BDE07382-C877-118D-C7B4-1081C1CA43C6}"/>
          </ac:inkMkLst>
        </pc:inkChg>
        <pc:inkChg chg="add del mod">
          <ac:chgData name="Tim Cook" userId="d1c7cfb340f2c7ab" providerId="LiveId" clId="{32BDCE47-5BA2-4BF2-8410-AA9B0C07D908}" dt="2023-04-03T01:13:52.413" v="376"/>
          <ac:inkMkLst>
            <pc:docMk/>
            <pc:sldMk cId="2791238777" sldId="478"/>
            <ac:inkMk id="90" creationId="{DEE04F65-9D26-8F2C-E9D1-EDA999FD538C}"/>
          </ac:inkMkLst>
        </pc:inkChg>
        <pc:inkChg chg="add del mod">
          <ac:chgData name="Tim Cook" userId="d1c7cfb340f2c7ab" providerId="LiveId" clId="{32BDCE47-5BA2-4BF2-8410-AA9B0C07D908}" dt="2023-04-03T01:13:52.413" v="378"/>
          <ac:inkMkLst>
            <pc:docMk/>
            <pc:sldMk cId="2791238777" sldId="478"/>
            <ac:inkMk id="91" creationId="{D12EBCAD-85B2-2154-547E-FDAAA7B4B793}"/>
          </ac:inkMkLst>
        </pc:inkChg>
        <pc:inkChg chg="add del">
          <ac:chgData name="Tim Cook" userId="d1c7cfb340f2c7ab" providerId="LiveId" clId="{32BDCE47-5BA2-4BF2-8410-AA9B0C07D908}" dt="2023-04-03T01:13:52.429" v="379"/>
          <ac:inkMkLst>
            <pc:docMk/>
            <pc:sldMk cId="2791238777" sldId="478"/>
            <ac:inkMk id="93" creationId="{D8ADDA54-F92D-97B4-2391-42EE1BBF61EE}"/>
          </ac:inkMkLst>
        </pc:inkChg>
        <pc:inkChg chg="add del">
          <ac:chgData name="Tim Cook" userId="d1c7cfb340f2c7ab" providerId="LiveId" clId="{32BDCE47-5BA2-4BF2-8410-AA9B0C07D908}" dt="2023-04-03T01:13:52.413" v="377"/>
          <ac:inkMkLst>
            <pc:docMk/>
            <pc:sldMk cId="2791238777" sldId="478"/>
            <ac:inkMk id="94" creationId="{E166B5C6-7138-2364-12F8-0CB29AF5A42E}"/>
          </ac:inkMkLst>
        </pc:inkChg>
        <pc:inkChg chg="add">
          <ac:chgData name="Tim Cook" userId="d1c7cfb340f2c7ab" providerId="LiveId" clId="{32BDCE47-5BA2-4BF2-8410-AA9B0C07D908}" dt="2023-04-03T01:13:53.674" v="380" actId="9405"/>
          <ac:inkMkLst>
            <pc:docMk/>
            <pc:sldMk cId="2791238777" sldId="478"/>
            <ac:inkMk id="95" creationId="{8B57CB6D-1564-848B-633B-B9B951044D0B}"/>
          </ac:inkMkLst>
        </pc:inkChg>
        <pc:inkChg chg="add del">
          <ac:chgData name="Tim Cook" userId="d1c7cfb340f2c7ab" providerId="LiveId" clId="{32BDCE47-5BA2-4BF2-8410-AA9B0C07D908}" dt="2023-04-03T01:13:56.098" v="385"/>
          <ac:inkMkLst>
            <pc:docMk/>
            <pc:sldMk cId="2791238777" sldId="478"/>
            <ac:inkMk id="96" creationId="{90C624DD-88B7-7CAC-B4E2-A1B1E2091DF3}"/>
          </ac:inkMkLst>
        </pc:inkChg>
        <pc:inkChg chg="add del">
          <ac:chgData name="Tim Cook" userId="d1c7cfb340f2c7ab" providerId="LiveId" clId="{32BDCE47-5BA2-4BF2-8410-AA9B0C07D908}" dt="2023-04-03T01:13:56.098" v="384"/>
          <ac:inkMkLst>
            <pc:docMk/>
            <pc:sldMk cId="2791238777" sldId="478"/>
            <ac:inkMk id="97" creationId="{A83546F2-17D2-48C6-7016-10A5F1294848}"/>
          </ac:inkMkLst>
        </pc:inkChg>
        <pc:inkChg chg="add del">
          <ac:chgData name="Tim Cook" userId="d1c7cfb340f2c7ab" providerId="LiveId" clId="{32BDCE47-5BA2-4BF2-8410-AA9B0C07D908}" dt="2023-04-03T01:13:57.037" v="386"/>
          <ac:inkMkLst>
            <pc:docMk/>
            <pc:sldMk cId="2791238777" sldId="478"/>
            <ac:inkMk id="98" creationId="{CA71DE54-FC72-4ED3-31C4-A72C66BF0C4C}"/>
          </ac:inkMkLst>
        </pc:inkChg>
        <pc:inkChg chg="add del">
          <ac:chgData name="Tim Cook" userId="d1c7cfb340f2c7ab" providerId="LiveId" clId="{32BDCE47-5BA2-4BF2-8410-AA9B0C07D908}" dt="2023-04-03T01:14:00.764" v="390"/>
          <ac:inkMkLst>
            <pc:docMk/>
            <pc:sldMk cId="2791238777" sldId="478"/>
            <ac:inkMk id="99" creationId="{E207E986-68A7-8C8C-A06C-4923DF33272D}"/>
          </ac:inkMkLst>
        </pc:inkChg>
        <pc:inkChg chg="add del mod">
          <ac:chgData name="Tim Cook" userId="d1c7cfb340f2c7ab" providerId="LiveId" clId="{32BDCE47-5BA2-4BF2-8410-AA9B0C07D908}" dt="2023-04-03T01:14:01.645" v="392"/>
          <ac:inkMkLst>
            <pc:docMk/>
            <pc:sldMk cId="2791238777" sldId="478"/>
            <ac:inkMk id="100" creationId="{4E464D9F-A90B-550B-92CB-FED71144BEB4}"/>
          </ac:inkMkLst>
        </pc:inkChg>
        <pc:inkChg chg="add del mod">
          <ac:chgData name="Tim Cook" userId="d1c7cfb340f2c7ab" providerId="LiveId" clId="{32BDCE47-5BA2-4BF2-8410-AA9B0C07D908}" dt="2023-04-03T01:14:02.400" v="393"/>
          <ac:inkMkLst>
            <pc:docMk/>
            <pc:sldMk cId="2791238777" sldId="478"/>
            <ac:inkMk id="101" creationId="{527E3C47-1F62-AFFB-7DBE-97E9AE14D4DA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3" creationId="{8E87A3E2-1D1B-8241-0C8D-F594F1342540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4" creationId="{41C7743E-D3FD-085C-23EE-F690C494A7E8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5" creationId="{BE458790-8D97-CA5D-32A0-255CB8048046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7" creationId="{3CD3F5BD-529C-47CD-9797-EC0FD5BDCFD2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8" creationId="{5E018801-9A5E-4861-0C1D-77E65E84056F}"/>
          </ac:inkMkLst>
        </pc:inkChg>
        <pc:inkChg chg="add del">
          <ac:chgData name="Tim Cook" userId="d1c7cfb340f2c7ab" providerId="LiveId" clId="{32BDCE47-5BA2-4BF2-8410-AA9B0C07D908}" dt="2023-04-03T01:27:00.209" v="941"/>
          <ac:inkMkLst>
            <pc:docMk/>
            <pc:sldMk cId="2791238777" sldId="478"/>
            <ac:inkMk id="109" creationId="{19109E63-754A-286A-FB69-0347A530588D}"/>
          </ac:inkMkLst>
        </pc:inkChg>
        <pc:inkChg chg="add del">
          <ac:chgData name="Tim Cook" userId="d1c7cfb340f2c7ab" providerId="LiveId" clId="{32BDCE47-5BA2-4BF2-8410-AA9B0C07D908}" dt="2023-04-03T01:27:00.209" v="937"/>
          <ac:inkMkLst>
            <pc:docMk/>
            <pc:sldMk cId="2791238777" sldId="478"/>
            <ac:inkMk id="110" creationId="{7464E237-3DCD-D464-D001-F92C8FC2377C}"/>
          </ac:inkMkLst>
        </pc:inkChg>
        <pc:inkChg chg="add del">
          <ac:chgData name="Tim Cook" userId="d1c7cfb340f2c7ab" providerId="LiveId" clId="{32BDCE47-5BA2-4BF2-8410-AA9B0C07D908}" dt="2023-04-03T01:27:00.209" v="938"/>
          <ac:inkMkLst>
            <pc:docMk/>
            <pc:sldMk cId="2791238777" sldId="478"/>
            <ac:inkMk id="111" creationId="{9FAAED28-0576-F427-3576-800F69C6A09D}"/>
          </ac:inkMkLst>
        </pc:inkChg>
        <pc:inkChg chg="add del">
          <ac:chgData name="Tim Cook" userId="d1c7cfb340f2c7ab" providerId="LiveId" clId="{32BDCE47-5BA2-4BF2-8410-AA9B0C07D908}" dt="2023-04-03T01:27:00.209" v="939"/>
          <ac:inkMkLst>
            <pc:docMk/>
            <pc:sldMk cId="2791238777" sldId="478"/>
            <ac:inkMk id="112" creationId="{1C8CD14A-425C-D508-9825-B2E5AE300191}"/>
          </ac:inkMkLst>
        </pc:inkChg>
        <pc:inkChg chg="add del">
          <ac:chgData name="Tim Cook" userId="d1c7cfb340f2c7ab" providerId="LiveId" clId="{32BDCE47-5BA2-4BF2-8410-AA9B0C07D908}" dt="2023-04-03T01:27:00.224" v="942"/>
          <ac:inkMkLst>
            <pc:docMk/>
            <pc:sldMk cId="2791238777" sldId="478"/>
            <ac:inkMk id="113" creationId="{D8A7B708-004D-12F2-5737-047782783274}"/>
          </ac:inkMkLst>
        </pc:inkChg>
        <pc:inkChg chg="add del">
          <ac:chgData name="Tim Cook" userId="d1c7cfb340f2c7ab" providerId="LiveId" clId="{32BDCE47-5BA2-4BF2-8410-AA9B0C07D908}" dt="2023-04-03T01:27:00.209" v="940"/>
          <ac:inkMkLst>
            <pc:docMk/>
            <pc:sldMk cId="2791238777" sldId="478"/>
            <ac:inkMk id="114" creationId="{A97C6771-A830-0D9D-E58A-F220A393BC36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6" creationId="{8493DE9C-A286-4E1B-1D77-EEB82BF6DC4C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7" creationId="{15F083A5-3F75-A4FD-123C-75DDB46B119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8" creationId="{26193768-0E33-3C3E-7C2D-CD5A0405F05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9" creationId="{B5531FCD-5FB7-B8FD-4400-F06D3770652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0" creationId="{916516A1-2009-A4C7-2C6A-4F29F7D75993}"/>
          </ac:inkMkLst>
        </pc:inkChg>
        <pc:inkChg chg="add del mod">
          <ac:chgData name="Tim Cook" userId="d1c7cfb340f2c7ab" providerId="LiveId" clId="{32BDCE47-5BA2-4BF2-8410-AA9B0C07D908}" dt="2023-04-03T01:27:03.958" v="951"/>
          <ac:inkMkLst>
            <pc:docMk/>
            <pc:sldMk cId="2791238777" sldId="478"/>
            <ac:inkMk id="121" creationId="{B63FE729-C24D-9AB0-D1D5-2D96DB2EBB8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3" creationId="{DB55933D-66B8-92DE-BE4C-F647B8044F1B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4" creationId="{2DCB2A2A-09BA-BFEE-3883-5CFFE2E397D5}"/>
          </ac:inkMkLst>
        </pc:inkChg>
      </pc:sldChg>
      <pc:sldChg chg="addSp delSp modSp new mod">
        <pc:chgData name="Tim Cook" userId="d1c7cfb340f2c7ab" providerId="LiveId" clId="{32BDCE47-5BA2-4BF2-8410-AA9B0C07D908}" dt="2023-04-03T01:14:39.845" v="435"/>
        <pc:sldMkLst>
          <pc:docMk/>
          <pc:sldMk cId="979898832" sldId="479"/>
        </pc:sldMkLst>
        <pc:spChg chg="mod">
          <ac:chgData name="Tim Cook" userId="d1c7cfb340f2c7ab" providerId="LiveId" clId="{32BDCE47-5BA2-4BF2-8410-AA9B0C07D908}" dt="2023-04-02T22:40:05.352" v="105" actId="20577"/>
          <ac:spMkLst>
            <pc:docMk/>
            <pc:sldMk cId="979898832" sldId="479"/>
            <ac:spMk id="2" creationId="{5AC657AC-B6FC-62E0-B273-A0827F50700F}"/>
          </ac:spMkLst>
        </pc:s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32BDCE47-5BA2-4BF2-8410-AA9B0C07D908}" dt="2023-04-03T01:14:39.845" v="435"/>
          <ac:grpSpMkLst>
            <pc:docMk/>
            <pc:sldMk cId="979898832" sldId="479"/>
            <ac:grpSpMk id="38" creationId="{1F8E99CC-D1A2-F2B0-D2E4-99907D378044}"/>
          </ac:grpSpMkLst>
        </pc:grpChg>
        <pc:inkChg chg="add del">
          <ac:chgData name="Tim Cook" userId="d1c7cfb340f2c7ab" providerId="LiveId" clId="{32BDCE47-5BA2-4BF2-8410-AA9B0C07D908}" dt="2023-04-03T01:14:20.818" v="404"/>
          <ac:inkMkLst>
            <pc:docMk/>
            <pc:sldMk cId="979898832" sldId="479"/>
            <ac:inkMk id="4" creationId="{F03D1C80-F40C-54BB-B4EF-3A02912C866C}"/>
          </ac:inkMkLst>
        </pc:inkChg>
        <pc:inkChg chg="add mod">
          <ac:chgData name="Tim Cook" userId="d1c7cfb340f2c7ab" providerId="LiveId" clId="{32BDCE47-5BA2-4BF2-8410-AA9B0C07D908}" dt="2023-04-03T01:14:20.818" v="403"/>
          <ac:inkMkLst>
            <pc:docMk/>
            <pc:sldMk cId="979898832" sldId="479"/>
            <ac:inkMk id="5" creationId="{B03A4989-411B-F6B5-EC52-DD5C4C1F442D}"/>
          </ac:inkMkLst>
        </pc:inkChg>
        <pc:inkChg chg="add del">
          <ac:chgData name="Tim Cook" userId="d1c7cfb340f2c7ab" providerId="LiveId" clId="{32BDCE47-5BA2-4BF2-8410-AA9B0C07D908}" dt="2023-04-03T01:14:20.818" v="402"/>
          <ac:inkMkLst>
            <pc:docMk/>
            <pc:sldMk cId="979898832" sldId="479"/>
            <ac:inkMk id="6" creationId="{A2A1FF10-3F11-63B9-6872-DDD88210C9D7}"/>
          </ac:inkMkLst>
        </pc:inkChg>
        <pc:inkChg chg="add del">
          <ac:chgData name="Tim Cook" userId="d1c7cfb340f2c7ab" providerId="LiveId" clId="{32BDCE47-5BA2-4BF2-8410-AA9B0C07D908}" dt="2023-04-03T01:14:20.818" v="405"/>
          <ac:inkMkLst>
            <pc:docMk/>
            <pc:sldMk cId="979898832" sldId="479"/>
            <ac:inkMk id="7" creationId="{9BBFC599-70DA-CFCA-64E2-C13853010A82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8" creationId="{EEDB11B1-A700-BC32-1C91-F1F82BD7343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9" creationId="{C854EC09-3246-03CF-44D1-B8062B09245E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0" creationId="{4FC382D6-5992-22F0-53CF-4A946CDAF16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1" creationId="{3FA051F5-9031-0439-8897-76349D42F8C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2" creationId="{2CFBB7D4-648E-C655-2B4A-ED5B5E76711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3" creationId="{06DDD93D-D999-3B8A-E00A-1DE9E441A5D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4" creationId="{D8D650D5-A00A-D9DE-BF97-49F307F8F26F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5" creationId="{2856AB72-EB67-1364-2F7E-1790529A47D8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6" creationId="{B4F21297-6D92-1C07-76AE-85B77AEF5241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7" creationId="{9FAA4E4D-B89F-7C37-1A69-9C8ADED4B64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8" creationId="{40143891-0BD8-761A-ECE1-F4C080197574}"/>
          </ac:inkMkLst>
        </pc:inkChg>
        <pc:inkChg chg="add">
          <ac:chgData name="Tim Cook" userId="d1c7cfb340f2c7ab" providerId="LiveId" clId="{32BDCE47-5BA2-4BF2-8410-AA9B0C07D908}" dt="2023-04-03T01:14:29.519" v="418" actId="9405"/>
          <ac:inkMkLst>
            <pc:docMk/>
            <pc:sldMk cId="979898832" sldId="479"/>
            <ac:inkMk id="21" creationId="{1013CA8E-9514-745B-A5A5-947B43CC04D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2" creationId="{D59A3306-82D5-D227-72BD-706073B2F639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3" creationId="{F52B4539-BB58-1F5C-937E-834257F46E2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4" creationId="{725EDB79-6C0B-7727-ACAE-5684075FB9CC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5" creationId="{9BBC8FC8-DE86-697D-B7B2-20A1E33B93F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6" creationId="{ACFEB0B5-E186-1F5C-D92A-F284C3C27D48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7" creationId="{834F8B42-6D3C-83E3-EF59-B7F63EE032D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8" creationId="{0F0B2F6A-2538-66DE-2001-588FBC3D23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9" creationId="{7018C3B6-2699-8719-AA15-0A81A1E2A11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0" creationId="{290A198F-BF7D-3EC5-6A90-4DD18F78AE2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1" creationId="{7A41CFFF-4417-B82C-7803-57833D2B6D7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2" creationId="{DC62D60C-8A4A-F88E-D27A-85CF822B4032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3" creationId="{68785AAB-B12E-CC37-59D9-A6B06989872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4" creationId="{E0C48B9D-FAC1-8A45-03D7-EF7B74B2204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5" creationId="{AB8706C9-4881-5266-1581-E64B07F9B1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6" creationId="{8EB86022-DB40-42EB-6DAF-ADFB0C4087DA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7" creationId="{65E4B1E3-07E8-F997-8CE3-A93C63601DE8}"/>
          </ac:inkMkLst>
        </pc:inkChg>
      </pc:sldChg>
      <pc:sldChg chg="del">
        <pc:chgData name="Tim Cook" userId="d1c7cfb340f2c7ab" providerId="LiveId" clId="{32BDCE47-5BA2-4BF2-8410-AA9B0C07D908}" dt="2023-04-02T22:26:20.888" v="34" actId="47"/>
        <pc:sldMkLst>
          <pc:docMk/>
          <pc:sldMk cId="2756074170" sldId="479"/>
        </pc:sldMkLst>
      </pc:sldChg>
      <pc:sldChg chg="delSp modSp new del mod">
        <pc:chgData name="Tim Cook" userId="d1c7cfb340f2c7ab" providerId="LiveId" clId="{32BDCE47-5BA2-4BF2-8410-AA9B0C07D908}" dt="2023-04-02T22:46:38.889" v="241" actId="47"/>
        <pc:sldMkLst>
          <pc:docMk/>
          <pc:sldMk cId="930206371" sldId="480"/>
        </pc:sldMkLst>
        <pc:spChg chg="mod">
          <ac:chgData name="Tim Cook" userId="d1c7cfb340f2c7ab" providerId="LiveId" clId="{32BDCE47-5BA2-4BF2-8410-AA9B0C07D908}" dt="2023-04-02T22:40:20.751" v="159" actId="20577"/>
          <ac:spMkLst>
            <pc:docMk/>
            <pc:sldMk cId="930206371" sldId="480"/>
            <ac:spMk id="2" creationId="{3F776355-1767-114A-C42D-C2AD32C5682F}"/>
          </ac:spMkLst>
        </pc:spChg>
        <pc:spChg chg="del">
          <ac:chgData name="Tim Cook" userId="d1c7cfb340f2c7ab" providerId="LiveId" clId="{32BDCE47-5BA2-4BF2-8410-AA9B0C07D908}" dt="2023-04-02T22:40:24.072" v="160" actId="478"/>
          <ac:spMkLst>
            <pc:docMk/>
            <pc:sldMk cId="930206371" sldId="480"/>
            <ac:spMk id="3" creationId="{43801230-9276-5537-5866-5E0D91CF27EB}"/>
          </ac:spMkLst>
        </pc:spChg>
      </pc:sldChg>
      <pc:sldChg chg="addSp delSp modSp new mod">
        <pc:chgData name="Tim Cook" userId="d1c7cfb340f2c7ab" providerId="LiveId" clId="{32BDCE47-5BA2-4BF2-8410-AA9B0C07D908}" dt="2023-04-03T01:17:26.821" v="611" actId="9405"/>
        <pc:sldMkLst>
          <pc:docMk/>
          <pc:sldMk cId="2512266364" sldId="481"/>
        </pc:sldMkLst>
        <pc:spChg chg="mod">
          <ac:chgData name="Tim Cook" userId="d1c7cfb340f2c7ab" providerId="LiveId" clId="{32BDCE47-5BA2-4BF2-8410-AA9B0C07D908}" dt="2023-04-02T22:45:35.023" v="205" actId="20577"/>
          <ac:spMkLst>
            <pc:docMk/>
            <pc:sldMk cId="2512266364" sldId="481"/>
            <ac:spMk id="2" creationId="{E44167BE-2039-76AC-84C4-C335763E58E9}"/>
          </ac:spMkLst>
        </pc:spChg>
        <pc:grpChg chg="del mod">
          <ac:chgData name="Tim Cook" userId="d1c7cfb340f2c7ab" providerId="LiveId" clId="{32BDCE47-5BA2-4BF2-8410-AA9B0C07D908}" dt="2023-04-03T01:15:03.248" v="452"/>
          <ac:grpSpMkLst>
            <pc:docMk/>
            <pc:sldMk cId="2512266364" sldId="481"/>
            <ac:grpSpMk id="14" creationId="{15FFA80B-0B22-A812-2850-B3F38673B154}"/>
          </ac:grpSpMkLst>
        </pc:grpChg>
        <pc:grpChg chg="del mod">
          <ac:chgData name="Tim Cook" userId="d1c7cfb340f2c7ab" providerId="LiveId" clId="{32BDCE47-5BA2-4BF2-8410-AA9B0C07D908}" dt="2023-04-03T01:15:07.029" v="464"/>
          <ac:grpSpMkLst>
            <pc:docMk/>
            <pc:sldMk cId="2512266364" sldId="481"/>
            <ac:grpSpMk id="16" creationId="{D76BE90C-5F9D-F2A5-8139-A42160CA3D29}"/>
          </ac:grpSpMkLst>
        </pc:grpChg>
        <pc:grpChg chg="del mod">
          <ac:chgData name="Tim Cook" userId="d1c7cfb340f2c7ab" providerId="LiveId" clId="{32BDCE47-5BA2-4BF2-8410-AA9B0C07D908}" dt="2023-04-03T01:15:12.304" v="473"/>
          <ac:grpSpMkLst>
            <pc:docMk/>
            <pc:sldMk cId="2512266364" sldId="481"/>
            <ac:grpSpMk id="25" creationId="{F90F577F-FF80-15DF-343F-70C5FDECB98C}"/>
          </ac:grpSpMkLst>
        </pc:grpChg>
        <pc:grpChg chg="del mod">
          <ac:chgData name="Tim Cook" userId="d1c7cfb340f2c7ab" providerId="LiveId" clId="{32BDCE47-5BA2-4BF2-8410-AA9B0C07D908}" dt="2023-04-03T01:15:13.595" v="475"/>
          <ac:grpSpMkLst>
            <pc:docMk/>
            <pc:sldMk cId="2512266364" sldId="481"/>
            <ac:grpSpMk id="27" creationId="{3EE542A6-43D8-6C82-05AE-1DE4502E033B}"/>
          </ac:grpSpMkLst>
        </pc:grpChg>
        <pc:grpChg chg="del 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29" creationId="{AE3FA223-2D09-5324-B784-B5C9912943A7}"/>
          </ac:grpSpMkLst>
        </pc:grpChg>
        <pc:grpChg chg="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36" creationId="{23E5AE31-4762-E355-CCEB-24369547F0CF}"/>
          </ac:grpSpMkLst>
        </pc:grpChg>
        <pc:grpChg chg="del 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4" creationId="{96788885-7023-86C0-B42F-7BC324240E3B}"/>
          </ac:grpSpMkLst>
        </pc:grpChg>
        <pc:grpChg chg="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8" creationId="{00E0D8C8-1CCE-6BAC-D4D2-2C7377636E82}"/>
          </ac:grpSpMkLst>
        </pc:grpChg>
        <pc:grpChg chg="mod">
          <ac:chgData name="Tim Cook" userId="d1c7cfb340f2c7ab" providerId="LiveId" clId="{32BDCE47-5BA2-4BF2-8410-AA9B0C07D908}" dt="2023-04-03T01:15:37.676" v="514"/>
          <ac:grpSpMkLst>
            <pc:docMk/>
            <pc:sldMk cId="2512266364" sldId="481"/>
            <ac:grpSpMk id="57" creationId="{DDA127D0-A44B-ECF8-0D86-98DEC3F3E57A}"/>
          </ac:grpSpMkLst>
        </pc:grpChg>
        <pc:grpChg chg="del mod">
          <ac:chgData name="Tim Cook" userId="d1c7cfb340f2c7ab" providerId="LiveId" clId="{32BDCE47-5BA2-4BF2-8410-AA9B0C07D908}" dt="2023-04-03T01:15:52.679" v="540"/>
          <ac:grpSpMkLst>
            <pc:docMk/>
            <pc:sldMk cId="2512266364" sldId="481"/>
            <ac:grpSpMk id="73" creationId="{14361B3E-25BA-098B-3838-5EB1E142A2E3}"/>
          </ac:grpSpMkLst>
        </pc:grpChg>
        <pc:grpChg chg="mod">
          <ac:chgData name="Tim Cook" userId="d1c7cfb340f2c7ab" providerId="LiveId" clId="{32BDCE47-5BA2-4BF2-8410-AA9B0C07D908}" dt="2023-04-03T01:16:43.742" v="596" actId="1076"/>
          <ac:grpSpMkLst>
            <pc:docMk/>
            <pc:sldMk cId="2512266364" sldId="481"/>
            <ac:grpSpMk id="74" creationId="{51A0974C-CE4F-42A9-AE30-E19259DD7A83}"/>
          </ac:grpSpMkLst>
        </pc:grpChg>
        <pc:grpChg chg="mod">
          <ac:chgData name="Tim Cook" userId="d1c7cfb340f2c7ab" providerId="LiveId" clId="{32BDCE47-5BA2-4BF2-8410-AA9B0C07D908}" dt="2023-04-03T01:15:55.675" v="548"/>
          <ac:grpSpMkLst>
            <pc:docMk/>
            <pc:sldMk cId="2512266364" sldId="481"/>
            <ac:grpSpMk id="78" creationId="{25C9BE2E-0619-D5DC-FAFB-A07E2D5FE3BB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3" creationId="{B36B7A73-A013-DF4C-0407-AF23DDFC727F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7" creationId="{D53E1E95-35D8-EA5F-B63B-8A9F1C2FAD7C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101" creationId="{4FCC97F5-9DDA-E582-C43D-29A0AF9AA8EF}"/>
          </ac:grpSpMkLst>
        </pc:grpChg>
        <pc:grpChg chg="del mod">
          <ac:chgData name="Tim Cook" userId="d1c7cfb340f2c7ab" providerId="LiveId" clId="{32BDCE47-5BA2-4BF2-8410-AA9B0C07D908}" dt="2023-04-03T01:17:18.613" v="608"/>
          <ac:grpSpMkLst>
            <pc:docMk/>
            <pc:sldMk cId="2512266364" sldId="481"/>
            <ac:grpSpMk id="104" creationId="{DB7F19A3-ADC3-4483-8214-B7DA926BF4AF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4" creationId="{82EAD5CB-65AB-A1A6-BBC8-DA84B15FFBB0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5" creationId="{B8D3C39F-166B-3C43-8AE2-DA3BA76D99DD}"/>
          </ac:grpSpMkLst>
        </pc:grpChg>
        <pc:grpChg chg="mod">
          <ac:chgData name="Tim Cook" userId="d1c7cfb340f2c7ab" providerId="LiveId" clId="{32BDCE47-5BA2-4BF2-8410-AA9B0C07D908}" dt="2023-04-03T01:17:24.789" v="610"/>
          <ac:grpSpMkLst>
            <pc:docMk/>
            <pc:sldMk cId="2512266364" sldId="481"/>
            <ac:grpSpMk id="118" creationId="{242C7447-B7DB-CD6B-6907-EB2E3EB8513E}"/>
          </ac:grpSpMkLst>
        </pc:grpChg>
        <pc:inkChg chg="add del">
          <ac:chgData name="Tim Cook" userId="d1c7cfb340f2c7ab" providerId="LiveId" clId="{32BDCE47-5BA2-4BF2-8410-AA9B0C07D908}" dt="2023-04-03T01:14:57.705" v="442"/>
          <ac:inkMkLst>
            <pc:docMk/>
            <pc:sldMk cId="2512266364" sldId="481"/>
            <ac:inkMk id="4" creationId="{6DC4BF52-F419-70EF-599D-F2A3247A3251}"/>
          </ac:inkMkLst>
        </pc:inkChg>
        <pc:inkChg chg="add del">
          <ac:chgData name="Tim Cook" userId="d1c7cfb340f2c7ab" providerId="LiveId" clId="{32BDCE47-5BA2-4BF2-8410-AA9B0C07D908}" dt="2023-04-03T01:14:57.705" v="443"/>
          <ac:inkMkLst>
            <pc:docMk/>
            <pc:sldMk cId="2512266364" sldId="481"/>
            <ac:inkMk id="5" creationId="{DB113D76-026B-5693-0302-1EB6B2293380}"/>
          </ac:inkMkLst>
        </pc:inkChg>
        <pc:inkChg chg="add del">
          <ac:chgData name="Tim Cook" userId="d1c7cfb340f2c7ab" providerId="LiveId" clId="{32BDCE47-5BA2-4BF2-8410-AA9B0C07D908}" dt="2023-04-03T01:14:57.705" v="440"/>
          <ac:inkMkLst>
            <pc:docMk/>
            <pc:sldMk cId="2512266364" sldId="481"/>
            <ac:inkMk id="6" creationId="{A3DAA34D-DC62-80BA-827F-0267CD93FE2D}"/>
          </ac:inkMkLst>
        </pc:inkChg>
        <pc:inkChg chg="add del">
          <ac:chgData name="Tim Cook" userId="d1c7cfb340f2c7ab" providerId="LiveId" clId="{32BDCE47-5BA2-4BF2-8410-AA9B0C07D908}" dt="2023-04-03T01:14:57.705" v="441"/>
          <ac:inkMkLst>
            <pc:docMk/>
            <pc:sldMk cId="2512266364" sldId="481"/>
            <ac:inkMk id="7" creationId="{540EF0CC-EC6E-A6FC-9961-BA1AFBAE8643}"/>
          </ac:inkMkLst>
        </pc:inkChg>
        <pc:inkChg chg="add del mod">
          <ac:chgData name="Tim Cook" userId="d1c7cfb340f2c7ab" providerId="LiveId" clId="{32BDCE47-5BA2-4BF2-8410-AA9B0C07D908}" dt="2023-04-03T01:15:07.029" v="463"/>
          <ac:inkMkLst>
            <pc:docMk/>
            <pc:sldMk cId="2512266364" sldId="481"/>
            <ac:inkMk id="8" creationId="{EEEA86CB-E804-F0A1-E9E8-52F17759C867}"/>
          </ac:inkMkLst>
        </pc:inkChg>
        <pc:inkChg chg="add del mod">
          <ac:chgData name="Tim Cook" userId="d1c7cfb340f2c7ab" providerId="LiveId" clId="{32BDCE47-5BA2-4BF2-8410-AA9B0C07D908}" dt="2023-04-03T01:15:07.029" v="464"/>
          <ac:inkMkLst>
            <pc:docMk/>
            <pc:sldMk cId="2512266364" sldId="481"/>
            <ac:inkMk id="9" creationId="{F80BDFFE-0547-509C-83A3-7EDA0267DF5E}"/>
          </ac:inkMkLst>
        </pc:inkChg>
        <pc:inkChg chg="add del mod">
          <ac:chgData name="Tim Cook" userId="d1c7cfb340f2c7ab" providerId="LiveId" clId="{32BDCE47-5BA2-4BF2-8410-AA9B0C07D908}" dt="2023-04-03T01:15:07.029" v="459"/>
          <ac:inkMkLst>
            <pc:docMk/>
            <pc:sldMk cId="2512266364" sldId="481"/>
            <ac:inkMk id="10" creationId="{88CC6E8B-886F-3DB6-A235-2BFA3014AB20}"/>
          </ac:inkMkLst>
        </pc:inkChg>
        <pc:inkChg chg="add del mod">
          <ac:chgData name="Tim Cook" userId="d1c7cfb340f2c7ab" providerId="LiveId" clId="{32BDCE47-5BA2-4BF2-8410-AA9B0C07D908}" dt="2023-04-03T01:15:07.029" v="461"/>
          <ac:inkMkLst>
            <pc:docMk/>
            <pc:sldMk cId="2512266364" sldId="481"/>
            <ac:inkMk id="11" creationId="{AF3F0BA7-2688-F487-9251-0961A5CD9649}"/>
          </ac:inkMkLst>
        </pc:inkChg>
        <pc:inkChg chg="add del mod">
          <ac:chgData name="Tim Cook" userId="d1c7cfb340f2c7ab" providerId="LiveId" clId="{32BDCE47-5BA2-4BF2-8410-AA9B0C07D908}" dt="2023-04-03T01:15:07.029" v="457"/>
          <ac:inkMkLst>
            <pc:docMk/>
            <pc:sldMk cId="2512266364" sldId="481"/>
            <ac:inkMk id="12" creationId="{CD66801A-4E78-D578-E9CD-49B8797B52A0}"/>
          </ac:inkMkLst>
        </pc:inkChg>
        <pc:inkChg chg="add del mod">
          <ac:chgData name="Tim Cook" userId="d1c7cfb340f2c7ab" providerId="LiveId" clId="{32BDCE47-5BA2-4BF2-8410-AA9B0C07D908}" dt="2023-04-03T01:15:07.029" v="465"/>
          <ac:inkMkLst>
            <pc:docMk/>
            <pc:sldMk cId="2512266364" sldId="481"/>
            <ac:inkMk id="13" creationId="{BEDAD183-FAA3-9EF2-F22A-D22D60045D13}"/>
          </ac:inkMkLst>
        </pc:inkChg>
        <pc:inkChg chg="add del mod">
          <ac:chgData name="Tim Cook" userId="d1c7cfb340f2c7ab" providerId="LiveId" clId="{32BDCE47-5BA2-4BF2-8410-AA9B0C07D908}" dt="2023-04-03T01:15:07.029" v="460"/>
          <ac:inkMkLst>
            <pc:docMk/>
            <pc:sldMk cId="2512266364" sldId="481"/>
            <ac:inkMk id="15" creationId="{5C41F740-D3E8-1DA3-19B7-8EBA01006689}"/>
          </ac:inkMkLst>
        </pc:inkChg>
        <pc:inkChg chg="add del">
          <ac:chgData name="Tim Cook" userId="d1c7cfb340f2c7ab" providerId="LiveId" clId="{32BDCE47-5BA2-4BF2-8410-AA9B0C07D908}" dt="2023-04-03T01:15:07.029" v="458"/>
          <ac:inkMkLst>
            <pc:docMk/>
            <pc:sldMk cId="2512266364" sldId="481"/>
            <ac:inkMk id="17" creationId="{974F45ED-1793-3DAE-5DC9-D9F943949DD6}"/>
          </ac:inkMkLst>
        </pc:inkChg>
        <pc:inkChg chg="add del">
          <ac:chgData name="Tim Cook" userId="d1c7cfb340f2c7ab" providerId="LiveId" clId="{32BDCE47-5BA2-4BF2-8410-AA9B0C07D908}" dt="2023-04-03T01:15:07.029" v="462"/>
          <ac:inkMkLst>
            <pc:docMk/>
            <pc:sldMk cId="2512266364" sldId="481"/>
            <ac:inkMk id="18" creationId="{3B5B0D65-364C-FEB9-8FEB-48920F38C352}"/>
          </ac:inkMkLst>
        </pc:inkChg>
        <pc:inkChg chg="add del">
          <ac:chgData name="Tim Cook" userId="d1c7cfb340f2c7ab" providerId="LiveId" clId="{32BDCE47-5BA2-4BF2-8410-AA9B0C07D908}" dt="2023-04-03T01:15:07.029" v="456"/>
          <ac:inkMkLst>
            <pc:docMk/>
            <pc:sldMk cId="2512266364" sldId="481"/>
            <ac:inkMk id="19" creationId="{0BE99873-B317-40EF-B655-E9A6196E6EA3}"/>
          </ac:inkMkLst>
        </pc:inkChg>
        <pc:inkChg chg="add del mod">
          <ac:chgData name="Tim Cook" userId="d1c7cfb340f2c7ab" providerId="LiveId" clId="{32BDCE47-5BA2-4BF2-8410-AA9B0C07D908}" dt="2023-04-03T01:15:17.279" v="484"/>
          <ac:inkMkLst>
            <pc:docMk/>
            <pc:sldMk cId="2512266364" sldId="481"/>
            <ac:inkMk id="20" creationId="{E2AE8DEA-C2CA-6082-A8D6-09EE195B7FF6}"/>
          </ac:inkMkLst>
        </pc:inkChg>
        <pc:inkChg chg="add del mod">
          <ac:chgData name="Tim Cook" userId="d1c7cfb340f2c7ab" providerId="LiveId" clId="{32BDCE47-5BA2-4BF2-8410-AA9B0C07D908}" dt="2023-04-03T01:15:17.279" v="483"/>
          <ac:inkMkLst>
            <pc:docMk/>
            <pc:sldMk cId="2512266364" sldId="481"/>
            <ac:inkMk id="21" creationId="{1BB45455-ED34-6C14-445D-7DE021D75767}"/>
          </ac:inkMkLst>
        </pc:inkChg>
        <pc:inkChg chg="add del mod">
          <ac:chgData name="Tim Cook" userId="d1c7cfb340f2c7ab" providerId="LiveId" clId="{32BDCE47-5BA2-4BF2-8410-AA9B0C07D908}" dt="2023-04-03T01:15:17.279" v="486"/>
          <ac:inkMkLst>
            <pc:docMk/>
            <pc:sldMk cId="2512266364" sldId="481"/>
            <ac:inkMk id="22" creationId="{6139C30E-F442-508D-2BBB-B660950C6EB9}"/>
          </ac:inkMkLst>
        </pc:inkChg>
        <pc:inkChg chg="add del mod">
          <ac:chgData name="Tim Cook" userId="d1c7cfb340f2c7ab" providerId="LiveId" clId="{32BDCE47-5BA2-4BF2-8410-AA9B0C07D908}" dt="2023-04-03T01:15:17.279" v="482"/>
          <ac:inkMkLst>
            <pc:docMk/>
            <pc:sldMk cId="2512266364" sldId="481"/>
            <ac:inkMk id="23" creationId="{7B81F71F-69EC-3B9A-BD7A-0FE166E1840C}"/>
          </ac:inkMkLst>
        </pc:inkChg>
        <pc:inkChg chg="add del mod">
          <ac:chgData name="Tim Cook" userId="d1c7cfb340f2c7ab" providerId="LiveId" clId="{32BDCE47-5BA2-4BF2-8410-AA9B0C07D908}" dt="2023-04-03T01:15:17.279" v="485"/>
          <ac:inkMkLst>
            <pc:docMk/>
            <pc:sldMk cId="2512266364" sldId="481"/>
            <ac:inkMk id="24" creationId="{33A89882-8221-B4E1-31A0-A2F308583A11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6" creationId="{6FF176C9-9E68-B2AD-FB40-9E25AEDFAF7B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8" creationId="{B5BD00AC-AECF-4865-97E7-C9A1285211DD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0" creationId="{DBB8D53F-7F80-37E8-F98A-B09706F3D54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1" creationId="{8F009049-0B92-8197-3042-C041F1481B0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2" creationId="{0107E501-5A6D-479A-65FD-FF07A530018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3" creationId="{C374AA36-1E2A-A0D5-7AE7-2EC2884BA19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4" creationId="{C1504051-8A3F-8D7A-8863-93376739743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5" creationId="{69125D40-7913-45DA-29B2-0D2DF04161CD}"/>
          </ac:inkMkLst>
        </pc:inkChg>
        <pc:inkChg chg="add del">
          <ac:chgData name="Tim Cook" userId="d1c7cfb340f2c7ab" providerId="LiveId" clId="{32BDCE47-5BA2-4BF2-8410-AA9B0C07D908}" dt="2023-04-03T01:15:19.889" v="489"/>
          <ac:inkMkLst>
            <pc:docMk/>
            <pc:sldMk cId="2512266364" sldId="481"/>
            <ac:inkMk id="37" creationId="{68B67129-52BB-BDC3-6239-19E17D6DB67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8" creationId="{B28FEC87-03DA-EB6F-05D4-AFDBFA49264B}"/>
          </ac:inkMkLst>
        </pc:inkChg>
        <pc:inkChg chg="add del mod">
          <ac:chgData name="Tim Cook" userId="d1c7cfb340f2c7ab" providerId="LiveId" clId="{32BDCE47-5BA2-4BF2-8410-AA9B0C07D908}" dt="2023-04-03T01:15:28.421" v="498"/>
          <ac:inkMkLst>
            <pc:docMk/>
            <pc:sldMk cId="2512266364" sldId="481"/>
            <ac:inkMk id="39" creationId="{BC787A5B-BF11-8A4F-2A2A-7DA1E027DC23}"/>
          </ac:inkMkLst>
        </pc:inkChg>
        <pc:inkChg chg="add del mod">
          <ac:chgData name="Tim Cook" userId="d1c7cfb340f2c7ab" providerId="LiveId" clId="{32BDCE47-5BA2-4BF2-8410-AA9B0C07D908}" dt="2023-04-03T01:15:28.421" v="497"/>
          <ac:inkMkLst>
            <pc:docMk/>
            <pc:sldMk cId="2512266364" sldId="481"/>
            <ac:inkMk id="40" creationId="{6BFB6DB6-DC4A-9596-1268-2F5415C018D7}"/>
          </ac:inkMkLst>
        </pc:inkChg>
        <pc:inkChg chg="add del mod">
          <ac:chgData name="Tim Cook" userId="d1c7cfb340f2c7ab" providerId="LiveId" clId="{32BDCE47-5BA2-4BF2-8410-AA9B0C07D908}" dt="2023-04-03T01:15:28.421" v="499"/>
          <ac:inkMkLst>
            <pc:docMk/>
            <pc:sldMk cId="2512266364" sldId="481"/>
            <ac:inkMk id="41" creationId="{8F2EAE92-4F4D-E187-F26E-46BBF0B14D15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2" creationId="{60ABEE22-CEC9-9F6D-2BD7-8AFAE09E7023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3" creationId="{A15039B6-280F-0081-B1D4-E0A1BC3CBC18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5" creationId="{F2CB6633-188F-2D38-700C-C8E23364F00C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6" creationId="{2FEA7BAB-0013-15D2-BC38-6138CBAADC6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7" creationId="{FCE47371-044F-9EAC-C0E7-B32D53E658E7}"/>
          </ac:inkMkLst>
        </pc:inkChg>
        <pc:inkChg chg="add del">
          <ac:chgData name="Tim Cook" userId="d1c7cfb340f2c7ab" providerId="LiveId" clId="{32BDCE47-5BA2-4BF2-8410-AA9B0C07D908}" dt="2023-04-03T01:15:33.848" v="507"/>
          <ac:inkMkLst>
            <pc:docMk/>
            <pc:sldMk cId="2512266364" sldId="481"/>
            <ac:inkMk id="49" creationId="{360EEEED-6833-5DCF-C98E-7438F309857F}"/>
          </ac:inkMkLst>
        </pc:inkChg>
        <pc:inkChg chg="add del">
          <ac:chgData name="Tim Cook" userId="d1c7cfb340f2c7ab" providerId="LiveId" clId="{32BDCE47-5BA2-4BF2-8410-AA9B0C07D908}" dt="2023-04-03T01:15:33.848" v="506"/>
          <ac:inkMkLst>
            <pc:docMk/>
            <pc:sldMk cId="2512266364" sldId="481"/>
            <ac:inkMk id="50" creationId="{E73E55B8-24FB-BAB9-CDBA-DDD0893C021A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1" creationId="{38DBC052-ABD9-6653-835C-F7A098A0F75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2" creationId="{41F4E08E-CF95-F1AC-401A-EA8EEDA183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3" creationId="{561BDE52-C982-C808-6D8A-630BB0C1A719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4" creationId="{2A28050F-9857-F45C-B5E9-FDD3699AE434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5" creationId="{B6B2F814-D9CF-1787-127A-F50ABA0BCE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6" creationId="{2427893D-6081-133F-D455-4863831DF16B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58" creationId="{456FDB1B-DF01-5F32-42C2-6A7A3EAC26EB}"/>
          </ac:inkMkLst>
        </pc:inkChg>
        <pc:inkChg chg="add del">
          <ac:chgData name="Tim Cook" userId="d1c7cfb340f2c7ab" providerId="LiveId" clId="{32BDCE47-5BA2-4BF2-8410-AA9B0C07D908}" dt="2023-04-03T01:15:43.973" v="524"/>
          <ac:inkMkLst>
            <pc:docMk/>
            <pc:sldMk cId="2512266364" sldId="481"/>
            <ac:inkMk id="59" creationId="{98ECE847-16D2-D0E6-A8BF-B93C0BE57E7C}"/>
          </ac:inkMkLst>
        </pc:inkChg>
        <pc:inkChg chg="add del">
          <ac:chgData name="Tim Cook" userId="d1c7cfb340f2c7ab" providerId="LiveId" clId="{32BDCE47-5BA2-4BF2-8410-AA9B0C07D908}" dt="2023-04-03T01:15:43.988" v="527"/>
          <ac:inkMkLst>
            <pc:docMk/>
            <pc:sldMk cId="2512266364" sldId="481"/>
            <ac:inkMk id="60" creationId="{A4093176-F6A0-3782-4BE5-899A372300A9}"/>
          </ac:inkMkLst>
        </pc:inkChg>
        <pc:inkChg chg="add del">
          <ac:chgData name="Tim Cook" userId="d1c7cfb340f2c7ab" providerId="LiveId" clId="{32BDCE47-5BA2-4BF2-8410-AA9B0C07D908}" dt="2023-04-03T01:15:43.973" v="523"/>
          <ac:inkMkLst>
            <pc:docMk/>
            <pc:sldMk cId="2512266364" sldId="481"/>
            <ac:inkMk id="61" creationId="{72DDC949-1F82-E728-018B-968493892494}"/>
          </ac:inkMkLst>
        </pc:inkChg>
        <pc:inkChg chg="add del">
          <ac:chgData name="Tim Cook" userId="d1c7cfb340f2c7ab" providerId="LiveId" clId="{32BDCE47-5BA2-4BF2-8410-AA9B0C07D908}" dt="2023-04-03T01:15:43.973" v="525"/>
          <ac:inkMkLst>
            <pc:docMk/>
            <pc:sldMk cId="2512266364" sldId="481"/>
            <ac:inkMk id="62" creationId="{6B6E7F61-C010-133D-91B5-6C69FCF27EFC}"/>
          </ac:inkMkLst>
        </pc:inkChg>
        <pc:inkChg chg="add del">
          <ac:chgData name="Tim Cook" userId="d1c7cfb340f2c7ab" providerId="LiveId" clId="{32BDCE47-5BA2-4BF2-8410-AA9B0C07D908}" dt="2023-04-03T01:15:43.973" v="522"/>
          <ac:inkMkLst>
            <pc:docMk/>
            <pc:sldMk cId="2512266364" sldId="481"/>
            <ac:inkMk id="63" creationId="{1E3AA627-91A4-95E2-0614-49D6D0F7F951}"/>
          </ac:inkMkLst>
        </pc:inkChg>
        <pc:inkChg chg="add del">
          <ac:chgData name="Tim Cook" userId="d1c7cfb340f2c7ab" providerId="LiveId" clId="{32BDCE47-5BA2-4BF2-8410-AA9B0C07D908}" dt="2023-04-03T01:15:43.988" v="526"/>
          <ac:inkMkLst>
            <pc:docMk/>
            <pc:sldMk cId="2512266364" sldId="481"/>
            <ac:inkMk id="64" creationId="{B88775B8-CD96-90E2-32DC-E00C14F4786F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5" creationId="{2FFAA569-72D0-3A3C-F2C0-A9BDD5DDE4C1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6" creationId="{426F3095-CDF5-C369-404E-455C9698057E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7" creationId="{0FB54CB6-B901-422D-7C5D-EFA11FBD5450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8" creationId="{CB34051C-53A8-13CB-FD71-27B8BCA79882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9" creationId="{A23B946A-AB35-3A00-37EC-C820C112A527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70" creationId="{1B8F3859-F619-6A11-6073-3CE44F5E66C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1" creationId="{7267F301-499C-A378-BC8C-6BF0B16712D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2" creationId="{9D246ED7-F35D-B8C7-2949-173D8993C687}"/>
          </ac:inkMkLst>
        </pc:inkChg>
        <pc:inkChg chg="add del mod">
          <ac:chgData name="Tim Cook" userId="d1c7cfb340f2c7ab" providerId="LiveId" clId="{32BDCE47-5BA2-4BF2-8410-AA9B0C07D908}" dt="2023-04-03T01:15:55.675" v="547"/>
          <ac:inkMkLst>
            <pc:docMk/>
            <pc:sldMk cId="2512266364" sldId="481"/>
            <ac:inkMk id="75" creationId="{B1D5018C-7FCC-A39B-7C69-30DEC77864FC}"/>
          </ac:inkMkLst>
        </pc:inkChg>
        <pc:inkChg chg="add del mod">
          <ac:chgData name="Tim Cook" userId="d1c7cfb340f2c7ab" providerId="LiveId" clId="{32BDCE47-5BA2-4BF2-8410-AA9B0C07D908}" dt="2023-04-03T01:15:55.675" v="546"/>
          <ac:inkMkLst>
            <pc:docMk/>
            <pc:sldMk cId="2512266364" sldId="481"/>
            <ac:inkMk id="76" creationId="{AE55972E-19B4-E69F-09D1-2F25385135CC}"/>
          </ac:inkMkLst>
        </pc:inkChg>
        <pc:inkChg chg="add del mod">
          <ac:chgData name="Tim Cook" userId="d1c7cfb340f2c7ab" providerId="LiveId" clId="{32BDCE47-5BA2-4BF2-8410-AA9B0C07D908}" dt="2023-04-03T01:15:55.675" v="548"/>
          <ac:inkMkLst>
            <pc:docMk/>
            <pc:sldMk cId="2512266364" sldId="481"/>
            <ac:inkMk id="77" creationId="{3F5715F7-60FB-9C37-74F5-DB4509E2CE0C}"/>
          </ac:inkMkLst>
        </pc:inkChg>
        <pc:inkChg chg="add del">
          <ac:chgData name="Tim Cook" userId="d1c7cfb340f2c7ab" providerId="LiveId" clId="{32BDCE47-5BA2-4BF2-8410-AA9B0C07D908}" dt="2023-04-03T01:15:55.675" v="544"/>
          <ac:inkMkLst>
            <pc:docMk/>
            <pc:sldMk cId="2512266364" sldId="481"/>
            <ac:inkMk id="79" creationId="{68C67439-7983-4F65-91F5-61C24A66ECA9}"/>
          </ac:inkMkLst>
        </pc:inkChg>
        <pc:inkChg chg="add del">
          <ac:chgData name="Tim Cook" userId="d1c7cfb340f2c7ab" providerId="LiveId" clId="{32BDCE47-5BA2-4BF2-8410-AA9B0C07D908}" dt="2023-04-03T01:15:55.675" v="549"/>
          <ac:inkMkLst>
            <pc:docMk/>
            <pc:sldMk cId="2512266364" sldId="481"/>
            <ac:inkMk id="80" creationId="{CFCDB4D2-2895-44FC-73CD-667F9DD2FE69}"/>
          </ac:inkMkLst>
        </pc:inkChg>
        <pc:inkChg chg="add del">
          <ac:chgData name="Tim Cook" userId="d1c7cfb340f2c7ab" providerId="LiveId" clId="{32BDCE47-5BA2-4BF2-8410-AA9B0C07D908}" dt="2023-04-03T01:15:55.675" v="545"/>
          <ac:inkMkLst>
            <pc:docMk/>
            <pc:sldMk cId="2512266364" sldId="481"/>
            <ac:inkMk id="81" creationId="{568B3B83-F3C2-FFD9-1282-73431528132E}"/>
          </ac:inkMkLst>
        </pc:inkChg>
        <pc:inkChg chg="add del">
          <ac:chgData name="Tim Cook" userId="d1c7cfb340f2c7ab" providerId="LiveId" clId="{32BDCE47-5BA2-4BF2-8410-AA9B0C07D908}" dt="2023-04-03T01:15:59.757" v="557"/>
          <ac:inkMkLst>
            <pc:docMk/>
            <pc:sldMk cId="2512266364" sldId="481"/>
            <ac:inkMk id="82" creationId="{20EC463A-5198-91D2-5159-71F9B8F5E083}"/>
          </ac:inkMkLst>
        </pc:inkChg>
        <pc:inkChg chg="add del">
          <ac:chgData name="Tim Cook" userId="d1c7cfb340f2c7ab" providerId="LiveId" clId="{32BDCE47-5BA2-4BF2-8410-AA9B0C07D908}" dt="2023-04-03T01:15:59.757" v="561"/>
          <ac:inkMkLst>
            <pc:docMk/>
            <pc:sldMk cId="2512266364" sldId="481"/>
            <ac:inkMk id="83" creationId="{2C399EB9-C164-6ED2-F843-D31042477982}"/>
          </ac:inkMkLst>
        </pc:inkChg>
        <pc:inkChg chg="add del">
          <ac:chgData name="Tim Cook" userId="d1c7cfb340f2c7ab" providerId="LiveId" clId="{32BDCE47-5BA2-4BF2-8410-AA9B0C07D908}" dt="2023-04-03T01:15:59.757" v="560"/>
          <ac:inkMkLst>
            <pc:docMk/>
            <pc:sldMk cId="2512266364" sldId="481"/>
            <ac:inkMk id="84" creationId="{C6EEDE25-E786-8025-BB4C-4D9FFACF1AB5}"/>
          </ac:inkMkLst>
        </pc:inkChg>
        <pc:inkChg chg="add del">
          <ac:chgData name="Tim Cook" userId="d1c7cfb340f2c7ab" providerId="LiveId" clId="{32BDCE47-5BA2-4BF2-8410-AA9B0C07D908}" dt="2023-04-03T01:15:59.757" v="556"/>
          <ac:inkMkLst>
            <pc:docMk/>
            <pc:sldMk cId="2512266364" sldId="481"/>
            <ac:inkMk id="85" creationId="{64109759-2FBE-3402-1CC4-881CB4E77BA4}"/>
          </ac:inkMkLst>
        </pc:inkChg>
        <pc:inkChg chg="add del">
          <ac:chgData name="Tim Cook" userId="d1c7cfb340f2c7ab" providerId="LiveId" clId="{32BDCE47-5BA2-4BF2-8410-AA9B0C07D908}" dt="2023-04-03T01:15:59.757" v="558"/>
          <ac:inkMkLst>
            <pc:docMk/>
            <pc:sldMk cId="2512266364" sldId="481"/>
            <ac:inkMk id="86" creationId="{5DD677CC-D92A-0D29-389F-F69D26EACDCF}"/>
          </ac:inkMkLst>
        </pc:inkChg>
        <pc:inkChg chg="add del">
          <ac:chgData name="Tim Cook" userId="d1c7cfb340f2c7ab" providerId="LiveId" clId="{32BDCE47-5BA2-4BF2-8410-AA9B0C07D908}" dt="2023-04-03T01:15:59.757" v="559"/>
          <ac:inkMkLst>
            <pc:docMk/>
            <pc:sldMk cId="2512266364" sldId="481"/>
            <ac:inkMk id="87" creationId="{8AC26DD4-2D63-D0AE-1D20-7378B10DF4C9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8" creationId="{255368B0-2550-87EC-3E03-B25547669D6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9" creationId="{9245B436-AF31-4F2C-C855-8BA8E87F4967}"/>
          </ac:inkMkLst>
        </pc:inkChg>
        <pc:inkChg chg="add del mod">
          <ac:chgData name="Tim Cook" userId="d1c7cfb340f2c7ab" providerId="LiveId" clId="{32BDCE47-5BA2-4BF2-8410-AA9B0C07D908}" dt="2023-04-03T01:16:06.121" v="570"/>
          <ac:inkMkLst>
            <pc:docMk/>
            <pc:sldMk cId="2512266364" sldId="481"/>
            <ac:inkMk id="90" creationId="{88A9EC05-7A4A-6718-CC4C-4ABBB155862D}"/>
          </ac:inkMkLst>
        </pc:inkChg>
        <pc:inkChg chg="add del mod">
          <ac:chgData name="Tim Cook" userId="d1c7cfb340f2c7ab" providerId="LiveId" clId="{32BDCE47-5BA2-4BF2-8410-AA9B0C07D908}" dt="2023-04-03T01:16:06.121" v="569"/>
          <ac:inkMkLst>
            <pc:docMk/>
            <pc:sldMk cId="2512266364" sldId="481"/>
            <ac:inkMk id="91" creationId="{A769263C-CBA2-190F-57B7-F03EED4A7A53}"/>
          </ac:inkMkLst>
        </pc:inkChg>
        <pc:inkChg chg="add del mod">
          <ac:chgData name="Tim Cook" userId="d1c7cfb340f2c7ab" providerId="LiveId" clId="{32BDCE47-5BA2-4BF2-8410-AA9B0C07D908}" dt="2023-04-03T01:16:06.105" v="568"/>
          <ac:inkMkLst>
            <pc:docMk/>
            <pc:sldMk cId="2512266364" sldId="481"/>
            <ac:inkMk id="92" creationId="{5F04C1FF-E1E2-61A5-0D04-35CCF0182FDC}"/>
          </ac:inkMkLst>
        </pc:inkChg>
        <pc:inkChg chg="add del mod">
          <ac:chgData name="Tim Cook" userId="d1c7cfb340f2c7ab" providerId="LiveId" clId="{32BDCE47-5BA2-4BF2-8410-AA9B0C07D908}" dt="2023-04-03T01:17:15.309" v="604"/>
          <ac:inkMkLst>
            <pc:docMk/>
            <pc:sldMk cId="2512266364" sldId="481"/>
            <ac:inkMk id="94" creationId="{39B0441C-06BE-6EEF-7713-F14A26666AF0}"/>
          </ac:inkMkLst>
        </pc:inkChg>
        <pc:inkChg chg="add mod">
          <ac:chgData name="Tim Cook" userId="d1c7cfb340f2c7ab" providerId="LiveId" clId="{32BDCE47-5BA2-4BF2-8410-AA9B0C07D908}" dt="2023-04-03T01:17:18.613" v="608"/>
          <ac:inkMkLst>
            <pc:docMk/>
            <pc:sldMk cId="2512266364" sldId="481"/>
            <ac:inkMk id="95" creationId="{4F0D2195-5697-B0B1-F4A8-40DD67ED3605}"/>
          </ac:inkMkLst>
        </pc:inkChg>
        <pc:inkChg chg="add del mod">
          <ac:chgData name="Tim Cook" userId="d1c7cfb340f2c7ab" providerId="LiveId" clId="{32BDCE47-5BA2-4BF2-8410-AA9B0C07D908}" dt="2023-04-03T01:17:15.309" v="605"/>
          <ac:inkMkLst>
            <pc:docMk/>
            <pc:sldMk cId="2512266364" sldId="481"/>
            <ac:inkMk id="96" creationId="{8C354CA4-7458-D171-53DD-3D264CE5A86A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8" creationId="{8EC07E83-8CE9-BE51-5248-3C628DD1B6AF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9" creationId="{AA855FE6-8C8C-ABFB-3173-9FCBC47AB5CB}"/>
          </ac:inkMkLst>
        </pc:inkChg>
        <pc:inkChg chg="add del mod">
          <ac:chgData name="Tim Cook" userId="d1c7cfb340f2c7ab" providerId="LiveId" clId="{32BDCE47-5BA2-4BF2-8410-AA9B0C07D908}" dt="2023-04-03T01:16:13.628" v="579"/>
          <ac:inkMkLst>
            <pc:docMk/>
            <pc:sldMk cId="2512266364" sldId="481"/>
            <ac:inkMk id="100" creationId="{A1F29D6F-9F0F-C583-CECF-2D623BB2FA83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2" creationId="{A2464492-4138-2455-A7E9-6131493C5DF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3" creationId="{53C46284-A51A-93D3-239F-2461C1F74AB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5" creationId="{AFBE57A5-D2CA-B4D6-5D94-C841014053A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6" creationId="{F7A8C4D5-1668-1460-9C2B-D129691043B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7" creationId="{FDF70381-A20D-00B4-C8B4-98FD8FC41B5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8" creationId="{5E72D4D1-E12E-463C-2E8E-E3D979C0C51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9" creationId="{F513438D-0F1F-F777-A995-7310C7EE36FD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0" creationId="{C1D6CA80-86D3-D2D0-2479-F168ADB936F2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1" creationId="{5878C79A-DF6F-7460-00F6-5C894794BD8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2" creationId="{094787D4-59FC-F199-F3BD-F42A61DDDAA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3" creationId="{9CE37AC5-5CFC-B880-4DFA-6A58D77E7F05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6" creationId="{0CD520B0-8ACD-21A8-D4D6-07EB1CF99CB7}"/>
          </ac:inkMkLst>
        </pc:inkChg>
        <pc:inkChg chg="add del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7" creationId="{B4124672-6905-8240-59A1-15FACABE0B98}"/>
          </ac:inkMkLst>
        </pc:inkChg>
        <pc:inkChg chg="add">
          <ac:chgData name="Tim Cook" userId="d1c7cfb340f2c7ab" providerId="LiveId" clId="{32BDCE47-5BA2-4BF2-8410-AA9B0C07D908}" dt="2023-04-03T01:17:26.821" v="611" actId="9405"/>
          <ac:inkMkLst>
            <pc:docMk/>
            <pc:sldMk cId="2512266364" sldId="481"/>
            <ac:inkMk id="119" creationId="{3FB23C70-F719-7BCF-2E3D-9A3E7B188CDB}"/>
          </ac:inkMkLst>
        </pc:inkChg>
      </pc:sldChg>
      <pc:sldChg chg="addSp delSp modSp new mod">
        <pc:chgData name="Tim Cook" userId="d1c7cfb340f2c7ab" providerId="LiveId" clId="{32BDCE47-5BA2-4BF2-8410-AA9B0C07D908}" dt="2023-04-03T01:33:38.487" v="1094" actId="9405"/>
        <pc:sldMkLst>
          <pc:docMk/>
          <pc:sldMk cId="1472492200" sldId="482"/>
        </pc:sldMkLst>
        <pc:spChg chg="mod">
          <ac:chgData name="Tim Cook" userId="d1c7cfb340f2c7ab" providerId="LiveId" clId="{32BDCE47-5BA2-4BF2-8410-AA9B0C07D908}" dt="2023-04-02T22:45:51.143" v="240" actId="20577"/>
          <ac:spMkLst>
            <pc:docMk/>
            <pc:sldMk cId="1472492200" sldId="482"/>
            <ac:spMk id="2" creationId="{D9706905-C1A7-DA5D-57BD-6751946AD3ED}"/>
          </ac:spMkLst>
        </pc:spChg>
        <pc:spChg chg="del">
          <ac:chgData name="Tim Cook" userId="d1c7cfb340f2c7ab" providerId="LiveId" clId="{32BDCE47-5BA2-4BF2-8410-AA9B0C07D908}" dt="2023-04-02T22:58:25.488" v="242" actId="478"/>
          <ac:spMkLst>
            <pc:docMk/>
            <pc:sldMk cId="1472492200" sldId="482"/>
            <ac:spMk id="3" creationId="{7FFA802B-92BA-2242-D8C0-E9E34D9AA8F8}"/>
          </ac:spMkLst>
        </pc:spChg>
        <pc:grpChg chg="del mod">
          <ac:chgData name="Tim Cook" userId="d1c7cfb340f2c7ab" providerId="LiveId" clId="{32BDCE47-5BA2-4BF2-8410-AA9B0C07D908}" dt="2023-04-03T01:32:52.107" v="1054"/>
          <ac:grpSpMkLst>
            <pc:docMk/>
            <pc:sldMk cId="1472492200" sldId="482"/>
            <ac:grpSpMk id="5" creationId="{F19B2659-DB40-3D2F-2220-E8FC950BA8EA}"/>
          </ac:grpSpMkLst>
        </pc:grpChg>
        <pc:grpChg chg="del mod">
          <ac:chgData name="Tim Cook" userId="d1c7cfb340f2c7ab" providerId="LiveId" clId="{32BDCE47-5BA2-4BF2-8410-AA9B0C07D908}" dt="2023-04-03T01:32:59.997" v="1061"/>
          <ac:grpSpMkLst>
            <pc:docMk/>
            <pc:sldMk cId="1472492200" sldId="482"/>
            <ac:grpSpMk id="9" creationId="{60A6E9FC-370F-C1B6-B12B-8D57283CAA16}"/>
          </ac:grpSpMkLst>
        </pc:grpChg>
        <pc:grpChg chg="del mod">
          <ac:chgData name="Tim Cook" userId="d1c7cfb340f2c7ab" providerId="LiveId" clId="{32BDCE47-5BA2-4BF2-8410-AA9B0C07D908}" dt="2023-04-03T01:33:07.839" v="1072"/>
          <ac:grpSpMkLst>
            <pc:docMk/>
            <pc:sldMk cId="1472492200" sldId="482"/>
            <ac:grpSpMk id="15" creationId="{C0C1705B-0C5F-BCD6-53D8-1D53D4361CAA}"/>
          </ac:grpSpMkLst>
        </pc:grpChg>
        <pc:grpChg chg="del mod">
          <ac:chgData name="Tim Cook" userId="d1c7cfb340f2c7ab" providerId="LiveId" clId="{32BDCE47-5BA2-4BF2-8410-AA9B0C07D908}" dt="2023-04-03T01:33:11.753" v="1077"/>
          <ac:grpSpMkLst>
            <pc:docMk/>
            <pc:sldMk cId="1472492200" sldId="482"/>
            <ac:grpSpMk id="17" creationId="{AC0B73A9-09A5-EE5A-E5EB-9176F7CBBCEC}"/>
          </ac:grpSpMkLst>
        </pc:grpChg>
        <pc:grpChg chg="del 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0" creationId="{1DCE7DB0-B9CE-03C8-F56F-08B0626895EC}"/>
          </ac:grpSpMkLst>
        </pc:grpChg>
        <pc:grpChg chg="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32BDCE47-5BA2-4BF2-8410-AA9B0C07D908}" dt="2023-04-03T01:33:18.829" v="1082"/>
          <ac:grpSpMkLst>
            <pc:docMk/>
            <pc:sldMk cId="1472492200" sldId="482"/>
            <ac:grpSpMk id="25" creationId="{99EF56BD-824E-9DBE-628A-5B9B3553DC79}"/>
          </ac:grpSpMkLst>
        </pc:grpChg>
        <pc:grpChg chg="del mod">
          <ac:chgData name="Tim Cook" userId="d1c7cfb340f2c7ab" providerId="LiveId" clId="{32BDCE47-5BA2-4BF2-8410-AA9B0C07D908}" dt="2023-04-03T01:33:27.521" v="1086"/>
          <ac:grpSpMkLst>
            <pc:docMk/>
            <pc:sldMk cId="1472492200" sldId="482"/>
            <ac:grpSpMk id="28" creationId="{93352823-D3AA-DB2A-0EC2-B8A39359E3F3}"/>
          </ac:grpSpMkLst>
        </pc:grpChg>
        <pc:grpChg chg="mod">
          <ac:chgData name="Tim Cook" userId="d1c7cfb340f2c7ab" providerId="LiveId" clId="{32BDCE47-5BA2-4BF2-8410-AA9B0C07D908}" dt="2023-04-03T01:33:30.172" v="1090"/>
          <ac:grpSpMkLst>
            <pc:docMk/>
            <pc:sldMk cId="1472492200" sldId="482"/>
            <ac:grpSpMk id="31" creationId="{007A2ED3-768A-2D3C-9A04-2D564AD30ACC}"/>
          </ac:grpSpMkLst>
        </pc:grpChg>
        <pc:inkChg chg="add del mod">
          <ac:chgData name="Tim Cook" userId="d1c7cfb340f2c7ab" providerId="LiveId" clId="{32BDCE47-5BA2-4BF2-8410-AA9B0C07D908}" dt="2023-04-03T01:32:53.522" v="1055"/>
          <ac:inkMkLst>
            <pc:docMk/>
            <pc:sldMk cId="1472492200" sldId="482"/>
            <ac:inkMk id="3" creationId="{24CBE1D6-9875-54A2-ECE7-FF679F19D8C8}"/>
          </ac:inkMkLst>
        </pc:inkChg>
        <pc:inkChg chg="add del mod">
          <ac:chgData name="Tim Cook" userId="d1c7cfb340f2c7ab" providerId="LiveId" clId="{32BDCE47-5BA2-4BF2-8410-AA9B0C07D908}" dt="2023-04-03T01:32:52.107" v="1054"/>
          <ac:inkMkLst>
            <pc:docMk/>
            <pc:sldMk cId="1472492200" sldId="482"/>
            <ac:inkMk id="4" creationId="{D6CD8D6C-703E-3291-78EF-6B6BE14EBFB3}"/>
          </ac:inkMkLst>
        </pc:inkChg>
        <pc:inkChg chg="add del mod">
          <ac:chgData name="Tim Cook" userId="d1c7cfb340f2c7ab" providerId="LiveId" clId="{32BDCE47-5BA2-4BF2-8410-AA9B0C07D908}" dt="2023-04-03T01:32:59.997" v="1060"/>
          <ac:inkMkLst>
            <pc:docMk/>
            <pc:sldMk cId="1472492200" sldId="482"/>
            <ac:inkMk id="6" creationId="{2C6F3896-940E-C3DE-DAFA-173ADE8E6FC5}"/>
          </ac:inkMkLst>
        </pc:inkChg>
        <pc:inkChg chg="add del mod">
          <ac:chgData name="Tim Cook" userId="d1c7cfb340f2c7ab" providerId="LiveId" clId="{32BDCE47-5BA2-4BF2-8410-AA9B0C07D908}" dt="2023-04-03T01:32:59.997" v="1062"/>
          <ac:inkMkLst>
            <pc:docMk/>
            <pc:sldMk cId="1472492200" sldId="482"/>
            <ac:inkMk id="7" creationId="{AEA597E3-95E0-7357-9163-4F108859610B}"/>
          </ac:inkMkLst>
        </pc:inkChg>
        <pc:inkChg chg="add del mod">
          <ac:chgData name="Tim Cook" userId="d1c7cfb340f2c7ab" providerId="LiveId" clId="{32BDCE47-5BA2-4BF2-8410-AA9B0C07D908}" dt="2023-04-03T01:32:59.997" v="1061"/>
          <ac:inkMkLst>
            <pc:docMk/>
            <pc:sldMk cId="1472492200" sldId="482"/>
            <ac:inkMk id="8" creationId="{FA54DCA9-2BF6-5EA4-09E4-CB771CC43116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0" creationId="{6F451D0E-EF34-5047-3D52-0C35D526ABBE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1" creationId="{40011022-F682-E286-4993-439E3870744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2" creationId="{A18EB5EA-2E4F-250B-E18D-8386A72A38BB}"/>
          </ac:inkMkLst>
        </pc:inkChg>
        <pc:inkChg chg="add del mod">
          <ac:chgData name="Tim Cook" userId="d1c7cfb340f2c7ab" providerId="LiveId" clId="{32BDCE47-5BA2-4BF2-8410-AA9B0C07D908}" dt="2023-04-03T01:33:06.066" v="1070"/>
          <ac:inkMkLst>
            <pc:docMk/>
            <pc:sldMk cId="1472492200" sldId="482"/>
            <ac:inkMk id="13" creationId="{0B8FC43A-C479-DE20-B0E6-770A172BB6E4}"/>
          </ac:inkMkLst>
        </pc:inkChg>
        <pc:inkChg chg="add del mod">
          <ac:chgData name="Tim Cook" userId="d1c7cfb340f2c7ab" providerId="LiveId" clId="{32BDCE47-5BA2-4BF2-8410-AA9B0C07D908}" dt="2023-04-03T01:33:06.050" v="1069"/>
          <ac:inkMkLst>
            <pc:docMk/>
            <pc:sldMk cId="1472492200" sldId="482"/>
            <ac:inkMk id="14" creationId="{CBDE67AF-B867-2C5F-9730-EA06E72A465E}"/>
          </ac:inkMkLst>
        </pc:inkChg>
        <pc:inkChg chg="add del mod">
          <ac:chgData name="Tim Cook" userId="d1c7cfb340f2c7ab" providerId="LiveId" clId="{32BDCE47-5BA2-4BF2-8410-AA9B0C07D908}" dt="2023-04-03T01:33:08.394" v="1073"/>
          <ac:inkMkLst>
            <pc:docMk/>
            <pc:sldMk cId="1472492200" sldId="482"/>
            <ac:inkMk id="16" creationId="{D1888E19-41FE-0D37-22FA-6234F4448BE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8" creationId="{F884F954-3548-A27A-C02A-F766D1AA40C3}"/>
          </ac:inkMkLst>
        </pc:inkChg>
        <pc:inkChg chg="add del">
          <ac:chgData name="Tim Cook" userId="d1c7cfb340f2c7ab" providerId="LiveId" clId="{32BDCE47-5BA2-4BF2-8410-AA9B0C07D908}" dt="2023-04-03T01:33:11.675" v="1076"/>
          <ac:inkMkLst>
            <pc:docMk/>
            <pc:sldMk cId="1472492200" sldId="482"/>
            <ac:inkMk id="19" creationId="{F40164EA-ABA8-04EE-1403-8449CC00F53B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21" creationId="{BC5D4CF4-F1AF-5117-9673-40577036BE8B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3" creationId="{8F53419D-4366-BF4B-37BB-69BF01FF5941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4" creationId="{926A2071-8095-19A9-10D4-6DE1CBB8DEAC}"/>
          </ac:inkMkLst>
        </pc:inkChg>
        <pc:inkChg chg="add del mod">
          <ac:chgData name="Tim Cook" userId="d1c7cfb340f2c7ab" providerId="LiveId" clId="{32BDCE47-5BA2-4BF2-8410-AA9B0C07D908}" dt="2023-04-03T01:33:27.521" v="1087"/>
          <ac:inkMkLst>
            <pc:docMk/>
            <pc:sldMk cId="1472492200" sldId="482"/>
            <ac:inkMk id="26" creationId="{217536C5-87A6-EED5-9751-31DA8B7A5752}"/>
          </ac:inkMkLst>
        </pc:inkChg>
        <pc:inkChg chg="add del mod">
          <ac:chgData name="Tim Cook" userId="d1c7cfb340f2c7ab" providerId="LiveId" clId="{32BDCE47-5BA2-4BF2-8410-AA9B0C07D908}" dt="2023-04-03T01:33:27.521" v="1086"/>
          <ac:inkMkLst>
            <pc:docMk/>
            <pc:sldMk cId="1472492200" sldId="482"/>
            <ac:inkMk id="27" creationId="{1A8374D4-DAE0-D3CC-53BD-83B69E84E47E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29" creationId="{71E91837-7CCF-4914-FA06-6E2C270FBDD3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30" creationId="{032E9631-1A12-CA94-970E-08E7A065649B}"/>
          </ac:inkMkLst>
        </pc:inkChg>
        <pc:inkChg chg="add">
          <ac:chgData name="Tim Cook" userId="d1c7cfb340f2c7ab" providerId="LiveId" clId="{32BDCE47-5BA2-4BF2-8410-AA9B0C07D908}" dt="2023-04-03T01:33:32.807" v="1091" actId="9405"/>
          <ac:inkMkLst>
            <pc:docMk/>
            <pc:sldMk cId="1472492200" sldId="482"/>
            <ac:inkMk id="32" creationId="{6ECA5FB4-0FD0-A96F-E781-C6C839D0183D}"/>
          </ac:inkMkLst>
        </pc:inkChg>
        <pc:inkChg chg="add del">
          <ac:chgData name="Tim Cook" userId="d1c7cfb340f2c7ab" providerId="LiveId" clId="{32BDCE47-5BA2-4BF2-8410-AA9B0C07D908}" dt="2023-04-03T01:33:34.947" v="1093"/>
          <ac:inkMkLst>
            <pc:docMk/>
            <pc:sldMk cId="1472492200" sldId="482"/>
            <ac:inkMk id="33" creationId="{96134DB3-68DD-1449-71DE-85321ABF209D}"/>
          </ac:inkMkLst>
        </pc:inkChg>
        <pc:inkChg chg="add">
          <ac:chgData name="Tim Cook" userId="d1c7cfb340f2c7ab" providerId="LiveId" clId="{32BDCE47-5BA2-4BF2-8410-AA9B0C07D908}" dt="2023-04-03T01:33:38.487" v="1094" actId="9405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delSp modSp new mod">
        <pc:chgData name="Tim Cook" userId="d1c7cfb340f2c7ab" providerId="LiveId" clId="{32BDCE47-5BA2-4BF2-8410-AA9B0C07D908}" dt="2023-04-03T01:42:04.006" v="1516"/>
        <pc:sldMkLst>
          <pc:docMk/>
          <pc:sldMk cId="796618182" sldId="483"/>
        </pc:sldMkLst>
        <pc:spChg chg="mod">
          <ac:chgData name="Tim Cook" userId="d1c7cfb340f2c7ab" providerId="LiveId" clId="{32BDCE47-5BA2-4BF2-8410-AA9B0C07D908}" dt="2023-04-02T22:58:39.858" v="246" actId="20577"/>
          <ac:spMkLst>
            <pc:docMk/>
            <pc:sldMk cId="796618182" sldId="483"/>
            <ac:spMk id="2" creationId="{B9733861-A0FD-E72C-3F94-0C73CA0E9BD3}"/>
          </ac:spMkLst>
        </pc:spChg>
        <pc:spChg chg="del">
          <ac:chgData name="Tim Cook" userId="d1c7cfb340f2c7ab" providerId="LiveId" clId="{32BDCE47-5BA2-4BF2-8410-AA9B0C07D908}" dt="2023-04-03T01:34:29.510" v="1095" actId="478"/>
          <ac:spMkLst>
            <pc:docMk/>
            <pc:sldMk cId="796618182" sldId="483"/>
            <ac:spMk id="3" creationId="{BB982454-8FE0-6DFC-A2D0-280C93D87D63}"/>
          </ac:spMkLst>
        </pc:spChg>
        <pc:grpChg chg="del mod">
          <ac:chgData name="Tim Cook" userId="d1c7cfb340f2c7ab" providerId="LiveId" clId="{32BDCE47-5BA2-4BF2-8410-AA9B0C07D908}" dt="2023-04-03T01:41:47.300" v="1488"/>
          <ac:grpSpMkLst>
            <pc:docMk/>
            <pc:sldMk cId="796618182" sldId="483"/>
            <ac:grpSpMk id="11" creationId="{3C2FE491-298B-322F-9D08-09D7A401801B}"/>
          </ac:grpSpMkLst>
        </pc:grpChg>
        <pc:grpChg chg="del mod">
          <ac:chgData name="Tim Cook" userId="d1c7cfb340f2c7ab" providerId="LiveId" clId="{32BDCE47-5BA2-4BF2-8410-AA9B0C07D908}" dt="2023-04-03T01:34:46.919" v="1111"/>
          <ac:grpSpMkLst>
            <pc:docMk/>
            <pc:sldMk cId="796618182" sldId="483"/>
            <ac:grpSpMk id="12" creationId="{4A754406-7D30-6889-2BE9-C9AAAE347195}"/>
          </ac:grpSpMkLst>
        </pc:grpChg>
        <pc:grpChg chg="del mod">
          <ac:chgData name="Tim Cook" userId="d1c7cfb340f2c7ab" providerId="LiveId" clId="{32BDCE47-5BA2-4BF2-8410-AA9B0C07D908}" dt="2023-04-03T01:35:10.881" v="1170"/>
          <ac:grpSpMkLst>
            <pc:docMk/>
            <pc:sldMk cId="796618182" sldId="483"/>
            <ac:grpSpMk id="19" creationId="{7FDC5D01-B68F-1C24-2CD3-568C9C96F8DE}"/>
          </ac:grpSpMkLst>
        </pc:grpChg>
        <pc:grpChg chg="del mod">
          <ac:chgData name="Tim Cook" userId="d1c7cfb340f2c7ab" providerId="LiveId" clId="{32BDCE47-5BA2-4BF2-8410-AA9B0C07D908}" dt="2023-04-03T01:34:51.493" v="1122"/>
          <ac:grpSpMkLst>
            <pc:docMk/>
            <pc:sldMk cId="796618182" sldId="483"/>
            <ac:grpSpMk id="20" creationId="{85060397-6C71-FEB6-14E1-B324DB6E2453}"/>
          </ac:grpSpMkLst>
        </pc:grpChg>
        <pc:grpChg chg="del mod">
          <ac:chgData name="Tim Cook" userId="d1c7cfb340f2c7ab" providerId="LiveId" clId="{32BDCE47-5BA2-4BF2-8410-AA9B0C07D908}" dt="2023-04-03T01:42:02.856" v="1514"/>
          <ac:grpSpMkLst>
            <pc:docMk/>
            <pc:sldMk cId="796618182" sldId="483"/>
            <ac:grpSpMk id="24" creationId="{167D29B7-8246-1234-3345-F1E9A68F8E1A}"/>
          </ac:grpSpMkLst>
        </pc:grpChg>
        <pc:grpChg chg="del 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1" creationId="{AC5950EB-4543-0EE9-D98D-54B0142BEC5B}"/>
          </ac:grpSpMkLst>
        </pc:grpChg>
        <pc:grpChg chg="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3" creationId="{318DD3A0-040F-C2D4-04F1-54DD9233A52C}"/>
          </ac:grpSpMkLst>
        </pc:grpChg>
        <pc:grpChg chg="del mod">
          <ac:chgData name="Tim Cook" userId="d1c7cfb340f2c7ab" providerId="LiveId" clId="{32BDCE47-5BA2-4BF2-8410-AA9B0C07D908}" dt="2023-04-03T01:35:06.923" v="1154"/>
          <ac:grpSpMkLst>
            <pc:docMk/>
            <pc:sldMk cId="796618182" sldId="483"/>
            <ac:grpSpMk id="34" creationId="{02CF0945-FE4A-2ACA-50F4-33250F809F88}"/>
          </ac:grpSpMkLst>
        </pc:grpChg>
        <pc:grpChg chg="del mod">
          <ac:chgData name="Tim Cook" userId="d1c7cfb340f2c7ab" providerId="LiveId" clId="{32BDCE47-5BA2-4BF2-8410-AA9B0C07D908}" dt="2023-04-03T01:35:10.881" v="1172"/>
          <ac:grpSpMkLst>
            <pc:docMk/>
            <pc:sldMk cId="796618182" sldId="483"/>
            <ac:grpSpMk id="35" creationId="{20C8FB56-3666-4F86-CAC9-25A219AC0D08}"/>
          </ac:grpSpMkLst>
        </pc:grpChg>
        <pc:grpChg chg="del mod">
          <ac:chgData name="Tim Cook" userId="d1c7cfb340f2c7ab" providerId="LiveId" clId="{32BDCE47-5BA2-4BF2-8410-AA9B0C07D908}" dt="2023-04-03T01:35:30.545" v="1193"/>
          <ac:grpSpMkLst>
            <pc:docMk/>
            <pc:sldMk cId="796618182" sldId="483"/>
            <ac:grpSpMk id="36" creationId="{FEB57F62-B063-5807-E818-9F900A558A5C}"/>
          </ac:grpSpMkLst>
        </pc:grpChg>
        <pc:grpChg chg="del mod">
          <ac:chgData name="Tim Cook" userId="d1c7cfb340f2c7ab" providerId="LiveId" clId="{32BDCE47-5BA2-4BF2-8410-AA9B0C07D908}" dt="2023-04-03T01:35:08.788" v="1165"/>
          <ac:grpSpMkLst>
            <pc:docMk/>
            <pc:sldMk cId="796618182" sldId="483"/>
            <ac:grpSpMk id="48" creationId="{31CAADB1-8B68-0EAE-F68C-5DA37548086C}"/>
          </ac:grpSpMkLst>
        </pc:grpChg>
        <pc:grpChg chg="del mod">
          <ac:chgData name="Tim Cook" userId="d1c7cfb340f2c7ab" providerId="LiveId" clId="{32BDCE47-5BA2-4BF2-8410-AA9B0C07D908}" dt="2023-04-03T01:35:20.395" v="1188"/>
          <ac:grpSpMkLst>
            <pc:docMk/>
            <pc:sldMk cId="796618182" sldId="483"/>
            <ac:grpSpMk id="63" creationId="{F089E26E-5207-50C5-CDCD-70F782EF17E9}"/>
          </ac:grpSpMkLst>
        </pc:grpChg>
        <pc:grpChg chg="del mod">
          <ac:chgData name="Tim Cook" userId="d1c7cfb340f2c7ab" providerId="LiveId" clId="{32BDCE47-5BA2-4BF2-8410-AA9B0C07D908}" dt="2023-04-03T01:35:34.808" v="1203"/>
          <ac:grpSpMkLst>
            <pc:docMk/>
            <pc:sldMk cId="796618182" sldId="483"/>
            <ac:grpSpMk id="64" creationId="{BC240720-BA83-43E8-D1D8-122928202A5E}"/>
          </ac:grpSpMkLst>
        </pc:grpChg>
        <pc:grpChg chg="del mod">
          <ac:chgData name="Tim Cook" userId="d1c7cfb340f2c7ab" providerId="LiveId" clId="{32BDCE47-5BA2-4BF2-8410-AA9B0C07D908}" dt="2023-04-03T01:35:54.389" v="1221"/>
          <ac:grpSpMkLst>
            <pc:docMk/>
            <pc:sldMk cId="796618182" sldId="483"/>
            <ac:grpSpMk id="65" creationId="{52EFD362-7C12-BF88-722F-541281251F6C}"/>
          </ac:grpSpMkLst>
        </pc:grpChg>
        <pc:grpChg chg="del mod">
          <ac:chgData name="Tim Cook" userId="d1c7cfb340f2c7ab" providerId="LiveId" clId="{32BDCE47-5BA2-4BF2-8410-AA9B0C07D908}" dt="2023-04-03T01:35:29.998" v="1190"/>
          <ac:grpSpMkLst>
            <pc:docMk/>
            <pc:sldMk cId="796618182" sldId="483"/>
            <ac:grpSpMk id="66" creationId="{002E76C5-D629-1303-1095-A59679A350D1}"/>
          </ac:grpSpMkLst>
        </pc:grpChg>
        <pc:grpChg chg="mod">
          <ac:chgData name="Tim Cook" userId="d1c7cfb340f2c7ab" providerId="LiveId" clId="{32BDCE47-5BA2-4BF2-8410-AA9B0C07D908}" dt="2023-04-03T01:35:54.389" v="1222"/>
          <ac:grpSpMkLst>
            <pc:docMk/>
            <pc:sldMk cId="796618182" sldId="483"/>
            <ac:grpSpMk id="71" creationId="{9B67B9F9-3905-67E5-1E54-0A2A38D66C32}"/>
          </ac:grpSpMkLst>
        </pc:grpChg>
        <pc:grpChg chg="del mod">
          <ac:chgData name="Tim Cook" userId="d1c7cfb340f2c7ab" providerId="LiveId" clId="{32BDCE47-5BA2-4BF2-8410-AA9B0C07D908}" dt="2023-04-03T01:35:54.389" v="1218"/>
          <ac:grpSpMkLst>
            <pc:docMk/>
            <pc:sldMk cId="796618182" sldId="483"/>
            <ac:grpSpMk id="77" creationId="{AF26184B-477F-FD3A-F867-483CCFB7F758}"/>
          </ac:grpSpMkLst>
        </pc:grpChg>
        <pc:grpChg chg="mod">
          <ac:chgData name="Tim Cook" userId="d1c7cfb340f2c7ab" providerId="LiveId" clId="{32BDCE47-5BA2-4BF2-8410-AA9B0C07D908}" dt="2023-04-03T01:35:57.527" v="1226"/>
          <ac:grpSpMkLst>
            <pc:docMk/>
            <pc:sldMk cId="796618182" sldId="483"/>
            <ac:grpSpMk id="81" creationId="{42809F15-02F4-76A6-51FA-2BCFF8F793A7}"/>
          </ac:grpSpMkLst>
        </pc:grpChg>
        <pc:grpChg chg="mod">
          <ac:chgData name="Tim Cook" userId="d1c7cfb340f2c7ab" providerId="LiveId" clId="{32BDCE47-5BA2-4BF2-8410-AA9B0C07D908}" dt="2023-04-03T01:36:01.344" v="1232"/>
          <ac:grpSpMkLst>
            <pc:docMk/>
            <pc:sldMk cId="796618182" sldId="483"/>
            <ac:grpSpMk id="87" creationId="{EA5AEB34-1673-95CC-5822-48986D8F6A70}"/>
          </ac:grpSpMkLst>
        </pc:grpChg>
        <pc:grpChg chg="mod">
          <ac:chgData name="Tim Cook" userId="d1c7cfb340f2c7ab" providerId="LiveId" clId="{32BDCE47-5BA2-4BF2-8410-AA9B0C07D908}" dt="2023-04-03T01:36:07.145" v="1238"/>
          <ac:grpSpMkLst>
            <pc:docMk/>
            <pc:sldMk cId="796618182" sldId="483"/>
            <ac:grpSpMk id="93" creationId="{BAF03526-3E60-7D10-AFAA-782170894BE6}"/>
          </ac:grpSpMkLst>
        </pc:grpChg>
        <pc:grpChg chg="del mod">
          <ac:chgData name="Tim Cook" userId="d1c7cfb340f2c7ab" providerId="LiveId" clId="{32BDCE47-5BA2-4BF2-8410-AA9B0C07D908}" dt="2023-04-03T01:36:21.196" v="1246"/>
          <ac:grpSpMkLst>
            <pc:docMk/>
            <pc:sldMk cId="796618182" sldId="483"/>
            <ac:grpSpMk id="96" creationId="{1187F434-F5D1-4288-10EE-F92798F8AD11}"/>
          </ac:grpSpMkLst>
        </pc:grpChg>
        <pc:grpChg chg="del mod">
          <ac:chgData name="Tim Cook" userId="d1c7cfb340f2c7ab" providerId="LiveId" clId="{32BDCE47-5BA2-4BF2-8410-AA9B0C07D908}" dt="2023-04-03T01:36:24.827" v="1249"/>
          <ac:grpSpMkLst>
            <pc:docMk/>
            <pc:sldMk cId="796618182" sldId="483"/>
            <ac:grpSpMk id="100" creationId="{9F879C49-86B5-1B5D-1477-393DEB30D402}"/>
          </ac:grpSpMkLst>
        </pc:grpChg>
        <pc:grpChg chg="mod">
          <ac:chgData name="Tim Cook" userId="d1c7cfb340f2c7ab" providerId="LiveId" clId="{32BDCE47-5BA2-4BF2-8410-AA9B0C07D908}" dt="2023-04-03T01:36:25.131" v="1250"/>
          <ac:grpSpMkLst>
            <pc:docMk/>
            <pc:sldMk cId="796618182" sldId="483"/>
            <ac:grpSpMk id="103" creationId="{C9A5CD98-3184-36BE-71E7-C3AABCC68796}"/>
          </ac:grpSpMkLst>
        </pc:grpChg>
        <pc:grpChg chg="mod">
          <ac:chgData name="Tim Cook" userId="d1c7cfb340f2c7ab" providerId="LiveId" clId="{32BDCE47-5BA2-4BF2-8410-AA9B0C07D908}" dt="2023-04-03T01:36:34.497" v="1259"/>
          <ac:grpSpMkLst>
            <pc:docMk/>
            <pc:sldMk cId="796618182" sldId="483"/>
            <ac:grpSpMk id="110" creationId="{F7CF58FB-A5FC-556F-A692-744B78FE91F8}"/>
          </ac:grpSpMkLst>
        </pc:grpChg>
        <pc:grpChg chg="mod">
          <ac:chgData name="Tim Cook" userId="d1c7cfb340f2c7ab" providerId="LiveId" clId="{32BDCE47-5BA2-4BF2-8410-AA9B0C07D908}" dt="2023-04-03T01:36:37.588" v="1262"/>
          <ac:grpSpMkLst>
            <pc:docMk/>
            <pc:sldMk cId="796618182" sldId="483"/>
            <ac:grpSpMk id="113" creationId="{A64F5576-A155-4F70-2DE8-6E3A9F10F453}"/>
          </ac:grpSpMkLst>
        </pc:grpChg>
        <pc:grpChg chg="del 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18" creationId="{5487F6B7-FF31-3136-7E60-83684D89F203}"/>
          </ac:grpSpMkLst>
        </pc:grpChg>
        <pc:grpChg chg="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21" creationId="{7A105630-8B4D-20D3-43D3-9A6901C48B01}"/>
          </ac:grpSpMkLst>
        </pc:grpChg>
        <pc:grpChg chg="mod">
          <ac:chgData name="Tim Cook" userId="d1c7cfb340f2c7ab" providerId="LiveId" clId="{32BDCE47-5BA2-4BF2-8410-AA9B0C07D908}" dt="2023-04-03T01:37:14.519" v="1274"/>
          <ac:grpSpMkLst>
            <pc:docMk/>
            <pc:sldMk cId="796618182" sldId="483"/>
            <ac:grpSpMk id="124" creationId="{A38D3703-B635-0A36-4DB0-EBDDAE6A1FFF}"/>
          </ac:grpSpMkLst>
        </pc:grpChg>
        <pc:grpChg chg="mod">
          <ac:chgData name="Tim Cook" userId="d1c7cfb340f2c7ab" providerId="LiveId" clId="{32BDCE47-5BA2-4BF2-8410-AA9B0C07D908}" dt="2023-04-03T01:37:17.694" v="1277"/>
          <ac:grpSpMkLst>
            <pc:docMk/>
            <pc:sldMk cId="796618182" sldId="483"/>
            <ac:grpSpMk id="127" creationId="{6A98F3EB-4A6A-C5DD-7F11-27088D646329}"/>
          </ac:grpSpMkLst>
        </pc:grpChg>
        <pc:grpChg chg="mod">
          <ac:chgData name="Tim Cook" userId="d1c7cfb340f2c7ab" providerId="LiveId" clId="{32BDCE47-5BA2-4BF2-8410-AA9B0C07D908}" dt="2023-04-03T01:37:22.129" v="1282"/>
          <ac:grpSpMkLst>
            <pc:docMk/>
            <pc:sldMk cId="796618182" sldId="483"/>
            <ac:grpSpMk id="132" creationId="{C6B3A72A-875C-D2C4-E5EB-1AAEFA24F5B2}"/>
          </ac:grpSpMkLst>
        </pc:grpChg>
        <pc:grpChg chg="mod">
          <ac:chgData name="Tim Cook" userId="d1c7cfb340f2c7ab" providerId="LiveId" clId="{32BDCE47-5BA2-4BF2-8410-AA9B0C07D908}" dt="2023-04-03T01:37:26.269" v="1288"/>
          <ac:grpSpMkLst>
            <pc:docMk/>
            <pc:sldMk cId="796618182" sldId="483"/>
            <ac:grpSpMk id="138" creationId="{C8F205BD-6868-D092-F0AF-181BB1BDE86F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6" creationId="{518561B0-49A2-0B4B-75DE-189F3A7038D3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7" creationId="{71E82CE4-D346-4D5E-5149-2E137E7D46CF}"/>
          </ac:grpSpMkLst>
        </pc:grpChg>
        <pc:grpChg chg="del mod">
          <ac:chgData name="Tim Cook" userId="d1c7cfb340f2c7ab" providerId="LiveId" clId="{32BDCE47-5BA2-4BF2-8410-AA9B0C07D908}" dt="2023-04-03T01:37:43.332" v="1322"/>
          <ac:grpSpMkLst>
            <pc:docMk/>
            <pc:sldMk cId="796618182" sldId="483"/>
            <ac:grpSpMk id="154" creationId="{DA440CFA-8104-491B-5127-9E14C6E29E7C}"/>
          </ac:grpSpMkLst>
        </pc:grpChg>
        <pc:grpChg chg="del mod">
          <ac:chgData name="Tim Cook" userId="d1c7cfb340f2c7ab" providerId="LiveId" clId="{32BDCE47-5BA2-4BF2-8410-AA9B0C07D908}" dt="2023-04-03T01:38:20.545" v="1370"/>
          <ac:grpSpMkLst>
            <pc:docMk/>
            <pc:sldMk cId="796618182" sldId="483"/>
            <ac:grpSpMk id="185" creationId="{05872382-6ED5-72A4-E678-53613B26648A}"/>
          </ac:grpSpMkLst>
        </pc:grpChg>
        <pc:grpChg chg="del 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1" creationId="{619403EF-FB1F-CF73-427B-E93CDE65D2FF}"/>
          </ac:grpSpMkLst>
        </pc:grpChg>
        <pc:grpChg chg="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8" creationId="{1F59B9DE-0018-9796-C462-CC4091818847}"/>
          </ac:grpSpMkLst>
        </pc:grpChg>
        <pc:grpChg chg="del mod">
          <ac:chgData name="Tim Cook" userId="d1c7cfb340f2c7ab" providerId="LiveId" clId="{32BDCE47-5BA2-4BF2-8410-AA9B0C07D908}" dt="2023-04-03T01:39:25.583" v="1400"/>
          <ac:grpSpMkLst>
            <pc:docMk/>
            <pc:sldMk cId="796618182" sldId="483"/>
            <ac:grpSpMk id="214" creationId="{8EB5642B-7C7A-C271-AB60-AC0652D92DF1}"/>
          </ac:grpSpMkLst>
        </pc:grpChg>
        <pc:grpChg chg="del mod">
          <ac:chgData name="Tim Cook" userId="d1c7cfb340f2c7ab" providerId="LiveId" clId="{32BDCE47-5BA2-4BF2-8410-AA9B0C07D908}" dt="2023-04-03T01:39:46.440" v="1428"/>
          <ac:grpSpMkLst>
            <pc:docMk/>
            <pc:sldMk cId="796618182" sldId="483"/>
            <ac:grpSpMk id="215" creationId="{0ACAA727-420C-3C90-CCC6-4C054677CBF5}"/>
          </ac:grpSpMkLst>
        </pc:grpChg>
        <pc:grpChg chg="del mod">
          <ac:chgData name="Tim Cook" userId="d1c7cfb340f2c7ab" providerId="LiveId" clId="{32BDCE47-5BA2-4BF2-8410-AA9B0C07D908}" dt="2023-04-03T01:39:48.498" v="1431"/>
          <ac:grpSpMkLst>
            <pc:docMk/>
            <pc:sldMk cId="796618182" sldId="483"/>
            <ac:grpSpMk id="220" creationId="{AB131B04-D318-D5E6-91F3-396D0A331964}"/>
          </ac:grpSpMkLst>
        </pc:grpChg>
        <pc:grpChg chg="del mod">
          <ac:chgData name="Tim Cook" userId="d1c7cfb340f2c7ab" providerId="LiveId" clId="{32BDCE47-5BA2-4BF2-8410-AA9B0C07D908}" dt="2023-04-03T01:40:23.688" v="1446"/>
          <ac:grpSpMkLst>
            <pc:docMk/>
            <pc:sldMk cId="796618182" sldId="483"/>
            <ac:grpSpMk id="233" creationId="{C8054929-0BA2-EA3D-9850-49EC12100F8D}"/>
          </ac:grpSpMkLst>
        </pc:grpChg>
        <pc:grpChg chg="mod">
          <ac:chgData name="Tim Cook" userId="d1c7cfb340f2c7ab" providerId="LiveId" clId="{32BDCE47-5BA2-4BF2-8410-AA9B0C07D908}" dt="2023-04-03T01:40:32.871" v="1456"/>
          <ac:grpSpMkLst>
            <pc:docMk/>
            <pc:sldMk cId="796618182" sldId="483"/>
            <ac:grpSpMk id="240" creationId="{F9FDB063-ADE6-7993-5C92-C291B22782CC}"/>
          </ac:grpSpMkLst>
        </pc:grpChg>
        <pc:grpChg chg="del mod">
          <ac:chgData name="Tim Cook" userId="d1c7cfb340f2c7ab" providerId="LiveId" clId="{32BDCE47-5BA2-4BF2-8410-AA9B0C07D908}" dt="2023-04-03T01:40:43.586" v="1467"/>
          <ac:grpSpMkLst>
            <pc:docMk/>
            <pc:sldMk cId="796618182" sldId="483"/>
            <ac:grpSpMk id="245" creationId="{2AF511B7-6CFC-BC6B-EA07-7E466C74C9C1}"/>
          </ac:grpSpMkLst>
        </pc:grpChg>
        <pc:grpChg chg="del mod">
          <ac:chgData name="Tim Cook" userId="d1c7cfb340f2c7ab" providerId="LiveId" clId="{32BDCE47-5BA2-4BF2-8410-AA9B0C07D908}" dt="2023-04-03T01:40:46.157" v="1469"/>
          <ac:grpSpMkLst>
            <pc:docMk/>
            <pc:sldMk cId="796618182" sldId="483"/>
            <ac:grpSpMk id="250" creationId="{19DB4729-A1EA-9A9C-7F96-CDB851A7B639}"/>
          </ac:grpSpMkLst>
        </pc:grpChg>
        <pc:grpChg chg="del 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2" creationId="{3413FF0B-21DA-8B85-9B6A-62246AE7A58E}"/>
          </ac:grpSpMkLst>
        </pc:grpChg>
        <pc:grpChg chg="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4" creationId="{B83A5B6A-170C-1A00-96CF-297639DAC051}"/>
          </ac:grpSpMkLst>
        </pc:grpChg>
        <pc:inkChg chg="add">
          <ac:chgData name="Tim Cook" userId="d1c7cfb340f2c7ab" providerId="LiveId" clId="{32BDCE47-5BA2-4BF2-8410-AA9B0C07D908}" dt="2023-04-03T01:41:33.532" v="1475" actId="9405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32BDCE47-5BA2-4BF2-8410-AA9B0C07D908}" dt="2023-04-03T01:34:40.562" v="1100"/>
          <ac:inkMkLst>
            <pc:docMk/>
            <pc:sldMk cId="796618182" sldId="483"/>
            <ac:inkMk id="4" creationId="{C729F3DD-B4D6-D9B5-91DC-171A63333C5C}"/>
          </ac:inkMkLst>
        </pc:inkChg>
        <pc:inkChg chg="add">
          <ac:chgData name="Tim Cook" userId="d1c7cfb340f2c7ab" providerId="LiveId" clId="{32BDCE47-5BA2-4BF2-8410-AA9B0C07D908}" dt="2023-04-03T01:41:39.909" v="1476" actId="9405"/>
          <ac:inkMkLst>
            <pc:docMk/>
            <pc:sldMk cId="796618182" sldId="483"/>
            <ac:inkMk id="4" creationId="{E86F81F5-2FFE-5FFE-6101-B913B6AC3314}"/>
          </ac:inkMkLst>
        </pc:inkChg>
        <pc:inkChg chg="add del mod">
          <ac:chgData name="Tim Cook" userId="d1c7cfb340f2c7ab" providerId="LiveId" clId="{32BDCE47-5BA2-4BF2-8410-AA9B0C07D908}" dt="2023-04-03T01:41:47.300" v="1488"/>
          <ac:inkMkLst>
            <pc:docMk/>
            <pc:sldMk cId="796618182" sldId="483"/>
            <ac:inkMk id="5" creationId="{8186AB81-37C9-969E-424C-DC0F5C350D03}"/>
          </ac:inkMkLst>
        </pc:inkChg>
        <pc:inkChg chg="add del">
          <ac:chgData name="Tim Cook" userId="d1c7cfb340f2c7ab" providerId="LiveId" clId="{32BDCE47-5BA2-4BF2-8410-AA9B0C07D908}" dt="2023-04-03T01:34:40.546" v="1099"/>
          <ac:inkMkLst>
            <pc:docMk/>
            <pc:sldMk cId="796618182" sldId="483"/>
            <ac:inkMk id="5" creationId="{9C26246E-9541-9C9A-D684-B0987A13F592}"/>
          </ac:inkMkLst>
        </pc:inkChg>
        <pc:inkChg chg="add del mod">
          <ac:chgData name="Tim Cook" userId="d1c7cfb340f2c7ab" providerId="LiveId" clId="{32BDCE47-5BA2-4BF2-8410-AA9B0C07D908}" dt="2023-04-03T01:41:47.300" v="1489"/>
          <ac:inkMkLst>
            <pc:docMk/>
            <pc:sldMk cId="796618182" sldId="483"/>
            <ac:inkMk id="6" creationId="{0F647154-8BB0-0C2D-9AFA-FE4770B1D4D9}"/>
          </ac:inkMkLst>
        </pc:inkChg>
        <pc:inkChg chg="add del">
          <ac:chgData name="Tim Cook" userId="d1c7cfb340f2c7ab" providerId="LiveId" clId="{32BDCE47-5BA2-4BF2-8410-AA9B0C07D908}" dt="2023-04-03T01:34:40.563" v="1101"/>
          <ac:inkMkLst>
            <pc:docMk/>
            <pc:sldMk cId="796618182" sldId="483"/>
            <ac:inkMk id="6" creationId="{1B57EA53-446D-F1E1-BA7A-54ED8C128A21}"/>
          </ac:inkMkLst>
        </pc:inkChg>
        <pc:inkChg chg="add del mod">
          <ac:chgData name="Tim Cook" userId="d1c7cfb340f2c7ab" providerId="LiveId" clId="{32BDCE47-5BA2-4BF2-8410-AA9B0C07D908}" dt="2023-04-03T01:41:47.300" v="1484"/>
          <ac:inkMkLst>
            <pc:docMk/>
            <pc:sldMk cId="796618182" sldId="483"/>
            <ac:inkMk id="7" creationId="{9856FDBC-F82F-F8DC-74A0-82F76B87194C}"/>
          </ac:inkMkLst>
        </pc:inkChg>
        <pc:inkChg chg="add del">
          <ac:chgData name="Tim Cook" userId="d1c7cfb340f2c7ab" providerId="LiveId" clId="{32BDCE47-5BA2-4BF2-8410-AA9B0C07D908}" dt="2023-04-03T01:34:43.512" v="1105"/>
          <ac:inkMkLst>
            <pc:docMk/>
            <pc:sldMk cId="796618182" sldId="483"/>
            <ac:inkMk id="7" creationId="{D4A08CD0-AD44-04D9-BCB7-5E093FADA028}"/>
          </ac:inkMkLst>
        </pc:inkChg>
        <pc:inkChg chg="add del">
          <ac:chgData name="Tim Cook" userId="d1c7cfb340f2c7ab" providerId="LiveId" clId="{32BDCE47-5BA2-4BF2-8410-AA9B0C07D908}" dt="2023-04-03T01:34:43.512" v="1104"/>
          <ac:inkMkLst>
            <pc:docMk/>
            <pc:sldMk cId="796618182" sldId="483"/>
            <ac:inkMk id="8" creationId="{4475982A-8023-18C9-C35E-D6968BEDCC10}"/>
          </ac:inkMkLst>
        </pc:inkChg>
        <pc:inkChg chg="add del mod">
          <ac:chgData name="Tim Cook" userId="d1c7cfb340f2c7ab" providerId="LiveId" clId="{32BDCE47-5BA2-4BF2-8410-AA9B0C07D908}" dt="2023-04-03T01:41:47.300" v="1486"/>
          <ac:inkMkLst>
            <pc:docMk/>
            <pc:sldMk cId="796618182" sldId="483"/>
            <ac:inkMk id="8" creationId="{EFF2CC35-A4E7-E8A3-5B17-9C044EB17289}"/>
          </ac:inkMkLst>
        </pc:inkChg>
        <pc:inkChg chg="add del mod">
          <ac:chgData name="Tim Cook" userId="d1c7cfb340f2c7ab" providerId="LiveId" clId="{32BDCE47-5BA2-4BF2-8410-AA9B0C07D908}" dt="2023-04-03T01:41:47.300" v="1485"/>
          <ac:inkMkLst>
            <pc:docMk/>
            <pc:sldMk cId="796618182" sldId="483"/>
            <ac:inkMk id="9" creationId="{9CADFDA3-C106-43A4-7407-994309AAA3EB}"/>
          </ac:inkMkLst>
        </pc:inkChg>
        <pc:inkChg chg="add del mod">
          <ac:chgData name="Tim Cook" userId="d1c7cfb340f2c7ab" providerId="LiveId" clId="{32BDCE47-5BA2-4BF2-8410-AA9B0C07D908}" dt="2023-04-03T01:34:46.919" v="1112"/>
          <ac:inkMkLst>
            <pc:docMk/>
            <pc:sldMk cId="796618182" sldId="483"/>
            <ac:inkMk id="9" creationId="{FAC5D966-EE2B-E8D5-3725-37DDEA78B66E}"/>
          </ac:inkMkLst>
        </pc:inkChg>
        <pc:inkChg chg="add del mod">
          <ac:chgData name="Tim Cook" userId="d1c7cfb340f2c7ab" providerId="LiveId" clId="{32BDCE47-5BA2-4BF2-8410-AA9B0C07D908}" dt="2023-04-03T01:41:47.300" v="1487"/>
          <ac:inkMkLst>
            <pc:docMk/>
            <pc:sldMk cId="796618182" sldId="483"/>
            <ac:inkMk id="10" creationId="{7A3FB9BA-5F11-83D8-32BC-3C8164A61BFD}"/>
          </ac:inkMkLst>
        </pc:inkChg>
        <pc:inkChg chg="add del mod">
          <ac:chgData name="Tim Cook" userId="d1c7cfb340f2c7ab" providerId="LiveId" clId="{32BDCE47-5BA2-4BF2-8410-AA9B0C07D908}" dt="2023-04-03T01:34:46.919" v="1111"/>
          <ac:inkMkLst>
            <pc:docMk/>
            <pc:sldMk cId="796618182" sldId="483"/>
            <ac:inkMk id="10" creationId="{D0E682AE-CB61-F058-3FED-49FCD3FCE6B2}"/>
          </ac:inkMkLst>
        </pc:inkChg>
        <pc:inkChg chg="add del mod">
          <ac:chgData name="Tim Cook" userId="d1c7cfb340f2c7ab" providerId="LiveId" clId="{32BDCE47-5BA2-4BF2-8410-AA9B0C07D908}" dt="2023-04-03T01:34:46.919" v="1110"/>
          <ac:inkMkLst>
            <pc:docMk/>
            <pc:sldMk cId="796618182" sldId="483"/>
            <ac:inkMk id="11" creationId="{B8D58D21-EF3F-5D5B-74F8-9DBBE795025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2" creationId="{791097FC-263F-E018-D90C-0A3E4519ACE7}"/>
          </ac:inkMkLst>
        </pc:inkChg>
        <pc:inkChg chg="add del mod">
          <ac:chgData name="Tim Cook" userId="d1c7cfb340f2c7ab" providerId="LiveId" clId="{32BDCE47-5BA2-4BF2-8410-AA9B0C07D908}" dt="2023-04-03T01:34:51.493" v="1121"/>
          <ac:inkMkLst>
            <pc:docMk/>
            <pc:sldMk cId="796618182" sldId="483"/>
            <ac:inkMk id="13" creationId="{4D92C971-EEE5-DC0E-FD83-DE9B240C95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3" creationId="{56A5DB6E-9548-1EE9-95FA-5F0C47444714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4" creationId="{30145085-987A-6210-93A0-6F72C633B7F3}"/>
          </ac:inkMkLst>
        </pc:inkChg>
        <pc:inkChg chg="add del mod">
          <ac:chgData name="Tim Cook" userId="d1c7cfb340f2c7ab" providerId="LiveId" clId="{32BDCE47-5BA2-4BF2-8410-AA9B0C07D908}" dt="2023-04-03T01:34:51.493" v="1120"/>
          <ac:inkMkLst>
            <pc:docMk/>
            <pc:sldMk cId="796618182" sldId="483"/>
            <ac:inkMk id="14" creationId="{54098E44-FBE1-B7C5-4C99-D188D1DC9712}"/>
          </ac:inkMkLst>
        </pc:inkChg>
        <pc:inkChg chg="add del mod">
          <ac:chgData name="Tim Cook" userId="d1c7cfb340f2c7ab" providerId="LiveId" clId="{32BDCE47-5BA2-4BF2-8410-AA9B0C07D908}" dt="2023-04-03T01:34:51.493" v="1122"/>
          <ac:inkMkLst>
            <pc:docMk/>
            <pc:sldMk cId="796618182" sldId="483"/>
            <ac:inkMk id="15" creationId="{8AFC8E0C-4951-D044-2908-0FC796F4C1BC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5" creationId="{C2E4EB4E-66EC-70FF-A5FA-E0882BE2577B}"/>
          </ac:inkMkLst>
        </pc:inkChg>
        <pc:inkChg chg="add del mod">
          <ac:chgData name="Tim Cook" userId="d1c7cfb340f2c7ab" providerId="LiveId" clId="{32BDCE47-5BA2-4BF2-8410-AA9B0C07D908}" dt="2023-04-03T01:34:51.493" v="1123"/>
          <ac:inkMkLst>
            <pc:docMk/>
            <pc:sldMk cId="796618182" sldId="483"/>
            <ac:inkMk id="16" creationId="{6484464E-FC63-6725-9D80-E2F9ADF2BB01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6" creationId="{8F7EEBAB-BF11-79C3-AEBD-6C9519C9AD0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7" creationId="{A6A53226-4908-E7A7-D2BA-5E9FA427156E}"/>
          </ac:inkMkLst>
        </pc:inkChg>
        <pc:inkChg chg="add del mod">
          <ac:chgData name="Tim Cook" userId="d1c7cfb340f2c7ab" providerId="LiveId" clId="{32BDCE47-5BA2-4BF2-8410-AA9B0C07D908}" dt="2023-04-03T01:35:10.881" v="1171"/>
          <ac:inkMkLst>
            <pc:docMk/>
            <pc:sldMk cId="796618182" sldId="483"/>
            <ac:inkMk id="17" creationId="{C8581A95-8EA3-037B-BB99-B26B3B55FB5C}"/>
          </ac:inkMkLst>
        </pc:inkChg>
        <pc:inkChg chg="add del mod">
          <ac:chgData name="Tim Cook" userId="d1c7cfb340f2c7ab" providerId="LiveId" clId="{32BDCE47-5BA2-4BF2-8410-AA9B0C07D908}" dt="2023-04-03T01:35:10.881" v="1170"/>
          <ac:inkMkLst>
            <pc:docMk/>
            <pc:sldMk cId="796618182" sldId="483"/>
            <ac:inkMk id="18" creationId="{3475A267-5ECD-4852-B14E-967DB5480007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8" creationId="{B77B9F37-CD89-C8D8-6B73-AF255CA6F21C}"/>
          </ac:inkMkLst>
        </pc:inkChg>
        <pc:inkChg chg="add del mod">
          <ac:chgData name="Tim Cook" userId="d1c7cfb340f2c7ab" providerId="LiveId" clId="{32BDCE47-5BA2-4BF2-8410-AA9B0C07D908}" dt="2023-04-03T01:41:57.445" v="1505"/>
          <ac:inkMkLst>
            <pc:docMk/>
            <pc:sldMk cId="796618182" sldId="483"/>
            <ac:inkMk id="19" creationId="{DC742B39-1679-32F6-E038-BD2BB748AC7C}"/>
          </ac:inkMkLst>
        </pc:inkChg>
        <pc:inkChg chg="add del mod">
          <ac:chgData name="Tim Cook" userId="d1c7cfb340f2c7ab" providerId="LiveId" clId="{32BDCE47-5BA2-4BF2-8410-AA9B0C07D908}" dt="2023-04-03T01:41:57.445" v="1508"/>
          <ac:inkMkLst>
            <pc:docMk/>
            <pc:sldMk cId="796618182" sldId="483"/>
            <ac:inkMk id="20" creationId="{83484AEC-469F-B1A3-FA73-833D011ED867}"/>
          </ac:inkMkLst>
        </pc:inkChg>
        <pc:inkChg chg="add del mod">
          <ac:chgData name="Tim Cook" userId="d1c7cfb340f2c7ab" providerId="LiveId" clId="{32BDCE47-5BA2-4BF2-8410-AA9B0C07D908}" dt="2023-04-03T01:35:30.545" v="1192"/>
          <ac:inkMkLst>
            <pc:docMk/>
            <pc:sldMk cId="796618182" sldId="483"/>
            <ac:inkMk id="21" creationId="{7E4C79C5-5646-E84C-B0C4-17E2FFC6C0BA}"/>
          </ac:inkMkLst>
        </pc:inkChg>
        <pc:inkChg chg="add del mod">
          <ac:chgData name="Tim Cook" userId="d1c7cfb340f2c7ab" providerId="LiveId" clId="{32BDCE47-5BA2-4BF2-8410-AA9B0C07D908}" dt="2023-04-03T01:41:57.445" v="1504"/>
          <ac:inkMkLst>
            <pc:docMk/>
            <pc:sldMk cId="796618182" sldId="483"/>
            <ac:inkMk id="21" creationId="{FCFB22A6-7206-A405-358B-7AB19C1EE68E}"/>
          </ac:inkMkLst>
        </pc:inkChg>
        <pc:inkChg chg="add del mod">
          <ac:chgData name="Tim Cook" userId="d1c7cfb340f2c7ab" providerId="LiveId" clId="{32BDCE47-5BA2-4BF2-8410-AA9B0C07D908}" dt="2023-04-03T01:41:57.445" v="1507"/>
          <ac:inkMkLst>
            <pc:docMk/>
            <pc:sldMk cId="796618182" sldId="483"/>
            <ac:inkMk id="22" creationId="{98243E02-167B-AAC6-3017-A2622FDC9793}"/>
          </ac:inkMkLst>
        </pc:inkChg>
        <pc:inkChg chg="add del mod">
          <ac:chgData name="Tim Cook" userId="d1c7cfb340f2c7ab" providerId="LiveId" clId="{32BDCE47-5BA2-4BF2-8410-AA9B0C07D908}" dt="2023-04-03T01:35:30.545" v="1193"/>
          <ac:inkMkLst>
            <pc:docMk/>
            <pc:sldMk cId="796618182" sldId="483"/>
            <ac:inkMk id="22" creationId="{A7A9C48E-9510-2D6B-85D1-B439BC5FD9C3}"/>
          </ac:inkMkLst>
        </pc:inkChg>
        <pc:inkChg chg="add del mod">
          <ac:chgData name="Tim Cook" userId="d1c7cfb340f2c7ab" providerId="LiveId" clId="{32BDCE47-5BA2-4BF2-8410-AA9B0C07D908}" dt="2023-04-03T01:35:30.545" v="1194"/>
          <ac:inkMkLst>
            <pc:docMk/>
            <pc:sldMk cId="796618182" sldId="483"/>
            <ac:inkMk id="23" creationId="{165DD98C-B476-4B41-EB01-7D70F56F9F92}"/>
          </ac:inkMkLst>
        </pc:inkChg>
        <pc:inkChg chg="add del mod">
          <ac:chgData name="Tim Cook" userId="d1c7cfb340f2c7ab" providerId="LiveId" clId="{32BDCE47-5BA2-4BF2-8410-AA9B0C07D908}" dt="2023-04-03T01:41:58.869" v="1509"/>
          <ac:inkMkLst>
            <pc:docMk/>
            <pc:sldMk cId="796618182" sldId="483"/>
            <ac:inkMk id="23" creationId="{8D578842-0D4E-AFBE-05A1-21CC95EE4926}"/>
          </ac:inkMkLst>
        </pc:inkChg>
        <pc:inkChg chg="add del mod">
          <ac:chgData name="Tim Cook" userId="d1c7cfb340f2c7ab" providerId="LiveId" clId="{32BDCE47-5BA2-4BF2-8410-AA9B0C07D908}" dt="2023-04-03T01:35:10.881" v="1168"/>
          <ac:inkMkLst>
            <pc:docMk/>
            <pc:sldMk cId="796618182" sldId="483"/>
            <ac:inkMk id="24" creationId="{A61C7BC4-3A75-C36B-693C-DC93759A008E}"/>
          </ac:inkMkLst>
        </pc:inkChg>
        <pc:inkChg chg="add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32BDCE47-5BA2-4BF2-8410-AA9B0C07D908}" dt="2023-04-03T01:41:57.445" v="1506"/>
          <ac:inkMkLst>
            <pc:docMk/>
            <pc:sldMk cId="796618182" sldId="483"/>
            <ac:inkMk id="26" creationId="{DEDA1B1C-C47C-80E9-754C-1055B0513C94}"/>
          </ac:inkMkLst>
        </pc:inkChg>
        <pc:inkChg chg="add del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6" creationId="{FF451FC4-BC69-ED30-58C2-8C4BE8D23B5A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7" creationId="{B29B17FE-1E98-363E-7FC5-9D1801DE6DFF}"/>
          </ac:inkMkLst>
        </pc:inkChg>
        <pc:inkChg chg="add del mod">
          <ac:chgData name="Tim Cook" userId="d1c7cfb340f2c7ab" providerId="LiveId" clId="{32BDCE47-5BA2-4BF2-8410-AA9B0C07D908}" dt="2023-04-03T01:35:10.881" v="1169"/>
          <ac:inkMkLst>
            <pc:docMk/>
            <pc:sldMk cId="796618182" sldId="483"/>
            <ac:inkMk id="27" creationId="{FB72DF88-D22A-2A92-206D-D3C0DD479D2F}"/>
          </ac:inkMkLst>
        </pc:inkChg>
        <pc:inkChg chg="add del mod">
          <ac:chgData name="Tim Cook" userId="d1c7cfb340f2c7ab" providerId="LiveId" clId="{32BDCE47-5BA2-4BF2-8410-AA9B0C07D908}" dt="2023-04-03T01:35:06.613" v="1151"/>
          <ac:inkMkLst>
            <pc:docMk/>
            <pc:sldMk cId="796618182" sldId="483"/>
            <ac:inkMk id="28" creationId="{0AB32F58-E4C5-EE60-FF44-8E66D70CBDE3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8" creationId="{735A285A-BBE7-0C36-5D6B-EF76AC7310E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9" creationId="{4EE47D95-2551-535B-1152-772AA5FD6F2C}"/>
          </ac:inkMkLst>
        </pc:inkChg>
        <pc:inkChg chg="add del mod">
          <ac:chgData name="Tim Cook" userId="d1c7cfb340f2c7ab" providerId="LiveId" clId="{32BDCE47-5BA2-4BF2-8410-AA9B0C07D908}" dt="2023-04-03T01:35:08.788" v="1163"/>
          <ac:inkMkLst>
            <pc:docMk/>
            <pc:sldMk cId="796618182" sldId="483"/>
            <ac:inkMk id="29" creationId="{754C72D9-48A1-1AB1-5CA5-3D7944239CD3}"/>
          </ac:inkMkLst>
        </pc:inkChg>
        <pc:inkChg chg="add del mod">
          <ac:chgData name="Tim Cook" userId="d1c7cfb340f2c7ab" providerId="LiveId" clId="{32BDCE47-5BA2-4BF2-8410-AA9B0C07D908}" dt="2023-04-03T01:35:06.923" v="1153"/>
          <ac:inkMkLst>
            <pc:docMk/>
            <pc:sldMk cId="796618182" sldId="483"/>
            <ac:inkMk id="30" creationId="{32C6A775-8FB6-88EE-377A-9C9166987A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0" creationId="{87833C8E-D50A-4893-A99F-DA7559B43D54}"/>
          </ac:inkMkLst>
        </pc:inkChg>
        <pc:inkChg chg="add del mod">
          <ac:chgData name="Tim Cook" userId="d1c7cfb340f2c7ab" providerId="LiveId" clId="{32BDCE47-5BA2-4BF2-8410-AA9B0C07D908}" dt="2023-04-03T01:35:06.923" v="1154"/>
          <ac:inkMkLst>
            <pc:docMk/>
            <pc:sldMk cId="796618182" sldId="483"/>
            <ac:inkMk id="31" creationId="{ED57272F-1E0A-11A4-5D4D-40CE96D3CCE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2" creationId="{81FF1CC9-05ED-7A5B-26FA-2A9E740FF2C6}"/>
          </ac:inkMkLst>
        </pc:inkChg>
        <pc:inkChg chg="add del mod">
          <ac:chgData name="Tim Cook" userId="d1c7cfb340f2c7ab" providerId="LiveId" clId="{32BDCE47-5BA2-4BF2-8410-AA9B0C07D908}" dt="2023-04-03T01:35:06.923" v="1152"/>
          <ac:inkMkLst>
            <pc:docMk/>
            <pc:sldMk cId="796618182" sldId="483"/>
            <ac:inkMk id="32" creationId="{A501A853-36B6-754F-AD6F-8EF244ED6BD2}"/>
          </ac:inkMkLst>
        </pc:inkChg>
        <pc:inkChg chg="add del">
          <ac:chgData name="Tim Cook" userId="d1c7cfb340f2c7ab" providerId="LiveId" clId="{32BDCE47-5BA2-4BF2-8410-AA9B0C07D908}" dt="2023-04-03T01:34:59.416" v="1137"/>
          <ac:inkMkLst>
            <pc:docMk/>
            <pc:sldMk cId="796618182" sldId="483"/>
            <ac:inkMk id="33" creationId="{ADB8A456-7D62-7D56-37CA-5293A2CCEA69}"/>
          </ac:inkMkLst>
        </pc:inkChg>
        <pc:inkChg chg="add del">
          <ac:chgData name="Tim Cook" userId="d1c7cfb340f2c7ab" providerId="LiveId" clId="{32BDCE47-5BA2-4BF2-8410-AA9B0C07D908}" dt="2023-04-03T01:35:08.788" v="1164"/>
          <ac:inkMkLst>
            <pc:docMk/>
            <pc:sldMk cId="796618182" sldId="483"/>
            <ac:inkMk id="37" creationId="{503FEC89-E076-C36F-E3E5-0A50B56BE54C}"/>
          </ac:inkMkLst>
        </pc:inkChg>
        <pc:inkChg chg="add del mod">
          <ac:chgData name="Tim Cook" userId="d1c7cfb340f2c7ab" providerId="LiveId" clId="{32BDCE47-5BA2-4BF2-8410-AA9B0C07D908}" dt="2023-04-03T01:35:08.788" v="1158"/>
          <ac:inkMkLst>
            <pc:docMk/>
            <pc:sldMk cId="796618182" sldId="483"/>
            <ac:inkMk id="38" creationId="{4676421B-2F5F-55A5-9258-E7F7D95C682E}"/>
          </ac:inkMkLst>
        </pc:inkChg>
        <pc:inkChg chg="add del mod">
          <ac:chgData name="Tim Cook" userId="d1c7cfb340f2c7ab" providerId="LiveId" clId="{32BDCE47-5BA2-4BF2-8410-AA9B0C07D908}" dt="2023-04-03T01:35:08.788" v="1161"/>
          <ac:inkMkLst>
            <pc:docMk/>
            <pc:sldMk cId="796618182" sldId="483"/>
            <ac:inkMk id="39" creationId="{32583B25-E033-6E27-4FFE-BFF1B5223988}"/>
          </ac:inkMkLst>
        </pc:inkChg>
        <pc:inkChg chg="add del mod">
          <ac:chgData name="Tim Cook" userId="d1c7cfb340f2c7ab" providerId="LiveId" clId="{32BDCE47-5BA2-4BF2-8410-AA9B0C07D908}" dt="2023-04-03T01:35:08.788" v="1166"/>
          <ac:inkMkLst>
            <pc:docMk/>
            <pc:sldMk cId="796618182" sldId="483"/>
            <ac:inkMk id="40" creationId="{EB252DEB-B790-9163-F6BE-399847E13D6F}"/>
          </ac:inkMkLst>
        </pc:inkChg>
        <pc:inkChg chg="add del mod">
          <ac:chgData name="Tim Cook" userId="d1c7cfb340f2c7ab" providerId="LiveId" clId="{32BDCE47-5BA2-4BF2-8410-AA9B0C07D908}" dt="2023-04-03T01:35:08.788" v="1162"/>
          <ac:inkMkLst>
            <pc:docMk/>
            <pc:sldMk cId="796618182" sldId="483"/>
            <ac:inkMk id="41" creationId="{1BC61706-9C58-0343-0ED5-EC696671B421}"/>
          </ac:inkMkLst>
        </pc:inkChg>
        <pc:inkChg chg="add del mod">
          <ac:chgData name="Tim Cook" userId="d1c7cfb340f2c7ab" providerId="LiveId" clId="{32BDCE47-5BA2-4BF2-8410-AA9B0C07D908}" dt="2023-04-03T01:35:08.788" v="1160"/>
          <ac:inkMkLst>
            <pc:docMk/>
            <pc:sldMk cId="796618182" sldId="483"/>
            <ac:inkMk id="42" creationId="{4980D1F9-8D5B-C9B3-5A50-C2C0B4759829}"/>
          </ac:inkMkLst>
        </pc:inkChg>
        <pc:inkChg chg="add del mod">
          <ac:chgData name="Tim Cook" userId="d1c7cfb340f2c7ab" providerId="LiveId" clId="{32BDCE47-5BA2-4BF2-8410-AA9B0C07D908}" dt="2023-04-03T01:35:08.788" v="1165"/>
          <ac:inkMkLst>
            <pc:docMk/>
            <pc:sldMk cId="796618182" sldId="483"/>
            <ac:inkMk id="43" creationId="{A2A2C874-AFB4-EE03-AF81-519EA4EBDFD9}"/>
          </ac:inkMkLst>
        </pc:inkChg>
        <pc:inkChg chg="add del mod">
          <ac:chgData name="Tim Cook" userId="d1c7cfb340f2c7ab" providerId="LiveId" clId="{32BDCE47-5BA2-4BF2-8410-AA9B0C07D908}" dt="2023-04-03T01:35:08.788" v="1155"/>
          <ac:inkMkLst>
            <pc:docMk/>
            <pc:sldMk cId="796618182" sldId="483"/>
            <ac:inkMk id="44" creationId="{52F28FD3-435C-8554-5910-5B3DC33E9ACB}"/>
          </ac:inkMkLst>
        </pc:inkChg>
        <pc:inkChg chg="add del mod">
          <ac:chgData name="Tim Cook" userId="d1c7cfb340f2c7ab" providerId="LiveId" clId="{32BDCE47-5BA2-4BF2-8410-AA9B0C07D908}" dt="2023-04-03T01:35:08.788" v="1156"/>
          <ac:inkMkLst>
            <pc:docMk/>
            <pc:sldMk cId="796618182" sldId="483"/>
            <ac:inkMk id="45" creationId="{C01B2194-BA11-BDC0-A5AB-087908C28E9F}"/>
          </ac:inkMkLst>
        </pc:inkChg>
        <pc:inkChg chg="add del mod">
          <ac:chgData name="Tim Cook" userId="d1c7cfb340f2c7ab" providerId="LiveId" clId="{32BDCE47-5BA2-4BF2-8410-AA9B0C07D908}" dt="2023-04-03T01:35:08.788" v="1159"/>
          <ac:inkMkLst>
            <pc:docMk/>
            <pc:sldMk cId="796618182" sldId="483"/>
            <ac:inkMk id="46" creationId="{247A0811-9B40-7E89-1661-537066A9DEB1}"/>
          </ac:inkMkLst>
        </pc:inkChg>
        <pc:inkChg chg="add del mod">
          <ac:chgData name="Tim Cook" userId="d1c7cfb340f2c7ab" providerId="LiveId" clId="{32BDCE47-5BA2-4BF2-8410-AA9B0C07D908}" dt="2023-04-03T01:35:08.788" v="1157"/>
          <ac:inkMkLst>
            <pc:docMk/>
            <pc:sldMk cId="796618182" sldId="483"/>
            <ac:inkMk id="47" creationId="{BF35E5FF-49B1-8B9E-9B35-CFFC6EF7A958}"/>
          </ac:inkMkLst>
        </pc:inkChg>
        <pc:inkChg chg="add del mod">
          <ac:chgData name="Tim Cook" userId="d1c7cfb340f2c7ab" providerId="LiveId" clId="{32BDCE47-5BA2-4BF2-8410-AA9B0C07D908}" dt="2023-04-03T01:35:29.998" v="1190"/>
          <ac:inkMkLst>
            <pc:docMk/>
            <pc:sldMk cId="796618182" sldId="483"/>
            <ac:inkMk id="49" creationId="{423FD9A6-DD97-1595-5C3E-5E121028AD37}"/>
          </ac:inkMkLst>
        </pc:inkChg>
        <pc:inkChg chg="add del mod">
          <ac:chgData name="Tim Cook" userId="d1c7cfb340f2c7ab" providerId="LiveId" clId="{32BDCE47-5BA2-4BF2-8410-AA9B0C07D908}" dt="2023-04-03T01:35:29.998" v="1191"/>
          <ac:inkMkLst>
            <pc:docMk/>
            <pc:sldMk cId="796618182" sldId="483"/>
            <ac:inkMk id="50" creationId="{325AD8A0-E98A-5F6B-E97C-1FD7823C0FBD}"/>
          </ac:inkMkLst>
        </pc:inkChg>
        <pc:inkChg chg="add del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1" creationId="{52D33668-FABB-A4B1-6DDA-9D09D02CB636}"/>
          </ac:inkMkLst>
        </pc:inkChg>
        <pc:inkChg chg="add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2" creationId="{C3E1915C-2291-FE12-22F8-FF7E3DB209D1}"/>
          </ac:inkMkLst>
        </pc:inkChg>
        <pc:inkChg chg="add del mod">
          <ac:chgData name="Tim Cook" userId="d1c7cfb340f2c7ab" providerId="LiveId" clId="{32BDCE47-5BA2-4BF2-8410-AA9B0C07D908}" dt="2023-04-03T01:35:54.389" v="1216"/>
          <ac:inkMkLst>
            <pc:docMk/>
            <pc:sldMk cId="796618182" sldId="483"/>
            <ac:inkMk id="53" creationId="{22D88768-9DFF-050B-50E5-6F3CFD6EA925}"/>
          </ac:inkMkLst>
        </pc:inkChg>
        <pc:inkChg chg="add del mod">
          <ac:chgData name="Tim Cook" userId="d1c7cfb340f2c7ab" providerId="LiveId" clId="{32BDCE47-5BA2-4BF2-8410-AA9B0C07D908}" dt="2023-04-03T01:35:54.389" v="1217"/>
          <ac:inkMkLst>
            <pc:docMk/>
            <pc:sldMk cId="796618182" sldId="483"/>
            <ac:inkMk id="54" creationId="{A9482C42-A0DE-E358-16F6-1B784746C9A5}"/>
          </ac:inkMkLst>
        </pc:inkChg>
        <pc:inkChg chg="add del mod">
          <ac:chgData name="Tim Cook" userId="d1c7cfb340f2c7ab" providerId="LiveId" clId="{32BDCE47-5BA2-4BF2-8410-AA9B0C07D908}" dt="2023-04-03T01:35:34.808" v="1202"/>
          <ac:inkMkLst>
            <pc:docMk/>
            <pc:sldMk cId="796618182" sldId="483"/>
            <ac:inkMk id="55" creationId="{53A56AA5-ED85-DE70-B1C7-F961F2DCCC47}"/>
          </ac:inkMkLst>
        </pc:inkChg>
        <pc:inkChg chg="add del mod">
          <ac:chgData name="Tim Cook" userId="d1c7cfb340f2c7ab" providerId="LiveId" clId="{32BDCE47-5BA2-4BF2-8410-AA9B0C07D908}" dt="2023-04-03T01:35:34.808" v="1203"/>
          <ac:inkMkLst>
            <pc:docMk/>
            <pc:sldMk cId="796618182" sldId="483"/>
            <ac:inkMk id="56" creationId="{B51D1638-6780-713F-BD48-196ED01C7B3F}"/>
          </ac:inkMkLst>
        </pc:inkChg>
        <pc:inkChg chg="add del mod">
          <ac:chgData name="Tim Cook" userId="d1c7cfb340f2c7ab" providerId="LiveId" clId="{32BDCE47-5BA2-4BF2-8410-AA9B0C07D908}" dt="2023-04-03T01:35:34.808" v="1200"/>
          <ac:inkMkLst>
            <pc:docMk/>
            <pc:sldMk cId="796618182" sldId="483"/>
            <ac:inkMk id="57" creationId="{09CE03E7-DF04-B231-7B94-FDB3B02F0215}"/>
          </ac:inkMkLst>
        </pc:inkChg>
        <pc:inkChg chg="add del mod">
          <ac:chgData name="Tim Cook" userId="d1c7cfb340f2c7ab" providerId="LiveId" clId="{32BDCE47-5BA2-4BF2-8410-AA9B0C07D908}" dt="2023-04-03T01:35:34.808" v="1204"/>
          <ac:inkMkLst>
            <pc:docMk/>
            <pc:sldMk cId="796618182" sldId="483"/>
            <ac:inkMk id="58" creationId="{79E95EBF-3820-603C-F28F-8D7283DD78AA}"/>
          </ac:inkMkLst>
        </pc:inkChg>
        <pc:inkChg chg="add del mod">
          <ac:chgData name="Tim Cook" userId="d1c7cfb340f2c7ab" providerId="LiveId" clId="{32BDCE47-5BA2-4BF2-8410-AA9B0C07D908}" dt="2023-04-03T01:35:34.792" v="1199"/>
          <ac:inkMkLst>
            <pc:docMk/>
            <pc:sldMk cId="796618182" sldId="483"/>
            <ac:inkMk id="59" creationId="{56A8E283-06A1-130C-31AE-F286E019C7C3}"/>
          </ac:inkMkLst>
        </pc:inkChg>
        <pc:inkChg chg="add del">
          <ac:chgData name="Tim Cook" userId="d1c7cfb340f2c7ab" providerId="LiveId" clId="{32BDCE47-5BA2-4BF2-8410-AA9B0C07D908}" dt="2023-04-03T01:35:34.808" v="1201"/>
          <ac:inkMkLst>
            <pc:docMk/>
            <pc:sldMk cId="796618182" sldId="483"/>
            <ac:inkMk id="60" creationId="{86AAD1AF-AD1B-D472-A888-476F10AF7BA9}"/>
          </ac:inkMkLst>
        </pc:inkChg>
        <pc:inkChg chg="add del mod">
          <ac:chgData name="Tim Cook" userId="d1c7cfb340f2c7ab" providerId="LiveId" clId="{32BDCE47-5BA2-4BF2-8410-AA9B0C07D908}" dt="2023-04-03T01:35:20.395" v="1188"/>
          <ac:inkMkLst>
            <pc:docMk/>
            <pc:sldMk cId="796618182" sldId="483"/>
            <ac:inkMk id="61" creationId="{2C696B71-82A5-089B-905B-E4E0D243CEF7}"/>
          </ac:inkMkLst>
        </pc:inkChg>
        <pc:inkChg chg="add del mod">
          <ac:chgData name="Tim Cook" userId="d1c7cfb340f2c7ab" providerId="LiveId" clId="{32BDCE47-5BA2-4BF2-8410-AA9B0C07D908}" dt="2023-04-03T01:35:20.395" v="1189"/>
          <ac:inkMkLst>
            <pc:docMk/>
            <pc:sldMk cId="796618182" sldId="483"/>
            <ac:inkMk id="62" creationId="{808BA9D6-CE30-7641-963C-2FC35083E156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7" creationId="{CB468667-486B-A875-F8D3-A6941871E1A7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8" creationId="{36F0F26E-D75A-4B43-02EE-D2392A1071C0}"/>
          </ac:inkMkLst>
        </pc:inkChg>
        <pc:inkChg chg="add del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9" creationId="{F9BF746E-AD05-756A-B1CF-4FBCA9FC7191}"/>
          </ac:inkMkLst>
        </pc:inkChg>
        <pc:inkChg chg="add del mod">
          <ac:chgData name="Tim Cook" userId="d1c7cfb340f2c7ab" providerId="LiveId" clId="{32BDCE47-5BA2-4BF2-8410-AA9B0C07D908}" dt="2023-04-03T01:35:54.389" v="1213"/>
          <ac:inkMkLst>
            <pc:docMk/>
            <pc:sldMk cId="796618182" sldId="483"/>
            <ac:inkMk id="70" creationId="{67870158-3D88-CBFB-7159-A1366825EF26}"/>
          </ac:inkMkLst>
        </pc:inkChg>
        <pc:inkChg chg="add del mod">
          <ac:chgData name="Tim Cook" userId="d1c7cfb340f2c7ab" providerId="LiveId" clId="{32BDCE47-5BA2-4BF2-8410-AA9B0C07D908}" dt="2023-04-03T01:35:54.389" v="1215"/>
          <ac:inkMkLst>
            <pc:docMk/>
            <pc:sldMk cId="796618182" sldId="483"/>
            <ac:inkMk id="72" creationId="{E48E669D-FA87-2E57-E005-A59203B03E48}"/>
          </ac:inkMkLst>
        </pc:inkChg>
        <pc:inkChg chg="add del mod">
          <ac:chgData name="Tim Cook" userId="d1c7cfb340f2c7ab" providerId="LiveId" clId="{32BDCE47-5BA2-4BF2-8410-AA9B0C07D908}" dt="2023-04-03T01:35:54.389" v="1214"/>
          <ac:inkMkLst>
            <pc:docMk/>
            <pc:sldMk cId="796618182" sldId="483"/>
            <ac:inkMk id="73" creationId="{555D6635-8AB0-AAD6-BC6F-69DAADBAB038}"/>
          </ac:inkMkLst>
        </pc:inkChg>
        <pc:inkChg chg="add del mod">
          <ac:chgData name="Tim Cook" userId="d1c7cfb340f2c7ab" providerId="LiveId" clId="{32BDCE47-5BA2-4BF2-8410-AA9B0C07D908}" dt="2023-04-03T01:35:54.389" v="1220"/>
          <ac:inkMkLst>
            <pc:docMk/>
            <pc:sldMk cId="796618182" sldId="483"/>
            <ac:inkMk id="74" creationId="{48F333E4-35A0-95ED-833A-E98B7D1A0C37}"/>
          </ac:inkMkLst>
        </pc:inkChg>
        <pc:inkChg chg="add del mod">
          <ac:chgData name="Tim Cook" userId="d1c7cfb340f2c7ab" providerId="LiveId" clId="{32BDCE47-5BA2-4BF2-8410-AA9B0C07D908}" dt="2023-04-03T01:35:54.389" v="1218"/>
          <ac:inkMkLst>
            <pc:docMk/>
            <pc:sldMk cId="796618182" sldId="483"/>
            <ac:inkMk id="75" creationId="{EB25A168-7A2F-BBB3-BD80-6DDCC8E97231}"/>
          </ac:inkMkLst>
        </pc:inkChg>
        <pc:inkChg chg="add del">
          <ac:chgData name="Tim Cook" userId="d1c7cfb340f2c7ab" providerId="LiveId" clId="{32BDCE47-5BA2-4BF2-8410-AA9B0C07D908}" dt="2023-04-03T01:35:54.389" v="1212"/>
          <ac:inkMkLst>
            <pc:docMk/>
            <pc:sldMk cId="796618182" sldId="483"/>
            <ac:inkMk id="76" creationId="{044E5F86-8B8C-1F91-E35C-E76CF0EC3BC1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8" creationId="{04A4430B-9A56-C681-2A64-9F84A8E87719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9" creationId="{2DB1B17E-B394-B6CB-33EC-0D9BE7CFEE42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80" creationId="{1B4072C7-B761-E4FF-3855-EF42382D11E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2" creationId="{E8B49EDB-63DB-C1A3-8C5B-F856A48E6837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3" creationId="{3AB98788-CCF1-8C68-1190-0973F1834CB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4" creationId="{36EA65D8-390F-E23F-3421-C5924D8D973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5" creationId="{F99ED1CE-2769-4303-4DED-DAC2E18081E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6" creationId="{1E618EAC-6D98-D769-397B-D5C42B66CEEE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8" creationId="{43CE5A13-8E3C-F07C-B65F-ACB56A59676B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89" creationId="{21612566-2576-2903-93C2-C81A95E6F72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0" creationId="{915DA6AD-9102-A8C5-C5EA-2DBD189FB24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1" creationId="{F7FFFFEF-6332-93C1-8682-4DC7CA264007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2" creationId="{2F6968AB-79AB-AE1B-B5EE-72845DCB41CD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4" creationId="{EA7DA90E-CAA5-E64A-ECF8-06496C31D08F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5" creationId="{0CC6A3DA-D852-1B07-C10D-3125A6403F15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7" creationId="{A2B87EE7-C501-B352-D930-04B6CE4AD1A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8" creationId="{07A3ABB7-3E92-6D5F-AD67-5E03ACEFB9D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9" creationId="{7AAE7BE7-E039-C455-0205-CED28753689E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1" creationId="{C51CC736-396E-4BC5-D6BC-8101A3C264EA}"/>
          </ac:inkMkLst>
        </pc:inkChg>
        <pc:inkChg chg="add del mod">
          <ac:chgData name="Tim Cook" userId="d1c7cfb340f2c7ab" providerId="LiveId" clId="{32BDCE47-5BA2-4BF2-8410-AA9B0C07D908}" dt="2023-04-03T01:36:25.131" v="1250"/>
          <ac:inkMkLst>
            <pc:docMk/>
            <pc:sldMk cId="796618182" sldId="483"/>
            <ac:inkMk id="102" creationId="{371FB229-AABC-6AB3-D671-FB624F4C059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4" creationId="{7FBE450B-BBF1-AD7C-8FE1-D9E3E1ED8CC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5" creationId="{C05A3B43-B320-71CA-49C8-E0D2A9E2C128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6" creationId="{132B7A37-A55E-E70F-822E-51F03E3174A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7" creationId="{481830B5-01F9-C2D4-C967-600BEE48340F}"/>
          </ac:inkMkLst>
        </pc:inkChg>
        <pc:inkChg chg="add del mod">
          <ac:chgData name="Tim Cook" userId="d1c7cfb340f2c7ab" providerId="LiveId" clId="{32BDCE47-5BA2-4BF2-8410-AA9B0C07D908}" dt="2023-04-03T01:36:34.497" v="1259"/>
          <ac:inkMkLst>
            <pc:docMk/>
            <pc:sldMk cId="796618182" sldId="483"/>
            <ac:inkMk id="108" creationId="{2A37154C-D466-1044-A727-D34D3254D11D}"/>
          </ac:inkMkLst>
        </pc:inkChg>
        <pc:inkChg chg="add del mod">
          <ac:chgData name="Tim Cook" userId="d1c7cfb340f2c7ab" providerId="LiveId" clId="{32BDCE47-5BA2-4BF2-8410-AA9B0C07D908}" dt="2023-04-03T01:36:34.497" v="1258"/>
          <ac:inkMkLst>
            <pc:docMk/>
            <pc:sldMk cId="796618182" sldId="483"/>
            <ac:inkMk id="109" creationId="{C464DA76-3EAA-6B0E-D367-D71404C332C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1" creationId="{240E8FD7-3553-7253-55DE-17E32B7931B1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2" creationId="{E395C382-A30C-DC8F-AFA4-59510F718C6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4" creationId="{C68DDAD2-1C7D-1C65-467F-CF17D5A135A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5" creationId="{232F28DF-C151-4CD3-F708-807D214D453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6" creationId="{E4CA4399-D880-A844-55CD-03DAD3DA92B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7" creationId="{700488FB-4AE8-D182-D9BA-DFE6F54284C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9" creationId="{0313E911-6D4A-924B-BDC2-DC619C8381B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20" creationId="{ADB44244-C582-F498-9F84-1FBA71EABBF8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2" creationId="{1D03D027-4D84-2066-EDC7-A8B48C5018B9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3" creationId="{2BCFF6BD-1526-DD00-250A-A63268996FC2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5" creationId="{035A7BAD-BEC1-4CEF-EBD3-BCAEF480CC57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6" creationId="{4C73F715-B22C-D9B8-9B93-DF2D6201FAA7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8" creationId="{4F0AF185-4B40-4698-9BA1-BF36CEDBB3DD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9" creationId="{218FA8B5-2B42-20B7-1644-61F37B1D0F34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0" creationId="{3F4C212D-C4EF-E0B0-297B-E934B07351C0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1" creationId="{E2A385E2-B77D-5768-1C45-EBD12C3E03C9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3" creationId="{409764A5-3FC8-C3D5-1A9C-C2DEEA40BF1A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4" creationId="{B6EA7189-7B6D-AFC1-9234-369FCB549B84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5" creationId="{98160D71-49D8-7A78-11EC-B508784C7373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6" creationId="{330AEE66-62EC-2F38-5574-99585912216E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7" creationId="{822207F7-1536-4DA0-3750-026E6779B5F6}"/>
          </ac:inkMkLst>
        </pc:inkChg>
        <pc:inkChg chg="add">
          <ac:chgData name="Tim Cook" userId="d1c7cfb340f2c7ab" providerId="LiveId" clId="{32BDCE47-5BA2-4BF2-8410-AA9B0C07D908}" dt="2023-04-03T01:37:26.295" v="1289" actId="9405"/>
          <ac:inkMkLst>
            <pc:docMk/>
            <pc:sldMk cId="796618182" sldId="483"/>
            <ac:inkMk id="139" creationId="{F1DE8AA9-F31B-74D8-1A57-DBF105F7E8AB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0" creationId="{E065CC53-C132-552C-C6DE-80A3D116A70C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1" creationId="{A86F6954-0153-96AE-9AB5-7E59212A227E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2" creationId="{61A97D79-1F54-5FAB-720B-F48C155D3EAF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3" creationId="{AC89D21E-4B14-E3E2-157B-058602A4EB71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4" creationId="{72DD6552-D1C1-4D8B-E9E2-972045ACA6E3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5" creationId="{41BDFBBC-CF58-2388-AF1D-084C9BA6452F}"/>
          </ac:inkMkLst>
        </pc:inkChg>
        <pc:inkChg chg="add del">
          <ac:chgData name="Tim Cook" userId="d1c7cfb340f2c7ab" providerId="LiveId" clId="{32BDCE47-5BA2-4BF2-8410-AA9B0C07D908}" dt="2023-04-03T01:37:33.782" v="1300"/>
          <ac:inkMkLst>
            <pc:docMk/>
            <pc:sldMk cId="796618182" sldId="483"/>
            <ac:inkMk id="148" creationId="{264F545E-41B8-83B9-EC88-2A7D7078711C}"/>
          </ac:inkMkLst>
        </pc:inkChg>
        <pc:inkChg chg="add del">
          <ac:chgData name="Tim Cook" userId="d1c7cfb340f2c7ab" providerId="LiveId" clId="{32BDCE47-5BA2-4BF2-8410-AA9B0C07D908}" dt="2023-04-03T01:37:33.782" v="1299"/>
          <ac:inkMkLst>
            <pc:docMk/>
            <pc:sldMk cId="796618182" sldId="483"/>
            <ac:inkMk id="149" creationId="{6DB9B467-62FE-D2A4-E4A5-2EC1310CC08C}"/>
          </ac:inkMkLst>
        </pc:inkChg>
        <pc:inkChg chg="add del mod">
          <ac:chgData name="Tim Cook" userId="d1c7cfb340f2c7ab" providerId="LiveId" clId="{32BDCE47-5BA2-4BF2-8410-AA9B0C07D908}" dt="2023-04-03T01:37:43.332" v="1319"/>
          <ac:inkMkLst>
            <pc:docMk/>
            <pc:sldMk cId="796618182" sldId="483"/>
            <ac:inkMk id="150" creationId="{985D2404-E9E5-F951-AC13-E82E24DD0008}"/>
          </ac:inkMkLst>
        </pc:inkChg>
        <pc:inkChg chg="add del mod">
          <ac:chgData name="Tim Cook" userId="d1c7cfb340f2c7ab" providerId="LiveId" clId="{32BDCE47-5BA2-4BF2-8410-AA9B0C07D908}" dt="2023-04-03T01:37:43.332" v="1321"/>
          <ac:inkMkLst>
            <pc:docMk/>
            <pc:sldMk cId="796618182" sldId="483"/>
            <ac:inkMk id="151" creationId="{9D943C43-BA60-9854-701B-2817B450D122}"/>
          </ac:inkMkLst>
        </pc:inkChg>
        <pc:inkChg chg="add del mod">
          <ac:chgData name="Tim Cook" userId="d1c7cfb340f2c7ab" providerId="LiveId" clId="{32BDCE47-5BA2-4BF2-8410-AA9B0C07D908}" dt="2023-04-03T01:37:43.332" v="1322"/>
          <ac:inkMkLst>
            <pc:docMk/>
            <pc:sldMk cId="796618182" sldId="483"/>
            <ac:inkMk id="152" creationId="{5D343024-BC61-A2B0-EE20-164101E86056}"/>
          </ac:inkMkLst>
        </pc:inkChg>
        <pc:inkChg chg="add del mod">
          <ac:chgData name="Tim Cook" userId="d1c7cfb340f2c7ab" providerId="LiveId" clId="{32BDCE47-5BA2-4BF2-8410-AA9B0C07D908}" dt="2023-04-03T01:37:43.332" v="1323"/>
          <ac:inkMkLst>
            <pc:docMk/>
            <pc:sldMk cId="796618182" sldId="483"/>
            <ac:inkMk id="153" creationId="{5617A88A-104B-672B-C265-8BAD91482CAA}"/>
          </ac:inkMkLst>
        </pc:inkChg>
        <pc:inkChg chg="add del">
          <ac:chgData name="Tim Cook" userId="d1c7cfb340f2c7ab" providerId="LiveId" clId="{32BDCE47-5BA2-4BF2-8410-AA9B0C07D908}" dt="2023-04-03T01:37:40.383" v="1313"/>
          <ac:inkMkLst>
            <pc:docMk/>
            <pc:sldMk cId="796618182" sldId="483"/>
            <ac:inkMk id="155" creationId="{61230696-6761-E203-7908-021FA77D5EF5}"/>
          </ac:inkMkLst>
        </pc:inkChg>
        <pc:inkChg chg="add del">
          <ac:chgData name="Tim Cook" userId="d1c7cfb340f2c7ab" providerId="LiveId" clId="{32BDCE47-5BA2-4BF2-8410-AA9B0C07D908}" dt="2023-04-03T01:37:40.383" v="1315"/>
          <ac:inkMkLst>
            <pc:docMk/>
            <pc:sldMk cId="796618182" sldId="483"/>
            <ac:inkMk id="156" creationId="{2600FBBE-8D71-026E-87ED-1E58C4EA2DC2}"/>
          </ac:inkMkLst>
        </pc:inkChg>
        <pc:inkChg chg="add del">
          <ac:chgData name="Tim Cook" userId="d1c7cfb340f2c7ab" providerId="LiveId" clId="{32BDCE47-5BA2-4BF2-8410-AA9B0C07D908}" dt="2023-04-03T01:37:40.383" v="1316"/>
          <ac:inkMkLst>
            <pc:docMk/>
            <pc:sldMk cId="796618182" sldId="483"/>
            <ac:inkMk id="157" creationId="{C6FDE602-1EDF-5789-089D-FD9814A07338}"/>
          </ac:inkMkLst>
        </pc:inkChg>
        <pc:inkChg chg="add del">
          <ac:chgData name="Tim Cook" userId="d1c7cfb340f2c7ab" providerId="LiveId" clId="{32BDCE47-5BA2-4BF2-8410-AA9B0C07D908}" dt="2023-04-03T01:37:40.862" v="1317"/>
          <ac:inkMkLst>
            <pc:docMk/>
            <pc:sldMk cId="796618182" sldId="483"/>
            <ac:inkMk id="158" creationId="{4507EAD0-8835-B99E-904C-58566F9B4D0C}"/>
          </ac:inkMkLst>
        </pc:inkChg>
        <pc:inkChg chg="add del">
          <ac:chgData name="Tim Cook" userId="d1c7cfb340f2c7ab" providerId="LiveId" clId="{32BDCE47-5BA2-4BF2-8410-AA9B0C07D908}" dt="2023-04-03T01:37:40.862" v="1318"/>
          <ac:inkMkLst>
            <pc:docMk/>
            <pc:sldMk cId="796618182" sldId="483"/>
            <ac:inkMk id="159" creationId="{2AA7630F-03FF-A549-A5B5-2BCA1A2FC06F}"/>
          </ac:inkMkLst>
        </pc:inkChg>
        <pc:inkChg chg="add del">
          <ac:chgData name="Tim Cook" userId="d1c7cfb340f2c7ab" providerId="LiveId" clId="{32BDCE47-5BA2-4BF2-8410-AA9B0C07D908}" dt="2023-04-03T01:37:40.383" v="1314"/>
          <ac:inkMkLst>
            <pc:docMk/>
            <pc:sldMk cId="796618182" sldId="483"/>
            <ac:inkMk id="160" creationId="{6DE27F56-4F7E-93AF-8513-0FD2D8A81121}"/>
          </ac:inkMkLst>
        </pc:inkChg>
        <pc:inkChg chg="add del mod">
          <ac:chgData name="Tim Cook" userId="d1c7cfb340f2c7ab" providerId="LiveId" clId="{32BDCE47-5BA2-4BF2-8410-AA9B0C07D908}" dt="2023-04-03T01:37:51.457" v="1338"/>
          <ac:inkMkLst>
            <pc:docMk/>
            <pc:sldMk cId="796618182" sldId="483"/>
            <ac:inkMk id="161" creationId="{21F30BD3-647E-65CA-F37C-6D026DA3406A}"/>
          </ac:inkMkLst>
        </pc:inkChg>
        <pc:inkChg chg="add del">
          <ac:chgData name="Tim Cook" userId="d1c7cfb340f2c7ab" providerId="LiveId" clId="{32BDCE47-5BA2-4BF2-8410-AA9B0C07D908}" dt="2023-04-03T01:37:51.457" v="1337"/>
          <ac:inkMkLst>
            <pc:docMk/>
            <pc:sldMk cId="796618182" sldId="483"/>
            <ac:inkMk id="162" creationId="{B7C710E3-ADBC-4A8E-233C-1CDC340241E2}"/>
          </ac:inkMkLst>
        </pc:inkChg>
        <pc:inkChg chg="add del">
          <ac:chgData name="Tim Cook" userId="d1c7cfb340f2c7ab" providerId="LiveId" clId="{32BDCE47-5BA2-4BF2-8410-AA9B0C07D908}" dt="2023-04-03T01:37:51.457" v="1340"/>
          <ac:inkMkLst>
            <pc:docMk/>
            <pc:sldMk cId="796618182" sldId="483"/>
            <ac:inkMk id="163" creationId="{0EC82885-600F-91FF-6AAD-40769FCB542D}"/>
          </ac:inkMkLst>
        </pc:inkChg>
        <pc:inkChg chg="add del">
          <ac:chgData name="Tim Cook" userId="d1c7cfb340f2c7ab" providerId="LiveId" clId="{32BDCE47-5BA2-4BF2-8410-AA9B0C07D908}" dt="2023-04-03T01:37:51.457" v="1335"/>
          <ac:inkMkLst>
            <pc:docMk/>
            <pc:sldMk cId="796618182" sldId="483"/>
            <ac:inkMk id="164" creationId="{A03FCB0E-71B6-57A7-75CE-BC66632E3F97}"/>
          </ac:inkMkLst>
        </pc:inkChg>
        <pc:inkChg chg="add del">
          <ac:chgData name="Tim Cook" userId="d1c7cfb340f2c7ab" providerId="LiveId" clId="{32BDCE47-5BA2-4BF2-8410-AA9B0C07D908}" dt="2023-04-03T01:37:51.457" v="1339"/>
          <ac:inkMkLst>
            <pc:docMk/>
            <pc:sldMk cId="796618182" sldId="483"/>
            <ac:inkMk id="165" creationId="{97C06691-0275-BE8B-7DF7-B307287ED727}"/>
          </ac:inkMkLst>
        </pc:inkChg>
        <pc:inkChg chg="add del">
          <ac:chgData name="Tim Cook" userId="d1c7cfb340f2c7ab" providerId="LiveId" clId="{32BDCE47-5BA2-4BF2-8410-AA9B0C07D908}" dt="2023-04-03T01:37:51.457" v="1334"/>
          <ac:inkMkLst>
            <pc:docMk/>
            <pc:sldMk cId="796618182" sldId="483"/>
            <ac:inkMk id="166" creationId="{DCFFF391-98BB-5BA9-A0E6-03EFC0E38C10}"/>
          </ac:inkMkLst>
        </pc:inkChg>
        <pc:inkChg chg="add del">
          <ac:chgData name="Tim Cook" userId="d1c7cfb340f2c7ab" providerId="LiveId" clId="{32BDCE47-5BA2-4BF2-8410-AA9B0C07D908}" dt="2023-04-03T01:37:51.457" v="1343"/>
          <ac:inkMkLst>
            <pc:docMk/>
            <pc:sldMk cId="796618182" sldId="483"/>
            <ac:inkMk id="167" creationId="{7ABC6705-D900-950F-6606-5F10B7BD1119}"/>
          </ac:inkMkLst>
        </pc:inkChg>
        <pc:inkChg chg="add del">
          <ac:chgData name="Tim Cook" userId="d1c7cfb340f2c7ab" providerId="LiveId" clId="{32BDCE47-5BA2-4BF2-8410-AA9B0C07D908}" dt="2023-04-03T01:37:51.457" v="1344"/>
          <ac:inkMkLst>
            <pc:docMk/>
            <pc:sldMk cId="796618182" sldId="483"/>
            <ac:inkMk id="168" creationId="{916BC9DA-A2EB-F714-46BA-FFB211C360B0}"/>
          </ac:inkMkLst>
        </pc:inkChg>
        <pc:inkChg chg="add del">
          <ac:chgData name="Tim Cook" userId="d1c7cfb340f2c7ab" providerId="LiveId" clId="{32BDCE47-5BA2-4BF2-8410-AA9B0C07D908}" dt="2023-04-03T01:37:51.457" v="1342"/>
          <ac:inkMkLst>
            <pc:docMk/>
            <pc:sldMk cId="796618182" sldId="483"/>
            <ac:inkMk id="169" creationId="{CDA5B1D8-797C-9764-5740-363CF5DD8768}"/>
          </ac:inkMkLst>
        </pc:inkChg>
        <pc:inkChg chg="add del">
          <ac:chgData name="Tim Cook" userId="d1c7cfb340f2c7ab" providerId="LiveId" clId="{32BDCE47-5BA2-4BF2-8410-AA9B0C07D908}" dt="2023-04-03T01:37:51.457" v="1336"/>
          <ac:inkMkLst>
            <pc:docMk/>
            <pc:sldMk cId="796618182" sldId="483"/>
            <ac:inkMk id="170" creationId="{D5277FD2-562A-B023-54FB-65EC67054136}"/>
          </ac:inkMkLst>
        </pc:inkChg>
        <pc:inkChg chg="add del">
          <ac:chgData name="Tim Cook" userId="d1c7cfb340f2c7ab" providerId="LiveId" clId="{32BDCE47-5BA2-4BF2-8410-AA9B0C07D908}" dt="2023-04-03T01:37:51.457" v="1341"/>
          <ac:inkMkLst>
            <pc:docMk/>
            <pc:sldMk cId="796618182" sldId="483"/>
            <ac:inkMk id="171" creationId="{7973FF49-D0AC-E70C-8A4F-16AA9B606D0D}"/>
          </ac:inkMkLst>
        </pc:inkChg>
        <pc:inkChg chg="add del mod">
          <ac:chgData name="Tim Cook" userId="d1c7cfb340f2c7ab" providerId="LiveId" clId="{32BDCE47-5BA2-4BF2-8410-AA9B0C07D908}" dt="2023-04-03T01:38:20.545" v="1366"/>
          <ac:inkMkLst>
            <pc:docMk/>
            <pc:sldMk cId="796618182" sldId="483"/>
            <ac:inkMk id="172" creationId="{9796F282-88A3-BF03-72E8-EBC9653861C4}"/>
          </ac:inkMkLst>
        </pc:inkChg>
        <pc:inkChg chg="add del mod">
          <ac:chgData name="Tim Cook" userId="d1c7cfb340f2c7ab" providerId="LiveId" clId="{32BDCE47-5BA2-4BF2-8410-AA9B0C07D908}" dt="2023-04-03T01:38:20.545" v="1363"/>
          <ac:inkMkLst>
            <pc:docMk/>
            <pc:sldMk cId="796618182" sldId="483"/>
            <ac:inkMk id="173" creationId="{44DD12F4-CEB7-A31D-B0E8-15778DE5D4FE}"/>
          </ac:inkMkLst>
        </pc:inkChg>
        <pc:inkChg chg="add del mod">
          <ac:chgData name="Tim Cook" userId="d1c7cfb340f2c7ab" providerId="LiveId" clId="{32BDCE47-5BA2-4BF2-8410-AA9B0C07D908}" dt="2023-04-03T01:38:20.545" v="1370"/>
          <ac:inkMkLst>
            <pc:docMk/>
            <pc:sldMk cId="796618182" sldId="483"/>
            <ac:inkMk id="174" creationId="{C02F20C1-E9C2-388D-6878-E20FF378815D}"/>
          </ac:inkMkLst>
        </pc:inkChg>
        <pc:inkChg chg="add del mod">
          <ac:chgData name="Tim Cook" userId="d1c7cfb340f2c7ab" providerId="LiveId" clId="{32BDCE47-5BA2-4BF2-8410-AA9B0C07D908}" dt="2023-04-03T01:38:20.545" v="1367"/>
          <ac:inkMkLst>
            <pc:docMk/>
            <pc:sldMk cId="796618182" sldId="483"/>
            <ac:inkMk id="175" creationId="{CE1AEAC9-AA83-CD67-09EE-9301C51CA1A5}"/>
          </ac:inkMkLst>
        </pc:inkChg>
        <pc:inkChg chg="add del mod">
          <ac:chgData name="Tim Cook" userId="d1c7cfb340f2c7ab" providerId="LiveId" clId="{32BDCE47-5BA2-4BF2-8410-AA9B0C07D908}" dt="2023-04-03T01:38:20.545" v="1360"/>
          <ac:inkMkLst>
            <pc:docMk/>
            <pc:sldMk cId="796618182" sldId="483"/>
            <ac:inkMk id="176" creationId="{84CAF60A-8E8F-1C92-D858-88E3CD732645}"/>
          </ac:inkMkLst>
        </pc:inkChg>
        <pc:inkChg chg="add del mod">
          <ac:chgData name="Tim Cook" userId="d1c7cfb340f2c7ab" providerId="LiveId" clId="{32BDCE47-5BA2-4BF2-8410-AA9B0C07D908}" dt="2023-04-03T01:38:20.545" v="1359"/>
          <ac:inkMkLst>
            <pc:docMk/>
            <pc:sldMk cId="796618182" sldId="483"/>
            <ac:inkMk id="177" creationId="{BD302E57-5A46-B3E5-BA71-5ADCB251D895}"/>
          </ac:inkMkLst>
        </pc:inkChg>
        <pc:inkChg chg="add del mod">
          <ac:chgData name="Tim Cook" userId="d1c7cfb340f2c7ab" providerId="LiveId" clId="{32BDCE47-5BA2-4BF2-8410-AA9B0C07D908}" dt="2023-04-03T01:38:20.545" v="1361"/>
          <ac:inkMkLst>
            <pc:docMk/>
            <pc:sldMk cId="796618182" sldId="483"/>
            <ac:inkMk id="178" creationId="{3E25F34C-B3D2-7EED-7C4B-AD6FA541138B}"/>
          </ac:inkMkLst>
        </pc:inkChg>
        <pc:inkChg chg="add del mod">
          <ac:chgData name="Tim Cook" userId="d1c7cfb340f2c7ab" providerId="LiveId" clId="{32BDCE47-5BA2-4BF2-8410-AA9B0C07D908}" dt="2023-04-03T01:38:20.545" v="1362"/>
          <ac:inkMkLst>
            <pc:docMk/>
            <pc:sldMk cId="796618182" sldId="483"/>
            <ac:inkMk id="179" creationId="{364DACB8-B248-B06B-9DDD-27E3E62583CA}"/>
          </ac:inkMkLst>
        </pc:inkChg>
        <pc:inkChg chg="add del mod">
          <ac:chgData name="Tim Cook" userId="d1c7cfb340f2c7ab" providerId="LiveId" clId="{32BDCE47-5BA2-4BF2-8410-AA9B0C07D908}" dt="2023-04-03T01:38:20.545" v="1369"/>
          <ac:inkMkLst>
            <pc:docMk/>
            <pc:sldMk cId="796618182" sldId="483"/>
            <ac:inkMk id="180" creationId="{B46D7953-01F2-E91E-F51B-2D949C7035EA}"/>
          </ac:inkMkLst>
        </pc:inkChg>
        <pc:inkChg chg="add del mod">
          <ac:chgData name="Tim Cook" userId="d1c7cfb340f2c7ab" providerId="LiveId" clId="{32BDCE47-5BA2-4BF2-8410-AA9B0C07D908}" dt="2023-04-03T01:38:20.545" v="1368"/>
          <ac:inkMkLst>
            <pc:docMk/>
            <pc:sldMk cId="796618182" sldId="483"/>
            <ac:inkMk id="181" creationId="{FDC4823C-83FF-282B-313E-58A06781F3AA}"/>
          </ac:inkMkLst>
        </pc:inkChg>
        <pc:inkChg chg="add del mod">
          <ac:chgData name="Tim Cook" userId="d1c7cfb340f2c7ab" providerId="LiveId" clId="{32BDCE47-5BA2-4BF2-8410-AA9B0C07D908}" dt="2023-04-03T01:38:20.545" v="1364"/>
          <ac:inkMkLst>
            <pc:docMk/>
            <pc:sldMk cId="796618182" sldId="483"/>
            <ac:inkMk id="182" creationId="{89A6C8C6-6EA5-89C3-D083-9327A19CA80A}"/>
          </ac:inkMkLst>
        </pc:inkChg>
        <pc:inkChg chg="add del mod">
          <ac:chgData name="Tim Cook" userId="d1c7cfb340f2c7ab" providerId="LiveId" clId="{32BDCE47-5BA2-4BF2-8410-AA9B0C07D908}" dt="2023-04-03T01:38:20.545" v="1365"/>
          <ac:inkMkLst>
            <pc:docMk/>
            <pc:sldMk cId="796618182" sldId="483"/>
            <ac:inkMk id="183" creationId="{ECBF636E-3287-7BC8-9EB1-AC0EDFB8FCAF}"/>
          </ac:inkMkLst>
        </pc:inkChg>
        <pc:inkChg chg="add del mod">
          <ac:chgData name="Tim Cook" userId="d1c7cfb340f2c7ab" providerId="LiveId" clId="{32BDCE47-5BA2-4BF2-8410-AA9B0C07D908}" dt="2023-04-03T01:38:20.545" v="1371"/>
          <ac:inkMkLst>
            <pc:docMk/>
            <pc:sldMk cId="796618182" sldId="483"/>
            <ac:inkMk id="184" creationId="{802DC249-F0C5-01DD-6700-CECEBBA07C17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6" creationId="{30720F42-3B18-69D8-1509-D819CBEBC369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7" creationId="{B5A51C9E-CBCD-CDD9-E6F8-B2388881D392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8" creationId="{4333AB6E-F4F6-ABE5-83AE-AB57D359E2B0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9" creationId="{90AD2CEB-F399-9508-10F2-1DB374B914C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0" creationId="{44E39117-EBFC-8FEA-5BE5-612E6E9F450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2" creationId="{8D45084D-20F6-1F5B-547E-EF30C3C2FC34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3" creationId="{2A4EFC06-9041-7713-3CA8-FBA2ACE86D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4" creationId="{CD397C4B-63D1-26CC-5841-535A3F24B7FF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5" creationId="{451511E2-5F85-A710-65B9-1A72EF6A463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6" creationId="{530CF551-4416-351F-9AC1-A11E76A306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7" creationId="{62DFD3DA-A0BF-DB0B-D216-363E92B8B809}"/>
          </ac:inkMkLst>
        </pc:inkChg>
        <pc:inkChg chg="add del mod">
          <ac:chgData name="Tim Cook" userId="d1c7cfb340f2c7ab" providerId="LiveId" clId="{32BDCE47-5BA2-4BF2-8410-AA9B0C07D908}" dt="2023-04-03T01:39:39.260" v="1412"/>
          <ac:inkMkLst>
            <pc:docMk/>
            <pc:sldMk cId="796618182" sldId="483"/>
            <ac:inkMk id="199" creationId="{2C02607C-DF5D-9207-A8FF-6449072E4995}"/>
          </ac:inkMkLst>
        </pc:inkChg>
        <pc:inkChg chg="add del mod">
          <ac:chgData name="Tim Cook" userId="d1c7cfb340f2c7ab" providerId="LiveId" clId="{32BDCE47-5BA2-4BF2-8410-AA9B0C07D908}" dt="2023-04-03T01:39:43.136" v="1414"/>
          <ac:inkMkLst>
            <pc:docMk/>
            <pc:sldMk cId="796618182" sldId="483"/>
            <ac:inkMk id="200" creationId="{E675F468-00FF-1BB5-6B43-7B8A1C417CB2}"/>
          </ac:inkMkLst>
        </pc:inkChg>
        <pc:inkChg chg="add del mod">
          <ac:chgData name="Tim Cook" userId="d1c7cfb340f2c7ab" providerId="LiveId" clId="{32BDCE47-5BA2-4BF2-8410-AA9B0C07D908}" dt="2023-04-03T01:39:46.440" v="1427"/>
          <ac:inkMkLst>
            <pc:docMk/>
            <pc:sldMk cId="796618182" sldId="483"/>
            <ac:inkMk id="201" creationId="{2A608965-24A9-AB50-16A6-D7815433E3FF}"/>
          </ac:inkMkLst>
        </pc:inkChg>
        <pc:inkChg chg="add del mod">
          <ac:chgData name="Tim Cook" userId="d1c7cfb340f2c7ab" providerId="LiveId" clId="{32BDCE47-5BA2-4BF2-8410-AA9B0C07D908}" dt="2023-04-03T01:39:45.165" v="1422"/>
          <ac:inkMkLst>
            <pc:docMk/>
            <pc:sldMk cId="796618182" sldId="483"/>
            <ac:inkMk id="202" creationId="{28B1CC56-FC1E-4F30-32E4-B1179EA83D2A}"/>
          </ac:inkMkLst>
        </pc:inkChg>
        <pc:inkChg chg="add del mod">
          <ac:chgData name="Tim Cook" userId="d1c7cfb340f2c7ab" providerId="LiveId" clId="{32BDCE47-5BA2-4BF2-8410-AA9B0C07D908}" dt="2023-04-03T01:39:45.165" v="1418"/>
          <ac:inkMkLst>
            <pc:docMk/>
            <pc:sldMk cId="796618182" sldId="483"/>
            <ac:inkMk id="203" creationId="{B3798F26-0AAC-CEF3-DEAC-B9BA85B01CF8}"/>
          </ac:inkMkLst>
        </pc:inkChg>
        <pc:inkChg chg="add del mod">
          <ac:chgData name="Tim Cook" userId="d1c7cfb340f2c7ab" providerId="LiveId" clId="{32BDCE47-5BA2-4BF2-8410-AA9B0C07D908}" dt="2023-04-03T01:39:45.165" v="1417"/>
          <ac:inkMkLst>
            <pc:docMk/>
            <pc:sldMk cId="796618182" sldId="483"/>
            <ac:inkMk id="204" creationId="{9DB63CE3-688A-A0EF-7F44-CD0893FAEBAA}"/>
          </ac:inkMkLst>
        </pc:inkChg>
        <pc:inkChg chg="add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05" creationId="{0570F6E8-FC35-4A49-DBD2-9C31355EF312}"/>
          </ac:inkMkLst>
        </pc:inkChg>
        <pc:inkChg chg="add del mod">
          <ac:chgData name="Tim Cook" userId="d1c7cfb340f2c7ab" providerId="LiveId" clId="{32BDCE47-5BA2-4BF2-8410-AA9B0C07D908}" dt="2023-04-03T01:39:45.165" v="1425"/>
          <ac:inkMkLst>
            <pc:docMk/>
            <pc:sldMk cId="796618182" sldId="483"/>
            <ac:inkMk id="206" creationId="{F9563D6C-2AB2-8004-C8FE-AB8B94285E9F}"/>
          </ac:inkMkLst>
        </pc:inkChg>
        <pc:inkChg chg="add del mod">
          <ac:chgData name="Tim Cook" userId="d1c7cfb340f2c7ab" providerId="LiveId" clId="{32BDCE47-5BA2-4BF2-8410-AA9B0C07D908}" dt="2023-04-03T01:39:45.165" v="1424"/>
          <ac:inkMkLst>
            <pc:docMk/>
            <pc:sldMk cId="796618182" sldId="483"/>
            <ac:inkMk id="207" creationId="{BAE3CD85-F918-8B7C-B8C9-466079E71385}"/>
          </ac:inkMkLst>
        </pc:inkChg>
        <pc:inkChg chg="add del mod">
          <ac:chgData name="Tim Cook" userId="d1c7cfb340f2c7ab" providerId="LiveId" clId="{32BDCE47-5BA2-4BF2-8410-AA9B0C07D908}" dt="2023-04-03T01:39:45.165" v="1416"/>
          <ac:inkMkLst>
            <pc:docMk/>
            <pc:sldMk cId="796618182" sldId="483"/>
            <ac:inkMk id="208" creationId="{E03D778D-E297-32A8-F6F4-B081CE0CA626}"/>
          </ac:inkMkLst>
        </pc:inkChg>
        <pc:inkChg chg="add del mod">
          <ac:chgData name="Tim Cook" userId="d1c7cfb340f2c7ab" providerId="LiveId" clId="{32BDCE47-5BA2-4BF2-8410-AA9B0C07D908}" dt="2023-04-03T01:39:45.165" v="1423"/>
          <ac:inkMkLst>
            <pc:docMk/>
            <pc:sldMk cId="796618182" sldId="483"/>
            <ac:inkMk id="209" creationId="{892FE681-5AEE-AEB4-A436-AFE411D27CFA}"/>
          </ac:inkMkLst>
        </pc:inkChg>
        <pc:inkChg chg="add del mod">
          <ac:chgData name="Tim Cook" userId="d1c7cfb340f2c7ab" providerId="LiveId" clId="{32BDCE47-5BA2-4BF2-8410-AA9B0C07D908}" dt="2023-04-03T01:39:45.165" v="1421"/>
          <ac:inkMkLst>
            <pc:docMk/>
            <pc:sldMk cId="796618182" sldId="483"/>
            <ac:inkMk id="210" creationId="{42E11898-5E75-8E8C-4DA2-1AC0C83D1ACE}"/>
          </ac:inkMkLst>
        </pc:inkChg>
        <pc:inkChg chg="add del mod">
          <ac:chgData name="Tim Cook" userId="d1c7cfb340f2c7ab" providerId="LiveId" clId="{32BDCE47-5BA2-4BF2-8410-AA9B0C07D908}" dt="2023-04-03T01:39:45.165" v="1420"/>
          <ac:inkMkLst>
            <pc:docMk/>
            <pc:sldMk cId="796618182" sldId="483"/>
            <ac:inkMk id="211" creationId="{C2B53804-A86A-FED1-5EFB-5BE6673A634B}"/>
          </ac:inkMkLst>
        </pc:inkChg>
        <pc:inkChg chg="add del mod">
          <ac:chgData name="Tim Cook" userId="d1c7cfb340f2c7ab" providerId="LiveId" clId="{32BDCE47-5BA2-4BF2-8410-AA9B0C07D908}" dt="2023-04-03T01:39:45.165" v="1419"/>
          <ac:inkMkLst>
            <pc:docMk/>
            <pc:sldMk cId="796618182" sldId="483"/>
            <ac:inkMk id="212" creationId="{A9E1C089-329E-77E1-D5D6-4172035B8624}"/>
          </ac:inkMkLst>
        </pc:inkChg>
        <pc:inkChg chg="add del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13" creationId="{16006C70-0DCC-E58C-3886-A38D291C6375}"/>
          </ac:inkMkLst>
        </pc:inkChg>
        <pc:inkChg chg="add del mod">
          <ac:chgData name="Tim Cook" userId="d1c7cfb340f2c7ab" providerId="LiveId" clId="{32BDCE47-5BA2-4BF2-8410-AA9B0C07D908}" dt="2023-04-03T01:39:48.498" v="1431"/>
          <ac:inkMkLst>
            <pc:docMk/>
            <pc:sldMk cId="796618182" sldId="483"/>
            <ac:inkMk id="216" creationId="{D6D10573-4206-3500-0CB7-3D0C54249894}"/>
          </ac:inkMkLst>
        </pc:inkChg>
        <pc:inkChg chg="add del mod">
          <ac:chgData name="Tim Cook" userId="d1c7cfb340f2c7ab" providerId="LiveId" clId="{32BDCE47-5BA2-4BF2-8410-AA9B0C07D908}" dt="2023-04-03T01:39:48.498" v="1432"/>
          <ac:inkMkLst>
            <pc:docMk/>
            <pc:sldMk cId="796618182" sldId="483"/>
            <ac:inkMk id="217" creationId="{44C12F64-5396-CF34-4E07-683BD0FEDE2C}"/>
          </ac:inkMkLst>
        </pc:inkChg>
        <pc:inkChg chg="add del mod">
          <ac:chgData name="Tim Cook" userId="d1c7cfb340f2c7ab" providerId="LiveId" clId="{32BDCE47-5BA2-4BF2-8410-AA9B0C07D908}" dt="2023-04-03T01:39:47.976" v="1429"/>
          <ac:inkMkLst>
            <pc:docMk/>
            <pc:sldMk cId="796618182" sldId="483"/>
            <ac:inkMk id="218" creationId="{860BDBC8-E815-94A8-C0E1-C5394334B304}"/>
          </ac:inkMkLst>
        </pc:inkChg>
        <pc:inkChg chg="add del mod">
          <ac:chgData name="Tim Cook" userId="d1c7cfb340f2c7ab" providerId="LiveId" clId="{32BDCE47-5BA2-4BF2-8410-AA9B0C07D908}" dt="2023-04-03T01:39:48.498" v="1430"/>
          <ac:inkMkLst>
            <pc:docMk/>
            <pc:sldMk cId="796618182" sldId="483"/>
            <ac:inkMk id="219" creationId="{BEBEF110-3736-562A-9EC0-D459F94C8878}"/>
          </ac:inkMkLst>
        </pc:inkChg>
        <pc:inkChg chg="add del">
          <ac:chgData name="Tim Cook" userId="d1c7cfb340f2c7ab" providerId="LiveId" clId="{32BDCE47-5BA2-4BF2-8410-AA9B0C07D908}" dt="2023-04-03T01:39:33.238" v="1409"/>
          <ac:inkMkLst>
            <pc:docMk/>
            <pc:sldMk cId="796618182" sldId="483"/>
            <ac:inkMk id="221" creationId="{9E24BB1C-ED99-69E2-AD1A-CC4A05941F18}"/>
          </ac:inkMkLst>
        </pc:inkChg>
        <pc:inkChg chg="add del">
          <ac:chgData name="Tim Cook" userId="d1c7cfb340f2c7ab" providerId="LiveId" clId="{32BDCE47-5BA2-4BF2-8410-AA9B0C07D908}" dt="2023-04-03T01:39:33.238" v="1408"/>
          <ac:inkMkLst>
            <pc:docMk/>
            <pc:sldMk cId="796618182" sldId="483"/>
            <ac:inkMk id="222" creationId="{07C028AD-BE1E-2F25-9448-1EE0E7FA112B}"/>
          </ac:inkMkLst>
        </pc:inkChg>
        <pc:inkChg chg="add del">
          <ac:chgData name="Tim Cook" userId="d1c7cfb340f2c7ab" providerId="LiveId" clId="{32BDCE47-5BA2-4BF2-8410-AA9B0C07D908}" dt="2023-04-03T01:39:37.705" v="1411"/>
          <ac:inkMkLst>
            <pc:docMk/>
            <pc:sldMk cId="796618182" sldId="483"/>
            <ac:inkMk id="223" creationId="{DC3E2B72-6AEB-A101-06CE-7E4B851E2F37}"/>
          </ac:inkMkLst>
        </pc:inkChg>
        <pc:inkChg chg="add del">
          <ac:chgData name="Tim Cook" userId="d1c7cfb340f2c7ab" providerId="LiveId" clId="{32BDCE47-5BA2-4BF2-8410-AA9B0C07D908}" dt="2023-04-03T01:39:43.136" v="1415"/>
          <ac:inkMkLst>
            <pc:docMk/>
            <pc:sldMk cId="796618182" sldId="483"/>
            <ac:inkMk id="224" creationId="{4A662191-2D1D-F87A-F0B3-8B5613F0DE0B}"/>
          </ac:inkMkLst>
        </pc:inkChg>
        <pc:inkChg chg="add del">
          <ac:chgData name="Tim Cook" userId="d1c7cfb340f2c7ab" providerId="LiveId" clId="{32BDCE47-5BA2-4BF2-8410-AA9B0C07D908}" dt="2023-04-03T01:40:06.230" v="1437"/>
          <ac:inkMkLst>
            <pc:docMk/>
            <pc:sldMk cId="796618182" sldId="483"/>
            <ac:inkMk id="225" creationId="{3DF45418-538B-E349-1587-3FE5D336F3E8}"/>
          </ac:inkMkLst>
        </pc:inkChg>
        <pc:inkChg chg="add del">
          <ac:chgData name="Tim Cook" userId="d1c7cfb340f2c7ab" providerId="LiveId" clId="{32BDCE47-5BA2-4BF2-8410-AA9B0C07D908}" dt="2023-04-03T01:40:00.218" v="1435"/>
          <ac:inkMkLst>
            <pc:docMk/>
            <pc:sldMk cId="796618182" sldId="483"/>
            <ac:inkMk id="226" creationId="{7084F1A8-5486-5AC2-37D5-54568E5A55EE}"/>
          </ac:inkMkLst>
        </pc:inkChg>
        <pc:inkChg chg="add del">
          <ac:chgData name="Tim Cook" userId="d1c7cfb340f2c7ab" providerId="LiveId" clId="{32BDCE47-5BA2-4BF2-8410-AA9B0C07D908}" dt="2023-04-03T01:41:25.935" v="1474"/>
          <ac:inkMkLst>
            <pc:docMk/>
            <pc:sldMk cId="796618182" sldId="483"/>
            <ac:inkMk id="227" creationId="{55B6CF05-B73C-38F2-42A7-716F8579E992}"/>
          </ac:inkMkLst>
        </pc:inkChg>
        <pc:inkChg chg="add del">
          <ac:chgData name="Tim Cook" userId="d1c7cfb340f2c7ab" providerId="LiveId" clId="{32BDCE47-5BA2-4BF2-8410-AA9B0C07D908}" dt="2023-04-03T01:41:23.756" v="1473"/>
          <ac:inkMkLst>
            <pc:docMk/>
            <pc:sldMk cId="796618182" sldId="483"/>
            <ac:inkMk id="228" creationId="{455CE9D7-174C-B635-BCE6-43FC45363B33}"/>
          </ac:inkMkLst>
        </pc:inkChg>
        <pc:inkChg chg="add del mod">
          <ac:chgData name="Tim Cook" userId="d1c7cfb340f2c7ab" providerId="LiveId" clId="{32BDCE47-5BA2-4BF2-8410-AA9B0C07D908}" dt="2023-04-03T01:40:23.688" v="1445"/>
          <ac:inkMkLst>
            <pc:docMk/>
            <pc:sldMk cId="796618182" sldId="483"/>
            <ac:inkMk id="229" creationId="{808C2350-A47E-67FA-A179-32BB331A193E}"/>
          </ac:inkMkLst>
        </pc:inkChg>
        <pc:inkChg chg="add del mod">
          <ac:chgData name="Tim Cook" userId="d1c7cfb340f2c7ab" providerId="LiveId" clId="{32BDCE47-5BA2-4BF2-8410-AA9B0C07D908}" dt="2023-04-03T01:40:23.688" v="1446"/>
          <ac:inkMkLst>
            <pc:docMk/>
            <pc:sldMk cId="796618182" sldId="483"/>
            <ac:inkMk id="230" creationId="{5B1D4DAA-C583-8D45-CEC6-88723F96504F}"/>
          </ac:inkMkLst>
        </pc:inkChg>
        <pc:inkChg chg="add del mod">
          <ac:chgData name="Tim Cook" userId="d1c7cfb340f2c7ab" providerId="LiveId" clId="{32BDCE47-5BA2-4BF2-8410-AA9B0C07D908}" dt="2023-04-03T01:40:23.688" v="1447"/>
          <ac:inkMkLst>
            <pc:docMk/>
            <pc:sldMk cId="796618182" sldId="483"/>
            <ac:inkMk id="231" creationId="{5ED8427D-4B6B-A0D3-33B6-51586F01C8CD}"/>
          </ac:inkMkLst>
        </pc:inkChg>
        <pc:inkChg chg="add del mod">
          <ac:chgData name="Tim Cook" userId="d1c7cfb340f2c7ab" providerId="LiveId" clId="{32BDCE47-5BA2-4BF2-8410-AA9B0C07D908}" dt="2023-04-03T01:40:23.688" v="1444"/>
          <ac:inkMkLst>
            <pc:docMk/>
            <pc:sldMk cId="796618182" sldId="483"/>
            <ac:inkMk id="232" creationId="{65FB1A1F-7E1D-DAF6-6CCC-B670D8816666}"/>
          </ac:inkMkLst>
        </pc:inkChg>
        <pc:inkChg chg="add del">
          <ac:chgData name="Tim Cook" userId="d1c7cfb340f2c7ab" providerId="LiveId" clId="{32BDCE47-5BA2-4BF2-8410-AA9B0C07D908}" dt="2023-04-03T01:40:28.472" v="1450"/>
          <ac:inkMkLst>
            <pc:docMk/>
            <pc:sldMk cId="796618182" sldId="483"/>
            <ac:inkMk id="234" creationId="{3C5576B2-D661-0EBF-352E-AF225EEBFB23}"/>
          </ac:inkMkLst>
        </pc:inkChg>
        <pc:inkChg chg="add del">
          <ac:chgData name="Tim Cook" userId="d1c7cfb340f2c7ab" providerId="LiveId" clId="{32BDCE47-5BA2-4BF2-8410-AA9B0C07D908}" dt="2023-04-03T01:40:28.472" v="1451"/>
          <ac:inkMkLst>
            <pc:docMk/>
            <pc:sldMk cId="796618182" sldId="483"/>
            <ac:inkMk id="235" creationId="{DB04D2A5-7A7A-EA19-14B4-35A65F838DF8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6" creationId="{60F75F28-E46C-18E7-6A6A-7EE4631054AE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7" creationId="{7CD11E52-4541-7A61-433B-3C469E1BC46A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8" creationId="{FC10B1B1-582D-7897-3E61-BFBB30B2B6E0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9" creationId="{8806BB1F-45AA-CFEE-9D79-593174145CE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1" creationId="{3BC060D1-3251-76B5-FB88-BF8DF23B47CD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2" creationId="{F58008E0-C7A0-8BD1-A7B2-7F6A655ADB70}"/>
          </ac:inkMkLst>
        </pc:inkChg>
        <pc:inkChg chg="add del mod">
          <ac:chgData name="Tim Cook" userId="d1c7cfb340f2c7ab" providerId="LiveId" clId="{32BDCE47-5BA2-4BF2-8410-AA9B0C07D908}" dt="2023-04-03T01:40:38.396" v="1462"/>
          <ac:inkMkLst>
            <pc:docMk/>
            <pc:sldMk cId="796618182" sldId="483"/>
            <ac:inkMk id="243" creationId="{13152408-95D6-2CDE-7728-84B07BBBF708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4" creationId="{DF647B81-54B7-AE8E-4DE8-90727C805DA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6" creationId="{34381DE0-4581-FC24-F090-88B92770E34F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7" creationId="{2F6A207A-263B-3D8A-4162-836FB58A4411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8" creationId="{35B4BCC1-0FF9-C0DF-603F-C41CC0E0CA20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9" creationId="{F5E3BBA3-225E-5C20-6DFA-8C5B2C951A9D}"/>
          </ac:inkMkLst>
        </pc:inkChg>
        <pc:inkChg chg="add del mod">
          <ac:chgData name="Tim Cook" userId="d1c7cfb340f2c7ab" providerId="LiveId" clId="{32BDCE47-5BA2-4BF2-8410-AA9B0C07D908}" dt="2023-04-03T01:40:46.440" v="1470"/>
          <ac:inkMkLst>
            <pc:docMk/>
            <pc:sldMk cId="796618182" sldId="483"/>
            <ac:inkMk id="251" creationId="{237FDF7F-8F63-3D4B-2134-A9B28F017419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53" creationId="{487C7B95-85E0-CBBE-C847-15F56AF20741}"/>
          </ac:inkMkLst>
        </pc:inkChg>
      </pc:sldChg>
      <pc:sldChg chg="addSp delSp modSp mod">
        <pc:chgData name="Tim Cook" userId="d1c7cfb340f2c7ab" providerId="LiveId" clId="{32BDCE47-5BA2-4BF2-8410-AA9B0C07D908}" dt="2023-04-03T01:26:27.519" v="928" actId="1076"/>
        <pc:sldMkLst>
          <pc:docMk/>
          <pc:sldMk cId="2077976016" sldId="484"/>
        </pc:sldMkLst>
        <pc:grpChg chg="del mod">
          <ac:chgData name="Tim Cook" userId="d1c7cfb340f2c7ab" providerId="LiveId" clId="{32BDCE47-5BA2-4BF2-8410-AA9B0C07D908}" dt="2023-04-03T01:26:01.522" v="88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32BDCE47-5BA2-4BF2-8410-AA9B0C07D908}" dt="2023-04-03T01:20:57.767" v="632"/>
          <ac:grpSpMkLst>
            <pc:docMk/>
            <pc:sldMk cId="2077976016" sldId="484"/>
            <ac:grpSpMk id="16" creationId="{C80B0CFA-CE39-B877-6FA6-1143E52F1FBF}"/>
          </ac:grpSpMkLst>
        </pc:grpChg>
        <pc:grpChg chg="del mod">
          <ac:chgData name="Tim Cook" userId="d1c7cfb340f2c7ab" providerId="LiveId" clId="{32BDCE47-5BA2-4BF2-8410-AA9B0C07D908}" dt="2023-04-03T01:26:01.522" v="891"/>
          <ac:grpSpMkLst>
            <pc:docMk/>
            <pc:sldMk cId="2077976016" sldId="484"/>
            <ac:grpSpMk id="20" creationId="{7AD1DAC0-58C6-3D25-78B7-C6034B8488FA}"/>
          </ac:grpSpMkLst>
        </pc:grpChg>
        <pc:grpChg chg="del mod">
          <ac:chgData name="Tim Cook" userId="d1c7cfb340f2c7ab" providerId="LiveId" clId="{32BDCE47-5BA2-4BF2-8410-AA9B0C07D908}" dt="2023-04-03T01:25:00.903" v="863"/>
          <ac:grpSpMkLst>
            <pc:docMk/>
            <pc:sldMk cId="2077976016" sldId="484"/>
            <ac:grpSpMk id="39" creationId="{598EABD4-3568-6BEC-7771-98CF0F878691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44" creationId="{31612DCD-74A5-4BB3-8758-F2D254A9046F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3" creationId="{198EEFE6-FF36-BD56-16A0-3177603F7513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5" creationId="{F1F08E7A-CAC2-8608-BE97-1A7853E282BD}"/>
          </ac:grpSpMkLst>
        </pc:grpChg>
        <pc:grpChg chg="del mod">
          <ac:chgData name="Tim Cook" userId="d1c7cfb340f2c7ab" providerId="LiveId" clId="{32BDCE47-5BA2-4BF2-8410-AA9B0C07D908}" dt="2023-04-03T01:21:25.121" v="678"/>
          <ac:grpSpMkLst>
            <pc:docMk/>
            <pc:sldMk cId="2077976016" sldId="484"/>
            <ac:grpSpMk id="86" creationId="{059CAA5F-E68C-9C12-F4B2-1C80F45BD933}"/>
          </ac:grpSpMkLst>
        </pc:grpChg>
        <pc:grpChg chg="del mod">
          <ac:chgData name="Tim Cook" userId="d1c7cfb340f2c7ab" providerId="LiveId" clId="{32BDCE47-5BA2-4BF2-8410-AA9B0C07D908}" dt="2023-04-03T01:21:45.873" v="709"/>
          <ac:grpSpMkLst>
            <pc:docMk/>
            <pc:sldMk cId="2077976016" sldId="484"/>
            <ac:grpSpMk id="90" creationId="{18E53385-C014-DB34-4C53-C917D546D8A8}"/>
          </ac:grpSpMkLst>
        </pc:grpChg>
        <pc:grpChg chg="del mod">
          <ac:chgData name="Tim Cook" userId="d1c7cfb340f2c7ab" providerId="LiveId" clId="{32BDCE47-5BA2-4BF2-8410-AA9B0C07D908}" dt="2023-04-03T01:21:40.264" v="703"/>
          <ac:grpSpMkLst>
            <pc:docMk/>
            <pc:sldMk cId="2077976016" sldId="484"/>
            <ac:grpSpMk id="127" creationId="{2F7EDF36-449D-E4D7-0197-F37C25B60585}"/>
          </ac:grpSpMkLst>
        </pc:grpChg>
        <pc:grpChg chg="mod">
          <ac:chgData name="Tim Cook" userId="d1c7cfb340f2c7ab" providerId="LiveId" clId="{32BDCE47-5BA2-4BF2-8410-AA9B0C07D908}" dt="2023-04-03T01:21:33.374" v="696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32BDCE47-5BA2-4BF2-8410-AA9B0C07D908}" dt="2023-04-03T01:22:20.817" v="712"/>
          <ac:grpSpMkLst>
            <pc:docMk/>
            <pc:sldMk cId="2077976016" sldId="484"/>
            <ac:grpSpMk id="132" creationId="{CB3B63D0-D8C1-692B-1ADE-3E45C2B612D7}"/>
          </ac:grpSpMkLst>
        </pc:grpChg>
        <pc:grpChg chg="mod">
          <ac:chgData name="Tim Cook" userId="d1c7cfb340f2c7ab" providerId="LiveId" clId="{32BDCE47-5BA2-4BF2-8410-AA9B0C07D908}" dt="2023-04-03T01:24:33.815" v="823"/>
          <ac:grpSpMkLst>
            <pc:docMk/>
            <pc:sldMk cId="2077976016" sldId="484"/>
            <ac:grpSpMk id="134" creationId="{91DE922D-501D-B514-D355-27D4BC651F99}"/>
          </ac:grpSpMkLst>
        </pc:grpChg>
        <pc:grpChg chg="mod">
          <ac:chgData name="Tim Cook" userId="d1c7cfb340f2c7ab" providerId="LiveId" clId="{32BDCE47-5BA2-4BF2-8410-AA9B0C07D908}" dt="2023-04-03T01:24:43.984" v="841"/>
          <ac:grpSpMkLst>
            <pc:docMk/>
            <pc:sldMk cId="2077976016" sldId="484"/>
            <ac:grpSpMk id="137" creationId="{360C0408-CB3D-7F15-7A08-4299EDF7E459}"/>
          </ac:grpSpMkLst>
        </pc:grpChg>
        <pc:grpChg chg="del mod">
          <ac:chgData name="Tim Cook" userId="d1c7cfb340f2c7ab" providerId="LiveId" clId="{32BDCE47-5BA2-4BF2-8410-AA9B0C07D908}" dt="2023-04-03T01:24:12.406" v="813"/>
          <ac:grpSpMkLst>
            <pc:docMk/>
            <pc:sldMk cId="2077976016" sldId="484"/>
            <ac:grpSpMk id="150" creationId="{69741A0F-E207-8641-2DD6-ACDE8B59D818}"/>
          </ac:grpSpMkLst>
        </pc:grpChg>
        <pc:grpChg chg="del mod">
          <ac:chgData name="Tim Cook" userId="d1c7cfb340f2c7ab" providerId="LiveId" clId="{32BDCE47-5BA2-4BF2-8410-AA9B0C07D908}" dt="2023-04-03T01:24:12.406" v="810"/>
          <ac:grpSpMkLst>
            <pc:docMk/>
            <pc:sldMk cId="2077976016" sldId="484"/>
            <ac:grpSpMk id="157" creationId="{D7B527CD-0FEC-CF1F-87FF-39497072AE46}"/>
          </ac:grpSpMkLst>
        </pc:grpChg>
        <pc:grpChg chg="del mod">
          <ac:chgData name="Tim Cook" userId="d1c7cfb340f2c7ab" providerId="LiveId" clId="{32BDCE47-5BA2-4BF2-8410-AA9B0C07D908}" dt="2023-04-03T01:23:59.618" v="757"/>
          <ac:grpSpMkLst>
            <pc:docMk/>
            <pc:sldMk cId="2077976016" sldId="484"/>
            <ac:grpSpMk id="163" creationId="{8CF90DCD-7F88-F892-2DC9-B26F84BFD9BA}"/>
          </ac:grpSpMkLst>
        </pc:grpChg>
        <pc:grpChg chg="del mod">
          <ac:chgData name="Tim Cook" userId="d1c7cfb340f2c7ab" providerId="LiveId" clId="{32BDCE47-5BA2-4BF2-8410-AA9B0C07D908}" dt="2023-04-03T01:24:06.237" v="778"/>
          <ac:grpSpMkLst>
            <pc:docMk/>
            <pc:sldMk cId="2077976016" sldId="484"/>
            <ac:grpSpMk id="164" creationId="{3B37CD1B-4C9F-5ACA-7AD1-43240CB434AB}"/>
          </ac:grpSpMkLst>
        </pc:grpChg>
        <pc:grpChg chg="del mod">
          <ac:chgData name="Tim Cook" userId="d1c7cfb340f2c7ab" providerId="LiveId" clId="{32BDCE47-5BA2-4BF2-8410-AA9B0C07D908}" dt="2023-04-03T01:24:12.406" v="811"/>
          <ac:grpSpMkLst>
            <pc:docMk/>
            <pc:sldMk cId="2077976016" sldId="484"/>
            <ac:grpSpMk id="182" creationId="{9261A063-0348-3747-D678-8969C6F800D0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0" creationId="{70DF6CDC-72ED-28DE-A5F1-48693151E4C1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1" creationId="{4D8BA204-E3FA-8482-A5D6-CD9A96E44C91}"/>
          </ac:grpSpMkLst>
        </pc:grpChg>
        <pc:grpChg chg="del mod">
          <ac:chgData name="Tim Cook" userId="d1c7cfb340f2c7ab" providerId="LiveId" clId="{32BDCE47-5BA2-4BF2-8410-AA9B0C07D908}" dt="2023-04-03T01:24:06.237" v="780"/>
          <ac:grpSpMkLst>
            <pc:docMk/>
            <pc:sldMk cId="2077976016" sldId="484"/>
            <ac:grpSpMk id="193" creationId="{8EC4F80B-C96A-38E2-F33F-28C479CF5D69}"/>
          </ac:grpSpMkLst>
        </pc:grpChg>
        <pc:grpChg chg="del 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198" creationId="{4510B53B-CAC6-233C-3359-EAB5D523CE0F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0" creationId="{63C83937-0A6F-DB10-6F77-8EA00E649CD5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1" creationId="{F3557333-EB07-7832-D4FF-992E892981D2}"/>
          </ac:grpSpMkLst>
        </pc:grpChg>
        <pc:grpChg chg="mod">
          <ac:chgData name="Tim Cook" userId="d1c7cfb340f2c7ab" providerId="LiveId" clId="{32BDCE47-5BA2-4BF2-8410-AA9B0C07D908}" dt="2023-04-03T01:24:54.998" v="860"/>
          <ac:grpSpMkLst>
            <pc:docMk/>
            <pc:sldMk cId="2077976016" sldId="484"/>
            <ac:grpSpMk id="217" creationId="{7443712E-7577-A2D6-2A7C-35347D29D8DB}"/>
          </ac:grpSpMkLst>
        </pc:grpChg>
        <pc:grpChg chg="del mod">
          <ac:chgData name="Tim Cook" userId="d1c7cfb340f2c7ab" providerId="LiveId" clId="{32BDCE47-5BA2-4BF2-8410-AA9B0C07D908}" dt="2023-04-03T01:25:05.306" v="870"/>
          <ac:grpSpMkLst>
            <pc:docMk/>
            <pc:sldMk cId="2077976016" sldId="484"/>
            <ac:grpSpMk id="221" creationId="{1A54F5EC-7816-544A-E789-D2001B889135}"/>
          </ac:grpSpMkLst>
        </pc:grpChg>
        <pc:grpChg chg="del mod">
          <ac:chgData name="Tim Cook" userId="d1c7cfb340f2c7ab" providerId="LiveId" clId="{32BDCE47-5BA2-4BF2-8410-AA9B0C07D908}" dt="2023-04-03T01:25:12.261" v="879"/>
          <ac:grpSpMkLst>
            <pc:docMk/>
            <pc:sldMk cId="2077976016" sldId="484"/>
            <ac:grpSpMk id="225" creationId="{8D68F53C-976F-1C2E-715C-62BA15DF0E9C}"/>
          </ac:grpSpMkLst>
        </pc:grpChg>
        <pc:grpChg chg="del mod">
          <ac:chgData name="Tim Cook" userId="d1c7cfb340f2c7ab" providerId="LiveId" clId="{32BDCE47-5BA2-4BF2-8410-AA9B0C07D908}" dt="2023-04-03T01:26:01.522" v="887"/>
          <ac:grpSpMkLst>
            <pc:docMk/>
            <pc:sldMk cId="2077976016" sldId="484"/>
            <ac:grpSpMk id="228" creationId="{07CE8473-47DF-15C7-BFA5-B2F8CF81CDE7}"/>
          </ac:grpSpMkLst>
        </pc:grpChg>
        <pc:grpChg chg="del mod">
          <ac:chgData name="Tim Cook" userId="d1c7cfb340f2c7ab" providerId="LiveId" clId="{32BDCE47-5BA2-4BF2-8410-AA9B0C07D908}" dt="2023-04-03T01:26:10.005" v="904"/>
          <ac:grpSpMkLst>
            <pc:docMk/>
            <pc:sldMk cId="2077976016" sldId="484"/>
            <ac:grpSpMk id="237" creationId="{024FF942-4F6A-9460-454A-580B45146287}"/>
          </ac:grpSpMkLst>
        </pc:grpChg>
        <pc:grpChg chg="mod">
          <ac:chgData name="Tim Cook" userId="d1c7cfb340f2c7ab" providerId="LiveId" clId="{32BDCE47-5BA2-4BF2-8410-AA9B0C07D908}" dt="2023-04-03T01:26:20.444" v="923"/>
          <ac:grpSpMkLst>
            <pc:docMk/>
            <pc:sldMk cId="2077976016" sldId="484"/>
            <ac:grpSpMk id="239" creationId="{7E3EA745-0177-8D08-F88E-A28CFEAD61D0}"/>
          </ac:grpSpMkLst>
        </pc:grpChg>
        <pc:grpChg chg="mod">
          <ac:chgData name="Tim Cook" userId="d1c7cfb340f2c7ab" providerId="LiveId" clId="{32BDCE47-5BA2-4BF2-8410-AA9B0C07D908}" dt="2023-04-03T01:26:18.135" v="921"/>
          <ac:grpSpMkLst>
            <pc:docMk/>
            <pc:sldMk cId="2077976016" sldId="484"/>
            <ac:grpSpMk id="243" creationId="{7314563E-1F06-F3E0-65F7-BB738C931A8F}"/>
          </ac:grpSpMkLst>
        </pc:grpChg>
        <pc:grpChg chg="mod">
          <ac:chgData name="Tim Cook" userId="d1c7cfb340f2c7ab" providerId="LiveId" clId="{32BDCE47-5BA2-4BF2-8410-AA9B0C07D908}" dt="2023-04-03T01:26:16.874" v="920"/>
          <ac:grpSpMkLst>
            <pc:docMk/>
            <pc:sldMk cId="2077976016" sldId="484"/>
            <ac:grpSpMk id="249" creationId="{91361C95-34D9-C680-D20B-460E3482BCAA}"/>
          </ac:grpSpMkLst>
        </pc:grpChg>
        <pc:grpChg chg="mod">
          <ac:chgData name="Tim Cook" userId="d1c7cfb340f2c7ab" providerId="LiveId" clId="{32BDCE47-5BA2-4BF2-8410-AA9B0C07D908}" dt="2023-04-03T01:26:23.011" v="927"/>
          <ac:grpSpMkLst>
            <pc:docMk/>
            <pc:sldMk cId="2077976016" sldId="484"/>
            <ac:grpSpMk id="254" creationId="{1D683C42-4D67-2EFB-9EB1-7174273AD1AB}"/>
          </ac:grpSpMkLst>
        </pc:grpChg>
        <pc:inkChg chg="add del mod">
          <ac:chgData name="Tim Cook" userId="d1c7cfb340f2c7ab" providerId="LiveId" clId="{32BDCE47-5BA2-4BF2-8410-AA9B0C07D908}" dt="2023-04-03T01:26:01.522" v="888"/>
          <ac:inkMkLst>
            <pc:docMk/>
            <pc:sldMk cId="2077976016" sldId="484"/>
            <ac:inkMk id="3" creationId="{F20498A6-694E-B0B2-A766-AB8BA798C003}"/>
          </ac:inkMkLst>
        </pc:inkChg>
        <pc:inkChg chg="add del mod">
          <ac:chgData name="Tim Cook" userId="d1c7cfb340f2c7ab" providerId="LiveId" clId="{32BDCE47-5BA2-4BF2-8410-AA9B0C07D908}" dt="2023-04-03T01:26:01.513" v="882"/>
          <ac:inkMkLst>
            <pc:docMk/>
            <pc:sldMk cId="2077976016" sldId="484"/>
            <ac:inkMk id="4" creationId="{9FA27F01-8412-898B-22D4-D47784342AD6}"/>
          </ac:inkMkLst>
        </pc:inkChg>
        <pc:inkChg chg="add del mod">
          <ac:chgData name="Tim Cook" userId="d1c7cfb340f2c7ab" providerId="LiveId" clId="{32BDCE47-5BA2-4BF2-8410-AA9B0C07D908}" dt="2023-04-03T01:26:01.521" v="885"/>
          <ac:inkMkLst>
            <pc:docMk/>
            <pc:sldMk cId="2077976016" sldId="484"/>
            <ac:inkMk id="5" creationId="{FAA838F1-52C8-7B04-C248-159F1E57639B}"/>
          </ac:inkMkLst>
        </pc:inkChg>
        <pc:inkChg chg="add del mod">
          <ac:chgData name="Tim Cook" userId="d1c7cfb340f2c7ab" providerId="LiveId" clId="{32BDCE47-5BA2-4BF2-8410-AA9B0C07D908}" dt="2023-04-03T01:26:01.522" v="889"/>
          <ac:inkMkLst>
            <pc:docMk/>
            <pc:sldMk cId="2077976016" sldId="484"/>
            <ac:inkMk id="6" creationId="{6D311E0F-EC05-163B-53F2-D7EA7CA38D3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7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0:52.305" v="620"/>
          <ac:inkMkLst>
            <pc:docMk/>
            <pc:sldMk cId="2077976016" sldId="484"/>
            <ac:inkMk id="7" creationId="{4507E3A6-4F82-4DA3-B010-3ABF29794685}"/>
          </ac:inkMkLst>
        </pc:inkChg>
        <pc:inkChg chg="add del">
          <ac:chgData name="Tim Cook" userId="d1c7cfb340f2c7ab" providerId="LiveId" clId="{32BDCE47-5BA2-4BF2-8410-AA9B0C07D908}" dt="2023-04-03T01:20:52.305" v="619"/>
          <ac:inkMkLst>
            <pc:docMk/>
            <pc:sldMk cId="2077976016" sldId="484"/>
            <ac:inkMk id="8" creationId="{58135F37-2213-0AE1-B175-8ACF5047F49A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8" creationId="{A148F607-F9C5-77B9-7661-AF48724BAB9D}"/>
          </ac:inkMkLst>
        </pc:inkChg>
        <pc:inkChg chg="add del">
          <ac:chgData name="Tim Cook" userId="d1c7cfb340f2c7ab" providerId="LiveId" clId="{32BDCE47-5BA2-4BF2-8410-AA9B0C07D908}" dt="2023-04-03T01:20:52.305" v="621"/>
          <ac:inkMkLst>
            <pc:docMk/>
            <pc:sldMk cId="2077976016" sldId="484"/>
            <ac:inkMk id="9" creationId="{5A03FF73-7A20-9686-3ABB-83BEBCDA12D3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9" creationId="{61375307-064A-03B9-210B-B0A11997A72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11" creationId="{974311E9-45CB-6791-B03B-0EB059170321}"/>
          </ac:inkMkLst>
        </pc:inkChg>
        <pc:inkChg chg="add del">
          <ac:chgData name="Tim Cook" userId="d1c7cfb340f2c7ab" providerId="LiveId" clId="{32BDCE47-5BA2-4BF2-8410-AA9B0C07D908}" dt="2023-04-03T01:20:54.465" v="626"/>
          <ac:inkMkLst>
            <pc:docMk/>
            <pc:sldMk cId="2077976016" sldId="484"/>
            <ac:inkMk id="11" creationId="{9FFB9DD8-11FB-8A20-610C-7CD3188DD38D}"/>
          </ac:inkMkLst>
        </pc:inkChg>
        <pc:inkChg chg="add del">
          <ac:chgData name="Tim Cook" userId="d1c7cfb340f2c7ab" providerId="LiveId" clId="{32BDCE47-5BA2-4BF2-8410-AA9B0C07D908}" dt="2023-04-03T01:20:54.465" v="625"/>
          <ac:inkMkLst>
            <pc:docMk/>
            <pc:sldMk cId="2077976016" sldId="484"/>
            <ac:inkMk id="12" creationId="{A7BC9247-A2FA-46C0-72D2-5C8F2FA9A850}"/>
          </ac:inkMkLst>
        </pc:inkChg>
        <pc:inkChg chg="add del mod">
          <ac:chgData name="Tim Cook" userId="d1c7cfb340f2c7ab" providerId="LiveId" clId="{32BDCE47-5BA2-4BF2-8410-AA9B0C07D908}" dt="2023-04-03T01:20:57.767" v="631"/>
          <ac:inkMkLst>
            <pc:docMk/>
            <pc:sldMk cId="2077976016" sldId="484"/>
            <ac:inkMk id="13" creationId="{628F4935-075B-DD49-2273-DE19B8A8E19F}"/>
          </ac:inkMkLst>
        </pc:inkChg>
        <pc:inkChg chg="add del mod">
          <ac:chgData name="Tim Cook" userId="d1c7cfb340f2c7ab" providerId="LiveId" clId="{32BDCE47-5BA2-4BF2-8410-AA9B0C07D908}" dt="2023-04-03T01:20:57.767" v="632"/>
          <ac:inkMkLst>
            <pc:docMk/>
            <pc:sldMk cId="2077976016" sldId="484"/>
            <ac:inkMk id="14" creationId="{4AAC251D-898B-CEF0-6A34-EC6439AF2CC8}"/>
          </ac:inkMkLst>
        </pc:inkChg>
        <pc:inkChg chg="add del mod">
          <ac:chgData name="Tim Cook" userId="d1c7cfb340f2c7ab" providerId="LiveId" clId="{32BDCE47-5BA2-4BF2-8410-AA9B0C07D908}" dt="2023-04-03T01:20:57.767" v="633"/>
          <ac:inkMkLst>
            <pc:docMk/>
            <pc:sldMk cId="2077976016" sldId="484"/>
            <ac:inkMk id="15" creationId="{38C95A3B-DFA3-AE6D-A95D-5FB15C6A92E3}"/>
          </ac:inkMkLst>
        </pc:inkChg>
        <pc:inkChg chg="add del mod">
          <ac:chgData name="Tim Cook" userId="d1c7cfb340f2c7ab" providerId="LiveId" clId="{32BDCE47-5BA2-4BF2-8410-AA9B0C07D908}" dt="2023-04-03T01:26:01.521" v="884"/>
          <ac:inkMkLst>
            <pc:docMk/>
            <pc:sldMk cId="2077976016" sldId="484"/>
            <ac:inkMk id="17" creationId="{6F70EC0D-4F6F-AD9B-D857-9FC8421350EC}"/>
          </ac:inkMkLst>
        </pc:inkChg>
        <pc:inkChg chg="add del mod">
          <ac:chgData name="Tim Cook" userId="d1c7cfb340f2c7ab" providerId="LiveId" clId="{32BDCE47-5BA2-4BF2-8410-AA9B0C07D908}" dt="2023-04-03T01:26:01.522" v="893"/>
          <ac:inkMkLst>
            <pc:docMk/>
            <pc:sldMk cId="2077976016" sldId="484"/>
            <ac:inkMk id="18" creationId="{77F712F8-9311-56F0-9375-8F9EC221AC39}"/>
          </ac:inkMkLst>
        </pc:inkChg>
        <pc:inkChg chg="add del mod">
          <ac:chgData name="Tim Cook" userId="d1c7cfb340f2c7ab" providerId="LiveId" clId="{32BDCE47-5BA2-4BF2-8410-AA9B0C07D908}" dt="2023-04-03T01:26:01.522" v="891"/>
          <ac:inkMkLst>
            <pc:docMk/>
            <pc:sldMk cId="2077976016" sldId="484"/>
            <ac:inkMk id="19" creationId="{7242E5C0-3AD2-5053-463E-BB9A6CB8FBB0}"/>
          </ac:inkMkLst>
        </pc:inkChg>
        <pc:inkChg chg="add del mod">
          <ac:chgData name="Tim Cook" userId="d1c7cfb340f2c7ab" providerId="LiveId" clId="{32BDCE47-5BA2-4BF2-8410-AA9B0C07D908}" dt="2023-04-03T01:26:01.522" v="892"/>
          <ac:inkMkLst>
            <pc:docMk/>
            <pc:sldMk cId="2077976016" sldId="484"/>
            <ac:inkMk id="21" creationId="{1BF6A853-07EF-3441-8B7D-B6C882107B93}"/>
          </ac:inkMkLst>
        </pc:inkChg>
        <pc:inkChg chg="add del">
          <ac:chgData name="Tim Cook" userId="d1c7cfb340f2c7ab" providerId="LiveId" clId="{32BDCE47-5BA2-4BF2-8410-AA9B0C07D908}" dt="2023-04-03T01:21:05.415" v="644"/>
          <ac:inkMkLst>
            <pc:docMk/>
            <pc:sldMk cId="2077976016" sldId="484"/>
            <ac:inkMk id="22" creationId="{0E029AED-1DB4-A51F-BBEC-C6D1E0398D0C}"/>
          </ac:inkMkLst>
        </pc:inkChg>
        <pc:inkChg chg="add del">
          <ac:chgData name="Tim Cook" userId="d1c7cfb340f2c7ab" providerId="LiveId" clId="{32BDCE47-5BA2-4BF2-8410-AA9B0C07D908}" dt="2023-04-03T01:21:05.415" v="642"/>
          <ac:inkMkLst>
            <pc:docMk/>
            <pc:sldMk cId="2077976016" sldId="484"/>
            <ac:inkMk id="23" creationId="{EA5280EF-255E-207A-5DCD-976AC9C2217F}"/>
          </ac:inkMkLst>
        </pc:inkChg>
        <pc:inkChg chg="add del">
          <ac:chgData name="Tim Cook" userId="d1c7cfb340f2c7ab" providerId="LiveId" clId="{32BDCE47-5BA2-4BF2-8410-AA9B0C07D908}" dt="2023-04-03T01:21:05.415" v="643"/>
          <ac:inkMkLst>
            <pc:docMk/>
            <pc:sldMk cId="2077976016" sldId="484"/>
            <ac:inkMk id="24" creationId="{2112BC06-DB1C-7A41-F590-B6C550952965}"/>
          </ac:inkMkLst>
        </pc:inkChg>
        <pc:inkChg chg="add del mod">
          <ac:chgData name="Tim Cook" userId="d1c7cfb340f2c7ab" providerId="LiveId" clId="{32BDCE47-5BA2-4BF2-8410-AA9B0C07D908}" dt="2023-04-03T01:25:00.887" v="861"/>
          <ac:inkMkLst>
            <pc:docMk/>
            <pc:sldMk cId="2077976016" sldId="484"/>
            <ac:inkMk id="25" creationId="{F08043F8-0AD9-03A2-7CD4-0FAE928AEF56}"/>
          </ac:inkMkLst>
        </pc:inkChg>
        <pc:inkChg chg="add del mod">
          <ac:chgData name="Tim Cook" userId="d1c7cfb340f2c7ab" providerId="LiveId" clId="{32BDCE47-5BA2-4BF2-8410-AA9B0C07D908}" dt="2023-04-03T01:25:00.903" v="863"/>
          <ac:inkMkLst>
            <pc:docMk/>
            <pc:sldMk cId="2077976016" sldId="484"/>
            <ac:inkMk id="27" creationId="{7910D0BA-EB96-8CAD-D335-9F19082011C2}"/>
          </ac:inkMkLst>
        </pc:inkChg>
        <pc:inkChg chg="add del mod">
          <ac:chgData name="Tim Cook" userId="d1c7cfb340f2c7ab" providerId="LiveId" clId="{32BDCE47-5BA2-4BF2-8410-AA9B0C07D908}" dt="2023-04-03T01:25:00.903" v="862"/>
          <ac:inkMkLst>
            <pc:docMk/>
            <pc:sldMk cId="2077976016" sldId="484"/>
            <ac:inkMk id="29" creationId="{49E8F4E6-BBC5-CE93-2C02-2C575EF1BE16}"/>
          </ac:inkMkLst>
        </pc:inkChg>
        <pc:inkChg chg="add del mod">
          <ac:chgData name="Tim Cook" userId="d1c7cfb340f2c7ab" providerId="LiveId" clId="{32BDCE47-5BA2-4BF2-8410-AA9B0C07D908}" dt="2023-04-03T01:25:01.826" v="864"/>
          <ac:inkMkLst>
            <pc:docMk/>
            <pc:sldMk cId="2077976016" sldId="484"/>
            <ac:inkMk id="37" creationId="{EB34D486-CC9C-44AF-7F32-3A211B2E8485}"/>
          </ac:inkMkLst>
        </pc:inkChg>
        <pc:inkChg chg="add del mod">
          <ac:chgData name="Tim Cook" userId="d1c7cfb340f2c7ab" providerId="LiveId" clId="{32BDCE47-5BA2-4BF2-8410-AA9B0C07D908}" dt="2023-04-03T01:21:42.707" v="707"/>
          <ac:inkMkLst>
            <pc:docMk/>
            <pc:sldMk cId="2077976016" sldId="484"/>
            <ac:inkMk id="40" creationId="{4D2A3BF0-DBBA-5D42-D846-4B3A33C64BCD}"/>
          </ac:inkMkLst>
        </pc:inkChg>
        <pc:inkChg chg="add del mod">
          <ac:chgData name="Tim Cook" userId="d1c7cfb340f2c7ab" providerId="LiveId" clId="{32BDCE47-5BA2-4BF2-8410-AA9B0C07D908}" dt="2023-04-03T01:21:42.707" v="706"/>
          <ac:inkMkLst>
            <pc:docMk/>
            <pc:sldMk cId="2077976016" sldId="484"/>
            <ac:inkMk id="41" creationId="{77D8FC0F-A88B-44A8-E3BD-8DBFD02B2501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49" creationId="{982AA8F8-7044-8C12-BCD3-157B25C0CFD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0" creationId="{B5D190AA-E399-2D35-6B7A-469DC057EF7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9" creationId="{F323927F-E46D-6B6F-BFB9-765DF09EBEF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0" creationId="{4DF421C0-E072-2E1A-6C78-3CDD05678118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1" creationId="{B4811C05-6C49-408D-9A21-4D8C58FE532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2" creationId="{9A490679-6F23-ECB9-EF3D-359EA571469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3" creationId="{D0886AD2-EF62-78E7-9D93-9B9E1DF2E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4" creationId="{CB04CE59-45B9-C5F8-5002-67014650F9F5}"/>
          </ac:inkMkLst>
        </pc:inkChg>
        <pc:inkChg chg="add del">
          <ac:chgData name="Tim Cook" userId="d1c7cfb340f2c7ab" providerId="LiveId" clId="{32BDCE47-5BA2-4BF2-8410-AA9B0C07D908}" dt="2023-04-03T01:21:19.615" v="669"/>
          <ac:inkMkLst>
            <pc:docMk/>
            <pc:sldMk cId="2077976016" sldId="484"/>
            <ac:inkMk id="76" creationId="{CD81B2A0-B907-FD7D-B8E1-020D9A315A91}"/>
          </ac:inkMkLst>
        </pc:inkChg>
        <pc:inkChg chg="add del">
          <ac:chgData name="Tim Cook" userId="d1c7cfb340f2c7ab" providerId="LiveId" clId="{32BDCE47-5BA2-4BF2-8410-AA9B0C07D908}" dt="2023-04-03T01:21:19.615" v="668"/>
          <ac:inkMkLst>
            <pc:docMk/>
            <pc:sldMk cId="2077976016" sldId="484"/>
            <ac:inkMk id="77" creationId="{FFD6AEF5-39FA-3C72-F8AE-EC9A7D450AE0}"/>
          </ac:inkMkLst>
        </pc:inkChg>
        <pc:inkChg chg="add del">
          <ac:chgData name="Tim Cook" userId="d1c7cfb340f2c7ab" providerId="LiveId" clId="{32BDCE47-5BA2-4BF2-8410-AA9B0C07D908}" dt="2023-04-03T01:21:19.615" v="667"/>
          <ac:inkMkLst>
            <pc:docMk/>
            <pc:sldMk cId="2077976016" sldId="484"/>
            <ac:inkMk id="79" creationId="{17C0B788-3BBC-D18C-10DA-B40B092FEF9B}"/>
          </ac:inkMkLst>
        </pc:inkChg>
        <pc:inkChg chg="add del">
          <ac:chgData name="Tim Cook" userId="d1c7cfb340f2c7ab" providerId="LiveId" clId="{32BDCE47-5BA2-4BF2-8410-AA9B0C07D908}" dt="2023-04-03T01:21:19.615" v="670"/>
          <ac:inkMkLst>
            <pc:docMk/>
            <pc:sldMk cId="2077976016" sldId="484"/>
            <ac:inkMk id="80" creationId="{3B7B233E-CF78-F62D-25F6-6D01F28334DF}"/>
          </ac:inkMkLst>
        </pc:inkChg>
        <pc:inkChg chg="add del">
          <ac:chgData name="Tim Cook" userId="d1c7cfb340f2c7ab" providerId="LiveId" clId="{32BDCE47-5BA2-4BF2-8410-AA9B0C07D908}" dt="2023-04-03T01:21:19.615" v="671"/>
          <ac:inkMkLst>
            <pc:docMk/>
            <pc:sldMk cId="2077976016" sldId="484"/>
            <ac:inkMk id="81" creationId="{80770722-0A77-7EA7-266C-AD291D304298}"/>
          </ac:inkMkLst>
        </pc:inkChg>
        <pc:inkChg chg="add del mod">
          <ac:chgData name="Tim Cook" userId="d1c7cfb340f2c7ab" providerId="LiveId" clId="{32BDCE47-5BA2-4BF2-8410-AA9B0C07D908}" dt="2023-04-03T01:24:33.815" v="822"/>
          <ac:inkMkLst>
            <pc:docMk/>
            <pc:sldMk cId="2077976016" sldId="484"/>
            <ac:inkMk id="82" creationId="{0F368EFD-4348-45F1-ED36-E7E8C405A638}"/>
          </ac:inkMkLst>
        </pc:inkChg>
        <pc:inkChg chg="add del mod">
          <ac:chgData name="Tim Cook" userId="d1c7cfb340f2c7ab" providerId="LiveId" clId="{32BDCE47-5BA2-4BF2-8410-AA9B0C07D908}" dt="2023-04-03T01:24:33.815" v="821"/>
          <ac:inkMkLst>
            <pc:docMk/>
            <pc:sldMk cId="2077976016" sldId="484"/>
            <ac:inkMk id="83" creationId="{4CA9A5FC-2A86-17CB-64E8-DEE81CEC15AD}"/>
          </ac:inkMkLst>
        </pc:inkChg>
        <pc:inkChg chg="add del mod">
          <ac:chgData name="Tim Cook" userId="d1c7cfb340f2c7ab" providerId="LiveId" clId="{32BDCE47-5BA2-4BF2-8410-AA9B0C07D908}" dt="2023-04-03T01:24:33.815" v="823"/>
          <ac:inkMkLst>
            <pc:docMk/>
            <pc:sldMk cId="2077976016" sldId="484"/>
            <ac:inkMk id="84" creationId="{5349299C-55A5-6CF5-8B13-464C428FA7D1}"/>
          </ac:inkMkLst>
        </pc:inkChg>
        <pc:inkChg chg="add del mod">
          <ac:chgData name="Tim Cook" userId="d1c7cfb340f2c7ab" providerId="LiveId" clId="{32BDCE47-5BA2-4BF2-8410-AA9B0C07D908}" dt="2023-04-03T01:24:33.815" v="820"/>
          <ac:inkMkLst>
            <pc:docMk/>
            <pc:sldMk cId="2077976016" sldId="484"/>
            <ac:inkMk id="85" creationId="{74FE73ED-EA0C-C5E4-4C62-DC3D6A173E67}"/>
          </ac:inkMkLst>
        </pc:inkChg>
        <pc:inkChg chg="add del mod">
          <ac:chgData name="Tim Cook" userId="d1c7cfb340f2c7ab" providerId="LiveId" clId="{32BDCE47-5BA2-4BF2-8410-AA9B0C07D908}" dt="2023-04-03T01:24:33.815" v="819"/>
          <ac:inkMkLst>
            <pc:docMk/>
            <pc:sldMk cId="2077976016" sldId="484"/>
            <ac:inkMk id="87" creationId="{ECB09EE7-095C-8DD9-E456-17BB32614EC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1" creationId="{9388F0CA-E042-C8E7-3C91-E98994BDE13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2" creationId="{4F46ECC5-196D-45A7-CCD0-32F8376FC273}"/>
          </ac:inkMkLst>
        </pc:inkChg>
        <pc:inkChg chg="add del mod">
          <ac:chgData name="Tim Cook" userId="d1c7cfb340f2c7ab" providerId="LiveId" clId="{32BDCE47-5BA2-4BF2-8410-AA9B0C07D908}" dt="2023-04-03T01:24:39.280" v="827"/>
          <ac:inkMkLst>
            <pc:docMk/>
            <pc:sldMk cId="2077976016" sldId="484"/>
            <ac:inkMk id="93" creationId="{5472D852-A945-62B5-3DFA-D16CB6552B2A}"/>
          </ac:inkMkLst>
        </pc:inkChg>
        <pc:inkChg chg="add del mod">
          <ac:chgData name="Tim Cook" userId="d1c7cfb340f2c7ab" providerId="LiveId" clId="{32BDCE47-5BA2-4BF2-8410-AA9B0C07D908}" dt="2023-04-03T01:24:39.280" v="826"/>
          <ac:inkMkLst>
            <pc:docMk/>
            <pc:sldMk cId="2077976016" sldId="484"/>
            <ac:inkMk id="94" creationId="{60E573D9-A5CD-7D7E-F72D-F3E07E106487}"/>
          </ac:inkMkLst>
        </pc:inkChg>
        <pc:inkChg chg="add del mod">
          <ac:chgData name="Tim Cook" userId="d1c7cfb340f2c7ab" providerId="LiveId" clId="{32BDCE47-5BA2-4BF2-8410-AA9B0C07D908}" dt="2023-04-03T01:24:39.280" v="828"/>
          <ac:inkMkLst>
            <pc:docMk/>
            <pc:sldMk cId="2077976016" sldId="484"/>
            <ac:inkMk id="96" creationId="{FDE27751-A8BF-5B3D-FC77-496B1AD18ECC}"/>
          </ac:inkMkLst>
        </pc:inkChg>
        <pc:inkChg chg="add del mod">
          <ac:chgData name="Tim Cook" userId="d1c7cfb340f2c7ab" providerId="LiveId" clId="{32BDCE47-5BA2-4BF2-8410-AA9B0C07D908}" dt="2023-04-03T01:24:42.518" v="835"/>
          <ac:inkMkLst>
            <pc:docMk/>
            <pc:sldMk cId="2077976016" sldId="484"/>
            <ac:inkMk id="97" creationId="{865377EC-F116-B686-5E0B-2D6E47B75944}"/>
          </ac:inkMkLst>
        </pc:inkChg>
        <pc:inkChg chg="add del mod">
          <ac:chgData name="Tim Cook" userId="d1c7cfb340f2c7ab" providerId="LiveId" clId="{32BDCE47-5BA2-4BF2-8410-AA9B0C07D908}" dt="2023-04-03T01:24:42.518" v="832"/>
          <ac:inkMkLst>
            <pc:docMk/>
            <pc:sldMk cId="2077976016" sldId="484"/>
            <ac:inkMk id="100" creationId="{20766EB6-B184-179C-FDC2-9A321EA5071B}"/>
          </ac:inkMkLst>
        </pc:inkChg>
        <pc:inkChg chg="add del mod">
          <ac:chgData name="Tim Cook" userId="d1c7cfb340f2c7ab" providerId="LiveId" clId="{32BDCE47-5BA2-4BF2-8410-AA9B0C07D908}" dt="2023-04-03T01:24:42.518" v="834"/>
          <ac:inkMkLst>
            <pc:docMk/>
            <pc:sldMk cId="2077976016" sldId="484"/>
            <ac:inkMk id="101" creationId="{60E9FA3C-451C-99CB-AAF1-500EF759DECB}"/>
          </ac:inkMkLst>
        </pc:inkChg>
        <pc:inkChg chg="add del mod">
          <ac:chgData name="Tim Cook" userId="d1c7cfb340f2c7ab" providerId="LiveId" clId="{32BDCE47-5BA2-4BF2-8410-AA9B0C07D908}" dt="2023-04-03T01:24:42.518" v="833"/>
          <ac:inkMkLst>
            <pc:docMk/>
            <pc:sldMk cId="2077976016" sldId="484"/>
            <ac:inkMk id="104" creationId="{4595ECA0-CDAB-8658-C233-17BDD25FD218}"/>
          </ac:inkMkLst>
        </pc:inkChg>
        <pc:inkChg chg="add del mod">
          <ac:chgData name="Tim Cook" userId="d1c7cfb340f2c7ab" providerId="LiveId" clId="{32BDCE47-5BA2-4BF2-8410-AA9B0C07D908}" dt="2023-04-03T01:21:36.798" v="699"/>
          <ac:inkMkLst>
            <pc:docMk/>
            <pc:sldMk cId="2077976016" sldId="484"/>
            <ac:inkMk id="117" creationId="{76A72B1C-806E-4944-AB2B-E01F95255D00}"/>
          </ac:inkMkLst>
        </pc:inkChg>
        <pc:inkChg chg="add del mod">
          <ac:chgData name="Tim Cook" userId="d1c7cfb340f2c7ab" providerId="LiveId" clId="{32BDCE47-5BA2-4BF2-8410-AA9B0C07D908}" dt="2023-04-03T01:24:43.984" v="840"/>
          <ac:inkMkLst>
            <pc:docMk/>
            <pc:sldMk cId="2077976016" sldId="484"/>
            <ac:inkMk id="120" creationId="{C2B2943E-A7B6-B14F-8055-1174CAA9266E}"/>
          </ac:inkMkLst>
        </pc:inkChg>
        <pc:inkChg chg="add del mod">
          <ac:chgData name="Tim Cook" userId="d1c7cfb340f2c7ab" providerId="LiveId" clId="{32BDCE47-5BA2-4BF2-8410-AA9B0C07D908}" dt="2023-04-03T01:24:43.984" v="837"/>
          <ac:inkMkLst>
            <pc:docMk/>
            <pc:sldMk cId="2077976016" sldId="484"/>
            <ac:inkMk id="121" creationId="{54EF6C52-0AB3-FC81-DA7D-DAC1E4497602}"/>
          </ac:inkMkLst>
        </pc:inkChg>
        <pc:inkChg chg="add del mod">
          <ac:chgData name="Tim Cook" userId="d1c7cfb340f2c7ab" providerId="LiveId" clId="{32BDCE47-5BA2-4BF2-8410-AA9B0C07D908}" dt="2023-04-03T01:24:43.984" v="841"/>
          <ac:inkMkLst>
            <pc:docMk/>
            <pc:sldMk cId="2077976016" sldId="484"/>
            <ac:inkMk id="122" creationId="{0603CD3B-5FA9-B81C-A059-3AA0A115BF37}"/>
          </ac:inkMkLst>
        </pc:inkChg>
        <pc:inkChg chg="add del mod">
          <ac:chgData name="Tim Cook" userId="d1c7cfb340f2c7ab" providerId="LiveId" clId="{32BDCE47-5BA2-4BF2-8410-AA9B0C07D908}" dt="2023-04-03T01:24:43.984" v="838"/>
          <ac:inkMkLst>
            <pc:docMk/>
            <pc:sldMk cId="2077976016" sldId="484"/>
            <ac:inkMk id="123" creationId="{8D9226AB-0D3D-1F73-1ABF-F631920420FC}"/>
          </ac:inkMkLst>
        </pc:inkChg>
        <pc:inkChg chg="add del mod">
          <ac:chgData name="Tim Cook" userId="d1c7cfb340f2c7ab" providerId="LiveId" clId="{32BDCE47-5BA2-4BF2-8410-AA9B0C07D908}" dt="2023-04-03T01:21:35.102" v="698"/>
          <ac:inkMkLst>
            <pc:docMk/>
            <pc:sldMk cId="2077976016" sldId="484"/>
            <ac:inkMk id="124" creationId="{5B575B5C-1D4D-6C2B-B29C-F8CAFE49F6FF}"/>
          </ac:inkMkLst>
        </pc:inkChg>
        <pc:inkChg chg="add del mod">
          <ac:chgData name="Tim Cook" userId="d1c7cfb340f2c7ab" providerId="LiveId" clId="{32BDCE47-5BA2-4BF2-8410-AA9B0C07D908}" dt="2023-04-03T01:21:35.102" v="697"/>
          <ac:inkMkLst>
            <pc:docMk/>
            <pc:sldMk cId="2077976016" sldId="484"/>
            <ac:inkMk id="125" creationId="{A4895E18-3C1A-1228-292C-759C1986C310}"/>
          </ac:inkMkLst>
        </pc:inkChg>
        <pc:inkChg chg="add del mod">
          <ac:chgData name="Tim Cook" userId="d1c7cfb340f2c7ab" providerId="LiveId" clId="{32BDCE47-5BA2-4BF2-8410-AA9B0C07D908}" dt="2023-04-03T01:24:43.984" v="839"/>
          <ac:inkMkLst>
            <pc:docMk/>
            <pc:sldMk cId="2077976016" sldId="484"/>
            <ac:inkMk id="126" creationId="{97A3F692-10F4-BE3C-25F2-F9FF75008E1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29" creationId="{BD515DD5-D5B3-423B-6FE1-996CB12B5D47}"/>
          </ac:inkMkLst>
        </pc:inkChg>
        <pc:inkChg chg="add del mod">
          <ac:chgData name="Tim Cook" userId="d1c7cfb340f2c7ab" providerId="LiveId" clId="{32BDCE47-5BA2-4BF2-8410-AA9B0C07D908}" dt="2023-04-03T01:21:40.948" v="705"/>
          <ac:inkMkLst>
            <pc:docMk/>
            <pc:sldMk cId="2077976016" sldId="484"/>
            <ac:inkMk id="130" creationId="{6B78ABA0-701D-AF47-3191-BE9C7EA0C80D}"/>
          </ac:inkMkLst>
        </pc:inkChg>
        <pc:inkChg chg="add del mod">
          <ac:chgData name="Tim Cook" userId="d1c7cfb340f2c7ab" providerId="LiveId" clId="{32BDCE47-5BA2-4BF2-8410-AA9B0C07D908}" dt="2023-04-03T01:21:40.557" v="704"/>
          <ac:inkMkLst>
            <pc:docMk/>
            <pc:sldMk cId="2077976016" sldId="484"/>
            <ac:inkMk id="131" creationId="{FDE34D57-A922-7E66-5ECA-D1B0F42CFA9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3" creationId="{55723621-3B15-A969-8C9D-62A074345C9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5" creationId="{E566A5DE-504B-A1D0-1FE0-4ACC103A4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6" creationId="{19EF81BB-FE24-1142-3FFA-E6C5E9036B7C}"/>
          </ac:inkMkLst>
        </pc:inkChg>
        <pc:inkChg chg="add del mod">
          <ac:chgData name="Tim Cook" userId="d1c7cfb340f2c7ab" providerId="LiveId" clId="{32BDCE47-5BA2-4BF2-8410-AA9B0C07D908}" dt="2023-04-03T01:24:12.406" v="813"/>
          <ac:inkMkLst>
            <pc:docMk/>
            <pc:sldMk cId="2077976016" sldId="484"/>
            <ac:inkMk id="138" creationId="{89506C1E-C635-83D0-7BB2-7A509B3E384E}"/>
          </ac:inkMkLst>
        </pc:inkChg>
        <pc:inkChg chg="add del mod">
          <ac:chgData name="Tim Cook" userId="d1c7cfb340f2c7ab" providerId="LiveId" clId="{32BDCE47-5BA2-4BF2-8410-AA9B0C07D908}" dt="2023-04-03T01:24:12.406" v="800"/>
          <ac:inkMkLst>
            <pc:docMk/>
            <pc:sldMk cId="2077976016" sldId="484"/>
            <ac:inkMk id="139" creationId="{35EB7FEF-CCAF-7F10-A868-9E083730D7D9}"/>
          </ac:inkMkLst>
        </pc:inkChg>
        <pc:inkChg chg="add del mod">
          <ac:chgData name="Tim Cook" userId="d1c7cfb340f2c7ab" providerId="LiveId" clId="{32BDCE47-5BA2-4BF2-8410-AA9B0C07D908}" dt="2023-04-03T01:24:12.406" v="803"/>
          <ac:inkMkLst>
            <pc:docMk/>
            <pc:sldMk cId="2077976016" sldId="484"/>
            <ac:inkMk id="140" creationId="{25E58449-A1CE-65C7-6227-64E8A22F5FAD}"/>
          </ac:inkMkLst>
        </pc:inkChg>
        <pc:inkChg chg="add del mod">
          <ac:chgData name="Tim Cook" userId="d1c7cfb340f2c7ab" providerId="LiveId" clId="{32BDCE47-5BA2-4BF2-8410-AA9B0C07D908}" dt="2023-04-03T01:24:12.406" v="796"/>
          <ac:inkMkLst>
            <pc:docMk/>
            <pc:sldMk cId="2077976016" sldId="484"/>
            <ac:inkMk id="141" creationId="{D05C25AF-1A77-96E8-DCF2-58018204100B}"/>
          </ac:inkMkLst>
        </pc:inkChg>
        <pc:inkChg chg="add del mod">
          <ac:chgData name="Tim Cook" userId="d1c7cfb340f2c7ab" providerId="LiveId" clId="{32BDCE47-5BA2-4BF2-8410-AA9B0C07D908}" dt="2023-04-03T01:24:12.406" v="815"/>
          <ac:inkMkLst>
            <pc:docMk/>
            <pc:sldMk cId="2077976016" sldId="484"/>
            <ac:inkMk id="142" creationId="{51F8E547-3763-DA9C-F338-ED9D5FB54DF0}"/>
          </ac:inkMkLst>
        </pc:inkChg>
        <pc:inkChg chg="add del mod">
          <ac:chgData name="Tim Cook" userId="d1c7cfb340f2c7ab" providerId="LiveId" clId="{32BDCE47-5BA2-4BF2-8410-AA9B0C07D908}" dt="2023-04-03T01:24:12.406" v="807"/>
          <ac:inkMkLst>
            <pc:docMk/>
            <pc:sldMk cId="2077976016" sldId="484"/>
            <ac:inkMk id="143" creationId="{90A72862-840E-4B2A-F8DA-A796DB19D8A2}"/>
          </ac:inkMkLst>
        </pc:inkChg>
        <pc:inkChg chg="add del mod">
          <ac:chgData name="Tim Cook" userId="d1c7cfb340f2c7ab" providerId="LiveId" clId="{32BDCE47-5BA2-4BF2-8410-AA9B0C07D908}" dt="2023-04-03T01:24:12.406" v="798"/>
          <ac:inkMkLst>
            <pc:docMk/>
            <pc:sldMk cId="2077976016" sldId="484"/>
            <ac:inkMk id="144" creationId="{E446C330-83A8-25A3-9990-9298B0836AC9}"/>
          </ac:inkMkLst>
        </pc:inkChg>
        <pc:inkChg chg="add del mod">
          <ac:chgData name="Tim Cook" userId="d1c7cfb340f2c7ab" providerId="LiveId" clId="{32BDCE47-5BA2-4BF2-8410-AA9B0C07D908}" dt="2023-04-03T01:24:12.406" v="790"/>
          <ac:inkMkLst>
            <pc:docMk/>
            <pc:sldMk cId="2077976016" sldId="484"/>
            <ac:inkMk id="145" creationId="{26B4B0DC-C874-D89C-B23A-F972525BA46B}"/>
          </ac:inkMkLst>
        </pc:inkChg>
        <pc:inkChg chg="add del mod">
          <ac:chgData name="Tim Cook" userId="d1c7cfb340f2c7ab" providerId="LiveId" clId="{32BDCE47-5BA2-4BF2-8410-AA9B0C07D908}" dt="2023-04-03T01:24:12.406" v="785"/>
          <ac:inkMkLst>
            <pc:docMk/>
            <pc:sldMk cId="2077976016" sldId="484"/>
            <ac:inkMk id="146" creationId="{99EECD78-A30F-C38F-4EB1-D54586B79A1F}"/>
          </ac:inkMkLst>
        </pc:inkChg>
        <pc:inkChg chg="add del mod">
          <ac:chgData name="Tim Cook" userId="d1c7cfb340f2c7ab" providerId="LiveId" clId="{32BDCE47-5BA2-4BF2-8410-AA9B0C07D908}" dt="2023-04-03T01:24:12.406" v="804"/>
          <ac:inkMkLst>
            <pc:docMk/>
            <pc:sldMk cId="2077976016" sldId="484"/>
            <ac:inkMk id="147" creationId="{A18DFA3B-8F5E-AA18-40E0-A3ADC572E296}"/>
          </ac:inkMkLst>
        </pc:inkChg>
        <pc:inkChg chg="add del mod">
          <ac:chgData name="Tim Cook" userId="d1c7cfb340f2c7ab" providerId="LiveId" clId="{32BDCE47-5BA2-4BF2-8410-AA9B0C07D908}" dt="2023-04-03T01:24:12.406" v="793"/>
          <ac:inkMkLst>
            <pc:docMk/>
            <pc:sldMk cId="2077976016" sldId="484"/>
            <ac:inkMk id="148" creationId="{98EAB863-D745-85C3-A07F-3B569F0C82E5}"/>
          </ac:inkMkLst>
        </pc:inkChg>
        <pc:inkChg chg="add del mod">
          <ac:chgData name="Tim Cook" userId="d1c7cfb340f2c7ab" providerId="LiveId" clId="{32BDCE47-5BA2-4BF2-8410-AA9B0C07D908}" dt="2023-04-03T01:24:12.406" v="812"/>
          <ac:inkMkLst>
            <pc:docMk/>
            <pc:sldMk cId="2077976016" sldId="484"/>
            <ac:inkMk id="149" creationId="{04EAB155-41ED-548F-C9AA-A3C037956817}"/>
          </ac:inkMkLst>
        </pc:inkChg>
        <pc:inkChg chg="add del">
          <ac:chgData name="Tim Cook" userId="d1c7cfb340f2c7ab" providerId="LiveId" clId="{32BDCE47-5BA2-4BF2-8410-AA9B0C07D908}" dt="2023-04-03T01:24:12.406" v="808"/>
          <ac:inkMkLst>
            <pc:docMk/>
            <pc:sldMk cId="2077976016" sldId="484"/>
            <ac:inkMk id="151" creationId="{0613C426-6ADF-F656-85E3-51E1AC602FF6}"/>
          </ac:inkMkLst>
        </pc:inkChg>
        <pc:inkChg chg="add del mod">
          <ac:chgData name="Tim Cook" userId="d1c7cfb340f2c7ab" providerId="LiveId" clId="{32BDCE47-5BA2-4BF2-8410-AA9B0C07D908}" dt="2023-04-03T01:24:12.406" v="810"/>
          <ac:inkMkLst>
            <pc:docMk/>
            <pc:sldMk cId="2077976016" sldId="484"/>
            <ac:inkMk id="152" creationId="{57124EFE-216C-924A-A4C8-B49F0B855EAB}"/>
          </ac:inkMkLst>
        </pc:inkChg>
        <pc:inkChg chg="add del mod">
          <ac:chgData name="Tim Cook" userId="d1c7cfb340f2c7ab" providerId="LiveId" clId="{32BDCE47-5BA2-4BF2-8410-AA9B0C07D908}" dt="2023-04-03T01:24:12.406" v="806"/>
          <ac:inkMkLst>
            <pc:docMk/>
            <pc:sldMk cId="2077976016" sldId="484"/>
            <ac:inkMk id="153" creationId="{219ADAAC-46DF-7002-661E-258E7E5B72CD}"/>
          </ac:inkMkLst>
        </pc:inkChg>
        <pc:inkChg chg="add del mod">
          <ac:chgData name="Tim Cook" userId="d1c7cfb340f2c7ab" providerId="LiveId" clId="{32BDCE47-5BA2-4BF2-8410-AA9B0C07D908}" dt="2023-04-03T01:24:12.406" v="816"/>
          <ac:inkMkLst>
            <pc:docMk/>
            <pc:sldMk cId="2077976016" sldId="484"/>
            <ac:inkMk id="154" creationId="{A179914D-D5A1-6EF5-7E8B-096D2B58426F}"/>
          </ac:inkMkLst>
        </pc:inkChg>
        <pc:inkChg chg="add del mod">
          <ac:chgData name="Tim Cook" userId="d1c7cfb340f2c7ab" providerId="LiveId" clId="{32BDCE47-5BA2-4BF2-8410-AA9B0C07D908}" dt="2023-04-03T01:24:12.406" v="784"/>
          <ac:inkMkLst>
            <pc:docMk/>
            <pc:sldMk cId="2077976016" sldId="484"/>
            <ac:inkMk id="155" creationId="{F4883AD8-716F-6B87-DD75-A4496F31CDF7}"/>
          </ac:inkMkLst>
        </pc:inkChg>
        <pc:inkChg chg="add del mod">
          <ac:chgData name="Tim Cook" userId="d1c7cfb340f2c7ab" providerId="LiveId" clId="{32BDCE47-5BA2-4BF2-8410-AA9B0C07D908}" dt="2023-04-03T01:24:12.406" v="797"/>
          <ac:inkMkLst>
            <pc:docMk/>
            <pc:sldMk cId="2077976016" sldId="484"/>
            <ac:inkMk id="156" creationId="{6E56B269-A0A8-F4BF-9F70-CCD035F7D5B8}"/>
          </ac:inkMkLst>
        </pc:inkChg>
        <pc:inkChg chg="add del mod">
          <ac:chgData name="Tim Cook" userId="d1c7cfb340f2c7ab" providerId="LiveId" clId="{32BDCE47-5BA2-4BF2-8410-AA9B0C07D908}" dt="2023-04-03T01:24:12.406" v="791"/>
          <ac:inkMkLst>
            <pc:docMk/>
            <pc:sldMk cId="2077976016" sldId="484"/>
            <ac:inkMk id="158" creationId="{A2DEC3BB-B3A6-CD47-0B04-7D8B9EE556DC}"/>
          </ac:inkMkLst>
        </pc:inkChg>
        <pc:inkChg chg="add del mod">
          <ac:chgData name="Tim Cook" userId="d1c7cfb340f2c7ab" providerId="LiveId" clId="{32BDCE47-5BA2-4BF2-8410-AA9B0C07D908}" dt="2023-04-03T01:24:06.237" v="778"/>
          <ac:inkMkLst>
            <pc:docMk/>
            <pc:sldMk cId="2077976016" sldId="484"/>
            <ac:inkMk id="159" creationId="{B0966751-BCDB-085C-81DD-602DF4783C54}"/>
          </ac:inkMkLst>
        </pc:inkChg>
        <pc:inkChg chg="add del mod">
          <ac:chgData name="Tim Cook" userId="d1c7cfb340f2c7ab" providerId="LiveId" clId="{32BDCE47-5BA2-4BF2-8410-AA9B0C07D908}" dt="2023-04-03T01:24:06.237" v="775"/>
          <ac:inkMkLst>
            <pc:docMk/>
            <pc:sldMk cId="2077976016" sldId="484"/>
            <ac:inkMk id="160" creationId="{E7744B7E-93A2-099F-14EC-F117ABF38488}"/>
          </ac:inkMkLst>
        </pc:inkChg>
        <pc:inkChg chg="add del mod">
          <ac:chgData name="Tim Cook" userId="d1c7cfb340f2c7ab" providerId="LiveId" clId="{32BDCE47-5BA2-4BF2-8410-AA9B0C07D908}" dt="2023-04-03T01:24:12.406" v="799"/>
          <ac:inkMkLst>
            <pc:docMk/>
            <pc:sldMk cId="2077976016" sldId="484"/>
            <ac:inkMk id="161" creationId="{A37D7A39-DAC5-D3F4-71DD-D12292E9BEFB}"/>
          </ac:inkMkLst>
        </pc:inkChg>
        <pc:inkChg chg="add del mod">
          <ac:chgData name="Tim Cook" userId="d1c7cfb340f2c7ab" providerId="LiveId" clId="{32BDCE47-5BA2-4BF2-8410-AA9B0C07D908}" dt="2023-04-03T01:24:12.406" v="795"/>
          <ac:inkMkLst>
            <pc:docMk/>
            <pc:sldMk cId="2077976016" sldId="484"/>
            <ac:inkMk id="162" creationId="{068BA123-353B-8B89-EA05-9244F9CC6804}"/>
          </ac:inkMkLst>
        </pc:inkChg>
        <pc:inkChg chg="add del mod">
          <ac:chgData name="Tim Cook" userId="d1c7cfb340f2c7ab" providerId="LiveId" clId="{32BDCE47-5BA2-4BF2-8410-AA9B0C07D908}" dt="2023-04-03T01:24:12.406" v="788"/>
          <ac:inkMkLst>
            <pc:docMk/>
            <pc:sldMk cId="2077976016" sldId="484"/>
            <ac:inkMk id="165" creationId="{8D5BBAF5-03DA-6BEC-D3EA-4FD92D41FD04}"/>
          </ac:inkMkLst>
        </pc:inkChg>
        <pc:inkChg chg="add del mod">
          <ac:chgData name="Tim Cook" userId="d1c7cfb340f2c7ab" providerId="LiveId" clId="{32BDCE47-5BA2-4BF2-8410-AA9B0C07D908}" dt="2023-04-03T01:24:12.406" v="811"/>
          <ac:inkMkLst>
            <pc:docMk/>
            <pc:sldMk cId="2077976016" sldId="484"/>
            <ac:inkMk id="166" creationId="{80DD856F-8362-D44B-0285-473FE23EE5AA}"/>
          </ac:inkMkLst>
        </pc:inkChg>
        <pc:inkChg chg="add del mod">
          <ac:chgData name="Tim Cook" userId="d1c7cfb340f2c7ab" providerId="LiveId" clId="{32BDCE47-5BA2-4BF2-8410-AA9B0C07D908}" dt="2023-04-03T01:24:06.222" v="769"/>
          <ac:inkMkLst>
            <pc:docMk/>
            <pc:sldMk cId="2077976016" sldId="484"/>
            <ac:inkMk id="167" creationId="{41D9D54C-BF36-A0A1-16B7-E1A599D4F800}"/>
          </ac:inkMkLst>
        </pc:inkChg>
        <pc:inkChg chg="add del mod">
          <ac:chgData name="Tim Cook" userId="d1c7cfb340f2c7ab" providerId="LiveId" clId="{32BDCE47-5BA2-4BF2-8410-AA9B0C07D908}" dt="2023-04-03T01:24:06.237" v="782"/>
          <ac:inkMkLst>
            <pc:docMk/>
            <pc:sldMk cId="2077976016" sldId="484"/>
            <ac:inkMk id="168" creationId="{BC63CFB5-FE4C-7855-F57D-759098C57A78}"/>
          </ac:inkMkLst>
        </pc:inkChg>
        <pc:inkChg chg="add del mod">
          <ac:chgData name="Tim Cook" userId="d1c7cfb340f2c7ab" providerId="LiveId" clId="{32BDCE47-5BA2-4BF2-8410-AA9B0C07D908}" dt="2023-04-03T01:24:12.406" v="801"/>
          <ac:inkMkLst>
            <pc:docMk/>
            <pc:sldMk cId="2077976016" sldId="484"/>
            <ac:inkMk id="169" creationId="{AA14A50C-87AF-6A6E-6C0F-956F6BCD6AB0}"/>
          </ac:inkMkLst>
        </pc:inkChg>
        <pc:inkChg chg="add del mod">
          <ac:chgData name="Tim Cook" userId="d1c7cfb340f2c7ab" providerId="LiveId" clId="{32BDCE47-5BA2-4BF2-8410-AA9B0C07D908}" dt="2023-04-03T01:24:12.406" v="787"/>
          <ac:inkMkLst>
            <pc:docMk/>
            <pc:sldMk cId="2077976016" sldId="484"/>
            <ac:inkMk id="170" creationId="{231F6849-8BA0-1441-536E-6CD48055C8DA}"/>
          </ac:inkMkLst>
        </pc:inkChg>
        <pc:inkChg chg="add del mod">
          <ac:chgData name="Tim Cook" userId="d1c7cfb340f2c7ab" providerId="LiveId" clId="{32BDCE47-5BA2-4BF2-8410-AA9B0C07D908}" dt="2023-04-03T01:24:12.406" v="789"/>
          <ac:inkMkLst>
            <pc:docMk/>
            <pc:sldMk cId="2077976016" sldId="484"/>
            <ac:inkMk id="171" creationId="{6879C2C0-1926-9814-ED50-D2C2742FA8AC}"/>
          </ac:inkMkLst>
        </pc:inkChg>
        <pc:inkChg chg="add del mod">
          <ac:chgData name="Tim Cook" userId="d1c7cfb340f2c7ab" providerId="LiveId" clId="{32BDCE47-5BA2-4BF2-8410-AA9B0C07D908}" dt="2023-04-03T01:24:06.237" v="783"/>
          <ac:inkMkLst>
            <pc:docMk/>
            <pc:sldMk cId="2077976016" sldId="484"/>
            <ac:inkMk id="172" creationId="{9ADCC2A6-BB54-ADB7-62EE-65B576FD88AD}"/>
          </ac:inkMkLst>
        </pc:inkChg>
        <pc:inkChg chg="add del mod">
          <ac:chgData name="Tim Cook" userId="d1c7cfb340f2c7ab" providerId="LiveId" clId="{32BDCE47-5BA2-4BF2-8410-AA9B0C07D908}" dt="2023-04-03T01:24:06.237" v="774"/>
          <ac:inkMkLst>
            <pc:docMk/>
            <pc:sldMk cId="2077976016" sldId="484"/>
            <ac:inkMk id="173" creationId="{E14CC26F-5763-3A1A-8C8A-CEA7EFB23CCF}"/>
          </ac:inkMkLst>
        </pc:inkChg>
        <pc:inkChg chg="add del mod">
          <ac:chgData name="Tim Cook" userId="d1c7cfb340f2c7ab" providerId="LiveId" clId="{32BDCE47-5BA2-4BF2-8410-AA9B0C07D908}" dt="2023-04-03T01:24:06.237" v="779"/>
          <ac:inkMkLst>
            <pc:docMk/>
            <pc:sldMk cId="2077976016" sldId="484"/>
            <ac:inkMk id="174" creationId="{EF2B656A-C01C-046E-F0DC-F586A57764ED}"/>
          </ac:inkMkLst>
        </pc:inkChg>
        <pc:inkChg chg="add del mod">
          <ac:chgData name="Tim Cook" userId="d1c7cfb340f2c7ab" providerId="LiveId" clId="{32BDCE47-5BA2-4BF2-8410-AA9B0C07D908}" dt="2023-04-03T01:24:12.406" v="794"/>
          <ac:inkMkLst>
            <pc:docMk/>
            <pc:sldMk cId="2077976016" sldId="484"/>
            <ac:inkMk id="175" creationId="{53E5BDA2-2186-D7F1-DF65-6F3DC08A3124}"/>
          </ac:inkMkLst>
        </pc:inkChg>
        <pc:inkChg chg="add del mod">
          <ac:chgData name="Tim Cook" userId="d1c7cfb340f2c7ab" providerId="LiveId" clId="{32BDCE47-5BA2-4BF2-8410-AA9B0C07D908}" dt="2023-04-03T01:24:12.406" v="814"/>
          <ac:inkMkLst>
            <pc:docMk/>
            <pc:sldMk cId="2077976016" sldId="484"/>
            <ac:inkMk id="176" creationId="{BC4314B0-8D2C-9528-87C1-646BB9BAE9C5}"/>
          </ac:inkMkLst>
        </pc:inkChg>
        <pc:inkChg chg="add del mod">
          <ac:chgData name="Tim Cook" userId="d1c7cfb340f2c7ab" providerId="LiveId" clId="{32BDCE47-5BA2-4BF2-8410-AA9B0C07D908}" dt="2023-04-03T01:24:12.406" v="792"/>
          <ac:inkMkLst>
            <pc:docMk/>
            <pc:sldMk cId="2077976016" sldId="484"/>
            <ac:inkMk id="177" creationId="{60F7CF4B-AD3D-AD17-BFF8-B987D967943F}"/>
          </ac:inkMkLst>
        </pc:inkChg>
        <pc:inkChg chg="add del mod">
          <ac:chgData name="Tim Cook" userId="d1c7cfb340f2c7ab" providerId="LiveId" clId="{32BDCE47-5BA2-4BF2-8410-AA9B0C07D908}" dt="2023-04-03T01:24:12.406" v="786"/>
          <ac:inkMkLst>
            <pc:docMk/>
            <pc:sldMk cId="2077976016" sldId="484"/>
            <ac:inkMk id="178" creationId="{1DC2E5DF-CC10-8826-CB47-16F135709449}"/>
          </ac:inkMkLst>
        </pc:inkChg>
        <pc:inkChg chg="add del mod">
          <ac:chgData name="Tim Cook" userId="d1c7cfb340f2c7ab" providerId="LiveId" clId="{32BDCE47-5BA2-4BF2-8410-AA9B0C07D908}" dt="2023-04-03T01:24:12.406" v="802"/>
          <ac:inkMkLst>
            <pc:docMk/>
            <pc:sldMk cId="2077976016" sldId="484"/>
            <ac:inkMk id="179" creationId="{B7E143F5-419A-459A-F6FE-F66AC807684C}"/>
          </ac:inkMkLst>
        </pc:inkChg>
        <pc:inkChg chg="add del mod">
          <ac:chgData name="Tim Cook" userId="d1c7cfb340f2c7ab" providerId="LiveId" clId="{32BDCE47-5BA2-4BF2-8410-AA9B0C07D908}" dt="2023-04-03T01:24:12.406" v="805"/>
          <ac:inkMkLst>
            <pc:docMk/>
            <pc:sldMk cId="2077976016" sldId="484"/>
            <ac:inkMk id="180" creationId="{C0CA28C1-EC3C-6BCE-6124-B87F997440D5}"/>
          </ac:inkMkLst>
        </pc:inkChg>
        <pc:inkChg chg="add del">
          <ac:chgData name="Tim Cook" userId="d1c7cfb340f2c7ab" providerId="LiveId" clId="{32BDCE47-5BA2-4BF2-8410-AA9B0C07D908}" dt="2023-04-03T01:23:59.337" v="756"/>
          <ac:inkMkLst>
            <pc:docMk/>
            <pc:sldMk cId="2077976016" sldId="484"/>
            <ac:inkMk id="181" creationId="{447F49DA-C7FE-089C-56AA-4AC92AFC12BC}"/>
          </ac:inkMkLst>
        </pc:inkChg>
        <pc:inkChg chg="add del mod">
          <ac:chgData name="Tim Cook" userId="d1c7cfb340f2c7ab" providerId="LiveId" clId="{32BDCE47-5BA2-4BF2-8410-AA9B0C07D908}" dt="2023-04-03T01:24:06.237" v="772"/>
          <ac:inkMkLst>
            <pc:docMk/>
            <pc:sldMk cId="2077976016" sldId="484"/>
            <ac:inkMk id="183" creationId="{12E220FE-5E02-41BC-855B-2C7B30B7B7A6}"/>
          </ac:inkMkLst>
        </pc:inkChg>
        <pc:inkChg chg="add del mod">
          <ac:chgData name="Tim Cook" userId="d1c7cfb340f2c7ab" providerId="LiveId" clId="{32BDCE47-5BA2-4BF2-8410-AA9B0C07D908}" dt="2023-04-03T01:24:06.237" v="773"/>
          <ac:inkMkLst>
            <pc:docMk/>
            <pc:sldMk cId="2077976016" sldId="484"/>
            <ac:inkMk id="184" creationId="{3DA6CCEB-B682-C329-1C68-692B96C581D0}"/>
          </ac:inkMkLst>
        </pc:inkChg>
        <pc:inkChg chg="add del mod">
          <ac:chgData name="Tim Cook" userId="d1c7cfb340f2c7ab" providerId="LiveId" clId="{32BDCE47-5BA2-4BF2-8410-AA9B0C07D908}" dt="2023-04-03T01:24:06.237" v="780"/>
          <ac:inkMkLst>
            <pc:docMk/>
            <pc:sldMk cId="2077976016" sldId="484"/>
            <ac:inkMk id="185" creationId="{13BE8439-62D0-9324-E2DD-99F0ED133BD3}"/>
          </ac:inkMkLst>
        </pc:inkChg>
        <pc:inkChg chg="add del mod">
          <ac:chgData name="Tim Cook" userId="d1c7cfb340f2c7ab" providerId="LiveId" clId="{32BDCE47-5BA2-4BF2-8410-AA9B0C07D908}" dt="2023-04-03T01:24:06.222" v="770"/>
          <ac:inkMkLst>
            <pc:docMk/>
            <pc:sldMk cId="2077976016" sldId="484"/>
            <ac:inkMk id="186" creationId="{EC72588E-1247-763B-CC85-AAE29B5A6FBB}"/>
          </ac:inkMkLst>
        </pc:inkChg>
        <pc:inkChg chg="add del mod">
          <ac:chgData name="Tim Cook" userId="d1c7cfb340f2c7ab" providerId="LiveId" clId="{32BDCE47-5BA2-4BF2-8410-AA9B0C07D908}" dt="2023-04-03T01:24:12.406" v="809"/>
          <ac:inkMkLst>
            <pc:docMk/>
            <pc:sldMk cId="2077976016" sldId="484"/>
            <ac:inkMk id="187" creationId="{D4028088-8B13-8F79-E58C-1734D2BD9678}"/>
          </ac:inkMkLst>
        </pc:inkChg>
        <pc:inkChg chg="add del mod">
          <ac:chgData name="Tim Cook" userId="d1c7cfb340f2c7ab" providerId="LiveId" clId="{32BDCE47-5BA2-4BF2-8410-AA9B0C07D908}" dt="2023-04-03T01:24:06.237" v="771"/>
          <ac:inkMkLst>
            <pc:docMk/>
            <pc:sldMk cId="2077976016" sldId="484"/>
            <ac:inkMk id="188" creationId="{64E8EFDE-ED8F-D41B-91F5-69E8E95A6F74}"/>
          </ac:inkMkLst>
        </pc:inkChg>
        <pc:inkChg chg="add del mod">
          <ac:chgData name="Tim Cook" userId="d1c7cfb340f2c7ab" providerId="LiveId" clId="{32BDCE47-5BA2-4BF2-8410-AA9B0C07D908}" dt="2023-04-03T01:24:06.222" v="768"/>
          <ac:inkMkLst>
            <pc:docMk/>
            <pc:sldMk cId="2077976016" sldId="484"/>
            <ac:inkMk id="189" creationId="{D42F1168-4D13-11AE-C762-791C89FC7B0C}"/>
          </ac:inkMkLst>
        </pc:inkChg>
        <pc:inkChg chg="add del mod">
          <ac:chgData name="Tim Cook" userId="d1c7cfb340f2c7ab" providerId="LiveId" clId="{32BDCE47-5BA2-4BF2-8410-AA9B0C07D908}" dt="2023-04-03T01:24:06.237" v="776"/>
          <ac:inkMkLst>
            <pc:docMk/>
            <pc:sldMk cId="2077976016" sldId="484"/>
            <ac:inkMk id="192" creationId="{32A0154F-9A09-C6F4-FD78-53CE8512CD64}"/>
          </ac:inkMkLst>
        </pc:inkChg>
        <pc:inkChg chg="add del">
          <ac:chgData name="Tim Cook" userId="d1c7cfb340f2c7ab" providerId="LiveId" clId="{32BDCE47-5BA2-4BF2-8410-AA9B0C07D908}" dt="2023-04-03T01:24:38.514" v="825"/>
          <ac:inkMkLst>
            <pc:docMk/>
            <pc:sldMk cId="2077976016" sldId="484"/>
            <ac:inkMk id="194" creationId="{689A4BC3-2DA6-616C-900C-92B4573CCC6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5" creationId="{08AF4E3F-909A-E496-2A55-B79D0107A3D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6" creationId="{A24C993A-8911-4F8D-7939-6970DBBCC33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7" creationId="{ED339DE1-A6F7-52C4-F360-25F5B319ECA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9" creationId="{C937DFF6-A54D-7849-B010-599267DD5E1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0" creationId="{13710A8C-94D4-903D-E576-AD5EE1E5D41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1" creationId="{CF44E1FA-C46B-A92B-9FB8-1A2B3B91851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2" creationId="{DC8D2CDA-ADD5-A506-DB7F-01138A9174D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3" creationId="{D856F5EC-2EC6-5671-A9FF-5ABC65778403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4" creationId="{DD7E7362-51A5-0CE9-2586-8C0E87373F8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5" creationId="{80B4DC99-87F5-554D-AA7B-B46E78A5119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6" creationId="{34CED099-A053-1D45-A257-E46AF2D5E00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7" creationId="{36246ED1-C1A5-6F39-BBFE-63A7F5412FB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8" creationId="{5E0A897D-CB4D-C54A-130A-166F75D12B93}"/>
          </ac:inkMkLst>
        </pc:inkChg>
        <pc:inkChg chg="add del">
          <ac:chgData name="Tim Cook" userId="d1c7cfb340f2c7ab" providerId="LiveId" clId="{32BDCE47-5BA2-4BF2-8410-AA9B0C07D908}" dt="2023-04-03T01:24:50.675" v="854"/>
          <ac:inkMkLst>
            <pc:docMk/>
            <pc:sldMk cId="2077976016" sldId="484"/>
            <ac:inkMk id="209" creationId="{F995E9EA-60A8-8111-3C79-F787FED661D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2" creationId="{A8FF05CE-D11B-ABC3-5AAA-E184E252EDA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3" creationId="{A364FF48-D6E4-9B49-4A1F-A3961D3C0DA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4" creationId="{C6977C70-14A8-F29F-5E78-8F08DF8D715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5" creationId="{5DEEE547-EF82-0388-AB2B-619413ADB53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6" creationId="{9EFC710B-6DC8-08CE-2EF8-42E6710803D3}"/>
          </ac:inkMkLst>
        </pc:inkChg>
        <pc:inkChg chg="add del mod">
          <ac:chgData name="Tim Cook" userId="d1c7cfb340f2c7ab" providerId="LiveId" clId="{32BDCE47-5BA2-4BF2-8410-AA9B0C07D908}" dt="2023-04-03T01:25:05.306" v="869"/>
          <ac:inkMkLst>
            <pc:docMk/>
            <pc:sldMk cId="2077976016" sldId="484"/>
            <ac:inkMk id="218" creationId="{F82BCF5D-103E-70F8-6388-7B5B442D65E1}"/>
          </ac:inkMkLst>
        </pc:inkChg>
        <pc:inkChg chg="add del mod">
          <ac:chgData name="Tim Cook" userId="d1c7cfb340f2c7ab" providerId="LiveId" clId="{32BDCE47-5BA2-4BF2-8410-AA9B0C07D908}" dt="2023-04-03T01:25:05.306" v="871"/>
          <ac:inkMkLst>
            <pc:docMk/>
            <pc:sldMk cId="2077976016" sldId="484"/>
            <ac:inkMk id="219" creationId="{7818AF44-DD44-2922-1DFA-C177BB9F8FB5}"/>
          </ac:inkMkLst>
        </pc:inkChg>
        <pc:inkChg chg="add del mod">
          <ac:chgData name="Tim Cook" userId="d1c7cfb340f2c7ab" providerId="LiveId" clId="{32BDCE47-5BA2-4BF2-8410-AA9B0C07D908}" dt="2023-04-03T01:25:05.306" v="870"/>
          <ac:inkMkLst>
            <pc:docMk/>
            <pc:sldMk cId="2077976016" sldId="484"/>
            <ac:inkMk id="220" creationId="{CB2EEA03-1B86-699B-EF7D-538728A9AA27}"/>
          </ac:inkMkLst>
        </pc:inkChg>
        <pc:inkChg chg="del mod">
          <ac:chgData name="Tim Cook" userId="d1c7cfb340f2c7ab" providerId="LiveId" clId="{32BDCE47-5BA2-4BF2-8410-AA9B0C07D908}" dt="2023-04-03T01:26:01.522" v="887"/>
          <ac:inkMkLst>
            <pc:docMk/>
            <pc:sldMk cId="2077976016" sldId="484"/>
            <ac:inkMk id="222" creationId="{61375307-064A-03B9-210B-B0A11997A72F}"/>
          </ac:inkMkLst>
        </pc:inkChg>
        <pc:inkChg chg="del mod">
          <ac:chgData name="Tim Cook" userId="d1c7cfb340f2c7ab" providerId="LiveId" clId="{32BDCE47-5BA2-4BF2-8410-AA9B0C07D908}" dt="2023-04-03T01:26:01.522" v="890"/>
          <ac:inkMkLst>
            <pc:docMk/>
            <pc:sldMk cId="2077976016" sldId="484"/>
            <ac:inkMk id="223" creationId="{974311E9-45CB-6791-B03B-0EB059170321}"/>
          </ac:inkMkLst>
        </pc:inkChg>
        <pc:inkChg chg="del mod">
          <ac:chgData name="Tim Cook" userId="d1c7cfb340f2c7ab" providerId="LiveId" clId="{32BDCE47-5BA2-4BF2-8410-AA9B0C07D908}" dt="2023-04-03T01:26:01.522" v="886"/>
          <ac:inkMkLst>
            <pc:docMk/>
            <pc:sldMk cId="2077976016" sldId="484"/>
            <ac:inkMk id="224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5:10.288" v="877"/>
          <ac:inkMkLst>
            <pc:docMk/>
            <pc:sldMk cId="2077976016" sldId="484"/>
            <ac:inkMk id="226" creationId="{89A7671A-7B50-8E6E-973A-305B8155B066}"/>
          </ac:inkMkLst>
        </pc:inkChg>
        <pc:inkChg chg="del mod">
          <ac:chgData name="Tim Cook" userId="d1c7cfb340f2c7ab" providerId="LiveId" clId="{32BDCE47-5BA2-4BF2-8410-AA9B0C07D908}" dt="2023-04-03T01:26:01.521" v="883"/>
          <ac:inkMkLst>
            <pc:docMk/>
            <pc:sldMk cId="2077976016" sldId="484"/>
            <ac:inkMk id="227" creationId="{A148F607-F9C5-77B9-7661-AF48724BAB9D}"/>
          </ac:inkMkLst>
        </pc:inkChg>
        <pc:inkChg chg="add del mod">
          <ac:chgData name="Tim Cook" userId="d1c7cfb340f2c7ab" providerId="LiveId" clId="{32BDCE47-5BA2-4BF2-8410-AA9B0C07D908}" dt="2023-04-03T01:26:20.444" v="923"/>
          <ac:inkMkLst>
            <pc:docMk/>
            <pc:sldMk cId="2077976016" sldId="484"/>
            <ac:inkMk id="229" creationId="{D0ECC386-16A5-E02B-9261-E0C3D0D27C6B}"/>
          </ac:inkMkLst>
        </pc:inkChg>
        <pc:inkChg chg="add del mod">
          <ac:chgData name="Tim Cook" userId="d1c7cfb340f2c7ab" providerId="LiveId" clId="{32BDCE47-5BA2-4BF2-8410-AA9B0C07D908}" dt="2023-04-03T01:26:16.532" v="919"/>
          <ac:inkMkLst>
            <pc:docMk/>
            <pc:sldMk cId="2077976016" sldId="484"/>
            <ac:inkMk id="230" creationId="{EE61BD3D-27B9-7030-995D-3CAA2182C541}"/>
          </ac:inkMkLst>
        </pc:inkChg>
        <pc:inkChg chg="add del mod">
          <ac:chgData name="Tim Cook" userId="d1c7cfb340f2c7ab" providerId="LiveId" clId="{32BDCE47-5BA2-4BF2-8410-AA9B0C07D908}" dt="2023-04-03T01:26:16.532" v="918"/>
          <ac:inkMkLst>
            <pc:docMk/>
            <pc:sldMk cId="2077976016" sldId="484"/>
            <ac:inkMk id="231" creationId="{9DD03F84-FAE5-C07E-443E-D674E257858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2" creationId="{8F854BF3-368A-F693-8052-180B3BEB554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3" creationId="{94C3DC28-30FC-B15B-B229-05371694D4AC}"/>
          </ac:inkMkLst>
        </pc:inkChg>
        <pc:inkChg chg="add del mod">
          <ac:chgData name="Tim Cook" userId="d1c7cfb340f2c7ab" providerId="LiveId" clId="{32BDCE47-5BA2-4BF2-8410-AA9B0C07D908}" dt="2023-04-03T01:26:12.490" v="911"/>
          <ac:inkMkLst>
            <pc:docMk/>
            <pc:sldMk cId="2077976016" sldId="484"/>
            <ac:inkMk id="234" creationId="{793B2F31-AB17-1B49-2E11-2E0961E14A87}"/>
          </ac:inkMkLst>
        </pc:inkChg>
        <pc:inkChg chg="add del mod">
          <ac:chgData name="Tim Cook" userId="d1c7cfb340f2c7ab" providerId="LiveId" clId="{32BDCE47-5BA2-4BF2-8410-AA9B0C07D908}" dt="2023-04-03T01:26:12.490" v="910"/>
          <ac:inkMkLst>
            <pc:docMk/>
            <pc:sldMk cId="2077976016" sldId="484"/>
            <ac:inkMk id="235" creationId="{A926A78E-48AD-E360-388B-8CCFBE1D1319}"/>
          </ac:inkMkLst>
        </pc:inkChg>
        <pc:inkChg chg="add del mod">
          <ac:chgData name="Tim Cook" userId="d1c7cfb340f2c7ab" providerId="LiveId" clId="{32BDCE47-5BA2-4BF2-8410-AA9B0C07D908}" dt="2023-04-03T01:26:12.490" v="908"/>
          <ac:inkMkLst>
            <pc:docMk/>
            <pc:sldMk cId="2077976016" sldId="484"/>
            <ac:inkMk id="236" creationId="{5CF57E0C-1011-032B-E227-7D99F26C01C2}"/>
          </ac:inkMkLst>
        </pc:inkChg>
        <pc:inkChg chg="add del mod">
          <ac:chgData name="Tim Cook" userId="d1c7cfb340f2c7ab" providerId="LiveId" clId="{32BDCE47-5BA2-4BF2-8410-AA9B0C07D908}" dt="2023-04-03T01:26:12.490" v="909"/>
          <ac:inkMkLst>
            <pc:docMk/>
            <pc:sldMk cId="2077976016" sldId="484"/>
            <ac:inkMk id="238" creationId="{6F3C0C90-A1E2-7A56-AE9A-DEFBBD4F1F0E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0" creationId="{9B5248B5-8D17-76F8-B802-02A76039AEF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1" creationId="{F77BC9D2-405B-3D4A-B4CB-A7E17880F4A1}"/>
          </ac:inkMkLst>
        </pc:inkChg>
        <pc:inkChg chg="add del mod">
          <ac:chgData name="Tim Cook" userId="d1c7cfb340f2c7ab" providerId="LiveId" clId="{32BDCE47-5BA2-4BF2-8410-AA9B0C07D908}" dt="2023-04-03T01:26:18.135" v="921"/>
          <ac:inkMkLst>
            <pc:docMk/>
            <pc:sldMk cId="2077976016" sldId="484"/>
            <ac:inkMk id="242" creationId="{68242EC6-E7E2-6EAD-A09C-B9341FD2942A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4" creationId="{6794C237-75FA-FCBE-5BA2-32FF8AD2C2E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5" creationId="{2D39B28F-74D2-D0F1-9716-49C5341E1075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6" creationId="{E747FF2C-79D9-DF05-7A31-018D9FCF23B0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7" creationId="{7D5E4353-6046-56EC-E9EF-923846859F9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8" creationId="{E367D8A9-7022-067E-7153-5344C8462F1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0" creationId="{CA1AF717-6765-A1DC-988D-8DB82F5BCC43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1" creationId="{A25A2453-9873-1D8B-1B91-16A0E905DEF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2" creationId="{AEF79CB4-D361-EE6B-332A-84E64C82DA0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3" creationId="{46A4FD08-9D6A-9FD6-2917-F10CD84DF87D}"/>
          </ac:inkMkLst>
        </pc:inkChg>
      </pc:sldChg>
      <pc:sldChg chg="addSp delSp modSp mod">
        <pc:chgData name="Tim Cook" userId="d1c7cfb340f2c7ab" providerId="LiveId" clId="{32BDCE47-5BA2-4BF2-8410-AA9B0C07D908}" dt="2023-04-03T01:28:40.596" v="1050" actId="1076"/>
        <pc:sldMkLst>
          <pc:docMk/>
          <pc:sldMk cId="3653246030" sldId="485"/>
        </pc:sldMkLst>
        <pc:grpChg chg="del mod">
          <ac:chgData name="Tim Cook" userId="d1c7cfb340f2c7ab" providerId="LiveId" clId="{32BDCE47-5BA2-4BF2-8410-AA9B0C07D908}" dt="2023-04-03T01:27:40.282" v="964"/>
          <ac:grpSpMkLst>
            <pc:docMk/>
            <pc:sldMk cId="3653246030" sldId="485"/>
            <ac:grpSpMk id="7" creationId="{E8863584-7BED-CAF5-868C-A8D9DD6404D0}"/>
          </ac:grpSpMkLst>
        </pc:grpChg>
        <pc:grpChg chg="del mod">
          <ac:chgData name="Tim Cook" userId="d1c7cfb340f2c7ab" providerId="LiveId" clId="{32BDCE47-5BA2-4BF2-8410-AA9B0C07D908}" dt="2023-04-03T01:28:02.670" v="1004"/>
          <ac:grpSpMkLst>
            <pc:docMk/>
            <pc:sldMk cId="3653246030" sldId="485"/>
            <ac:grpSpMk id="12" creationId="{2BBB27D0-74C5-696C-01A6-901A607C25D1}"/>
          </ac:grpSpMkLst>
        </pc:grpChg>
        <pc:grpChg chg="del mod">
          <ac:chgData name="Tim Cook" userId="d1c7cfb340f2c7ab" providerId="LiveId" clId="{32BDCE47-5BA2-4BF2-8410-AA9B0C07D908}" dt="2023-04-03T01:28:02.670" v="997"/>
          <ac:grpSpMkLst>
            <pc:docMk/>
            <pc:sldMk cId="3653246030" sldId="485"/>
            <ac:grpSpMk id="15" creationId="{D471C292-2F02-75E5-C147-F5EAF77C11AA}"/>
          </ac:grpSpMkLst>
        </pc:grpChg>
        <pc:grpChg chg="del mod">
          <ac:chgData name="Tim Cook" userId="d1c7cfb340f2c7ab" providerId="LiveId" clId="{32BDCE47-5BA2-4BF2-8410-AA9B0C07D908}" dt="2023-04-03T01:27:44.365" v="972"/>
          <ac:grpSpMkLst>
            <pc:docMk/>
            <pc:sldMk cId="3653246030" sldId="485"/>
            <ac:grpSpMk id="18" creationId="{36AD4AFD-1936-B040-72C0-87DC268D1681}"/>
          </ac:grpSpMkLst>
        </pc:grpChg>
        <pc:grpChg chg="del mod">
          <ac:chgData name="Tim Cook" userId="d1c7cfb340f2c7ab" providerId="LiveId" clId="{32BDCE47-5BA2-4BF2-8410-AA9B0C07D908}" dt="2023-04-03T01:27:57.224" v="986"/>
          <ac:grpSpMkLst>
            <pc:docMk/>
            <pc:sldMk cId="3653246030" sldId="485"/>
            <ac:grpSpMk id="20" creationId="{7879882C-2AC7-B0E9-A456-D9C0E3F4F1BC}"/>
          </ac:grpSpMkLst>
        </pc:grpChg>
        <pc:grpChg chg="del mod">
          <ac:chgData name="Tim Cook" userId="d1c7cfb340f2c7ab" providerId="LiveId" clId="{32BDCE47-5BA2-4BF2-8410-AA9B0C07D908}" dt="2023-04-03T01:28:02.670" v="1000"/>
          <ac:grpSpMkLst>
            <pc:docMk/>
            <pc:sldMk cId="3653246030" sldId="485"/>
            <ac:grpSpMk id="41" creationId="{B36B6FD4-06F7-CA0C-221E-9CFD7BFF18C9}"/>
          </ac:grpSpMkLst>
        </pc:grpChg>
        <pc:grpChg chg="del mod">
          <ac:chgData name="Tim Cook" userId="d1c7cfb340f2c7ab" providerId="LiveId" clId="{32BDCE47-5BA2-4BF2-8410-AA9B0C07D908}" dt="2023-04-03T01:28:12.148" v="1019"/>
          <ac:grpSpMkLst>
            <pc:docMk/>
            <pc:sldMk cId="3653246030" sldId="485"/>
            <ac:grpSpMk id="59" creationId="{CB1DB475-A0B7-54FF-1A53-E932DFABCBB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3" creationId="{644A50A3-975E-99D2-73BB-D3B04644680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9" creationId="{C97108B9-3795-ADD8-8962-9E0EEFBE23ED}"/>
          </ac:grpSpMkLst>
        </pc:grpChg>
        <pc:grpChg chg="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81" creationId="{0CF56986-3117-26B8-3F3C-606AB28F7C81}"/>
          </ac:grpSpMkLst>
        </pc:grpChg>
        <pc:grpChg chg="mod">
          <ac:chgData name="Tim Cook" userId="d1c7cfb340f2c7ab" providerId="LiveId" clId="{32BDCE47-5BA2-4BF2-8410-AA9B0C07D908}" dt="2023-04-03T01:28:23.752" v="1040"/>
          <ac:grpSpMkLst>
            <pc:docMk/>
            <pc:sldMk cId="3653246030" sldId="485"/>
            <ac:grpSpMk id="101" creationId="{CA31728F-8BE5-FF61-F852-596E6B17780D}"/>
          </ac:grpSpMkLst>
        </pc:grpChg>
        <pc:grpChg chg="del 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0" creationId="{58DEB95F-C621-F273-3523-5C141F3A80DB}"/>
          </ac:grpSpMkLst>
        </pc:grpChg>
        <pc:grpChg chg="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5" creationId="{32FBE108-2A8E-92AB-9EE3-A44239AADD37}"/>
          </ac:grpSpMkLst>
        </pc:grpChg>
        <pc:inkChg chg="add del mod">
          <ac:chgData name="Tim Cook" userId="d1c7cfb340f2c7ab" providerId="LiveId" clId="{32BDCE47-5BA2-4BF2-8410-AA9B0C07D908}" dt="2023-04-03T01:28:02.670" v="1001"/>
          <ac:inkMkLst>
            <pc:docMk/>
            <pc:sldMk cId="3653246030" sldId="485"/>
            <ac:inkMk id="3" creationId="{8BB79FBD-78F6-FFAC-858C-53EDC6ECE4CD}"/>
          </ac:inkMkLst>
        </pc:inkChg>
        <pc:inkChg chg="add del mod">
          <ac:chgData name="Tim Cook" userId="d1c7cfb340f2c7ab" providerId="LiveId" clId="{32BDCE47-5BA2-4BF2-8410-AA9B0C07D908}" dt="2023-04-03T01:28:02.670" v="990"/>
          <ac:inkMkLst>
            <pc:docMk/>
            <pc:sldMk cId="3653246030" sldId="485"/>
            <ac:inkMk id="4" creationId="{6B48D8AD-9DDA-674A-D464-F6F9DAE2B696}"/>
          </ac:inkMkLst>
        </pc:inkChg>
        <pc:inkChg chg="add del mod">
          <ac:chgData name="Tim Cook" userId="d1c7cfb340f2c7ab" providerId="LiveId" clId="{32BDCE47-5BA2-4BF2-8410-AA9B0C07D908}" dt="2023-04-03T01:28:02.670" v="1002"/>
          <ac:inkMkLst>
            <pc:docMk/>
            <pc:sldMk cId="3653246030" sldId="485"/>
            <ac:inkMk id="5" creationId="{9C7FBA48-E60C-BB0F-B9C4-1A96640E1AD2}"/>
          </ac:inkMkLst>
        </pc:inkChg>
        <pc:inkChg chg="add del mod">
          <ac:chgData name="Tim Cook" userId="d1c7cfb340f2c7ab" providerId="LiveId" clId="{32BDCE47-5BA2-4BF2-8410-AA9B0C07D908}" dt="2023-04-03T01:28:02.670" v="1004"/>
          <ac:inkMkLst>
            <pc:docMk/>
            <pc:sldMk cId="3653246030" sldId="485"/>
            <ac:inkMk id="6" creationId="{083CA933-9CCA-C5EA-BC69-52173D7404BE}"/>
          </ac:inkMkLst>
        </pc:inkChg>
        <pc:inkChg chg="add del mod">
          <ac:chgData name="Tim Cook" userId="d1c7cfb340f2c7ab" providerId="LiveId" clId="{32BDCE47-5BA2-4BF2-8410-AA9B0C07D908}" dt="2023-04-03T01:28:02.670" v="995"/>
          <ac:inkMkLst>
            <pc:docMk/>
            <pc:sldMk cId="3653246030" sldId="485"/>
            <ac:inkMk id="8" creationId="{2D401A12-ACEA-0CA6-CD23-A1A651F1C1EE}"/>
          </ac:inkMkLst>
        </pc:inkChg>
        <pc:inkChg chg="add del mod">
          <ac:chgData name="Tim Cook" userId="d1c7cfb340f2c7ab" providerId="LiveId" clId="{32BDCE47-5BA2-4BF2-8410-AA9B0C07D908}" dt="2023-04-03T01:28:02.670" v="1006"/>
          <ac:inkMkLst>
            <pc:docMk/>
            <pc:sldMk cId="3653246030" sldId="485"/>
            <ac:inkMk id="9" creationId="{998ACC87-5A77-AFEB-15F3-69B171FB6F70}"/>
          </ac:inkMkLst>
        </pc:inkChg>
        <pc:inkChg chg="add del mod">
          <ac:chgData name="Tim Cook" userId="d1c7cfb340f2c7ab" providerId="LiveId" clId="{32BDCE47-5BA2-4BF2-8410-AA9B0C07D908}" dt="2023-04-03T01:28:02.670" v="994"/>
          <ac:inkMkLst>
            <pc:docMk/>
            <pc:sldMk cId="3653246030" sldId="485"/>
            <ac:inkMk id="10" creationId="{07B1D493-0249-1674-85F0-CF3691A75007}"/>
          </ac:inkMkLst>
        </pc:inkChg>
        <pc:inkChg chg="add del mod">
          <ac:chgData name="Tim Cook" userId="d1c7cfb340f2c7ab" providerId="LiveId" clId="{32BDCE47-5BA2-4BF2-8410-AA9B0C07D908}" dt="2023-04-03T01:28:02.670" v="996"/>
          <ac:inkMkLst>
            <pc:docMk/>
            <pc:sldMk cId="3653246030" sldId="485"/>
            <ac:inkMk id="11" creationId="{7455B47F-4EE4-1279-9A99-4C89754F6A41}"/>
          </ac:inkMkLst>
        </pc:inkChg>
        <pc:inkChg chg="add del mod">
          <ac:chgData name="Tim Cook" userId="d1c7cfb340f2c7ab" providerId="LiveId" clId="{32BDCE47-5BA2-4BF2-8410-AA9B0C07D908}" dt="2023-04-03T01:28:02.670" v="1003"/>
          <ac:inkMkLst>
            <pc:docMk/>
            <pc:sldMk cId="3653246030" sldId="485"/>
            <ac:inkMk id="13" creationId="{73A3F618-9BE4-0C3E-5B06-A18FD5BB189A}"/>
          </ac:inkMkLst>
        </pc:inkChg>
        <pc:inkChg chg="add del mod">
          <ac:chgData name="Tim Cook" userId="d1c7cfb340f2c7ab" providerId="LiveId" clId="{32BDCE47-5BA2-4BF2-8410-AA9B0C07D908}" dt="2023-04-03T01:28:02.670" v="997"/>
          <ac:inkMkLst>
            <pc:docMk/>
            <pc:sldMk cId="3653246030" sldId="485"/>
            <ac:inkMk id="14" creationId="{DCB41A98-4D67-FDD7-A263-BA486F30410E}"/>
          </ac:inkMkLst>
        </pc:inkChg>
        <pc:inkChg chg="add del mod">
          <ac:chgData name="Tim Cook" userId="d1c7cfb340f2c7ab" providerId="LiveId" clId="{32BDCE47-5BA2-4BF2-8410-AA9B0C07D908}" dt="2023-04-03T01:27:57.224" v="986"/>
          <ac:inkMkLst>
            <pc:docMk/>
            <pc:sldMk cId="3653246030" sldId="485"/>
            <ac:inkMk id="16" creationId="{827983F7-7152-7945-13A5-D581564BAF8F}"/>
          </ac:inkMkLst>
        </pc:inkChg>
        <pc:inkChg chg="add del mod">
          <ac:chgData name="Tim Cook" userId="d1c7cfb340f2c7ab" providerId="LiveId" clId="{32BDCE47-5BA2-4BF2-8410-AA9B0C07D908}" dt="2023-04-03T01:27:57.239" v="987"/>
          <ac:inkMkLst>
            <pc:docMk/>
            <pc:sldMk cId="3653246030" sldId="485"/>
            <ac:inkMk id="17" creationId="{45121488-78EA-FE34-BB84-712BAFE7CD4E}"/>
          </ac:inkMkLst>
        </pc:inkChg>
        <pc:inkChg chg="add del mod">
          <ac:chgData name="Tim Cook" userId="d1c7cfb340f2c7ab" providerId="LiveId" clId="{32BDCE47-5BA2-4BF2-8410-AA9B0C07D908}" dt="2023-04-03T01:27:45.103" v="973"/>
          <ac:inkMkLst>
            <pc:docMk/>
            <pc:sldMk cId="3653246030" sldId="485"/>
            <ac:inkMk id="19" creationId="{113040A6-B2F7-4F91-B998-A2EEEE58A5C5}"/>
          </ac:inkMkLst>
        </pc:inkChg>
        <pc:inkChg chg="add del">
          <ac:chgData name="Tim Cook" userId="d1c7cfb340f2c7ab" providerId="LiveId" clId="{32BDCE47-5BA2-4BF2-8410-AA9B0C07D908}" dt="2023-04-03T01:27:47.857" v="975"/>
          <ac:inkMkLst>
            <pc:docMk/>
            <pc:sldMk cId="3653246030" sldId="485"/>
            <ac:inkMk id="21" creationId="{BD56B0D6-DB1C-2324-684A-1C914F661965}"/>
          </ac:inkMkLst>
        </pc:inkChg>
        <pc:inkChg chg="add del">
          <ac:chgData name="Tim Cook" userId="d1c7cfb340f2c7ab" providerId="LiveId" clId="{32BDCE47-5BA2-4BF2-8410-AA9B0C07D908}" dt="2023-04-03T01:27:50.562" v="977"/>
          <ac:inkMkLst>
            <pc:docMk/>
            <pc:sldMk cId="3653246030" sldId="485"/>
            <ac:inkMk id="22" creationId="{4BA33663-378C-8691-3FA6-4BB42326680E}"/>
          </ac:inkMkLst>
        </pc:inkChg>
        <pc:inkChg chg="add del mod">
          <ac:chgData name="Tim Cook" userId="d1c7cfb340f2c7ab" providerId="LiveId" clId="{32BDCE47-5BA2-4BF2-8410-AA9B0C07D908}" dt="2023-04-03T01:28:02.670" v="999"/>
          <ac:inkMkLst>
            <pc:docMk/>
            <pc:sldMk cId="3653246030" sldId="485"/>
            <ac:inkMk id="23" creationId="{408A9D54-F043-007F-5273-61412C4365A6}"/>
          </ac:inkMkLst>
        </pc:inkChg>
        <pc:inkChg chg="add del mod">
          <ac:chgData name="Tim Cook" userId="d1c7cfb340f2c7ab" providerId="LiveId" clId="{32BDCE47-5BA2-4BF2-8410-AA9B0C07D908}" dt="2023-04-03T01:28:02.670" v="992"/>
          <ac:inkMkLst>
            <pc:docMk/>
            <pc:sldMk cId="3653246030" sldId="485"/>
            <ac:inkMk id="24" creationId="{843F62DF-47C1-5728-9D9F-95FAA1A4FE41}"/>
          </ac:inkMkLst>
        </pc:inkChg>
        <pc:inkChg chg="add del mod">
          <ac:chgData name="Tim Cook" userId="d1c7cfb340f2c7ab" providerId="LiveId" clId="{32BDCE47-5BA2-4BF2-8410-AA9B0C07D908}" dt="2023-04-03T01:28:02.670" v="998"/>
          <ac:inkMkLst>
            <pc:docMk/>
            <pc:sldMk cId="3653246030" sldId="485"/>
            <ac:inkMk id="25" creationId="{80238B3C-BA8C-D8EF-2F64-C55712C8DDEA}"/>
          </ac:inkMkLst>
        </pc:inkChg>
        <pc:inkChg chg="add del mod">
          <ac:chgData name="Tim Cook" userId="d1c7cfb340f2c7ab" providerId="LiveId" clId="{32BDCE47-5BA2-4BF2-8410-AA9B0C07D908}" dt="2023-04-03T01:28:02.670" v="993"/>
          <ac:inkMkLst>
            <pc:docMk/>
            <pc:sldMk cId="3653246030" sldId="485"/>
            <ac:inkMk id="27" creationId="{D78218D1-EFB2-7721-8A2B-FDA00ED15224}"/>
          </ac:inkMkLst>
        </pc:inkChg>
        <pc:inkChg chg="add del mod">
          <ac:chgData name="Tim Cook" userId="d1c7cfb340f2c7ab" providerId="LiveId" clId="{32BDCE47-5BA2-4BF2-8410-AA9B0C07D908}" dt="2023-04-03T01:28:02.670" v="1000"/>
          <ac:inkMkLst>
            <pc:docMk/>
            <pc:sldMk cId="3653246030" sldId="485"/>
            <ac:inkMk id="29" creationId="{C3F2B1C6-5CB3-7444-8AA3-CD273C2E7629}"/>
          </ac:inkMkLst>
        </pc:inkChg>
        <pc:inkChg chg="add del">
          <ac:chgData name="Tim Cook" userId="d1c7cfb340f2c7ab" providerId="LiveId" clId="{32BDCE47-5BA2-4BF2-8410-AA9B0C07D908}" dt="2023-04-03T01:27:57.239" v="988"/>
          <ac:inkMkLst>
            <pc:docMk/>
            <pc:sldMk cId="3653246030" sldId="485"/>
            <ac:inkMk id="37" creationId="{14881649-13D6-3FE3-1075-6DF402234CCC}"/>
          </ac:inkMkLst>
        </pc:inkChg>
        <pc:inkChg chg="add del mod">
          <ac:chgData name="Tim Cook" userId="d1c7cfb340f2c7ab" providerId="LiveId" clId="{32BDCE47-5BA2-4BF2-8410-AA9B0C07D908}" dt="2023-04-03T01:28:02.670" v="991"/>
          <ac:inkMkLst>
            <pc:docMk/>
            <pc:sldMk cId="3653246030" sldId="485"/>
            <ac:inkMk id="39" creationId="{82422E31-0FDF-6FD8-7436-17D2E1396BA2}"/>
          </ac:inkMkLst>
        </pc:inkChg>
        <pc:inkChg chg="add del mod">
          <ac:chgData name="Tim Cook" userId="d1c7cfb340f2c7ab" providerId="LiveId" clId="{32BDCE47-5BA2-4BF2-8410-AA9B0C07D908}" dt="2023-04-03T01:28:02.670" v="1005"/>
          <ac:inkMkLst>
            <pc:docMk/>
            <pc:sldMk cId="3653246030" sldId="485"/>
            <ac:inkMk id="40" creationId="{9F92899B-AE41-A81F-01AC-35629C654F2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4" creationId="{B1936319-ECFB-D493-A3E8-B3D1827401A2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9" creationId="{B0998EED-3249-22D8-55C8-020B92CA54A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50" creationId="{ABDAD88D-8502-4E6F-3EE1-3A8778D7F5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0" creationId="{1B306ED6-799F-A946-F66D-6369C6BA9C3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1" creationId="{3BC69941-1846-F0F0-031C-5A08126CCC85}"/>
          </ac:inkMkLst>
        </pc:inkChg>
        <pc:inkChg chg="add del">
          <ac:chgData name="Tim Cook" userId="d1c7cfb340f2c7ab" providerId="LiveId" clId="{32BDCE47-5BA2-4BF2-8410-AA9B0C07D908}" dt="2023-04-03T01:28:11.797" v="1018"/>
          <ac:inkMkLst>
            <pc:docMk/>
            <pc:sldMk cId="3653246030" sldId="485"/>
            <ac:inkMk id="62" creationId="{B950469F-9EEC-FDA0-885A-A894567EA21D}"/>
          </ac:inkMkLst>
        </pc:inkChg>
        <pc:inkChg chg="add del">
          <ac:chgData name="Tim Cook" userId="d1c7cfb340f2c7ab" providerId="LiveId" clId="{32BDCE47-5BA2-4BF2-8410-AA9B0C07D908}" dt="2023-04-03T01:28:11.797" v="1017"/>
          <ac:inkMkLst>
            <pc:docMk/>
            <pc:sldMk cId="3653246030" sldId="485"/>
            <ac:inkMk id="63" creationId="{8E37E2BF-280A-A928-B437-D12A8D7C0A03}"/>
          </ac:inkMkLst>
        </pc:inkChg>
        <pc:inkChg chg="add del">
          <ac:chgData name="Tim Cook" userId="d1c7cfb340f2c7ab" providerId="LiveId" clId="{32BDCE47-5BA2-4BF2-8410-AA9B0C07D908}" dt="2023-04-03T01:28:11.797" v="1016"/>
          <ac:inkMkLst>
            <pc:docMk/>
            <pc:sldMk cId="3653246030" sldId="485"/>
            <ac:inkMk id="64" creationId="{813820FE-955F-5A3F-AEFB-7A697D7605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5" creationId="{AA5DDAAB-54E1-6E81-6DAD-6BCADAADFC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6" creationId="{0CCDBC7C-C424-E25B-E364-25520AB158CC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7" creationId="{B5FDA5EC-B40D-0BF1-BB79-F036D5B1BC07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0" creationId="{5664572D-1FB4-9210-CE9A-55D40252CEF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2" creationId="{1985EAB8-727F-812D-5088-0E94F725481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3" creationId="{F458FDA6-25BD-C7F1-4992-91D092A09F4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4" creationId="{74669B29-9C51-1B89-D959-AED651E440E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5" creationId="{4ECC083D-493D-A2EC-5A60-01926B16FC6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6" creationId="{25D1E42E-8677-4809-A019-6B24D2F06ED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7" creationId="{91933B02-C4BC-DEB6-8766-04DBD7816F99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0" creationId="{060D284A-B46D-FB31-3A33-BABBB821A8A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1" creationId="{C7295AF0-D92D-DCE1-DD1C-F30D48F5B9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2" creationId="{60609632-40E1-5F83-DC19-98BDFAFC635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3" creationId="{71C6A4E6-C7A8-7205-BEBA-2A2E4EE60CD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4" creationId="{5537949A-5844-2DD9-59CA-794CFB21541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6" creationId="{E552B828-91C3-ADA9-335A-353590AC5D9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7" creationId="{9C8F8CF1-C653-97B4-213D-3ABDA4E5B99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0" creationId="{EECA9667-1997-0E14-A390-6D1F31612F9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4" creationId="{37571C34-5B4A-0A57-A4C5-28259FBBCAE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17" creationId="{95DEDAF2-BA75-2EAE-F118-0DDAAD2D88EE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1" creationId="{5FF8F494-02A2-247A-B930-53F1A72D471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2" creationId="{9767B41D-3B56-BBF3-228B-C1FC56E9A2D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3" creationId="{048A702D-5E7B-A01C-10F4-A90396EE083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4" creationId="{8C804541-A57E-6998-537C-5F4D0DD571F4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AEB4F299-989A-45D1-A35F-38CF48D9D77D}"/>
    <pc:docChg chg="modSld">
      <pc:chgData name="Tim Cook" userId="d1c7cfb340f2c7ab" providerId="LiveId" clId="{AEB4F299-989A-45D1-A35F-38CF48D9D77D}" dt="2023-03-29T00:45:00.606" v="370"/>
      <pc:docMkLst>
        <pc:docMk/>
      </pc:docMkLst>
      <pc:sldChg chg="addSp delSp modSp mod">
        <pc:chgData name="Tim Cook" userId="d1c7cfb340f2c7ab" providerId="LiveId" clId="{AEB4F299-989A-45D1-A35F-38CF48D9D77D}" dt="2023-03-29T00:35:13.365" v="133" actId="1076"/>
        <pc:sldMkLst>
          <pc:docMk/>
          <pc:sldMk cId="3273576346" sldId="475"/>
        </pc:sldMkLst>
        <pc:grpChg chg="del mod">
          <ac:chgData name="Tim Cook" userId="d1c7cfb340f2c7ab" providerId="LiveId" clId="{AEB4F299-989A-45D1-A35F-38CF48D9D77D}" dt="2023-03-29T00:32:21.112" v="25"/>
          <ac:grpSpMkLst>
            <pc:docMk/>
            <pc:sldMk cId="3273576346" sldId="475"/>
            <ac:grpSpMk id="17" creationId="{5099628F-44E4-546A-2CA8-12D3F7E50205}"/>
          </ac:grpSpMkLst>
        </pc:grpChg>
        <pc:grpChg chg="del 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2" creationId="{39BBDD06-761B-3EBD-D6EF-5C6DFF9AF336}"/>
          </ac:grpSpMkLst>
        </pc:grpChg>
        <pc:grpChg chg="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6" creationId="{2336CE89-3364-25EF-F4FA-FAA63F619B7A}"/>
          </ac:grpSpMkLst>
        </pc:grpChg>
        <pc:grpChg chg="del mod">
          <ac:chgData name="Tim Cook" userId="d1c7cfb340f2c7ab" providerId="LiveId" clId="{AEB4F299-989A-45D1-A35F-38CF48D9D77D}" dt="2023-03-29T00:32:45.187" v="68"/>
          <ac:grpSpMkLst>
            <pc:docMk/>
            <pc:sldMk cId="3273576346" sldId="475"/>
            <ac:grpSpMk id="33" creationId="{10E106D7-9660-5740-50A8-D838966312DB}"/>
          </ac:grpSpMkLst>
        </pc:grpChg>
        <pc:grpChg chg="del mod">
          <ac:chgData name="Tim Cook" userId="d1c7cfb340f2c7ab" providerId="LiveId" clId="{AEB4F299-989A-45D1-A35F-38CF48D9D77D}" dt="2023-03-29T00:32:39.259" v="62"/>
          <ac:grpSpMkLst>
            <pc:docMk/>
            <pc:sldMk cId="3273576346" sldId="475"/>
            <ac:grpSpMk id="44" creationId="{A4473266-C890-6768-51B4-9139CC21E885}"/>
          </ac:grpSpMkLst>
        </pc:grpChg>
        <pc:grpChg chg="del mod">
          <ac:chgData name="Tim Cook" userId="d1c7cfb340f2c7ab" providerId="LiveId" clId="{AEB4F299-989A-45D1-A35F-38CF48D9D77D}" dt="2023-03-29T00:32:46.145" v="71"/>
          <ac:grpSpMkLst>
            <pc:docMk/>
            <pc:sldMk cId="3273576346" sldId="475"/>
            <ac:grpSpMk id="46" creationId="{217FA6C0-92A5-A442-7D40-F64422779F2D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7" creationId="{F94F3435-A30A-D8D3-DC27-E22D3F96D97B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8" creationId="{AC30776E-CC78-0D3F-C384-4BA416474380}"/>
          </ac:grpSpMkLst>
        </pc:grpChg>
        <pc:grpChg chg="del mod">
          <ac:chgData name="Tim Cook" userId="d1c7cfb340f2c7ab" providerId="LiveId" clId="{AEB4F299-989A-45D1-A35F-38CF48D9D77D}" dt="2023-03-29T00:34:55.234" v="103"/>
          <ac:grpSpMkLst>
            <pc:docMk/>
            <pc:sldMk cId="3273576346" sldId="475"/>
            <ac:grpSpMk id="69" creationId="{EE4552EE-179D-BD1F-CA55-CB24D004E2A2}"/>
          </ac:grpSpMkLst>
        </pc:grpChg>
        <pc:grpChg chg="mod">
          <ac:chgData name="Tim Cook" userId="d1c7cfb340f2c7ab" providerId="LiveId" clId="{AEB4F299-989A-45D1-A35F-38CF48D9D77D}" dt="2023-03-29T00:34:52.599" v="96"/>
          <ac:grpSpMkLst>
            <pc:docMk/>
            <pc:sldMk cId="3273576346" sldId="475"/>
            <ac:grpSpMk id="70" creationId="{58173C7A-1CC0-EA90-76C6-87EA3732F398}"/>
          </ac:grpSpMkLst>
        </pc:grpChg>
        <pc:grpChg chg="del 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89" creationId="{6CB9888D-2129-A767-544C-06C7B9939284}"/>
          </ac:grpSpMkLst>
        </pc:grpChg>
        <pc:grpChg chg="mod">
          <ac:chgData name="Tim Cook" userId="d1c7cfb340f2c7ab" providerId="LiveId" clId="{AEB4F299-989A-45D1-A35F-38CF48D9D77D}" dt="2023-03-29T00:35:03.337" v="121"/>
          <ac:grpSpMkLst>
            <pc:docMk/>
            <pc:sldMk cId="3273576346" sldId="475"/>
            <ac:grpSpMk id="90" creationId="{CDA529EC-6E58-1C5C-1227-6F9F72DD5047}"/>
          </ac:grpSpMkLst>
        </pc:grpChg>
        <pc:grpChg chg="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97" creationId="{D76093BC-4DF1-A42E-A228-B74EFEA1CC65}"/>
          </ac:grpSpMkLst>
        </pc:grpChg>
        <pc:inkChg chg="add del">
          <ac:chgData name="Tim Cook" userId="d1c7cfb340f2c7ab" providerId="LiveId" clId="{AEB4F299-989A-45D1-A35F-38CF48D9D77D}" dt="2023-03-29T00:31:59.483" v="4"/>
          <ac:inkMkLst>
            <pc:docMk/>
            <pc:sldMk cId="3273576346" sldId="475"/>
            <ac:inkMk id="4" creationId="{B1890043-6181-DED1-ACF7-1EFB9A999BFE}"/>
          </ac:inkMkLst>
        </pc:inkChg>
        <pc:inkChg chg="add del">
          <ac:chgData name="Tim Cook" userId="d1c7cfb340f2c7ab" providerId="LiveId" clId="{AEB4F299-989A-45D1-A35F-38CF48D9D77D}" dt="2023-03-29T00:31:59.491" v="7"/>
          <ac:inkMkLst>
            <pc:docMk/>
            <pc:sldMk cId="3273576346" sldId="475"/>
            <ac:inkMk id="5" creationId="{EBE11787-8750-D0A1-E05F-FA00D88016AA}"/>
          </ac:inkMkLst>
        </pc:inkChg>
        <pc:inkChg chg="add del">
          <ac:chgData name="Tim Cook" userId="d1c7cfb340f2c7ab" providerId="LiveId" clId="{AEB4F299-989A-45D1-A35F-38CF48D9D77D}" dt="2023-03-29T00:31:59.491" v="6"/>
          <ac:inkMkLst>
            <pc:docMk/>
            <pc:sldMk cId="3273576346" sldId="475"/>
            <ac:inkMk id="6" creationId="{9705C1DB-064E-6BE2-FE0D-6449F34025B7}"/>
          </ac:inkMkLst>
        </pc:inkChg>
        <pc:inkChg chg="add del">
          <ac:chgData name="Tim Cook" userId="d1c7cfb340f2c7ab" providerId="LiveId" clId="{AEB4F299-989A-45D1-A35F-38CF48D9D77D}" dt="2023-03-29T00:31:59.491" v="5"/>
          <ac:inkMkLst>
            <pc:docMk/>
            <pc:sldMk cId="3273576346" sldId="475"/>
            <ac:inkMk id="7" creationId="{FD9477A5-F9BE-A271-4EC2-0F604A5D1118}"/>
          </ac:inkMkLst>
        </pc:inkChg>
        <pc:inkChg chg="add del">
          <ac:chgData name="Tim Cook" userId="d1c7cfb340f2c7ab" providerId="LiveId" clId="{AEB4F299-989A-45D1-A35F-38CF48D9D77D}" dt="2023-03-29T00:32:04.632" v="10"/>
          <ac:inkMkLst>
            <pc:docMk/>
            <pc:sldMk cId="3273576346" sldId="475"/>
            <ac:inkMk id="8" creationId="{F93B8ADC-CF51-DEB7-2C9F-DF42551F3354}"/>
          </ac:inkMkLst>
        </pc:inkChg>
        <pc:inkChg chg="add del">
          <ac:chgData name="Tim Cook" userId="d1c7cfb340f2c7ab" providerId="LiveId" clId="{AEB4F299-989A-45D1-A35F-38CF48D9D77D}" dt="2023-03-29T00:32:05.880" v="11"/>
          <ac:inkMkLst>
            <pc:docMk/>
            <pc:sldMk cId="3273576346" sldId="475"/>
            <ac:inkMk id="9" creationId="{25412F3D-55CB-EF93-171A-5A8F1BA380CB}"/>
          </ac:inkMkLst>
        </pc:inkChg>
        <pc:inkChg chg="add del">
          <ac:chgData name="Tim Cook" userId="d1c7cfb340f2c7ab" providerId="LiveId" clId="{AEB4F299-989A-45D1-A35F-38CF48D9D77D}" dt="2023-03-29T00:32:15.624" v="17"/>
          <ac:inkMkLst>
            <pc:docMk/>
            <pc:sldMk cId="3273576346" sldId="475"/>
            <ac:inkMk id="10" creationId="{3C198361-88FE-0CCD-509F-BEC52AA9421B}"/>
          </ac:inkMkLst>
        </pc:inkChg>
        <pc:inkChg chg="add del">
          <ac:chgData name="Tim Cook" userId="d1c7cfb340f2c7ab" providerId="LiveId" clId="{AEB4F299-989A-45D1-A35F-38CF48D9D77D}" dt="2023-03-29T00:32:15.624" v="16"/>
          <ac:inkMkLst>
            <pc:docMk/>
            <pc:sldMk cId="3273576346" sldId="475"/>
            <ac:inkMk id="11" creationId="{2D03A574-FD53-4A30-5CFD-E22BF346E2C9}"/>
          </ac:inkMkLst>
        </pc:inkChg>
        <pc:inkChg chg="add del">
          <ac:chgData name="Tim Cook" userId="d1c7cfb340f2c7ab" providerId="LiveId" clId="{AEB4F299-989A-45D1-A35F-38CF48D9D77D}" dt="2023-03-29T00:32:15.624" v="15"/>
          <ac:inkMkLst>
            <pc:docMk/>
            <pc:sldMk cId="3273576346" sldId="475"/>
            <ac:inkMk id="12" creationId="{9350F176-4BE9-DE1C-495D-36D660F67806}"/>
          </ac:inkMkLst>
        </pc:inkChg>
        <pc:inkChg chg="add del mod">
          <ac:chgData name="Tim Cook" userId="d1c7cfb340f2c7ab" providerId="LiveId" clId="{AEB4F299-989A-45D1-A35F-38CF48D9D77D}" dt="2023-03-29T00:32:21.112" v="24"/>
          <ac:inkMkLst>
            <pc:docMk/>
            <pc:sldMk cId="3273576346" sldId="475"/>
            <ac:inkMk id="13" creationId="{6C0CC8C2-5828-AD82-90F6-FF9EA805E0C8}"/>
          </ac:inkMkLst>
        </pc:inkChg>
        <pc:inkChg chg="add del mod">
          <ac:chgData name="Tim Cook" userId="d1c7cfb340f2c7ab" providerId="LiveId" clId="{AEB4F299-989A-45D1-A35F-38CF48D9D77D}" dt="2023-03-29T00:32:21.112" v="25"/>
          <ac:inkMkLst>
            <pc:docMk/>
            <pc:sldMk cId="3273576346" sldId="475"/>
            <ac:inkMk id="14" creationId="{BDAC3BDF-AB50-C5B1-AA96-0E71E543201A}"/>
          </ac:inkMkLst>
        </pc:inkChg>
        <pc:inkChg chg="add del mod">
          <ac:chgData name="Tim Cook" userId="d1c7cfb340f2c7ab" providerId="LiveId" clId="{AEB4F299-989A-45D1-A35F-38CF48D9D77D}" dt="2023-03-29T00:32:21.112" v="23"/>
          <ac:inkMkLst>
            <pc:docMk/>
            <pc:sldMk cId="3273576346" sldId="475"/>
            <ac:inkMk id="15" creationId="{FDDA9A39-1A08-7253-EB99-2FA1A3A45177}"/>
          </ac:inkMkLst>
        </pc:inkChg>
        <pc:inkChg chg="add del mod">
          <ac:chgData name="Tim Cook" userId="d1c7cfb340f2c7ab" providerId="LiveId" clId="{AEB4F299-989A-45D1-A35F-38CF48D9D77D}" dt="2023-03-29T00:32:21.112" v="26"/>
          <ac:inkMkLst>
            <pc:docMk/>
            <pc:sldMk cId="3273576346" sldId="475"/>
            <ac:inkMk id="16" creationId="{088F3A57-5F79-2211-843C-8389A34AFF0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8" creationId="{4AEB840B-7468-9BB6-02FF-252C55ACF18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9" creationId="{2BCB6242-154F-A10A-FEFF-F3E55A2692B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0" creationId="{EE6DBD70-241D-D0D6-B1DE-08AA88814DD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1" creationId="{C7A33F92-F7DF-8454-7F83-7B95E1D4F7AB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3" creationId="{F3F27A39-5826-6BAD-5384-E97286D2C69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4" creationId="{0E8855DB-2FBB-66DC-EC77-CC5D3BB55B5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5" creationId="{91EB9E28-8617-DB88-0A0F-0B19B0AEB0D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7" creationId="{AD49A47F-C3B1-1F4A-7043-19865DE056A6}"/>
          </ac:inkMkLst>
        </pc:inkChg>
        <pc:inkChg chg="add del mod">
          <ac:chgData name="Tim Cook" userId="d1c7cfb340f2c7ab" providerId="LiveId" clId="{AEB4F299-989A-45D1-A35F-38CF48D9D77D}" dt="2023-03-29T00:32:46.145" v="70"/>
          <ac:inkMkLst>
            <pc:docMk/>
            <pc:sldMk cId="3273576346" sldId="475"/>
            <ac:inkMk id="28" creationId="{63A8EEFF-F41B-5E68-61DD-26B84B3C9C71}"/>
          </ac:inkMkLst>
        </pc:inkChg>
        <pc:inkChg chg="add del mod">
          <ac:chgData name="Tim Cook" userId="d1c7cfb340f2c7ab" providerId="LiveId" clId="{AEB4F299-989A-45D1-A35F-38CF48D9D77D}" dt="2023-03-29T00:32:46.145" v="69"/>
          <ac:inkMkLst>
            <pc:docMk/>
            <pc:sldMk cId="3273576346" sldId="475"/>
            <ac:inkMk id="29" creationId="{E20E1B77-F39C-FEFC-D281-C3BE2FDF3893}"/>
          </ac:inkMkLst>
        </pc:inkChg>
        <pc:inkChg chg="add del mod">
          <ac:chgData name="Tim Cook" userId="d1c7cfb340f2c7ab" providerId="LiveId" clId="{AEB4F299-989A-45D1-A35F-38CF48D9D77D}" dt="2023-03-29T00:32:40.892" v="66"/>
          <ac:inkMkLst>
            <pc:docMk/>
            <pc:sldMk cId="3273576346" sldId="475"/>
            <ac:inkMk id="30" creationId="{8A63FD84-E67A-2FF8-4D4B-407598AE2B7F}"/>
          </ac:inkMkLst>
        </pc:inkChg>
        <pc:inkChg chg="add del mod">
          <ac:chgData name="Tim Cook" userId="d1c7cfb340f2c7ab" providerId="LiveId" clId="{AEB4F299-989A-45D1-A35F-38CF48D9D77D}" dt="2023-03-29T00:32:40.892" v="65"/>
          <ac:inkMkLst>
            <pc:docMk/>
            <pc:sldMk cId="3273576346" sldId="475"/>
            <ac:inkMk id="31" creationId="{D380D4B8-BA9A-1DD5-9F37-7066AF352A37}"/>
          </ac:inkMkLst>
        </pc:inkChg>
        <pc:inkChg chg="add del mod">
          <ac:chgData name="Tim Cook" userId="d1c7cfb340f2c7ab" providerId="LiveId" clId="{AEB4F299-989A-45D1-A35F-38CF48D9D77D}" dt="2023-03-29T00:32:40.892" v="64"/>
          <ac:inkMkLst>
            <pc:docMk/>
            <pc:sldMk cId="3273576346" sldId="475"/>
            <ac:inkMk id="32" creationId="{A96DFC99-0B53-1B16-3F91-A22DE494FB42}"/>
          </ac:inkMkLst>
        </pc:inkChg>
        <pc:inkChg chg="add del">
          <ac:chgData name="Tim Cook" userId="d1c7cfb340f2c7ab" providerId="LiveId" clId="{AEB4F299-989A-45D1-A35F-38CF48D9D77D}" dt="2023-03-29T00:32:34.871" v="49"/>
          <ac:inkMkLst>
            <pc:docMk/>
            <pc:sldMk cId="3273576346" sldId="475"/>
            <ac:inkMk id="34" creationId="{50B75CFB-263D-DCFA-1925-41899468D26A}"/>
          </ac:inkMkLst>
        </pc:inkChg>
        <pc:inkChg chg="add del">
          <ac:chgData name="Tim Cook" userId="d1c7cfb340f2c7ab" providerId="LiveId" clId="{AEB4F299-989A-45D1-A35F-38CF48D9D77D}" dt="2023-03-29T00:32:34.871" v="52"/>
          <ac:inkMkLst>
            <pc:docMk/>
            <pc:sldMk cId="3273576346" sldId="475"/>
            <ac:inkMk id="35" creationId="{3D6BCC82-4146-AC31-2C9D-65360F12851B}"/>
          </ac:inkMkLst>
        </pc:inkChg>
        <pc:inkChg chg="add del">
          <ac:chgData name="Tim Cook" userId="d1c7cfb340f2c7ab" providerId="LiveId" clId="{AEB4F299-989A-45D1-A35F-38CF48D9D77D}" dt="2023-03-29T00:32:34.871" v="51"/>
          <ac:inkMkLst>
            <pc:docMk/>
            <pc:sldMk cId="3273576346" sldId="475"/>
            <ac:inkMk id="36" creationId="{331C3991-E808-CD44-B947-D9ACCAD88CFD}"/>
          </ac:inkMkLst>
        </pc:inkChg>
        <pc:inkChg chg="add del">
          <ac:chgData name="Tim Cook" userId="d1c7cfb340f2c7ab" providerId="LiveId" clId="{AEB4F299-989A-45D1-A35F-38CF48D9D77D}" dt="2023-03-29T00:32:34.871" v="48"/>
          <ac:inkMkLst>
            <pc:docMk/>
            <pc:sldMk cId="3273576346" sldId="475"/>
            <ac:inkMk id="37" creationId="{5E9F0ED8-2B03-7B98-DD3D-CE385828A9F8}"/>
          </ac:inkMkLst>
        </pc:inkChg>
        <pc:inkChg chg="add del">
          <ac:chgData name="Tim Cook" userId="d1c7cfb340f2c7ab" providerId="LiveId" clId="{AEB4F299-989A-45D1-A35F-38CF48D9D77D}" dt="2023-03-29T00:32:34.871" v="50"/>
          <ac:inkMkLst>
            <pc:docMk/>
            <pc:sldMk cId="3273576346" sldId="475"/>
            <ac:inkMk id="38" creationId="{810C88D2-7464-D8E0-36A2-12C8833EC114}"/>
          </ac:inkMkLst>
        </pc:inkChg>
        <pc:inkChg chg="add del mod">
          <ac:chgData name="Tim Cook" userId="d1c7cfb340f2c7ab" providerId="LiveId" clId="{AEB4F299-989A-45D1-A35F-38CF48D9D77D}" dt="2023-03-29T00:32:39.259" v="59"/>
          <ac:inkMkLst>
            <pc:docMk/>
            <pc:sldMk cId="3273576346" sldId="475"/>
            <ac:inkMk id="39" creationId="{E927D845-BAA8-D64C-9BDA-3F2D8B424D73}"/>
          </ac:inkMkLst>
        </pc:inkChg>
        <pc:inkChg chg="add del mod">
          <ac:chgData name="Tim Cook" userId="d1c7cfb340f2c7ab" providerId="LiveId" clId="{AEB4F299-989A-45D1-A35F-38CF48D9D77D}" dt="2023-03-29T00:32:39.259" v="61"/>
          <ac:inkMkLst>
            <pc:docMk/>
            <pc:sldMk cId="3273576346" sldId="475"/>
            <ac:inkMk id="40" creationId="{9C5241F3-FB9F-2B55-9A5B-9A2AAFF2A44D}"/>
          </ac:inkMkLst>
        </pc:inkChg>
        <pc:inkChg chg="add del mod">
          <ac:chgData name="Tim Cook" userId="d1c7cfb340f2c7ab" providerId="LiveId" clId="{AEB4F299-989A-45D1-A35F-38CF48D9D77D}" dt="2023-03-29T00:32:39.259" v="60"/>
          <ac:inkMkLst>
            <pc:docMk/>
            <pc:sldMk cId="3273576346" sldId="475"/>
            <ac:inkMk id="41" creationId="{2B679055-0ED9-634F-8C37-47EB420CF252}"/>
          </ac:inkMkLst>
        </pc:inkChg>
        <pc:inkChg chg="add del mod">
          <ac:chgData name="Tim Cook" userId="d1c7cfb340f2c7ab" providerId="LiveId" clId="{AEB4F299-989A-45D1-A35F-38CF48D9D77D}" dt="2023-03-29T00:32:39.259" v="62"/>
          <ac:inkMkLst>
            <pc:docMk/>
            <pc:sldMk cId="3273576346" sldId="475"/>
            <ac:inkMk id="42" creationId="{7BBF7CEE-80F5-C3F1-6B0F-F88AEC88DAC5}"/>
          </ac:inkMkLst>
        </pc:inkChg>
        <pc:inkChg chg="add del mod">
          <ac:chgData name="Tim Cook" userId="d1c7cfb340f2c7ab" providerId="LiveId" clId="{AEB4F299-989A-45D1-A35F-38CF48D9D77D}" dt="2023-03-29T00:32:39.259" v="63"/>
          <ac:inkMkLst>
            <pc:docMk/>
            <pc:sldMk cId="3273576346" sldId="475"/>
            <ac:inkMk id="43" creationId="{7A4B421F-DA70-7D53-5E95-36B482BBE5C7}"/>
          </ac:inkMkLst>
        </pc:inkChg>
        <pc:inkChg chg="add del mod">
          <ac:chgData name="Tim Cook" userId="d1c7cfb340f2c7ab" providerId="LiveId" clId="{AEB4F299-989A-45D1-A35F-38CF48D9D77D}" dt="2023-03-29T00:32:46.145" v="71"/>
          <ac:inkMkLst>
            <pc:docMk/>
            <pc:sldMk cId="3273576346" sldId="475"/>
            <ac:inkMk id="45" creationId="{3E375F9C-ADDA-622A-AEA6-9BDDEB9BE6E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7" creationId="{83EF3823-F3AA-AE5D-7E86-7D151255607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8" creationId="{31CBBF9C-CFD3-F09F-2D67-0B4C11811D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9" creationId="{699B6687-E479-FC79-7B80-C474EAB454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0" creationId="{4973A47A-C313-FC26-33DA-1FF76829F45E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1" creationId="{64DF902A-CE0E-672B-BB94-B7CB31167C1A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2" creationId="{0C7865CC-7330-F5BD-3FF3-BF7446FCD71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3" creationId="{80055155-99CA-99AE-5FDF-D5E29F31810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4" creationId="{8148931B-3E7D-92C4-CEC4-374B9D097E2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5" creationId="{645DDB4A-F751-EE1F-406A-D627DDEAC9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6" creationId="{8F762F30-35CB-6A58-CA1E-07D9516F422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59" creationId="{4DA63B5C-0C5D-E642-F597-036EDB196A4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0" creationId="{872BE53F-3F68-7D9F-00CC-8D7203461E0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1" creationId="{4469872F-145E-25E4-864C-404C7DE056B3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2" creationId="{6F22F54C-3416-95F6-E0FA-65F3E99124C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3" creationId="{F167AAAB-B5E0-5D52-C9EA-7A57EA99AA6F}"/>
          </ac:inkMkLst>
        </pc:inkChg>
        <pc:inkChg chg="add del">
          <ac:chgData name="Tim Cook" userId="d1c7cfb340f2c7ab" providerId="LiveId" clId="{AEB4F299-989A-45D1-A35F-38CF48D9D77D}" dt="2023-03-29T00:34:52.559" v="95"/>
          <ac:inkMkLst>
            <pc:docMk/>
            <pc:sldMk cId="3273576346" sldId="475"/>
            <ac:inkMk id="64" creationId="{E18C1082-E9C4-4814-DF1A-CB5D46EE93D2}"/>
          </ac:inkMkLst>
        </pc:inkChg>
        <pc:inkChg chg="add del mod">
          <ac:chgData name="Tim Cook" userId="d1c7cfb340f2c7ab" providerId="LiveId" clId="{AEB4F299-989A-45D1-A35F-38CF48D9D77D}" dt="2023-03-29T00:34:55.234" v="103"/>
          <ac:inkMkLst>
            <pc:docMk/>
            <pc:sldMk cId="3273576346" sldId="475"/>
            <ac:inkMk id="65" creationId="{B4FC55D7-EBA2-9B04-1970-05B2FF2705D9}"/>
          </ac:inkMkLst>
        </pc:inkChg>
        <pc:inkChg chg="add del mod">
          <ac:chgData name="Tim Cook" userId="d1c7cfb340f2c7ab" providerId="LiveId" clId="{AEB4F299-989A-45D1-A35F-38CF48D9D77D}" dt="2023-03-29T00:34:55.235" v="104"/>
          <ac:inkMkLst>
            <pc:docMk/>
            <pc:sldMk cId="3273576346" sldId="475"/>
            <ac:inkMk id="66" creationId="{20144EFB-6119-8042-A346-D939CBCFB259}"/>
          </ac:inkMkLst>
        </pc:inkChg>
        <pc:inkChg chg="add del mod">
          <ac:chgData name="Tim Cook" userId="d1c7cfb340f2c7ab" providerId="LiveId" clId="{AEB4F299-989A-45D1-A35F-38CF48D9D77D}" dt="2023-03-29T00:34:55.233" v="102"/>
          <ac:inkMkLst>
            <pc:docMk/>
            <pc:sldMk cId="3273576346" sldId="475"/>
            <ac:inkMk id="67" creationId="{5EDB3093-2E34-E64A-906A-73F161FC8578}"/>
          </ac:inkMkLst>
        </pc:inkChg>
        <pc:inkChg chg="add del mod">
          <ac:chgData name="Tim Cook" userId="d1c7cfb340f2c7ab" providerId="LiveId" clId="{AEB4F299-989A-45D1-A35F-38CF48D9D77D}" dt="2023-03-29T00:34:55.233" v="100"/>
          <ac:inkMkLst>
            <pc:docMk/>
            <pc:sldMk cId="3273576346" sldId="475"/>
            <ac:inkMk id="68" creationId="{13C477BC-22D5-EB51-CB21-025682D12C78}"/>
          </ac:inkMkLst>
        </pc:inkChg>
        <pc:inkChg chg="add del">
          <ac:chgData name="Tim Cook" userId="d1c7cfb340f2c7ab" providerId="LiveId" clId="{AEB4F299-989A-45D1-A35F-38CF48D9D77D}" dt="2023-03-29T00:34:55.233" v="101"/>
          <ac:inkMkLst>
            <pc:docMk/>
            <pc:sldMk cId="3273576346" sldId="475"/>
            <ac:inkMk id="71" creationId="{A461C6DB-2EC2-17C6-A3D8-869301588BE1}"/>
          </ac:inkMkLst>
        </pc:inkChg>
        <pc:inkChg chg="add del">
          <ac:chgData name="Tim Cook" userId="d1c7cfb340f2c7ab" providerId="LiveId" clId="{AEB4F299-989A-45D1-A35F-38CF48D9D77D}" dt="2023-03-29T00:34:55.232" v="99"/>
          <ac:inkMkLst>
            <pc:docMk/>
            <pc:sldMk cId="3273576346" sldId="475"/>
            <ac:inkMk id="72" creationId="{A0688188-69CC-9222-2844-2AE2BA27E14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3" creationId="{FA554BF0-DDBA-1225-B695-8452AADC412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4" creationId="{2073D57B-BA21-0CE5-A172-3166135DC80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5" creationId="{21D55420-EAB9-910E-EB82-A9413BC1275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6" creationId="{F0D7438B-CA08-B6AD-668F-F7DB99C025B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7" creationId="{3E6E4EE1-1ECD-BB58-15D5-FAB54D82BEB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8" creationId="{65B4CF1D-1962-D345-3951-B82A0CC667A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9" creationId="{210B10EC-202A-7680-0EC0-0BD77A5C88B1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0" creationId="{FC1591FA-A94A-4915-8283-8038175CC02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1" creationId="{81BAAE6F-62BB-B2F2-7649-4E0972AAE7A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2" creationId="{961F7EBC-D16A-D381-3F27-4C922B322A6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3" creationId="{CD354544-9112-55E4-A01E-95443145637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4" creationId="{110B21EA-BBA7-7E33-9578-C7680357292E}"/>
          </ac:inkMkLst>
        </pc:inkChg>
        <pc:inkChg chg="add del mod">
          <ac:chgData name="Tim Cook" userId="d1c7cfb340f2c7ab" providerId="LiveId" clId="{AEB4F299-989A-45D1-A35F-38CF48D9D77D}" dt="2023-03-29T00:35:04.045" v="125"/>
          <ac:inkMkLst>
            <pc:docMk/>
            <pc:sldMk cId="3273576346" sldId="475"/>
            <ac:inkMk id="85" creationId="{8076FB0E-AC2C-32D2-B6FA-F625754E128F}"/>
          </ac:inkMkLst>
        </pc:inkChg>
        <pc:inkChg chg="add del mod">
          <ac:chgData name="Tim Cook" userId="d1c7cfb340f2c7ab" providerId="LiveId" clId="{AEB4F299-989A-45D1-A35F-38CF48D9D77D}" dt="2023-03-29T00:35:04.045" v="122"/>
          <ac:inkMkLst>
            <pc:docMk/>
            <pc:sldMk cId="3273576346" sldId="475"/>
            <ac:inkMk id="86" creationId="{29AABDDC-8882-60F2-321E-C8CADE40A330}"/>
          </ac:inkMkLst>
        </pc:inkChg>
        <pc:inkChg chg="add del mod">
          <ac:chgData name="Tim Cook" userId="d1c7cfb340f2c7ab" providerId="LiveId" clId="{AEB4F299-989A-45D1-A35F-38CF48D9D77D}" dt="2023-03-29T00:35:04.045" v="123"/>
          <ac:inkMkLst>
            <pc:docMk/>
            <pc:sldMk cId="3273576346" sldId="475"/>
            <ac:inkMk id="87" creationId="{A54A96E8-2098-AF68-9F08-2DE0BCC7FE88}"/>
          </ac:inkMkLst>
        </pc:inkChg>
        <pc:inkChg chg="add del mod">
          <ac:chgData name="Tim Cook" userId="d1c7cfb340f2c7ab" providerId="LiveId" clId="{AEB4F299-989A-45D1-A35F-38CF48D9D77D}" dt="2023-03-29T00:35:04.045" v="124"/>
          <ac:inkMkLst>
            <pc:docMk/>
            <pc:sldMk cId="3273576346" sldId="475"/>
            <ac:inkMk id="88" creationId="{261328CD-3FAE-781B-463F-47E1640385FB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1" creationId="{E6BA7BD3-317C-8B52-BFCA-C101D2BBFBE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2" creationId="{A9AE3600-1E99-160F-BF23-0E4FD041A546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3" creationId="{367A77E5-CC32-FE7F-ABC4-EF764B82ECD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4" creationId="{9EBB2FC9-41BD-849F-6B75-1CABDD9FB109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5" creationId="{B48A2C0B-C418-3346-87C3-E3201686C96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6" creationId="{E0E00C12-3A7B-BD3B-10C5-4AC0359A4478}"/>
          </ac:inkMkLst>
        </pc:inkChg>
      </pc:sldChg>
      <pc:sldChg chg="addSp delSp modSp mod">
        <pc:chgData name="Tim Cook" userId="d1c7cfb340f2c7ab" providerId="LiveId" clId="{AEB4F299-989A-45D1-A35F-38CF48D9D77D}" dt="2023-03-29T00:37:48.731" v="207" actId="1076"/>
        <pc:sldMkLst>
          <pc:docMk/>
          <pc:sldMk cId="2799099025" sldId="476"/>
        </pc:sldMkLst>
        <pc:grpChg chg="del mod">
          <ac:chgData name="Tim Cook" userId="d1c7cfb340f2c7ab" providerId="LiveId" clId="{AEB4F299-989A-45D1-A35F-38CF48D9D77D}" dt="2023-03-29T00:35:42.877" v="139"/>
          <ac:grpSpMkLst>
            <pc:docMk/>
            <pc:sldMk cId="2799099025" sldId="476"/>
            <ac:grpSpMk id="6" creationId="{9C75195F-324F-94D5-9336-B3FE58C489D2}"/>
          </ac:grpSpMkLst>
        </pc:grpChg>
        <pc:grpChg chg="del mod">
          <ac:chgData name="Tim Cook" userId="d1c7cfb340f2c7ab" providerId="LiveId" clId="{AEB4F299-989A-45D1-A35F-38CF48D9D77D}" dt="2023-03-29T00:35:44.318" v="141"/>
          <ac:grpSpMkLst>
            <pc:docMk/>
            <pc:sldMk cId="2799099025" sldId="476"/>
            <ac:grpSpMk id="8" creationId="{C713F128-20B0-054B-2B9D-AAA70FFEC577}"/>
          </ac:grpSpMkLst>
        </pc:grpChg>
        <pc:grpChg chg="del mod">
          <ac:chgData name="Tim Cook" userId="d1c7cfb340f2c7ab" providerId="LiveId" clId="{AEB4F299-989A-45D1-A35F-38CF48D9D77D}" dt="2023-03-29T00:35:46.203" v="143"/>
          <ac:grpSpMkLst>
            <pc:docMk/>
            <pc:sldMk cId="2799099025" sldId="476"/>
            <ac:grpSpMk id="10" creationId="{A8AED43A-E8A4-4ABE-809D-F471721D5B59}"/>
          </ac:grpSpMkLst>
        </pc:grpChg>
        <pc:grpChg chg="del mod">
          <ac:chgData name="Tim Cook" userId="d1c7cfb340f2c7ab" providerId="LiveId" clId="{AEB4F299-989A-45D1-A35F-38CF48D9D77D}" dt="2023-03-29T00:36:08.160" v="148"/>
          <ac:grpSpMkLst>
            <pc:docMk/>
            <pc:sldMk cId="2799099025" sldId="476"/>
            <ac:grpSpMk id="12" creationId="{18B51ACC-1F9C-E6DE-CFDF-A08A5E97F8FA}"/>
          </ac:grpSpMkLst>
        </pc:grpChg>
        <pc:grpChg chg="mod">
          <ac:chgData name="Tim Cook" userId="d1c7cfb340f2c7ab" providerId="LiveId" clId="{AEB4F299-989A-45D1-A35F-38CF48D9D77D}" dt="2023-03-29T00:36:14.384" v="154"/>
          <ac:grpSpMkLst>
            <pc:docMk/>
            <pc:sldMk cId="2799099025" sldId="476"/>
            <ac:grpSpMk id="17" creationId="{6BA36380-D1CE-A81E-4F1D-B81C530467B8}"/>
          </ac:grpSpMkLst>
        </pc:grpChg>
        <pc:grpChg chg="del 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7" creationId="{62D649B6-E9B3-E11A-F024-432F319ED345}"/>
          </ac:grpSpMkLst>
        </pc:grpChg>
        <pc:grpChg chg="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AEB4F299-989A-45D1-A35F-38CF48D9D77D}" dt="2023-03-29T00:36:35.248" v="174"/>
          <ac:grpSpMkLst>
            <pc:docMk/>
            <pc:sldMk cId="2799099025" sldId="476"/>
            <ac:grpSpMk id="32" creationId="{DD641DC7-B536-D226-61C5-4458FEE08317}"/>
          </ac:grpSpMkLst>
        </pc:grpChg>
        <pc:grpChg chg="del mod">
          <ac:chgData name="Tim Cook" userId="d1c7cfb340f2c7ab" providerId="LiveId" clId="{AEB4F299-989A-45D1-A35F-38CF48D9D77D}" dt="2023-03-29T00:36:42.387" v="183"/>
          <ac:grpSpMkLst>
            <pc:docMk/>
            <pc:sldMk cId="2799099025" sldId="476"/>
            <ac:grpSpMk id="38" creationId="{B601667C-931B-80DA-3122-864702CE9CF1}"/>
          </ac:grpSpMkLst>
        </pc:grpChg>
        <pc:grpChg chg="del mod">
          <ac:chgData name="Tim Cook" userId="d1c7cfb340f2c7ab" providerId="LiveId" clId="{AEB4F299-989A-45D1-A35F-38CF48D9D77D}" dt="2023-03-29T00:36:54.855" v="187"/>
          <ac:grpSpMkLst>
            <pc:docMk/>
            <pc:sldMk cId="2799099025" sldId="476"/>
            <ac:grpSpMk id="40" creationId="{40502EBA-93B6-D92F-F5C1-8E1ECCB8F613}"/>
          </ac:grpSpMkLst>
        </pc:grpChg>
        <pc:grpChg chg="del mod">
          <ac:chgData name="Tim Cook" userId="d1c7cfb340f2c7ab" providerId="LiveId" clId="{AEB4F299-989A-45D1-A35F-38CF48D9D77D}" dt="2023-03-29T00:37:04.222" v="197"/>
          <ac:grpSpMkLst>
            <pc:docMk/>
            <pc:sldMk cId="2799099025" sldId="476"/>
            <ac:grpSpMk id="46" creationId="{27410891-772D-6710-4865-F7C85762B99D}"/>
          </ac:grpSpMkLst>
        </pc:grpChg>
        <pc:grpChg chg="mod">
          <ac:chgData name="Tim Cook" userId="d1c7cfb340f2c7ab" providerId="LiveId" clId="{AEB4F299-989A-45D1-A35F-38CF48D9D77D}" dt="2023-03-29T00:37:04.784" v="201"/>
          <ac:grpSpMkLst>
            <pc:docMk/>
            <pc:sldMk cId="2799099025" sldId="476"/>
            <ac:grpSpMk id="49" creationId="{4FA2F8B1-47C5-DFB8-43B8-1C5DCAFB8889}"/>
          </ac:grpSpMkLst>
        </pc:grpChg>
        <pc:inkChg chg="add del mod">
          <ac:chgData name="Tim Cook" userId="d1c7cfb340f2c7ab" providerId="LiveId" clId="{AEB4F299-989A-45D1-A35F-38CF48D9D77D}" dt="2023-03-29T00:36:07.193" v="145"/>
          <ac:inkMkLst>
            <pc:docMk/>
            <pc:sldMk cId="2799099025" sldId="476"/>
            <ac:inkMk id="3" creationId="{A96393DD-62AA-1BD6-2BD5-C961057CB74F}"/>
          </ac:inkMkLst>
        </pc:inkChg>
        <pc:inkChg chg="add del mod">
          <ac:chgData name="Tim Cook" userId="d1c7cfb340f2c7ab" providerId="LiveId" clId="{AEB4F299-989A-45D1-A35F-38CF48D9D77D}" dt="2023-03-29T00:36:07.193" v="146"/>
          <ac:inkMkLst>
            <pc:docMk/>
            <pc:sldMk cId="2799099025" sldId="476"/>
            <ac:inkMk id="4" creationId="{B14B2FED-AD1C-2356-37E2-AF4DF9FC8FCC}"/>
          </ac:inkMkLst>
        </pc:inkChg>
        <pc:inkChg chg="add del mod">
          <ac:chgData name="Tim Cook" userId="d1c7cfb340f2c7ab" providerId="LiveId" clId="{AEB4F299-989A-45D1-A35F-38CF48D9D77D}" dt="2023-03-29T00:36:08.160" v="148"/>
          <ac:inkMkLst>
            <pc:docMk/>
            <pc:sldMk cId="2799099025" sldId="476"/>
            <ac:inkMk id="5" creationId="{257CBE64-6FDB-7025-D323-319C35608CE6}"/>
          </ac:inkMkLst>
        </pc:inkChg>
        <pc:inkChg chg="add del mod">
          <ac:chgData name="Tim Cook" userId="d1c7cfb340f2c7ab" providerId="LiveId" clId="{AEB4F299-989A-45D1-A35F-38CF48D9D77D}" dt="2023-03-29T00:36:07.193" v="144"/>
          <ac:inkMkLst>
            <pc:docMk/>
            <pc:sldMk cId="2799099025" sldId="476"/>
            <ac:inkMk id="7" creationId="{7AFFE658-8934-6B6F-54EA-28FC7A4508CD}"/>
          </ac:inkMkLst>
        </pc:inkChg>
        <pc:inkChg chg="add del mod">
          <ac:chgData name="Tim Cook" userId="d1c7cfb340f2c7ab" providerId="LiveId" clId="{AEB4F299-989A-45D1-A35F-38CF48D9D77D}" dt="2023-03-29T00:36:08.152" v="147"/>
          <ac:inkMkLst>
            <pc:docMk/>
            <pc:sldMk cId="2799099025" sldId="476"/>
            <ac:inkMk id="9" creationId="{C5318B9E-3BB4-FBC4-42B1-823B1C1B550C}"/>
          </ac:inkMkLst>
        </pc:inkChg>
        <pc:inkChg chg="add del mod">
          <ac:chgData name="Tim Cook" userId="d1c7cfb340f2c7ab" providerId="LiveId" clId="{AEB4F299-989A-45D1-A35F-38CF48D9D77D}" dt="2023-03-29T00:36:08.160" v="149"/>
          <ac:inkMkLst>
            <pc:docMk/>
            <pc:sldMk cId="2799099025" sldId="476"/>
            <ac:inkMk id="11" creationId="{713F780C-0DD4-E388-1BCB-2152939F6CA9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3" creationId="{F840287C-8D1A-CAD1-467C-970710388F3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4" creationId="{4FAA894D-CCD7-4C71-DF6E-3679863320D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5" creationId="{034438F3-A1DF-2253-2302-EDC1D2CB679D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6" creationId="{3763C2F3-A98C-3BC2-97C8-0A15974CC3DC}"/>
          </ac:inkMkLst>
        </pc:inkChg>
        <pc:inkChg chg="add del">
          <ac:chgData name="Tim Cook" userId="d1c7cfb340f2c7ab" providerId="LiveId" clId="{AEB4F299-989A-45D1-A35F-38CF48D9D77D}" dt="2023-03-29T00:36:18.649" v="156"/>
          <ac:inkMkLst>
            <pc:docMk/>
            <pc:sldMk cId="2799099025" sldId="476"/>
            <ac:inkMk id="18" creationId="{EB4DBB23-4CD4-0A4A-FA89-C4A2F04621F7}"/>
          </ac:inkMkLst>
        </pc:inkChg>
        <pc:inkChg chg="add del">
          <ac:chgData name="Tim Cook" userId="d1c7cfb340f2c7ab" providerId="LiveId" clId="{AEB4F299-989A-45D1-A35F-38CF48D9D77D}" dt="2023-03-29T00:36:22.026" v="158"/>
          <ac:inkMkLst>
            <pc:docMk/>
            <pc:sldMk cId="2799099025" sldId="476"/>
            <ac:inkMk id="19" creationId="{6E5CFEEB-4FC5-9D01-B2CE-E6188B13496E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0" creationId="{D719166C-1ABD-EB1E-0F53-49C6DA58B6FD}"/>
          </ac:inkMkLst>
        </pc:inkChg>
        <pc:inkChg chg="add del">
          <ac:chgData name="Tim Cook" userId="d1c7cfb340f2c7ab" providerId="LiveId" clId="{AEB4F299-989A-45D1-A35F-38CF48D9D77D}" dt="2023-03-29T00:36:26.682" v="164"/>
          <ac:inkMkLst>
            <pc:docMk/>
            <pc:sldMk cId="2799099025" sldId="476"/>
            <ac:inkMk id="21" creationId="{8064B04E-6AFE-FB6F-537C-BC0F65E2E353}"/>
          </ac:inkMkLst>
        </pc:inkChg>
        <pc:inkChg chg="add del">
          <ac:chgData name="Tim Cook" userId="d1c7cfb340f2c7ab" providerId="LiveId" clId="{AEB4F299-989A-45D1-A35F-38CF48D9D77D}" dt="2023-03-29T00:36:26.682" v="163"/>
          <ac:inkMkLst>
            <pc:docMk/>
            <pc:sldMk cId="2799099025" sldId="476"/>
            <ac:inkMk id="22" creationId="{E110699D-91F1-EACC-CFBD-7E236FB0349E}"/>
          </ac:inkMkLst>
        </pc:inkChg>
        <pc:inkChg chg="add del">
          <ac:chgData name="Tim Cook" userId="d1c7cfb340f2c7ab" providerId="LiveId" clId="{AEB4F299-989A-45D1-A35F-38CF48D9D77D}" dt="2023-03-29T00:36:26.682" v="165"/>
          <ac:inkMkLst>
            <pc:docMk/>
            <pc:sldMk cId="2799099025" sldId="476"/>
            <ac:inkMk id="23" creationId="{F949C83A-8E62-4126-0D2C-F555BCE6342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4" creationId="{5E57AB79-7C56-5863-540B-5D64D91FE0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5" creationId="{B6B1A0AD-8106-A5DA-F116-375EE22166A7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6" creationId="{9FD0DB49-6697-9173-4DEE-DCDEA8277FFA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8" creationId="{5909EB30-6BDF-3A2A-3C1C-62D690E702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0" creationId="{0E00768A-2244-6E96-1688-4974EF139FE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1" creationId="{7D544D21-4CE9-47EC-0D67-39B6EDAC80B8}"/>
          </ac:inkMkLst>
        </pc:inkChg>
        <pc:inkChg chg="add del mod">
          <ac:chgData name="Tim Cook" userId="d1c7cfb340f2c7ab" providerId="LiveId" clId="{AEB4F299-989A-45D1-A35F-38CF48D9D77D}" dt="2023-03-29T00:36:54.855" v="186"/>
          <ac:inkMkLst>
            <pc:docMk/>
            <pc:sldMk cId="2799099025" sldId="476"/>
            <ac:inkMk id="33" creationId="{03B30392-48EF-5801-75B0-93FED51B1A8B}"/>
          </ac:inkMkLst>
        </pc:inkChg>
        <pc:inkChg chg="add del mod">
          <ac:chgData name="Tim Cook" userId="d1c7cfb340f2c7ab" providerId="LiveId" clId="{AEB4F299-989A-45D1-A35F-38CF48D9D77D}" dt="2023-03-29T00:36:54.855" v="188"/>
          <ac:inkMkLst>
            <pc:docMk/>
            <pc:sldMk cId="2799099025" sldId="476"/>
            <ac:inkMk id="34" creationId="{99158BCF-D154-3709-6E49-BA68EAF20813}"/>
          </ac:inkMkLst>
        </pc:inkChg>
        <pc:inkChg chg="add del mod">
          <ac:chgData name="Tim Cook" userId="d1c7cfb340f2c7ab" providerId="LiveId" clId="{AEB4F299-989A-45D1-A35F-38CF48D9D77D}" dt="2023-03-29T00:36:39.637" v="181"/>
          <ac:inkMkLst>
            <pc:docMk/>
            <pc:sldMk cId="2799099025" sldId="476"/>
            <ac:inkMk id="35" creationId="{50E1B5B1-6A85-528E-161F-6A0ADCA83FA1}"/>
          </ac:inkMkLst>
        </pc:inkChg>
        <pc:inkChg chg="add del mod">
          <ac:chgData name="Tim Cook" userId="d1c7cfb340f2c7ab" providerId="LiveId" clId="{AEB4F299-989A-45D1-A35F-38CF48D9D77D}" dt="2023-03-29T00:36:54.855" v="187"/>
          <ac:inkMkLst>
            <pc:docMk/>
            <pc:sldMk cId="2799099025" sldId="476"/>
            <ac:inkMk id="36" creationId="{1F1C546B-CED5-1370-2A74-F99B219AFAA9}"/>
          </ac:inkMkLst>
        </pc:inkChg>
        <pc:inkChg chg="add del mod">
          <ac:chgData name="Tim Cook" userId="d1c7cfb340f2c7ab" providerId="LiveId" clId="{AEB4F299-989A-45D1-A35F-38CF48D9D77D}" dt="2023-03-29T00:36:54.855" v="185"/>
          <ac:inkMkLst>
            <pc:docMk/>
            <pc:sldMk cId="2799099025" sldId="476"/>
            <ac:inkMk id="37" creationId="{075998C6-C435-EDD8-ECCB-D7D20680DEFD}"/>
          </ac:inkMkLst>
        </pc:inkChg>
        <pc:inkChg chg="add del mod">
          <ac:chgData name="Tim Cook" userId="d1c7cfb340f2c7ab" providerId="LiveId" clId="{AEB4F299-989A-45D1-A35F-38CF48D9D77D}" dt="2023-03-29T00:36:54.847" v="184"/>
          <ac:inkMkLst>
            <pc:docMk/>
            <pc:sldMk cId="2799099025" sldId="476"/>
            <ac:inkMk id="39" creationId="{29FD1CAE-1E82-1EE7-C9FF-3AA81345F070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1" creationId="{75522D0F-48DF-0945-7AA4-070576DF8BC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2" creationId="{71E6AFA3-C239-7098-8368-07E87E82F67F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3" creationId="{9807B0A9-A067-B63B-26FB-F9E2CFE3F7C4}"/>
          </ac:inkMkLst>
        </pc:inkChg>
        <pc:inkChg chg="add del mod">
          <ac:chgData name="Tim Cook" userId="d1c7cfb340f2c7ab" providerId="LiveId" clId="{AEB4F299-989A-45D1-A35F-38CF48D9D77D}" dt="2023-03-29T00:37:04.784" v="200"/>
          <ac:inkMkLst>
            <pc:docMk/>
            <pc:sldMk cId="2799099025" sldId="476"/>
            <ac:inkMk id="44" creationId="{0561167A-36D3-53A9-6D32-CC2C487AA3CC}"/>
          </ac:inkMkLst>
        </pc:inkChg>
        <pc:inkChg chg="add del mod">
          <ac:chgData name="Tim Cook" userId="d1c7cfb340f2c7ab" providerId="LiveId" clId="{AEB4F299-989A-45D1-A35F-38CF48D9D77D}" dt="2023-03-29T00:37:04.784" v="199"/>
          <ac:inkMkLst>
            <pc:docMk/>
            <pc:sldMk cId="2799099025" sldId="476"/>
            <ac:inkMk id="45" creationId="{A4E54B17-4497-77EA-A51A-A69BCD6B052D}"/>
          </ac:inkMkLst>
        </pc:inkChg>
        <pc:inkChg chg="add del mod">
          <ac:chgData name="Tim Cook" userId="d1c7cfb340f2c7ab" providerId="LiveId" clId="{AEB4F299-989A-45D1-A35F-38CF48D9D77D}" dt="2023-03-29T00:37:04.784" v="201"/>
          <ac:inkMkLst>
            <pc:docMk/>
            <pc:sldMk cId="2799099025" sldId="476"/>
            <ac:inkMk id="47" creationId="{A284D72D-0C81-C865-EC7E-429956EEF790}"/>
          </ac:inkMkLst>
        </pc:inkChg>
        <pc:inkChg chg="add del mod">
          <ac:chgData name="Tim Cook" userId="d1c7cfb340f2c7ab" providerId="LiveId" clId="{AEB4F299-989A-45D1-A35F-38CF48D9D77D}" dt="2023-03-29T00:37:04.784" v="198"/>
          <ac:inkMkLst>
            <pc:docMk/>
            <pc:sldMk cId="2799099025" sldId="476"/>
            <ac:inkMk id="48" creationId="{AC7C352B-5BAE-D0FA-3685-253D8946FFE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0" creationId="{CD8A4158-9A0F-81E0-2478-F5C23D238CE3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1" creationId="{0993DA8A-AB44-D215-3377-1DACBE2FB974}"/>
          </ac:inkMkLst>
        </pc:inkChg>
      </pc:sldChg>
      <pc:sldChg chg="addSp delSp modSp mod">
        <pc:chgData name="Tim Cook" userId="d1c7cfb340f2c7ab" providerId="LiveId" clId="{AEB4F299-989A-45D1-A35F-38CF48D9D77D}" dt="2023-03-29T00:45:00.606" v="370"/>
        <pc:sldMkLst>
          <pc:docMk/>
          <pc:sldMk cId="1739644181" sldId="477"/>
        </pc:sldMkLst>
        <pc:grpChg chg="del mod">
          <ac:chgData name="Tim Cook" userId="d1c7cfb340f2c7ab" providerId="LiveId" clId="{AEB4F299-989A-45D1-A35F-38CF48D9D77D}" dt="2023-03-29T00:40:32.768" v="218"/>
          <ac:grpSpMkLst>
            <pc:docMk/>
            <pc:sldMk cId="1739644181" sldId="477"/>
            <ac:grpSpMk id="15" creationId="{76D6C93D-BB67-EEDA-D7D6-5DE9B0613E4E}"/>
          </ac:grpSpMkLst>
        </pc:grpChg>
        <pc:grpChg chg="del mod">
          <ac:chgData name="Tim Cook" userId="d1c7cfb340f2c7ab" providerId="LiveId" clId="{AEB4F299-989A-45D1-A35F-38CF48D9D77D}" dt="2023-03-29T00:42:07.745" v="249"/>
          <ac:grpSpMkLst>
            <pc:docMk/>
            <pc:sldMk cId="1739644181" sldId="477"/>
            <ac:grpSpMk id="43" creationId="{1FFC0A71-6B2A-D429-B624-4C33654EF97F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2" creationId="{7F390A0E-85B9-A41D-6AEC-FCF14FC651DC}"/>
          </ac:grpSpMkLst>
        </pc:grpChg>
        <pc:grpChg chg="del mod">
          <ac:chgData name="Tim Cook" userId="d1c7cfb340f2c7ab" providerId="LiveId" clId="{AEB4F299-989A-45D1-A35F-38CF48D9D77D}" dt="2023-03-29T00:42:26.630" v="267"/>
          <ac:grpSpMkLst>
            <pc:docMk/>
            <pc:sldMk cId="1739644181" sldId="477"/>
            <ac:grpSpMk id="66" creationId="{2D13990B-6E9C-219D-411D-B283426A2C4D}"/>
          </ac:grpSpMkLst>
        </pc:grpChg>
        <pc:grpChg chg="del mod">
          <ac:chgData name="Tim Cook" userId="d1c7cfb340f2c7ab" providerId="LiveId" clId="{AEB4F299-989A-45D1-A35F-38CF48D9D77D}" dt="2023-03-29T00:42:33.104" v="274"/>
          <ac:grpSpMkLst>
            <pc:docMk/>
            <pc:sldMk cId="1739644181" sldId="477"/>
            <ac:grpSpMk id="70" creationId="{A1420B25-D5B6-1FB9-2465-06E4810A18BA}"/>
          </ac:grpSpMkLst>
        </pc:grpChg>
        <pc:grpChg chg="del mod">
          <ac:chgData name="Tim Cook" userId="d1c7cfb340f2c7ab" providerId="LiveId" clId="{AEB4F299-989A-45D1-A35F-38CF48D9D77D}" dt="2023-03-29T00:42:35.354" v="276"/>
          <ac:grpSpMkLst>
            <pc:docMk/>
            <pc:sldMk cId="1739644181" sldId="477"/>
            <ac:grpSpMk id="72" creationId="{DBD92E16-3481-5C9D-CC79-5EE513707A59}"/>
          </ac:grpSpMkLst>
        </pc:grpChg>
        <pc:grpChg chg="del mod">
          <ac:chgData name="Tim Cook" userId="d1c7cfb340f2c7ab" providerId="LiveId" clId="{AEB4F299-989A-45D1-A35F-38CF48D9D77D}" dt="2023-03-29T00:42:41.586" v="288"/>
          <ac:grpSpMkLst>
            <pc:docMk/>
            <pc:sldMk cId="1739644181" sldId="477"/>
            <ac:grpSpMk id="74" creationId="{4D4748BB-39BF-D8DD-3656-C8EFFA006D12}"/>
          </ac:grpSpMkLst>
        </pc:grpChg>
        <pc:grpChg chg="del mod">
          <ac:chgData name="Tim Cook" userId="d1c7cfb340f2c7ab" providerId="LiveId" clId="{AEB4F299-989A-45D1-A35F-38CF48D9D77D}" dt="2023-03-29T00:42:41.586" v="287"/>
          <ac:grpSpMkLst>
            <pc:docMk/>
            <pc:sldMk cId="1739644181" sldId="477"/>
            <ac:grpSpMk id="79" creationId="{4B0EAC09-D6AD-2B2D-1217-DEEA2306960D}"/>
          </ac:grpSpMkLst>
        </pc:grpChg>
        <pc:grpChg chg="del mod">
          <ac:chgData name="Tim Cook" userId="d1c7cfb340f2c7ab" providerId="LiveId" clId="{AEB4F299-989A-45D1-A35F-38CF48D9D77D}" dt="2023-03-29T00:42:51.404" v="300"/>
          <ac:grpSpMkLst>
            <pc:docMk/>
            <pc:sldMk cId="1739644181" sldId="477"/>
            <ac:grpSpMk id="85" creationId="{60E67509-73D3-C5D6-CCE0-84F99EFE9673}"/>
          </ac:grpSpMkLst>
        </pc:grpChg>
        <pc:grpChg chg="del mod">
          <ac:chgData name="Tim Cook" userId="d1c7cfb340f2c7ab" providerId="LiveId" clId="{AEB4F299-989A-45D1-A35F-38CF48D9D77D}" dt="2023-03-29T00:43:46.283" v="327"/>
          <ac:grpSpMkLst>
            <pc:docMk/>
            <pc:sldMk cId="1739644181" sldId="477"/>
            <ac:grpSpMk id="89" creationId="{873E541B-1FE0-E726-F61B-03685082D911}"/>
          </ac:grpSpMkLst>
        </pc:grpChg>
        <pc:grpChg chg="del mod">
          <ac:chgData name="Tim Cook" userId="d1c7cfb340f2c7ab" providerId="LiveId" clId="{AEB4F299-989A-45D1-A35F-38CF48D9D77D}" dt="2023-03-29T00:43:49.311" v="329"/>
          <ac:grpSpMkLst>
            <pc:docMk/>
            <pc:sldMk cId="1739644181" sldId="477"/>
            <ac:grpSpMk id="94" creationId="{E710DEE9-B9C6-F7D2-2534-624001DC4DDC}"/>
          </ac:grpSpMkLst>
        </pc:grpChg>
        <pc:grpChg chg="del mod">
          <ac:chgData name="Tim Cook" userId="d1c7cfb340f2c7ab" providerId="LiveId" clId="{AEB4F299-989A-45D1-A35F-38CF48D9D77D}" dt="2023-03-29T00:43:21.982" v="315"/>
          <ac:grpSpMkLst>
            <pc:docMk/>
            <pc:sldMk cId="1739644181" sldId="477"/>
            <ac:grpSpMk id="99" creationId="{6DB0CE89-7F5F-1588-0AC5-49C5B010E746}"/>
          </ac:grpSpMkLst>
        </pc:grpChg>
        <pc:grpChg chg="mod">
          <ac:chgData name="Tim Cook" userId="d1c7cfb340f2c7ab" providerId="LiveId" clId="{AEB4F299-989A-45D1-A35F-38CF48D9D77D}" dt="2023-03-29T00:43:22.617" v="31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AEB4F299-989A-45D1-A35F-38CF48D9D77D}" dt="2023-03-29T00:43:25.970" v="319"/>
          <ac:grpSpMkLst>
            <pc:docMk/>
            <pc:sldMk cId="1739644181" sldId="477"/>
            <ac:grpSpMk id="104" creationId="{D072AAC4-9648-94A5-7BAA-2440EFABF28C}"/>
          </ac:grpSpMkLst>
        </pc:grpChg>
        <pc:grpChg chg="del mod">
          <ac:chgData name="Tim Cook" userId="d1c7cfb340f2c7ab" providerId="LiveId" clId="{AEB4F299-989A-45D1-A35F-38CF48D9D77D}" dt="2023-03-29T00:44:04.075" v="337"/>
          <ac:grpSpMkLst>
            <pc:docMk/>
            <pc:sldMk cId="1739644181" sldId="477"/>
            <ac:grpSpMk id="109" creationId="{64DE1411-FFAD-5A2B-2ACA-806873B0EDDB}"/>
          </ac:grpSpMkLst>
        </pc:grpChg>
        <pc:grpChg chg="mod">
          <ac:chgData name="Tim Cook" userId="d1c7cfb340f2c7ab" providerId="LiveId" clId="{AEB4F299-989A-45D1-A35F-38CF48D9D77D}" dt="2023-03-29T00:43:57.528" v="335"/>
          <ac:grpSpMkLst>
            <pc:docMk/>
            <pc:sldMk cId="1739644181" sldId="477"/>
            <ac:grpSpMk id="113" creationId="{7B75F977-3393-62BA-6E5F-C33C57080976}"/>
          </ac:grpSpMkLst>
        </pc:grpChg>
        <pc:grpChg chg="del 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15" creationId="{2D3E5700-043F-3B00-0C1A-07F2915915EA}"/>
          </ac:grpSpMkLst>
        </pc:grpChg>
        <pc:grpChg chg="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AEB4F299-989A-45D1-A35F-38CF48D9D77D}" dt="2023-03-29T00:44:21.396" v="348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AEB4F299-989A-45D1-A35F-38CF48D9D77D}" dt="2023-03-29T00:44:37.139" v="352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AEB4F299-989A-45D1-A35F-38CF48D9D77D}" dt="2023-03-29T00:44:44.909" v="357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AEB4F299-989A-45D1-A35F-38CF48D9D77D}" dt="2023-03-29T00:44:51.983" v="360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AEB4F299-989A-45D1-A35F-38CF48D9D77D}" dt="2023-03-29T00:45:00.606" v="370"/>
          <ac:grpSpMkLst>
            <pc:docMk/>
            <pc:sldMk cId="1739644181" sldId="477"/>
            <ac:grpSpMk id="148" creationId="{A04C9F08-35D9-3504-6202-423E7407F515}"/>
          </ac:grpSpMkLst>
        </pc:grpChg>
        <pc:inkChg chg="add del">
          <ac:chgData name="Tim Cook" userId="d1c7cfb340f2c7ab" providerId="LiveId" clId="{AEB4F299-989A-45D1-A35F-38CF48D9D77D}" dt="2023-03-29T00:40:36.673" v="221"/>
          <ac:inkMkLst>
            <pc:docMk/>
            <pc:sldMk cId="1739644181" sldId="477"/>
            <ac:inkMk id="3" creationId="{5EFADC26-BE6D-8A72-7827-8A445635C2D3}"/>
          </ac:inkMkLst>
        </pc:inkChg>
        <pc:inkChg chg="add del">
          <ac:chgData name="Tim Cook" userId="d1c7cfb340f2c7ab" providerId="LiveId" clId="{AEB4F299-989A-45D1-A35F-38CF48D9D77D}" dt="2023-03-29T00:41:41.650" v="228"/>
          <ac:inkMkLst>
            <pc:docMk/>
            <pc:sldMk cId="1739644181" sldId="477"/>
            <ac:inkMk id="3" creationId="{9612D91A-D8AF-5917-DD50-22E4F96209D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8" creationId="{D7410DC4-9C78-E4F3-EC48-9FF853FE031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4" creationId="{429C92D5-0D10-7E45-BE4E-2EA614D50ABB}"/>
          </ac:inkMkLst>
        </pc:inkChg>
        <pc:inkChg chg="add del">
          <ac:chgData name="Tim Cook" userId="d1c7cfb340f2c7ab" providerId="LiveId" clId="{AEB4F299-989A-45D1-A35F-38CF48D9D77D}" dt="2023-03-29T00:42:21.677" v="261"/>
          <ac:inkMkLst>
            <pc:docMk/>
            <pc:sldMk cId="1739644181" sldId="477"/>
            <ac:inkMk id="15" creationId="{91D5BEA5-A5A4-C7E3-0E1A-7DEF15FF4241}"/>
          </ac:inkMkLst>
        </pc:inkChg>
        <pc:inkChg chg="del mod">
          <ac:chgData name="Tim Cook" userId="d1c7cfb340f2c7ab" providerId="LiveId" clId="{AEB4F299-989A-45D1-A35F-38CF48D9D77D}" dt="2023-03-29T00:40:32.768" v="219"/>
          <ac:inkMkLst>
            <pc:docMk/>
            <pc:sldMk cId="1739644181" sldId="477"/>
            <ac:inkMk id="16" creationId="{80A0E6EE-7CE7-26D0-23B5-21207C14E93A}"/>
          </ac:inkMkLst>
        </pc:inkChg>
        <pc:inkChg chg="add del mod">
          <ac:chgData name="Tim Cook" userId="d1c7cfb340f2c7ab" providerId="LiveId" clId="{AEB4F299-989A-45D1-A35F-38CF48D9D77D}" dt="2023-03-29T00:42:08.075" v="250"/>
          <ac:inkMkLst>
            <pc:docMk/>
            <pc:sldMk cId="1739644181" sldId="477"/>
            <ac:inkMk id="16" creationId="{FF236FCE-9D67-1C4A-4167-31A61CFC6FB6}"/>
          </ac:inkMkLst>
        </pc:inkChg>
        <pc:inkChg chg="del mod">
          <ac:chgData name="Tim Cook" userId="d1c7cfb340f2c7ab" providerId="LiveId" clId="{AEB4F299-989A-45D1-A35F-38CF48D9D77D}" dt="2023-03-29T00:40:32.768" v="218"/>
          <ac:inkMkLst>
            <pc:docMk/>
            <pc:sldMk cId="1739644181" sldId="477"/>
            <ac:inkMk id="17" creationId="{323BFC00-30D7-F6F3-28A8-CA15C088BF7B}"/>
          </ac:inkMkLst>
        </pc:inkChg>
        <pc:inkChg chg="add del mod">
          <ac:chgData name="Tim Cook" userId="d1c7cfb340f2c7ab" providerId="LiveId" clId="{AEB4F299-989A-45D1-A35F-38CF48D9D77D}" dt="2023-03-29T00:42:07.745" v="249"/>
          <ac:inkMkLst>
            <pc:docMk/>
            <pc:sldMk cId="1739644181" sldId="477"/>
            <ac:inkMk id="17" creationId="{6C3153A5-595A-6297-5541-BCD546A9F987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1" creationId="{351CE3D0-8788-7EA0-65DE-B4D3015B38BE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2" creationId="{51E6631F-1A56-A38F-A856-AEB8FD7EFCDF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3" creationId="{B38062A8-3617-6BC7-9AAB-EE08CDB4020A}"/>
          </ac:inkMkLst>
        </pc:inkChg>
        <pc:inkChg chg="add del">
          <ac:chgData name="Tim Cook" userId="d1c7cfb340f2c7ab" providerId="LiveId" clId="{AEB4F299-989A-45D1-A35F-38CF48D9D77D}" dt="2023-03-29T00:40:40.470" v="223"/>
          <ac:inkMkLst>
            <pc:docMk/>
            <pc:sldMk cId="1739644181" sldId="477"/>
            <ac:inkMk id="24" creationId="{45192C81-64F7-C0DB-9464-F9E6BDEF0B32}"/>
          </ac:inkMkLst>
        </pc:inkChg>
        <pc:inkChg chg="add del">
          <ac:chgData name="Tim Cook" userId="d1c7cfb340f2c7ab" providerId="LiveId" clId="{AEB4F299-989A-45D1-A35F-38CF48D9D77D}" dt="2023-03-29T00:40:44.927" v="225"/>
          <ac:inkMkLst>
            <pc:docMk/>
            <pc:sldMk cId="1739644181" sldId="477"/>
            <ac:inkMk id="25" creationId="{73024C30-DC6A-1654-A76A-87FFF73B65BD}"/>
          </ac:inkMkLst>
        </pc:inkChg>
        <pc:inkChg chg="add">
          <ac:chgData name="Tim Cook" userId="d1c7cfb340f2c7ab" providerId="LiveId" clId="{AEB4F299-989A-45D1-A35F-38CF48D9D77D}" dt="2023-03-29T00:40:47.511" v="226" actId="9405"/>
          <ac:inkMkLst>
            <pc:docMk/>
            <pc:sldMk cId="1739644181" sldId="477"/>
            <ac:inkMk id="26" creationId="{464C01BD-6EC4-1279-02A4-2E4B6BED0906}"/>
          </ac:inkMkLst>
        </pc:inkChg>
        <pc:inkChg chg="add del">
          <ac:chgData name="Tim Cook" userId="d1c7cfb340f2c7ab" providerId="LiveId" clId="{AEB4F299-989A-45D1-A35F-38CF48D9D77D}" dt="2023-03-29T00:42:06.091" v="244"/>
          <ac:inkMkLst>
            <pc:docMk/>
            <pc:sldMk cId="1739644181" sldId="477"/>
            <ac:inkMk id="44" creationId="{6B4FFF8B-AC90-EC76-3C6C-2B6CE1ED6A00}"/>
          </ac:inkMkLst>
        </pc:inkChg>
        <pc:inkChg chg="add del">
          <ac:chgData name="Tim Cook" userId="d1c7cfb340f2c7ab" providerId="LiveId" clId="{AEB4F299-989A-45D1-A35F-38CF48D9D77D}" dt="2023-03-29T00:42:06.091" v="246"/>
          <ac:inkMkLst>
            <pc:docMk/>
            <pc:sldMk cId="1739644181" sldId="477"/>
            <ac:inkMk id="45" creationId="{A0762B86-EBCA-9D5D-E2F6-1B4C5622E474}"/>
          </ac:inkMkLst>
        </pc:inkChg>
        <pc:inkChg chg="add del">
          <ac:chgData name="Tim Cook" userId="d1c7cfb340f2c7ab" providerId="LiveId" clId="{AEB4F299-989A-45D1-A35F-38CF48D9D77D}" dt="2023-03-29T00:42:06.091" v="242"/>
          <ac:inkMkLst>
            <pc:docMk/>
            <pc:sldMk cId="1739644181" sldId="477"/>
            <ac:inkMk id="46" creationId="{138875BB-6FB6-6CF7-1E7F-1035E9C835B9}"/>
          </ac:inkMkLst>
        </pc:inkChg>
        <pc:inkChg chg="add del">
          <ac:chgData name="Tim Cook" userId="d1c7cfb340f2c7ab" providerId="LiveId" clId="{AEB4F299-989A-45D1-A35F-38CF48D9D77D}" dt="2023-03-29T00:42:06.091" v="241"/>
          <ac:inkMkLst>
            <pc:docMk/>
            <pc:sldMk cId="1739644181" sldId="477"/>
            <ac:inkMk id="47" creationId="{81F634EB-30EB-CE4D-702E-EF63E764467B}"/>
          </ac:inkMkLst>
        </pc:inkChg>
        <pc:inkChg chg="add del">
          <ac:chgData name="Tim Cook" userId="d1c7cfb340f2c7ab" providerId="LiveId" clId="{AEB4F299-989A-45D1-A35F-38CF48D9D77D}" dt="2023-03-29T00:42:06.091" v="243"/>
          <ac:inkMkLst>
            <pc:docMk/>
            <pc:sldMk cId="1739644181" sldId="477"/>
            <ac:inkMk id="48" creationId="{1B5BAE65-7AA2-81F1-1AEC-E4B2AD870A3A}"/>
          </ac:inkMkLst>
        </pc:inkChg>
        <pc:inkChg chg="add del">
          <ac:chgData name="Tim Cook" userId="d1c7cfb340f2c7ab" providerId="LiveId" clId="{AEB4F299-989A-45D1-A35F-38CF48D9D77D}" dt="2023-03-29T00:42:06.091" v="248"/>
          <ac:inkMkLst>
            <pc:docMk/>
            <pc:sldMk cId="1739644181" sldId="477"/>
            <ac:inkMk id="49" creationId="{E183779D-80D5-CA79-17F8-1599D8631DF3}"/>
          </ac:inkMkLst>
        </pc:inkChg>
        <pc:inkChg chg="add del">
          <ac:chgData name="Tim Cook" userId="d1c7cfb340f2c7ab" providerId="LiveId" clId="{AEB4F299-989A-45D1-A35F-38CF48D9D77D}" dt="2023-03-29T00:42:06.091" v="247"/>
          <ac:inkMkLst>
            <pc:docMk/>
            <pc:sldMk cId="1739644181" sldId="477"/>
            <ac:inkMk id="50" creationId="{CA7E5DDB-EA95-7B35-91E6-9A3D5C04932C}"/>
          </ac:inkMkLst>
        </pc:inkChg>
        <pc:inkChg chg="add del">
          <ac:chgData name="Tim Cook" userId="d1c7cfb340f2c7ab" providerId="LiveId" clId="{AEB4F299-989A-45D1-A35F-38CF48D9D77D}" dt="2023-03-29T00:42:06.091" v="245"/>
          <ac:inkMkLst>
            <pc:docMk/>
            <pc:sldMk cId="1739644181" sldId="477"/>
            <ac:inkMk id="51" creationId="{D6709527-5CB2-7853-9D67-08FEACF0E8C3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2" creationId="{B6C2A0C0-5A97-1CBF-E50C-18003AAAE2A9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3" creationId="{D4AB3E7C-F985-8F7D-7436-CAD66E8E5716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4" creationId="{D67D64BD-85D8-7362-33F3-5BEDA87A299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5" creationId="{417E81A8-C39B-68AD-4CA9-4C506BAECB1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6" creationId="{F4D114EA-B8DC-8E97-EA3B-468D90C79C0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7" creationId="{6A8FBBDA-90CC-B24D-CE0F-3EA114777177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8" creationId="{6428FF34-4DC0-2936-FAAB-0E386659E9E5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9" creationId="{054E8C0C-17FB-806B-B633-5F8B9E6335A4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60" creationId="{2EC09E55-55C7-48A6-E800-D58E547EAC39}"/>
          </ac:inkMkLst>
        </pc:inkChg>
        <pc:inkChg chg="add del mod">
          <ac:chgData name="Tim Cook" userId="d1c7cfb340f2c7ab" providerId="LiveId" clId="{AEB4F299-989A-45D1-A35F-38CF48D9D77D}" dt="2023-03-29T00:42:26.630" v="268"/>
          <ac:inkMkLst>
            <pc:docMk/>
            <pc:sldMk cId="1739644181" sldId="477"/>
            <ac:inkMk id="63" creationId="{9F918436-D887-67CF-E991-56770F4E2647}"/>
          </ac:inkMkLst>
        </pc:inkChg>
        <pc:inkChg chg="add del mod">
          <ac:chgData name="Tim Cook" userId="d1c7cfb340f2c7ab" providerId="LiveId" clId="{AEB4F299-989A-45D1-A35F-38CF48D9D77D}" dt="2023-03-29T00:42:26.630" v="266"/>
          <ac:inkMkLst>
            <pc:docMk/>
            <pc:sldMk cId="1739644181" sldId="477"/>
            <ac:inkMk id="64" creationId="{1C323123-C6AD-742F-9AA9-9A62FECDA8FE}"/>
          </ac:inkMkLst>
        </pc:inkChg>
        <pc:inkChg chg="add del mod">
          <ac:chgData name="Tim Cook" userId="d1c7cfb340f2c7ab" providerId="LiveId" clId="{AEB4F299-989A-45D1-A35F-38CF48D9D77D}" dt="2023-03-29T00:42:26.630" v="267"/>
          <ac:inkMkLst>
            <pc:docMk/>
            <pc:sldMk cId="1739644181" sldId="477"/>
            <ac:inkMk id="65" creationId="{6162C4D0-2AAA-7C7D-389B-FA5C0C6384DD}"/>
          </ac:inkMkLst>
        </pc:inkChg>
        <pc:inkChg chg="add del mod">
          <ac:chgData name="Tim Cook" userId="d1c7cfb340f2c7ab" providerId="LiveId" clId="{AEB4F299-989A-45D1-A35F-38CF48D9D77D}" dt="2023-03-29T00:42:41.586" v="288"/>
          <ac:inkMkLst>
            <pc:docMk/>
            <pc:sldMk cId="1739644181" sldId="477"/>
            <ac:inkMk id="67" creationId="{F78E7D76-9010-589F-FBC1-FE3C09B2B8FC}"/>
          </ac:inkMkLst>
        </pc:inkChg>
        <pc:inkChg chg="add del mod">
          <ac:chgData name="Tim Cook" userId="d1c7cfb340f2c7ab" providerId="LiveId" clId="{AEB4F299-989A-45D1-A35F-38CF48D9D77D}" dt="2023-03-29T00:42:41.586" v="284"/>
          <ac:inkMkLst>
            <pc:docMk/>
            <pc:sldMk cId="1739644181" sldId="477"/>
            <ac:inkMk id="68" creationId="{6392D75E-C842-FF83-0EDF-DA01930F0DB6}"/>
          </ac:inkMkLst>
        </pc:inkChg>
        <pc:inkChg chg="add del mod">
          <ac:chgData name="Tim Cook" userId="d1c7cfb340f2c7ab" providerId="LiveId" clId="{AEB4F299-989A-45D1-A35F-38CF48D9D77D}" dt="2023-03-29T00:42:41.586" v="285"/>
          <ac:inkMkLst>
            <pc:docMk/>
            <pc:sldMk cId="1739644181" sldId="477"/>
            <ac:inkMk id="69" creationId="{169640D8-FDDE-DFF1-555A-E4D93C422159}"/>
          </ac:inkMkLst>
        </pc:inkChg>
        <pc:inkChg chg="add del mod">
          <ac:chgData name="Tim Cook" userId="d1c7cfb340f2c7ab" providerId="LiveId" clId="{AEB4F299-989A-45D1-A35F-38CF48D9D77D}" dt="2023-03-29T00:42:41.586" v="289"/>
          <ac:inkMkLst>
            <pc:docMk/>
            <pc:sldMk cId="1739644181" sldId="477"/>
            <ac:inkMk id="71" creationId="{16B9E60D-75EA-E2E6-D78E-5BC4B3FB85CC}"/>
          </ac:inkMkLst>
        </pc:inkChg>
        <pc:inkChg chg="add del mod">
          <ac:chgData name="Tim Cook" userId="d1c7cfb340f2c7ab" providerId="LiveId" clId="{AEB4F299-989A-45D1-A35F-38CF48D9D77D}" dt="2023-03-29T00:42:41.586" v="283"/>
          <ac:inkMkLst>
            <pc:docMk/>
            <pc:sldMk cId="1739644181" sldId="477"/>
            <ac:inkMk id="73" creationId="{5F78F5A1-B502-B6DD-16F5-AF909ED59A6C}"/>
          </ac:inkMkLst>
        </pc:inkChg>
        <pc:inkChg chg="add del mod">
          <ac:chgData name="Tim Cook" userId="d1c7cfb340f2c7ab" providerId="LiveId" clId="{AEB4F299-989A-45D1-A35F-38CF48D9D77D}" dt="2023-03-29T00:42:41.586" v="282"/>
          <ac:inkMkLst>
            <pc:docMk/>
            <pc:sldMk cId="1739644181" sldId="477"/>
            <ac:inkMk id="75" creationId="{31211219-789D-417C-8E74-9589A3EE23CD}"/>
          </ac:inkMkLst>
        </pc:inkChg>
        <pc:inkChg chg="add del mod">
          <ac:chgData name="Tim Cook" userId="d1c7cfb340f2c7ab" providerId="LiveId" clId="{AEB4F299-989A-45D1-A35F-38CF48D9D77D}" dt="2023-03-29T00:42:41.586" v="287"/>
          <ac:inkMkLst>
            <pc:docMk/>
            <pc:sldMk cId="1739644181" sldId="477"/>
            <ac:inkMk id="76" creationId="{CEE86351-F013-1940-86ED-586C0BBCEB00}"/>
          </ac:inkMkLst>
        </pc:inkChg>
        <pc:inkChg chg="add del mod">
          <ac:chgData name="Tim Cook" userId="d1c7cfb340f2c7ab" providerId="LiveId" clId="{AEB4F299-989A-45D1-A35F-38CF48D9D77D}" dt="2023-03-29T00:42:41.586" v="286"/>
          <ac:inkMkLst>
            <pc:docMk/>
            <pc:sldMk cId="1739644181" sldId="477"/>
            <ac:inkMk id="77" creationId="{A98F229B-11D3-DB45-4EB9-2BAC46AB79B6}"/>
          </ac:inkMkLst>
        </pc:inkChg>
        <pc:inkChg chg="add del mod">
          <ac:chgData name="Tim Cook" userId="d1c7cfb340f2c7ab" providerId="LiveId" clId="{AEB4F299-989A-45D1-A35F-38CF48D9D77D}" dt="2023-03-29T00:42:41.586" v="290"/>
          <ac:inkMkLst>
            <pc:docMk/>
            <pc:sldMk cId="1739644181" sldId="477"/>
            <ac:inkMk id="78" creationId="{6664B7A2-5A5F-5AA9-D90B-F653F8963240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80" creationId="{94588F6A-9DC1-4817-0D51-FE2B0B27B062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1" creationId="{972BC98C-97AC-0E90-563C-F2F7BCCF4905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2" creationId="{58C85461-E80B-AF0A-D27E-C60E996CA1CC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3" creationId="{FA747BEF-E2AE-B7DD-9B65-4600C9F1EEF2}"/>
          </ac:inkMkLst>
        </pc:inkChg>
        <pc:inkChg chg="add del mod">
          <ac:chgData name="Tim Cook" userId="d1c7cfb340f2c7ab" providerId="LiveId" clId="{AEB4F299-989A-45D1-A35F-38CF48D9D77D}" dt="2023-03-29T00:43:39.688" v="320"/>
          <ac:inkMkLst>
            <pc:docMk/>
            <pc:sldMk cId="1739644181" sldId="477"/>
            <ac:inkMk id="84" creationId="{0502F3B5-C0A2-2C03-E1E8-0E735658E9B5}"/>
          </ac:inkMkLst>
        </pc:inkChg>
        <pc:inkChg chg="add del mod">
          <ac:chgData name="Tim Cook" userId="d1c7cfb340f2c7ab" providerId="LiveId" clId="{AEB4F299-989A-45D1-A35F-38CF48D9D77D}" dt="2023-03-29T00:43:41.625" v="322"/>
          <ac:inkMkLst>
            <pc:docMk/>
            <pc:sldMk cId="1739644181" sldId="477"/>
            <ac:inkMk id="86" creationId="{B70FADA5-9BA5-3DF2-0A7E-2B09C4397985}"/>
          </ac:inkMkLst>
        </pc:inkChg>
        <pc:inkChg chg="add del mod">
          <ac:chgData name="Tim Cook" userId="d1c7cfb340f2c7ab" providerId="LiveId" clId="{AEB4F299-989A-45D1-A35F-38CF48D9D77D}" dt="2023-03-29T00:43:40.271" v="321"/>
          <ac:inkMkLst>
            <pc:docMk/>
            <pc:sldMk cId="1739644181" sldId="477"/>
            <ac:inkMk id="87" creationId="{F86DB585-98BC-7F0C-3D62-C5D1FB42DD3A}"/>
          </ac:inkMkLst>
        </pc:inkChg>
        <pc:inkChg chg="add del mod">
          <ac:chgData name="Tim Cook" userId="d1c7cfb340f2c7ab" providerId="LiveId" clId="{AEB4F299-989A-45D1-A35F-38CF48D9D77D}" dt="2023-03-29T00:42:52.843" v="301"/>
          <ac:inkMkLst>
            <pc:docMk/>
            <pc:sldMk cId="1739644181" sldId="477"/>
            <ac:inkMk id="88" creationId="{0474E108-5A76-8B65-94C5-C5C3010B3D2C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90" creationId="{A8EB4658-2115-DC58-2EDF-A15B257F6D0C}"/>
          </ac:inkMkLst>
        </pc:inkChg>
        <pc:inkChg chg="add del mod">
          <ac:chgData name="Tim Cook" userId="d1c7cfb340f2c7ab" providerId="LiveId" clId="{AEB4F299-989A-45D1-A35F-38CF48D9D77D}" dt="2023-03-29T00:43:49.820" v="330"/>
          <ac:inkMkLst>
            <pc:docMk/>
            <pc:sldMk cId="1739644181" sldId="477"/>
            <ac:inkMk id="91" creationId="{784F8DFB-9602-48A7-BB43-15A671285B20}"/>
          </ac:inkMkLst>
        </pc:inkChg>
        <pc:inkChg chg="add del mod">
          <ac:chgData name="Tim Cook" userId="d1c7cfb340f2c7ab" providerId="LiveId" clId="{AEB4F299-989A-45D1-A35F-38CF48D9D77D}" dt="2023-03-29T00:43:49.311" v="328"/>
          <ac:inkMkLst>
            <pc:docMk/>
            <pc:sldMk cId="1739644181" sldId="477"/>
            <ac:inkMk id="92" creationId="{8AA8124D-BD99-6639-EF6A-A322EC4E5201}"/>
          </ac:inkMkLst>
        </pc:inkChg>
        <pc:inkChg chg="add del mod">
          <ac:chgData name="Tim Cook" userId="d1c7cfb340f2c7ab" providerId="LiveId" clId="{AEB4F299-989A-45D1-A35F-38CF48D9D77D}" dt="2023-03-29T00:43:49.311" v="329"/>
          <ac:inkMkLst>
            <pc:docMk/>
            <pc:sldMk cId="1739644181" sldId="477"/>
            <ac:inkMk id="93" creationId="{BE3C564E-A2FF-572B-C300-724F02C46461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5" creationId="{D36B9054-5990-F1E9-8149-14C1118669EE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6" creationId="{349C20E9-CEA4-EB3B-2F19-F2C9606EFB13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7" creationId="{CD8194A3-AD7F-E537-7CD9-01540524323C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8" creationId="{48DBEF67-30BB-9505-0705-BAF314B02069}"/>
          </ac:inkMkLst>
        </pc:inkChg>
        <pc:inkChg chg="add del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100" creationId="{F27CE9F5-AF4D-C480-8CB3-3FC1B6163371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2" creationId="{548EDFB5-08F4-3545-68E9-F8FDE18B4B30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3" creationId="{1A1D5B26-1DFB-E9D4-D07F-07E46434809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5" creationId="{B355D5DB-3AF3-E0DF-1BD5-442764552EF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6" creationId="{2743375E-85C4-63A5-BDAC-A5E3F43A9F5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7" creationId="{D23D97C7-A36D-C470-B05E-6F0A5F357F5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8" creationId="{023FDDA9-B52E-AC7E-8679-11D6F7643959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0" creationId="{6EF784B3-0619-3C3E-4FFA-67BB9A329DEF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1" creationId="{2E39A28D-AD5D-0F7F-1829-CE55B63D5801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2" creationId="{E9CBECCA-0629-FA9E-D458-1DC072E598B3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4" creationId="{F10127A3-0C23-431B-59E7-353F01B534EF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6" creationId="{36B78712-AF9D-FA48-02C6-5C1C2211FC96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7" creationId="{E136321E-9462-7CB9-EDC3-0128AE24D42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8" creationId="{D7B76632-B177-CC02-30B3-2FA69C2D6C7E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9" creationId="{19C45A0A-2671-4C06-B62D-6D5B532FF96C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1" creationId="{5C5D6C71-E7DC-DB62-6DC8-614F4DF979AD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2" creationId="{E8EEC4BA-FADA-B895-6E7D-F30EA87295A8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3" creationId="{D00170E4-5499-47CC-7ABA-845F293630B2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4" creationId="{D67F0A17-E021-1839-FC49-0DADFC0651DA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5" creationId="{C4DF813B-3B84-8953-5B71-D6C14FDD629C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7" creationId="{ADC392CD-BAC4-CA11-30DA-77C8F6DD94FD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8" creationId="{2FBA927C-76A5-AF9B-AD69-AC3ED6B339A1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9" creationId="{D0F4BA14-E822-95CE-08A6-D66249C6DE37}"/>
          </ac:inkMkLst>
        </pc:inkChg>
        <pc:inkChg chg="add">
          <ac:chgData name="Tim Cook" userId="d1c7cfb340f2c7ab" providerId="LiveId" clId="{AEB4F299-989A-45D1-A35F-38CF48D9D77D}" dt="2023-03-29T00:44:42.291" v="353" actId="9405"/>
          <ac:inkMkLst>
            <pc:docMk/>
            <pc:sldMk cId="1739644181" sldId="477"/>
            <ac:inkMk id="131" creationId="{59048894-46FA-8193-40E0-3C890CFA6E30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2" creationId="{8E24AB58-7E31-4E71-D758-541ED896A07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3" creationId="{187E7C45-5E36-1B37-E408-3D823A5143D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4" creationId="{0D9DD81F-38BA-31A3-BBAD-108DD6ECACA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6" creationId="{F77A1BAF-09F4-3DDD-38EE-1E7A5068271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7" creationId="{206B4AC3-5790-B7F8-A995-10199B2E4A7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39" creationId="{9FBBF4C8-47C7-67CC-C5C8-9FDF9CD2E200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0" creationId="{51E289C1-5681-8D66-FA62-F573E9AB61A5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1" creationId="{06D6E161-9979-E0BA-3255-D68722BC3E4B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2" creationId="{625AE7A7-7771-23F5-BE70-750D0FD7ECA8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3" creationId="{AFC0A005-7297-B0D1-1E62-2AC423110B93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4" creationId="{D97CF310-6DAE-1A85-CCC6-5E7516F45C6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5" creationId="{06FBF56F-327F-F40B-DACE-03A78EDD79A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6" creationId="{484A1306-0448-E0D4-12C3-5F38EC2AE9D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7" creationId="{07088EFF-0D48-01D0-E518-4B1FCCEBA454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2DDD4B71-7E3B-4321-A77B-B985781EE193}"/>
    <pc:docChg chg="undo custSel addSld delSld modSld">
      <pc:chgData name="Tim Cook" userId="d1c7cfb340f2c7ab" providerId="LiveId" clId="{2DDD4B71-7E3B-4321-A77B-B985781EE193}" dt="2023-03-29T03:19:46.361" v="5903" actId="20577"/>
      <pc:docMkLst>
        <pc:docMk/>
      </pc:docMkLst>
      <pc:sldChg chg="modSp mod">
        <pc:chgData name="Tim Cook" userId="d1c7cfb340f2c7ab" providerId="LiveId" clId="{2DDD4B71-7E3B-4321-A77B-B985781EE193}" dt="2023-03-29T03:12:56.473" v="5894" actId="20577"/>
        <pc:sldMkLst>
          <pc:docMk/>
          <pc:sldMk cId="1484025802" sldId="449"/>
        </pc:sldMkLst>
        <pc:spChg chg="mod">
          <ac:chgData name="Tim Cook" userId="d1c7cfb340f2c7ab" providerId="LiveId" clId="{2DDD4B71-7E3B-4321-A77B-B985781EE193}" dt="2023-03-28T21:53:08.266" v="4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2DDD4B71-7E3B-4321-A77B-B985781EE193}" dt="2023-03-29T03:12:56.473" v="589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2DDD4B71-7E3B-4321-A77B-B985781EE193}" dt="2023-03-28T21:53:13.925" v="45" actId="47"/>
        <pc:sldMkLst>
          <pc:docMk/>
          <pc:sldMk cId="3335275008" sldId="464"/>
        </pc:sldMkLst>
      </pc:sldChg>
      <pc:sldChg chg="del">
        <pc:chgData name="Tim Cook" userId="d1c7cfb340f2c7ab" providerId="LiveId" clId="{2DDD4B71-7E3B-4321-A77B-B985781EE193}" dt="2023-03-28T21:53:14.371" v="46" actId="47"/>
        <pc:sldMkLst>
          <pc:docMk/>
          <pc:sldMk cId="2594090708" sldId="465"/>
        </pc:sldMkLst>
      </pc:sldChg>
      <pc:sldChg chg="del">
        <pc:chgData name="Tim Cook" userId="d1c7cfb340f2c7ab" providerId="LiveId" clId="{2DDD4B71-7E3B-4321-A77B-B985781EE193}" dt="2023-03-28T21:53:14.802" v="47" actId="47"/>
        <pc:sldMkLst>
          <pc:docMk/>
          <pc:sldMk cId="1751585905" sldId="466"/>
        </pc:sldMkLst>
      </pc:sldChg>
      <pc:sldChg chg="del">
        <pc:chgData name="Tim Cook" userId="d1c7cfb340f2c7ab" providerId="LiveId" clId="{2DDD4B71-7E3B-4321-A77B-B985781EE193}" dt="2023-03-28T21:53:15.772" v="49" actId="47"/>
        <pc:sldMkLst>
          <pc:docMk/>
          <pc:sldMk cId="1237977900" sldId="467"/>
        </pc:sldMkLst>
      </pc:sldChg>
      <pc:sldChg chg="del">
        <pc:chgData name="Tim Cook" userId="d1c7cfb340f2c7ab" providerId="LiveId" clId="{2DDD4B71-7E3B-4321-A77B-B985781EE193}" dt="2023-03-28T21:53:20.025" v="52" actId="47"/>
        <pc:sldMkLst>
          <pc:docMk/>
          <pc:sldMk cId="1235306705" sldId="468"/>
        </pc:sldMkLst>
      </pc:sldChg>
      <pc:sldChg chg="del">
        <pc:chgData name="Tim Cook" userId="d1c7cfb340f2c7ab" providerId="LiveId" clId="{2DDD4B71-7E3B-4321-A77B-B985781EE193}" dt="2023-03-28T21:53:20.224" v="53" actId="47"/>
        <pc:sldMkLst>
          <pc:docMk/>
          <pc:sldMk cId="937315450" sldId="469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536545073" sldId="470"/>
        </pc:sldMkLst>
        <pc:spChg chg="mod">
          <ac:chgData name="Tim Cook" userId="d1c7cfb340f2c7ab" providerId="LiveId" clId="{2DDD4B71-7E3B-4321-A77B-B985781EE193}" dt="2023-03-28T21:53:50.099" v="114" actId="20577"/>
          <ac:spMkLst>
            <pc:docMk/>
            <pc:sldMk cId="1536545073" sldId="470"/>
            <ac:spMk id="2" creationId="{C2181041-9095-CBC8-519B-3E95A89E3EDA}"/>
          </ac:spMkLst>
        </pc:spChg>
        <pc:spChg chg="mod">
          <ac:chgData name="Tim Cook" userId="d1c7cfb340f2c7ab" providerId="LiveId" clId="{2DDD4B71-7E3B-4321-A77B-B985781EE193}" dt="2023-03-28T23:41:38.514" v="5771" actId="6549"/>
          <ac:spMkLst>
            <pc:docMk/>
            <pc:sldMk cId="1536545073" sldId="470"/>
            <ac:spMk id="3" creationId="{1907BED0-278B-6223-B78B-4E02D14A0EBE}"/>
          </ac:spMkLst>
        </pc:spChg>
      </pc:sldChg>
      <pc:sldChg chg="modSp new add del mod">
        <pc:chgData name="Tim Cook" userId="d1c7cfb340f2c7ab" providerId="LiveId" clId="{2DDD4B71-7E3B-4321-A77B-B985781EE193}" dt="2023-03-29T03:19:46.361" v="5903" actId="20577"/>
        <pc:sldMkLst>
          <pc:docMk/>
          <pc:sldMk cId="3398425779" sldId="471"/>
        </pc:sldMkLst>
        <pc:spChg chg="mod">
          <ac:chgData name="Tim Cook" userId="d1c7cfb340f2c7ab" providerId="LiveId" clId="{2DDD4B71-7E3B-4321-A77B-B985781EE193}" dt="2023-03-28T21:55:26.803" v="510" actId="20577"/>
          <ac:spMkLst>
            <pc:docMk/>
            <pc:sldMk cId="3398425779" sldId="471"/>
            <ac:spMk id="2" creationId="{C34B5353-90F7-820C-EB05-49134F5AFBA7}"/>
          </ac:spMkLst>
        </pc:spChg>
        <pc:spChg chg="mod">
          <ac:chgData name="Tim Cook" userId="d1c7cfb340f2c7ab" providerId="LiveId" clId="{2DDD4B71-7E3B-4321-A77B-B985781EE193}" dt="2023-03-29T03:19:46.361" v="5903" actId="20577"/>
          <ac:spMkLst>
            <pc:docMk/>
            <pc:sldMk cId="3398425779" sldId="471"/>
            <ac:spMk id="3" creationId="{EA40DFDB-1B3D-B01F-CDBC-FD4E4996C572}"/>
          </ac:spMkLst>
        </pc:spChg>
      </pc:sldChg>
      <pc:sldChg chg="del">
        <pc:chgData name="Tim Cook" userId="d1c7cfb340f2c7ab" providerId="LiveId" clId="{2DDD4B71-7E3B-4321-A77B-B985781EE193}" dt="2023-03-28T21:53:15.199" v="48" actId="47"/>
        <pc:sldMkLst>
          <pc:docMk/>
          <pc:sldMk cId="4012230917" sldId="471"/>
        </pc:sldMkLst>
      </pc:sldChg>
      <pc:sldChg chg="del">
        <pc:chgData name="Tim Cook" userId="d1c7cfb340f2c7ab" providerId="LiveId" clId="{2DDD4B71-7E3B-4321-A77B-B985781EE193}" dt="2023-03-28T21:53:16.263" v="50" actId="47"/>
        <pc:sldMkLst>
          <pc:docMk/>
          <pc:sldMk cId="1509069945" sldId="472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985909236" sldId="472"/>
        </pc:sldMkLst>
        <pc:spChg chg="mod">
          <ac:chgData name="Tim Cook" userId="d1c7cfb340f2c7ab" providerId="LiveId" clId="{2DDD4B71-7E3B-4321-A77B-B985781EE193}" dt="2023-03-28T22:03:22.951" v="991"/>
          <ac:spMkLst>
            <pc:docMk/>
            <pc:sldMk cId="1985909236" sldId="472"/>
            <ac:spMk id="2" creationId="{813A3618-94BF-C048-6FA1-EAE6B67AA26B}"/>
          </ac:spMkLst>
        </pc:spChg>
        <pc:spChg chg="mod">
          <ac:chgData name="Tim Cook" userId="d1c7cfb340f2c7ab" providerId="LiveId" clId="{2DDD4B71-7E3B-4321-A77B-B985781EE193}" dt="2023-03-28T23:05:23.960" v="5713" actId="20577"/>
          <ac:spMkLst>
            <pc:docMk/>
            <pc:sldMk cId="1985909236" sldId="472"/>
            <ac:spMk id="3" creationId="{17256862-C2B8-9B90-8D72-269D0E86D459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3222248560" sldId="473"/>
        </pc:sldMkLst>
        <pc:spChg chg="mod">
          <ac:chgData name="Tim Cook" userId="d1c7cfb340f2c7ab" providerId="LiveId" clId="{2DDD4B71-7E3B-4321-A77B-B985781EE193}" dt="2023-03-28T22:35:40.772" v="4933" actId="20577"/>
          <ac:spMkLst>
            <pc:docMk/>
            <pc:sldMk cId="3222248560" sldId="473"/>
            <ac:spMk id="2" creationId="{2CEF95B9-4D7B-65D7-EA59-7169B56D004B}"/>
          </ac:spMkLst>
        </pc:spChg>
        <pc:spChg chg="mod">
          <ac:chgData name="Tim Cook" userId="d1c7cfb340f2c7ab" providerId="LiveId" clId="{2DDD4B71-7E3B-4321-A77B-B985781EE193}" dt="2023-03-28T22:35:32.137" v="4894" actId="20577"/>
          <ac:spMkLst>
            <pc:docMk/>
            <pc:sldMk cId="3222248560" sldId="473"/>
            <ac:spMk id="3" creationId="{066264D6-649B-16D5-5285-EFC8674CE2F2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112326395" sldId="474"/>
        </pc:sldMkLst>
        <pc:spChg chg="mod">
          <ac:chgData name="Tim Cook" userId="d1c7cfb340f2c7ab" providerId="LiveId" clId="{2DDD4B71-7E3B-4321-A77B-B985781EE193}" dt="2023-03-28T22:35:44.233" v="4934"/>
          <ac:spMkLst>
            <pc:docMk/>
            <pc:sldMk cId="1112326395" sldId="474"/>
            <ac:spMk id="2" creationId="{CB0E5200-E70B-C764-F50E-8320350CC52C}"/>
          </ac:spMkLst>
        </pc:spChg>
        <pc:spChg chg="mod">
          <ac:chgData name="Tim Cook" userId="d1c7cfb340f2c7ab" providerId="LiveId" clId="{2DDD4B71-7E3B-4321-A77B-B985781EE193}" dt="2023-03-28T23:41:00.206" v="5715" actId="14100"/>
          <ac:spMkLst>
            <pc:docMk/>
            <pc:sldMk cId="1112326395" sldId="474"/>
            <ac:spMk id="3" creationId="{498D63DC-6056-9C99-DC6A-8744B4FDD328}"/>
          </ac:spMkLst>
        </pc:spChg>
      </pc:sldChg>
      <pc:sldChg chg="delSp modSp new mod">
        <pc:chgData name="Tim Cook" userId="d1c7cfb340f2c7ab" providerId="LiveId" clId="{2DDD4B71-7E3B-4321-A77B-B985781EE193}" dt="2023-03-28T22:29:53.878" v="4409" actId="478"/>
        <pc:sldMkLst>
          <pc:docMk/>
          <pc:sldMk cId="3273576346" sldId="475"/>
        </pc:sldMkLst>
        <pc:spChg chg="mod">
          <ac:chgData name="Tim Cook" userId="d1c7cfb340f2c7ab" providerId="LiveId" clId="{2DDD4B71-7E3B-4321-A77B-B985781EE193}" dt="2023-03-28T22:29:42.157" v="4408" actId="20577"/>
          <ac:spMkLst>
            <pc:docMk/>
            <pc:sldMk cId="3273576346" sldId="475"/>
            <ac:spMk id="2" creationId="{9C1EAC54-2E61-8FFC-A0AB-36337D8F87D1}"/>
          </ac:spMkLst>
        </pc:spChg>
        <pc:spChg chg="del">
          <ac:chgData name="Tim Cook" userId="d1c7cfb340f2c7ab" providerId="LiveId" clId="{2DDD4B71-7E3B-4321-A77B-B985781EE193}" dt="2023-03-28T22:29:53.878" v="4409" actId="478"/>
          <ac:spMkLst>
            <pc:docMk/>
            <pc:sldMk cId="3273576346" sldId="475"/>
            <ac:spMk id="3" creationId="{B37B6539-E1C6-55C5-B888-BB081E7226F0}"/>
          </ac:spMkLst>
        </pc:spChg>
      </pc:sldChg>
      <pc:sldChg chg="addSp delSp modSp new mod">
        <pc:chgData name="Tim Cook" userId="d1c7cfb340f2c7ab" providerId="LiveId" clId="{2DDD4B71-7E3B-4321-A77B-B985781EE193}" dt="2023-03-29T01:01:04.993" v="5889" actId="1076"/>
        <pc:sldMkLst>
          <pc:docMk/>
          <pc:sldMk cId="2799099025" sldId="476"/>
        </pc:sldMkLst>
        <pc:spChg chg="mod">
          <ac:chgData name="Tim Cook" userId="d1c7cfb340f2c7ab" providerId="LiveId" clId="{2DDD4B71-7E3B-4321-A77B-B985781EE193}" dt="2023-03-29T00:46:43.786" v="5871" actId="20577"/>
          <ac:spMkLst>
            <pc:docMk/>
            <pc:sldMk cId="2799099025" sldId="476"/>
            <ac:spMk id="2" creationId="{9ECB401D-32F5-2EE1-08E4-394ADBA3B8BF}"/>
          </ac:spMkLst>
        </pc:spChg>
        <pc:spChg chg="del">
          <ac:chgData name="Tim Cook" userId="d1c7cfb340f2c7ab" providerId="LiveId" clId="{2DDD4B71-7E3B-4321-A77B-B985781EE193}" dt="2023-03-28T22:30:11.810" v="4458" actId="478"/>
          <ac:spMkLst>
            <pc:docMk/>
            <pc:sldMk cId="2799099025" sldId="476"/>
            <ac:spMk id="3" creationId="{30C54B61-6388-31FF-B756-C11312464611}"/>
          </ac:spMkLst>
        </pc:s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17" creationId="{6BA36380-D1CE-A81E-4F1D-B81C530467B8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27" creationId="{12901F30-B094-B683-290B-9CB8728EEC4E}"/>
          </ac:grpSpMkLst>
        </pc:gr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32" creationId="{DD641DC7-B536-D226-61C5-4458FEE08317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49" creationId="{4FA2F8B1-47C5-DFB8-43B8-1C5DCAFB8889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2" creationId="{0E4C541C-95C9-AE2E-8B98-3E0A566CBE20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7" creationId="{202A6642-E61F-4CAD-41CA-973A6FB6F5B6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60" creationId="{7268547D-A0D0-8225-4F1C-736A75228449}"/>
          </ac:grpSpMkLst>
        </pc:grpChg>
        <pc:inkChg chg="mod">
          <ac:chgData name="Tim Cook" userId="d1c7cfb340f2c7ab" providerId="LiveId" clId="{2DDD4B71-7E3B-4321-A77B-B985781EE193}" dt="2023-03-29T00:54:42.428" v="5882" actId="1076"/>
          <ac:inkMkLst>
            <pc:docMk/>
            <pc:sldMk cId="2799099025" sldId="476"/>
            <ac:inkMk id="20" creationId="{D719166C-1ABD-EB1E-0F53-49C6DA58B6FD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4" creationId="{79F69174-27D7-D201-CDD0-F2FE726D85C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5" creationId="{C5CF766C-2BDE-ECF4-2321-8E42A9DCD985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6" creationId="{037DF3AA-2CE2-73E3-9748-91AFA6A2B22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7" creationId="{B3EED470-AEB0-5274-7EC5-B7733F124A28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48" creationId="{4A0EA284-3A88-796A-E32C-236C6145C162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0" creationId="{CD8A4158-9A0F-81E0-2478-F5C23D238CE3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1" creationId="{0993DA8A-AB44-D215-3377-1DACBE2FB97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3" creationId="{5FB9104D-0B23-30E1-FD2E-7E57E3F9F0D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4" creationId="{78B21C9D-A370-F6FC-D5DA-6DE84C2ED050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5" creationId="{E0DCE3E0-BA0B-E459-B463-AB0EE046C34E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6" creationId="{39CABA35-0205-7981-CEC8-1B2252C1FDC7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8" creationId="{C5B34FEA-2973-F9D5-4B2A-A122498CDB3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9" creationId="{9A469DBE-D67C-548C-347F-2A79B9B3C7C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1" creationId="{43FF145E-A248-CA36-3D58-BABDB9752CA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2" creationId="{9571C1AE-5D58-AE33-FAD7-8525361DC35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3" creationId="{D8FC41FD-EE59-B3BD-7C97-9459A45CADDA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4" creationId="{20E29CDD-0115-F1BA-68BE-B7566C53B77C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5" creationId="{CDE6F4E1-89B6-A909-63CA-AC6DAD64EA33}"/>
          </ac:inkMkLst>
        </pc:inkChg>
        <pc:cxnChg chg="add mod">
          <ac:chgData name="Tim Cook" userId="d1c7cfb340f2c7ab" providerId="LiveId" clId="{2DDD4B71-7E3B-4321-A77B-B985781EE193}" dt="2023-03-29T00:59:18.730" v="5888" actId="208"/>
          <ac:cxnSpMkLst>
            <pc:docMk/>
            <pc:sldMk cId="2799099025" sldId="476"/>
            <ac:cxnSpMk id="4" creationId="{1ED5E71F-0FDD-A6F0-A36F-91DE88C395C9}"/>
          </ac:cxnSpMkLst>
        </pc:cxnChg>
      </pc:sldChg>
      <pc:sldChg chg="addSp delSp modSp new mod">
        <pc:chgData name="Tim Cook" userId="d1c7cfb340f2c7ab" providerId="LiveId" clId="{2DDD4B71-7E3B-4321-A77B-B985781EE193}" dt="2023-03-29T01:12:35.234" v="5892" actId="1076"/>
        <pc:sldMkLst>
          <pc:docMk/>
          <pc:sldMk cId="1739644181" sldId="477"/>
        </pc:sldMkLst>
        <pc:spChg chg="mod">
          <ac:chgData name="Tim Cook" userId="d1c7cfb340f2c7ab" providerId="LiveId" clId="{2DDD4B71-7E3B-4321-A77B-B985781EE193}" dt="2023-03-29T00:47:57.431" v="5880" actId="6549"/>
          <ac:spMkLst>
            <pc:docMk/>
            <pc:sldMk cId="1739644181" sldId="477"/>
            <ac:spMk id="2" creationId="{C4C05D02-EFAB-161C-1ED5-C8AFEB3B4F35}"/>
          </ac:spMkLst>
        </pc:spChg>
        <pc:spChg chg="del">
          <ac:chgData name="Tim Cook" userId="d1c7cfb340f2c7ab" providerId="LiveId" clId="{2DDD4B71-7E3B-4321-A77B-B985781EE193}" dt="2023-03-28T22:31:00.223" v="4572" actId="478"/>
          <ac:spMkLst>
            <pc:docMk/>
            <pc:sldMk cId="1739644181" sldId="477"/>
            <ac:spMk id="3" creationId="{D48840E9-95CC-4F4E-BA1C-39E270EC73C8}"/>
          </ac:spMkLst>
        </pc:spChg>
        <pc:grpChg chg="add mod">
          <ac:chgData name="Tim Cook" userId="d1c7cfb340f2c7ab" providerId="LiveId" clId="{2DDD4B71-7E3B-4321-A77B-B985781EE193}" dt="2023-03-29T01:12:35.234" v="5892" actId="1076"/>
          <ac:grpSpMkLst>
            <pc:docMk/>
            <pc:sldMk cId="1739644181" sldId="477"/>
            <ac:grpSpMk id="3" creationId="{754DE5FF-0DBF-9C49-6A1C-B2C2FF8A74A6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4" creationId="{80D1E228-3C26-EE37-FFB4-8A790A5578FD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" creationId="{512B0F1C-B10F-8791-84A8-45017AE50156}"/>
          </ac:grpSpMkLst>
        </pc:grpChg>
        <pc:grpChg chg="add mod">
          <ac:chgData name="Tim Cook" userId="d1c7cfb340f2c7ab" providerId="LiveId" clId="{2DDD4B71-7E3B-4321-A77B-B985781EE193}" dt="2023-03-29T00:39:16.386" v="5821" actId="1076"/>
          <ac:grpSpMkLst>
            <pc:docMk/>
            <pc:sldMk cId="1739644181" sldId="477"/>
            <ac:grpSpMk id="15" creationId="{76D6C93D-BB67-EEDA-D7D6-5DE9B0613E4E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8" creationId="{250B0937-9AE3-FFDF-7ABF-22D0A48F19DA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24" creationId="{1B96D5FD-482C-EAAD-4A8A-7FC18D675415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1" creationId="{6ADF5AFD-FF17-6ED0-1D94-1679B758F6E3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6" creationId="{7C1D526E-DC14-2AB0-D8E7-28095DBFB8E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2" creationId="{7F390A0E-85B9-A41D-6AEC-FCF14FC651D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4" creationId="{D072AAC4-9648-94A5-7BAA-2440EFABF28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13" creationId="{7B75F977-3393-62BA-6E5F-C33C57080976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48" creationId="{A04C9F08-35D9-3504-6202-423E7407F515}"/>
          </ac:grpSpMkLst>
        </pc:grp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8" creationId="{D7410DC4-9C78-E4F3-EC48-9FF853FE031D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4" creationId="{429C92D5-0D10-7E45-BE4E-2EA614D50ABB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5" creationId="{6689CF58-846B-632D-3F01-23E693BACD8C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6" creationId="{652813B9-0D55-01D5-CDFA-2B529B75DF7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6" creationId="{80A0E6EE-7CE7-26D0-23B5-21207C14E93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7" creationId="{06518458-1959-ED7A-ADC2-1ED55C79038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7" creationId="{323BFC00-30D7-F6F3-28A8-CA15C088BF7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1" creationId="{351CE3D0-8788-7EA0-65DE-B4D3015B38BE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2" creationId="{51E6631F-1A56-A38F-A856-AEB8FD7EFCDF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3" creationId="{B38062A8-3617-6BC7-9AAB-EE08CDB4020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5" creationId="{32B40ED5-28AE-6F4E-3AA8-544A23ADA5F5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6" creationId="{464C01BD-6EC4-1279-02A4-2E4B6BED0906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7" creationId="{87226F57-BC74-BC31-89D1-07A622BD09C4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8" creationId="{3377A4CE-D791-D304-7564-39FD9DC7B46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9" creationId="{08F284F2-2FAF-6361-F2B9-CC25F389CE13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30" creationId="{260387B4-CEDD-350C-39EA-061A1B6D203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2" creationId="{D1B9A3E2-DDFD-BBA7-AA9D-DC4D6B493D5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3" creationId="{7A38697D-1915-4CCD-0167-36DEBD6A1648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4" creationId="{9284F155-3B7E-6BE1-207B-082892FCDEC0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5" creationId="{2E435B31-D110-3050-CA19-F673B718DC7D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7" creationId="{9DD4702E-099D-C5B3-C196-E93F4B478561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8" creationId="{206A0EB8-B7E8-4084-69A5-8A2F7133A3E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9" creationId="{23B6D162-57A4-3BAE-952F-DC1DA847B845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0" creationId="{A780F1FA-0DC5-8F81-36B5-9090F689004C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1" creationId="{83095B51-07A0-5473-83BC-2E9EF4477628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2" creationId="{8CFBDD99-9B55-8486-0DFD-DB2425957C9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3" creationId="{FFC96DE1-921F-3AC2-0FC6-409E35E15A15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4" creationId="{845A72C9-4B4F-D9FF-8BD3-35FD154B3F3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80" creationId="{94588F6A-9DC1-4817-0D51-FE2B0B27B06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0" creationId="{A8EB4658-2115-DC58-2EDF-A15B257F6D0C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14" creationId="{F10127A3-0C23-431B-59E7-353F01B534EF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31" creationId="{59048894-46FA-8193-40E0-3C890CFA6E30}"/>
          </ac:inkMkLst>
        </pc:inkChg>
        <pc:cxnChg chg="add mod">
          <ac:chgData name="Tim Cook" userId="d1c7cfb340f2c7ab" providerId="LiveId" clId="{2DDD4B71-7E3B-4321-A77B-B985781EE193}" dt="2023-03-29T00:47:30.922" v="5878" actId="1035"/>
          <ac:cxnSpMkLst>
            <pc:docMk/>
            <pc:sldMk cId="1739644181" sldId="477"/>
            <ac:cxnSpMk id="149" creationId="{EA37CD2D-5B8E-E568-DC31-AE63AB940860}"/>
          </ac:cxnSpMkLst>
        </pc:cxnChg>
      </pc:sldChg>
      <pc:sldChg chg="new del">
        <pc:chgData name="Tim Cook" userId="d1c7cfb340f2c7ab" providerId="LiveId" clId="{2DDD4B71-7E3B-4321-A77B-B985781EE193}" dt="2023-03-28T22:40:21.926" v="5382" actId="47"/>
        <pc:sldMkLst>
          <pc:docMk/>
          <pc:sldMk cId="2952569833" sldId="478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2756074170" sldId="479"/>
        </pc:sldMkLst>
        <pc:spChg chg="mod">
          <ac:chgData name="Tim Cook" userId="d1c7cfb340f2c7ab" providerId="LiveId" clId="{2DDD4B71-7E3B-4321-A77B-B985781EE193}" dt="2023-03-28T22:36:58.093" v="5129" actId="20577"/>
          <ac:spMkLst>
            <pc:docMk/>
            <pc:sldMk cId="2756074170" sldId="479"/>
            <ac:spMk id="2" creationId="{0EBCAE7A-12E0-4B86-0116-DD098593FD1A}"/>
          </ac:spMkLst>
        </pc:spChg>
        <pc:spChg chg="mod">
          <ac:chgData name="Tim Cook" userId="d1c7cfb340f2c7ab" providerId="LiveId" clId="{2DDD4B71-7E3B-4321-A77B-B985781EE193}" dt="2023-03-28T22:38:49.902" v="5381" actId="20577"/>
          <ac:spMkLst>
            <pc:docMk/>
            <pc:sldMk cId="2756074170" sldId="479"/>
            <ac:spMk id="3" creationId="{2E02F8F6-DA1C-7F12-C140-65618BDBBA7D}"/>
          </ac:spMkLst>
        </pc:sp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8:5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6 287 8751 0 0,'0'0'674'0'0,"2"1"-292"0"0,-1 0-276 0 0,-1-1 0 0 0,1 1 0 0 0,-1-1 0 0 0,0 1-1 0 0,1 0 1 0 0,-1-1 0 0 0,0 1 0 0 0,1-1-1 0 0,-1 1 1 0 0,0 0 0 0 0,0-1 0 0 0,1 1 0 0 0,-1 0-1 0 0,0-1 1 0 0,0 1 0 0 0,0 0 0 0 0,0 0 0 0 0,0-1-1 0 0,0 1 1 0 0,0 0 0 0 0,0-1 0 0 0,0 1 0 0 0,-1 1-1 0 0,-5 25 2417 0 0,0 3-1005 0 0,7 160 1518 0 0,0-74-2476 0 0,5-254-51 0 0,-3 2-571 0 0,9-108-90 0 0,-12 239 152 0 0,1 1 0 0 0,-1 0-1 0 0,1 0 1 0 0,0 0 0 0 0,0 0-1 0 0,1 1 1 0 0,1-6 0 0 0,5 25-181 0 0,24 101-58 0 0,-6-18 214 0 0,-17-73 3 0 0,41 119-13 0 0,-40-121 40 0 0,1-1 0 0 0,0-1 0 0 0,2 0 0 0 0,15 20 0 0 0,-25-38 43 0 0,0 0 1 0 0,1 0-1 0 0,-1-1 1 0 0,1 1-1 0 0,-1-1 1 0 0,1 0-1 0 0,7 4 1 0 0,-10-6-4 0 0,0-1 1 0 0,0 1 0 0 0,1-1 0 0 0,-1 1-1 0 0,0-1 1 0 0,0 0 0 0 0,0 1 0 0 0,1-1-1 0 0,-1 0 1 0 0,0 0 0 0 0,0 0 0 0 0,1 0-1 0 0,-1 0 1 0 0,0 0 0 0 0,0 0 0 0 0,1 0-1 0 0,-1 0 1 0 0,0-1 0 0 0,0 1 0 0 0,1 0-1 0 0,-1-1 1 0 0,0 1 0 0 0,0-1 0 0 0,0 0-1 0 0,0 1 1 0 0,0-1 0 0 0,0 0 0 0 0,0 0-1 0 0,0 1 1 0 0,0-1 0 0 0,0 0 0 0 0,0 0-1 0 0,1-2 1 0 0,1-2 121 0 0,0 0 1 0 0,0 0-1 0 0,-1 0 0 0 0,0 0 0 0 0,1-1 1 0 0,-2 1-1 0 0,1-1 0 0 0,-1 0 1 0 0,0 1-1 0 0,0-1 0 0 0,0 0 0 0 0,-1-11 1 0 0,-1-7 264 0 0,-8-44 0 0 0,5 42-235 0 0,-7-57 66 0 0,2 14 151 0 0,-20-77 0 0 0,22 116-630 0 0,-35-113-3495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06.2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0 13991 0 0,'0'0'639'0'0,"-1"12"242"0"0,-3 60 1740 0 0,4 1 0 0 0,17 135 0 0 0,-16-199-2582 0 0,0 1 0 0 0,1 0 0 0 0,1 0 0 0 0,-1-1 1 0 0,2 1-1 0 0,-1-1 0 0 0,9 14 0 0 0,-12-23-39 0 0,0 1 0 0 0,0-1 0 0 0,1 0 1 0 0,-1 0-1 0 0,0 1 0 0 0,0-1 0 0 0,1 0 0 0 0,-1 0 0 0 0,0 1 0 0 0,1-1 0 0 0,-1 0 0 0 0,0 0 0 0 0,1 0 1 0 0,-1 1-1 0 0,0-1 0 0 0,1 0 0 0 0,-1 0 0 0 0,0 0 0 0 0,1 0 0 0 0,-1 0 0 0 0,1 0 0 0 0,-1 0 1 0 0,0 0-1 0 0,1 0 0 0 0,-1 0 0 0 0,1 0 0 0 0,-1 0 0 0 0,0 0 0 0 0,1 0 0 0 0,-1 0 0 0 0,0-1 0 0 0,1 1 1 0 0,-1 0-1 0 0,1 0 0 0 0,7-7-15 0 0,-8 7 11 0 0,5-7-45 0 0,0 0 0 0 0,-1 0 0 0 0,1 0 0 0 0,-2-1 0 0 0,1 1 0 0 0,-1-1 0 0 0,3-11 0 0 0,-3 8-15 0 0,1 1-1 0 0,0 0 1 0 0,10-16 0 0 0,-10 19 133 0 0,1 0 0 0 0,1 0-1 0 0,-1 0 1 0 0,1 1 0 0 0,0 0-1 0 0,0 0 1 0 0,14-9 0 0 0,-17 13-37 0 0,0 1-1 0 0,0-1 1 0 0,0 1 0 0 0,0-1 0 0 0,1 1 0 0 0,-1 0-1 0 0,0 0 1 0 0,1 0 0 0 0,-1 1 0 0 0,1-1 0 0 0,-1 1-1 0 0,1 0 1 0 0,-1 0 0 0 0,1 0 0 0 0,-1 0 0 0 0,1 1-1 0 0,-1-1 1 0 0,0 1 0 0 0,1 0 0 0 0,-1 0 0 0 0,6 3-1 0 0,-2-1 94 0 0,0 1 0 0 0,-1 1 0 0 0,0-1 0 0 0,0 1 0 0 0,0 0 0 0 0,0 0-1 0 0,-1 1 1 0 0,0-1 0 0 0,9 13 0 0 0,1 6 55 0 0,17 35-1 0 0,-8-14-477 0 0,-12-25-216 0 0,0-2-27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 8287 0 0,'-10'-2'-1325'0'0,"-9"0"13352"0"0,34-2-7969 0 0,273-29-230 0 0,-273 32-3803 0 0,65-1-398 0 0,-27 6-4733 0 0,-40-4-2812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9991 0 0,'0'0'1722'0'0,"1"19"1691"0"0,11 69 45 0 0,3 32-1227 0 0,5 385 1249 0 0,-11-321-3589 0 0,2-106-4651 0 0,-6-58-604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6911 0 0,'0'0'528'0'0,"3"16"4986"0"0,16 108 1756 0 0,-6 64-3962 0 0,-6-74-1995 0 0,-5-96-1213 0 0,42 431 1135 0 0,-26-355-645 0 0,-2-8-2626 0 0,-9-29-9120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2759 0 0,'14'-1'5531'0'0,"-14"2"-5439"0"0,1-1 0 0 0,-1 0 0 0 0,1 0 0 0 0,-1 1-1 0 0,1-1 1 0 0,-1 1 0 0 0,0-1 0 0 0,1 0 0 0 0,-1 1 0 0 0,0-1 0 0 0,1 1 0 0 0,-1-1-1 0 0,0 1 1 0 0,1-1 0 0 0,-1 1 0 0 0,0-1 0 0 0,0 1 0 0 0,0-1 0 0 0,0 1 0 0 0,1-1-1 0 0,-1 1 1 0 0,0 0 0 0 0,3 16 873 0 0,-3-14-846 0 0,5 55 3181 0 0,-2-20-2038 0 0,-3 54 0 0 0,-2-74-904 0 0,1-11-271 0 0,0-1 1 0 0,1 1-1 0 0,0 0 1 0 0,0-1-1 0 0,1 7 1 0 0,-1-12-349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8719 0 0,'0'0'794'0'0,"11"9"384"0"0,63 18 2606 0 0,-25-10-2384 0 0,-48-17-1360 0 0,112 46 3808 0 0,-87-34-3068 0 0,-1 1-1 0 0,31 23 1 0 0,462 294 3748 0 0,-482-309-4296 0 0,-1 0 184 0 0,1-1 1 0 0,67 26-1 0 0,-102-46-458 0 0,0 1 0 0 0,1-1 0 0 0,-1 1 0 0 0,1-1 0 0 0,-1 0 0 0 0,0 0 0 0 0,1 0 0 0 0,-1 0 0 0 0,1 0 0 0 0,-1 0 1 0 0,0 0-1 0 0,1 0 0 0 0,-1 0 0 0 0,1 0 0 0 0,-1-1 0 0 0,3 0 0 0 0,-4 0-357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20 5983 0 0,'-9'-15'6571'0'0,"7"14"-6221"0"0,0 1-1 0 0,0-1 1 0 0,1 0 0 0 0,-1 1 0 0 0,0-1 0 0 0,0 1-1 0 0,0 0 1 0 0,0 0 0 0 0,0-1 0 0 0,0 1-1 0 0,0 1 1 0 0,0-1 0 0 0,0 0 0 0 0,0 0-1 0 0,1 1 1 0 0,-1-1 0 0 0,0 1 0 0 0,0-1-1 0 0,0 1 1 0 0,-2 1 0 0 0,-3 1 200 0 0,1 1-1 0 0,-1 0 1 0 0,1-1 0 0 0,-6 6-1 0 0,5-3-310 0 0,0 1 1 0 0,0-1-1 0 0,1 1 1 0 0,1 0-1 0 0,-1 1 0 0 0,1-1 1 0 0,0 1-1 0 0,0 0 0 0 0,1 0 1 0 0,1 1-1 0 0,-1-1 0 0 0,1 1 1 0 0,0 0-1 0 0,-1 11 0 0 0,3-13-176 0 0,0-1 1 0 0,0 0-1 0 0,1 1 0 0 0,0-1 0 0 0,0 1 0 0 0,0-1 0 0 0,1 1 0 0 0,0-1 1 0 0,1 1-1 0 0,-1-1 0 0 0,1 0 0 0 0,0 0 0 0 0,1 0 0 0 0,-1 0 0 0 0,1 0 0 0 0,0 0 1 0 0,1-1-1 0 0,0 1 0 0 0,0-1 0 0 0,7 8 0 0 0,1-2 29 0 0,1 0-1 0 0,0 0 1 0 0,1-2 0 0 0,0 0-1 0 0,17 9 1 0 0,-22-14-351 0 0,1 1-1 0 0,1-2 1 0 0,15 5 0 0 0,-18-7-642 0 0,-1 0-1 0 0,1 0 1 0 0,0 0-1 0 0,0-1 1 0 0,11-1-1 0 0,-10-1-718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29 146 919 0 0,'-2'-7'12403'0'0,"6"15"-8859"0"0,-3-7-3340 0 0,0 1 0 0 0,-1-1 0 0 0,1 1 0 0 0,0-1 1 0 0,-1 1-1 0 0,1-1 0 0 0,-1 1 0 0 0,1 0 0 0 0,-1-1 1 0 0,0 1-1 0 0,1 0 0 0 0,-1-1 0 0 0,0 1 0 0 0,-1 3 1 0 0,-31 250 1033 0 0,32-248-1176 0 0,0-5-42 0 0,0 0-1 0 0,0 0 0 0 0,0 0 1 0 0,0 0-1 0 0,-1 0 1 0 0,1 0-1 0 0,-1 0 0 0 0,0 0 1 0 0,0 3-1 0 0,1-4 221 0 0,2-16 48 0 0,20-108 17 0 0,25-108-282 0 0,-30 181-87 0 0,-17 50 63 0 0,0 0 0 0 0,0 0 0 0 0,0 0 0 0 0,0 0 0 0 0,0 0 0 0 0,0 0-1 0 0,0 0 1 0 0,0 0 0 0 0,0 0 0 0 0,0 0 0 0 0,0 0 0 0 0,0 0 0 0 0,0 0 0 0 0,0 0 0 0 0,0-1 0 0 0,0 1-1 0 0,0 0 1 0 0,0 0 0 0 0,0 0 0 0 0,0 0 0 0 0,0 0 0 0 0,0 0 0 0 0,1 0 0 0 0,-1 0 0 0 0,0 0-1 0 0,0 0 1 0 0,0 0 0 0 0,0 0 0 0 0,0 0 0 0 0,0 0 0 0 0,0 0 0 0 0,0 0 0 0 0,0 0 0 0 0,0 0 0 0 0,0 0-1 0 0,0 0 1 0 0,0 0 0 0 0,0 0 0 0 0,0 0 0 0 0,1 0 0 0 0,-1 0 0 0 0,0 0 0 0 0,0 0 0 0 0,0 0 0 0 0,0 0-1 0 0,0 0 1 0 0,0 0 0 0 0,0 0 0 0 0,0 0 0 0 0,0 0 0 0 0,0 0 0 0 0,0 0 0 0 0,0 0 0 0 0,0 0-1 0 0,0 0 1 0 0,0 0 0 0 0,0 0 0 0 0,0 0 0 0 0,0 1 0 0 0,1-1 0 0 0,2 5-30 0 0,1 7-12 0 0,18 100-28 0 0,-16-71 28 0 0,2-1 0 0 0,2 0 0 0 0,24 64 0 0 0,-28-90 67 0 0,14 22 0 0 0,-18-32-11 0 0,1-1 1 0 0,-1 1-1 0 0,1-1 1 0 0,-1 0-1 0 0,1 0 1 0 0,0 0-1 0 0,0-1 1 0 0,0 1-1 0 0,1 0 1 0 0,-1-1-1 0 0,6 3 0 0 0,-7-4 62 0 0,0-1-1 0 0,0 1 1 0 0,0-1-1 0 0,-1 1 1 0 0,1-1-1 0 0,0 0 0 0 0,0 0 1 0 0,0 0-1 0 0,0 0 1 0 0,0 0-1 0 0,0 0 0 0 0,0 0 1 0 0,0-1-1 0 0,0 1 1 0 0,-1-1-1 0 0,4-1 1 0 0,-2 1 51 0 0,0-1 1 0 0,0 0-1 0 0,0 0 1 0 0,0 0 0 0 0,0 0-1 0 0,0-1 1 0 0,-1 1 0 0 0,4-5-1 0 0,0-1 104 0 0,0 0-1 0 0,-1-1 0 0 0,0 0 0 0 0,-1 0 0 0 0,6-14 0 0 0,-2-2 21 0 0,-1 1-1 0 0,-2-1 0 0 0,0-1 0 0 0,2-35 0 0 0,-6 19-141 0 0,-7-81 0 0 0,5 115-386 0 0,0 0-1 0 0,0 0 1 0 0,-1 0 0 0 0,0 0 0 0 0,-5-12-1 0 0,7 20 112 0 0,-1 0-1 0 0,1-1 1 0 0,0 1-1 0 0,0-1 1 0 0,-1 1-1 0 0,1 0 1 0 0,0-1-1 0 0,0 1 1 0 0,-1 0-1 0 0,1-1 1 0 0,0 1-1 0 0,-1 0 1 0 0,1-1-1 0 0,-1 1 1 0 0,1 0-1 0 0,0 0 1 0 0,-1-1-1 0 0,1 1 1 0 0,-1 0-1 0 0,1 0 1 0 0,-1 0-1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5:32.8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206 40 1375 0 0,'0'1'5386'0'0,"-5"0"-3680"0"0,2-9 1205 0 0,3 6-2628 0 0,-1 1 0 0 0,1-1 0 0 0,0 1 0 0 0,-1-1-1 0 0,1 1 1 0 0,-1 0 0 0 0,0-1 0 0 0,1 1 0 0 0,-2-2 0 0 0,0 2-64 0 0,1-1 0 0 0,-1 0 0 0 0,1 1 1 0 0,-1 0-1 0 0,1-1 0 0 0,-1 1 0 0 0,0 0 0 0 0,0 0 0 0 0,0 0 0 0 0,1 0 0 0 0,-1 0 0 0 0,0 1 0 0 0,0-1 0 0 0,0 0 0 0 0,-1 1 0 0 0,1 0 0 0 0,0-1 0 0 0,-2 1 1 0 0,0 0-25 0 0,0 1 1 0 0,1-1 0 0 0,-1 1-1 0 0,1 0 1 0 0,-1 0 0 0 0,1 0 0 0 0,-1 0-1 0 0,1 1 1 0 0,-6 3 0 0 0,0 1 62 0 0,-1 0 1 0 0,2 1 0 0 0,-1 1 0 0 0,1-1-1 0 0,-14 18 1 0 0,17-18-175 0 0,-1 2 1 0 0,1-1-1 0 0,0 1 0 0 0,1-1 0 0 0,0 1 1 0 0,0 0-1 0 0,1 1 0 0 0,0-1 0 0 0,1 1 1 0 0,0-1-1 0 0,0 1 0 0 0,1 0 0 0 0,0-1 0 0 0,1 1 1 0 0,0 0-1 0 0,2 17 0 0 0,-1-24-62 0 0,-1 1-1 0 0,1-1 1 0 0,0 0 0 0 0,0 1-1 0 0,0-1 1 0 0,1 0-1 0 0,-1 0 1 0 0,1 0 0 0 0,-1 0-1 0 0,1 0 1 0 0,0 0-1 0 0,0 0 1 0 0,1-1 0 0 0,-1 1-1 0 0,3 2 1 0 0,0-2 4 0 0,-1 0 1 0 0,0 0 0 0 0,1 0-1 0 0,-1-1 1 0 0,1 0-1 0 0,0 0 1 0 0,0 0 0 0 0,0 0-1 0 0,6 1 1 0 0,0-2-11 0 0,0 1 1 0 0,0-1-1 0 0,0-1 1 0 0,0 0-1 0 0,0 0 1 0 0,0-1-1 0 0,-1-1 1 0 0,22-5-1 0 0,-20 4-190 0 0,-1-2 0 0 0,0 0-1 0 0,17-10 1 0 0,-3 0-3189 0 0,-6 3-2379 0 0,-7 5-432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5:35.8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11231 0 0,'0'0'4035'0'0,"4"8"-2895"0"0,1 4-753 0 0,-1 1-1 0 0,0-1 1 0 0,-1 1-1 0 0,-1 0 1 0 0,0 1-1 0 0,1 17 1 0 0,1 9-41 0 0,7 59 3 0 0,-2-9-1399 0 0,1-30-2832 0 0,-7-49 2022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5:36.2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1375 0 0,'0'1'5718'0'0,"4"6"-3904"0"0,0 4 156 0 0,0 0 0 0 0,4 21 0 0 0,4 11-1246 0 0,6 24-294 0 0,-7-22-364 0 0,8 40 65 0 0,-5-17-262 0 0,-8-35-333 0 0,-4-18-678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06.6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1 130 3223 0 0,'0'2'240'0'0,"12"46"5258"0"0,21 53 0 0 0,3 12-2223 0 0,3 19-1546 0 0,-36-104-1361 0 0,-3-28-96 0 0,-1-1-241 0 0,0 0 0 0 0,0 0 0 0 0,0-1 0 0 0,0 1-1 0 0,0-1 1 0 0,0 1 0 0 0,0-1 0 0 0,1 1 0 0 0,-1-1 0 0 0,0 0 0 0 0,1 1-1 0 0,0-1 1 0 0,-1-2 0 0 0,-8-44-359 0 0,3-1 0 0 0,-1-70 0 0 0,6 87-399 0 0,6-53 0 0 0,-3 68 586 0 0,1 0-1 0 0,1 1 1 0 0,1-1-1 0 0,11-28 1 0 0,-13 39 208 0 0,0 0 0 0 0,1 0 0 0 0,0 1 0 0 0,0-1-1 0 0,0 1 1 0 0,0 0 0 0 0,1 0 0 0 0,0 0 0 0 0,0 1 0 0 0,1-1 0 0 0,10-6 0 0 0,-12 9 26 0 0,0 0 0 0 0,0 0 1 0 0,1 0-1 0 0,-1 0 0 0 0,1 1 0 0 0,-1-1 1 0 0,1 1-1 0 0,-1 0 0 0 0,1 0 0 0 0,0 1 1 0 0,0 0-1 0 0,-1 0 0 0 0,1 0 0 0 0,0 0 0 0 0,0 1 1 0 0,-1-1-1 0 0,9 3 0 0 0,-12-2-49 0 0,1-1 0 0 0,0 1 0 0 0,-1 0 0 0 0,1 0 0 0 0,-1-1 0 0 0,1 1 0 0 0,-1 0 0 0 0,1 0 0 0 0,-1 0 0 0 0,1 1 0 0 0,-1-1 0 0 0,0 0 0 0 0,0 1 0 0 0,0-1 0 0 0,0 0 0 0 0,0 1 0 0 0,0-1 0 0 0,1 4 0 0 0,-1-3 28 0 0,0 1-1 0 0,0 0 0 0 0,-1-1 0 0 0,0 1 0 0 0,1 0 0 0 0,-1 0 0 0 0,0 0 1 0 0,0-1-1 0 0,0 1 0 0 0,-2 5 0 0 0,0 2 98 0 0,-1 0 0 0 0,0-1 0 0 0,-1 1-1 0 0,0 0 1 0 0,-7 10 0 0 0,6-11-81 0 0,-1-1 1 0 0,0 1-1 0 0,-1-1 0 0 0,-13 14 0 0 0,15-18-287 0 0,0 1-1 0 0,0-1 0 0 0,-1-1 1 0 0,1 1-1 0 0,-1-1 0 0 0,0 0 1 0 0,1 0-1 0 0,-13 4 0 0 0,6-5-1637 0 0,8-4-1446 0 0,2 0 1511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5:36.6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52 7367 0 0,'-11'-3'12468'0'0,"22"-2"-12238"0"0,-1 0-1 0 0,1 1 1 0 0,1 1-1 0 0,-1 0 1 0 0,0 0-1 0 0,16-1 1 0 0,31-8-1923 0 0,-26 5-1522 0 0,-15 4 1552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5:37.0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 14567 0 0,'0'0'1660'0'0,"2"0"-1261"0"0,2 1-176 0 0,1 0 16 0 0,0-1-1 0 0,1 1 0 0 0,-1-1 1 0 0,0 0-1 0 0,0 0 0 0 0,8-2 1 0 0,-4 1-125 0 0,0 0 0 0 0,-1 0 0 0 0,1 0 0 0 0,0 1 0 0 0,0 0 0 0 0,0 1 0 0 0,0 0 0 0 0,-1 1 0 0 0,10 2 0 0 0,-17-4 51 0 0,3 3 127 0 0,-3-3-276 0 0,-1 1 1 0 0,1-1-1 0 0,0 0 0 0 0,-1 1 0 0 0,1-1 0 0 0,0 0 0 0 0,-1 1 0 0 0,1-1 0 0 0,-1 1 0 0 0,1-1 0 0 0,-1 1 0 0 0,1-1 0 0 0,-1 1 0 0 0,1 1 1 0 0,0 1-3 0 0,-1 1 0 0 0,1-1 0 0 0,-1 1 0 0 0,0-1 0 0 0,-1 1 0 0 0,1-1 0 0 0,-1 1 1 0 0,1-1-1 0 0,-1 1 0 0 0,0-1 0 0 0,0 0 0 0 0,0 1 0 0 0,-1-1 0 0 0,1 0 1 0 0,-1 0-1 0 0,0 0 0 0 0,0 0 0 0 0,0 0 0 0 0,0 0 0 0 0,0 0 0 0 0,-1-1 0 0 0,1 1 1 0 0,-1-1-1 0 0,0 0 0 0 0,1 0 0 0 0,-1 0 0 0 0,0 0 0 0 0,0 0 0 0 0,-5 1 1 0 0,7-2-74 0 0,3 0-504 0 0,1 0 547 0 0,-1 0 0 0 0,0 0-1 0 0,1 0 1 0 0,-1 0 0 0 0,5 0 0 0 0,3 2-9 0 0,23 9-37 0 0,31 12 600 0 0,-62-23-399 0 0,0 0 0 0 0,-1 0 1 0 0,1 0-1 0 0,0 0 0 0 0,-1 1 1 0 0,1-1-1 0 0,-1 0 0 0 0,1 1 1 0 0,-1-1-1 0 0,0 1 1 0 0,1-1-1 0 0,0 3 0 0 0,-1-3-47 0 0,-1 0 0 0 0,1 1-1 0 0,-1-1 1 0 0,0 0-1 0 0,1 0 1 0 0,-1 0 0 0 0,0 0-1 0 0,0 0 1 0 0,0 0 0 0 0,1 0-1 0 0,-1 1 1 0 0,-1-1 0 0 0,1 0-1 0 0,0 0 1 0 0,0 0-1 0 0,0 0 1 0 0,-1 0 0 0 0,1 0-1 0 0,0 1 1 0 0,-1-1 0 0 0,1 0-1 0 0,-1 0 1 0 0,1 0 0 0 0,-2 1-1 0 0,-5 7 124 0 0,0 0 0 0 0,-1 0-1 0 0,-1 0 1 0 0,1-1 0 0 0,-1-1 0 0 0,-1 1-1 0 0,-14 8 1 0 0,-4 0 510 0 0,-45 19 0 0 0,69-33-1168 0 0,0-1 0 0 0,0 0 0 0 0,0 0 1 0 0,0 0-1 0 0,-6 1 0 0 0,8-2-55 0 0,0 0 1 0 0,-1 0 0 0 0,1 0-1 0 0,0 0 1 0 0,0-1 0 0 0,0 1 0 0 0,0 0-1 0 0,0-1 1 0 0,0 0 0 0 0,0 1-1 0 0,0-1 1 0 0,-3-2 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5:4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13 291 1375 0 0,'1'-4'107'0'0,"0"4"-114"0"0,-1-1 1 0 0,0 0-1 0 0,1 1 0 0 0,-1-1 1 0 0,0 0-1 0 0,0 0 0 0 0,0 0 0 0 0,0 1 1 0 0,0-1-1 0 0,0 0 0 0 0,0 0 1 0 0,0 0-1 0 0,0 1 0 0 0,0-3 0 0 0,-1 3 103 0 0,1-1 0 0 0,-1 1 0 0 0,1-1 1 0 0,-1 0-1 0 0,-12-3 11292 0 0,14 6-11241 0 0,1-1 0 0 0,-1 1-1 0 0,0 0 1 0 0,1-1 0 0 0,-1 1 0 0 0,1-1 0 0 0,0 0 0 0 0,-1 1-1 0 0,1-1 1 0 0,0 0 0 0 0,0 0 0 0 0,0 0 0 0 0,0 0 0 0 0,0-1-1 0 0,3 2 1 0 0,35 7 1010 0 0,-30-7-812 0 0,63 9 1461 0 0,0-4 0 0 0,101-1 0 0 0,-26-2-981 0 0,-68-6-365 0 0,93-15-1 0 0,20-11 325 0 0,-99 17-420 0 0,130 1 1 0 0,-48 4-57 0 0,45 7-196 0 0,-90 2-82 0 0,440-1 287 0 0,-523 0-317 0 0,-33 0 0 0 0,-1-2 0 0 0,1 1 0 0 0,-1-2 0 0 0,1 0 0 0 0,-1 0 0 0 0,0-2 0 0 0,16-4 0 0 0,-28 7 2 0 0,-1-1-1 0 0,1 0 1 0 0,-1 1-1 0 0,1-1 1 0 0,-1 0-1 0 0,1 0 1 0 0,-1 0-1 0 0,0 0 1 0 0,0 0-1 0 0,1-1 1 0 0,-1 1-1 0 0,0 0 1 0 0,0 0-1 0 0,0-1 1 0 0,0 1-1 0 0,0-1 1 0 0,-1 1 0 0 0,1-1-1 0 0,0 1 1 0 0,-1-1-1 0 0,1 0 1 0 0,-1 1-1 0 0,1-1 1 0 0,-1 1-1 0 0,0-1 1 0 0,0 0-1 0 0,0 0 1 0 0,0 1-1 0 0,0-1 1 0 0,0 0-1 0 0,0 1 1 0 0,-1-1-1 0 0,1 0 1 0 0,0 1-1 0 0,-1-1 1 0 0,1 1-1 0 0,-1-1 1 0 0,0 1 0 0 0,0-1-1 0 0,1 1 1 0 0,-3-3-1 0 0,-7-8-1 0 0,0-1 1 0 0,-1 2-1 0 0,-1-1 1 0 0,0 2-1 0 0,-23-17 0 0 0,15 12-105 0 0,-22-22-1 0 0,-15-12-830 0 0,52 46 881 0 0,4 2-33 0 0,3 2-176 0 0,125 79-1720 0 0,-1 7 1168 0 0,-109-74 784 0 0,-10-8 43 0 0,-1 1-1 0 0,1-1 1 0 0,-1 1-1 0 0,0 0 1 0 0,0 1-1 0 0,-1-1 1 0 0,6 10 0 0 0,-10-13 68 0 0,1-1 1 0 0,-1 1 0 0 0,0 0 0 0 0,0 0 0 0 0,0 0-1 0 0,0 0 1 0 0,0 0 0 0 0,-1 1 0 0 0,1-1 0 0 0,-1 0-1 0 0,0 0 1 0 0,0 0 0 0 0,0 0 0 0 0,0 1 0 0 0,-1-1-1 0 0,1 0 1 0 0,-1 0 0 0 0,0 0 0 0 0,0 0 0 0 0,0 0 0 0 0,0 0-1 0 0,-3 4 1 0 0,-4 6 220 0 0,1-1 1 0 0,-2 0-1 0 0,0 0 0 0 0,-1-1 1 0 0,0-1-1 0 0,-17 16 0 0 0,-75 47 1104 0 0,59-44-1070 0 0,23-14-1840 0 0,-35 31 0 0 0,48-38-442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5:4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4 221 8031 0 0,'0'0'727'0'0,"-3"-21"669"0"0,3 20-1254 0 0,1-1 0 0 0,-1 0 0 0 0,1 0 0 0 0,0 1 0 0 0,-1-1 0 0 0,1 1-1 0 0,0-1 1 0 0,0 0 0 0 0,1 1 0 0 0,-1 0 0 0 0,0-1 0 0 0,0 1 0 0 0,1 0 0 0 0,-1-1 0 0 0,1 1 0 0 0,-1 0 0 0 0,1 0 0 0 0,-1 0 0 0 0,1 0-1 0 0,0 1 1 0 0,-1-1 0 0 0,1 0 0 0 0,0 1 0 0 0,0-1 0 0 0,-1 1 0 0 0,5-1 0 0 0,3-1 246 0 0,0 1 0 0 0,1 0 0 0 0,16 1 0 0 0,122 9 2820 0 0,115 0 314 0 0,75-6-1759 0 0,335 9 525 0 0,-432 3-1971 0 0,-69-2-218 0 0,152-10 101 0 0,-153 4-159 0 0,-56-1-18 0 0,36 6 15 0 0,-33-1-12 0 0,75-10 38 0 0,-176-1-46 0 0,0-2 1 0 0,0 0-1 0 0,0-1 0 0 0,0 0 1 0 0,-1-2-1 0 0,20-7 0 0 0,-34 11-10 0 0,0-1 0 0 0,1 0 0 0 0,-1 1 0 0 0,-1-1 0 0 0,1 0 0 0 0,0 0 0 0 0,2-4 0 0 0,-3 4-7 0 0,-1 1 0 0 0,0-1 0 0 0,0 0 0 0 0,0 1 0 0 0,0-1 0 0 0,0 0 0 0 0,0 1 0 0 0,0-1 1 0 0,0 0-1 0 0,-1 1 0 0 0,1-1 0 0 0,-1 1 0 0 0,1-1 0 0 0,-1 1 0 0 0,1-1 0 0 0,-1 1 0 0 0,0-1 0 0 0,0 1 0 0 0,0-1 0 0 0,0 1 0 0 0,0 0 0 0 0,0 0 0 0 0,0-1 0 0 0,-3 0 0 0 0,-3-5 8 0 0,0 1 0 0 0,-1 1 0 0 0,-9-6 0 0 0,8 6-7 0 0,-19-13-2 0 0,-25-17 32 0 0,-92-44 0 0 0,143 78-31 0 0,-3-1-14 0 0,0 0-1 0 0,0 0 0 0 0,0 0 0 0 0,0 1 1 0 0,-1-1-1 0 0,1 1 0 0 0,0 1 1 0 0,-1-1-1 0 0,-5 1 0 0 0,10 0-55 0 0,1 2-157 0 0,1 0 195 0 0,-1 0 0 0 0,1 0 0 0 0,-1 0 1 0 0,1 0-1 0 0,0-1 0 0 0,0 1 0 0 0,0 0 0 0 0,0 0 0 0 0,0 0 0 0 0,0-1 0 0 0,1 1 0 0 0,-1-1 0 0 0,0 1 1 0 0,4 2-1 0 0,25 19-328 0 0,-27-21 319 0 0,102 61-365 0 0,-62-39 146 0 0,55 42 0 0 0,-90-60 282 0 0,0 1-1 0 0,-1 0 1 0 0,0 0 0 0 0,0 1-1 0 0,6 9 1 0 0,-11-14-12 0 0,0 0 0 0 0,0 0 0 0 0,0 0 1 0 0,-1 1-1 0 0,1-1 0 0 0,-1 0 0 0 0,0 1 0 0 0,0-1 0 0 0,0 1 0 0 0,0-1 0 0 0,-1 1 0 0 0,1-1 1 0 0,-1 1-1 0 0,0-1 0 0 0,0 1 0 0 0,0 0 0 0 0,-2 6 0 0 0,-2 1 130 0 0,0 0 0 0 0,-1 0 0 0 0,-1 0 0 0 0,1 0 0 0 0,-2-1 0 0 0,1 0 0 0 0,-2 0 0 0 0,-12 13 0 0 0,-5 2 249 0 0,-44 35-1 0 0,23-25-89 0 0,-82 46 0 0 0,119-76-715 0 0,1 1-1 0 0,0 0 1 0 0,-11 11 0 0 0,9-8-540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6:49.2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 1005 5983 0 0,'0'2'274'0'0,"-2"2"-95"0"0,1-3-167 0 0,1 1 0 0 0,-1-1 1 0 0,1 0-1 0 0,-1 0 0 0 0,0 1 0 0 0,0-1 0 0 0,0 0 1 0 0,0 0-1 0 0,0 0 0 0 0,0 0 0 0 0,0 0 1 0 0,0 0-1 0 0,0 0 0 0 0,0 0 0 0 0,-2 1 0 0 0,-18 21 8994 0 0,100-97-6327 0 0,-19 17-1860 0 0,41-37 273 0 0,59-50 104 0 0,-97 93-907 0 0,284-243 1094 0 0,-299 248-1285 0 0,13-12-38 0 0,86-64 1 0 0,-132 110-118 0 0,21-20 0 0 0,8-8-616 0 0,-15 22-2133 0 0,-16 8 1148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6:50.0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 4895 0 0,'1'-10'1369'0'0,"4"12"2804"0"0,3 10-351 0 0,-4-4-4770 0 0,1 3 1498 0 0,0 1 0 0 0,-1 0 0 0 0,-1-1 0 0 0,0 1 0 0 0,3 25 0 0 0,-1 63 1124 0 0,-4-47-928 0 0,12 341 2302 0 0,-4-203-2201 0 0,1 43-27 0 0,-10-212-855 0 0,-4 234-1240 0 0,3-231-94 0 0,-1 8-1664 0 0,1-11-2587 0 0,1-10 237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6:50.8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0 919 0 0,'0'0'8330'0'0,"19"0"-6012"0"0,12 6-533 0 0,77 15 566 0 0,-101-18-2221 0 0,1-1 0 0 0,-1 1 0 0 0,12 7-1 0 0,-14-7-36 0 0,1 0-1 0 0,0 0 1 0 0,0-1-1 0 0,0 1 1 0 0,0-1-1 0 0,11 1 1 0 0,15 4 380 0 0,-1 0-1 0 0,42 17 1 0 0,-63-21-394 0 0,43 18 720 0 0,90 51 1 0 0,-83-40-375 0 0,8 6 69 0 0,43 20 292 0 0,199 87 1261 0 0,-232-108-1527 0 0,96 39 369 0 0,-107-50-754 0 0,-39-14-41 0 0,1-1-1 0 0,44 10 1 0 0,-54-16-1201 0 0,1 0 1 0 0,21 9-1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6:52.9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1 776 3223 0 0,'0'0'6038'0'0,"5"-7"-4868"0"0,11-9-511 0 0,1 0 0 0 0,0 1 0 0 0,30-20 0 0 0,61-30 556 0 0,-68 42-754 0 0,-12 5-131 0 0,-1-2-1 0 0,-1-1 0 0 0,36-38 0 0 0,-37 35-102 0 0,73-74 620 0 0,-39 36-462 0 0,69-53-1 0 0,-13 17-178 0 0,-78 64-98 0 0,-25 22-649 0 0,1 1 0 0 0,15-11 0 0 0,-20 18-5422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6:56.5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18 6335 0 0,'0'0'1376'0'0,"2"-3"-586"0"0,5-8 36 0 0,-5 8 1004 0 0,4 4-1489 0 0,0 0 0 0 0,0 0 0 0 0,0 1 0 0 0,-1 0 0 0 0,1 0 1 0 0,0 0-1 0 0,-1 1 0 0 0,1-1 0 0 0,8 7 0 0 0,15 7 553 0 0,32 13 318 0 0,77 31 872 0 0,-70-33-1127 0 0,96 51-1 0 0,41 21 128 0 0,-128-72-615 0 0,2 3 75 0 0,-10-5-41 0 0,-27-6-372 0 0,-16-6-142 0 0,54 17 0 0 0,42 10 118 0 0,-106-36-181 0 0,0-1 0 0 0,24 2 0 0 0,1 0-2973 0 0,-39-5 770 0 0,6 3-4369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6:57.2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 3679 0 0,'0'0'9342'0'0,"-1"9"-8422"0"0,0 4-559 0 0,1-1 0 0 0,1 1 0 0 0,0-1 0 0 0,0 1 0 0 0,6 18 1 0 0,0 8-16 0 0,27 234 827 0 0,20 142 439 0 0,25 65-876 0 0,-58-293-5260 0 0,-20-180-1208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07.0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103 1 6911 0 0,'0'0'528'0'0,"-10"8"916"0"0,-2 3 221 0 0,1 0-1 0 0,1 1 0 0 0,0 0 1 0 0,0 1-1 0 0,-8 16 1 0 0,15-24-1535 0 0,0 0 0 0 0,0 1 0 0 0,1-1 1 0 0,0 1-1 0 0,0-1 0 0 0,0 1 1 0 0,1 0-1 0 0,0 0 0 0 0,0 0 1 0 0,0 0-1 0 0,1-1 0 0 0,0 1 0 0 0,0 0 1 0 0,0 0-1 0 0,1 0 0 0 0,2 11 1 0 0,-2-14-123 0 0,0-1 0 0 0,0 0 0 0 0,0-1 0 0 0,0 1 1 0 0,0 0-1 0 0,1 0 0 0 0,-1 0 0 0 0,1-1 1 0 0,-1 1-1 0 0,1 0 0 0 0,0-1 0 0 0,-1 0 1 0 0,1 1-1 0 0,0-1 0 0 0,0 0 0 0 0,0 0 1 0 0,0 0-1 0 0,0 0 0 0 0,0 0 0 0 0,0-1 0 0 0,0 1 1 0 0,0 0-1 0 0,1-1 0 0 0,-1 0 0 0 0,0 1 1 0 0,0-1-1 0 0,1 0 0 0 0,-1 0 0 0 0,0-1 1 0 0,0 1-1 0 0,0 0 0 0 0,1-1 0 0 0,-1 1 1 0 0,0-1-1 0 0,0 0 0 0 0,0 1 0 0 0,0-1 0 0 0,0 0 1 0 0,0 0-1 0 0,0-1 0 0 0,0 1 0 0 0,0 0 1 0 0,-1-1-1 0 0,3-1 0 0 0,2-4 65 0 0,-1-1 0 0 0,0 1 0 0 0,-1-1 0 0 0,1 0 0 0 0,-2 0 0 0 0,1 0 0 0 0,-1-1 0 0 0,0 1 0 0 0,-1-1 1 0 0,0 1-1 0 0,0-1 0 0 0,-1 0 0 0 0,0 0 0 0 0,-1 0 0 0 0,0 0 0 0 0,0 0 0 0 0,-3-13 0 0 0,1 34 926 0 0,2-10-1024 0 0,0 1 0 0 0,0-1-1 0 0,0 0 1 0 0,1 1 0 0 0,-1-1 0 0 0,0 1-1 0 0,2 3 1 0 0,2 3-11 0 0,0-1 0 0 0,1 0 0 0 0,0 0 0 0 0,0-1 0 0 0,9 10 0 0 0,-11-13-514 0 0,1-1 1 0 0,0 1-1 0 0,0 0 0 0 0,1-1 0 0 0,-1 0 0 0 0,1 0 0 0 0,-1 0 0 0 0,1-1 0 0 0,0 1 0 0 0,7 1 0 0 0,-3-2-1681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6:57.7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0 499 9215 0 0,'0'0'3970'0'0,"0"-8"-2530"0"0,4-15-1159 0 0,0 0 1 0 0,1 1-1 0 0,16-42 1 0 0,2-8-206 0 0,-3-11 90 0 0,26-85 8 0 0,-45 165-173 0 0,1-1 1 0 0,0 1-1 0 0,-1-1 0 0 0,1 1 0 0 0,1 0 0 0 0,-1 0 1 0 0,0 0-1 0 0,5-5 0 0 0,-6 8 8 0 0,0 0 1 0 0,-1 0 0 0 0,1-1-1 0 0,-1 1 1 0 0,1 0-1 0 0,0 0 1 0 0,-1 0-1 0 0,1 0 1 0 0,0 0-1 0 0,-1 0 1 0 0,1 0-1 0 0,0 0 1 0 0,-1 0-1 0 0,1 0 1 0 0,-1 0 0 0 0,1 0-1 0 0,0 0 1 0 0,-1 1-1 0 0,1-1 1 0 0,1 1-1 0 0,10 5 108 0 0,-2 0 120 0 0,-2 1 0 0 0,1 1 0 0 0,-1-1 0 0 0,0 2 0 0 0,-1-1 0 0 0,0 1-1 0 0,9 13 1 0 0,7 9 220 0 0,142 186 474 0 0,-134-171-1101 0 0,35 50 112 0 0,-16-36-4410 0 0,-40-49-1151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6:58.1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46 9671 0 0,'0'0'748'0'0,"2"10"7497"0"0,9-7-7356 0 0,2-3-471 0 0,1 0 0 0 0,-1-2 0 0 0,0 1 1 0 0,14-5-1 0 0,14-1 530 0 0,118-16 525 0 0,-54 6-4593 0 0,-90 15 1614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7:0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9671 0 0,'0'0'748'0'0,"-1"-2"-492"0"0,1 2-236 0 0,0 0 0 0 0,0 0 0 0 0,0 0 1 0 0,0-1-1 0 0,-1 1 0 0 0,1 0 0 0 0,0 0 0 0 0,0 0 0 0 0,0-1 0 0 0,0 1 0 0 0,0 0 0 0 0,0 0 0 0 0,0-1 0 0 0,0 1 0 0 0,-1 0 0 0 0,1 0 0 0 0,0-9 7319 0 0,1 22-5173 0 0,3 22-2308 0 0,-3-28 874 0 0,41 363 820 0 0,-21-233-1685 0 0,-7-60 8 0 0,5 29-1224 0 0,-3-16-3568 0 0,-13-75 3321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7:0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11519 0 0,'0'0'4466'0'0,"1"0"-3346"0"0,55-3 2546 0 0,-38 3-2748 0 0,25-3 0 0 0,-23 0-451 0 0,5-1 228 0 0,38-10-1 0 0,20-11-373 0 0,2 3-1 0 0,134-16 0 0 0,-130 34-3249 0 0,-64 4 1369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7:05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1 135 5407 0 0,'5'-110'3507'0'0,"-4"96"-2031"0"0,1 3 1372 0 0,1 14-1541 0 0,2 22-914 0 0,-1-11 190 0 0,7 30 660 0 0,-2 1 1 0 0,4 56-1 0 0,-6-40-456 0 0,-1-12-237 0 0,15 99 541 0 0,18 167 479 0 0,-33-256-1319 0 0,16 112 495 0 0,8 107-121 0 0,-28-222-639 0 0,-2 107-132 0 0,-1-157 663 0 0,0-2-2432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7:06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10711 0 0,'0'0'520'0'0,"-3"15"126"0"0,3 15 464 0 0,1 0 0 0 0,1 0 0 0 0,9 42 0 0 0,-2-14 63 0 0,40 432 4109 0 0,-48-476-5195 0 0,9 117 449 0 0,28 276 573 0 0,-30-339-1010 0 0,16 102-311 0 0,-21-150-1404 0 0,1 36 0 0 0,-4-55 835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7:38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8 919 0 0,'-10'-1'13496'0'0,"28"-2"-11728"0"0,-13 2-1500 0 0,0 0 1 0 0,0 0-1 0 0,-1 1 1 0 0,1 0-1 0 0,0 0 1 0 0,0 0-1 0 0,0 0 1 0 0,7 2-1 0 0,16 7 378 0 0,-1 1 0 0 0,0 1 0 0 0,47 27-1 0 0,-22-11-300 0 0,193 93 919 0 0,72 38 808 0 0,-130-59-715 0 0,-137-71-1202 0 0,-18-11-686 0 0,41 29-1 0 0,-68-42-2314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7:41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1 253 5927 0 0,'0'0'767'0'0,"4"8"904"0"0,0 2-468 0 0,0 0 1 0 0,-1 1-1 0 0,3 12 0 0 0,4 13 49 0 0,28 80 812 0 0,13 38-391 0 0,-38-112-1276 0 0,-8-25 121 0 0,15 32 985 0 0,-20-51-1429 0 0,0 0 0 0 0,0 0 1 0 0,0 0-1 0 0,-1 0 0 0 0,1 0 1 0 0,0 0-1 0 0,-1 1 0 0 0,0-3 1 0 0,0-5 65 0 0,-19-143 61 0 0,-1-22-306 0 0,17 125 81 0 0,4-77 0 0 0,2 106-16 0 0,0 0 0 0 0,9-37 0 0 0,-9 50 28 0 0,1 0-1 0 0,-1 0 0 0 0,1 1 1 0 0,0-1-1 0 0,0 1 1 0 0,1-1-1 0 0,0 1 1 0 0,0 0-1 0 0,1 0 0 0 0,-1 1 1 0 0,8-7-1 0 0,-9 9 5 0 0,-1 1-1 0 0,0 0 1 0 0,1 0-1 0 0,0 1 1 0 0,0-1-1 0 0,-1 0 1 0 0,1 1-1 0 0,0 0 1 0 0,0-1-1 0 0,0 1 1 0 0,7-1-1 0 0,-8 2 7 0 0,0 0-1 0 0,0 0 0 0 0,0 1 1 0 0,0-1-1 0 0,0 0 1 0 0,0 1-1 0 0,0 0 1 0 0,0-1-1 0 0,0 1 0 0 0,0 0 1 0 0,0 0-1 0 0,0 0 1 0 0,0 0-1 0 0,0 0 1 0 0,-1 1-1 0 0,1-1 1 0 0,-1 1-1 0 0,1-1 0 0 0,2 4 1 0 0,0-1 38 0 0,-1 1 0 0 0,0 0-1 0 0,1 1 1 0 0,-2-1 0 0 0,1 0 0 0 0,-1 1 0 0 0,1 0 0 0 0,-2-1 0 0 0,1 1-1 0 0,-1 0 1 0 0,1 0 0 0 0,-1 0 0 0 0,-1 0 0 0 0,0 0 0 0 0,1 0 0 0 0,-2 0 0 0 0,1 0-1 0 0,-1 0 1 0 0,-2 9 0 0 0,-39 118 228 0 0,37-120-276 0 0,-1 3 5 0 0,-6 23-1 0 0,12-38-61 0 0,13 9-699 0 0,4 1 584 0 0,110 37-200 0 0,-109-40 454 0 0,0 1 1 0 0,0 1-1 0 0,-1 0 0 0 0,0 1 0 0 0,-1 1 1 0 0,0 0-1 0 0,-1 2 0 0 0,17 18 0 0 0,-26-26 174 0 0,0 1-1 0 0,-1 0 0 0 0,0 0 1 0 0,-1 0-1 0 0,1 1 0 0 0,-2 0 1 0 0,6 11-1 0 0,-8-15-107 0 0,0-1 1 0 0,-1 1-1 0 0,1-1 0 0 0,-1 1 0 0 0,1 0 1 0 0,-1-1-1 0 0,0 1 0 0 0,-1-1 0 0 0,1 1 0 0 0,0 0 1 0 0,-1-1-1 0 0,0 1 0 0 0,0-1 0 0 0,0 1 1 0 0,0-1-1 0 0,-1 0 0 0 0,1 1 0 0 0,-1-1 1 0 0,0 0-1 0 0,-3 4 0 0 0,-4 4 58 0 0,0 0 1 0 0,-1-1-1 0 0,0 0 0 0 0,0-1 0 0 0,-1 0 1 0 0,0-1-1 0 0,-1 0 0 0 0,0-1 1 0 0,0 0-1 0 0,-1-1 0 0 0,0 0 0 0 0,0-1 1 0 0,-16 5-1 0 0,13-6-151 0 0,-1-1 1 0 0,0 0-1 0 0,0-1 1 0 0,0-1-1 0 0,0 0 0 0 0,0-1 1 0 0,0-1-1 0 0,0-1 1 0 0,0-1-1 0 0,-24-6 0 0 0,-18-14-1657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7:5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1 673 6703 0 0,'0'0'802'0'0,"3"-1"-348"0"0,10-1 322 0 0,0 1-1 0 0,0 1 0 0 0,19 1 0 0 0,0 0 242 0 0,16-3 284 0 0,60-11 0 0 0,-21 2-413 0 0,96 4 439 0 0,-50 5-470 0 0,28-2 361 0 0,100-1 370 0 0,73-5-258 0 0,45-23-330 0 0,-281 29-689 0 0,-25 2-54 0 0,326-18 719 0 0,-246 9-718 0 0,58-3 4 0 0,46-10-7 0 0,-97 6-130 0 0,44-4-1 0 0,64-5 36 0 0,94-4-32 0 0,-288 22-107 0 0,-44 5 0 0 0,61-1 1 0 0,42 0 15 0 0,-25 0-10 0 0,-92 5-27 0 0,24 0 0 0 0,43-5 0 0 0,-40 0 21 0 0,24-3 22 0 0,-60 7-36 0 0,-1 0 0 0 0,1-1 0 0 0,-1 0 1 0 0,1 0-1 0 0,-1 0 0 0 0,0 0 0 0 0,0-1 0 0 0,6-4 0 0 0,3-2 1 0 0,-11 7-1 0 0,-1 0-1 0 0,1 0 1 0 0,-1-1-1 0 0,0 1 1 0 0,0-1-1 0 0,0 0 1 0 0,4-3-1 0 0,-5 4 2 0 0,-1 0 0 0 0,1 0 0 0 0,-1 0 0 0 0,0 0 0 0 0,0 0 0 0 0,1 0 0 0 0,-1 0 0 0 0,-1 0 0 0 0,1-1 0 0 0,0 1 0 0 0,0 0 0 0 0,-1 0 0 0 0,1-1 0 0 0,-1 1 0 0 0,0-1 0 0 0,0 1 0 0 0,0 0 0 0 0,0-1 0 0 0,0 1 0 0 0,0 0 0 0 0,-1-1 0 0 0,1 1 0 0 0,-1 0 0 0 0,1-1 0 0 0,-1 1 0 0 0,-2-4 0 0 0,-2-3 5 0 0,-1 0-1 0 0,0 1 1 0 0,0-1-1 0 0,-1 1 1 0 0,0 0-1 0 0,-1 1 1 0 0,-10-9-1 0 0,-64-43 105 0 0,57 42-106 0 0,-79-55-11 0 0,95 66-53 0 0,6 5 22 0 0,0-1-1 0 0,0 0 1 0 0,0 1 0 0 0,1-1 0 0 0,-1-1-1 0 0,-4-3 1 0 0,6 4-109 0 0,14 4-128 0 0,239 65-1005 0 0,-239-62 1245 0 0,0 0 1 0 0,-1 0-1 0 0,0 1 0 0 0,0 1 1 0 0,18 13-1 0 0,-22-14 23 0 0,0 1-1 0 0,-1 0 1 0 0,0 0-1 0 0,0 0 1 0 0,0 1-1 0 0,-1 0 1 0 0,0 0 0 0 0,6 12-1 0 0,-10-13 9 0 0,1 0 0 0 0,-1 0 0 0 0,-1-1 1 0 0,1 1-1 0 0,-1 0 0 0 0,0 1 0 0 0,-1-1 0 0 0,1 0 0 0 0,-1 0 0 0 0,-1 0 0 0 0,0 0 1 0 0,-2 13-1 0 0,-2 1 88 0 0,-1 0 1 0 0,-16 38 0 0 0,6-28 99 0 0,-1-1 0 0 0,-2-1 0 0 0,-26 33 0 0 0,27-38-38 0 0,-20 27 229 0 0,-3-2 0 0 0,-2-1-1 0 0,-64 53 1 0 0,82-78-323 0 0,0 0 0 0 0,1 2 0 0 0,2 1 0 0 0,1 0 0 0 0,-29 48-1 0 0,48-71-265 0 0,0 1 1 0 0,0 0-1 0 0,0 0 0 0 0,1 0 0 0 0,-2 5 0 0 0,2-7-139 0 0,1-1 0 0 0,0 1 1 0 0,0-1-1 0 0,0 1 0 0 0,0-1 0 0 0,0 1 1 0 0,0-1-1 0 0,0 1 0 0 0,0-1 0 0 0,1 1 1 0 0,0 1-1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7:58.7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1 888 6447 0 0,'0'0'6508'0'0,"4"-1"-5824"0"0,15-7-53 0 0,-17 7-524 0 0,0 0 0 0 0,0 1 0 0 0,0-1 0 0 0,0 1-1 0 0,1-1 1 0 0,-1 1 0 0 0,3 0 0 0 0,6-2 95 0 0,5-5 172 0 0,0 0 0 0 0,-1-1 0 0 0,25-16-1 0 0,40-36 723 0 0,-80 60-1095 0 0,159-109 1403 0 0,-14 12-601 0 0,119-114-199 0 0,-234 185-570 0 0,196-158 137 0 0,-131 108-636 0 0,-65 53-57 0 0,-17 13-630 0 0,22-14 1 0 0,-20 17-519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07.4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85 8287 0 0,'0'13'888'0'0,"3"22"1267"0"0,1-16 1640 0 0,1 0 1 0 0,8 18-1 0 0,-3-8 848 0 0,-5-44-4259 0 0,-1-4-315 0 0,-2 6-192 0 0,1 0 0 0 0,0 1 0 0 0,1-1 1 0 0,6-12-1 0 0,-6 17-690 0 0,1-1 0 0 0,0 1 1 0 0,1 0-1 0 0,0 0 0 0 0,12-12 0 0 0,40-29-7330 0 0,-49 41 6908 0 0,2-1-461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7:59.3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0 993 7919 0 0,'0'0'2582'0'0,"3"-1"-1626"0"0,23-12 187 0 0,-1-2 0 0 0,0 0-1 0 0,23-20 1 0 0,10-5-260 0 0,316-241 2021 0 0,-328 243-2769 0 0,24-22 18 0 0,101-65-1 0 0,-43 34-91 0 0,-75 51-58 0 0,180-142 19 0 0,-224 174-231 0 0,1 1 1 0 0,17-10 0 0 0,6 0-5487 0 0,-19 10-343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00.1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73 455 0 0,'1'-10'561'0'0,"0"-1"0"0"0,4-16 0 0 0,-3 17 3687 0 0,-2 10-4134 0 0,0-1 0 0 0,0 0 0 0 0,0 1 0 0 0,0-1 0 0 0,0 1 0 0 0,0-1 0 0 0,0 1 0 0 0,0-1 0 0 0,1 0 0 0 0,-1 1 0 0 0,0-1 0 0 0,0 1 0 0 0,0-1 0 0 0,1 1 0 0 0,-1-1 0 0 0,0 1 0 0 0,1-1 0 0 0,-1 1-1 0 0,0-1 1 0 0,1 1 0 0 0,-1 0 0 0 0,1-1 0 0 0,-1 1 0 0 0,1 0 0 0 0,-1-1 0 0 0,1 1 0 0 0,-1 0 0 0 0,1-1 0 0 0,-1 1 0 0 0,1 0 0 0 0,-1 0 0 0 0,1 0 0 0 0,-1-1 0 0 0,1 1 0 0 0,-1 0 0 0 0,1 0 0 0 0,0 0 0 0 0,-1 0 0 0 0,1 0 0 0 0,-1 0 0 0 0,1 0 0 0 0,-1 0 0 0 0,1 0 0 0 0,0 1 0 0 0,-1-1 0 0 0,1 0 0 0 0,-1 0 0 0 0,1 0 0 0 0,-1 1 0 0 0,1-1-1 0 0,-1 0 1 0 0,1 1 0 0 0,-1-1 0 0 0,1 0 0 0 0,-1 1 0 0 0,0-1 0 0 0,2 1 0 0 0,1 2 64 0 0,1 1 0 0 0,-1-1 0 0 0,1 1 0 0 0,5 8 0 0 0,-1 2 117 0 0,0 0 0 0 0,0 1 0 0 0,-2 1 1 0 0,0-1-1 0 0,7 28 0 0 0,11 85 891 0 0,-19-93-834 0 0,25 240 1783 0 0,-25-214-1730 0 0,14 214 1329 0 0,-15-202-1435 0 0,5 43 99 0 0,9 77 70 0 0,-7-61-279 0 0,-5-11 30 0 0,-3-41-22 0 0,-3 100 91 0 0,-4-126-299 0 0,2-36-70 0 0,0 0 0 0 0,2 1 0 0 0,0-1 0 0 0,0 0 0 0 0,5 19 0 0 0,-3-8-3103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00.8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2303 0 0,'0'0'102'0'0,"2"2"-1"0"0,15 8 4073 0 0,38 18 0 0 0,23 3-1165 0 0,17 8-1742 0 0,80 38 683 0 0,-61-28-821 0 0,398 198 2173 0 0,-388-183-2425 0 0,63 34 659 0 0,41 24-373 0 0,-198-108-1155 0 0,1-1-1 0 0,63 16 1 0 0,-89-28-163 0 0,-1 0 1 0 0,1 0-1 0 0,0-1 0 0 0,8 0 1 0 0,-1-4-8600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01.5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6335 0 0,'0'0'4672'0'0,"1"2"-4098"0"0,4 2-262 0 0,0-1 1 0 0,1 1-1 0 0,-1-1 1 0 0,0 0-1 0 0,9 3 1 0 0,9 5 334 0 0,32 19 683 0 0,41 26 718 0 0,146 96 1133 0 0,10-12-1309 0 0,-24-15-735 0 0,-142-80-651 0 0,1-4 1 0 0,176 55-1 0 0,-225-84-988 0 0,47 8 0 0 0,-71-15-3406 0 0,-4-1-1372 0 0,1 0-1179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02.1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0 10655 0 0,'0'0'2411'0'0,"0"2"-1724"0"0,-1 10-131 0 0,1 1 1 0 0,0-1 0 0 0,1 0-1 0 0,4 20 1 0 0,-1-5-64 0 0,41 547 4888 0 0,-33-345-4569 0 0,1 39-560 0 0,-12-73-473 0 0,-1-105-1046 0 0,1-36-793 0 0,1 2-6847 0 0,-3-42 4127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02.6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13 524 9215 0 0,'0'0'707'0'0,"-1"1"-464"0"0,-11 28 7365 0 0,14-31-7312 0 0,13-15-18 0 0,-1-1 0 0 0,23-38 0 0 0,-19 27-208 0 0,12-22-6 0 0,30-69 0 0 0,-23 41-43 0 0,-15 30 36 0 0,11-19-61 0 0,-27 56 18 0 0,-2 6 5 0 0,-1 0 1 0 0,0 0-1 0 0,1 0 1 0 0,0 0 0 0 0,1 1-1 0 0,9-10 1 0 0,-13 14 16 0 0,0 1 0 0 0,0 0 0 0 0,0-1 0 0 0,0 1 1 0 0,0 0-1 0 0,1 0 0 0 0,-1 0 0 0 0,0 0 0 0 0,0 0 0 0 0,0 0 0 0 0,0 0 1 0 0,0 0-1 0 0,0 0 0 0 0,1 0 0 0 0,-1 1 0 0 0,0-1 0 0 0,0 0 0 0 0,0 1 1 0 0,0-1-1 0 0,0 1 0 0 0,0-1 0 0 0,0 1 0 0 0,1 0 0 0 0,-2-1-34 0 0,12 8 157 0 0,-1-1-1 0 0,-1 1 1 0 0,1 1-1 0 0,-1 0 1 0 0,-1 0-1 0 0,11 14 1 0 0,45 67 233 0 0,-62-86-380 0 0,48 82 5 0 0,-2-4 38 0 0,-7-11-12 0 0,-23-37-99 0 0,27 35-1 0 0,3 4-1312 0 0,-25-33-1106 0 0,-15-25 639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02.9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0 6447 0 0,'-17'2'13606'0'0,"20"-1"-12784"0"0,60 13 1192 0 0,104 10 0 0 0,-36-13-3781 0 0,-110-11 30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05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10047 0 0,'0'0'463'0'0,"-1"3"-14"0"0,-2 15-260 0 0,5-13-158 0 0,0-1 63 0 0,6 65 3369 0 0,-6-49-2342 0 0,0 1 0 0 0,8 31 0 0 0,0-13-49 0 0,9 68-1 0 0,-6 42 187 0 0,-10-105-919 0 0,12 144 826 0 0,12 196 150 0 0,-26-105-1094 0 0,1 10-1181 0 0,-1-271 131 0 0,5 20-1 0 0,-5-28 128 0 0,0-8-200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06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11663 0 0,'0'0'3820'0'0,"1"2"-3126"0"0,4 5-322 0 0,0 0 0 0 0,0 1 0 0 0,-1-1 0 0 0,0 1 0 0 0,-1 0 0 0 0,0 0 0 0 0,4 14 0 0 0,10 65 1156 0 0,-13-63-1155 0 0,22 272 2214 0 0,-17-150-2036 0 0,-7-119-512 0 0,45 503 742 0 0,-33-322-770 0 0,-13-194-1446 0 0,6 24 1 0 0,-5-28 132 0 0,0 0 0 0 0,-1 0 0 0 0,0 0 1 0 0,0 0-1 0 0,-1 13 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0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1 520 6447 0 0,'0'0'6206'0'0,"2"1"-5190"0"0,1 1-691 0 0,2-1 0 0 0,-1 1 0 0 0,0-1 0 0 0,0 0 0 0 0,0 0 0 0 0,0-1 0 0 0,1 1 0 0 0,-1-1 0 0 0,0 0 0 0 0,1 0 0 0 0,5-1 0 0 0,4-1 493 0 0,0 0 0 0 0,17-5 0 0 0,138-49 3599 0 0,-134 43-3907 0 0,-1-2-1 0 0,55-31 1 0 0,-82 42-473 0 0,151-99 532 0 0,-8-13-336 0 0,-44 33-250 0 0,-77 59-309 0 0,-22 17-224 0 0,1 0-1 0 0,0 1 0 0 0,0 0 0 0 0,1 0 0 0 0,10-5 0 0 0,0 3-2240 0 0,-1 1-4803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07.8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54 919 0 0,'22'-27'2120'0'0,"-2"1"13826"0"0,-17 29-15570 0 0,-1 0-1 0 0,0 0 1 0 0,0 0 0 0 0,0 0 0 0 0,0 1 0 0 0,-1-1 0 0 0,1 0 0 0 0,-1 1 0 0 0,0-1 0 0 0,1 6 0 0 0,6 41 56 0 0,-5-25 2 0 0,7 36-334 0 0,9 57-703 0 0,-13-39-3918 0 0,-6-65 2614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09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0 189 7831 0 0,'5'46'860'0'0,"-5"-31"-780"0"0,2 0-1 0 0,3 15 1 0 0,63 171 8256 0 0,-64-190-8289 0 0,44 116 1404 0 0,76 181-436 0 0,-120-301-962 0 0,0-1 0 0 0,0 1-1 0 0,6 6 1 0 0,-9-12 246 0 0,-6-14 31 0 0,-17-52-174 0 0,2 0-1 0 0,-13-76 1 0 0,25 102-176 0 0,-19-128-436 0 0,23 128 285 0 0,1 0-1 0 0,4-52 0 0 0,1 58 123 0 0,2 0-1 0 0,9-36 1 0 0,-9 54 51 0 0,0 0 0 0 0,1 1 1 0 0,1 0-1 0 0,1 0 0 0 0,0 0 1 0 0,15-23-1 0 0,-18 32 20 0 0,0 1 0 0 0,0-1 0 0 0,0 1 0 0 0,1 0 0 0 0,-1 0 1 0 0,1 0-1 0 0,0 0 0 0 0,0 1 0 0 0,0 0 0 0 0,1 0 0 0 0,-1 0 0 0 0,1 1 0 0 0,-1 0 0 0 0,1 0 0 0 0,0 0 0 0 0,0 1 0 0 0,0-1 0 0 0,0 2 0 0 0,0-1 0 0 0,0 1 0 0 0,0 0 0 0 0,0 0 0 0 0,0 0 1 0 0,0 1-1 0 0,0 0 0 0 0,0 0 0 0 0,0 1 0 0 0,0-1 0 0 0,0 1 0 0 0,-1 1 0 0 0,1-1 0 0 0,-1 1 0 0 0,1 0 0 0 0,7 6 0 0 0,-10-7 32 0 0,0 1-1 0 0,0 1 1 0 0,-1-1 0 0 0,1 0-1 0 0,-1 1 1 0 0,1-1-1 0 0,-1 1 1 0 0,-1 0 0 0 0,1 0-1 0 0,0 0 1 0 0,-1 0 0 0 0,0 0-1 0 0,2 7 1 0 0,-1 0 29 0 0,-1-1 1 0 0,0 1-1 0 0,-1 0 1 0 0,0 12-1 0 0,-3 11 18 0 0,-1-1 0 0 0,-13 50-1 0 0,11-63-61 0 0,-1 1 0 0 0,-1-1 0 0 0,-1 0 0 0 0,0-1 0 0 0,-14 21 0 0 0,-3 1-55 0 0,15-29-313 0 0,11-12 320 0 0,0 0 0 0 0,0 0-1 0 0,0 0 1 0 0,0 0 0 0 0,0 0-1 0 0,0 0 1 0 0,0 0 0 0 0,0 0-1 0 0,-1 0 1 0 0,1 0 0 0 0,0 0-1 0 0,0 0 1 0 0,0 0 0 0 0,0 0 0 0 0,0 0-1 0 0,0 0 1 0 0,0 0 0 0 0,-1 0-1 0 0,1 0 1 0 0,0 0 0 0 0,0-1-1 0 0,0 1 1 0 0,0 0 0 0 0,0 0-1 0 0,0 0 1 0 0,0 0 0 0 0,0 0-1 0 0,0 0 1 0 0,0 0 0 0 0,-1 0-1 0 0,1 0 1 0 0,0 0 0 0 0,0 0-1 0 0,0-1 1 0 0,0 1 0 0 0,0 0 0 0 0,0 0-1 0 0,0 0 1 0 0,0 0 0 0 0,0 0-1 0 0,0 0 1 0 0,0 0 0 0 0,0 0-1 0 0,0-1 1 0 0,0 1 0 0 0,0 0-1 0 0,0 0 1 0 0,0 0 0 0 0,0 0-1 0 0,0 0 1 0 0,0-1-25 0 0,0 0 0 0 0,0 0-1 0 0,0 1 1 0 0,0-1 0 0 0,0 0 0 0 0,0 0 0 0 0,1 0-1 0 0,-1 1 1 0 0,0-1 0 0 0,0 0 0 0 0,1 1-1 0 0,-1-1 1 0 0,0 0 0 0 0,1 0 0 0 0,-1 1 0 0 0,1-1-1 0 0,0 0 1 0 0,7-1-27 0 0,1 0 0 0 0,0 0 0 0 0,0 1 0 0 0,-1 1 0 0 0,1 0 0 0 0,0 0-1 0 0,0 0 1 0 0,0 1 0 0 0,0 0 0 0 0,-1 1 0 0 0,1 0 0 0 0,-1 0 0 0 0,1 1 0 0 0,7 4 0 0 0,17 8 148 0 0,-2 1 1 0 0,35 23 0 0 0,-53-31 1 0 0,-6-3 89 0 0,-1-1 1 0 0,0 1-1 0 0,0 0 0 0 0,0 0 0 0 0,-1 1 0 0 0,0-1 1 0 0,0 1-1 0 0,0 1 0 0 0,-1-1 0 0 0,0 1 0 0 0,0-1 1 0 0,5 14-1 0 0,-7-16-13 0 0,-1 1 0 0 0,0-1 1 0 0,1 1-1 0 0,-2-1 0 0 0,1 0 1 0 0,0 1-1 0 0,-1-1 0 0 0,0 1 1 0 0,0 0-1 0 0,0-1 0 0 0,-1 1 0 0 0,0-1 1 0 0,0 1-1 0 0,0-1 0 0 0,0 0 1 0 0,0 1-1 0 0,-1-1 0 0 0,0 0 1 0 0,0 0-1 0 0,0 0 0 0 0,0 0 0 0 0,-6 6 1 0 0,-17 17 499 0 0,0 0 0 0 0,-40 29-1 0 0,49-44-569 0 0,-1 0-1 0 0,0-1 0 0 0,-1-1 1 0 0,-20 8-1 0 0,-78 25-1338 0 0,107-40 617 0 0,0 0-1 0 0,0-1 0 0 0,0 0 1 0 0,-14 1-1 0 0,6-3-1343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1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15751 0 0,'2'1'35'0'0,"-1"0"0"0"0,0 0 0 0 0,0 0 0 0 0,1 0 0 0 0,-1 0 0 0 0,0 0 0 0 0,0 0 0 0 0,0 1 0 0 0,0-1 0 0 0,0 0 0 0 0,-1 1-1 0 0,1-1 1 0 0,0 1 0 0 0,-1-1 0 0 0,1 1 0 0 0,-1-1 0 0 0,1 1 0 0 0,0 2 0 0 0,0 4 175 0 0,-1 0-1 0 0,0 14 1 0 0,0-3 71 0 0,22 226 742 0 0,-13-165-269 0 0,36 345-658 0 0,-40-391-493 0 0,3 39-1970 0 0,-8-52 428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1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12895 0 0,'1'-1'4118'0'0,"16"-8"-2988"0"0,0 0 1 0 0,1 2-1 0 0,0 0 1 0 0,0 1 0 0 0,0 0-1 0 0,21-2 1 0 0,118-11-7 0 0,-12 3-968 0 0,-30-4-1496 0 0,-76 16 640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1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0 543 9215 0 0,'0'0'5868'0'0,"3"0"-5376"0"0,79-7 1509 0 0,-9 1-827 0 0,3 2-220 0 0,58 0 615 0 0,95 0 446 0 0,-47-1-1097 0 0,-46 3-587 0 0,138 4 443 0 0,200 3 594 0 0,-371-5-943 0 0,133 17 0 0 0,-161-9-174 0 0,2-1-106 0 0,0-4 0 0 0,109-8 0 0 0,119-30 463 0 0,-284 32-591 0 0,392-42 302 0 0,-260 37-341 0 0,-73 6 6 0 0,100-16 1 0 0,-107 8 62 0 0,79 0 1 0 0,-54 5-26 0 0,129 9-22 0 0,-142 0 0 0 0,-52-3 0 0 0,0-1 0 0 0,1-1 0 0 0,-1-1 0 0 0,46-11 0 0 0,-75 12-16 0 0,0 0 0 0 0,0-1 0 0 0,-1 1 0 0 0,1-1 0 0 0,0 0 0 0 0,-1 0 0 0 0,1 0 0 0 0,-1 0 0 0 0,1-1 0 0 0,-1 0 0 0 0,0 1 0 0 0,0-1 0 0 0,-1 0 0 0 0,1 0 0 0 0,0-1 0 0 0,-1 1 0 0 0,0 0 0 0 0,0-1 0 0 0,0 0 0 0 0,0 1 0 0 0,-1-1 0 0 0,1 0 0 0 0,-1 0 0 0 0,0 0 0 0 0,1-8 0 0 0,-1 5-11 0 0,0 1-1 0 0,-1-1 1 0 0,0 0-1 0 0,0 0 1 0 0,-1 1-1 0 0,0-1 1 0 0,0 0-1 0 0,0 1 1 0 0,-1-1-1 0 0,0 1 1 0 0,-1-1-1 0 0,1 1 1 0 0,-1 0-1 0 0,0 0 1 0 0,-5-6-1 0 0,-4-4-12 0 0,-1 0 0 0 0,-1 1 0 0 0,-1 1 0 0 0,-27-22 0 0 0,-71-39-232 0 0,100 67 253 0 0,6 4-41 0 0,1-1 1 0 0,-1 2-1 0 0,0-1 0 0 0,0 1 1 0 0,0 0-1 0 0,0 0 1 0 0,0 1-1 0 0,-1 0 0 0 0,1 0 1 0 0,-1 1-1 0 0,-12-1 0 0 0,19 2-9 0 0,2 3 1 0 0,1 1 54 0 0,0 1 0 0 0,0-1 1 0 0,0 0-1 0 0,1 0 0 0 0,0 0 0 0 0,0 0 0 0 0,0 0 0 0 0,0 0 0 0 0,1-1 1 0 0,-1 1-1 0 0,1-1 0 0 0,0 0 0 0 0,7 4 0 0 0,1-1-26 0 0,-1 0 0 0 0,1-1 1 0 0,1 0-1 0 0,13 3 0 0 0,95 29-311 0 0,3 1 188 0 0,-102-29 162 0 0,0 0 1 0 0,0 2 0 0 0,28 18 0 0 0,-48-27 42 0 0,1 0-1 0 0,-1 0 1 0 0,1 0 0 0 0,-1 0-1 0 0,0 0 1 0 0,0 0-1 0 0,0 1 1 0 0,0-1 0 0 0,0 1-1 0 0,0-1 1 0 0,-1 1 0 0 0,1 0-1 0 0,-1 0 1 0 0,2 4-1 0 0,-3-5 19 0 0,1 1 0 0 0,-1 0 0 0 0,0 0 0 0 0,0 0 0 0 0,0 0 0 0 0,0-1 0 0 0,0 1 0 0 0,-1 0 0 0 0,1 0 0 0 0,-1 0 0 0 0,0-1 0 0 0,0 1 0 0 0,0 0 0 0 0,0-1 0 0 0,0 1 0 0 0,-2 2 0 0 0,-9 14 269 0 0,-1 0 0 0 0,0-1 1 0 0,-19 19-1 0 0,-51 45 284 0 0,43-45-330 0 0,-162 152 233 0 0,188-177-1058 0 0,2 0-1 0 0,-1 1 0 0 0,2 0 1 0 0,-1 0-1 0 0,-14 25 0 0 0,13-14-1258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43.8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0 778 6911 0 0,'0'0'2260'0'0,"7"-4"-597"0"0,0 1-1274 0 0,-1 0 0 0 0,0-1 0 0 0,-1 1 0 0 0,1-1 0 0 0,-1 0 0 0 0,1-1 0 0 0,-1 1 0 0 0,7-9 0 0 0,0 1 245 0 0,1 0 1 0 0,0 1-1 0 0,20-13 0 0 0,10-8 141 0 0,242-226 1366 0 0,-114 98-2036 0 0,-76 67-115 0 0,13-13-2548 0 0,-94 94-1738 0 0,0 2-1318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44.2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24 757 1839 0 0,'-3'4'39'0'0,"2"-2"0"0"0,0 1 1 0 0,0-1 0 0 0,-1 0 0 0 0,1 0 0 0 0,-1 0-1 0 0,1 0 1 0 0,-1-1 0 0 0,0 1 0 0 0,-6 4 5893 0 0,15-9-2800 0 0,222-155 3524 0 0,-222 153-6548 0 0,174-135 2140 0 0,-10-14-1052 0 0,38-43-477 0 0,-202 191-717 0 0,25-25-25 0 0,-9 9-859 0 0,29-22 0 0 0,-38 34-1055 0 0,-4 2-2520 0 0,-1 1-1614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44.9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0 4607 0 0,'0'0'208'0'0,"1"16"32"0"0,-5 76 5811 0 0,5 48-2586 0 0,0 45-1653 0 0,5 192 750 0 0,1-171-1370 0 0,-6-156-945 0 0,1 17 161 0 0,-7 71-1 0 0,0-84-382 0 0,4 87 0 0 0,2-121-2282 0 0,1-8-3625 0 0,0-4 219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45.5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5063 0 0,'0'0'718'0'0,"11"10"2982"0"0,2-2-2492 0 0,0 0 0 0 0,1-1 0 0 0,0-1 0 0 0,29 9 0 0 0,-21-8-497 0 0,22 11 0 0 0,24 18 781 0 0,80 58 0 0 0,-83-55-1026 0 0,2-2 1 0 0,72 28-1 0 0,29 15 447 0 0,-109-50-545 0 0,77 43-109 0 0,-107-56-68 0 0,0-2 0 0 0,48 18 0 0 0,-50-19-269 0 0,6 2-1089 0 0,-31-16 667 0 0,0 1 0 0 0,0-1 0 0 0,1 1-1 0 0,-1-1 1 0 0,0 0 0 0 0,0 1 0 0 0,4-1 0 0 0,-1-1-1182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46.1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 1375 0 0,'4'-3'10510'0'0,"0"3"-10916"0"0,6 3 935 0 0,0 1 0 0 0,-1 1 0 0 0,1 0 0 0 0,-1 0 0 0 0,10 8-1 0 0,-7-5-93 0 0,326 195 5834 0 0,-262-160-5459 0 0,-3 1-546 0 0,92 50 960 0 0,-125-74-968 0 0,1-2 1 0 0,52 16-1 0 0,-87-31-988 0 0,0-2 1 0 0,1 1-1 0 0,0-1 0 0 0,-1 0 0 0 0,15 1 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49.4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67 1375 0 0,'5'-9'1216'0'0,"0"0"0"0"0,5-18-1 0 0,-4 13 3330 0 0,-6 13-4461 0 0,0 1 0 0 0,0 0 0 0 0,0 0 1 0 0,0 0-1 0 0,0-1 0 0 0,-1 1 0 0 0,1 0 0 0 0,0 0 0 0 0,0-1 0 0 0,0 1 0 0 0,0 0 0 0 0,1 0 0 0 0,-1-1 0 0 0,0 1 0 0 0,0 0 0 0 0,0 0 0 0 0,0 0 0 0 0,0-1 0 0 0,0 1 0 0 0,0 0 0 0 0,0 0 0 0 0,0 0 0 0 0,0-1 0 0 0,1 1 1 0 0,-1 0-1 0 0,0 0 0 0 0,0 0 0 0 0,0 0 0 0 0,0-1 0 0 0,1 1 0 0 0,-1 0 0 0 0,0 0 0 0 0,0 0 0 0 0,0 0 0 0 0,1 0 0 0 0,-1 0 0 0 0,0 0 0 0 0,0 0 0 0 0,0-1 0 0 0,1 1 0 0 0,-1 0 0 0 0,0 0 0 0 0,0 0 0 0 0,1 0 0 0 0,-1 0 0 0 0,0 0 1 0 0,0 0-1 0 0,0 0 0 0 0,1 0 0 0 0,-1 0 0 0 0,0 1 0 0 0,0-1 0 0 0,1 0 0 0 0,-1 0 0 0 0,0 0 0 0 0,0 0 0 0 0,0 0 0 0 0,1 0 0 0 0,-1 0 0 0 0,10 10 2057 0 0,-7-2-1781 0 0,0 1-1 0 0,0 0 1 0 0,-1 0 0 0 0,0 0-1 0 0,-1 0 1 0 0,0 0 0 0 0,0 1-1 0 0,-1 10 1 0 0,1 9 102 0 0,8 229 1538 0 0,-6-109-1275 0 0,8 319 395 0 0,-13-323-1890 0 0,0-42-185 0 0,1-92-354 0 0,1-2-5394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13.9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21 5983 0 0,'0'3'464'0'0,"0"-2"-422"0"0,0 0-1 0 0,-1 0 0 0 0,1 0 1 0 0,0-1-1 0 0,-1 1 0 0 0,1 0 1 0 0,-1 0-1 0 0,1 0 0 0 0,-1 0 1 0 0,1 0-1 0 0,-1-1 0 0 0,1 1 1 0 0,-1 0-1 0 0,0 0 0 0 0,0-1 1 0 0,1 1-1 0 0,-1 0 1 0 0,0-1-1 0 0,-1 1 0 0 0,0 0 378 0 0,0 0 0 0 0,0 0 0 0 0,0 0 0 0 0,0-1 0 0 0,0 1 0 0 0,0-1 0 0 0,0 1-1 0 0,0-1 1 0 0,-6 0 2632 0 0,23-7-1003 0 0,-5 2-1429 0 0,1 1 0 0 0,0 0 0 0 0,0 0-1 0 0,0 1 1 0 0,1 0 0 0 0,18-1 0 0 0,72 1 741 0 0,-68 3-1530 0 0,37-3 0 0 0,-24-1-3294 0 0,-32 2 1632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50.0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79 63 3223 0 0,'0'0'143'0'0,"-8"-19"366"0"0,7 18 450 0 0,1-1 0 0 0,-1 0-1 0 0,0 1 1 0 0,-1-1-1 0 0,1 1 1 0 0,0-1-1 0 0,0 1 1 0 0,-3-2 0 0 0,3 2-684 0 0,1 1 1 0 0,-1-1 0 0 0,0 1 0 0 0,0-1-1 0 0,0 1 1 0 0,0-1 0 0 0,0 1-1 0 0,0 0 1 0 0,0-1 0 0 0,0 1 0 0 0,0 0-1 0 0,0 0 1 0 0,-1 0 0 0 0,0 0-161 0 0,1 0 0 0 0,-1 1 0 0 0,1-1 0 0 0,0 0 0 0 0,-1 1 0 0 0,1 0 0 0 0,0-1 0 0 0,-1 1 0 0 0,1 0 0 0 0,0-1 0 0 0,0 1 0 0 0,0 0 0 0 0,-1 0 0 0 0,1 0 0 0 0,0 0 0 0 0,0 0 0 0 0,0 0 0 0 0,1 1 0 0 0,-1-1 0 0 0,0 0 1 0 0,0 0-1 0 0,0 3 0 0 0,-3 3 43 0 0,2 0 0 0 0,-1 0 0 0 0,1 1 0 0 0,0-1 0 0 0,0 1 1 0 0,1-1-1 0 0,-1 16 0 0 0,2-2-131 0 0,4 35-1 0 0,-3-46-26 0 0,1 0 0 0 0,0 1 0 0 0,0-1 0 0 0,1 0 0 0 0,0-1 0 0 0,1 1 0 0 0,0 0 0 0 0,6 9 0 0 0,-7-14 0 0 0,0-1 0 0 0,0 0 0 0 0,1 0 0 0 0,-1 0 0 0 0,1 0 0 0 0,0-1 0 0 0,0 1 0 0 0,1-1 0 0 0,-1 0 0 0 0,0 0 0 0 0,1-1 0 0 0,0 1 0 0 0,0-1 0 0 0,0 0 0 0 0,0 0 0 0 0,0-1 0 0 0,8 2 0 0 0,-7-2 35 0 0,0 0-1 0 0,0 0 0 0 0,0-1 1 0 0,0 0-1 0 0,0-1 0 0 0,0 1 1 0 0,0-1-1 0 0,0 0 1 0 0,-1 0-1 0 0,1-1 0 0 0,0 0 1 0 0,-1 0-1 0 0,1 0 1 0 0,-1-1-1 0 0,0 1 0 0 0,1-1 1 0 0,-1-1-1 0 0,-1 1 0 0 0,1-1 1 0 0,0 1-1 0 0,-1-1 1 0 0,0-1-1 0 0,5-5 0 0 0,-4 4 100 0 0,-1 0 1 0 0,-1 1-1 0 0,1-1 0 0 0,-1-1 0 0 0,0 1 0 0 0,0 0 0 0 0,-1-1 0 0 0,0 0 1 0 0,0 1-1 0 0,-1-1 0 0 0,1 0 0 0 0,-2 0 0 0 0,1 0 0 0 0,-1 0 0 0 0,0 0 1 0 0,0 0-1 0 0,-1 0 0 0 0,1 0 0 0 0,-4-11 0 0 0,0 8-124 0 0,0 1 0 0 0,0-1 0 0 0,0 1-1 0 0,-1-1 1 0 0,-1 1 0 0 0,0 1 0 0 0,0-1 0 0 0,-1 1-1 0 0,0 0 1 0 0,0 0 0 0 0,0 1 0 0 0,-1 0 0 0 0,-1 1-1 0 0,1-1 1 0 0,-1 1 0 0 0,0 1 0 0 0,0 0 0 0 0,-1 0-1 0 0,-15-5 1 0 0,24 10-187 0 0,-1-1 1 0 0,1 1-1 0 0,0 0 0 0 0,0 0 1 0 0,0-1-1 0 0,0 1 0 0 0,0 0 1 0 0,0 0-1 0 0,-1 0 0 0 0,1 0 1 0 0,0 0-1 0 0,0 1 0 0 0,0-1 1 0 0,0 0-1 0 0,-2 1 0 0 0,2 0 29 0 0,1-1 1 0 0,-1 0-1 0 0,1 1 0 0 0,0-1 1 0 0,-1 0-1 0 0,1 1 0 0 0,-1-1 1 0 0,1 1-1 0 0,0-1 0 0 0,-1 1 1 0 0,1-1-1 0 0,0 1 0 0 0,-1-1 1 0 0,1 1-1 0 0,0-1 0 0 0,0 1 1 0 0,0 0-1 0 0,-1-1 0 0 0,1 1 0 0 0,0-1 1 0 0,0 1-1 0 0,0 0 0 0 0,0-1 1 0 0,0 1-1 0 0,0-1 0 0 0,0 1 1 0 0,0 0-1 0 0,1-1 0 0 0,-1 1 1 0 0,0 0-1 0 0,3 8-1735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50.4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155 18 14335 0 0,'0'0'1306'0'0,"-11"-10"-924"0"0,9 9-134 0 0,0 0-1 0 0,0 0 0 0 0,0 0 0 0 0,0 0 1 0 0,-1 1-1 0 0,1-1 0 0 0,0 0 1 0 0,-1 1-1 0 0,1 0 0 0 0,0 0 0 0 0,-1-1 1 0 0,1 1-1 0 0,0 1 0 0 0,-1-1 1 0 0,1 0-1 0 0,0 0 0 0 0,-1 1 0 0 0,1 0 1 0 0,0-1-1 0 0,0 1 0 0 0,0 0 1 0 0,0 0-1 0 0,-1 0 0 0 0,1 0 0 0 0,0 1 1 0 0,-2 1-1 0 0,-2 2-88 0 0,0-1 1 0 0,0 1-1 0 0,1 1 0 0 0,0-1 0 0 0,0 1 0 0 0,0 0 1 0 0,-3 6-1 0 0,2-2-81 0 0,1-1 0 0 0,1 1-1 0 0,0 0 1 0 0,0 1 0 0 0,1-1 0 0 0,0 1 0 0 0,1-1 0 0 0,0 1 0 0 0,0 13-1 0 0,1-15-3 0 0,1 0-1 0 0,0 1 1 0 0,1-1-1 0 0,0 0 1 0 0,1 0-1 0 0,0 0 1 0 0,0 0-1 0 0,0 0 0 0 0,2 0 1 0 0,-1 0-1 0 0,6 9 1 0 0,-7-15-41 0 0,0 1 1 0 0,1 0-1 0 0,-1-1 1 0 0,1 1-1 0 0,0-1 1 0 0,0 0-1 0 0,1 0 0 0 0,-1 0 1 0 0,0-1-1 0 0,1 1 1 0 0,0-1-1 0 0,0 1 1 0 0,-1-1-1 0 0,6 1 1 0 0,-3-1-17 0 0,0 0 1 0 0,0-1 0 0 0,0 0 0 0 0,0 0-1 0 0,0 0 1 0 0,1-1 0 0 0,-1 0 0 0 0,0-1-1 0 0,7 0 1 0 0,6-3-224 0 0,0-1 0 0 0,0 0 1 0 0,-1-2-1 0 0,0 0 0 0 0,22-12 0 0 0,-29 13-1712 0 0,-1 0 1 0 0,16-13 0 0 0,-16 11-5290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50.7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10591 0 0,'0'0'1382'0'0,"4"12"6337"0"0,0-2-6300 0 0,1 2-867 0 0,0 1 0 0 0,-1 1-1 0 0,-1-1 1 0 0,4 21 0 0 0,1 57-478 0 0,-6-50 53 0 0,1 3-101 0 0,0 1-451 0 0,11 57 0 0 0,-3-64-4123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51.1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94 59 8751 0 0,'-1'-10'147'0'0,"0"6"-47"0"0,1 0 0 0 0,-1 1-1 0 0,1-1 1 0 0,0 0 0 0 0,0 0 0 0 0,0 0-1 0 0,1 1 1 0 0,-1-1 0 0 0,1 0 0 0 0,2-6 1514 0 0,-2 10-1138 0 0,0 0-1 0 0,0 0 1 0 0,-1 0 0 0 0,1 1-1 0 0,0-1 1 0 0,-1 0-1 0 0,1 0 1 0 0,0 1 0 0 0,0-1-1 0 0,-1 0 1 0 0,1 1 0 0 0,-1-1-1 0 0,1 1 1 0 0,0 0 0 0 0,26 56 722 0 0,-4 1 0 0 0,20 72 1 0 0,-9-1-2687 0 0,-7 0-5190 0 0,-24-114 611 0 0</inkml:trace>
  <inkml:trace contextRef="#ctx0" brushRef="#br0" timeOffset="1">20 368 17679 0 0,'-5'1'277'0'0,"-8"0"2419"0"0,12-2-1448 0 0,5-2-793 0 0,12-5-347 0 0,96-44 2480 0 0,-54 34-4678 0 0,-43 15-1942 0 0,32-3 0 0 0,-32 5-2410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51.5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0 10591 0 0,'-4'14'5915'0'0,"17"-16"-2804"0"0,-3 0-2715 0 0,1 0 0 0 0,-1 1 0 0 0,1 0 1 0 0,15 0-1 0 0,-19 1-238 0 0,-1 0 1 0 0,1 0-1 0 0,0 1 0 0 0,0 0 1 0 0,0 0-1 0 0,-1 0 0 0 0,1 1 1 0 0,-1 0-1 0 0,1 1 0 0 0,-1-1 1 0 0,0 1-1 0 0,12 8 0 0 0,-6-5 475 0 0,-11-6-581 0 0,0 1 0 0 0,0-1-1 0 0,0 0 1 0 0,0 1 0 0 0,0-1-1 0 0,0 1 1 0 0,0-1 0 0 0,0 1-1 0 0,0-1 1 0 0,-1 1 0 0 0,1-1-1 0 0,0 1 1 0 0,0 0 0 0 0,-1 0-1 0 0,1-1 1 0 0,0 1 0 0 0,-1 0-1 0 0,1 0 1 0 0,-1 0 0 0 0,1 0-1 0 0,-1 0 1 0 0,1 0 0 0 0,-1 0-1 0 0,1 0 1 0 0,-1 0 0 0 0,0 0-1 0 0,0 0 1 0 0,0 0-1 0 0,1 0 1 0 0,-1 0 0 0 0,0 0-1 0 0,0 0 1 0 0,-1 2 0 0 0,-1 8-163 0 0,0-1 1 0 0,-1 1-1 0 0,-1 0 1 0 0,0-1-1 0 0,0 0 1 0 0,-1 0 0 0 0,-7 11-1 0 0,9-15-104 0 0,2-5 192 0 0,1-1 1 0 0,-1 1-1 0 0,1 0 1 0 0,0-1-1 0 0,-1 1 0 0 0,1 0 1 0 0,0 0-1 0 0,0 0 0 0 0,0-1 1 0 0,-1 1-1 0 0,1 0 0 0 0,0 0 1 0 0,0 0-1 0 0,0-1 1 0 0,0 1-1 0 0,1 0 0 0 0,-1 0 1 0 0,0 0-1 0 0,0-1 0 0 0,0 1 1 0 0,1 0-1 0 0,-1 0 0 0 0,0-1 1 0 0,1 1-1 0 0,0 1 0 0 0,1 0-69 0 0,0 0 0 0 0,0 1-1 0 0,0-1 1 0 0,0 0 0 0 0,5 2-1 0 0,-5-2 88 0 0,7 3 111 0 0,1 1 0 0 0,11 4 0 0 0,20 11 494 0 0,-38-19-560 0 0,-1 0 0 0 0,1 0 0 0 0,0 0 0 0 0,-1 0 0 0 0,0 0 0 0 0,1 1 0 0 0,-1-1 0 0 0,0 1 0 0 0,0-1-1 0 0,3 7 1 0 0,-5-8 60 0 0,1 1-1 0 0,-1 0 0 0 0,1 0 0 0 0,-1-1 0 0 0,0 1 0 0 0,0 0 0 0 0,0 0 0 0 0,0 0 0 0 0,0-1 0 0 0,0 1 0 0 0,0 0 1 0 0,0 0-1 0 0,-1-1 0 0 0,1 1 0 0 0,-1 0 0 0 0,0 1 0 0 0,-15 28 972 0 0,8-17-740 0 0,4-8-250 0 0,0 1-1 0 0,0-1 1 0 0,-1-1-1 0 0,0 1 1 0 0,0-1-1 0 0,0 0 1 0 0,-1 0-1 0 0,1 0 1 0 0,-8 3-1 0 0,-11 7-388 0 0,-26 13 0 0 0,19-12-1726 0 0,21-11-4473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5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14047 0 0,'-2'12'1503'0'0,"1"-9"-1327"0"0,1 1 1 0 0,-1 0-1 0 0,1-1 1 0 0,1 1-1 0 0,-1 0 1 0 0,0-1-1 0 0,2 5 1 0 0,0 7 694 0 0,33 304 2714 0 0,-10-144-3956 0 0,-8-65-2509 0 0,-8-56-2410 0 0,-7-39 3148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5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25 147 14767 0 0,'-24'-13'2843'0'0,"43"16"-946"0"0,-3 0-1334 0 0,-9-1-341 0 0,0 0 1 0 0,-1-1-1 0 0,1 0 1 0 0,1 0 0 0 0,-1-1-1 0 0,12-1 1 0 0,45-7 659 0 0,-25 1-388 0 0,30-6-129 0 0,0-3 0 0 0,89-33 0 0 0,-94 28-532 0 0,-40 13-13 0 0,10-3-1606 0 0,-12 5-3298 0 0,1-1-2175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58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12751 0 0,'-2'14'1362'0'0,"2"22"-156"0"0,2 0 1 0 0,2 1-1 0 0,8 35 1 0 0,1 21 83 0 0,23 357 1208 0 0,-17-163-1653 0 0,-15-214-811 0 0,-3-39-1635 0 0,9 62-1 0 0,-5-79-1103 0 0,-1-13-858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58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3679 0 0,'5'53'11454'0'0,"1"11"-8450"0"0,58 614 2575 0 0,-28-323-5035 0 0,-33-334-591 0 0,2 0 0 0 0,7 21-1 0 0,9 11-5088 0 0,-18-47 3137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00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6 702 9215 0 0,'0'0'707'0'0,"-5"5"3121"0"0,19-10-2956 0 0,0 0 0 0 0,-1 0 0 0 0,0-1 0 0 0,0-1 0 0 0,17-12 0 0 0,-10 7-256 0 0,122-67 2089 0 0,-60 32-1694 0 0,88-35-1 0 0,15-8-560 0 0,-91 39-273 0 0,106-59 212 0 0,-97 39-233 0 0,0-1-13 0 0,-77 51-1460 0 0,-23 18 859 0 0,1-1 0 0 0,0 1 0 0 0,0 0 0 0 0,0 0 0 0 0,8-4 0 0 0,-8 5-1453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14.6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25 2759 0 0,'-7'20'3163'0'0,"2"1"-1"0"0,0 0 1 0 0,1 0-1 0 0,-1 31 0 0 0,5-38-2787 0 0,0 0 0 0 0,1 1-1 0 0,0-1 1 0 0,6 20 0 0 0,-6-23-354 0 0,-1-10 34 0 0,1-1-53 0 0,0 0 1 0 0,0-1 0 0 0,0 1-1 0 0,-1 0 1 0 0,1-1 0 0 0,0 1-1 0 0,0 0 1 0 0,-1-1-1 0 0,1 1 1 0 0,0-1 0 0 0,-1 1-1 0 0,1-1 1 0 0,-1 0 0 0 0,1 1-1 0 0,-1-1 1 0 0,1 0 0 0 0,-1 1-1 0 0,1-1 1 0 0,-1 0 0 0 0,1 0-1 0 0,-1 1 1 0 0,1-2 0 0 0,6-19-71 0 0,-7 19 68 0 0,15-59-305 0 0,-10 36 311 0 0,2-1-1 0 0,0 1 1 0 0,20-43-1 0 0,-14 49-5 0 0,-13 19 1 0 0,1 0 0 0 0,-1-1 0 0 0,0 1 0 0 0,1 0 0 0 0,-1 0 0 0 0,0 0-1 0 0,0-1 1 0 0,1 1 0 0 0,-1 0 0 0 0,0 0 0 0 0,1 0 0 0 0,-1 0 0 0 0,0 0 0 0 0,1 0 0 0 0,-1-1-1 0 0,0 1 1 0 0,1 0 0 0 0,-1 0 0 0 0,0 0 0 0 0,1 0 0 0 0,-1 0 0 0 0,0 0 0 0 0,1 1 0 0 0,-1-1 0 0 0,0 0-1 0 0,1 0 1 0 0,-1 0 0 0 0,0 0 0 0 0,1 0 0 0 0,-1 0 0 0 0,0 1 0 0 0,1-1 0 0 0,-1 0 0 0 0,0 0-1 0 0,0 0 1 0 0,1 1 0 0 0,7 8 78 0 0,-7-8-63 0 0,8 10 121 0 0,-2 1-1 0 0,1 0 1 0 0,-1 0-1 0 0,6 17 0 0 0,-5-12-111 0 0,15 24-1 0 0,-16-30-9 0 0,1 0 1 0 0,0 0-1 0 0,1-1 1 0 0,0 0-1 0 0,1-1 0 0 0,13 11 1 0 0,-19-17 11 0 0,0-1 1 0 0,0 1-1 0 0,0-1 0 0 0,0 0 1 0 0,0 0-1 0 0,0 0 0 0 0,1-1 1 0 0,-1 0-1 0 0,0 0 0 0 0,1 0 1 0 0,-1 0-1 0 0,1 0 0 0 0,0-1 1 0 0,-1 0-1 0 0,1 0 0 0 0,-1 0 1 0 0,1-1-1 0 0,-1 1 0 0 0,1-1 1 0 0,-1 0-1 0 0,8-3 0 0 0,-9 2-1 0 0,0 0 0 0 0,0 0 0 0 0,0 0 0 0 0,0 0 0 0 0,0 0 0 0 0,-1-1 1 0 0,1 1-1 0 0,-1-1 0 0 0,0 0 0 0 0,4-5 0 0 0,-2 2-13 0 0,0 0 0 0 0,-1-1 0 0 0,0 0 0 0 0,3-8 0 0 0,-4 8-5 0 0,0-1 0 0 0,0 1 0 0 0,-1 0 0 0 0,0-1-1 0 0,0-14 1 0 0,-1 19-7 0 0,-1-1 0 0 0,1 1 1 0 0,-1-1-1 0 0,0 0 0 0 0,0 1 0 0 0,0-1 0 0 0,0 1 0 0 0,0 0 0 0 0,-1-1 1 0 0,0 1-1 0 0,0 0 0 0 0,0 0 0 0 0,0 0 0 0 0,-3-4 0 0 0,4 6 9 0 0,0 0 0 0 0,1 0-1 0 0,-1 1 1 0 0,0-1 0 0 0,0 0-1 0 0,0 0 1 0 0,0 0 0 0 0,0 1-1 0 0,0-1 1 0 0,0 0 0 0 0,0 1 0 0 0,0-1-1 0 0,-1 1 1 0 0,1-1 0 0 0,0 1-1 0 0,0 0 1 0 0,0-1 0 0 0,-1 1-1 0 0,1 0 1 0 0,0 0 0 0 0,0 0 0 0 0,-1 0-1 0 0,1 0 1 0 0,0 0 0 0 0,0 0-1 0 0,-1 0 1 0 0,1 1 0 0 0,0-1-1 0 0,0 0 1 0 0,0 1 0 0 0,-1-1 0 0 0,1 1-1 0 0,0-1 1 0 0,0 1 0 0 0,0 0-1 0 0,0 0 1 0 0,0-1 0 0 0,0 1-1 0 0,-1 2 1 0 0,-1-1 62 0 0,1 1 0 0 0,0-1-1 0 0,0 1 1 0 0,0 0 0 0 0,1 0 0 0 0,-1 0-1 0 0,1 0 1 0 0,0 0 0 0 0,-1 0-1 0 0,1 0 1 0 0,1 0 0 0 0,-1 1 0 0 0,0-1-1 0 0,0 4 1 0 0,1-1-22 0 0,0 0 1 0 0,0 0-1 0 0,0 0 1 0 0,1 0-1 0 0,0 0 0 0 0,0-1 1 0 0,0 1-1 0 0,1 0 0 0 0,0 0 1 0 0,0-1-1 0 0,0 1 0 0 0,1-1 1 0 0,0 1-1 0 0,0-1 0 0 0,0 0 1 0 0,1 0-1 0 0,-1-1 1 0 0,1 1-1 0 0,0-1 0 0 0,1 1 1 0 0,-1-1-1 0 0,1-1 0 0 0,0 1 1 0 0,0-1-1 0 0,5 4 0 0 0,-4-4-229 0 0,1 0-1 0 0,-1 0 1 0 0,1-1-1 0 0,0 1 0 0 0,0-2 1 0 0,0 1-1 0 0,0-1 1 0 0,11 1-1 0 0,-12-2-444 0 0,0 0 0 0 0,1 0 0 0 0,-1-1 0 0 0,0 1 0 0 0,0-2 0 0 0,0 1 0 0 0,0-1 0 0 0,0 0 0 0 0,0 0 1 0 0,6-3-1 0 0,-1-1-1134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01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21 5527 0 0,'0'0'423'0'0,"-7"-13"4213"0"0,7 13-4476 0 0,0-1 0 0 0,0 1 1 0 0,0 0-1 0 0,0-1 0 0 0,0 1 0 0 0,0 0 0 0 0,0 0 1 0 0,0-1-1 0 0,0 1 0 0 0,0 0 0 0 0,0 0 0 0 0,1-1 1 0 0,-1 1-1 0 0,0 0 0 0 0,0 0 0 0 0,0 0 0 0 0,0-1 1 0 0,0 1-1 0 0,0 0 0 0 0,1 0 0 0 0,-1-1 160 0 0,0 1-159 0 0,0 0-1 0 0,1 0 0 0 0,-1 0 0 0 0,0 0 0 0 0,0-1 1 0 0,0 1-1 0 0,1 0 0 0 0,-1 0 0 0 0,0 0 0 0 0,12 0 1453 0 0,11 7-1169 0 0,-21-6-50 0 0,36 16 511 0 0,0 1 0 0 0,-1 3 0 0 0,40 28 0 0 0,-42-26-432 0 0,65 40 946 0 0,192 88 0 0 0,-64-58-402 0 0,37 8-944 0 0,-257-97-497 0 0,4 0-19 0 0,-5-2-5217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02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6447 0 0,'0'0'499'0'0,"4"15"876"0"0,4 24 1909 0 0,-1 0 1 0 0,0 57 0 0 0,-7 80-595 0 0,3 55-1916 0 0,3-135-688 0 0,9 79-1308 0 0,-6-138-2458 0 0,-6-29 1896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02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10135 0 0,'0'0'1182'0'0,"3"15"1358"0"0,5 70 2078 0 0,1 43-2698 0 0,8 77-941 0 0,-16-196-937 0 0,4 42 100 0 0,23 98-1 0 0,-27-145-598 0 0,1 0 1 0 0,-1 1-1 0 0,1-1 0 0 0,0 0 0 0 0,0 0 1 0 0,5 6-1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02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18 10135 0 0,'-9'-4'357'0'0,"2"2"-142"0"0,1-1 0 0 0,0 1 0 0 0,-1 0 1 0 0,1 0-1 0 0,-10 0 0 0 0,15 2-89 0 0,-1 0 1 0 0,0 0-1 0 0,0 0 0 0 0,0 0 0 0 0,0 1 1 0 0,0-1-1 0 0,0 1 0 0 0,0-1 0 0 0,0 1 1 0 0,0 0-1 0 0,0-1 0 0 0,1 1 1 0 0,-1 0-1 0 0,0 0 0 0 0,1 0 0 0 0,-1 1 1 0 0,1-1-1 0 0,-1 0 0 0 0,1 1 0 0 0,-1-1 1 0 0,1 1-1 0 0,-2 2 0 0 0,-2 3 27 0 0,1 1-1 0 0,0 0 0 0 0,1 0 0 0 0,-1 0 1 0 0,1 1-1 0 0,1-1 0 0 0,0 1 0 0 0,0-1 1 0 0,-1 12-1 0 0,1 8-85 0 0,2 44-1 0 0,2-51-63 0 0,0 0-1 0 0,1-1 1 0 0,1 1-1 0 0,1-1 1 0 0,10 26-1 0 0,-12-36 53 0 0,2 0-1 0 0,-1 0 1 0 0,1 0 0 0 0,1-1-1 0 0,0 1 1 0 0,0-2 0 0 0,1 1-1 0 0,0-1 1 0 0,0 1 0 0 0,1-2-1 0 0,16 13 1 0 0,-20-17 68 0 0,1 0 1 0 0,-1 0-1 0 0,1-1 1 0 0,-1 0-1 0 0,1 0 1 0 0,0 0-1 0 0,0-1 1 0 0,0 1-1 0 0,0-1 1 0 0,0-1-1 0 0,0 1 1 0 0,0 0-1 0 0,0-1 0 0 0,0 0 1 0 0,0-1-1 0 0,10 0 1 0 0,-11-1 29 0 0,1 1 1 0 0,-1-1-1 0 0,0 0 0 0 0,0 0 1 0 0,1 0-1 0 0,-2 0 1 0 0,1-1-1 0 0,0 0 0 0 0,0 1 1 0 0,-1-1-1 0 0,1-1 0 0 0,-1 1 1 0 0,0 0-1 0 0,0-1 1 0 0,0 0-1 0 0,-1 0 0 0 0,1 0 1 0 0,3-7-1 0 0,-1-3 81 0 0,1 1 0 0 0,-1-1 0 0 0,-1 0 0 0 0,-1 0 0 0 0,0-1 0 0 0,-1 1 0 0 0,0-1 0 0 0,-1 0 0 0 0,0 1 0 0 0,-2-1 0 0 0,0 1 0 0 0,0-1 0 0 0,-1 0 0 0 0,-1 1 0 0 0,-1 0-1 0 0,-6-20 1 0 0,5 25-166 0 0,1 1 0 0 0,-1-1 0 0 0,0 1 0 0 0,-1 0-1 0 0,0 1 1 0 0,0-1 0 0 0,-1 1 0 0 0,-13-11-1 0 0,15 13-94 0 0,-1 1-1 0 0,0 0 1 0 0,1 1-1 0 0,-1-1 1 0 0,0 1 0 0 0,0 0-1 0 0,-1 1 1 0 0,1-1-1 0 0,-1 1 1 0 0,1 1-1 0 0,-1-1 1 0 0,0 1-1 0 0,-9 0 1 0 0,12 1-351 0 0,0 1 1 0 0,0-1 0 0 0,0 1-1 0 0,1 0 1 0 0,-1 1 0 0 0,0-1-1 0 0,0 1 1 0 0,1 0 0 0 0,-1 0-1 0 0,0 0 1 0 0,1 0 0 0 0,0 0 0 0 0,-3 4-1 0 0,-6 3-7370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03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89 9671 0 0,'0'0'440'0'0,"-5"-11"168"0"0,4 9-430 0 0,0 0-1 0 0,0 1 1 0 0,-1-1 0 0 0,1 1-1 0 0,0-1 1 0 0,-1 1-1 0 0,1-1 1 0 0,-1 1-1 0 0,1 0 1 0 0,-1 0-1 0 0,0 0 1 0 0,0 0-1 0 0,1 0 1 0 0,-1 0 0 0 0,0 0-1 0 0,0 1 1 0 0,0-1-1 0 0,0 1 1 0 0,0-1-1 0 0,0 1 1 0 0,0 0-1 0 0,0 0 1 0 0,0 0-1 0 0,-3 0 1 0 0,3 0-41 0 0,-1 1 0 0 0,0 0 0 0 0,0 0 0 0 0,1 0 0 0 0,-1 0 0 0 0,1 0 0 0 0,-1 0 0 0 0,1 1 0 0 0,-1-1 1 0 0,1 1-1 0 0,0-1 0 0 0,0 1 0 0 0,0 0 0 0 0,0 0 0 0 0,0 0 0 0 0,0 0 0 0 0,0 0 0 0 0,-2 5 0 0 0,0-1 21 0 0,0 1 0 0 0,0 0 1 0 0,1 1-1 0 0,0-1 0 0 0,-3 11 0 0 0,3-6-101 0 0,1-1 0 0 0,0 1-1 0 0,1 0 1 0 0,1-1 0 0 0,0 1-1 0 0,0 0 1 0 0,1-1 0 0 0,1 1 0 0 0,0-1-1 0 0,0 1 1 0 0,1-1 0 0 0,0 0-1 0 0,1 0 1 0 0,1 0 0 0 0,0 0-1 0 0,0-1 1 0 0,1 0 0 0 0,9 13 0 0 0,-10-18-32 0 0,0 0 0 0 0,0 0 1 0 0,1-1-1 0 0,-1 0 1 0 0,1 0-1 0 0,0-1 1 0 0,0 0-1 0 0,0 0 1 0 0,0 0-1 0 0,0 0 0 0 0,1-1 1 0 0,-1 0-1 0 0,1-1 1 0 0,0 1-1 0 0,-1-1 1 0 0,1 0-1 0 0,0-1 0 0 0,11 0 1 0 0,-12 0 62 0 0,-1-1 0 0 0,0 1 0 0 0,0-1 0 0 0,0 0 1 0 0,0-1-1 0 0,0 1 0 0 0,0-1 0 0 0,0 0 0 0 0,0 0 0 0 0,-1 0 0 0 0,1-1 0 0 0,-1 1 1 0 0,1-1-1 0 0,-1 0 0 0 0,0-1 0 0 0,0 1 0 0 0,-1-1 0 0 0,1 1 0 0 0,-1-1 1 0 0,1 0-1 0 0,-1-1 0 0 0,-1 1 0 0 0,1 0 0 0 0,4-10 0 0 0,-3 2-7 0 0,-1 1 0 0 0,0-1-1 0 0,0 0 1 0 0,-2 0 0 0 0,1 0 0 0 0,-1-1-1 0 0,-1 1 1 0 0,0 0 0 0 0,-1 0-1 0 0,0 0 1 0 0,-1 0 0 0 0,-1 0 0 0 0,1 0-1 0 0,-2 0 1 0 0,0 0 0 0 0,0 1 0 0 0,-1 0-1 0 0,0 0 1 0 0,-13-18 0 0 0,17 26-108 0 0,-8-9-227 0 0,0 0-1 0 0,-16-18 1 0 0,21 26-45 0 0,0 1 1 0 0,1 0 0 0 0,-1 0 0 0 0,0 0 0 0 0,-1 1-1 0 0,1 0 1 0 0,0-1 0 0 0,-1 1 0 0 0,1 1 0 0 0,-1-1 0 0 0,0 1-1 0 0,-5-2 1 0 0,-1 3-1534 0 0,1 3-64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04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51 11055 0 0,'-4'-16'852'0'0,"4"15"-842"0"0,1 1 1 0 0,-1 0-1 0 0,-1-1 0 0 0,1 1 0 0 0,0 0 0 0 0,0 0 0 0 0,0-1 0 0 0,0 1 0 0 0,0 0 1 0 0,0-1-1 0 0,0 1 0 0 0,0 0 0 0 0,0 0 0 0 0,0-1 0 0 0,-1 1 0 0 0,1 0 0 0 0,0 0 1 0 0,0-1-1 0 0,0 1 0 0 0,-1 0 0 0 0,1 0 0 0 0,0 0 0 0 0,0 0 0 0 0,-1-1 0 0 0,1 1 1 0 0,0 0-1 0 0,0 0 0 0 0,-1 0 0 0 0,1 0 0 0 0,0 0 0 0 0,0-1 0 0 0,-1 1 0 0 0,1 0 1 0 0,0 0-1 0 0,-1 0 0 0 0,1 0 0 0 0,0 0 0 0 0,0 0 0 0 0,-1 0 0 0 0,1 0 0 0 0,0 0 1 0 0,-1 0-1 0 0,1 0 0 0 0,0 1 0 0 0,0-1 0 0 0,-1 0 0 0 0,1 0 0 0 0,0 0 34 0 0,-6-1 851 0 0,0 0 0 0 0,0 0 0 0 0,0-1 0 0 0,1 0 0 0 0,-1 0 0 0 0,-5-3 0 0 0,7 3-681 0 0,0 0 1 0 0,0 0-1 0 0,0 1 1 0 0,0-1-1 0 0,0 1 0 0 0,0 0 1 0 0,-1 0-1 0 0,1 0 0 0 0,0 1 1 0 0,-1 0-1 0 0,1 0 0 0 0,0 0 1 0 0,-8 1-1 0 0,7 0-142 0 0,-1 0-1 0 0,0 1 1 0 0,1 0-1 0 0,-1 0 1 0 0,1 0-1 0 0,0 1 1 0 0,0 0-1 0 0,0 0 1 0 0,0 0-1 0 0,0 1 1 0 0,1-1-1 0 0,-1 1 1 0 0,1 0-1 0 0,0 0 1 0 0,-5 8-1 0 0,5-6-4 0 0,0 0-1 0 0,0 0 1 0 0,1 0-1 0 0,0 0 1 0 0,0 1-1 0 0,1-1 1 0 0,0 1-1 0 0,0 0 0 0 0,0 0 1 0 0,1 0-1 0 0,0 0 1 0 0,0 0-1 0 0,1 0 1 0 0,0 0-1 0 0,0 0 1 0 0,1 0-1 0 0,-1 0 1 0 0,2 0-1 0 0,2 9 1 0 0,-2-6-9 0 0,2-1 1 0 0,-1 1-1 0 0,2-1 1 0 0,-1 0-1 0 0,1 0 1 0 0,0 0 0 0 0,1-1-1 0 0,0 0 1 0 0,1 0-1 0 0,-1 0 1 0 0,1-1-1 0 0,14 12 1 0 0,-11-12-36 0 0,-1-1 0 0 0,1-1 1 0 0,-1 1-1 0 0,1-1 0 0 0,1-1 0 0 0,-1 0 1 0 0,1 0-1 0 0,16 3 0 0 0,-18-6-292 0 0,0 0 0 0 0,0 0-1 0 0,0-1 1 0 0,13 0 0 0 0,-14-1-458 0 0,-1 0 0 0 0,0-1 0 0 0,0 1 0 0 0,0-1 0 0 0,-1-1 0 0 0,8-2 1 0 0,-2-1-1140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04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8751 0 0,'1'8'936'0'0,"-5"24"1697"0"0,1 0 0 0 0,2 1 0 0 0,4 37 0 0 0,-3-55-2757 0 0,4 49 569 0 0,2 1-1 0 0,26 111 1 0 0,-31-172-713 0 0,10 33-174 0 0,-2-20-1776 0 0,3-4-3738 0 0,-5-9 530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04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0 8751 0 0,'0'0'674'0'0,"0"14"2614"0"0,8 57-643 0 0,26 112 1 0 0,-22-126-2227 0 0,32 127-2932 0 0,-39-160 786 0 0</inkml:trace>
  <inkml:trace contextRef="#ctx0" brushRef="#br0" timeOffset="1">31 453 7831 0 0,'-8'-3'810'0'0,"0"-4"-1036"0"0,-7-2 12620 0 0,25-5-10176 0 0,3 8-2146 0 0,1 0 1 0 0,0 1-1 0 0,0 0 0 0 0,16-2 1 0 0,-19 4-202 0 0,2 0-432 0 0,1 1 0 0 0,22-2 0 0 0,7 4-3793 0 0,-24 1-2094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05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22 7367 0 0,'5'2'8715'0'0,"7"0"-5840"0"0,25-11-1062 0 0,-20 4-1348 0 0,0 1-1 0 0,0 1 0 0 0,0 1 0 0 0,0 0 0 0 0,30 1 0 0 0,-47 1-449 0 0,1 0 0 0 0,-1 0 0 0 0,0 0-1 0 0,1 0 1 0 0,-1 0 0 0 0,1 1 0 0 0,-1-1 0 0 0,0 0 0 0 0,1 0 0 0 0,-1 0-1 0 0,0 0 1 0 0,0 0 0 0 0,1 0 0 0 0,-1 1 0 0 0,0-1 0 0 0,1 0-1 0 0,-1 0 1 0 0,0 0 0 0 0,0 1 0 0 0,1-1 0 0 0,-1 0 0 0 0,0 0-1 0 0,0 1 1 0 0,1-1 0 0 0,-1 0 0 0 0,0 1 0 0 0,0-1 0 0 0,0 0-1 0 0,0 1 1 0 0,0-1 0 0 0,1 0 0 0 0,-1 1 0 0 0,0-1 0 0 0,0 0-1 0 0,0 1 1 0 0,0 0 0 0 0,0 0 92 0 0,-1 1 1 0 0,1-1-1 0 0,0 1 0 0 0,-1-1 1 0 0,1 1-1 0 0,-1-1 0 0 0,0 1 1 0 0,-1 2-1 0 0,-2 2 225 0 0,0 0 1 0 0,0 0-1 0 0,-6 5 0 0 0,7-8-427 0 0,1 0 0 0 0,0 0 0 0 0,-1 0 0 0 0,1 0 0 0 0,0 0 0 0 0,1 0 0 0 0,-3 6-1 0 0,3-8 52 0 0,0 1 0 0 0,1-1-1 0 0,0 1 1 0 0,-1 0-1 0 0,1-1 1 0 0,0 1-1 0 0,0-1 1 0 0,-1 1-1 0 0,1 0 1 0 0,1-1-1 0 0,-1 1 1 0 0,0 0 0 0 0,0-1-1 0 0,1 1 1 0 0,-1-1-1 0 0,1 1 1 0 0,-1-1-1 0 0,2 4 1 0 0,1-2-20 0 0,-1-1-1 0 0,1 1 1 0 0,-1 0 0 0 0,1-1 0 0 0,0 1 0 0 0,0-1-1 0 0,4 2 1 0 0,4 4 50 0 0,-1 0-87 0 0,2 1 203 0 0,-1 1-1 0 0,0 1 0 0 0,0-1 0 0 0,15 21 1 0 0,-24-28-6 0 0,0 0 1 0 0,-1-1 0 0 0,1 1 0 0 0,0 0-1 0 0,-1 0 1 0 0,0 0 0 0 0,0 1 0 0 0,0-1-1 0 0,0 0 1 0 0,0 0 0 0 0,-1 1 0 0 0,1-1-1 0 0,-1 0 1 0 0,0 1 0 0 0,0-1 0 0 0,0 0-1 0 0,0 1 1 0 0,-1-1 0 0 0,0 0 0 0 0,1 0-1 0 0,-1 1 1 0 0,0-1 0 0 0,0 0-1 0 0,-1 0 1 0 0,1 0 0 0 0,-1 0 0 0 0,-2 3-1 0 0,-2 3 159 0 0,-1 0 0 0 0,-1 0 0 0 0,0-1 0 0 0,0 0 0 0 0,-17 13-1 0 0,-50 27 576 0 0,60-39-722 0 0,5-4-15 0 0,1 1 1 0 0,-1-1-1 0 0,-19 6 1 0 0,26-10-235 0 0,0 0 0 0 0,0-1 0 0 0,0 1 1 0 0,0-1-1 0 0,-1 1 0 0 0,1-1 0 0 0,0 0 1 0 0,0 0-1 0 0,0 0 0 0 0,-1 0 0 0 0,1-1 1 0 0,0 0-1 0 0,0 1 0 0 0,0-1 0 0 0,0 0 1 0 0,0 0-1 0 0,-5-3 0 0 0,3 0-1339 0 0,2-2-64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0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2759 0 0,'0'0'207'0'0,"0"-4"1736"0"0,11 1 4403 0 0,8 2-3950 0 0,34-7 0 0 0,-8 2-396 0 0,84-17 1440 0 0,219 4 792 0 0,-313 18-3930 0 0,51-7-1 0 0,-51 3-70 0 0,51 1-1 0 0,57-1 239 0 0,12 0 46 0 0,-110 5-319 0 0,48-6 1 0 0,-17 0-174 0 0,-66 5-22 0 0,172-15 62 0 0,-158 14-31 0 0,43 0-1 0 0,-43 3 2 0 0,44-6-1 0 0,-30 4 28 0 0,-10 0-56 0 0,61 1-4 0 0,-34 1 20 0 0,-39 0-13 0 0,-1-1 1 0 0,1 0-1 0 0,-1-1 0 0 0,1-1 1 0 0,25-6-1 0 0,-35 6-13 0 0,-1 1 9 0 0,0-1 0 0 0,0 0 0 0 0,0 0 0 0 0,9-5 0 0 0,-13 6-8 0 0,0 0 0 0 0,1 0 1 0 0,-1 0-1 0 0,0 0 1 0 0,0 0-1 0 0,0-1 0 0 0,0 1 1 0 0,0 0-1 0 0,0-1 1 0 0,0 1-1 0 0,0-1 0 0 0,-1 1 1 0 0,1-1-1 0 0,0 1 1 0 0,-1-1-1 0 0,1 1 0 0 0,-1-1 1 0 0,0 0-1 0 0,0 1 1 0 0,1-3-1 0 0,-1-2-40 0 0,0 0 0 0 0,-1 0 1 0 0,1 0-1 0 0,-1 0 0 0 0,0 0 0 0 0,-1 0 0 0 0,1 0 0 0 0,-1 0 0 0 0,-1 1 0 0 0,1-1 1 0 0,-1 1-1 0 0,0-1 0 0 0,0 1 0 0 0,0 0 0 0 0,-1 0 0 0 0,-4-5 0 0 0,-4-2-1 0 0,0 0-1 0 0,-1 1 0 0 0,0 0 1 0 0,-24-14-1 0 0,31 21 9 0 0,0 1 0 0 0,0 0 1 0 0,-10-4-1 0 0,15 7 9 0 0,-1-1 1 0 0,0 0-1 0 0,0 1 1 0 0,0-1-1 0 0,0 1 1 0 0,0 0-1 0 0,0 0 0 0 0,0 0 1 0 0,0 0-1 0 0,0 0 1 0 0,-1 0-1 0 0,1 0 1 0 0,0 1-1 0 0,0-1 1 0 0,-2 2-1 0 0,3-2 21 0 0,1 0 1 0 0,-1 1-1 0 0,1-1 1 0 0,0 1-1 0 0,-1-1 1 0 0,1 0-1 0 0,-1 1 0 0 0,1-1 1 0 0,0 1-1 0 0,-1-1 1 0 0,1 1-1 0 0,0-1 0 0 0,0 1 1 0 0,-1 0-1 0 0,1-1 1 0 0,0 1-1 0 0,0-1 0 0 0,0 1 1 0 0,0 0-1 0 0,0-1 1 0 0,-1 1-1 0 0,1-1 0 0 0,0 1 1 0 0,1 0-1 0 0,-1-1 1 0 0,0 1-1 0 0,0-1 0 0 0,0 1 1 0 0,0 0-1 0 0,0-1 1 0 0,1 1-1 0 0,-1-1 0 0 0,0 1 1 0 0,0-1-1 0 0,1 1 1 0 0,0 0-1 0 0,12 19-66 0 0,-4-10 22 0 0,1-1-1 0 0,0 0 1 0 0,1 0-1 0 0,0-1 1 0 0,17 9 0 0 0,16 12 29 0 0,-28-17 35 0 0,42 34-37 0 0,-50-39 55 0 0,-1 1 0 0 0,0-1 1 0 0,0 1-1 0 0,11 17 1 0 0,-16-20 55 0 0,0-1-1 0 0,0 1 1 0 0,0-1 0 0 0,-1 1 0 0 0,1 0-1 0 0,-1 0 1 0 0,-1-1 0 0 0,1 1 0 0 0,-1 0-1 0 0,1 0 1 0 0,-1 0 0 0 0,-1 0 0 0 0,1 0 0 0 0,-1 0-1 0 0,0 0 1 0 0,0-1 0 0 0,0 1 0 0 0,-1 0-1 0 0,1-1 1 0 0,-1 1 0 0 0,-4 6 0 0 0,-5 8 165 0 0,0-1 1 0 0,-2 0 0 0 0,-21 25-1 0 0,26-34-190 0 0,-139 154-1015 0 0,130-146-1496 0 0,1 0-6911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14.9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1 124 12175 0 0,'1'18'820'0'0,"0"-1"0"0"0,2 0 0 0 0,0 1 0 0 0,1-1 0 0 0,1-1 0 0 0,0 1 0 0 0,1-1 0 0 0,16 30 0 0 0,-19-40-617 0 0,1 1 0 0 0,0-1 0 0 0,0 0 0 0 0,0-1 0 0 0,9 9 0 0 0,-12-13 21 0 0,0-3-212 0 0,0 0 1 0 0,-1 0 0 0 0,1 0 0 0 0,-1 0 0 0 0,1 0 0 0 0,-1 0 0 0 0,0 0 0 0 0,0 0 0 0 0,0 0 0 0 0,0-1 0 0 0,0 1 0 0 0,-2-3 0 0 0,-8-29-40 0 0,4 14-26 0 0,2 7 5 0 0,1 0 1 0 0,1-1 0 0 0,0 1-1 0 0,1-1 1 0 0,1-26 0 0 0,1 32 71 0 0,0-1-1 0 0,1 0 1 0 0,0 1 0 0 0,0-1 0 0 0,1 1 0 0 0,0-1 0 0 0,1 1 0 0 0,0 0-1 0 0,0 1 1 0 0,6-10 0 0 0,-6 11 128 0 0,0 1 0 0 0,0 0 0 0 0,1 0-1 0 0,-1 0 1 0 0,1 1 0 0 0,0-1 0 0 0,8-4 0 0 0,-8 6-27 0 0,-1 1 1 0 0,0 0-1 0 0,1 0 1 0 0,-1 1 0 0 0,1-1-1 0 0,0 1 1 0 0,0 0-1 0 0,-1 0 1 0 0,1 1 0 0 0,9-1-1 0 0,6 2-990 0 0,39 5 1 0 0,-46-3-155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45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12439 0 0,'0'0'946'0'0,"0"17"-532"0"0,1-4-69 0 0,0-1-1 0 0,2 1 1 0 0,-1 0-1 0 0,7 18 1 0 0,3 11 500 0 0,33 141 1470 0 0,-18-80-1590 0 0,-12-24-109 0 0,-14-77-154 0 0,-2-6-422 0 0,1 1 0 0 0,-1 0 1 0 0,0 0-1 0 0,1 0 1 0 0,-3-5-1 0 0,-3-9 27 0 0,-41-308-415 0 0,44 294 102 0 0,1-1 1 0 0,1 0-1 0 0,6-48 0 0 0,-4 73 205 0 0,0 1 0 0 0,1-1 1 0 0,0 1-1 0 0,0 0 0 0 0,0-1 0 0 0,4-5 0 0 0,-6 11 34 0 0,1 0-1 0 0,-1 0 1 0 0,1 0 0 0 0,0 0 0 0 0,-1-1-1 0 0,1 1 1 0 0,0 0 0 0 0,0 1 0 0 0,0-1-1 0 0,0 0 1 0 0,0 0 0 0 0,-1 0 0 0 0,2 0-1 0 0,-1 1 1 0 0,0-1 0 0 0,0 0 0 0 0,0 1-1 0 0,0-1 1 0 0,0 1 0 0 0,0 0 0 0 0,1-1-1 0 0,-1 1 1 0 0,0 0 0 0 0,0-1 0 0 0,0 1-1 0 0,1 0 1 0 0,-1 0 0 0 0,0 0-1 0 0,1 0 1 0 0,-1 0 0 0 0,0 1 0 0 0,0-1-1 0 0,0 0 1 0 0,1 1 0 0 0,-1-1 0 0 0,0 0-1 0 0,0 1 1 0 0,2 1 0 0 0,9 5-7 0 0,0 1 0 0 0,0 1 0 0 0,-1 0 1 0 0,-1 1-1 0 0,12 12 0 0 0,42 58 97 0 0,-48-59 214 0 0,-2 0 1 0 0,-1 1 0 0 0,0 0-1 0 0,-2 1 1 0 0,0 1-1 0 0,12 42 1 0 0,-19-51-57 0 0,-1 0 0 0 0,0 0 0 0 0,-1 0 0 0 0,-1 0 0 0 0,0 0 0 0 0,-1 0 0 0 0,-1 1 0 0 0,0-1 0 0 0,-1 0 0 0 0,-1 0 0 0 0,0 0 0 0 0,-9 24 0 0 0,10-34-155 0 0,-1 1 0 0 0,0 0 1 0 0,-1-1-1 0 0,1 0 0 0 0,-1 0 0 0 0,0 0 1 0 0,0 0-1 0 0,-1-1 0 0 0,1 0 0 0 0,-1 0 1 0 0,0 0-1 0 0,0 0 0 0 0,-10 5 0 0 0,6-4 11 0 0,-1-1 0 0 0,0 0-1 0 0,0 0 1 0 0,0-1 0 0 0,-1 0 0 0 0,1-1-1 0 0,-13 2 1 0 0,12-3-239 0 0,0-1 1 0 0,0 0-1 0 0,0-1 1 0 0,0 0-1 0 0,0-1 0 0 0,1 0 1 0 0,-1-1-1 0 0,-12-4 0 0 0,30-12-5991 0 0,-1 10 4513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45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0 224 15319 0 0,'10'9'1163'0'0,"-3"1"-727"0"0,-1 1 1 0 0,0 0-1 0 0,-1 0 1 0 0,7 22-1 0 0,9 49 894 0 0,-19-72-1809 0 0,0 11-5411 0 0,-2-12 16 0 0</inkml:trace>
  <inkml:trace contextRef="#ctx0" brushRef="#br0" timeOffset="1">14 7 15031 0 0,'0'0'1464'0'0,"-1"-6"-32"0"0,11 6-1432 0 0,0 3 0 0 0,1 1 0 0 0,-1 2 0 0 0,0 2-1096 0 0,0 2-240 0 0,2 1-40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46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84 202 5983 0 0,'0'0'464'0'0,"11"-2"1411"0"0,-8 0-1112 0 0,0 0 0 0 0,0 0 0 0 0,0 0 0 0 0,0 0 0 0 0,-1 0 0 0 0,1-1 0 0 0,-1 0 0 0 0,3-2 0 0 0,-1 0-283 0 0,-1-1 0 0 0,1 1 0 0 0,-1-1 0 0 0,2-6 0 0 0,-2 4-262 0 0,0 0 1 0 0,0 0 0 0 0,-1 0-1 0 0,0-1 1 0 0,-1 1 0 0 0,1-15-1 0 0,-2 20-96 0 0,-1-1-1 0 0,1 1 0 0 0,-1 0 1 0 0,1-1-1 0 0,-1 1 0 0 0,0 0 1 0 0,0 0-1 0 0,0 0 1 0 0,-1 0-1 0 0,1 0 0 0 0,-1 0 1 0 0,1 0-1 0 0,-1 1 0 0 0,0-1 1 0 0,0 0-1 0 0,-1 1 1 0 0,1 0-1 0 0,-3-3 0 0 0,3 4-36 0 0,0-1 0 0 0,1 1-1 0 0,-1 0 1 0 0,0 0 0 0 0,0 0-1 0 0,0 0 1 0 0,-1 0 0 0 0,1 0-1 0 0,0 0 1 0 0,0 1 0 0 0,0-1-1 0 0,-1 1 1 0 0,1 0 0 0 0,0 0-1 0 0,0-1 1 0 0,-1 1 0 0 0,1 1-1 0 0,0-1 1 0 0,0 0 0 0 0,-1 1-1 0 0,1-1 1 0 0,0 1-1 0 0,0-1 1 0 0,0 1 0 0 0,0 0-1 0 0,-3 2 1 0 0,1-2-23 0 0,0 1 0 0 0,0 1 0 0 0,1-1 0 0 0,-1 0-1 0 0,1 1 1 0 0,0 0 0 0 0,-1 0 0 0 0,1 0 0 0 0,1 0 0 0 0,-1 0 0 0 0,0 0-1 0 0,1 1 1 0 0,-1 0 0 0 0,1-1 0 0 0,0 1 0 0 0,0 0 0 0 0,-1 5-1 0 0,-1 2 54 0 0,1 0 0 0 0,1 0-1 0 0,0 0 1 0 0,0 0-1 0 0,1 0 1 0 0,0 0 0 0 0,1 0-1 0 0,0 0 1 0 0,4 19 0 0 0,-3-22-75 0 0,1 1 1 0 0,1-1-1 0 0,-1 0 1 0 0,1 0-1 0 0,1 0 1 0 0,-1-1-1 0 0,1 1 1 0 0,1-1-1 0 0,0 0 1 0 0,0 0-1 0 0,0 0 1 0 0,0-1-1 0 0,9 8 1 0 0,-6-7-50 0 0,1 1 0 0 0,1-2 0 0 0,-1 1 0 0 0,1-1-1 0 0,0 0 1 0 0,1-1 0 0 0,-1-1 0 0 0,1 1 0 0 0,0-2 0 0 0,17 5 0 0 0,-19-7-471 0 0,0 0-1 0 0,1 0 1 0 0,-1-1-1 0 0,0 0 1 0 0,1 0-1 0 0,-1-1 1 0 0,0 0-1 0 0,12-4 1 0 0,-15 4-319 0 0,-1 0 0 0 0,0-1 0 0 0,0 0 0 0 0,0 0 0 0 0,0 0 0 0 0,7-5 0 0 0,-1-2-5427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46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8751 0 0,'0'0'674'0'0,"0"8"1080"0"0,4 40 4747 0 0,2 36-3175 0 0,-1 54-913 0 0,-4-137-2338 0 0,0-1-73 0 0,0 0 0 0 0,0 0 0 0 0,-1 0 0 0 0,1 0 1 0 0,0 0-1 0 0,0 0 0 0 0,-1 0 0 0 0,1-1 0 0 0,0 1 0 0 0,0 0 0 0 0,-1 0 1 0 0,1-1-1 0 0,0 1 0 0 0,-1 0 0 0 0,1-1 0 0 0,0 1 0 0 0,-1 0 1 0 0,1-1-1 0 0,-1 1 0 0 0,1-1 0 0 0,0 1 0 0 0,-1-1 0 0 0,1 1 0 0 0,-1-1 1 0 0,1 0-1 0 0,-1 1 0 0 0,1-2 0 0 0,1 0 3 0 0,3-5-48 0 0,0-1-1 0 0,0 1 1 0 0,-1-1 0 0 0,0 0-1 0 0,0 0 1 0 0,4-15-1 0 0,4-7-61 0 0,8-20 44 0 0,-14 32 43 0 0,1 0-1 0 0,1 0 1 0 0,15-25-1 0 0,-19 38 54 0 0,0 1 1 0 0,0-1-1 0 0,1 1 0 0 0,5-5 0 0 0,-10 9-28 0 0,1 0-1 0 0,-1 0 0 0 0,1 0 1 0 0,-1 0-1 0 0,1 0 1 0 0,-1 0-1 0 0,0 0 1 0 0,1 0-1 0 0,-1 0 0 0 0,1 0 1 0 0,-1 0-1 0 0,1 0 1 0 0,-1 0-1 0 0,1 0 1 0 0,-1 0-1 0 0,1 0 1 0 0,-1 1-1 0 0,0-1 0 0 0,1 0 1 0 0,-1 0-1 0 0,1 1 1 0 0,-1-1-1 0 0,0 0 1 0 0,1 0-1 0 0,-1 1 0 0 0,0-1 1 0 0,1 0-1 0 0,-1 1 1 0 0,1 0-1 0 0,8 10 73 0 0,-2 5 167 0 0,-1 0 0 0 0,0 1 0 0 0,-1-1 0 0 0,4 30 0 0 0,-6-28-269 0 0,1 1 0 0 0,1-1 0 0 0,13 31-1 0 0,-14-41-343 0 0,-1-2-1 0 0,1 1 1 0 0,1 0-1 0 0,-1-1 1 0 0,1 0-1 0 0,0 0 1 0 0,1 0-1 0 0,6 6 1 0 0,-9-10 32 0 0,-1 0 0 0 0,1-1 0 0 0,-1 1 0 0 0,1 0 0 0 0,0-1 0 0 0,0 0 0 0 0,0 1 0 0 0,-1-1 0 0 0,1-1 0 0 0,0 1 0 0 0,0 0 0 0 0,0-1 0 0 0,1 1 0 0 0,-1-1 0 0 0,0 0 1 0 0,0 0-1 0 0,0 0 0 0 0,0 0 0 0 0,0-1 0 0 0,0 1 0 0 0,0-1 0 0 0,0 0 0 0 0,5-1 0 0 0,3-4-1192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46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68 128 11863 0 0,'0'0'540'0'0,"0"-1"-5"0"0,-10-30-70 0 0,9 30-346 0 0,1 0 1 0 0,0 0-1 0 0,-1 0 1 0 0,1 0 0 0 0,-1 0-1 0 0,1 0 1 0 0,-1 0-1 0 0,1 0 1 0 0,-1 1-1 0 0,0-1 1 0 0,0 0-1 0 0,1 0 1 0 0,-1 1 0 0 0,0-1-1 0 0,0 0 1 0 0,0 1-1 0 0,0-1 1 0 0,0 1-1 0 0,0-1 1 0 0,0 1-1 0 0,0-1 1 0 0,0 1 0 0 0,0 0-1 0 0,0-1 1 0 0,0 1-1 0 0,0 0 1 0 0,0 0-1 0 0,-2 0 1 0 0,2 0-19 0 0,0 1 1 0 0,0 0 0 0 0,-1 0-1 0 0,1-1 1 0 0,0 1-1 0 0,0 0 1 0 0,0 0-1 0 0,0 0 1 0 0,0 0-1 0 0,0 0 1 0 0,0 1 0 0 0,0-1-1 0 0,0 0 1 0 0,1 0-1 0 0,-1 1 1 0 0,0-1-1 0 0,1 0 1 0 0,-1 2-1 0 0,-8 26 582 0 0,7-20-647 0 0,1 1-1 0 0,0 0 1 0 0,0-1 0 0 0,1 1-1 0 0,0 0 1 0 0,1 0-1 0 0,0 0 1 0 0,1-1 0 0 0,0 1-1 0 0,4 13 1 0 0,-4-18-22 0 0,0 1 1 0 0,0 0-1 0 0,1 0 0 0 0,0-1 0 0 0,0 0 0 0 0,0 1 1 0 0,1-1-1 0 0,0 0 0 0 0,0-1 0 0 0,0 1 0 0 0,0-1 1 0 0,1 0-1 0 0,0 0 0 0 0,0 0 0 0 0,0 0 0 0 0,0-1 1 0 0,9 4-1 0 0,-11-5 25 0 0,0-1 0 0 0,0 0 0 0 0,0 0 0 0 0,1-1-1 0 0,-1 1 1 0 0,0 0 0 0 0,0-1 0 0 0,1 0 0 0 0,-1 0 0 0 0,0 0 0 0 0,0 0 0 0 0,1-1 0 0 0,-1 1 0 0 0,0-1 0 0 0,0 1 0 0 0,1-1-1 0 0,-1-1 1 0 0,0 1 0 0 0,0 0 0 0 0,0-1 0 0 0,0 1 0 0 0,-1-1 0 0 0,1 0 0 0 0,0 0 0 0 0,-1 0 0 0 0,1 0 0 0 0,-1 0 0 0 0,0-1 0 0 0,1 1-1 0 0,-1-1 1 0 0,0 1 0 0 0,-1-1 0 0 0,3-4 0 0 0,0 0 106 0 0,-1 0 0 0 0,1 1-1 0 0,-2-2 1 0 0,1 1 0 0 0,-1 0-1 0 0,0 0 1 0 0,-1-1 0 0 0,1 1 0 0 0,-2-1-1 0 0,1 1 1 0 0,-1-1 0 0 0,0 1-1 0 0,-2-14 1 0 0,0 12-9 0 0,-1 0 0 0 0,0 0 0 0 0,0 0 1 0 0,-1 0-1 0 0,0 1 0 0 0,-1-1 0 0 0,1 1 0 0 0,-2 0 0 0 0,-11-14 0 0 0,3 7-1091 0 0,-1 1 0 0 0,0 0-1 0 0,-27-18 1 0 0,26 21-6721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47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24 134 5063 0 0,'1'41'1684'0'0,"1"0"-1"0"0,3 0 0 0 0,0-1 0 0 0,3 0 0 0 0,2 0 1 0 0,15 41-1 0 0,-22-73-1759 0 0,1 4 1457 0 0,-14-22-373 0 0,3 0-954 0 0,1 0 0 0 0,0-1 0 0 0,0 1 1 0 0,1-1-1 0 0,0-1 0 0 0,-5-21 0 0 0,-11-75-708 0 0,18 87 408 0 0,0 0-135 0 0,1 0 0 0 0,0 0 0 0 0,1 0 1 0 0,2 0-1 0 0,0 0 0 0 0,1 0 0 0 0,7-28 0 0 0,-8 46 389 0 0,0 0 0 0 0,0 0 0 0 0,0 0-1 0 0,1 0 1 0 0,-1 0 0 0 0,1 1 0 0 0,-1-1-1 0 0,1 1 1 0 0,0-1 0 0 0,0 1 0 0 0,0 0-1 0 0,4-4 1 0 0,-5 5 50 0 0,1 0 0 0 0,-1 1-1 0 0,0-1 1 0 0,1 0 0 0 0,-1 0 0 0 0,0 1 0 0 0,1-1-1 0 0,-1 1 1 0 0,1-1 0 0 0,-1 1 0 0 0,1 0 0 0 0,-1 0-1 0 0,1 0 1 0 0,-1-1 0 0 0,1 1 0 0 0,-1 1 0 0 0,1-1-1 0 0,-1 0 1 0 0,1 0 0 0 0,0 0 0 0 0,-1 1 0 0 0,0-1-1 0 0,1 1 1 0 0,-1-1 0 0 0,1 1 0 0 0,2 1 0 0 0,0 1 87 0 0,-1-1 0 0 0,1 1 0 0 0,0 0 0 0 0,-1 0 1 0 0,1 0-1 0 0,-1 1 0 0 0,0-1 0 0 0,0 1 1 0 0,0-1-1 0 0,-1 1 0 0 0,1 0 0 0 0,-1 0 1 0 0,0 1-1 0 0,0-1 0 0 0,-1 0 0 0 0,1 1 0 0 0,-1-1 1 0 0,0 0-1 0 0,0 1 0 0 0,0 0 0 0 0,-1-1 1 0 0,1 1-1 0 0,-1 0 0 0 0,0-1 0 0 0,-1 7 1 0 0,-2 11 40 0 0,0-1 1 0 0,-1 1 0 0 0,-1-1-1 0 0,-1 0 1 0 0,-1-1-1 0 0,-1 1 1 0 0,-13 23 0 0 0,19-40-577 0 0,-2 5 523 0 0,4-9-201 0 0,0 0 1 0 0,0 0-1 0 0,0 0 1 0 0,0 0-1 0 0,0 0 1 0 0,0 0-1 0 0,0 0 1 0 0,0 0-1 0 0,0 0 0 0 0,-1 1 1 0 0,1-1-1 0 0,0 0 1 0 0,0 0-1 0 0,0 0 1 0 0,0 0-1 0 0,0 0 1 0 0,0 0-1 0 0,0 0 0 0 0,-1 0 1 0 0,1 0-1 0 0,0 0 1 0 0,0 0-1 0 0,0 0 1 0 0,0 0-1 0 0,0 0 1 0 0,0 0-1 0 0,0 0 0 0 0,-1 0 1 0 0,1 0-1 0 0,0 0 1 0 0,0 0-1 0 0,0 0 1 0 0,0-1-1 0 0,0 1 1 0 0,0 0-1 0 0,0 0 0 0 0,-1 0 1 0 0,1 0-1 0 0,0 0 1 0 0,0 0-1 0 0,0 0 1 0 0,0 0-1 0 0,0 0 1 0 0,0 0-1 0 0,0-1 0 0 0,0 1 1 0 0,0 0-1 0 0,0 0 1 0 0,0 0-1 0 0,0 0 1 0 0,0 0-1 0 0,0 0 1 0 0,0 0-1 0 0,0-1 0 0 0,0 1 1 0 0,0 0-1 0 0,0 0 1 0 0,0 0-1 0 0,-3-8-1652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47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9215 0 0,'0'0'831'0'0,"13"9"-670"0"0,-10-5 132 0 0,0 0-1 0 0,0 0 0 0 0,0 0 0 0 0,-1 1 1 0 0,1-1-1 0 0,-1 1 0 0 0,0 0 0 0 0,2 8 1 0 0,8 40 2856 0 0,-12-51-3126 0 0,52 392 6195 0 0,-50-301-5582 0 0,-2-56-495 0 0,6 46 0 0 0,-5-76-115 0 0,1 12-11 0 0,8-32-314 0 0,-1-3 248 0 0,-1-1 0 0 0,-1 0 0 0 0,7-25 0 0 0,-9 23 4 0 0,2 1 0 0 0,16-34 0 0 0,-14 38 93 0 0,0 0-1 0 0,1 1 1 0 0,0 0 0 0 0,22-20-1 0 0,-31 32-31 0 0,0 0 0 0 0,-1 0-1 0 0,1 1 1 0 0,0-1 0 0 0,0 0-1 0 0,0 0 1 0 0,0 1 0 0 0,0-1-1 0 0,0 1 1 0 0,1-1 0 0 0,-1 1 0 0 0,0-1-1 0 0,0 1 1 0 0,0-1 0 0 0,0 1-1 0 0,1 0 1 0 0,-1 0 0 0 0,0 0-1 0 0,0 0 1 0 0,0 0 0 0 0,1 0 0 0 0,1 0-1 0 0,-1 1 9 0 0,-1 0 0 0 0,1-1-1 0 0,-1 1 1 0 0,1 0 0 0 0,-1 0-1 0 0,0 0 1 0 0,1 0 0 0 0,-1 1-1 0 0,0-1 1 0 0,0 0 0 0 0,0 0-1 0 0,0 1 1 0 0,0-1 0 0 0,1 3 0 0 0,3 4 66 0 0,-2 1 1 0 0,1 0 0 0 0,-1 0-1 0 0,3 13 1 0 0,1 8-180 0 0,7 27 266 0 0,-12-51-873 0 0,1 0 1 0 0,-1 0-1 0 0,1 0 0 0 0,0 0 1 0 0,0 0-1 0 0,7 7 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51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2759 0 0,'0'0'4171'0'0,"7"4"-44"0"0,-2-3-3853 0 0,1 0 0 0 0,-1 0 1 0 0,0-1-1 0 0,1 1 1 0 0,-1-1-1 0 0,1 0 0 0 0,-1-1 1 0 0,7-1-1 0 0,10 0 273 0 0,8 1 79 0 0,122 1 1506 0 0,0 2-514 0 0,-18 0-605 0 0,4-1-173 0 0,200-23 0 0 0,-20-7 185 0 0,-212 24-529 0 0,108 10 0 0 0,287 0 1160 0 0,-59 4-960 0 0,-341-3-644 0 0,264 11 120 0 0,79 2 596 0 0,-350-14-580 0 0,125-10 0 0 0,-47-13 35 0 0,-4 1-26 0 0,-51 3-80 0 0,-87 9-128 0 0,0 1-1 0 0,1 1 1 0 0,-1 2-1 0 0,53 4 1 0 0,-82-3-77 0 0,1 1-99 0 0,24 10-2065 0 0,-15-2-4650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36.1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65 5527 0 0,'0'0'250'0'0,"0"2"-2"0"0,1 10-152 0 0,0 1-1 0 0,5 16 1 0 0,-1-4 1306 0 0,17 70 5025 0 0,25 45-4118 0 0,-31-94-1804 0 0,-3-11-404 0 0,-4-13 57 0 0,10 41-1 0 0,-19-62-17 0 0,-5-13 18 0 0,-9-30-939 0 0,-15-81 0 0 0,17 62 280 0 0,8 45 372 0 0,-18-100-896 0 0,20 101 909 0 0,1 0 1 0 0,1 0 0 0 0,0 0-1 0 0,1 0 1 0 0,4-26-1 0 0,-4 38 113 0 0,0-1 0 0 0,0 1 0 0 0,0 0 0 0 0,0 0 0 0 0,0 0 0 0 0,0 1-1 0 0,1-1 1 0 0,-1 0 0 0 0,1 0 0 0 0,0 1 0 0 0,0-1 0 0 0,0 1 0 0 0,0-1 0 0 0,1 1 0 0 0,-1 0-1 0 0,0 0 1 0 0,1 0 0 0 0,0 0 0 0 0,-1 1 0 0 0,1-1 0 0 0,0 1 0 0 0,0-1 0 0 0,4 0-1 0 0,-3 1 39 0 0,0 0 0 0 0,1 0-1 0 0,-1 1 1 0 0,0 0-1 0 0,1 0 1 0 0,-1 0 0 0 0,1 0-1 0 0,-1 1 1 0 0,0-1-1 0 0,1 1 1 0 0,-1 0 0 0 0,0 1-1 0 0,0-1 1 0 0,0 1-1 0 0,0-1 1 0 0,5 4 0 0 0,4 3 137 0 0,1 1 1 0 0,-1 0 0 0 0,-1 1-1 0 0,0 0 1 0 0,0 1 0 0 0,-1 1-1 0 0,0 0 1 0 0,-1 0 0 0 0,16 26-1 0 0,-16-20 198 0 0,-1 0 0 0 0,0 0 0 0 0,-2 1 0 0 0,0 0 0 0 0,-1 1 0 0 0,-1-1 0 0 0,4 27 0 0 0,-8-34-126 0 0,1 0-1 0 0,-2 1 1 0 0,0-1 0 0 0,0 1-1 0 0,-1-1 1 0 0,0 0-1 0 0,-1 0 1 0 0,-1 0-1 0 0,0 0 1 0 0,-1 0 0 0 0,0 0-1 0 0,-8 15 1 0 0,10-23-170 0 0,-1 0 0 0 0,1-1 0 0 0,-1 0 0 0 0,0 0 0 0 0,0 0 0 0 0,-1 0 0 0 0,1 0 0 0 0,0-1 1 0 0,-1 1-1 0 0,0-1 0 0 0,1 0 0 0 0,-1 0 0 0 0,0 0 0 0 0,0-1 0 0 0,0 1 0 0 0,0-1 0 0 0,-1 0 0 0 0,1 0 0 0 0,0-1 0 0 0,-6 1 0 0 0,1 0 6 0 0,0-1-1 0 0,0-1 1 0 0,1 0-1 0 0,-1 0 1 0 0,0 0-1 0 0,1-1 1 0 0,-1 0-1 0 0,-16-7 0 0 0,13 4-173 0 0,-1-1 0 0 0,1 0 0 0 0,0-1-1 0 0,1 0 1 0 0,-1-1 0 0 0,-15-13-1 0 0,20 12-1172 0 0,6 5-1977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36.5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15 212 14279 0 0,'0'0'1103'0'0,"0"2"-720"0"0,2 23 1175 0 0,2 0 0 0 0,0 0 1 0 0,14 41-1 0 0,-3-20-1928 0 0,-4-18-4360 0 0</inkml:trace>
  <inkml:trace contextRef="#ctx0" brushRef="#br0" timeOffset="1">8 46 6911 0 0,'0'0'304'0'0,"-3"-5"64"0"0,1-1-296 0 0,0-1-72 0 0,1 0 0 0 0,1 1 0 0 0,0-1 4120 0 0,6 3-1816 0 0,1 2 440 0 0,0 1-2744 0 0,1 1 0 0 0,0 1-6736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2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67 5983 0 0,'13'-17'464'0'0,"-13"17"-439"0"0,0-1-1 0 0,0 1 0 0 0,0-1 1 0 0,0 1-1 0 0,0-1 0 0 0,0 1 1 0 0,0-1-1 0 0,0 1 1 0 0,0-1-1 0 0,0 1 0 0 0,0 0 1 0 0,0-1-1 0 0,0 1 0 0 0,-1-1 1 0 0,1 1-1 0 0,0-1 0 0 0,0 1 1 0 0,-1 0-1 0 0,1-1 0 0 0,0 1 1 0 0,-1-1-1 0 0,1 1 0 0 0,0 0 1 0 0,-1-1-1 0 0,0 1 0 0 0,-12-12 2412 0 0,10 9-1159 0 0,0 1-941 0 0,0-1 1 0 0,0 1 0 0 0,0 0-1 0 0,-1 0 1 0 0,1 0 0 0 0,0 0 0 0 0,-1 1-1 0 0,0-1 1 0 0,1 1 0 0 0,-1 0-1 0 0,0 0 1 0 0,1 0 0 0 0,-1 0 0 0 0,-6 0-1 0 0,6 1-181 0 0,-1 1-1 0 0,0-1 0 0 0,0 1 0 0 0,0 0 0 0 0,0 0 1 0 0,0 0-1 0 0,1 1 0 0 0,-1-1 0 0 0,0 1 0 0 0,-5 4 1 0 0,4-3-118 0 0,1 0 0 0 0,0 0 0 0 0,1 1 0 0 0,-1 0-1 0 0,0 0 1 0 0,1 0 0 0 0,0 0 0 0 0,0 1 0 0 0,1-1 0 0 0,-1 1 0 0 0,1 0 0 0 0,0 1 0 0 0,0-1 0 0 0,0 0 0 0 0,1 1 0 0 0,0-1 0 0 0,0 1 0 0 0,1 0 0 0 0,-2 6 0 0 0,3-8-34 0 0,-1 0 0 0 0,1 0 0 0 0,0 0 0 0 0,1 0 1 0 0,-1 0-1 0 0,1 0 0 0 0,-1 0 0 0 0,1 0 0 0 0,0 0 0 0 0,1-1 0 0 0,-1 1 0 0 0,3 4 0 0 0,-3-5 2 0 0,1-1 0 0 0,0 1 1 0 0,0-1-1 0 0,0 0 0 0 0,0 1 0 0 0,0-1 0 0 0,0 0 1 0 0,1 0-1 0 0,-1-1 0 0 0,1 1 0 0 0,-1 0 0 0 0,1-1 0 0 0,0 1 1 0 0,0-1-1 0 0,-1 0 0 0 0,7 2 0 0 0,-2-2 5 0 0,0 0-1 0 0,0 0 1 0 0,0-1-1 0 0,0 0 1 0 0,0 0 0 0 0,0 0-1 0 0,0-1 1 0 0,0 0-1 0 0,0-1 1 0 0,0 1-1 0 0,0-1 1 0 0,-1 0-1 0 0,1-1 1 0 0,-1 0 0 0 0,1 0-1 0 0,-1 0 1 0 0,6-5-1 0 0,-5 3 3 0 0,0 0-1 0 0,-1 0 1 0 0,0-1-1 0 0,0 1 1 0 0,0-1-1 0 0,0-1 0 0 0,-1 1 1 0 0,0-1-1 0 0,-1 0 1 0 0,1 0-1 0 0,-1 0 1 0 0,-1-1-1 0 0,1 1 1 0 0,2-11-1 0 0,-5 14-10 0 0,0 0 8 0 0,0 0 1 0 0,0-1 0 0 0,0 1-1 0 0,-1-1 1 0 0,1 0-1 0 0,-1 1 1 0 0,0-1-1 0 0,-1-8 1 0 0,1 13 23 0 0,0-1 0 0 0,0 1 0 0 0,0 0 0 0 0,0-1 0 0 0,0 1 0 0 0,0-1 0 0 0,0 1 0 0 0,0 0 1 0 0,0-1-1 0 0,0 1 0 0 0,0 0 0 0 0,0-1 0 0 0,-1 1 0 0 0,1-1 0 0 0,0 1 0 0 0,0 0 0 0 0,0-1 0 0 0,0 1 0 0 0,-1 0 0 0 0,1-1 0 0 0,0 1 1 0 0,0 0-1 0 0,-1-1 0 0 0,1 1 0 0 0,0 0 0 0 0,-1 0 0 0 0,1-1 0 0 0,0 1 0 0 0,0 0 0 0 0,-1 0 0 0 0,1 0 0 0 0,-1-1 0 0 0,1 1 0 0 0,0 0 1 0 0,-1 0-1 0 0,0 0-13 0 0,1 1 0 0 0,-1-1 1 0 0,1 1-1 0 0,0-1 0 0 0,-1 0 0 0 0,1 1 1 0 0,0-1-1 0 0,-1 1 0 0 0,1 0 0 0 0,0-1 1 0 0,-1 1-1 0 0,1-1 0 0 0,0 1 1 0 0,0-1-1 0 0,0 1 0 0 0,0-1 0 0 0,0 1 1 0 0,-1 0-1 0 0,1-1 0 0 0,0 1 1 0 0,0-1-1 0 0,1 2 0 0 0,-1 4-31 0 0,0 0-1 0 0,1 0 1 0 0,0 0-1 0 0,0 0 1 0 0,1 0-1 0 0,-1-1 1 0 0,1 1 0 0 0,0 0-1 0 0,1-1 1 0 0,0 0-1 0 0,-1 1 1 0 0,2-1-1 0 0,4 6 1 0 0,-4-6-813 0 0,1 0 1 0 0,-1 0 0 0 0,1-1 0 0 0,0 0-1 0 0,0 0 1 0 0,0 0 0 0 0,10 5 0 0 0,-5-5-4415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36.9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19 184 12063 0 0,'0'0'1091'0'0,"2"0"-899"0"0,2 0 91 0 0,1-1 0 0 0,-1 0 0 0 0,1 0 0 0 0,-1 0 0 0 0,0 0 0 0 0,0-1 0 0 0,0 1 0 0 0,0-1 0 0 0,0 0 0 0 0,0-1 0 0 0,0 1 0 0 0,-1-1 0 0 0,1 1 0 0 0,-1-1 0 0 0,1 0 0 0 0,-1 0 0 0 0,0-1 0 0 0,0 1 0 0 0,-1-1 0 0 0,1 1 0 0 0,1-5 0 0 0,-1 4-196 0 0,-1 0 0 0 0,0 0 0 0 0,0 0 0 0 0,0 0 0 0 0,-1 0 0 0 0,1 0 0 0 0,-1-1 0 0 0,0 1 0 0 0,0-1 0 0 0,-1 1 1 0 0,0-1-1 0 0,1 1 0 0 0,-1 0 0 0 0,-1-1 0 0 0,1 1 0 0 0,-1-1 0 0 0,1 1 0 0 0,-1-1 0 0 0,0 1 0 0 0,-1 0 0 0 0,-2-7 0 0 0,3 9-36 0 0,0 0-1 0 0,0 0 1 0 0,0 0-1 0 0,0 1 1 0 0,0-1-1 0 0,-1 0 1 0 0,1 1-1 0 0,-1-1 1 0 0,1 1 0 0 0,-1 0-1 0 0,1-1 1 0 0,-1 1-1 0 0,0 0 1 0 0,0 0-1 0 0,1 0 1 0 0,-1 0-1 0 0,0 0 1 0 0,0 0-1 0 0,0 0 1 0 0,0 1-1 0 0,0-1 1 0 0,0 1-1 0 0,0 0 1 0 0,0-1 0 0 0,0 1-1 0 0,-1 0 1 0 0,1 0-1 0 0,0 0 1 0 0,0 1-1 0 0,0-1 1 0 0,-2 1-1 0 0,1 0-23 0 0,0 0 0 0 0,1 0 0 0 0,-1 1 0 0 0,1-1 0 0 0,-1 1 0 0 0,1-1 0 0 0,-1 1 0 0 0,1 0 0 0 0,0 0 0 0 0,0 0 0 0 0,0 0 0 0 0,0 0 0 0 0,0 0 0 0 0,1 1 0 0 0,-1-1 0 0 0,1 1 0 0 0,-1-1 0 0 0,1 1 0 0 0,0 0 0 0 0,0-1 0 0 0,-2 7 0 0 0,1 4 40 0 0,-1 0-1 0 0,2 0 1 0 0,-1 1 0 0 0,2-1 0 0 0,0 0 0 0 0,0 1 0 0 0,2-1-1 0 0,-1 1 1 0 0,2-1 0 0 0,0 0 0 0 0,0 0 0 0 0,1 0 0 0 0,1-1-1 0 0,0 1 1 0 0,9 14 0 0 0,-8-19-176 0 0,0-1 0 0 0,0 0 0 0 0,1 0 0 0 0,0-1 0 0 0,0 0 0 0 0,1-1 0 0 0,0 1 0 0 0,0-1 0 0 0,0-1-1 0 0,0 1 1 0 0,1-1 0 0 0,0-1 0 0 0,-1 0 0 0 0,15 3 0 0 0,-19-5-320 0 0,0-1 1 0 0,1 0-1 0 0,-1 0 0 0 0,0 0 0 0 0,0 0 0 0 0,1-1 0 0 0,-1 0 1 0 0,0 0-1 0 0,0 0 0 0 0,0 0 0 0 0,0-1 0 0 0,5-2 1 0 0,7-4-1866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37.4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11543 0 0,'0'0'1047'0'0,"1"1"-859"0"0,12 35 2762 0 0,-10-29-2414 0 0,0 0 0 0 0,-1 0 0 0 0,1 0-1 0 0,1 14 1 0 0,11 222 4549 0 0,-15-242-4549 0 0,0-16-445 0 0,7-73-931 0 0,-7 64 381 0 0,2 1 0 0 0,0-1 0 0 0,1 1 0 0 0,13-43 1 0 0,-16 65 433 0 0,1 0 0 0 0,-1 0 0 0 0,0 0 0 0 0,1 0 1 0 0,-1 1-1 0 0,0-1 0 0 0,1 0 0 0 0,-1 0 0 0 0,1 0 1 0 0,-1 1-1 0 0,1-1 0 0 0,0 0 0 0 0,-1 1 1 0 0,1-1-1 0 0,0 0 0 0 0,0 1 0 0 0,-1-1 0 0 0,1 1 1 0 0,0-1-1 0 0,0 1 0 0 0,0 0 0 0 0,-1-1 1 0 0,3 1-1 0 0,-2-1 5 0 0,1 1 0 0 0,-1 1 1 0 0,0-1-1 0 0,1 0 1 0 0,-1 0-1 0 0,0 0 0 0 0,1 1 1 0 0,-1-1-1 0 0,0 1 0 0 0,1-1 1 0 0,-1 1-1 0 0,0-1 0 0 0,0 1 1 0 0,2 1-1 0 0,2 2-16 0 0,0 0 0 0 0,0 0 0 0 0,0 1-1 0 0,-1 0 1 0 0,7 8 0 0 0,2 5 120 0 0,-3-4 17 0 0,0 0 0 0 0,0 0 1 0 0,2-1-1 0 0,-1 0 0 0 0,2-1 1 0 0,26 20-1 0 0,-30-26-71 0 0,0-1-1 0 0,0 0 0 0 0,0 0 1 0 0,1-1-1 0 0,0 0 0 0 0,0-1 1 0 0,17 4-1 0 0,-20-6-12 0 0,-1-1 0 0 0,0 1 0 0 0,0-1 0 0 0,1 0-1 0 0,-1-1 1 0 0,0 0 0 0 0,0 0 0 0 0,0 0 0 0 0,0 0 0 0 0,0-1 0 0 0,0 0 0 0 0,0-1-1 0 0,0 1 1 0 0,6-5 0 0 0,-7 4-9 0 0,0-1-1 0 0,0 1 1 0 0,-1-1 0 0 0,1-1-1 0 0,-1 1 1 0 0,0 0-1 0 0,0-1 1 0 0,0 0 0 0 0,0 0-1 0 0,3-8 1 0 0,-2 4-26 0 0,-1 0 0 0 0,-1 0 0 0 0,0 0 0 0 0,0-1 0 0 0,3-18 0 0 0,-6 24-14 0 0,0 0-1 0 0,0 0 0 0 0,0 1 1 0 0,0-1-1 0 0,-1 0 0 0 0,0 0 1 0 0,1 0-1 0 0,-1 0 0 0 0,-3-5 1 0 0,3 7 6 0 0,0 0 0 0 0,0 1 0 0 0,0-1 0 0 0,-1 0 1 0 0,1 0-1 0 0,-1 1 0 0 0,-2-3 0 0 0,-1-1 11 0 0,3 3 11 0 0,0 0-1 0 0,-1 0 0 0 0,1-1 1 0 0,-1 1-1 0 0,1 1 0 0 0,-1-1 1 0 0,0 0-1 0 0,1 1 1 0 0,-1-1-1 0 0,0 1 0 0 0,0 0 1 0 0,0 0-1 0 0,0 0 0 0 0,-5 0 1 0 0,7 1 18 0 0,-1-1 0 0 0,0 1 1 0 0,0 1-1 0 0,1-1 0 0 0,-1 0 1 0 0,0 0-1 0 0,0 1 0 0 0,1-1 1 0 0,-1 0-1 0 0,0 1 0 0 0,1 0 1 0 0,-1-1-1 0 0,0 1 0 0 0,1 0 1 0 0,-1 0-1 0 0,1 0 0 0 0,-1 0 1 0 0,1 0-1 0 0,0 0 0 0 0,0 1 1 0 0,-1-1-1 0 0,1 0 0 0 0,0 1 1 0 0,0-1-1 0 0,0 1 0 0 0,-1 2 1 0 0,-2 2 93 0 0,1 1 1 0 0,0 0 0 0 0,1 0 0 0 0,-1 1-1 0 0,2-1 1 0 0,-1 0 0 0 0,-1 14 0 0 0,3-7 186 0 0,0 0 1 0 0,0 1 0 0 0,4 16 0 0 0,-2-17-56 0 0,1 1 1 0 0,0-1-1 0 0,1 0 0 0 0,1 0 1 0 0,12 26-1 0 0,-15-35-205 0 0,0-1-1 0 0,1 1 1 0 0,0-1 0 0 0,0 0-1 0 0,0 0 1 0 0,1 0 0 0 0,-1-1-1 0 0,1 1 1 0 0,0-1-1 0 0,0 0 1 0 0,0 0 0 0 0,0 0-1 0 0,1 0 1 0 0,-1-1-1 0 0,1 0 1 0 0,0 0 0 0 0,-1 0-1 0 0,1 0 1 0 0,0-1 0 0 0,8 2-1 0 0,-6-3-62 0 0,-1 1 0 0 0,1-1 0 0 0,-1-1 1 0 0,0 1-1 0 0,1-1 0 0 0,-1 0 0 0 0,0 0 0 0 0,0-1 0 0 0,1 0 0 0 0,10-5 0 0 0,-4 0-1265 0 0,0 0 0 0 0,-1-1 0 0 0,19-15-1 0 0,-19 13-1002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37.8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127 91 11199 0 0,'-6'15'514'0'0,"5"-12"-12"0"0,-5 1-302 0 0,-9 8 938 0 0,10-8-318 0 0,-1 0 0 0 0,1 0 0 0 0,-1-1 1 0 0,-7 4-1 0 0,12-6-684 0 0,0-1-1 0 0,0 0 1 0 0,-1 0 0 0 0,1 0-1 0 0,0 0 1 0 0,0 0 0 0 0,0 0-1 0 0,0 0 1 0 0,-1 0 0 0 0,1-1-1 0 0,0 1 1 0 0,0 0 0 0 0,0-1-1 0 0,0 1 1 0 0,0-1 0 0 0,0 1-1 0 0,0-1 1 0 0,0 1 0 0 0,0-1 0 0 0,0 0-1 0 0,-2-1 1 0 0,1 0 12 0 0,-1-1 0 0 0,0 1 0 0 0,1-1 0 0 0,-1 0 0 0 0,-2-4 0 0 0,2 2-99 0 0,0-1-1 0 0,1 1 1 0 0,0-1-1 0 0,0 0 1 0 0,0 0-1 0 0,0 0 1 0 0,1 0-1 0 0,0 0 0 0 0,0-6 1 0 0,0 10-73 0 0,1-1 0 0 0,0 1 0 0 0,0 0 0 0 0,0 0 1 0 0,0 0-1 0 0,1 0 0 0 0,-1-1 0 0 0,1 1 0 0 0,-1 0 0 0 0,1 0 0 0 0,0 0 0 0 0,-1 0 0 0 0,1 0 1 0 0,0 0-1 0 0,1 0 0 0 0,-1 0 0 0 0,0 1 0 0 0,0-1 0 0 0,1 0 0 0 0,-1 1 0 0 0,1-1 0 0 0,-1 1 1 0 0,1-1-1 0 0,0 1 0 0 0,0 0 0 0 0,-1-1 0 0 0,1 1 0 0 0,3-1 0 0 0,-4 2 13 0 0,1-1 0 0 0,0 1 0 0 0,0 0-1 0 0,0-1 1 0 0,0 1 0 0 0,0 0 0 0 0,0 0-1 0 0,0 0 1 0 0,0 0 0 0 0,0 1 0 0 0,0-1 0 0 0,0 1-1 0 0,-1-1 1 0 0,1 1 0 0 0,0-1 0 0 0,0 1 0 0 0,0 0-1 0 0,-1 0 1 0 0,1 0 0 0 0,1 1 0 0 0,4 3 44 0 0,0 0 1 0 0,-1 1 0 0 0,7 7-1 0 0,-7-7 126 0 0,-5-5-90 0 0,0 1 1 0 0,0-1 0 0 0,1 1 0 0 0,-1 0 0 0 0,0-1-1 0 0,-1 1 1 0 0,1 0 0 0 0,1 3 0 0 0,0-1 141 0 0,-2-3 317 0 0,-5 14 287 0 0,3-12-766 0 0,1-1 1 0 0,-1-1-1 0 0,1 1 0 0 0,-1 0 1 0 0,0 0-1 0 0,0-1 0 0 0,0 1 1 0 0,0-1-1 0 0,0 1 0 0 0,0-1 1 0 0,0 0-1 0 0,0 0 0 0 0,0 0 1 0 0,-1 0-1 0 0,1 0 0 0 0,0 0 1 0 0,-1-1-1 0 0,1 1 0 0 0,-1-1 1 0 0,1 0-1 0 0,0 0 0 0 0,-1 0 1 0 0,-2 0-1 0 0,-7 2 14 0 0,11-2-69 0 0,0 0 0 0 0,0 0 0 0 0,0 1 1 0 0,1-1-1 0 0,-1 0 0 0 0,0 0 0 0 0,0 0 1 0 0,0 0-1 0 0,0 0 0 0 0,0 0 0 0 0,0 0 1 0 0,0-1-1 0 0,0 1 0 0 0,0 0 0 0 0,1 0 1 0 0,-1-1-1 0 0,0 1 0 0 0,0 0 0 0 0,0-1 1 0 0,0 1-1 0 0,0-2 0 0 0,-5 0-232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38.4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66 919 0 0,'-5'-4'80'0'0,"4"2"417"0"0,0 0 0 0 0,1 0 0 0 0,-1 0 0 0 0,1 0 0 0 0,-1 0-1 0 0,1 0 1 0 0,0 0 0 0 0,0 0 0 0 0,0 0 0 0 0,0-1 0 0 0,0 1-1 0 0,0 0 1 0 0,1 0 0 0 0,-1 0 0 0 0,1 0 0 0 0,-1 0 0 0 0,1 0-1 0 0,0 0 1 0 0,2-3 0 0 0,-3 3-264 0 0,1 1 0 0 0,0 0-1 0 0,0-1 1 0 0,1 1 0 0 0,-1 0-1 0 0,0 0 1 0 0,0 0 0 0 0,0 0 0 0 0,1 0-1 0 0,-1 0 1 0 0,0 0 0 0 0,1 1 0 0 0,-1-1-1 0 0,1 0 1 0 0,-1 1 0 0 0,1-1 0 0 0,-1 1-1 0 0,1 0 1 0 0,0-1 0 0 0,-1 1 0 0 0,1 0-1 0 0,-1 0 1 0 0,1 0 0 0 0,0 0-1 0 0,2 1 1 0 0,-3-1-123 0 0,1 0-1 0 0,-1 1 1 0 0,0-1-1 0 0,0 0 0 0 0,0 1 1 0 0,0-1-1 0 0,0 1 1 0 0,0-1-1 0 0,1 1 0 0 0,-1 0 1 0 0,-1-1-1 0 0,1 1 1 0 0,0 0-1 0 0,0 0 1 0 0,0 0-1 0 0,0 0 0 0 0,0 0 1 0 0,-1 0-1 0 0,1 0 1 0 0,0 0-1 0 0,-1 0 1 0 0,1 0-1 0 0,-1 0 0 0 0,1 0 1 0 0,-1 0-1 0 0,0 0 1 0 0,1 1-1 0 0,-1-1 0 0 0,0 0 1 0 0,0 0-1 0 0,0 0 1 0 0,0 1-1 0 0,0-1 1 0 0,0 0-1 0 0,0 0 0 0 0,0 0 1 0 0,-1 1-1 0 0,1-1 1 0 0,0 0-1 0 0,-1 0 1 0 0,1 0-1 0 0,-1 0 0 0 0,0 1 1 0 0,0 2-72 0 0,-1-1 1 0 0,1 0-1 0 0,-1-1 0 0 0,0 1 1 0 0,0 0-1 0 0,0-1 0 0 0,-1 1 1 0 0,1-1-1 0 0,0 1 1 0 0,-1-1-1 0 0,0 0 0 0 0,0 0 1 0 0,1 0-1 0 0,-1-1 0 0 0,0 1 1 0 0,0-1-1 0 0,-1 1 1 0 0,1-1-1 0 0,0 0 0 0 0,0 0 1 0 0,-1 0-1 0 0,-5 0 0 0 0,-32 0 97 0 0,35-3-123 0 0,5 1-26 0 0,0 1 0 0 0,1-1-1 0 0,-1 0 1 0 0,0 0 0 0 0,1 1 0 0 0,-1-1 0 0 0,1 0-1 0 0,-1 0 1 0 0,1 0 0 0 0,-1 0 0 0 0,1 0-1 0 0,0 0 1 0 0,-1 0 0 0 0,1 0 0 0 0,0 0-1 0 0,0 0 1 0 0,0 0 0 0 0,0 0 0 0 0,-1 0-1 0 0,2 0 1 0 0,-1 0 0 0 0,0 0 0 0 0,0 0 0 0 0,0 0-1 0 0,1-2 1 0 0,-1 1-48 0 0,0 0 32 0 0,1 1 0 0 0,-1-1 0 0 0,0 1 0 0 0,1-1 0 0 0,-1 1 0 0 0,1-1 0 0 0,-1 1 0 0 0,1-1 0 0 0,0 1 0 0 0,-1-1 0 0 0,1 1 0 0 0,0 0 0 0 0,0-1 1 0 0,0 1-1 0 0,0 0 0 0 0,0 0 0 0 0,3-2 0 0 0,-2 1 0 0 0,1 1 0 0 0,-1-1 0 0 0,1 1 1 0 0,0-1-1 0 0,0 1 0 0 0,-1 0 0 0 0,1 0 1 0 0,6-1-1 0 0,-4 1 61 0 0,0 1 0 0 0,0-1 1 0 0,0 1-1 0 0,0 0 0 0 0,0 0 0 0 0,0 1 1 0 0,0 0-1 0 0,0-1 0 0 0,0 2 1 0 0,-1-1-1 0 0,8 3 0 0 0,-11-4 161 0 0,0 1-168 0 0,-1-1 1 0 0,1 0-1 0 0,0 0 0 0 0,-1 0 1 0 0,1 1-1 0 0,0-1 0 0 0,-1 0 1 0 0,1 0-1 0 0,0 1 0 0 0,-1-1 1 0 0,1 1-1 0 0,-1-1 0 0 0,1 1 1 0 0,-1-1-1 0 0,1 1 0 0 0,-1-1 1 0 0,1 1-1 0 0,-1-1 0 0 0,1 1 1 0 0,-1 0-1 0 0,0-1 0 0 0,1 1 1 0 0,-1 0-1 0 0,0-1 0 0 0,1 1 1 0 0,-1 0-1 0 0,0-1 0 0 0,0 1 1 0 0,0 0-1 0 0,0-1 0 0 0,0 1 1 0 0,0 0-1 0 0,0 0 0 0 0,0-1 0 0 0,0 1 1 0 0,0 1-1 0 0,0 1 77 0 0,0 0-1 0 0,-1 0 1 0 0,1 0-1 0 0,-1 0 1 0 0,1 0-1 0 0,-1 0 1 0 0,-1 4-1 0 0,-5 9-581 0 0,6-13 267 0 0,0 0-1 0 0,0 0 0 0 0,0 0 1 0 0,0 0-1 0 0,-1 0 1 0 0,0 0-1 0 0,-2 2 1 0 0,-2 0-949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53.6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57 7367 0 0,'-7'4'763'0'0,"1"0"3108"0"0,41-2-1329 0 0,16-7-1334 0 0,71 3 0 0 0,53 13 458 0 0,-20-1-580 0 0,-129-9-949 0 0,25 2 196 0 0,-1-3 0 0 0,68-8 0 0 0,97-20 806 0 0,-148 23-744 0 0,81 3 0 0 0,-118 3-353 0 0,230 4 278 0 0,205-6 1350 0 0,-326 7-1506 0 0,121-1 670 0 0,-170-4-225 0 0,-50 1-290 0 0,59-6 1 0 0,17-20 39 0 0,-8 0-53 0 0,-93 22-361 0 0,4-1-1141 0 0,0 1 0 0 0,0 1-1 0 0,25 1 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89 473 919 0 0,'-4'-2'250'0'0,"0"0"0"0"0,0 0-1 0 0,0-1 1 0 0,1 1-1 0 0,-1-1 1 0 0,1 0-1 0 0,0 0 1 0 0,-1 0 0 0 0,-2-4-1 0 0,1 1 734 0 0,0 0-1 0 0,1 0 0 0 0,0 0 1 0 0,-6-12-1 0 0,3 2-94 0 0,-7-19 2755 0 0,24 45-3142 0 0,0 4-282 0 0,1-1 1 0 0,-2 2-1 0 0,0-1 0 0 0,-1 1 0 0 0,9 22 0 0 0,22 82 541 0 0,-9-24-195 0 0,87 200 1203 0 0,-74-195-880 0 0,-42-98-88 0 0,-4-14-553 0 0,-2-3-180 0 0,-1-1 0 0 0,0 1 0 0 0,-16-25 0 0 0,0-2-50 0 0,-5-17 13 0 0,-25-76 0 0 0,15 24-246 0 0,14 46-254 0 0,-21-98-1 0 0,18-8-536 0 0,23 143 931 0 0,2-1 1 0 0,1 1 0 0 0,2-1-1 0 0,5-29 1 0 0,-7 55 68 0 0,1 0 0 0 0,-1-1 0 0 0,1 1 0 0 0,0 0 1 0 0,0 1-1 0 0,0-1 0 0 0,1 0 0 0 0,-1 0 0 0 0,1 0 0 0 0,-1 1 1 0 0,1-1-1 0 0,0 1 0 0 0,0-1 0 0 0,0 1 0 0 0,1 0 0 0 0,-1-1 0 0 0,0 1 1 0 0,1 1-1 0 0,3-3 0 0 0,-3 2 11 0 0,1 1-1 0 0,-1 0 1 0 0,0 0 0 0 0,1 0 0 0 0,0 0 0 0 0,-1 0 0 0 0,1 1-1 0 0,0 0 1 0 0,-1 0 0 0 0,1 0 0 0 0,0 0 0 0 0,-1 0 0 0 0,1 1-1 0 0,-1 0 1 0 0,1 0 0 0 0,4 1 0 0 0,5 3 74 0 0,0 1-1 0 0,-1-1 1 0 0,0 2 0 0 0,0 0 0 0 0,0 0-1 0 0,-1 1 1 0 0,0 1 0 0 0,-1 0-1 0 0,11 12 1 0 0,1 2 348 0 0,-1 2 0 0 0,30 49 0 0 0,-45-64-244 0 0,0 0 1 0 0,0 1 0 0 0,-1 0-1 0 0,0 0 1 0 0,-1 0 0 0 0,0 1 0 0 0,-1-1-1 0 0,0 1 1 0 0,-1 0 0 0 0,-1 0-1 0 0,1 0 1 0 0,-2 0 0 0 0,0 0 0 0 0,0 0-1 0 0,-1 0 1 0 0,-1 0 0 0 0,0 0 0 0 0,0 0-1 0 0,-1 0 1 0 0,-1-1 0 0 0,0 0-1 0 0,-6 12 1 0 0,4-9-96 0 0,-2 0 0 0 0,0 0 0 0 0,0 0-1 0 0,-1-1 1 0 0,-1 0 0 0 0,0-1 0 0 0,-1 0 0 0 0,0 0-1 0 0,-22 16 1 0 0,17-16-132 0 0,-28 17-81 0 0,40-27-216 0 0,0 0 0 0 0,0 0 0 0 0,0-1 0 0 0,0 1 0 0 0,0-1-1 0 0,-1 0 1 0 0,1 0 0 0 0,0 0 0 0 0,-7 0 0 0 0,9-2-1138 0 0,-1-5-208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7831 0 0,'-4'15'740'0'0,"0"0"-1"0"0,1 0 0 0 0,0 1 1 0 0,1-1-1 0 0,1 1 0 0 0,0 0 0 0 0,3 25 1 0 0,0-18 266 0 0,1-1 1 0 0,2 1 0 0 0,0-1 0 0 0,13 35-1 0 0,-15-49-944 0 0,0-2-1 0 0,0 1 1 0 0,1 0 0 0 0,0-1-1 0 0,0 1 1 0 0,1-1-1 0 0,-1 0 1 0 0,1 0 0 0 0,0-1-1 0 0,1 0 1 0 0,0 0-1 0 0,-1 0 1 0 0,2 0 0 0 0,-1-1-1 0 0,0 0 1 0 0,1-1-1 0 0,0 1 1 0 0,0-1 0 0 0,0 0-1 0 0,0-1 1 0 0,0 0-1 0 0,0 0 1 0 0,1 0 0 0 0,9 0-1 0 0,-14-2-30 0 0,0-1-1 0 0,1 1 1 0 0,-1-1-1 0 0,1 1 0 0 0,-1-1 1 0 0,0 0-1 0 0,0 0 1 0 0,0-1-1 0 0,1 1 1 0 0,-1 0-1 0 0,0-1 1 0 0,-1 0-1 0 0,6-3 1 0 0,-4 1 3 0 0,1 0 1 0 0,-1 0-1 0 0,0 0 1 0 0,0 0-1 0 0,0-1 1 0 0,0 0-1 0 0,2-5 1 0 0,7-14 22 0 0,-2-1 0 0 0,0-1 0 0 0,-2 0 0 0 0,-1 0 0 0 0,0 0-1 0 0,-3-1 1 0 0,0 0 0 0 0,-1-1 0 0 0,-1-40 0 0 0,-2 53 99 0 0,4-24 0 0 0,-5 38 396 0 0,2 3-478 0 0,0 0 1 0 0,0 1-1 0 0,-1-1 0 0 0,1 1 1 0 0,-1-1-1 0 0,2 6 0 0 0,24 64 506 0 0,-19-47-544 0 0,1-1-1 0 0,1 0 1 0 0,1-1-1 0 0,19 32 0 0 0,-24-47-7 0 0,4 8-402 0 0,23 24 0 0 0,-29-36-54 0 0,-1-1 0 0 0,1 1 0 0 0,1-1-1 0 0,-1 0 1 0 0,0 0 0 0 0,1 0 0 0 0,0 0 0 0 0,-1-1-1 0 0,1 1 1 0 0,10 2 0 0 0,-2-3-1411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 1375 0 0,'-3'-8'23'0'0,"-3"-19"12202"0"0,8 34-10795 0 0,-1-3-434 0 0,96 253 2318 0 0,74 119-4436 0 0,-141-316-1132 0 0,-18-35-3582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16783 0 0,'0'0'1522'0'0,"2"1"-1250"0"0,9 4 40 0 0,-1-1 1 0 0,1 0 0 0 0,0 0 0 0 0,0-1 0 0 0,1 0 0 0 0,-1-1 0 0 0,0-1 0 0 0,1 1 0 0 0,-1-2 0 0 0,1 0 0 0 0,-1 0 0 0 0,1-1 0 0 0,11-2 0 0 0,21-5-225 0 0,0-3 1 0 0,42-15-1 0 0,-68 21-223 0 0,18-7-550 0 0,1 0-39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7367 0 0,'0'0'334'0'0,"-1"1"-1"0"0,-1 6-130 0 0,0 0 0 0 0,0-1 0 0 0,0 1 0 0 0,1 0 0 0 0,0 0 0 0 0,0-1 0 0 0,0 1 0 0 0,1 0 0 0 0,1 8 0 0 0,9 66 4895 0 0,-9-72-4705 0 0,117 521 3716 0 0,-117-526-4098 0 0,4 15-366 0 0,30 113 1000 0 0,-7-46-6916 0 0,-21-69 376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2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5527 0 0,'2'3'8771'0'0,"2"7"-7738"0"0,1 8 45 0 0,-1 0-1 0 0,2 20 0 0 0,-3-17-231 0 0,5 20-1 0 0,-7-40-660 0 0,-1-1-172 0 0,0 0-1 0 0,0 0 1 0 0,1 1-1 0 0,-1-1 0 0 0,0 0 1 0 0,0 0-1 0 0,1 0 1 0 0,-1 0-1 0 0,0 0 1 0 0,0 0-1 0 0,0 0 0 0 0,1 1 1 0 0,-1-1-1 0 0,0 0 1 0 0,0 0-1 0 0,0 0 1 0 0,0 0-1 0 0,1 1 1 0 0,-1-1-1 0 0,0 0 0 0 0,0 0 1 0 0,0 0-1 0 0,0 1 1 0 0,0-1-1 0 0,0 0 1 0 0,0 0-1 0 0,0 1 1 0 0,1-1-11 0 0,-1 0 1 0 0,0 1-1 0 0,0-1 1 0 0,0 0-1 0 0,0 0 1 0 0,0 1 0 0 0,0-1-1 0 0,0 0 1 0 0,1 0-1 0 0,-1 0 1 0 0,0 1 0 0 0,0-1-1 0 0,0 0 1 0 0,0 0-1 0 0,1 0 1 0 0,-1 1-1 0 0,0-1 1 0 0,0 0 0 0 0,1 0-1 0 0,-1 0 1 0 0,0 0-1 0 0,0 0 1 0 0,0 0-1 0 0,1 1 1 0 0,-1-1 0 0 0,0 0-1 0 0,1 0 1 0 0,-1 0-1 0 0,0 0 1 0 0,0 0 0 0 0,1 0-1 0 0,-1 0 1 0 0,0 0-1 0 0,0 0 1 0 0,1 0-1 0 0,-1 0 1 0 0,0 0 0 0 0,0-1-1 0 0,1 1 1 0 0,-1 0-1 0 0,0 0 1 0 0,0 0 0 0 0,1 0-1 0 0,-1 0 1 0 0,0 0-1 0 0,0-1 1 0 0,0 1-1 0 0,1 0 1 0 0,-1 0 0 0 0,0-1-1 0 0,2 0 4 0 0,0-1 1 0 0,0 1-1 0 0,0-1 0 0 0,0 1 1 0 0,0-1-1 0 0,-1 0 0 0 0,1 0 1 0 0,-1 0-1 0 0,0 0 0 0 0,1 0 0 0 0,0-3 1 0 0,12-29 124 0 0,-9 20-162 0 0,13-39-52 0 0,-11 34 30 0 0,0-1 0 0 0,0 1-1 0 0,12-19 1 0 0,-19 38 54 0 0,0-1-1 0 0,0 1 0 0 0,0 0 1 0 0,0 0-1 0 0,0 0 1 0 0,1 0-1 0 0,-1 0 0 0 0,0 0 1 0 0,0-1-1 0 0,0 1 1 0 0,0 0-1 0 0,0 0 1 0 0,0 0-1 0 0,0 0 0 0 0,1 0 1 0 0,-1 0-1 0 0,0 0 1 0 0,0 0-1 0 0,0 0 0 0 0,0-1 1 0 0,0 1-1 0 0,0 0 1 0 0,1 0-1 0 0,-1 0 0 0 0,0 0 1 0 0,0 0-1 0 0,0 0 1 0 0,0 0-1 0 0,1 0 0 0 0,-1 0 1 0 0,0 0-1 0 0,0 0 1 0 0,0 0-1 0 0,0 0 1 0 0,0 0-1 0 0,1 0 0 0 0,-1 0 1 0 0,0 0-1 0 0,0 1 1 0 0,0-1-1 0 0,0 0 0 0 0,0 0 1 0 0,1 0-1 0 0,-1 0 1 0 0,0 0-1 0 0,0 0 0 0 0,0 0 1 0 0,0 0-1 0 0,0 0 1 0 0,0 1-1 0 0,0-1 1 0 0,0 0-1 0 0,1 0 0 0 0,-1 0 1 0 0,0 0-1 0 0,3 7 62 0 0,-3-7-55 0 0,7 18 71 0 0,4 23 1 0 0,-8-26-51 0 0,1 0 0 0 0,1 0 1 0 0,11 23-1 0 0,-14-34-153 0 0,0 0 0 0 0,0 0 0 0 0,1-1-1 0 0,-1 0 1 0 0,1 1 0 0 0,0-1 0 0 0,0 0 0 0 0,0 0 0 0 0,0 0 0 0 0,1-1-1 0 0,-1 1 1 0 0,1-1 0 0 0,0 0 0 0 0,0 0 0 0 0,0 0 0 0 0,0 0 0 0 0,7 1 0 0 0,-7-2-305 0 0,0 0 0 0 0,0 0 0 0 0,0-1 0 0 0,0 0 0 0 0,0 0 0 0 0,0 0 0 0 0,0 0 0 0 0,0-1 0 0 0,0 1 0 0 0,0-1 0 0 0,0 0 0 0 0,0 0 0 0 0,7-4 0 0 0,2-2-4420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41 203 7831 0 0,'-10'-15'1981'0'0,"0"0"-1"0"0,-8-19 0 0 0,16 28 2678 0 0,3 6-4507 0 0,15-7-93 0 0,0 1 0 0 0,0 1 0 0 0,25-4 1 0 0,-19 4-161 0 0,27-9 1 0 0,-37 9-441 0 0,-1 1-1 0 0,1-1 1 0 0,-1-1-1 0 0,0 0 1 0 0,0-1-1 0 0,-1 0 1 0 0,0-1-1 0 0,13-11 1 0 0,-8-1-1076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9671 0 0,'0'0'875'0'0,"2"1"-719"0"0,0-1-32 0 0,0 1 0 0 0,0 0 0 0 0,0 0 0 0 0,0 1 0 0 0,0-1 0 0 0,0 0 0 0 0,0 1 0 0 0,0-1-1 0 0,0 1 1 0 0,-1-1 0 0 0,1 1 0 0 0,-1 0 0 0 0,1 0 0 0 0,-1 0 0 0 0,0 0 0 0 0,0 0 0 0 0,0 0 0 0 0,0 0 0 0 0,1 2 0 0 0,3 10 1186 0 0,7 24 1 0 0,-11-35-1284 0 0,59 254 4385 0 0,-32 47-2631 0 0,-24-255-1631 0 0,19 94 1 0 0,-17-121-102 0 0,-5-20-102 0 0,9-21-419 0 0,3-80-272 0 0,-10-10 243 0 0,-3 69 340 0 0,7-55-1 0 0,-6 90 160 0 0,1-1 1 0 0,-1 1-1 0 0,1 0 0 0 0,0-1 0 0 0,3-4 1 0 0,-5 10-3 0 0,0 0 0 0 0,0 0 0 0 0,1 0 0 0 0,-1 0 0 0 0,0-1 0 0 0,1 1 0 0 0,-1 0 1 0 0,0 0-1 0 0,1 0 0 0 0,-1 0 0 0 0,0 0 0 0 0,0 0 0 0 0,1 0 0 0 0,-1 0 1 0 0,0 0-1 0 0,1 1 0 0 0,-1-1 0 0 0,0 0 0 0 0,1 0 0 0 0,-1 0 0 0 0,0 0 1 0 0,0 0-1 0 0,1 0 0 0 0,-1 1 0 0 0,0-1 0 0 0,0 0 0 0 0,1 0 0 0 0,-1 0 1 0 0,0 1-1 0 0,1-1 0 0 0,7 7 9 0 0,-1 3 43 0 0,0 0-1 0 0,0 0 1 0 0,-1 0 0 0 0,7 18 0 0 0,9 15 118 0 0,-6-18-142 0 0,0-1 0 0 0,2 0 0 0 0,24 23 0 0 0,-30-34-16 0 0,1-1 0 0 0,1-1 0 0 0,-1 0 0 0 0,2-1 0 0 0,-1 0 0 0 0,27 12 0 0 0,-33-19-5 0 0,0 0-1 0 0,0 0 0 0 0,0-1 1 0 0,1 0-1 0 0,-1 0 1 0 0,1-1-1 0 0,-1 0 0 0 0,1-1 1 0 0,0 0-1 0 0,-1 0 1 0 0,1-1-1 0 0,0 0 1 0 0,-1 0-1 0 0,13-4 0 0 0,-15 3 9 0 0,0 0 0 0 0,0-1 0 0 0,0 0 0 0 0,-1 0 0 0 0,1 0 0 0 0,-1 0 0 0 0,0-1 0 0 0,0 0 0 0 0,0 0 0 0 0,0-1 0 0 0,-1 1 0 0 0,1-1 0 0 0,-1 0 0 0 0,-1 0 0 0 0,1 0 0 0 0,-1-1 0 0 0,1 1 0 0 0,-2-1 0 0 0,1 0 0 0 0,2-6 0 0 0,-3 5 10 0 0,0 0 1 0 0,-1 0-1 0 0,1 0 1 0 0,-1 0 0 0 0,-1 0-1 0 0,1 0 1 0 0,-1 0-1 0 0,-1 0 1 0 0,1 0-1 0 0,-1 0 1 0 0,0 0-1 0 0,-1 1 1 0 0,0-1-1 0 0,0 0 1 0 0,0 0-1 0 0,-1 1 1 0 0,0 0-1 0 0,0-1 1 0 0,0 1-1 0 0,-1 0 1 0 0,0 0 0 0 0,-1 1-1 0 0,1-1 1 0 0,-1 1-1 0 0,0 0 1 0 0,-9-7-1 0 0,13 11 3 0 0,0 1 0 0 0,1-1 0 0 0,-1 0 0 0 0,0 1 0 0 0,0-1 0 0 0,0 1 0 0 0,1 0 0 0 0,-1-1 0 0 0,0 1 0 0 0,0 0 0 0 0,0-1 0 0 0,0 1 0 0 0,0 0 0 0 0,0 0 0 0 0,0 0 0 0 0,0 0 0 0 0,0 0 0 0 0,0 0 0 0 0,0 0 0 0 0,0 0 0 0 0,0 0 0 0 0,0 0 0 0 0,0 1 0 0 0,1-1 0 0 0,-1 0 0 0 0,0 1 0 0 0,0-1 0 0 0,0 1 0 0 0,0-1 0 0 0,0 1 0 0 0,1-1 0 0 0,-1 1 0 0 0,0-1 0 0 0,0 1 0 0 0,1 0 0 0 0,-1-1 0 0 0,0 1 0 0 0,1 0 0 0 0,-1 0 0 0 0,1 0 0 0 0,-1-1 0 0 0,1 1 0 0 0,-1 0 0 0 0,1 0 0 0 0,0 0 0 0 0,-1 2 0 0 0,-1 3 102 0 0,0 1-1 0 0,0 0 0 0 0,0-1 1 0 0,1 1-1 0 0,-1 9 0 0 0,1 1-103 0 0,1-1 1 0 0,1 0-1 0 0,0 0 0 0 0,1 0 0 0 0,1 0 0 0 0,0 0 1 0 0,1 0-1 0 0,1-1 0 0 0,1 1 0 0 0,0-1 1 0 0,0-1-1 0 0,2 1 0 0 0,0-1 0 0 0,0 0 0 0 0,2-1 1 0 0,-1 0-1 0 0,22 21 0 0 0,-23-27-258 0 0,1 0 0 0 0,0 0 0 0 0,1-1 0 0 0,-1-1 0 0 0,1 1 0 0 0,0-2-1 0 0,1 1 1 0 0,-1-1 0 0 0,1-1 0 0 0,-1 0 0 0 0,1 0 0 0 0,11 0 0 0 0,-18-3-83 0 0,0 0-1 0 0,0 0 1 0 0,-1 0 0 0 0,1 0-1 0 0,0-1 1 0 0,-1 0 0 0 0,1 0 0 0 0,0 0-1 0 0,-1 0 1 0 0,1 0 0 0 0,-1-1 0 0 0,6-3-1 0 0,5-5-1572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5983 0 0,'0'0'542'0'0,"1"2"-112"0"0,16 95 10206 0 0,37 132-8102 0 0,-39-170-2361 0 0,-10-49-130 0 0,-5-10-43 0 0,0 1 0 0 0,0-1 0 0 0,0 0 0 0 0,0 0 0 0 0,1 1 0 0 0,-1-1 0 0 0,0 0 0 0 0,0 0 0 0 0,0 1 0 0 0,0-1 0 0 0,1 0 0 0 0,-1 0 0 0 0,0 0 0 0 0,0 1 0 0 0,0-1 0 0 0,1 0 0 0 0,-1 0 0 0 0,0 0 0 0 0,0 1 0 0 0,1-1 0 0 0,-1 0 0 0 0,0 0 0 0 0,0 0 0 0 0,1 0 0 0 0,-1 0 0 0 0,0 0 0 0 0,0 0 0 0 0,1 0 0 0 0,-1 0 0 0 0,0 0 0 0 0,1 0 0 0 0,-1 0 0 0 0,0 0 0 0 0,1 0 0 0 0,-1 0 0 0 0,0 0 0 0 0,0 0 0 0 0,1 0 0 0 0,-1 0 0 0 0,0 0 0 0 0,0 0 0 0 0,1 0 0 0 0,-1-1 0 0 0,0 1 0 0 0,0 0 0 0 0,1 0 0 0 0,-1 0 0 0 0,0 0 0 0 0,0-1 0 0 0,1 1 0 0 0,-1 0 0 0 0,0 0 0 0 0,0-1 0 0 0,0 1 0 0 0,0 0 0 0 0,0 0 0 0 0,1-1 0 0 0,-1 1 0 0 0,0 0 0 0 0,0 0 0 0 0,0-1 0 0 0,3-3-17 0 0,0-1 0 0 0,0 0 0 0 0,-1 0 0 0 0,0 1 0 0 0,0-1 0 0 0,0 0 0 0 0,0-1 0 0 0,1-7 0 0 0,4-48-190 0 0,-5 38 177 0 0,1-43 26 0 0,1-5 5 0 0,-3 62 3 0 0,0 1 0 0 0,1-1 1 0 0,0 1-1 0 0,1 0 1 0 0,6-16-1 0 0,-8 23 107 0 0,0 2 10 0 0,2 1-81 0 0,0 0 0 0 0,0 1 0 0 0,0-1 1 0 0,0 1-1 0 0,-1 0 0 0 0,1 0 0 0 0,-1 0 0 0 0,0 0 1 0 0,0 0-1 0 0,0 1 0 0 0,0-1 0 0 0,0 1 0 0 0,1 3 1 0 0,2 9 403 0 0,6 30 0 0 0,0-3-134 0 0,-10-38-306 0 0,1 0 0 0 0,0 1 0 0 0,0-1-1 0 0,0 0 1 0 0,1-1 0 0 0,0 1 0 0 0,0 0 0 0 0,0-1-1 0 0,0 1 1 0 0,1-1 0 0 0,-1 0 0 0 0,1 0 0 0 0,6 4-1 0 0,-9-7-15 0 0,0-1-1 0 0,0 0 0 0 0,0 1 0 0 0,0-1 0 0 0,0 0 0 0 0,0 1 0 0 0,0-1 0 0 0,0 0 0 0 0,0 0 0 0 0,0 0 0 0 0,0 0 0 0 0,0 0 0 0 0,0 0 0 0 0,0 0 0 0 0,0-1 0 0 0,0 1 0 0 0,0 0 0 0 0,0 0 0 0 0,0-1 0 0 0,0 1 0 0 0,0-1 0 0 0,0 1 0 0 0,0-1 0 0 0,0 1 1 0 0,0-1-1 0 0,0 0 0 0 0,-1 1 0 0 0,1-1 0 0 0,0 0 0 0 0,1-1 0 0 0,1-1-33 0 0,0-1 1 0 0,0 0-1 0 0,-1 0 1 0 0,5-8-1 0 0,33-78-519 0 0,-28 58 457 0 0,2 1-1 0 0,1 1 0 0 0,21-31 0 0 0,-34 57 193 0 0,0 1 0 0 0,1 0 0 0 0,0-1 0 0 0,-1 1 0 0 0,1 0-1 0 0,0 0 1 0 0,1 1 0 0 0,-1-1 0 0 0,0 1 0 0 0,7-4 0 0 0,-8 6 18 0 0,-1 0 0 0 0,1 1 0 0 0,-1-1 0 0 0,1 1 0 0 0,0-1 0 0 0,-1 1 0 0 0,0-1 1 0 0,1 1-1 0 0,-1 0 0 0 0,1 0 0 0 0,-1 0 0 0 0,0 0 0 0 0,0 0 0 0 0,1 0 0 0 0,1 2 0 0 0,2 5 109 0 0,0-1 1 0 0,0 1-1 0 0,0 0 0 0 0,-1 0 0 0 0,0 1 0 0 0,-1-1 0 0 0,0 1 1 0 0,3 12-1 0 0,2 5 128 0 0,55 160 736 0 0,-56-171-1409 0 0,14 26 1 0 0,-1-4-1828 0 0,-11-20 254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12839 0 0,'0'0'1468'0'0,"0"2"-937"0"0,0 10-153 0 0,0 0 1 0 0,1 0-1 0 0,0 1 0 0 0,1-1 1 0 0,0 0-1 0 0,5 13 0 0 0,-1-1-129 0 0,150 528 1571 0 0,-140-499-1788 0 0,99 289-276 0 0,-74-249-2322 0 0,-32-72 1228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24 210 11519 0 0,'-4'-11'368'0'0,"0"1"0"0"0,0-1 0 0 0,1 0 0 0 0,1 0 0 0 0,-1 0 0 0 0,2 0 0 0 0,-1-16 0 0 0,2 24-233 0 0,0-1-1 0 0,0 1 1 0 0,0-1-1 0 0,1 0 1 0 0,0 1-1 0 0,-1-1 1 0 0,1 1-1 0 0,1-1 1 0 0,-1 1-1 0 0,0 0 1 0 0,1-1-1 0 0,-1 1 0 0 0,1 0 1 0 0,0 0-1 0 0,0 0 1 0 0,1 0-1 0 0,-1 1 1 0 0,0-1-1 0 0,1 1 1 0 0,0-1-1 0 0,0 1 1 0 0,-1 0-1 0 0,1 0 1 0 0,1 0-1 0 0,-1 0 1 0 0,0 0-1 0 0,4-1 1 0 0,11-2-123 0 0,0 0 1 0 0,0 2 0 0 0,1 0-1 0 0,34-1 1 0 0,-19 1-51 0 0,81 2-549 0 0,-61 2-1590 0 0,-28-1 806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11399 0 0,'0'0'1032'0'0,"-17"0"1778"0"0,-7 2-1127 0 0,20-2-1463 0 0,-1 0 0 0 0,0 0 1 0 0,1 1-1 0 0,-1-1 0 0 0,0 1 1 0 0,1 0-1 0 0,-1 1 1 0 0,1-1-1 0 0,-9 4 0 0 0,7-1-161 0 0,1 1-1 0 0,-1-1 1 0 0,1 1 0 0 0,0-1-1 0 0,0 1 1 0 0,1 1-1 0 0,-1-1 1 0 0,1 1-1 0 0,0 0 1 0 0,1 0 0 0 0,-1 0-1 0 0,1 0 1 0 0,1 0-1 0 0,-1 1 1 0 0,1 0-1 0 0,-2 9 1 0 0,2-8-72 0 0,0 0 0 0 0,1-1 0 0 0,0 1 1 0 0,1 0-1 0 0,0 0 0 0 0,0 0 0 0 0,0 0 0 0 0,1-1 0 0 0,1 1 0 0 0,-1 0 0 0 0,1 0 1 0 0,0-1-1 0 0,1 1 0 0 0,4 9 0 0 0,-4-13 8 0 0,-1 0 1 0 0,1 0 0 0 0,0 0-1 0 0,0-1 1 0 0,0 1 0 0 0,0-1-1 0 0,1 0 1 0 0,0 0 0 0 0,-1 0-1 0 0,1 0 1 0 0,0 0-1 0 0,0-1 1 0 0,1 0 0 0 0,-1 0-1 0 0,0 0 1 0 0,1 0 0 0 0,-1-1-1 0 0,1 0 1 0 0,-1 0-1 0 0,1 0 1 0 0,0 0 0 0 0,0-1-1 0 0,-1 0 1 0 0,1 0 0 0 0,0 0-1 0 0,0 0 1 0 0,-1-1-1 0 0,1 0 1 0 0,0 0 0 0 0,-1 0-1 0 0,1 0 1 0 0,-1-1 0 0 0,1 0-1 0 0,-1 0 1 0 0,6-3 0 0 0,-4 1 59 0 0,0-1 0 0 0,-1 1 1 0 0,0-1-1 0 0,1 0 0 0 0,-1 0 1 0 0,-1 0-1 0 0,1-1 0 0 0,-1 0 1 0 0,0 0-1 0 0,0 0 0 0 0,-1 0 1 0 0,0-1-1 0 0,0 1 0 0 0,-1-1 1 0 0,1 0-1 0 0,-1 0 0 0 0,-1 0 1 0 0,1 0-1 0 0,0-8 0 0 0,-2 11-27 0 0,-1 0 1 0 0,1 1-1 0 0,-1-1 0 0 0,1 1 0 0 0,-1-1 0 0 0,0 1 1 0 0,0-1-1 0 0,0 1 0 0 0,-1-1 0 0 0,0 1 0 0 0,1 0 0 0 0,-1 0 1 0 0,-4-6-1 0 0,-1 1-12 0 0,1 0 1 0 0,-1 1-1 0 0,-13-13 0 0 0,-1 1-546 0 0,-2-1-3104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25 3679 0 0,'30'4'7411'0'0,"-48"-11"-5284"0"0,14 5-1887 0 0,-3-2 173 0 0,1 1 1 0 0,-1 0 0 0 0,0 1 0 0 0,-13-4 0 0 0,19 6-368 0 0,-1-1-1 0 0,0 1 1 0 0,0 0 0 0 0,0 0-1 0 0,0 0 1 0 0,0 0 0 0 0,0 0 0 0 0,0 1-1 0 0,0-1 1 0 0,0 0 0 0 0,1 1 0 0 0,-1 0-1 0 0,0-1 1 0 0,0 1 0 0 0,0 0-1 0 0,1 0 1 0 0,-1 0 0 0 0,1 0 0 0 0,-1 0-1 0 0,0 0 1 0 0,1 0 0 0 0,0 1 0 0 0,-3 2-1 0 0,0 1-30 0 0,0 1 0 0 0,1 0 0 0 0,0 0 0 0 0,0 0 0 0 0,0 0 0 0 0,1 1 0 0 0,0-1-1 0 0,0 1 1 0 0,0-1 0 0 0,1 1 0 0 0,0 0 0 0 0,0-1 0 0 0,1 1 0 0 0,0 0 0 0 0,0 0 0 0 0,2 9 0 0 0,-1-4-19 0 0,1 0 0 0 0,1-1 0 0 0,0 1 1 0 0,1-1-1 0 0,0 0 0 0 0,0 0 1 0 0,1 0-1 0 0,10 15 0 0 0,-14-25-16 0 0,0 0 0 0 0,0 0 0 0 0,0 1 0 0 0,0-1 0 0 0,1 0 0 0 0,-1-1 0 0 0,0 1 0 0 0,0 0 0 0 0,0 0 0 0 0,1 0 0 0 0,-1-1 0 0 0,0 1 0 0 0,1-1 0 0 0,1 1 0 0 0,-1-2-23 0 0,0-1 0 0 0,1 1-1 0 0,-1-1 1 0 0,0 0 0 0 0,0 0-1 0 0,0 1 1 0 0,0-2 0 0 0,0 1-1 0 0,2-3 1 0 0,-1 0-60 0 0,-1 1 1 0 0,1-1-1 0 0,-1 0 1 0 0,0 0-1 0 0,-1 0 0 0 0,1 0 1 0 0,-1 0-1 0 0,0 0 1 0 0,0-1-1 0 0,0 1 1 0 0,-1 0-1 0 0,0-1 0 0 0,0 1 1 0 0,0 0-1 0 0,-2-10 1 0 0,1 14-17 0 0,1 0 1 0 0,-1-1 0 0 0,1 1 0 0 0,0-1 0 0 0,-1 1-1 0 0,1-1 1 0 0,0 1 0 0 0,0-1 0 0 0,0 1-1 0 0,0-1 1 0 0,0 1 0 0 0,1-3 0 0 0,-1 4 115 0 0,1-1 0 0 0,0 1 0 0 0,0 0 0 0 0,0-1-1 0 0,0 1 1 0 0,0 0 0 0 0,0 0 0 0 0,0 0 0 0 0,-1 0 0 0 0,1 0 0 0 0,0 0 0 0 0,0 0 0 0 0,0 0 0 0 0,0 0 0 0 0,0 0 0 0 0,0 1 0 0 0,0-1 0 0 0,-1 0 0 0 0,1 1 0 0 0,0-1 0 0 0,1 1 0 0 0,6 2 155 0 0,0 0 0 0 0,-1 1 0 0 0,1 0 0 0 0,-1 0 1 0 0,0 1-1 0 0,0-1 0 0 0,0 2 0 0 0,8 7 0 0 0,-2 1 410 0 0,0 0 0 0 0,18 26-1 0 0,-22-27-140 0 0,0 1-1 0 0,-1-1 1 0 0,0 2-1 0 0,-2-1 1 0 0,1 1-1 0 0,5 22 0 0 0,-10-30-263 0 0,-1 0-1 0 0,0-1 1 0 0,0 1-1 0 0,-1 0 1 0 0,0 0-1 0 0,0-1 1 0 0,0 1-1 0 0,-1 0 1 0 0,0 0-1 0 0,0-1 1 0 0,-1 1-1 0 0,0-1 0 0 0,0 1 1 0 0,0-1-1 0 0,-1 0 1 0 0,0 0-1 0 0,0 0 1 0 0,-5 6-1 0 0,-3 3 8 0 0,-1-1-1 0 0,-1-1 1 0 0,0 0-1 0 0,-1 0 1 0 0,0-1-1 0 0,-1-1 1 0 0,-24 14-1 0 0,34-22-507 0 0,-1 0-1 0 0,0 0 1 0 0,0 0 0 0 0,-1-1-1 0 0,1 0 1 0 0,-1 0-1 0 0,1-1 1 0 0,-1 1 0 0 0,-12 0-1 0 0,9-6-4628 0 0,-1-3-1386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78 228 12319 0 0,'0'0'1119'0'0,"1"-1"-923"0"0,7-13 35 0 0,-1 1-1 0 0,-1-1 1 0 0,0-1 0 0 0,9-29-1 0 0,-14 37-144 0 0,1 0 0 0 0,-1 0 0 0 0,0-1 0 0 0,-1 1 0 0 0,1 0-1 0 0,-2-1 1 0 0,1 1 0 0 0,-1 0 0 0 0,0-1 0 0 0,0 1 0 0 0,-1 0-1 0 0,-5-14 1 0 0,7 20-20 0 0,-1 0 0 0 0,1 0 0 0 0,-1 0 0 0 0,0 0 0 0 0,0 0 0 0 0,1 0 1 0 0,-1 0-1 0 0,0 0 0 0 0,0 0 0 0 0,0 0 0 0 0,0 0 0 0 0,0 0 0 0 0,0 1 0 0 0,0-1 0 0 0,0 0 0 0 0,0 1 0 0 0,0-1 0 0 0,-1 1 0 0 0,1-1 0 0 0,0 1 0 0 0,0 0 0 0 0,-1-1 0 0 0,1 1 0 0 0,0 0 0 0 0,0 0 0 0 0,-1 0 0 0 0,1 0 0 0 0,0 0 0 0 0,0 0 0 0 0,-1 0 0 0 0,1 1 1 0 0,0-1-1 0 0,-2 1 0 0 0,0 0 33 0 0,0 0 0 0 0,0 0 0 0 0,0 0 0 0 0,1 1 0 0 0,-1-1 0 0 0,1 1 0 0 0,-1 0 0 0 0,1 0 0 0 0,-1-1 0 0 0,1 2 0 0 0,0-1 0 0 0,0 0 0 0 0,-2 3 0 0 0,-2 5-15 0 0,1 0 0 0 0,0 0-1 0 0,0 1 1 0 0,1-1 0 0 0,1 1-1 0 0,0 0 1 0 0,0 0 0 0 0,1 0 0 0 0,0 1-1 0 0,1-1 1 0 0,1 0 0 0 0,0 1-1 0 0,2 17 1 0 0,-1-18-11 0 0,0 0 0 0 0,2 0 0 0 0,-1-1 0 0 0,1 1-1 0 0,1-1 1 0 0,-1 1 0 0 0,2-1 0 0 0,0 0 0 0 0,0-1 0 0 0,1 1 0 0 0,0-1-1 0 0,0 0 1 0 0,16 16 0 0 0,-14-18-491 0 0,1-1-1 0 0,0 0 1 0 0,1 0 0 0 0,0-1-1 0 0,-1 0 1 0 0,2-1-1 0 0,-1 0 1 0 0,0 0-1 0 0,1-1 1 0 0,11 2 0 0 0,-7-3-5948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11055 0 0,'0'2'852'0'0,"5"53"-199"0"0,5 33 2084 0 0,45 151 468 0 0,-40-191-3072 0 0,37 107-154 0 0,7-26-4044 0 0,-55-121 3377 0 0,6 9-934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9215 0 0,'-13'-7'422'0'0,"10"5"1532"0"0,9 6 1855 0 0,9-1-2622 0 0,-13-3-949 0 0,100 11 678 0 0,-50-12-2117 0 0,-40 0-463 0 0,1-1 1 0 0,12-4 0 0 0,-8 0-3320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8:5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87 559 5983 0 0,'3'-10'143'0'0,"6"-1"4834"0"0,1-1-1410 0 0,-8 9-3318 0 0,0 0 0 0 0,-1-1 0 0 0,1 1 0 0 0,-1 0 0 0 0,0-1 0 0 0,0 0 0 0 0,-1 1 1 0 0,1-1-1 0 0,-1 0 0 0 0,0 1 0 0 0,1-1 0 0 0,-2-6 0 0 0,0 3-3 0 0,0 1 1 0 0,0-1 0 0 0,0 1-1 0 0,-1 0 1 0 0,0-1-1 0 0,-4-8 1 0 0,6 13-165 0 0,-2 0 0 0 0,1 0 0 0 0,0 0 0 0 0,0 0 1 0 0,0 1-1 0 0,-1-1 0 0 0,1 0 0 0 0,-1 1 0 0 0,0-1 0 0 0,1 0 1 0 0,-1 1-1 0 0,0 0 0 0 0,0-1 0 0 0,0 1 0 0 0,0 0 0 0 0,0 0 0 0 0,0 0 1 0 0,0 1-1 0 0,0-1 0 0 0,0 0 0 0 0,-1 1 0 0 0,1-1 0 0 0,0 1 1 0 0,0 0-1 0 0,-1 0 0 0 0,1 0 0 0 0,0 0 0 0 0,-1 0 0 0 0,1 0 0 0 0,0 0 1 0 0,0 1-1 0 0,0-1 0 0 0,-1 1 0 0 0,1 0 0 0 0,0 0 0 0 0,0 0 1 0 0,0 0-1 0 0,0 0 0 0 0,0 0 0 0 0,0 0 0 0 0,0 1 0 0 0,1-1 0 0 0,-1 1 1 0 0,0-1-1 0 0,1 1 0 0 0,-3 3 0 0 0,1 0-57 0 0,1 0 0 0 0,0 0 0 0 0,0 0 0 0 0,0 1 0 0 0,1-1 0 0 0,0 0 0 0 0,0 1 0 0 0,0-1 0 0 0,1 1 0 0 0,0 0-1 0 0,0-1 1 0 0,0 1 0 0 0,0-1 0 0 0,1 1 0 0 0,0-1 0 0 0,0 1 0 0 0,4 9 0 0 0,0-2 59 0 0,1 1 0 0 0,0-1 0 0 0,0 0-1 0 0,1 0 1 0 0,15 19 0 0 0,-16-25-59 0 0,-1 0 0 0 0,1 0-1 0 0,0-1 1 0 0,1 0 0 0 0,-1 0-1 0 0,1-1 1 0 0,0 0 0 0 0,1 0-1 0 0,-1 0 1 0 0,1-1 0 0 0,0 0-1 0 0,0-1 1 0 0,1 0 0 0 0,-1 0 0 0 0,1 0-1 0 0,-1-1 1 0 0,1-1 0 0 0,0 1-1 0 0,-1-2 1 0 0,1 1 0 0 0,0-1-1 0 0,14-1 1 0 0,-17 0-6 0 0,0 0 0 0 0,1-1 0 0 0,-1 1 0 0 0,0-1 0 0 0,0-1 0 0 0,0 1 0 0 0,0-1 0 0 0,0 0 0 0 0,0 0 0 0 0,-1-1 0 0 0,1 1 0 0 0,-1-1 0 0 0,0-1 0 0 0,-1 1 0 0 0,1-1 0 0 0,-1 1 0 0 0,1-1 0 0 0,-1-1 0 0 0,-1 1 0 0 0,1 0 0 0 0,-1-1 0 0 0,0 0 0 0 0,0 0 0 0 0,3-9 0 0 0,-4 7-13 0 0,0 1 0 0 0,0-1 1 0 0,-1 1-1 0 0,0-1 1 0 0,0 0-1 0 0,-1 0 0 0 0,0 0 1 0 0,0 1-1 0 0,-3-15 0 0 0,3 20 1 0 0,0-1-1 0 0,-1 0 0 0 0,1 1 0 0 0,-1-1 1 0 0,0 0-1 0 0,0 1 0 0 0,0-1 1 0 0,0 1-1 0 0,-1-1 0 0 0,1 1 1 0 0,-1-1-1 0 0,1 1 0 0 0,-1 0 0 0 0,0 0 1 0 0,0 0-1 0 0,0 0 0 0 0,0 0 1 0 0,0 0-1 0 0,0 1 0 0 0,-1-1 0 0 0,1 1 1 0 0,-1-1-1 0 0,1 1 0 0 0,-1 0 1 0 0,1 0-1 0 0,-1 0 0 0 0,0 0 1 0 0,1 1-1 0 0,-1-1 0 0 0,-3 0 0 0 0,5 1 4 0 0,0 0-1 0 0,-1 0 0 0 0,1 0 1 0 0,0 0-1 0 0,-1 1 1 0 0,1-1-1 0 0,0 0 0 0 0,-1 0 1 0 0,1 1-1 0 0,0-1 0 0 0,0 1 1 0 0,-1-1-1 0 0,1 1 0 0 0,0-1 1 0 0,0 1-1 0 0,0 0 0 0 0,0 0 1 0 0,0 0-1 0 0,0-1 0 0 0,0 1 1 0 0,-1 2-1 0 0,0-1 6 0 0,1 0 0 0 0,0 0 0 0 0,0 0-1 0 0,0 1 1 0 0,0-1 0 0 0,0 0 0 0 0,0 1 0 0 0,1-1 0 0 0,-1 0-1 0 0,1 6 1 0 0,-1-4 4 0 0,1 1-1 0 0,0 0 1 0 0,0-1 0 0 0,1 1-1 0 0,-1-1 1 0 0,1 1-1 0 0,0-1 1 0 0,1 1 0 0 0,-1-1-1 0 0,1 0 1 0 0,-1 1-1 0 0,4 4 1 0 0,1-2 6 0 0,0 1-1 0 0,1-1 1 0 0,0 0-1 0 0,0 0 1 0 0,1 0-1 0 0,0-1 1 0 0,0-1 0 0 0,0 1-1 0 0,1-1 1 0 0,0-1-1 0 0,18 8 1 0 0,-13-8-221 0 0,1 0 0 0 0,-1-1 0 0 0,1 0 0 0 0,0-1 1 0 0,0-1-1 0 0,0 0 0 0 0,20-2 0 0 0,-26 0-296 0 0,0-1-1 0 0,0 0 1 0 0,0 0-1 0 0,-1-1 1 0 0,1 0-1 0 0,-1 0 0 0 0,1-1 1 0 0,-1 0-1 0 0,0-1 1 0 0,-1 0-1 0 0,1 0 1 0 0,-1 0-1 0 0,11-11 1 0 0,-12 10 277 0 0,0 0 0 0 0,-1 0 0 0 0,1-1 0 0 0,-1 0 0 0 0,-1 1 0 0 0,1-2 0 0 0,-1 1 0 0 0,0 0 0 0 0,-1-1 0 0 0,0 0 0 0 0,0 0 0 0 0,-1 0 0 0 0,0 0 0 0 0,2-16 0 0 0,-3 22 344 0 0,-1-1 0 0 0,0 1 0 0 0,0 0 0 0 0,-1-1 0 0 0,1 1 0 0 0,0 0 0 0 0,-1 0 0 0 0,1-1 0 0 0,-1 1 0 0 0,0 0 0 0 0,0 0 0 0 0,0 0 0 0 0,0 0-1 0 0,0 0 1 0 0,0 0 0 0 0,-1 0 0 0 0,1 0 0 0 0,-1 0 0 0 0,1 0 0 0 0,-1 1 0 0 0,0-1 0 0 0,1 1 0 0 0,-1-1 0 0 0,0 1 0 0 0,0 0 0 0 0,0-1 0 0 0,0 1 0 0 0,0 0 0 0 0,-1 1 0 0 0,1-1-1 0 0,0 0 1 0 0,0 0 0 0 0,-1 1 0 0 0,1 0 0 0 0,0-1 0 0 0,-1 1 0 0 0,1 0 0 0 0,0 0 0 0 0,-1 0 0 0 0,1 0 0 0 0,0 1 0 0 0,0-1 0 0 0,-1 1 0 0 0,1-1 0 0 0,0 1 0 0 0,0 0 0 0 0,-1 0-1 0 0,1 0 1 0 0,0 0 0 0 0,0 0 0 0 0,0 0 0 0 0,0 0 0 0 0,0 1 0 0 0,1-1 0 0 0,-1 1 0 0 0,0 0 0 0 0,-2 2 0 0 0,1 1-92 0 0,0 0 0 0 0,0 0 1 0 0,0 1-1 0 0,1-1 0 0 0,0 1 0 0 0,0-1 1 0 0,0 1-1 0 0,1 0 0 0 0,-1 0 1 0 0,1 0-1 0 0,1 0 0 0 0,-1 0 0 0 0,1 0 1 0 0,0-1-1 0 0,1 1 0 0 0,-1 0 1 0 0,1 0-1 0 0,0 0 0 0 0,4 11 0 0 0,-3-10-28 0 0,1 1 0 0 0,-1-1 0 0 0,2 0 0 0 0,-1 0 0 0 0,1 0 0 0 0,0 0-1 0 0,0-1 1 0 0,1 1 0 0 0,0-1 0 0 0,0 0 0 0 0,1-1 0 0 0,-1 1 0 0 0,1-1 0 0 0,12 8-1 0 0,-15-11 3 0 0,1 0 0 0 0,-1 0 0 0 0,1-1 0 0 0,0 0-1 0 0,0 1 1 0 0,0-1 0 0 0,0 0 0 0 0,0-1-1 0 0,0 1 1 0 0,0-1 0 0 0,0 0 0 0 0,0 0-1 0 0,0 0 1 0 0,0 0 0 0 0,0-1 0 0 0,0 1-1 0 0,0-1 1 0 0,0 0 0 0 0,0-1 0 0 0,0 1-1 0 0,-1-1 1 0 0,1 1 0 0 0,0-1 0 0 0,-1 0 0 0 0,0 0-1 0 0,1-1 1 0 0,2-2 0 0 0,1 0 11 0 0,-2-1 0 0 0,1 0 0 0 0,0 0 0 0 0,-1 0 0 0 0,0 0 0 0 0,-1-1-1 0 0,0 0 1 0 0,0 0 0 0 0,0 0 0 0 0,-1-1 0 0 0,0 1 0 0 0,4-14 0 0 0,-4 2-142 0 0,0 0 0 0 0,-1 0 0 0 0,-1-1 0 0 0,-1 1-1 0 0,-1-1 1 0 0,0 1 0 0 0,-2 0 0 0 0,0 0 0 0 0,-1 0 0 0 0,-10-27-1 0 0,-9-17-731 0 0,-52-99 0 0 0,58 129 770 0 0,13 25 0 0 0,2 3 61 0 0,0 1-1 0 0,0 0 0 0 0,0 0 0 0 0,-1 0 1 0 0,0 0-1 0 0,1 0 0 0 0,-1 0 1 0 0,-7-6-1 0 0,10 10 35 0 0,0 0 0 0 0,-1 0 0 0 0,1 0 0 0 0,0 0 0 0 0,-1 0 0 0 0,1-1 0 0 0,0 1 0 0 0,0 0 0 0 0,-1 0 0 0 0,1 0 0 0 0,0 0 0 0 0,-1 0 0 0 0,1 0 0 0 0,0 0 0 0 0,-1 0 0 0 0,1 0 0 0 0,0 0 0 0 0,0 0 0 0 0,-1 0 0 0 0,1 0 0 0 0,0 0 0 0 0,-1 0 0 0 0,1 1 0 0 0,0-1 1 0 0,0 0-1 0 0,-1 0 0 0 0,1 0 0 0 0,0 0 0 0 0,0 0 0 0 0,-1 1 0 0 0,1-1 0 0 0,0 0 0 0 0,0 0 0 0 0,-1 1 0 0 0,1-1 0 0 0,0 0 0 0 0,0 0 0 0 0,0 1 0 0 0,0-1 0 0 0,0 0 0 0 0,-1 0 0 0 0,1 1 0 0 0,0-1 0 0 0,0 0 0 0 0,0 1 0 0 0,0-1 0 0 0,0 0 0 0 0,0 0 0 0 0,0 1 0 0 0,0-1 0 0 0,0 0 0 0 0,0 1 0 0 0,-2 18 381 0 0,2-19-388 0 0,3 26 408 0 0,0 0-1 0 0,1 0 1 0 0,2-1-1 0 0,13 40 0 0 0,-14-48-192 0 0,7 22 135 0 0,2 0-1 0 0,2-1 0 0 0,1 0 0 0 0,1-2 0 0 0,34 50 0 0 0,-47-79-343 0 0,10 15-273 0 0,2-1 0 0 0,0 0 0 0 0,26 24 0 0 0,-23-28-479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2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103 330 3679 0 0,'-7'-11'360'0'0,"6"10"-200"0"0,0 0-1 0 0,1 0 1 0 0,-1 0 0 0 0,0 0-1 0 0,0 0 1 0 0,0 1-1 0 0,0-1 1 0 0,0 0-1 0 0,0 0 1 0 0,-1 1-1 0 0,1-1 1 0 0,0 1-1 0 0,0-1 1 0 0,0 1-1 0 0,-1 0 1 0 0,1-1-1 0 0,0 1 1 0 0,0 0-1 0 0,-1 0 1 0 0,1 0-1 0 0,0 0 1 0 0,0 0-1 0 0,-1 0 1 0 0,1 0-1 0 0,0 0 1 0 0,0 1-1 0 0,-1-1 1 0 0,1 0-1 0 0,0 1 1 0 0,0-1-1 0 0,0 1 1 0 0,-1-1-1 0 0,1 1 1 0 0,0 0 0 0 0,0-1-1 0 0,0 1 1 0 0,0 0-1 0 0,0 0 1 0 0,0 0-1 0 0,-1 2 1 0 0,-2 0 663 0 0,0 2 1 0 0,0-1 0 0 0,1 0-1 0 0,-4 8 1 0 0,-3 5-943 0 0,7-8 341 0 0,0 0 0 0 0,0 0 0 0 0,1 0 1 0 0,0 1-1 0 0,0-1 0 0 0,1 1 0 0 0,1 0 0 0 0,-1-1 0 0 0,2 1 0 0 0,-1-1 0 0 0,1 1 0 0 0,3 12 0 0 0,-3-16-196 0 0,1-1-1 0 0,-1 1 1 0 0,1-1-1 0 0,0 0 0 0 0,0 0 1 0 0,0 0-1 0 0,1 0 1 0 0,0 0-1 0 0,0 0 1 0 0,0-1-1 0 0,1 1 0 0 0,-1-1 1 0 0,1 0-1 0 0,0 0 1 0 0,0 0-1 0 0,1-1 1 0 0,-1 0-1 0 0,1 1 0 0 0,0-1 1 0 0,0-1-1 0 0,0 1 1 0 0,8 2-1 0 0,-10-4-5 0 0,1 0 0 0 0,-1 0-1 0 0,1 0 1 0 0,-1-1 0 0 0,0 1 0 0 0,1-1-1 0 0,0 0 1 0 0,-1 0 0 0 0,1-1 0 0 0,-1 1-1 0 0,1-1 1 0 0,-1 1 0 0 0,0-1-1 0 0,1 0 1 0 0,-1 0 0 0 0,5-3 0 0 0,-4 1 41 0 0,0 1 1 0 0,0-1 0 0 0,0 0 0 0 0,-1 0-1 0 0,0 0 1 0 0,1-1 0 0 0,-1 1 0 0 0,0-1-1 0 0,-1 0 1 0 0,1 0 0 0 0,2-5 0 0 0,0-2 45 0 0,0 0 1 0 0,-1-1-1 0 0,0 0 1 0 0,-1 0-1 0 0,0 0 1 0 0,-1 0-1 0 0,-1 0 1 0 0,1-20-1 0 0,-4-16-66 0 0,-2-1-1 0 0,-2 1 1 0 0,-2 0-1 0 0,-2 0 1 0 0,-3 1 0 0 0,-30-77-1 0 0,37 112-46 0 0,5 12 9 0 0,1 0-1 0 0,0 0 1 0 0,0 0-1 0 0,0 0 1 0 0,0 0 0 0 0,0 0-1 0 0,0 1 1 0 0,-1-1-1 0 0,1 0 1 0 0,0 0-1 0 0,0 0 1 0 0,0 0 0 0 0,0 0-1 0 0,0 0 1 0 0,0 0-1 0 0,0 0 1 0 0,0 0-1 0 0,-1 0 1 0 0,1 0 0 0 0,0 0-1 0 0,0 1 1 0 0,0-1-1 0 0,0 0 1 0 0,0 0-1 0 0,0 0 1 0 0,0 0 0 0 0,0 0-1 0 0,0 0 1 0 0,0 0-1 0 0,0 1 1 0 0,0-1-1 0 0,0 0 1 0 0,0 0 0 0 0,0 0-1 0 0,0 0 1 0 0,0 0-1 0 0,0 0 1 0 0,0 1-1 0 0,0-1 1 0 0,0 0 0 0 0,0 0-1 0 0,0 0 1 0 0,0 0-1 0 0,0 0 1 0 0,1 26 226 0 0,8 33 327 0 0,2-2 0 0 0,3 1 0 0 0,31 83 0 0 0,-33-112-536 0 0,1 0 0 0 0,19 30 1 0 0,-2-12-6287 0 0,-12-22-920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12383 0 0,'1'3'564'0'0,"4"12"-297"0"0,-1 2-1 0 0,2 19 1 0 0,5 17 452 0 0,11 48 2064 0 0,9 110 0 0 0,-1-2-920 0 0,-11-128-1644 0 0,-17-78-176 0 0,-2-2-45 0 0,0-1 1 0 0,0 0 0 0 0,0 0 0 0 0,0 1 0 0 0,0-1 0 0 0,0 0 0 0 0,0 0 0 0 0,0 0 0 0 0,1 1 0 0 0,-1-1-1 0 0,0 0 1 0 0,0 0 0 0 0,0 0 0 0 0,0 0 0 0 0,1 1 0 0 0,-1-1 0 0 0,0 0 0 0 0,0 0 0 0 0,0 0 0 0 0,1 0-1 0 0,-1 0 1 0 0,0 0 0 0 0,0 0 0 0 0,1 0 0 0 0,-1 0 0 0 0,0 0 0 0 0,0 0 0 0 0,1 0 0 0 0,-1 0 0 0 0,0 0 0 0 0,0 0-1 0 0,0 0 1 0 0,1 0 0 0 0,-1 0 0 0 0,0 0 0 0 0,0 0 0 0 0,1 0 0 0 0,-1 0 0 0 0,0 0 0 0 0,0 0 0 0 0,0 0-1 0 0,1 0 1 0 0,-1 0 0 0 0,0-1 0 0 0,0 1 0 0 0,0 0 0 0 0,1 0 0 0 0,-1 0 0 0 0,0 0 0 0 0,0-1 0 0 0,0 1 0 0 0,0 0-1 0 0,1-1 1 0 0,4-8-40 0 0,-5 9 37 0 0,8-24-319 0 0,-1 1-1 0 0,-1-1 0 0 0,-2-1 0 0 0,3-32 0 0 0,4-22-459 0 0,-8 64 655 0 0,2-12-94 0 0,-4 25 214 0 0,-1 1 0 0 0,1 0 0 0 0,-1 0 0 0 0,1 0 0 0 0,0-1 0 0 0,-1 1-1 0 0,1 0 1 0 0,0 0 0 0 0,0 0 0 0 0,0 0 0 0 0,0 0 0 0 0,0 0 0 0 0,0 1-1 0 0,0-1 1 0 0,0 0 0 0 0,0 1 0 0 0,3-2 0 0 0,-3 2 5 0 0,0 0 0 0 0,0 0 0 0 0,0 0 0 0 0,1 0 0 0 0,-1 1 0 0 0,0-1-1 0 0,0 0 1 0 0,0 1 0 0 0,0-1 0 0 0,0 1 0 0 0,0-1 0 0 0,1 1 0 0 0,-1-1 0 0 0,0 1 0 0 0,-1 0 0 0 0,1 0 0 0 0,0-1 0 0 0,0 1 0 0 0,1 1 0 0 0,1 1-3 0 0,47 44 311 0 0,-38-34-229 0 0,1 0 0 0 0,30 22 1 0 0,-30-27-59 0 0,1 0 0 0 0,0 0 0 0 0,1-1 0 0 0,-1-1 0 0 0,1 0 0 0 0,1-2 0 0 0,27 7 0 0 0,-36-10 8 0 0,1 0 0 0 0,-1 0 0 0 0,1-1 1 0 0,-1 0-1 0 0,1 0 0 0 0,-1-1 0 0 0,1 0 0 0 0,-1 0 1 0 0,0-1-1 0 0,1 0 0 0 0,-1 0 0 0 0,0-1 1 0 0,0 1-1 0 0,0-2 0 0 0,-1 1 0 0 0,1-1 1 0 0,-1 0-1 0 0,11-8 0 0 0,-14 8 28 0 0,1 1-1 0 0,-1-1 1 0 0,0 1-1 0 0,0-1 1 0 0,0 0-1 0 0,-1 0 1 0 0,1 0-1 0 0,-1-1 1 0 0,0 1-1 0 0,0 0 1 0 0,-1-1-1 0 0,1 1 1 0 0,-1-1-1 0 0,0 0 0 0 0,0 0 1 0 0,-1 1-1 0 0,1-1 1 0 0,-1 0-1 0 0,0 0 1 0 0,0 1-1 0 0,-1-1 1 0 0,0 0-1 0 0,1 0 1 0 0,-1 1-1 0 0,-1-1 1 0 0,1 0-1 0 0,-1 1 1 0 0,0 0-1 0 0,0-1 1 0 0,0 1-1 0 0,0 0 1 0 0,-1 0-1 0 0,0 0 1 0 0,-6-7-1 0 0,7 10 21 0 0,0 0 0 0 0,0 0-1 0 0,0 0 1 0 0,0 1 0 0 0,0-1 0 0 0,-1 0-1 0 0,1 1 1 0 0,0 0 0 0 0,0-1 0 0 0,-1 1-1 0 0,1 0 1 0 0,0 0 0 0 0,0 0 0 0 0,-1 1-1 0 0,1-1 1 0 0,0 0 0 0 0,0 1 0 0 0,-1 0 0 0 0,1-1-1 0 0,0 1 1 0 0,-2 1 0 0 0,2 0-29 0 0,0 0 0 0 0,0 1 0 0 0,0-1 0 0 0,1 0 0 0 0,-1 0 0 0 0,1 1-1 0 0,0-1 1 0 0,-1 1 0 0 0,1-1 0 0 0,0 1 0 0 0,1 0 0 0 0,-1-1 0 0 0,0 1 0 0 0,1 0 0 0 0,0 0 0 0 0,-1-1 0 0 0,1 1 0 0 0,1 4 0 0 0,-1 3 17 0 0,1 0 0 0 0,0 0-1 0 0,5 18 1 0 0,-3-19-59 0 0,1 1 0 0 0,0 0 1 0 0,0-1-1 0 0,1 0 0 0 0,1 0 0 0 0,-1-1 0 0 0,1 1 1 0 0,0-1-1 0 0,1 0 0 0 0,8 7 0 0 0,-10-10-335 0 0,0 0 0 0 0,1-1 0 0 0,-1 1-1 0 0,1-1 1 0 0,0-1 0 0 0,1 1 0 0 0,-1-1 0 0 0,0 0 0 0 0,1 0-1 0 0,0-1 1 0 0,0 1 0 0 0,0-2 0 0 0,0 1 0 0 0,0-1-1 0 0,8 1 1 0 0,-1-4-1292 0 0,-1-1-36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5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6447 0 0,'0'0'499'0'0,"1"2"-328"0"0,53 73 6738 0 0,54 118 3111 0 0,-110-195-9953 0 0,0 1 0 0 0,0 0 0 0 0,0 0 1 0 0,1-1-1 0 0,-1 1 0 0 0,1-1 0 0 0,-1 0 0 0 0,1 1 0 0 0,-1-1 1 0 0,1 0-1 0 0,0 0 0 0 0,-2-3 0 0 0,-4-9-27 0 0,0-1 1 0 0,1 1-1 0 0,1-1 0 0 0,0 0 0 0 0,1-1 0 0 0,1 1 1 0 0,0-1-1 0 0,-1-16 0 0 0,3 8 16 0 0,1-1-1 0 0,1 1 1 0 0,1-1 0 0 0,7-35-1 0 0,-7 54-176 0 0,-1 0 0 0 0,1-1 0 0 0,0 1 0 0 0,1 0 0 0 0,0 1 0 0 0,-1-1 0 0 0,7-8 0 0 0,-7 12 50 0 0,-1-1 0 0 0,1 1 0 0 0,0 0-1 0 0,0 0 1 0 0,0 0 0 0 0,0 0 0 0 0,1 0 0 0 0,-1 1-1 0 0,0-1 1 0 0,1 1 0 0 0,-1-1 0 0 0,1 1-1 0 0,-1 0 1 0 0,1 0 0 0 0,0 0 0 0 0,0 0-1 0 0,-1 1 1 0 0,6-1 0 0 0,6-1-891 0 0,14 1-1903 0 0,-13 4 1253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5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37 5983 0 0,'0'0'464'0'0,"0"2"-1"0"0,0 18 8846 0 0,-1-19-8321 0 0,-1 4-633 0 0,0-1 1 0 0,-1 0-1 0 0,0 0 0 0 0,1 0 0 0 0,-1 0 0 0 0,0-1 0 0 0,-1 1 0 0 0,1-1 1 0 0,-1 0-1 0 0,-4 3 0 0 0,7-5-282 0 0,-1 0 1 0 0,1 0-1 0 0,-1-1 0 0 0,0 1 1 0 0,1-1-1 0 0,-1 1 0 0 0,1-1 0 0 0,-1 0 1 0 0,0 1-1 0 0,1-1 0 0 0,-1 0 1 0 0,0 0-1 0 0,1 0 0 0 0,-1 0 1 0 0,-2-1-1 0 0,3 1 159 0 0,0-2-9 0 0,-2-1-148 0 0,0 0-1 0 0,1 0 1 0 0,-1 0 0 0 0,1-1-1 0 0,0 1 1 0 0,0-1 0 0 0,-3-7 0 0 0,5 9-72 0 0,-1 0 1 0 0,0 0 0 0 0,1 0 0 0 0,-1 0-1 0 0,1 0 1 0 0,0 0 0 0 0,0 0 0 0 0,0 0-1 0 0,0 0 1 0 0,0-1 0 0 0,0 1 0 0 0,0 0-1 0 0,1 0 1 0 0,-1 0 0 0 0,1 0 0 0 0,0 0-1 0 0,1-4 1 0 0,-1 5-4 0 0,0-1 0 0 0,-1 0 0 0 0,1 1-1 0 0,1-1 1 0 0,-1 1 0 0 0,0-1 0 0 0,0 1 0 0 0,0 0 0 0 0,1-1-1 0 0,-1 1 1 0 0,1 0 0 0 0,-1 0 0 0 0,1 0 0 0 0,0 0-1 0 0,1-1 1 0 0,2 0-13 0 0,-3 1 1 0 0,0 0 0 0 0,1 0-1 0 0,-1 0 1 0 0,1 0 0 0 0,0 1-1 0 0,-1-1 1 0 0,1 1 0 0 0,0-1-1 0 0,-1 1 1 0 0,1 0 0 0 0,0 0-1 0 0,-1 0 1 0 0,1 0 0 0 0,0 1-1 0 0,-1-1 1 0 0,1 1 0 0 0,-1 0-1 0 0,1 0 1 0 0,4 1 0 0 0,-1 1 76 0 0,0 0 0 0 0,-1 0 0 0 0,1 1 0 0 0,-1 0 0 0 0,1 0 0 0 0,7 7-1 0 0,-12-9 488 0 0,0 8-227 0 0,-1-8-292 0 0,0-1-1 0 0,0 1 0 0 0,1 0 1 0 0,-1 0-1 0 0,-1-1 0 0 0,1 1 0 0 0,0 0 1 0 0,0 0-1 0 0,-1 1 0 0 0,-1 3-164 0 0,-1 0-1 0 0,1-1 1 0 0,-1 1-1 0 0,0-1 0 0 0,0 0 1 0 0,-1 0-1 0 0,0 0 0 0 0,0-1 1 0 0,0 1-1 0 0,0-1 0 0 0,-1 0 1 0 0,-4 4-1 0 0,-1-4-3859 0 0,0 1-3106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5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73 8751 0 0,'-2'8'910'0'0,"-1"-4"-776"0"0,2-3 69 0 0,0 0 0 0 0,1 0 0 0 0,-1-1 0 0 0,0 1 0 0 0,0-1 0 0 0,-1 1 0 0 0,1-1 0 0 0,0 1 0 0 0,0-1 0 0 0,0 0-1 0 0,0 1 1 0 0,0-1 0 0 0,0 0 0 0 0,0 0 0 0 0,-1 0 0 0 0,1 0 0 0 0,0 0 0 0 0,0 0 0 0 0,0 0 0 0 0,0 0 0 0 0,-1 0 0 0 0,1-1 0 0 0,0 1-1 0 0,0 0 1 0 0,-1-1 0 0 0,1 1 237 0 0,-1-2-65 0 0,-1 0-246 0 0,1 0 0 0 0,-1-1 0 0 0,1 0 0 0 0,0 1 0 0 0,-1-1 0 0 0,1 0 0 0 0,1 0 0 0 0,-1 0 0 0 0,0 0 0 0 0,1 0 0 0 0,-1 0 0 0 0,1-1 0 0 0,0 1 0 0 0,0 0 0 0 0,0-1 0 0 0,1 1 0 0 0,-1-1 0 0 0,1 1 0 0 0,0-1 1 0 0,0 1-1 0 0,0-5 0 0 0,1 7-56 0 0,0 0 1 0 0,0 0-1 0 0,-1 0 1 0 0,1 0-1 0 0,0 0 1 0 0,0 0 0 0 0,0 0-1 0 0,1 0 1 0 0,-1 0-1 0 0,0 1 1 0 0,0-1-1 0 0,0 0 1 0 0,0 1 0 0 0,1-1-1 0 0,-1 1 1 0 0,2-1-1 0 0,1 0 18 0 0,-1 1 1 0 0,1 0-1 0 0,-1-1 0 0 0,1 2 0 0 0,-1-1 0 0 0,0 0 1 0 0,1 1-1 0 0,5 1 0 0 0,28 9 686 0 0,-25-7-541 0 0,-9-3-94 0 0,0 0-1 0 0,0 0 1 0 0,0 0 0 0 0,0 0 0 0 0,0 1 0 0 0,0-1 0 0 0,0 1 0 0 0,-1-1 0 0 0,1 1-1 0 0,-1 0 1 0 0,6 5 1433 0 0,-28-5-1176 0 0,0 0-1 0 0,-27 7 0 0 0,33-6-354 0 0,-6 3-9 0 0,18-5-271 0 0,-1 0 0 0 0,0 0 0 0 0,0 0 0 0 0,0 0-1 0 0,0-1 1 0 0,0 1 0 0 0,0-1 0 0 0,0 0 0 0 0,-3 0-1 0 0,-1-1-1044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1:44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11199 0 0,'2'1'514'0'0,"-1"-1"-488"0"0,0 0 1 0 0,-1 1 0 0 0,1-1-1 0 0,0 0 1 0 0,-1 0 0 0 0,1 1-1 0 0,0-1 1 0 0,-1 1-1 0 0,1-1 1 0 0,0 0 0 0 0,-1 1-1 0 0,1-1 1 0 0,-1 1 0 0 0,1-1-1 0 0,-1 1 1 0 0,1 0 0 0 0,-1-1-1 0 0,0 1 1 0 0,1-1 0 0 0,-1 1-1 0 0,1 1 1 0 0,1 17 173 0 0,-2-6 126 0 0,3 10 318 0 0,2 1 0 0 0,8 30 0 0 0,-5-23-1926 0 0,-6-25 582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1:45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 7831 0 0,'0'0'832'0'0,"-6"-1"-832"0"0,-5-1 5312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1:45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9671 0 0,'0'0'748'0'0,"-9"8"878"0"0,7-4-1035 0 0,0-1 0 0 0,0 0 0 0 0,0 0 0 0 0,1 1 0 0 0,0-1 0 0 0,0 0 0 0 0,0 1 1 0 0,0-1-1 0 0,0 1 0 0 0,0 4 0 0 0,0 39 634 0 0,1-32-759 0 0,0-12-415 0 0,4 251 2404 0 0,1-180-2824 0 0,19 104 0 0 0,-10-123-2281 0 0,-1-19-2277 0 0,-10-28-527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1:45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19 135 4607 0 0,'0'0'354'0'0,"10"8"1531"0"0,-9-7-1325 0 0,1 0 1 0 0,-1 1-1 0 0,1-1 0 0 0,0 0 1 0 0,-1 0-1 0 0,1 0 0 0 0,0 0 1 0 0,0-1-1 0 0,0 1 0 0 0,-1 0 0 0 0,1-1 1 0 0,3 1-1 0 0,-1 0-109 0 0,-1-1 0 0 0,1 0 0 0 0,0 0 0 0 0,0 0 0 0 0,-1-1 1 0 0,5 0-1 0 0,-1 0-214 0 0,0-1 1 0 0,-1 0 0 0 0,1-1-1 0 0,-1 1 1 0 0,0-1 0 0 0,11-7-1 0 0,-15 8-213 0 0,0 0 0 0 0,0 0 0 0 0,0 0 0 0 0,0 0 0 0 0,0 0 0 0 0,0 0 0 0 0,0 0 0 0 0,-1-1 0 0 0,1 1 0 0 0,-1-1 0 0 0,0 1 0 0 0,0-1 0 0 0,0 1 0 0 0,0-1 0 0 0,0 0 0 0 0,-1 0 0 0 0,1 1 0 0 0,-1-1 0 0 0,0 0 0 0 0,1 0 0 0 0,-1 0 0 0 0,0 0 0 0 0,-1 1 0 0 0,1-1-1 0 0,-1 0 1 0 0,1 0 0 0 0,-1 0 0 0 0,0 1 0 0 0,0-1 0 0 0,0 0 0 0 0,0 1 0 0 0,0-1 0 0 0,-1 1 0 0 0,1 0 0 0 0,-1-1 0 0 0,1 1 0 0 0,-1 0 0 0 0,0 0 0 0 0,0 0 0 0 0,0 0 0 0 0,0 0 0 0 0,-1 0 0 0 0,1 1 0 0 0,0-1 0 0 0,-1 1 0 0 0,-3-3 0 0 0,-2 1 70 0 0,0 0-1 0 0,1 0 1 0 0,-1 1 0 0 0,0 0-1 0 0,0 0 1 0 0,-13-1 0 0 0,19 3-78 0 0,0 0 0 0 0,0 0 0 0 0,0 0 0 0 0,0 1 0 0 0,-1-1 1 0 0,1 0-1 0 0,0 1 0 0 0,0 0 0 0 0,0-1 0 0 0,0 1 0 0 0,0 0 0 0 0,1 0 0 0 0,-1 0 1 0 0,0 0-1 0 0,0 0 0 0 0,1 0 0 0 0,-1 1 0 0 0,0-1 0 0 0,1 0 0 0 0,-1 1 1 0 0,1-1-1 0 0,0 1 0 0 0,-1 0 0 0 0,1 0 0 0 0,0-1 0 0 0,0 1 0 0 0,0 0 0 0 0,0 0 1 0 0,1 0-1 0 0,-2 3 0 0 0,0 3 78 0 0,0 0 0 0 0,1-1 0 0 0,0 1 0 0 0,0 0 0 0 0,1 0 0 0 0,0 0 0 0 0,0 0 0 0 0,1-1 0 0 0,0 1 0 0 0,0 0 0 0 0,1 0 0 0 0,0-1 0 0 0,1 1 0 0 0,-1-1 0 0 0,1 0 0 0 0,1 0 0 0 0,-1 0 0 0 0,1 0 0 0 0,1 0 0 0 0,-1-1 0 0 0,1 0 0 0 0,0 0 0 0 0,0 0 0 0 0,1 0 0 0 0,0-1 0 0 0,0 0 0 0 0,0 0 0 0 0,0-1 0 0 0,1 0 0 0 0,0 0 0 0 0,0 0 0 0 0,0-1 0 0 0,0 0 0 0 0,1 0 0 0 0,-1-1 0 0 0,1 0 0 0 0,13 2 0 0 0,-2-3-161 0 0,0 0 0 0 0,1-1 0 0 0,36-4 0 0 0,-46 2-1643 0 0,0-1 0 0 0,16-5 1 0 0,-15 3-5509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1:46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66 3223 0 0,'0'0'9612'0'0,"-22"4"-6840"0"0,21-4-2702 0 0,0 0 0 0 0,0 0 0 0 0,0 0 0 0 0,1-1 0 0 0,-1 1 0 0 0,0 0 1 0 0,0 0-1 0 0,0-1 0 0 0,1 1 0 0 0,-1 0 0 0 0,0-1 0 0 0,0 1 0 0 0,1-1 0 0 0,-1 1 0 0 0,0-1 0 0 0,1 1 0 0 0,-1-1 0 0 0,0 0 0 0 0,1 1 0 0 0,-1-1 0 0 0,0-1 0 0 0,0 1-55 0 0,1 0 0 0 0,-1 0-1 0 0,1-1 1 0 0,0 1 0 0 0,-1 0 0 0 0,1-1-1 0 0,0 1 1 0 0,0 0 0 0 0,0-1 0 0 0,0 1-1 0 0,0 0 1 0 0,0-1 0 0 0,0 1 0 0 0,0 0-1 0 0,1-1 1 0 0,-1 1 0 0 0,0 0 0 0 0,1-1-1 0 0,0-1 1 0 0,0 2 23 0 0,0-1 0 0 0,-1 1 0 0 0,1-1-1 0 0,0 1 1 0 0,0 0 0 0 0,0-1 0 0 0,0 1 0 0 0,0 0-1 0 0,1 0 1 0 0,-1 0 0 0 0,0 0 0 0 0,1 0 0 0 0,-1 0-1 0 0,0 0 1 0 0,1 0 0 0 0,-1 0 0 0 0,1 1 0 0 0,-1-1-1 0 0,1 0 1 0 0,0 1 0 0 0,-1 0 0 0 0,1-1 0 0 0,-1 1 0 0 0,1 0-1 0 0,0 0 1 0 0,-1 0 0 0 0,1 0 0 0 0,0 0 0 0 0,-1 0-1 0 0,1 0 1 0 0,0 1 0 0 0,-1-1 0 0 0,3 1 0 0 0,-3 0 33 0 0,0-1 0 0 0,0 1 0 0 0,0-1 0 0 0,0 1 0 0 0,0 0 0 0 0,-1-1 0 0 0,1 1 0 0 0,0 0 0 0 0,0 0 0 0 0,-1-1 0 0 0,1 1 0 0 0,0 0 1 0 0,-1 0-1 0 0,1 0 0 0 0,-1 0 0 0 0,1 0 0 0 0,-1 0 0 0 0,0 0 0 0 0,1 0 0 0 0,-1 0 0 0 0,0 0 0 0 0,0 0 0 0 0,0 0 0 0 0,0 0 0 0 0,0 0 0 0 0,0 0 1 0 0,0 0-1 0 0,0 1 0 0 0,0-1 0 0 0,0 0 0 0 0,0 0 0 0 0,-1 0 0 0 0,1 0 0 0 0,0 0 0 0 0,-2 1 0 0 0,2-1 153 0 0,-17 18 224 0 0,16-18-453 0 0,1-1 0 0 0,-1 1-1 0 0,0-1 1 0 0,0 1 0 0 0,0-1-1 0 0,0 1 1 0 0,0-1 0 0 0,0 0 0 0 0,0 0-1 0 0,-1 1 1 0 0,1-1 0 0 0,0 0-1 0 0,0 0 1 0 0,0 0 0 0 0,0 0 0 0 0,0 0-1 0 0,0 0 1 0 0,0-1 0 0 0,0 1 0 0 0,0 0-1 0 0,0 0 1 0 0,0-1 0 0 0,0 1-1 0 0,0-1 1 0 0,0 1 0 0 0,-1-2 0 0 0,0 1 6 0 0,1 1 116 0 0,0-14 98 0 0,0 12-222 0 0,1 1 1 0 0,0-1 0 0 0,0 1-1 0 0,-1-1 1 0 0,1 0 0 0 0,0 1 0 0 0,0-1-1 0 0,1 1 1 0 0,-1-1 0 0 0,0 0 0 0 0,0 1-1 0 0,1-1 1 0 0,-1 1 0 0 0,1-1 0 0 0,0 1-1 0 0,-1-1 1 0 0,1 1 0 0 0,0-1-1 0 0,0 1 1 0 0,0 0 0 0 0,0-1 0 0 0,0 1-1 0 0,1-1 1 0 0,-1 1 9 0 0,0 0-11 0 0,1-1 0 0 0,-1 1 1 0 0,0 0-1 0 0,1 0 0 0 0,-1 1 0 0 0,1-1 0 0 0,-1 0 0 0 0,1 0 0 0 0,0 1 0 0 0,-1-1 0 0 0,1 1 0 0 0,-1-1 0 0 0,1 1 0 0 0,0 0 0 0 0,0 0 0 0 0,2 0 0 0 0,-3 0 28 0 0,0 0 1 0 0,0 0-1 0 0,1 1 0 0 0,-1-1 0 0 0,0 1 0 0 0,0-1 1 0 0,0 1-1 0 0,1 0 0 0 0,-1-1 0 0 0,0 1 1 0 0,0 0-1 0 0,0 0 0 0 0,0 0 0 0 0,0 0 0 0 0,-1 0 1 0 0,1 0-1 0 0,0 0 0 0 0,0 0 0 0 0,0 0 0 0 0,-1 0 1 0 0,1 0-1 0 0,-1 0 0 0 0,1 1 0 0 0,0 1 0 0 0,-1-2-24 0 0,-1 0-1 0 0,1 0 0 0 0,0 0 0 0 0,-1 0 1 0 0,1 0-1 0 0,-1 0 0 0 0,1 0 0 0 0,-1 0 1 0 0,1 0-1 0 0,-1 0 0 0 0,1 0 0 0 0,-1-1 1 0 0,0 1-1 0 0,0 0 0 0 0,-1 1 0 0 0,1-1-880 0 0,1 0 664 0 0,0-1 0 0 0,0 1 0 0 0,-1 0 0 0 0,1-1-1 0 0,-1 1 1 0 0,1-1 0 0 0,0 1 0 0 0,-1 0 0 0 0,1-1-1 0 0,-1 1 1 0 0,1-1 0 0 0,-1 1 0 0 0,0-1 0 0 0,1 0-1 0 0,-1 1 1 0 0,1-1 0 0 0,-2 1 0 0 0,-4 2-1514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1:47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44 3679 0 0,'-6'2'10069'0'0,"-5"7"-6675"0"0,10-8-3383 0 0,-1 1 0 0 0,0-1 0 0 0,0 1-1 0 0,0-1 1 0 0,0 1 0 0 0,0-1 0 0 0,-4 2 0 0 0,4-3 60 0 0,0 1 1 0 0,-1-1 0 0 0,1 1 0 0 0,-1-1 0 0 0,1 0 0 0 0,0 0 0 0 0,-1 0 0 0 0,1-1 0 0 0,-1 1-1 0 0,1 0 1 0 0,-1-1 0 0 0,1 1 0 0 0,0-1 0 0 0,-1 0 0 0 0,1 0 0 0 0,-3-1 0 0 0,4 1-60 0 0,0 0 1 0 0,0 0 0 0 0,0 0 0 0 0,0 0 0 0 0,0 0-1 0 0,0 0 1 0 0,1 0 0 0 0,-1 0 0 0 0,0 0 0 0 0,0 0-1 0 0,1-1 1 0 0,-1 1 0 0 0,1 0 0 0 0,-1 0 0 0 0,1-1-1 0 0,0 1 1 0 0,-1 0 0 0 0,1-1 0 0 0,0 1 0 0 0,0 0-1 0 0,0-1 1 0 0,0 1 0 0 0,0 0 0 0 0,0-1-1 0 0,0 1 1 0 0,0 0 0 0 0,1-1 0 0 0,-1 1 0 0 0,0 0-1 0 0,2-2 1 0 0,-2 2-10 0 0,1 0 0 0 0,-1 0-1 0 0,1 0 1 0 0,-1 0 0 0 0,1 0 0 0 0,0 1-1 0 0,-1-1 1 0 0,1 0 0 0 0,0 0-1 0 0,0 1 1 0 0,-1-1 0 0 0,1 1 0 0 0,0-1-1 0 0,0 1 1 0 0,0-1 0 0 0,0 1 0 0 0,0-1-1 0 0,0 1 1 0 0,1-1 0 0 0,-1 1 29 0 0,2 0 20 0 0,0-1 0 0 0,0 1 0 0 0,0 0 0 0 0,0 0 0 0 0,0 0 0 0 0,0 1 0 0 0,0-1 0 0 0,0 1 0 0 0,0-1 0 0 0,-1 1 0 0 0,1 0 0 0 0,0 0 0 0 0,0 0 0 0 0,-1 1 0 0 0,1-1 0 0 0,0 1 0 0 0,2 2 0 0 0,-4-3 127 0 0,0-1-85 0 0,0 1 0 0 0,-1-1 0 0 0,1 1 1 0 0,-1 0-1 0 0,1 0 0 0 0,0-1 1 0 0,-1 1-1 0 0,0 0 0 0 0,1 0 1 0 0,-1 0-1 0 0,1-1 0 0 0,-1 1 1 0 0,0 0-1 0 0,0 0 0 0 0,1 0 1 0 0,-1 0-1 0 0,0 0 0 0 0,0 1 1 0 0,-1-1-83 0 0,1 0 1 0 0,-1 0 0 0 0,1 0 0 0 0,-1 0 0 0 0,0 0 0 0 0,0 0 0 0 0,0 0 0 0 0,1 0-1 0 0,-1 0 1 0 0,0 0 0 0 0,0 0 0 0 0,0 0 0 0 0,0-1 0 0 0,0 1 0 0 0,-1 0 0 0 0,1-1 0 0 0,0 1-1 0 0,0-1 1 0 0,0 0 0 0 0,0 1 0 0 0,-1-1 0 0 0,1 0 0 0 0,0 1 0 0 0,0-1 0 0 0,-1 0 0 0 0,1 0-1 0 0,0 0 1 0 0,-1 0 0 0 0,1 0 0 0 0,0-1 0 0 0,0 1 0 0 0,-3-1 0 0 0,0-1 29 0 0,3 1-47 0 0,0 0 0 0 0,0 0 0 0 0,0 0-1 0 0,0-1 1 0 0,0 1 0 0 0,0 0-1 0 0,1 0 1 0 0,-1-1 0 0 0,0 1 0 0 0,1 0-1 0 0,0-1 1 0 0,-1 1 0 0 0,1-1-1 0 0,0 1 1 0 0,-1-1 0 0 0,1 1-1 0 0,0 0 1 0 0,0-1 0 0 0,0 1 0 0 0,0-1-1 0 0,0 1 1 0 0,1-1 0 0 0,-1 1-1 0 0,0 0 1 0 0,1-1 0 0 0,0-2 0 0 0,2-8-123 0 0,9 9-7 0 0,-7 4 146 0 0,-3 0 17 0 0,-1 0 0 0 0,0 0 1 0 0,0 0-1 0 0,1 1 0 0 0,-1-1 1 0 0,0 0-1 0 0,0 1 0 0 0,0-1 1 0 0,-1 1-1 0 0,1-1 0 0 0,0 1 1 0 0,0-1-1 0 0,-1 1 0 0 0,1-1 1 0 0,-1 1-1 0 0,1 0 0 0 0,-1 1 1 0 0,0-2 2 0 0,2 5 68 0 0,-5 10-659 0 0,-1-6-5080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2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 8751 0 0,'-60'23'674'0'0,"44"-17"-567"0"0,12-5 75 0 0,0 0 0 0 0,1 1 0 0 0,-1-1 0 0 0,0 1 1 0 0,1 0-1 0 0,0 0 0 0 0,-1 0 0 0 0,1 0 0 0 0,0 0 0 0 0,0 1 0 0 0,0-1 0 0 0,-4 6 0 0 0,2-3 17 0 0,0 0 0 0 0,1 1-1 0 0,0 0 1 0 0,1 0 0 0 0,-1 0-1 0 0,1 0 1 0 0,0 0 0 0 0,0 1-1 0 0,1 0 1 0 0,0-1 0 0 0,0 1 0 0 0,1 0-1 0 0,0 0 1 0 0,0 0 0 0 0,0 8-1 0 0,1-10-165 0 0,0-1-1 0 0,0 0 0 0 0,1 0 0 0 0,0 1 0 0 0,0-1 1 0 0,0 0-1 0 0,0 0 0 0 0,0 0 0 0 0,1 0 1 0 0,0 0-1 0 0,0 0 0 0 0,0 0 0 0 0,0-1 1 0 0,1 1-1 0 0,-1-1 0 0 0,1 0 0 0 0,0 1 1 0 0,0-1-1 0 0,0 0 0 0 0,0-1 0 0 0,1 1 1 0 0,-1-1-1 0 0,1 1 0 0 0,0-1 0 0 0,7 3 1 0 0,-5-2 51 0 0,-1-2 0 0 0,1 1 1 0 0,-1-1-1 0 0,1 1 0 0 0,0-2 1 0 0,-1 1-1 0 0,1-1 0 0 0,0 1 1 0 0,0-1-1 0 0,0-1 0 0 0,-1 1 1 0 0,1-1-1 0 0,0 0 0 0 0,7-3 1 0 0,-9 3 17 0 0,-1-1 0 0 0,1 1 0 0 0,-1-1 0 0 0,0 0 0 0 0,0 1 0 0 0,0-2 1 0 0,0 1-1 0 0,0 0 0 0 0,0 0 0 0 0,0-1 0 0 0,-1 0 0 0 0,1 1 0 0 0,-1-1 0 0 0,0 0 0 0 0,0 0 1 0 0,0 0-1 0 0,0-1 0 0 0,-1 1 0 0 0,1 0 0 0 0,-1-1 0 0 0,0 1 0 0 0,0-1 0 0 0,1-5 1 0 0,-1 4-20 0 0,0 0 1 0 0,-1 0-1 0 0,1 0 1 0 0,-1 0-1 0 0,0 0 1 0 0,-1 0-1 0 0,1 1 1 0 0,-1-1 0 0 0,0 0-1 0 0,-1 0 1 0 0,1 0-1 0 0,-1 0 1 0 0,0 1-1 0 0,0-1 1 0 0,0 1-1 0 0,0-1 1 0 0,-6-5 0 0 0,-66-66-1572 0 0,65 62-775 0 0,5 4-2892 0 0,2 3-141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3:36.1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40 6447 0 0,'8'-14'63'0'0,"0"1"376"0"0,-1 0 5662 0 0,4 18-5032 0 0,19 5 1 0 0,-12-5-197 0 0,28 14 0 0 0,259 107 3300 0 0,-193-83-3554 0 0,79 41 92 0 0,-18-6 193 0 0,-110-53-736 0 0,122 52 556 0 0,182 72 817 0 0,-234-106-1213 0 0,-72-25-157 0 0,316 79 522 0 0,-246-66-1354 0 0,-129-30-302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3:32.0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7367 0 0,'0'0'568'0'0,"0"2"-373"0"0,17 84 3481 0 0,-3-8-111 0 0,46 284 3381 0 0,-37-185-5488 0 0,1 73-87 0 0,-13-104-942 0 0,2 286 138 0 0,-22-310-308 0 0,-1 20-1538 0 0,13-136-98 0 0,2-16-4433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3:32.7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1133 6447 0 0,'0'0'6748'0'0,"8"-3"-5321"0"0,43-19 2043 0 0,54-31 0 0 0,102-78-1089 0 0,-27 18-1317 0 0,-37 21-752 0 0,98-67 160 0 0,236-213-344 0 0,-281 218-296 0 0,-187 149-126 0 0,-1 0 1 0 0,1 1-1 0 0,0 0 0 0 0,1 1 0 0 0,-1 0 0 0 0,1 0 1 0 0,-1 1-1 0 0,1 0 0 0 0,0 1 0 0 0,0 0 1 0 0,18 0-1 0 0,-13 4-1491 0 0,0 7-65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3:40.1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89 868 919 0 0,'-2'10'62'0'0,"-1"-1"0"0"0,0 1 0 0 0,-6 13 2039 0 0,3-19 131 0 0,5-4-2140 0 0,1 1 0 0 0,-1-1 0 0 0,0 1-1 0 0,1-1 1 0 0,-1 1 0 0 0,1-1 0 0 0,-1 1 0 0 0,0-1-1 0 0,1 0 1 0 0,-1 1 0 0 0,0-1 0 0 0,0 0 0 0 0,-1 1-1 0 0,-2 0 403 0 0,-1 0-1 0 0,0 1 1 0 0,1-1-1 0 0,-1 1 1 0 0,1 0-1 0 0,0 0 1 0 0,-1 1-1 0 0,1-1 0 0 0,0 1 1 0 0,-6 6 1466 0 0,20 7-1251 0 0,-8-15-647 0 0,0 0-1 0 0,-1 0 0 0 0,1 0 1 0 0,0-1-1 0 0,0 1 1 0 0,0-1-1 0 0,0 1 0 0 0,0-1 1 0 0,0 0-1 0 0,0 1 1 0 0,0-1-1 0 0,0 0 0 0 0,0 0 1 0 0,0-1-1 0 0,0 1 1 0 0,0 0-1 0 0,0-1 0 0 0,0 1 1 0 0,0-1-1 0 0,0 1 1 0 0,0-1-1 0 0,-1 0 0 0 0,1 0 1 0 0,3-2-1 0 0,2-1 95 0 0,1-1-1 0 0,-1 0 0 0 0,0 0 1 0 0,8-8-1 0 0,-5 5 46 0 0,0 0-1 0 0,1 0 1 0 0,0 1-1 0 0,17-8 1 0 0,21-13 312 0 0,108-75 447 0 0,224-163-346 0 0,-238 154-30 0 0,-72 54-275 0 0,2-4-111 0 0,12-9-168 0 0,42-14 69 0 0,-58 40-70 0 0,-53 35-91 0 0,-6 2-103 0 0,2 0 0 0 0,-1 1 0 0 0,1 0 0 0 0,0 1 0 0 0,23-8 0 0 0,-18 11-1042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3:53.6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44 5871 0 0,'0'-44'1739'0'0,"1"46"-1400"0"0,0 0 1 0 0,0-1-1 0 0,0 0 1 0 0,1 1-1 0 0,-1-1 0 0 0,0 0 1 0 0,1 1-1 0 0,-1-1 0 0 0,1 0 1 0 0,0 0-1 0 0,-1 0 0 0 0,4 1 1 0 0,-3-1-459 0 0,12 5 913 0 0,1 0-1 0 0,1 0 0 0 0,-1-2 1 0 0,1 0-1 0 0,23 3 0 0 0,-15-3-15 0 0,31 10 0 0 0,198 68 1992 0 0,-198-61-2364 0 0,48 14-52 0 0,-32-13 132 0 0,0 3 0 0 0,117 61 0 0 0,-77-38 19 0 0,-39-18-229 0 0,-15-8 80 0 0,97 24 0 0 0,-94-30-89 0 0,86 34 0 0 0,-134-45-219 0 0,-1 0 0 0 0,1-1 0 0 0,0 0 0 0 0,0-1 0 0 0,20 2 0 0 0,-18-2 2 0 0,-9-1-49 0 0,-1 0-1 0 0,1 0 0 0 0,0-1 1 0 0,0 0-1 0 0,0 0 1 0 0,9 0-1 0 0,-10 0-282 0 0,0 0-1 0 0,-1-1 0 0 0,1 0 1 0 0,0 0-1 0 0,0 0 1 0 0,-1-1-1 0 0,8-1 0 0 0,-8 2-664 0 0,-1-1 0 0 0,0 0-1 0 0,1 0 1 0 0,-1-1 0 0 0,0 1 0 0 0,0 0-1 0 0,0-1 1 0 0,3-1 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3:55.2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769 21 455 0 0,'0'0'10231'0'0,"3"-4"-9878"0"0,15-12 8918 0 0,-19 17-8960 0 0,-10 12 659 0 0,-20 17 0 0 0,-9 9 483 0 0,-35 41 41 0 0,60-66-1248 0 0,-18 15-1 0 0,-15 14 187 0 0,-24 27 182 0 0,9-10-220 0 0,-188 192 831 0 0,218-220-1187 0 0,-55 61 67 0 0,59-64-4706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4:00.0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211 69 8751 0 0,'0'0'674'0'0,"3"-6"-412"0"0,-6 6-4 0 0,-1 0 0 0 0,1 1 0 0 0,-1-1-1 0 0,1 1 1 0 0,-1 0 0 0 0,1 0-1 0 0,-1 0 1 0 0,-3 2 0 0 0,3-2 80 0 0,-10 4 665 0 0,0 0 0 0 0,0 1 0 0 0,-20 11 1 0 0,29-13-887 0 0,0-1 1 0 0,0 1-1 0 0,0 0 1 0 0,1 0 0 0 0,-1 0-1 0 0,1 1 1 0 0,0 0-1 0 0,1 0 1 0 0,-1 0-1 0 0,1 0 1 0 0,-5 9 0 0 0,-3 9 41 0 0,6-13-126 0 0,0-1 1 0 0,1 1-1 0 0,0 0 0 0 0,1 0 0 0 0,0 0 1 0 0,0 0-1 0 0,1 0 0 0 0,-2 21 0 0 0,4-5-10 0 0,2 0 0 0 0,0-1-1 0 0,1 1 1 0 0,9 28 0 0 0,-9-41-22 0 0,1-1 0 0 0,1 0 0 0 0,0 0 0 0 0,0-1-1 0 0,1 1 1 0 0,1-1 0 0 0,0 0 0 0 0,0-1 0 0 0,1 0 0 0 0,12 13 0 0 0,-5-9 1 0 0,1 0 0 0 0,0 0 0 0 0,1-2 0 0 0,0 0 0 0 0,1-1 0 0 0,25 11 0 0 0,-35-18 21 0 0,0-1 0 0 0,0 0 1 0 0,1-1-1 0 0,-1 0 0 0 0,1 0 1 0 0,0-1-1 0 0,0 0 0 0 0,-1 0 1 0 0,1-1-1 0 0,0 0 0 0 0,0-1 1 0 0,0 0-1 0 0,-1 0 0 0 0,1-1 1 0 0,-1 0-1 0 0,1-1 0 0 0,12-5 1 0 0,-10 3 97 0 0,0-1 1 0 0,0 0-1 0 0,0-1 1 0 0,-1-1-1 0 0,0 1 1 0 0,0-2-1 0 0,-1 1 1 0 0,0-1 0 0 0,-1-1-1 0 0,0 0 1 0 0,0 0-1 0 0,-1 0 1 0 0,0-1-1 0 0,-1 0 1 0 0,0 0 0 0 0,-1-1-1 0 0,0 1 1 0 0,-1-1-1 0 0,0-1 1 0 0,-1 1-1 0 0,-1 0 1 0 0,2-16 0 0 0,-3 11 39 0 0,0 1 1 0 0,-1-1 0 0 0,-1 0 0 0 0,-1 1-1 0 0,0-1 1 0 0,-1 1 0 0 0,-1 0 0 0 0,0 0-1 0 0,-1 0 1 0 0,-1 0 0 0 0,-1 1 0 0 0,0 0-1 0 0,-1 0 1 0 0,0 1 0 0 0,-1 0 0 0 0,-1 0-1 0 0,0 1 1 0 0,-17-16 0 0 0,7 9-97 0 0,0 1 1 0 0,-1 1-1 0 0,-1 1 1 0 0,-1 0-1 0 0,0 2 1 0 0,-32-15-1 0 0,52 28-188 0 0,0 1-1 0 0,0-1 1 0 0,-1 1-1 0 0,1 0 0 0 0,0 0 1 0 0,-1 0-1 0 0,1 1 1 0 0,-1-1-1 0 0,1 1 1 0 0,-1-1-1 0 0,1 1 0 0 0,-1 0 1 0 0,1 1-1 0 0,-1-1 1 0 0,1 1-1 0 0,-1-1 0 0 0,1 1 1 0 0,0 0-1 0 0,-1 0 1 0 0,1 0-1 0 0,0 1 0 0 0,-6 3 1 0 0,-5 4-1868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4:06.6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7831 0 0,'0'0'603'0'0,"2"10"712"0"0,16 89 6435 0 0,0 3-6088 0 0,32 181-709 0 0,-42-230-1138 0 0,5 37-838 0 0,-1-31-2985 0 0,-7-44-1563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4:07.0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8751 0 0,'0'0'794'0'0,"1"2"-473"0"0,8 17 2307 0 0,8 32 1 0 0,3 5-1714 0 0,-5-16-562 0 0,12 56 1 0 0,1 5-260 0 0,-19-75-85 0 0,73 203-395 0 0,-55-152-1033 0 0,-16-40 23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4:07.4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97 5063 0 0,'-17'-18'9305'0'0,"16"18"-9151"0"0,4-7 3405 0 0,7-3-2095 0 0,-1 4-1293 0 0,-1 1 0 0 0,1 1 1 0 0,0-1-1 0 0,0 2 0 0 0,14-5 1 0 0,49-9-334 0 0,-37 11-986 0 0,0 2-1 0 0,58 0 1 0 0,-59 4-499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2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1839 0 0,'9'11'1497'0'0,"-1"0"-1"0"0,0 1 1 0 0,-1 1-1 0 0,-1-1 1 0 0,0 1-1 0 0,5 14 1 0 0,19 83 6978 0 0,-22-76-8582 0 0,-4-22 363 0 0,-4-12-252 0 0,0 0 1 0 0,0 0 0 0 0,0 0-1 0 0,0 0 1 0 0,0 0 0 0 0,0-1-1 0 0,0 1 1 0 0,0 0-1 0 0,0 0 1 0 0,0 0 0 0 0,0 0-1 0 0,0 0 1 0 0,0 0 0 0 0,0 0-1 0 0,0 0 1 0 0,0 0-1 0 0,0 0 1 0 0,0 0 0 0 0,0 0-1 0 0,0 0 1 0 0,0 0 0 0 0,0 0-1 0 0,0 0 1 0 0,0 0-1 0 0,0 0 1 0 0,0 0 0 0 0,0-1-1 0 0,0 1 1 0 0,0 0 0 0 0,0 0-1 0 0,0 0 1 0 0,0 0-1 0 0,0 0 1 0 0,0 0 0 0 0,0 0-1 0 0,0 0 1 0 0,0 0 0 0 0,1 0-1 0 0,-1 0 1 0 0,0 0 0 0 0,0 0-1 0 0,0 0 1 0 0,0 0-1 0 0,0 0 1 0 0,0 0 0 0 0,0 0-1 0 0,0 0 1 0 0,0 0 0 0 0,0 0-1 0 0,0 0 1 0 0,0 0-1 0 0,0 0 1 0 0,0 0 0 0 0,0 0-1 0 0,0 0 1 0 0,0 0 0 0 0,1 0-1 0 0,-2-23 407 0 0,0 9-370 0 0,5-42-1247 0 0,21-100 0 0 0,-25 156 1206 0 0,10-41-369 0 0,-9 37 347 0 0,1 0-1 0 0,-1 0 1 0 0,1 0-1 0 0,0 0 0 0 0,0 0 1 0 0,0 0-1 0 0,4-4 1 0 0,-5 7 20 0 0,-1 1 1 0 0,1-1-1 0 0,-1 1 1 0 0,1-1-1 0 0,-1 1 1 0 0,1 0-1 0 0,-1-1 1 0 0,1 1-1 0 0,-1 0 1 0 0,1-1-1 0 0,0 1 1 0 0,-1 0-1 0 0,1 0 1 0 0,0-1-1 0 0,-1 1 1 0 0,1 0-1 0 0,-1 0 1 0 0,1 0-1 0 0,0 0 1 0 0,-1 0-1 0 0,1 0 1 0 0,0 0-1 0 0,-1 0 1 0 0,1 0-1 0 0,0 0 1 0 0,-1 0-1 0 0,1 1 1 0 0,0-1-1 0 0,-1 0 1 0 0,1 0-1 0 0,-1 1 1 0 0,1-1-1 0 0,0 0 1 0 0,-1 1-1 0 0,1-1 1 0 0,-1 0-1 0 0,1 1 1 0 0,-1-1-1 0 0,1 1 1 0 0,-1-1-1 0 0,0 1 1 0 0,1-1-1 0 0,-1 1 1 0 0,1 0-1 0 0,3 4 40 0 0,-1 0 0 0 0,0 1 0 0 0,4 9 1 0 0,-4-10 16 0 0,7 18 142 0 0,2 0 0 0 0,1-1 0 0 0,0 0 0 0 0,30 35 0 0 0,-33-47-55 0 0,0 0-1 0 0,20 16 0 0 0,-24-22-122 0 0,-1-1-1 0 0,1 1 0 0 0,0-1 1 0 0,0-1-1 0 0,0 1 0 0 0,0-1 1 0 0,0 0-1 0 0,10 1 1 0 0,-10-2 22 0 0,0 0 1 0 0,0 0-1 0 0,0-1 1 0 0,0 0-1 0 0,0 0 1 0 0,0-1-1 0 0,0 0 1 0 0,0 0 0 0 0,-1 0-1 0 0,11-4 1 0 0,-12 3 10 0 0,0 0 1 0 0,1 0 0 0 0,-1-1-1 0 0,0 0 1 0 0,0 0 0 0 0,0 0-1 0 0,-1 0 1 0 0,1-1 0 0 0,-1 1-1 0 0,0-1 1 0 0,0 0 0 0 0,0 0 0 0 0,3-6-1 0 0,-1 2-6 0 0,-1 0 0 0 0,0 0-1 0 0,-1-1 1 0 0,0 0 0 0 0,0 1-1 0 0,0-1 1 0 0,-1 0 0 0 0,-1-1-1 0 0,1-10 1 0 0,-2 15-39 0 0,0 1 0 0 0,0 0 1 0 0,0-1-1 0 0,-1 1 0 0 0,1 0 0 0 0,-1 0 1 0 0,0-1-1 0 0,-1 1 0 0 0,1 0 0 0 0,-1 0 1 0 0,1 0-1 0 0,-1 0 0 0 0,-1 1 0 0 0,1-1 0 0 0,0 0 1 0 0,-1 1-1 0 0,0 0 0 0 0,1-1 0 0 0,-2 1 1 0 0,1 0-1 0 0,-6-4 0 0 0,7 6-3 0 0,0-1 0 0 0,0 1 0 0 0,0-1 0 0 0,0 1-1 0 0,-1 0 1 0 0,1 0 0 0 0,-1 0 0 0 0,-4-1 0 0 0,6 2 0 0 0,0 0 1 0 0,0 0-1 0 0,1 0 0 0 0,-1 1 1 0 0,0-1-1 0 0,0 0 1 0 0,0 0-1 0 0,0 1 0 0 0,0-1 1 0 0,1 1-1 0 0,-1-1 1 0 0,0 1-1 0 0,0-1 0 0 0,1 1 1 0 0,-1-1-1 0 0,0 1 1 0 0,1 0-1 0 0,-1-1 0 0 0,1 1 1 0 0,-1 0-1 0 0,0-1 1 0 0,1 1-1 0 0,0 0 0 0 0,-1 0 1 0 0,1 0-1 0 0,-1 0 1 0 0,1-1-1 0 0,0 1 0 0 0,-1 2 1 0 0,-1 4 74 0 0,0 0 1 0 0,0 0-1 0 0,1 1 1 0 0,0-1-1 0 0,0 1 0 0 0,1-1 1 0 0,0 1-1 0 0,0-1 1 0 0,0 1-1 0 0,1-1 0 0 0,0 0 1 0 0,1 1-1 0 0,0-1 1 0 0,0 0-1 0 0,4 10 1 0 0,-3-11-21 0 0,0 1 1 0 0,0-1 0 0 0,0 0-1 0 0,1-1 1 0 0,0 1 0 0 0,0 0-1 0 0,0-1 1 0 0,1 0 0 0 0,0 0-1 0 0,0-1 1 0 0,0 1 0 0 0,0-1-1 0 0,1 0 1 0 0,-1 0 0 0 0,1-1-1 0 0,13 6 1 0 0,-7-5 8 0 0,1-1 0 0 0,-1-1 0 0 0,1 0 1 0 0,0 0-1 0 0,-1-1 0 0 0,24-2 0 0 0,-14 0-116 0 0,0-2 0 0 0,0-1 0 0 0,23-7 0 0 0,58-20-2657 0 0,-78 21 1281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4:07.8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9671 0 0,'2'0'4224'0'0,"19"0"-2337"0"0,1 1 0 0 0,31 7 0 0 0,-42-6-1815 0 0,1 1 1 0 0,-1 0-1 0 0,0 1 1 0 0,0 0-1 0 0,0 1 1 0 0,13 8-1 0 0,-20-10-37 0 0,0 0 0 0 0,-1 0 0 0 0,0 0 0 0 0,1 1 0 0 0,-1-1 0 0 0,-1 1-1 0 0,1 0 1 0 0,0 0 0 0 0,-1 0 0 0 0,0 0 0 0 0,0 0 0 0 0,0 0 0 0 0,0 1 0 0 0,-1-1 0 0 0,0 1 0 0 0,0-1-1 0 0,0 1 1 0 0,0-1 0 0 0,0 6 0 0 0,-1-5-2 0 0,0 0 0 0 0,0 0-1 0 0,0-1 1 0 0,-1 1 0 0 0,1 0 0 0 0,-1 0-1 0 0,0 0 1 0 0,-1-1 0 0 0,1 1 0 0 0,-1-1-1 0 0,0 1 1 0 0,0-1 0 0 0,0 0-1 0 0,0 1 1 0 0,-1-1 0 0 0,0-1 0 0 0,0 1-1 0 0,-5 5 1 0 0,5-7-43 0 0,0 0 0 0 0,0 0-1 0 0,0 0 1 0 0,0-1 0 0 0,-1 1 0 0 0,1-1-1 0 0,-6 2 1 0 0,-13 6-76 0 0,22-9 59 0 0,-1 1 0 0 0,1-1 0 0 0,-1 1 0 0 0,0-1 1 0 0,1 0-1 0 0,-1 1 0 0 0,0-1 0 0 0,1 0 0 0 0,-1 1 0 0 0,0-1 0 0 0,1 0 0 0 0,-1 0 0 0 0,0 0 0 0 0,0 0 0 0 0,1 1 0 0 0,-1-1 0 0 0,0 0 1 0 0,0 0-1 0 0,1 0 0 0 0,-1-1 0 0 0,0 1 0 0 0,0 0 0 0 0,1 0 0 0 0,-1 0 0 0 0,0 0 0 0 0,1-1 0 0 0,-1 1 0 0 0,0 0 0 0 0,1-1 0 0 0,-1 1 1 0 0,0-1-1 0 0,1 1 0 0 0,-1-1 0 0 0,1 1 0 0 0,-2-1 0 0 0,2 0-188 0 0,13-9-449 0 0,-9 9 644 0 0,-1-1-1 0 0,0 1 0 0 0,1 0 1 0 0,-1 0-1 0 0,1 0 0 0 0,-1 1 1 0 0,1-1-1 0 0,0 1 1 0 0,-1 0-1 0 0,1 0 0 0 0,0 0 1 0 0,-1 0-1 0 0,1 1 0 0 0,5 1 1 0 0,21 1-22 0 0,-24-2 81 0 0,-1-1 1 0 0,1 1 0 0 0,0-1-1 0 0,7 4 1 0 0,5 2 425 0 0,-1 1 1 0 0,0 0 0 0 0,-1 2-1 0 0,1 0 1 0 0,27 21-1 0 0,-42-29-362 0 0,0 1 0 0 0,0 0-1 0 0,0 0 1 0 0,0 0 0 0 0,0 0-1 0 0,-1 0 1 0 0,1 0 0 0 0,0 1-1 0 0,-1-1 1 0 0,0 0 0 0 0,0 1-1 0 0,0-1 1 0 0,0 1 0 0 0,0 0-1 0 0,0-1 1 0 0,0 1 0 0 0,-1 0-1 0 0,0-1 1 0 0,1 1 0 0 0,-1 0 0 0 0,0 0-1 0 0,0-1 1 0 0,-1 1 0 0 0,1 0-1 0 0,0 0 1 0 0,-1-1 0 0 0,0 1-1 0 0,0 0 1 0 0,0-1 0 0 0,0 1-1 0 0,0-1 1 0 0,0 1 0 0 0,0-1-1 0 0,-2 3 1 0 0,-6 7-18 0 0,0 0-1 0 0,0-1 0 0 0,-1 0 1 0 0,-22 19-1 0 0,22-22-73 0 0,1 0 0 0 0,-2-1 0 0 0,1 0 0 0 0,-23 11 1 0 0,25-15-323 0 0,1 0 0 0 0,-1 0 0 0 0,0-1 1 0 0,0 0-1 0 0,0 0 0 0 0,0-1 0 0 0,0 0 1 0 0,-15 0-1 0 0,9-3-1719 0 0,0-5-3323 0 0,1-5-1515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4:08.2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259 1 6911 0 0,'0'0'528'0'0,"-2"-1"38"0"0,-5 1 894 0 0,-1 0 1 0 0,1 1-1 0 0,-1-1 1 0 0,1 1 0 0 0,0 1-1 0 0,-12 3 1 0 0,10-3-848 0 0,1 1 0 0 0,0 0 1 0 0,-1 1-1 0 0,1 0 0 0 0,-10 7 1 0 0,6-1-287 0 0,1 1 0 0 0,0 1 0 0 0,1-1 0 0 0,0 2 0 0 0,-15 23 0 0 0,17-22-177 0 0,1-1 0 0 0,1 1 0 0 0,0 1 0 0 0,0-1 0 0 0,1 1 0 0 0,1 0 0 0 0,1 0 0 0 0,-4 30 0 0 0,6-21-22 0 0,0 0 0 0 0,1-1 1 0 0,2 1-1 0 0,0 0 1 0 0,7 25-1 0 0,-4-29-38 0 0,1-1-1 0 0,0-1 1 0 0,2 1-1 0 0,0-1 1 0 0,1-1 0 0 0,11 18-1 0 0,-5-13-20 0 0,1-1 1 0 0,1 0-1 0 0,1-1 0 0 0,20 18 0 0 0,-31-31-55 0 0,1-1 0 0 0,0 0 0 0 0,1 0 0 0 0,-1-1 0 0 0,1 0 0 0 0,0 0-1 0 0,1-1 1 0 0,-1 0 0 0 0,1-1 0 0 0,0 0 0 0 0,-1 0 0 0 0,1-1 0 0 0,1 0 0 0 0,12 0-1 0 0,-3-1-103 0 0,1 0 0 0 0,-1-1 0 0 0,1-1-1 0 0,-1-1 1 0 0,1-1 0 0 0,-1-1 0 0 0,0-1-1 0 0,19-7 1 0 0,-21 5-2751 0 0,-1-1 1 0 0,29-17-1 0 0,-21 9-4846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7:1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8751 0 0,'0'0'4608'0'0,"-1"2"-3406"0"0,-1 3-1004 0 0,0-1 0 0 0,1 1 0 0 0,-1 0 0 0 0,1 0 1 0 0,1 0-1 0 0,-1 0 0 0 0,0-1 0 0 0,1 11 0 0 0,5 41 479 0 0,-3-43-535 0 0,20 124 760 0 0,53 179 0 0 0,-41-159-576 0 0,-23-101-241 0 0,-6-28-712 0 0,-4-37 274 0 0,1 4 265 0 0,0-2-73 0 0,-2-1-1 0 0,1 0 1 0 0,-1-9 0 0 0,2-17-222 0 0,2-7 9 0 0,-2 18 77 0 0,5-28 0 0 0,-5 45 260 0 0,-1 1 1 0 0,1 0-1 0 0,0-1 0 0 0,0 0 1 0 0,1 1-1 0 0,-1-1 0 0 0,1 2 1 0 0,0-1-1 0 0,7-9 0 0 0,-8 12 42 0 0,1 0-1 0 0,-1 0 1 0 0,1 0-1 0 0,-1 0 1 0 0,1 1-1 0 0,-1-1 1 0 0,1 1-1 0 0,0 0 0 0 0,-1 0 1 0 0,2-1-1 0 0,-1 1 1 0 0,0 1-1 0 0,0 0 1 0 0,0-1-1 0 0,0 1 1 0 0,0-1-1 0 0,0 1 1 0 0,0 0-1 0 0,0 0 1 0 0,0 1-1 0 0,1-1 1 0 0,-1 1-1 0 0,-1-1 1 0 0,4 2-1 0 0,7 2 149 0 0,1 1 0 0 0,-1 0 0 0 0,-1 2-1 0 0,12 6 1 0 0,1 3 410 0 0,-1 0 0 0 0,21 20 0 0 0,-23-17-60 0 0,-15-13-194 0 0,1 1 0 0 0,-2-1 0 0 0,1 2 1 0 0,9 12-1 0 0,-14-16-169 0 0,0-1 0 0 0,0 0 1 0 0,0 1-1 0 0,-1-1 1 0 0,1 0-1 0 0,0 1 0 0 0,-1-1 1 0 0,0 1-1 0 0,0-1 1 0 0,0 1-1 0 0,-1 0 1 0 0,1 0-1 0 0,-1-1 0 0 0,0 1 1 0 0,0 4-1 0 0,-1-6-39 0 0,0 0 1 0 0,0 0-1 0 0,0 0 0 0 0,1 0 0 0 0,-1 0 1 0 0,-1 1-1 0 0,1-2 0 0 0,0 1 0 0 0,0 0 1 0 0,-1 0-1 0 0,0 0 0 0 0,1-1 0 0 0,-1 0 1 0 0,-2 2-1 0 0,-3 3 181 0 0,-2 0 1 0 0,-8 4-1 0 0,7-4-29 0 0,-10 4-219 0 0,0 0 0 0 0,0-1 0 0 0,-2-1 0 0 0,2-1 0 0 0,-2-2 0 0 0,0 1 0 0 0,0-2 0 0 0,-32 2 0 0 0,50-6-142 0 0,1 1 0 0 0,-1-2 0 0 0,1 1-1 0 0,-1 0 1 0 0,0-1 0 0 0,1 0 0 0 0,0 1-1 0 0,-7-4 1 0 0,8 3-211 0 0,1 1 0 0 0,-2-1 0 0 0,2 0 0 0 0,-1-1-1 0 0,0 1 1 0 0,1 0 0 0 0,-2-2 0 0 0,1 2-418 0 0,2-1 0 0 0,-1 1 0 0 0,0 0 0 0 0,-1-1 0 0 0,1 0 0 0 0,1 1 0 0 0,0-1 1 0 0,-2-2-1 0 0,0-7-5997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7:1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12895 0 0,'0'0'1172'0'0,"3"1"-902"0"0,8 4-46 0 0,0 1 0 0 0,0-1 0 0 0,-2 1 1 0 0,1 1-1 0 0,-1 0 0 0 0,1 1 1 0 0,9 11-1 0 0,56 69 1268 0 0,-40-44-854 0 0,16 21 393 0 0,-4 2 0 0 0,-3 1 0 0 0,-2 3 0 0 0,31 76 0 0 0,-52-97-140 0 0,27 84 0 0 0,-40-101-531 0 0,-1 1 1 0 0,-2 0-1 0 0,3 57 0 0 0,-8-46-133 0 0,-3-1 0 0 0,-2 0 0 0 0,-1 1 1 0 0,-22 78-1 0 0,1-41-1190 0 0,-55 120 1 0 0,71-175-753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7:5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44 9215 0 0,'-3'-4'177'0'0,"0"1"0"0"0,-1 0 0 0 0,1 0 0 0 0,0 0 0 0 0,-1 0 0 0 0,0 1 0 0 0,0-1 0 0 0,1 1 0 0 0,-1 0 0 0 0,-1 0 0 0 0,1 1 0 0 0,0-1 0 0 0,0 1 0 0 0,-1 0 0 0 0,-5-1 0 0 0,-5-1 661 0 0,0 1 0 0 0,0 1 0 0 0,-20 1 0 0 0,25 1-587 0 0,1 0-1 0 0,-1 0 1 0 0,1 1-1 0 0,0 0 1 0 0,-1 1-1 0 0,1 0 1 0 0,0 1-1 0 0,1 0 1 0 0,-1 0-1 0 0,1 1 1 0 0,-1 0-1 0 0,-8 7 1 0 0,7-4-171 0 0,1 0 1 0 0,0 1 0 0 0,1 0-1 0 0,0 0 1 0 0,0 1-1 0 0,0 0 1 0 0,2 0 0 0 0,-1 1-1 0 0,-4 11 1 0 0,0 1-47 0 0,2 1-1 0 0,1 1 1 0 0,-9 43 0 0 0,14-50-43 0 0,1 0 0 0 0,0-1 0 0 0,1 1 0 0 0,1 0 0 0 0,1-1 0 0 0,4 25 0 0 0,-4-38 22 0 0,0-1-1 0 0,0 0 1 0 0,0 0 0 0 0,0 0 0 0 0,0 0-1 0 0,1 0 1 0 0,-1-1 0 0 0,1 1-1 0 0,0 0 1 0 0,0-1 0 0 0,0 1 0 0 0,0-1-1 0 0,0 1 1 0 0,1-1 0 0 0,-1 0 0 0 0,1 0-1 0 0,-1 0 1 0 0,1 0 0 0 0,0-1 0 0 0,3 2-1 0 0,-1 0 7 0 0,1-1 0 0 0,-1-1-1 0 0,1 1 1 0 0,-1-1 0 0 0,1 0 0 0 0,0 0-1 0 0,-1 0 1 0 0,1-1 0 0 0,0 0-1 0 0,9-1 1 0 0,-11 0-22 0 0,0 0 0 0 0,-1 0 0 0 0,1 0 0 0 0,-1-1 0 0 0,1 1 0 0 0,-1-1 1 0 0,1 0-1 0 0,-1 0 0 0 0,0 0 0 0 0,0 0 0 0 0,0 0 0 0 0,0-1 0 0 0,0 0 0 0 0,-1 1 0 0 0,1-1 0 0 0,-1 0 0 0 0,0 0 0 0 0,1-1 0 0 0,-1 1 0 0 0,2-7 0 0 0,3-4-103 0 0,-1-1-1 0 0,-1 0 1 0 0,5-25-1 0 0,-4 13 19 0 0,-3 0 0 0 0,0 0 0 0 0,-1 0 0 0 0,-4-41 0 0 0,3 60 124 0 0,-1 6 11 0 0,0 1 1 0 0,0-1-1 0 0,0 1 0 0 0,1-1 1 0 0,-1 0-1 0 0,-1 1 0 0 0,1-1 1 0 0,0 1-1 0 0,0-1 0 0 0,-1 1 1 0 0,1-1-1 0 0,0 1 0 0 0,-1-1 1 0 0,0 1-1 0 0,1-1 0 0 0,-1 1 1 0 0,-1-2-1 0 0,1 15 305 0 0,4 5-322 0 0,1-1-1 0 0,0 0 0 0 0,1 0 1 0 0,1 0-1 0 0,13 25 0 0 0,-14-30-59 0 0,1-1 1 0 0,0 0-1 0 0,1 0 0 0 0,0 0 1 0 0,0-1-1 0 0,1 0 0 0 0,0-1 1 0 0,1 0-1 0 0,-1 0 0 0 0,2-1 1 0 0,-1 0-1 0 0,1 0 0 0 0,0-1 1 0 0,16 7-1 0 0,29 12-2019 0 0,-28-15 823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7:5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0,'0'0'892'0'0,"2"-1"48"0"0,3 1-613 0 0,-1 0 0 0 0,0 0 0 0 0,1 1 0 0 0,-1-1 0 0 0,0 1-1 0 0,1 0 1 0 0,-1 0 0 0 0,0 0 0 0 0,0 1 0 0 0,0-1-1 0 0,0 1 1 0 0,0 0 0 0 0,6 5 0 0 0,5 3 212 0 0,0 1 0 0 0,12 14 0 0 0,-18-18-330 0 0,42 44 950 0 0,-2 1 0 0 0,-3 3 1 0 0,42 63-1 0 0,-67-87-545 0 0,-2 0 1 0 0,-1 2 0 0 0,-1 0-1 0 0,-1 0 1 0 0,-3 2-1 0 0,14 47 1 0 0,-20-54-285 0 0,-2 1 0 0 0,0 0 1 0 0,-2 0-1 0 0,-2 1 0 0 0,0-1 1 0 0,-2 0-1 0 0,-1 1 0 0 0,-9 42 0 0 0,-4-11-98 0 0,-2 0 0 0 0,-3-1 0 0 0,-3-1-1 0 0,-34 63 1 0 0,47-103-295 0 0,-14 17 0 0 0,4-6-1496 0 0,9-14-140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0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11231 0 0,'-1'-3'1016'0'0,"0"0"1698"0"0,1 10-1903 0 0,-1-2 1 0 0,1 2 0 0 0,-1-1 0 0 0,3 12-1 0 0,-2 3-232 0 0,8 140 1775 0 0,-4-94-1691 0 0,20 288 1162 0 0,-23-340-1835 0 0,3 37-43 0 0,3-2 0 0 0,12 53 0 0 0,-16-94-256 0 0,2 4-1503 0 0,-4-6-5329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0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12583 0 0,'0'0'2018'0'0,"10"-3"251"0"0,4 0-1059 0 0,0 1 0 0 0,0 0 0 0 0,15 0 0 0 0,20-3-121 0 0,2-2-865 0 0,86-1 0 0 0,-105 7-3257 0 0,-26 2 1154 0 0</inkml:trace>
  <inkml:trace contextRef="#ctx0" brushRef="#br0" timeOffset="1">83 481 10135 0 0,'0'0'7738'0'0,"11"0"-4844"0"0,25-4-1707 0 0,0-1-1 0 0,62-18 1 0 0,-87 20-2071 0 0,0 1-1 0 0,1 0 1 0 0,-2 1-1 0 0,19 1 1 0 0,-21 0-1710 0 0,-1 1-3910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0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73 7567 0 0,'-9'10'824'0'0,"4"-6"-2525"0"0,-1 3 9190 0 0,6-6-7259 0 0,0-1 1 0 0,1 0 0 0 0,-1 1-1 0 0,0-1 1 0 0,0 0 0 0 0,1 0-1 0 0,-1 1 1 0 0,0-1-1 0 0,0 0 1 0 0,0 1 0 0 0,0-1-1 0 0,1 0 1 0 0,-1 1 0 0 0,1-1-1 0 0,-1 0 1 0 0,0 0 0 0 0,1 1-1 0 0,-1-1 1 0 0,1 0-1 0 0,-1 0 1 0 0,1 0 0 0 0,-1 0-1 0 0,0 0 1 0 0,0 0 0 0 0,1 1-1 0 0,9 1 102 0 0,1 0 0 0 0,-2 0 0 0 0,1 0 0 0 0,1-1 0 0 0,-1-1 0 0 0,0 1 0 0 0,0-2 0 0 0,0 1 0 0 0,12-3 0 0 0,4-3 1 0 0,-1 0-1 0 0,35-14 0 0 0,60-13-145 0 0,-98 29-271 0 0,0 0 0 0 0,0 1 0 0 0,26 1 0 0 0,-40 1-390 0 0,0 1 1 0 0,1-2-1 0 0,-1 1 0 0 0,15-5 0 0 0,-14 3-1684 0 0,18-9 0 0 0,-21 8 371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0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3 110 6911 0 0,'-2'11'736'0'0,"2"6"104"0"0,0 0 0 0 0,2-1-1 0 0,5 32 1 0 0,19 48 4228 0 0,-15-58-4240 0 0,20 75 360 0 0,47 152 404 0 0,-74-251-1155 0 0,-2-12 178 0 0,-4-9-150 0 0,-26-82 290 0 0,-6-18-714 0 0,-33-202-3158 0 0,64 283 2458 0 0,-2-50 0 0 0,5 63 673 0 0,1-1 0 0 0,1 0 1 0 0,-1 0-1 0 0,2 1 1 0 0,6-18-1 0 0,-9 29-3 0 0,0 0 0 0 0,1 1 0 0 0,0-2 0 0 0,0 2 1 0 0,0-1-1 0 0,0 0 0 0 0,0 1 0 0 0,0-1 0 0 0,1 0 0 0 0,-1 1 0 0 0,0-1 1 0 0,1 1-1 0 0,-1 0 0 0 0,1 0 0 0 0,0-1 0 0 0,-1 1 0 0 0,1 1 0 0 0,-1-2 1 0 0,1 1-1 0 0,0 0 0 0 0,0 0 0 0 0,0 1 0 0 0,-1 0 0 0 0,2-1 0 0 0,-1 1 1 0 0,0 0-1 0 0,0-1 0 0 0,-1 1 0 0 0,2 0 0 0 0,-2 0 0 0 0,2 0 0 0 0,-2 1 1 0 0,2-1-1 0 0,-1 0 0 0 0,2 1 0 0 0,5 2 26 0 0,0 0-1 0 0,0 0 1 0 0,-1 1-1 0 0,0 0 1 0 0,-1 0 0 0 0,14 10-1 0 0,-10-5 53 0 0,1 1 0 0 0,-1-1 0 0 0,12 17 0 0 0,27 36 283 0 0,26 46 290 0 0,-60-82-64 0 0,-1 0 1 0 0,16 42-1 0 0,-25-53-182 0 0,-1 1-1 0 0,0 0 1 0 0,-2-1 0 0 0,0 1-1 0 0,2 33 1 0 0,-5-37-140 0 0,-1 0 0 0 0,0 0 0 0 0,0 1-1 0 0,-2-1 1 0 0,1-1 0 0 0,-1 2 0 0 0,-1-2 0 0 0,0 1 0 0 0,-6 10-1 0 0,6-15-191 0 0,1 0 0 0 0,-2 0 0 0 0,1-1 0 0 0,-1 0-1 0 0,0 1 1 0 0,-1-2 0 0 0,1 1 0 0 0,-12 9-1 0 0,5-7-21 0 0,0 0-1 0 0,0 0 1 0 0,-26 9-1 0 0,31-14-79 0 0,-4 1-103 0 0,-18 7-1 0 0,26-10-31 0 0,0-1 0 0 0,0 0 1 0 0,0 1-1 0 0,0-1 0 0 0,0 1 0 0 0,0-1 0 0 0,1 0 0 0 0,-2-1 1 0 0,1 1-1 0 0,1-1 0 0 0,-2 1 0 0 0,-1-1 0 0 0,4 0-152 0 0,-1 1 0 0 0,1-1 0 0 0,1 0 0 0 0,-1 0 0 0 0,-1 1 0 0 0,1 0 0 0 0,1-1 0 0 0,-1 0 0 0 0,0 0 0 0 0,-1-1-1 0 0,-1-4-1615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27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4 195 8287 0 0,'5'-11'756'0'0,"6"2"-622"0"0,14 4 1464 0 0,-19 2-1347 0 0,-1-1 0 0 0,0 0 0 0 0,1 0 1 0 0,-1-1-1 0 0,-1 1 0 0 0,1-1 0 0 0,-1 0 0 0 0,1-1 0 0 0,-1 1 0 0 0,-1 0 0 0 0,1-1 0 0 0,-1 0 0 0 0,0 0 0 0 0,0 0 0 0 0,-1 0 0 0 0,0-1 0 0 0,0 1 0 0 0,0-1 0 0 0,-1 1 0 0 0,1-9 0 0 0,-2 13-193 0 0,0-1-1 0 0,0 1 1 0 0,0 0-1 0 0,0 0 1 0 0,-1 0-1 0 0,1 0 1 0 0,0-1-1 0 0,-1 1 1 0 0,0 0-1 0 0,1 0 1 0 0,-1 0-1 0 0,0 0 1 0 0,0 0-1 0 0,0 0 1 0 0,0 0-1 0 0,-1 0 1 0 0,1 1-1 0 0,0-1 1 0 0,-3-2-1 0 0,2 3-28 0 0,1 0-1 0 0,0 0 1 0 0,-1 1-1 0 0,1-1 1 0 0,-1 1 0 0 0,1-1-1 0 0,-1 1 1 0 0,1 0-1 0 0,-1-1 1 0 0,1 1 0 0 0,-1 0-1 0 0,1 0 1 0 0,-1 0 0 0 0,1 0-1 0 0,-1 0 1 0 0,1 0-1 0 0,-1 1 1 0 0,1-1 0 0 0,-1 1-1 0 0,1-1 1 0 0,0 1-1 0 0,-1-1 1 0 0,1 1 0 0 0,0-1-1 0 0,-1 1 1 0 0,1 0-1 0 0,0 0 1 0 0,0 0 0 0 0,-2 1-1 0 0,-2 2 51 0 0,0 1 0 0 0,0 0 0 0 0,0 0 0 0 0,1 0 0 0 0,0 1 0 0 0,0 0 0 0 0,0-1 0 0 0,0 1 0 0 0,1 1 0 0 0,0-1 0 0 0,-2 9 0 0 0,3-10 48 0 0,0 0-1 0 0,1 1 1 0 0,-1-1-1 0 0,1 1 0 0 0,1-1 1 0 0,-1 1-1 0 0,1-1 0 0 0,0 1 1 0 0,0-1-1 0 0,1 1 1 0 0,-1-1-1 0 0,1 1 0 0 0,1-1 1 0 0,2 9-1 0 0,-2-10-101 0 0,1 1 0 0 0,0-1 0 0 0,0 0 0 0 0,1 1 0 0 0,-1-1 0 0 0,1-1 0 0 0,0 1 0 0 0,0-1 0 0 0,0 1 0 0 0,0-1 0 0 0,1 0 0 0 0,-1-1 0 0 0,1 1 0 0 0,0-1 0 0 0,0 0 0 0 0,0 0 0 0 0,8 2 0 0 0,-3-1-32 0 0,1 0 1 0 0,0-1-1 0 0,0-1 0 0 0,0 0 0 0 0,0 0 1 0 0,0-1-1 0 0,17-2 0 0 0,-16 0-873 0 0,0 0 0 0 0,0-1 0 0 0,0 0 0 0 0,17-8 0 0 0,-7 0-5392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0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69 15175 0 0,'-2'-5'381'0'0,"1"-2"0"0"0,0 2-1 0 0,-2-1 1 0 0,1 0 0 0 0,-6-9-1 0 0,7 12-242 0 0,0 1 1 0 0,-1 1-1 0 0,1-1 0 0 0,-1 1 1 0 0,0-1-1 0 0,1 0 0 0 0,-1 1 0 0 0,0 0 1 0 0,0 0-1 0 0,0-1 0 0 0,1 2 0 0 0,-2-1 1 0 0,1 0-1 0 0,0 0 0 0 0,0 0 0 0 0,0 0 1 0 0,0 1-1 0 0,-1 0 0 0 0,-2-1 1 0 0,0 1 24 0 0,1-1 0 0 0,0 1 1 0 0,-1 1-1 0 0,1-1 0 0 0,0 1 1 0 0,-1-1-1 0 0,1 1 0 0 0,0 0 1 0 0,0 0-1 0 0,0 1 1 0 0,-8 3-1 0 0,7-1-99 0 0,0-1-1 0 0,0 0 1 0 0,0 0 0 0 0,0 1 0 0 0,1 1-1 0 0,0-1 1 0 0,-8 10 0 0 0,3-1-51 0 0,1 1 1 0 0,0 1-1 0 0,2 0 0 0 0,-1-1 1 0 0,-7 25-1 0 0,6-11 171 0 0,1 0 0 0 0,2 0 1 0 0,0 1-1 0 0,-1 53 0 0 0,6-57-76 0 0,2-2 1 0 0,0 1-1 0 0,1 1 1 0 0,1-2-1 0 0,1 0 1 0 0,12 29-1 0 0,-13-40-70 0 0,1 0 0 0 0,0-1-1 0 0,1 0 1 0 0,1-1 0 0 0,0 1 0 0 0,0-1-1 0 0,1-1 1 0 0,13 14 0 0 0,-14-16-9 0 0,1-1 0 0 0,-1 0 0 0 0,0-1 0 0 0,2 1 0 0 0,-1-2 0 0 0,0 1 0 0 0,0-1 0 0 0,1-1 0 0 0,0 0 0 0 0,0 1 0 0 0,18 1 0 0 0,-22-4-10 0 0,0-1 0 0 0,0 0-1 0 0,0 0 1 0 0,0 0 0 0 0,0-1-1 0 0,-1 1 1 0 0,1-1 0 0 0,0 0-1 0 0,0-1 1 0 0,0 1 0 0 0,0-1 0 0 0,-1 0-1 0 0,1 0 1 0 0,-1-1 0 0 0,0 1-1 0 0,0-1 1 0 0,0 0 0 0 0,0 0-1 0 0,5-4 1 0 0,-7 4-18 0 0,1 0-1 0 0,0 0 1 0 0,-1-1-1 0 0,1 1 1 0 0,-1-1-1 0 0,1 1 1 0 0,-2-1-1 0 0,2 0 1 0 0,-2 0-1 0 0,0 0 1 0 0,1 0-1 0 0,-1 0 1 0 0,0 0-1 0 0,0 0 1 0 0,-1 0-1 0 0,1-1 0 0 0,-1 1 1 0 0,0 0-1 0 0,0 0 1 0 0,0 0-1 0 0,-1-1 1 0 0,-1-6-1 0 0,-2 0-123 0 0,0 0-1 0 0,-1 0 0 0 0,0 2 0 0 0,0-2 1 0 0,0 1-1 0 0,-2 0 0 0 0,1 1 1 0 0,-14-14-1 0 0,4 7-146 0 0,1 1 0 0 0,-1 1 0 0 0,-32-20 0 0 0,47 32 312 0 0,0 2-1 0 0,-1-1 1 0 0,0 0 0 0 0,1 0-1 0 0,0 0 1 0 0,-1 1-1 0 0,1 0 1 0 0,-1-1 0 0 0,0 0-1 0 0,1 1 1 0 0,-1-1 0 0 0,0 1-1 0 0,0 0 1 0 0,0 0-1 0 0,1 0 1 0 0,-1 0 0 0 0,1 0-1 0 0,-3 1 1 0 0,3 0-5 0 0,1-1 1 0 0,0 1-1 0 0,0-1 0 0 0,-1 1 1 0 0,1 0-1 0 0,0-1 1 0 0,0 1-1 0 0,0 0 0 0 0,0-1 1 0 0,0 1-1 0 0,0-1 1 0 0,0 1-1 0 0,0 0 0 0 0,0 0 1 0 0,1 0-1 0 0,-1-1 1 0 0,0 1-1 0 0,1 1 13 0 0,0-1-1 0 0,0 1 1 0 0,0 0-1 0 0,0-1 1 0 0,0 1-1 0 0,0-1 1 0 0,1 0-1 0 0,-1 0 1 0 0,0 1-1 0 0,1-1 1 0 0,-1 0-1 0 0,1 0 1 0 0,0 0-1 0 0,-1 0 1 0 0,1 0-1 0 0,0-1 1 0 0,-1 1-1 0 0,2 0 1 0 0,-2-1-1 0 0,1 1 1 0 0,3 0-1 0 0,4 0 172 0 0,1 1 0 0 0,16 0 0 0 0,11-3 123 0 0,-1-1 0 0 0,0-2 0 0 0,1-1 0 0 0,68-19 0 0 0,33-20-3009 0 0,-114 38 1658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0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10135 0 0,'0'0'778'0'0,"0"2"-398"0"0,2 33 1084 0 0,2-1 1 0 0,2 0 0 0 0,11 41-1 0 0,-4-22-768 0 0,-1 1-270 0 0,43 240 412 0 0,-55-290-893 0 0,1 0-1 0 0,-1 0 1 0 0,0 0-1 0 0,0-1 1 0 0,-1 1-1 0 0,1 0 1 0 0,-1 0-1 0 0,1 0 1 0 0,-4 6-1 0 0,4-8-20 0 0,-1-1 0 0 0,1-1 0 0 0,-1 1-1 0 0,0 0 1 0 0,1 0 0 0 0,-1 0-1 0 0,0 0 1 0 0,0 0 0 0 0,0-1 0 0 0,0 1-1 0 0,0 0 1 0 0,0-1 0 0 0,0 1-1 0 0,0 0 1 0 0,0-1 0 0 0,0 0 0 0 0,0 1-1 0 0,0-1 1 0 0,0 0 0 0 0,0 1-1 0 0,0-1 1 0 0,-1 0 0 0 0,1 0 0 0 0,0 0-1 0 0,0 0 1 0 0,0 0 0 0 0,0 0-1 0 0,-1 0 1 0 0,1 0 0 0 0,0-1 0 0 0,0 1-1 0 0,0 0 1 0 0,0-1 0 0 0,0 1-1 0 0,0-1 1 0 0,-1 0 0 0 0,-8-3-168 0 0,1 0-1 0 0,1-1 1 0 0,-1 0-1 0 0,1 0 1 0 0,0-1-1 0 0,0 0 1 0 0,0-1 0 0 0,-12-13-1 0 0,5 3 594 0 0,1-1 0 0 0,-21-34 0 0 0,26 37 22 0 0,0 1 833 0 0,-12-28 1 0 0,20 41-1083 0 0,1 1 0 0 0,-1-1 1 0 0,1 0-1 0 0,0 0 0 0 0,-1 0 1 0 0,1 0-1 0 0,0 0 0 0 0,0 0 1 0 0,-1 0-1 0 0,1 1 0 0 0,0-1 1 0 0,0 0-1 0 0,0 0 0 0 0,0 0 1 0 0,0 0-1 0 0,0 0 0 0 0,1 0 1 0 0,-1 0-1 0 0,0 0 0 0 0,0 0 1 0 0,1 0-1 0 0,-1 1 0 0 0,0-1 0 0 0,1 0 1 0 0,-1 0-1 0 0,1 0 0 0 0,-1 1 1 0 0,1-1-1 0 0,0 0 0 0 0,-1 0 1 0 0,1 1-1 0 0,0-1 0 0 0,-1 1 1 0 0,1-1-1 0 0,0 0 0 0 0,0 1 1 0 0,-1-1-1 0 0,3 0 0 0 0,2 0 217 0 0,0-1-1 0 0,0 1 0 0 0,1 0 0 0 0,-1 0 0 0 0,9 0 0 0 0,-11 0-354 0 0,33-2 634 0 0,210-28 180 0 0,-175 20-2307 0 0,-33 4-103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62 4143 0 0,'0'0'191'0'0,"-8"10"26"0"0,5-4 832 0 0,1-1 0 0 0,1 1 0 0 0,-1-1 0 0 0,1 1 0 0 0,0 0 0 0 0,-1 10 0 0 0,2 39 2534 0 0,1-35-3309 0 0,6 90 2211 0 0,41 210 0 0 0,-43-297-2371 0 0,-1 3 187 0 0,2-1 0 0 0,11 33 0 0 0,-11-47-136 0 0,-6-10-89 0 0,4-12 53 0 0,-3 2-132 0 0,-1-1-1 0 0,0 0 0 0 0,0 1 0 0 0,-1-1 0 0 0,-2-10 0 0 0,-14-49-208 0 0,8 39 74 0 0,-7-34-114 0 0,-61-217-778 0 0,53 214 526 0 0,14 39 567 0 0,0-1 0 0 0,-7-38 0 0 0,17 66-27 0 0,-1 0 0 0 0,1 0 0 0 0,0 0-1 0 0,0 0 1 0 0,0 0 0 0 0,0 0 0 0 0,0 0 0 0 0,0 0 0 0 0,0 0 0 0 0,0 0 0 0 0,0 0 0 0 0,0 0-1 0 0,0 0 1 0 0,1 0 0 0 0,-1 0 0 0 0,0 0 0 0 0,1 0 0 0 0,-1 0 0 0 0,1 0 0 0 0,-1 1 0 0 0,1-1-1 0 0,0 0 1 0 0,0-1 0 0 0,1 1 37 0 0,0 0 0 0 0,0 0-1 0 0,0 0 1 0 0,0 0 0 0 0,1 1-1 0 0,-1-1 1 0 0,0 0 0 0 0,4 1-1 0 0,2-2-38 0 0,77-8 583 0 0,-27 4-298 0 0,-35 3-639 0 0,-1 1 0 0 0,0 0 0 0 0,1 2-1 0 0,-1 0 1 0 0,40 7 0 0 0,-1 4-5288 0 0,-43-7 3897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9215 0 0,'0'0'2468'0'0,"12"-3"2548"0"0,91-25 716 0 0,-63 19-5905 0 0,79-9 1 0 0,-76 16-3233 0 0,-31 1 1683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12439 0 0,'0'0'2371'0'0,"12"8"1138"0"0,-3-5-2921 0 0,0-1-1 0 0,-1 1 1 0 0,1-1-1 0 0,0-1 1 0 0,0 0 0 0 0,1 0-1 0 0,9 0 1 0 0,15 1 135 0 0,5 2-354 0 0,70-2 0 0 0,-89-3-459 0 0,0-1 1 0 0,0-1-1 0 0,-1-1 0 0 0,1 0 1 0 0,26-11-1 0 0,39-20-5310 0 0,-64 25-1512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36 173 10591 0 0,'0'0'819'0'0,"-10"2"-342"0"0,8 0-119 0 0,0 0-1 0 0,1 1 0 0 0,-1-1 1 0 0,0 1-1 0 0,1 0 0 0 0,0-1 1 0 0,-1 1-1 0 0,1 0 1 0 0,0 0-1 0 0,0 4 0 0 0,-6 30 1518 0 0,5-5-1416 0 0,1 0 1 0 0,2-1-1 0 0,1 1 1 0 0,1-1-1 0 0,1 0 1 0 0,2 0-1 0 0,2 0 1 0 0,17 47 0 0 0,-18-61-376 0 0,2 9 139 0 0,19 32 0 0 0,-25-51-160 0 0,1 0 0 0 0,1-1 1 0 0,-1 0-1 0 0,1 0 0 0 0,0 0 0 0 0,1 0 1 0 0,-1-1-1 0 0,1 0 0 0 0,10 7 0 0 0,-14-10-40 0 0,0-1 1 0 0,0 0-1 0 0,0 0 0 0 0,1 0 0 0 0,-1 0 0 0 0,0 0 0 0 0,1 0 1 0 0,-1-1-1 0 0,0 1 0 0 0,1-1 0 0 0,-1 0 0 0 0,1 1 1 0 0,-1-1-1 0 0,1-1 0 0 0,-1 1 0 0 0,1 0 0 0 0,2-1 1 0 0,-2 0 1 0 0,0 0 0 0 0,0 0 0 0 0,0-1 1 0 0,0 1-1 0 0,0-1 0 0 0,-1 0 1 0 0,1 0-1 0 0,0 0 0 0 0,-1 0 1 0 0,1 0-1 0 0,2-4 0 0 0,2-4 38 0 0,1 0 1 0 0,-2 0-1 0 0,1-1 0 0 0,-2 0 0 0 0,8-17 0 0 0,-8 15-36 0 0,-1-1-1 0 0,0 0 0 0 0,-1 0 1 0 0,0 0-1 0 0,-1-1 0 0 0,-1 1 1 0 0,0-21-1 0 0,-1 25-133 0 0,-1 0-1 0 0,0 0 1 0 0,0 0-1 0 0,-1 0 1 0 0,-1 1-1 0 0,0-1 1 0 0,0 1-1 0 0,0 0 1 0 0,-1-1-1 0 0,-1 1 1 0 0,-8-13-1 0 0,13 22 90 0 0,0 0-1 0 0,0 0 1 0 0,-1-1-1 0 0,1 1 1 0 0,0 0-1 0 0,0 0 0 0 0,0 0 1 0 0,0 0-1 0 0,0-1 1 0 0,0 1-1 0 0,0 0 1 0 0,-1 0-1 0 0,1 0 0 0 0,0 0 1 0 0,0 0-1 0 0,0 0 1 0 0,0 0-1 0 0,0-1 0 0 0,-1 1 1 0 0,1 0-1 0 0,0 0 1 0 0,0 0-1 0 0,0 0 1 0 0,0 0-1 0 0,-1 0 0 0 0,1 0 1 0 0,0 0-1 0 0,0 0 1 0 0,0 0-1 0 0,-1 0 1 0 0,1 0-1 0 0,0 0 0 0 0,0 0 1 0 0,0 0-1 0 0,0 0 1 0 0,-1 0-1 0 0,1 0 0 0 0,0 0 1 0 0,0 0-1 0 0,-1 1 1 0 0,-3 7-246 0 0,1 16 109 0 0,3-7 143 0 0,2-1-1 0 0,-1 1 0 0 0,2-1 1 0 0,0 0-1 0 0,1 0 0 0 0,1 0 1 0 0,0-1-1 0 0,1 1 0 0 0,1-1 0 0 0,0 0 1 0 0,1-1-1 0 0,0 0 0 0 0,2 0 1 0 0,-1-1-1 0 0,2 0 0 0 0,-1 0 1 0 0,2-2-1 0 0,15 14 0 0 0,-22-21 77 0 0,-1-1 0 0 0,1 0 0 0 0,0-1 0 0 0,-1 1 0 0 0,1-1 0 0 0,0 0 0 0 0,0 0 0 0 0,1-1 0 0 0,-1 1 0 0 0,0-1 0 0 0,1 0-1 0 0,6 0 1 0 0,-8-1 71 0 0,0 0-1 0 0,0-1 0 0 0,-1 1 0 0 0,1-1 0 0 0,0 0 1 0 0,0 0-1 0 0,0 0 0 0 0,-1 0 0 0 0,1-1 0 0 0,0 1 0 0 0,-1-1 1 0 0,1 0-1 0 0,-1 0 0 0 0,0-1 0 0 0,0 1 0 0 0,0-1 1 0 0,4-3-1 0 0,0-3 76 0 0,0 0 0 0 0,0 0 0 0 0,-1-1 0 0 0,0 0 0 0 0,-1 0 0 0 0,0 0 0 0 0,0-1 0 0 0,-2 0 0 0 0,1 1 0 0 0,-1-1 0 0 0,-1-1 0 0 0,2-11 0 0 0,0-14 77 0 0,-2 1 0 0 0,-3-53 1 0 0,-2 59-221 0 0,0 0 1 0 0,-2 1-1 0 0,-16-53 1 0 0,3 28-1217 0 0,-28-54 0 0 0,21 61-1410 0 0,14 29 1139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218 144 1375 0 0,'13'-28'-124'0'0,"-10"22"1074"0"0,-1 0 1 0 0,0 0 0 0 0,-1-1 0 0 0,1 1-1 0 0,0-9 1 0 0,-2 12-613 0 0,0 1-1 0 0,0-1 1 0 0,0 0 0 0 0,0 0-1 0 0,0 1 1 0 0,-1-1-1 0 0,1 0 1 0 0,-1 1-1 0 0,0-1 1 0 0,1 0 0 0 0,-1 1-1 0 0,-1-1 1 0 0,1 1-1 0 0,0-1 1 0 0,-1 1 0 0 0,1 0-1 0 0,-1 0 1 0 0,1 0-1 0 0,-1-1 1 0 0,0 1-1 0 0,0 1 1 0 0,0-1 0 0 0,0 0-1 0 0,0 0 1 0 0,-1 1-1 0 0,-2-2 1 0 0,1 2-153 0 0,1 0-1 0 0,0 0 1 0 0,0 0 0 0 0,0 0 0 0 0,0 1-1 0 0,-1 0 1 0 0,1 0 0 0 0,0 0 0 0 0,0 0 0 0 0,-1 0-1 0 0,1 0 1 0 0,0 1 0 0 0,0 0 0 0 0,0-1-1 0 0,0 1 1 0 0,-1 1 0 0 0,1-1 0 0 0,1 0-1 0 0,-6 3 1 0 0,1 0-28 0 0,0 0 1 0 0,0 1-1 0 0,1 0 0 0 0,-1 0 0 0 0,1 0 1 0 0,-9 11-1 0 0,5-4-29 0 0,1 1 0 0 0,1 1 0 0 0,0-1 1 0 0,1 1-1 0 0,0 1 0 0 0,1-1 0 0 0,-7 31 0 0 0,7-21-28 0 0,2 0-1 0 0,0 0 1 0 0,2 0-1 0 0,0 35 1 0 0,4-42-82 0 0,0-1 1 0 0,0 0-1 0 0,2 1 1 0 0,0-1-1 0 0,0-1 1 0 0,2 1-1 0 0,0-1 1 0 0,1 1 0 0 0,0-2-1 0 0,1 1 1 0 0,1-1-1 0 0,12 15 1 0 0,-13-19 3 0 0,1 1 0 0 0,0-2 0 0 0,1 0 1 0 0,0 0-1 0 0,1 0 0 0 0,19 11 0 0 0,-21-15-15 0 0,0-1 0 0 0,0 0 0 0 0,0 0 0 0 0,1-1 0 0 0,-1 0 0 0 0,1 0 0 0 0,0-1 0 0 0,0-1 0 0 0,15 1 0 0 0,-14-1-73 0 0,-1-2-1 0 0,0 1 1 0 0,1-2-1 0 0,-1 1 1 0 0,0-1-1 0 0,0-1 1 0 0,18-6-1 0 0,-25 7 45 0 0,0 1 0 0 0,0 0 0 0 0,0-1-1 0 0,0 1 1 0 0,-1-1 0 0 0,1 0 0 0 0,-1 0 0 0 0,1 0-1 0 0,-1 0 1 0 0,1-1 0 0 0,-1 1 0 0 0,0-1-1 0 0,0 1 1 0 0,-1-1 0 0 0,1 0 0 0 0,0 1 0 0 0,-1-1-1 0 0,0 0 1 0 0,1 0 0 0 0,-1 0 0 0 0,0 0 0 0 0,-1-1-1 0 0,1 1 1 0 0,0 0 0 0 0,-1 0 0 0 0,0 0 0 0 0,0-1-1 0 0,0-5 1 0 0,-1 3-102 0 0,0 0 0 0 0,-1 0 0 0 0,0 1-1 0 0,0-1 1 0 0,0 0 0 0 0,-1 1 0 0 0,1-1 0 0 0,-1 1-1 0 0,-7-9 1 0 0,-4-4-481 0 0,-21-20 0 0 0,19 22 184 0 0,-44-43-1116 0 0,51 52 1762 0 0,1 1-1 0 0,-1 0 1 0 0,0 0 0 0 0,0 0-1 0 0,-18-6 1 0 0,23 11 3474 0 0,6 5-2845 0 0,7 3-610 0 0,-2-4-36 0 0,1 0 0 0 0,-1-1 0 0 0,1 0 0 0 0,-1 0 1 0 0,1-1-1 0 0,0 1 0 0 0,-1-2 0 0 0,1 1 0 0 0,9-1 0 0 0,11-2 67 0 0,33-7 0 0 0,-21 4-161 0 0,20-4-87 0 0,49-4-2455 0 0,-73 11 1061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24 2759 0 0,'14'-6'206'0'0,"6"-2"674"0"0,-9 1 5546 0 0,-52 5-1556 0 0,19 5-3473 0 0,-35 9-1 0 0,48-10-1313 0 0,1 1-1 0 0,0 0 0 0 0,0 0 0 0 0,0 1 0 0 0,0 0 0 0 0,0 0 0 0 0,-8 8 0 0 0,15-12-82 0 0,1 0 0 0 0,-1 1 0 0 0,1-1 0 0 0,0 0-1 0 0,-1 1 1 0 0,1-1 0 0 0,0 1 0 0 0,-1-1 0 0 0,1 1 0 0 0,0-1 0 0 0,-1 1-1 0 0,1-1 1 0 0,0 1 0 0 0,0-1 0 0 0,0 1 0 0 0,0 0 0 0 0,-1-1 0 0 0,1 1-1 0 0,0-1 1 0 0,0 1 0 0 0,0-1 0 0 0,0 1 0 0 0,0-1 0 0 0,0 1 0 0 0,1 0-1 0 0,-1-1 1 0 0,0 1 0 0 0,0-1 0 0 0,0 1 0 0 0,0-1 0 0 0,1 1 0 0 0,-1-1-1 0 0,0 1 1 0 0,1-1 0 0 0,-1 1 0 0 0,0-1 0 0 0,1 1 0 0 0,-1-1 0 0 0,0 0-1 0 0,1 1 1 0 0,-1-1 0 0 0,1 1 0 0 0,-1-1 0 0 0,1 0 0 0 0,0 1 0 0 0,0 0-7 0 0,7 5-18 0 0,0 0-1 0 0,1 0 1 0 0,-1-1 0 0 0,1 0-1 0 0,1-1 1 0 0,-1 0 0 0 0,11 3-1 0 0,10 6-6 0 0,13 5 34 0 0,-20-9 67 0 0,0 1 1 0 0,0 1-1 0 0,-1 1 1 0 0,0 1-1 0 0,21 17 1 0 0,-40-27 38 0 0,0 0 1 0 0,0 0-1 0 0,0 0 1 0 0,0 1-1 0 0,-1-1 0 0 0,1 0 1 0 0,-1 1-1 0 0,0 0 1 0 0,0 0-1 0 0,3 6 1 0 0,-5-8 35 0 0,1 1 0 0 0,-1-1 0 0 0,1 1 0 0 0,-1-1 0 0 0,0 0 1 0 0,0 1-1 0 0,0-1 0 0 0,0 1 0 0 0,0-1 0 0 0,-1 1 0 0 0,1-1 1 0 0,-1 0-1 0 0,1 1 0 0 0,-1-1 0 0 0,0 0 0 0 0,0 1 0 0 0,0-1 0 0 0,0 0 1 0 0,-3 3-1 0 0,-1 2 75 0 0,-1 0 1 0 0,0 0-1 0 0,0 0 1 0 0,-1-1-1 0 0,1 0 1 0 0,-1-1-1 0 0,-15 10 1 0 0,16-12-214 0 0,0 0 0 0 0,0 0 0 0 0,0-1 0 0 0,0 1 0 0 0,0-1 0 0 0,-1-1 1 0 0,1 1-1 0 0,-1-1 0 0 0,1 0 0 0 0,-1-1 0 0 0,-10 1 0 0 0,15-1-91 0 0,0-1-1 0 0,0 1 0 0 0,-1 0 1 0 0,1-1-1 0 0,0 1 1 0 0,0-1-1 0 0,0 0 0 0 0,0 1 1 0 0,0-1-1 0 0,0 0 1 0 0,0 0-1 0 0,0-1 0 0 0,0 1 1 0 0,-2-2-1 0 0,3 1-153 0 0,0 1-1 0 0,0 0 0 0 0,0-1 1 0 0,0 1-1 0 0,0-1 1 0 0,1 1-1 0 0,-1-1 0 0 0,0 1 1 0 0,1-1-1 0 0,-1 0 1 0 0,1 1-1 0 0,0-1 0 0 0,0 0 1 0 0,-1 1-1 0 0,1-1 1 0 0,0 0-1 0 0,0 1 0 0 0,1-1 1 0 0,-1-2-1 0 0,3-11-1552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15199 0 0,'0'0'1172'0'0,"-6"18"-125"0"0,4-7-394 0 0,2 0 1 0 0,0 1-1 0 0,0-1 1 0 0,4 23-1 0 0,-1-10 13 0 0,11 88 420 0 0,50 190 0 0 0,-24-169-1325 0 0,-11-40-1810 0 0,-24-66-1331 0 0,-2-16 1436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29 116 6911 0 0,'-11'-25'635'0'0,"-4"-13"1383"0"0,14 36-778 0 0,0-1-1 0 0,1 1 0 0 0,0-1 0 0 0,-1 0 0 0 0,1 1 0 0 0,0-1 1 0 0,1-3-1 0 0,-1 4-1172 0 0,0 1 1 0 0,1 0-1 0 0,-1 0 0 0 0,1-1 1 0 0,-1 1-1 0 0,1 0 1 0 0,0 0-1 0 0,-1 0 0 0 0,1-1 1 0 0,0 1-1 0 0,0 0 0 0 0,0 0 1 0 0,0 0-1 0 0,0 1 1 0 0,0-1-1 0 0,0 0 0 0 0,0 0 1 0 0,0 0-1 0 0,0 1 1 0 0,0-1-1 0 0,1 0 0 0 0,-1 1 1 0 0,0 0-1 0 0,1-1 0 0 0,-1 1 1 0 0,2-1-1 0 0,5 0 239 0 0,0 0 1 0 0,0 0-1 0 0,12 1 0 0 0,-7 0-197 0 0,17-1-950 0 0,0 2 0 0 0,0 1-1 0 0,31 7 1 0 0,-39-3-3518 0 0,-13-3-1333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27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12 14743 0 0,'-12'-9'5292'0'0,"26"16"-3640"0"0,-1-4-1307 0 0,1-1 1 0 0,1 0-1 0 0,-1-1 0 0 0,27-1 1 0 0,58-11-1458 0 0,-83 9 562 0 0,14-2-379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7367 0 0,'0'0'568'0'0,"1"2"-373"0"0,6 8 1811 0 0,1 0 1 0 0,9 10-1 0 0,-15-18-1462 0 0,1 1 0 0 0,-1-1 0 0 0,1 1 0 0 0,0-1 0 0 0,0 0 0 0 0,0 0 0 0 0,0 0 0 0 0,0 0 0 0 0,0-1 0 0 0,1 1 0 0 0,-1-1 0 0 0,4 1 0 0 0,-6-2-134 0 0,1-2-247 0 0,0 1-1 0 0,0-1 1 0 0,-1 0-1 0 0,1 0 1 0 0,-1-1-1 0 0,1 1 1 0 0,-1 0-1 0 0,1-3 1 0 0,9-26 319 0 0,-7 18-372 0 0,1 0 1 0 0,8-17-1 0 0,-11 26-206 0 0,1 0-1 0 0,0 0 1 0 0,0 0-1 0 0,0 0 1 0 0,0 1-1 0 0,1-1 1 0 0,-1 1-1 0 0,1-1 1 0 0,0 1-1 0 0,6-3 1 0 0,21-10-4255 0 0,-24 13 2479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2 106 919 0 0,'0'5'6019'0'0,"-2"7"-2056"0"0,2-6-3383 0 0,3 106 5761 0 0,-2-89-5213 0 0,2 0 0 0 0,10 41 0 0 0,-9-56 280 0 0,-4-19-1102 0 0,-3-18-310 0 0,-2 3 47 0 0,1 1 0 0 0,1-1 0 0 0,2-48 0 0 0,1 63-31 0 0,1 0 1 0 0,1 0 0 0 0,0 0-1 0 0,0 0 1 0 0,1 0-1 0 0,1 1 1 0 0,-1-1 0 0 0,2 1-1 0 0,0 0 1 0 0,0 0 0 0 0,11-15-1 0 0,-15 23-85 0 0,1 0 0 0 0,0 0 0 0 0,-1 0 0 0 0,1 0 0 0 0,0 0 0 0 0,0 1 0 0 0,1-1 1 0 0,-1 1-1 0 0,0-1 0 0 0,0 1 0 0 0,1 0 0 0 0,-1 0 0 0 0,1 0 0 0 0,-1 0 0 0 0,1 1 0 0 0,-1-1 0 0 0,1 0 0 0 0,0 1 0 0 0,-1 0 0 0 0,1 0 0 0 0,0 0 0 0 0,3 0 0 0 0,2 1-288 0 0,-1 1-1 0 0,0 0 1 0 0,1 0-1 0 0,-1 0 1 0 0,0 1 0 0 0,12 7-1 0 0,-10-5-1406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108 171 10655 0 0,'0'0'964'0'0,"12"-8"-776"0"0,-8 5 95 0 0,0 0-1 0 0,0-1 0 0 0,0 0 0 0 0,0 0 0 0 0,-1 0 1 0 0,1 0-1 0 0,-1 0 0 0 0,0-1 0 0 0,0 0 1 0 0,-1 1-1 0 0,1-1 0 0 0,-1 0 0 0 0,2-8 0 0 0,-3 10-88 0 0,-1 0-1 0 0,1 0 0 0 0,-1 0 0 0 0,0 0 1 0 0,0 0-1 0 0,0 0 0 0 0,0 0 1 0 0,-1 0-1 0 0,1-1 0 0 0,-1 1 0 0 0,0 1 1 0 0,0-1-1 0 0,0 0 0 0 0,0 0 0 0 0,0 0 1 0 0,-1 0-1 0 0,1 1 0 0 0,-1-1 0 0 0,0 1 1 0 0,1-1-1 0 0,-1 1 0 0 0,0-1 0 0 0,-1 1 1 0 0,1 0-1 0 0,-4-2 0 0 0,4 1-70 0 0,-1 1 0 0 0,0 0 0 0 0,0 0 0 0 0,0 0 0 0 0,0 1 0 0 0,0-1 0 0 0,0 1 0 0 0,-1 0 0 0 0,1-1 0 0 0,0 2 0 0 0,-1-1 0 0 0,1 0 0 0 0,0 1 0 0 0,-1-1 0 0 0,1 1 0 0 0,-1 0 0 0 0,1 0 0 0 0,-1 0 0 0 0,1 1 0 0 0,-1-1 0 0 0,1 1 0 0 0,-1 0 0 0 0,1 0 0 0 0,0 0 0 0 0,0 0 0 0 0,-1 1 0 0 0,1-1 0 0 0,0 1 0 0 0,0 0 0 0 0,0 0 0 0 0,1 0 0 0 0,-1 0 0 0 0,0 0 0 0 0,1 1 0 0 0,-1-1 0 0 0,1 1 0 0 0,0 0 0 0 0,0 0 0 0 0,-2 3 0 0 0,1 1-60 0 0,0-1 0 0 0,1 1-1 0 0,0 0 1 0 0,0 0 0 0 0,1 0-1 0 0,0 0 1 0 0,0 0 0 0 0,0 0 0 0 0,1 1-1 0 0,0-1 1 0 0,1 0 0 0 0,-1 0-1 0 0,1 0 1 0 0,1 0 0 0 0,-1 0-1 0 0,1 0 1 0 0,1 0 0 0 0,-1 0 0 0 0,1 0-1 0 0,6 9 1 0 0,-6-11-106 0 0,0 0 0 0 0,0 0-1 0 0,0 0 1 0 0,1-1 0 0 0,0 1-1 0 0,0-1 1 0 0,0 0 0 0 0,0 0 0 0 0,1-1-1 0 0,0 1 1 0 0,-1-1 0 0 0,1 0 0 0 0,1 0-1 0 0,-1-1 1 0 0,0 1 0 0 0,1-1 0 0 0,-1 0-1 0 0,1-1 1 0 0,-1 1 0 0 0,1-1-1 0 0,0 0 1 0 0,0 0 0 0 0,-1-1 0 0 0,1 0-1 0 0,10-1 1 0 0,-6 0-993 0 0,0 0-1 0 0,0-1 1 0 0,0 0-1 0 0,-1-1 1 0 0,1 0-1 0 0,-1 0 1 0 0,16-9-1 0 0,-15 6-879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56 5983 0 0,'3'12'640'0'0,"-11"78"9231"0"0,5-31-7295 0 0,1-18-352 0 0,3 47 0 0 0,-1-87-2221 0 0,0-1 1 0 0,0 1-1 0 0,0-1 1 0 0,0 0-1 0 0,0 1 1 0 0,0-1-1 0 0,0 1 1 0 0,0-1-1 0 0,1 1 0 0 0,-1-1 1 0 0,0 1-1 0 0,0-1 1 0 0,0 1-1 0 0,0-1 1 0 0,1 0-1 0 0,-1 1 1 0 0,0-1-1 0 0,0 1 1 0 0,1-1-1 0 0,-1 0 1 0 0,0 1-1 0 0,1-1 0 0 0,-1 0 1 0 0,0 0-1 0 0,1 1 1 0 0,0-1 2 0 0,-1 0 0 0 0,1 0 0 0 0,-1 0 1 0 0,1 0-1 0 0,-1 0 0 0 0,1 0 0 0 0,-1 0 0 0 0,1-1 1 0 0,-1 1-1 0 0,1 0 0 0 0,-1 0 0 0 0,1-1 0 0 0,-1 1 1 0 0,1 0-1 0 0,-1 0 0 0 0,0-1 0 0 0,1 1 0 0 0,0-1 0 0 0,15-20 140 0 0,35-84-404 0 0,-26 51 116 0 0,3-14-222 0 0,-18 43 277 0 0,1-1 1 0 0,16-26-1 0 0,-26 51 735 0 0,0 2-587 0 0,-1 1-1 0 0,1 0 0 0 0,0-1 1 0 0,0 1-1 0 0,-1 0 1 0 0,1-1-1 0 0,-1 1 1 0 0,1 3-1 0 0,0 19 215 0 0,-2 39-1 0 0,1 16-183 0 0,2-56-211 0 0,9 46-1 0 0,-9-62-205 0 0,0 0 1 0 0,0 0-1 0 0,1 0 1 0 0,0 0-1 0 0,0 0 0 0 0,0-1 1 0 0,1 0-1 0 0,0 1 1 0 0,0-1-1 0 0,9 8 1 0 0,-11-12-115 0 0,1 0 1 0 0,0-1 0 0 0,-1 1-1 0 0,1-1 1 0 0,0 0 0 0 0,0 0-1 0 0,0 0 1 0 0,0 0 0 0 0,0-1 0 0 0,0 1-1 0 0,0-1 1 0 0,0 0 0 0 0,0 0-1 0 0,0 0 1 0 0,0 0 0 0 0,0 0 0 0 0,0-1-1 0 0,0 1 1 0 0,0-1 0 0 0,6-1-1 0 0,3-4-1008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56 11663 0 0,'0'-3'110'0'0,"-1"0"0"0"0,0-1 0 0 0,0 1 0 0 0,0 0 0 0 0,0 0-1 0 0,-1-1 1 0 0,1 1 0 0 0,-1 0 0 0 0,0 0 0 0 0,0 1 0 0 0,-2-4-1 0 0,3 5 39 0 0,-1-1-1 0 0,1 1 0 0 0,0 0 0 0 0,-1-1 0 0 0,0 1 0 0 0,1 0 0 0 0,-1 0 0 0 0,0 0 0 0 0,1 0 0 0 0,-1 1 0 0 0,0-1 0 0 0,0 0 0 0 0,0 1 0 0 0,1-1 0 0 0,-1 1 0 0 0,0 0 0 0 0,0 0 0 0 0,0 0 0 0 0,0 0 0 0 0,0 0 1 0 0,-3 0-1 0 0,2 1 46 0 0,0 0 0 0 0,0 0 1 0 0,-1 0-1 0 0,1 1 1 0 0,0-1-1 0 0,0 1 1 0 0,0 0-1 0 0,0 0 0 0 0,0 0 1 0 0,1 0-1 0 0,-1 1 1 0 0,1-1-1 0 0,-1 1 0 0 0,1-1 1 0 0,0 1-1 0 0,0 0 1 0 0,0 0-1 0 0,0 0 1 0 0,-1 3-1 0 0,1-1-116 0 0,-1 0-1 0 0,1 0 1 0 0,0 0 0 0 0,1 0-1 0 0,-1 0 1 0 0,1 0-1 0 0,0 0 1 0 0,0 1 0 0 0,1-1-1 0 0,0 0 1 0 0,0 10 0 0 0,0-12-74 0 0,1-1 1 0 0,0 0-1 0 0,0 0 1 0 0,0 1-1 0 0,0-1 1 0 0,0 0-1 0 0,0 0 1 0 0,0 0-1 0 0,1 0 1 0 0,-1-1 0 0 0,1 1-1 0 0,-1 0 1 0 0,1 0-1 0 0,0-1 1 0 0,-1 1-1 0 0,1-1 1 0 0,0 0-1 0 0,0 1 1 0 0,0-1-1 0 0,0 0 1 0 0,1 0 0 0 0,-1 0-1 0 0,0 0 1 0 0,0-1-1 0 0,4 1 1 0 0,-2 1-36 0 0,1-1-1 0 0,0-1 1 0 0,-1 1 0 0 0,1-1 0 0 0,0 0 0 0 0,-1 0 0 0 0,1 0 0 0 0,0-1 0 0 0,-1 1 0 0 0,1-1-1 0 0,-1 0 1 0 0,5-2 0 0 0,0-1-60 0 0,-6 3-19 0 0,-1 1-1 0 0,0-1 0 0 0,0 0 0 0 0,0 0 1 0 0,1-1-1 0 0,-1 1 0 0 0,0 0 0 0 0,-1-1 1 0 0,1 1-1 0 0,0-1 0 0 0,0 0 0 0 0,0 1 1 0 0,-1-1-1 0 0,3-4 0 0 0,-3 4 43 0 0,0 0-1 0 0,0 0 0 0 0,0 0 1 0 0,-1 0-1 0 0,1 0 0 0 0,-1 0 0 0 0,1-1 1 0 0,-1 1-1 0 0,0 0 0 0 0,0 0 1 0 0,0 0-1 0 0,0-1 0 0 0,0 1 1 0 0,-1-3-1 0 0,-7-31-1108 0 0,7 32 844 0 0,0 2-145 0 0,1 2 367 0 0,0 0-1 0 0,0-1 0 0 0,0 1 1 0 0,0-1-1 0 0,0 1 0 0 0,0 0 1 0 0,0-1-1 0 0,0 1 1 0 0,0-1-1 0 0,0 1 0 0 0,0 0 1 0 0,0-1-1 0 0,0 1 0 0 0,0-1 1 0 0,1 1-1 0 0,-1 0 1 0 0,0-1-1 0 0,0 1 0 0 0,3 0 194 0 0,0 1 1 0 0,0 1-1 0 0,0-1 0 0 0,0 0 0 0 0,-1 1 0 0 0,1-1 1 0 0,0 1-1 0 0,-1 0 0 0 0,0 0 0 0 0,1 0 0 0 0,-1 0 0 0 0,0 0 1 0 0,0 0-1 0 0,0 1 0 0 0,0-1 0 0 0,3 6 0 0 0,3 5 916 0 0,11 29 0 0 0,-18-40-932 0 0,7 17 654 0 0,-1 0 0 0 0,-1 1 0 0 0,-1 0 0 0 0,-1 1 0 0 0,3 25 1 0 0,-6-30-108 0 0,-1-1 0 0 0,0 0 0 0 0,-1 0 0 0 0,0 0 0 0 0,-1 0 0 0 0,-1 0 1 0 0,-9 28-1 0 0,10-37-515 0 0,-1-1 0 0 0,0 1 0 0 0,0-1 0 0 0,0 0 0 0 0,-1 0 0 0 0,1 0-1 0 0,-1 0 1 0 0,0-1 0 0 0,0 1 0 0 0,-1-1 0 0 0,0 0 0 0 0,1-1 0 0 0,-1 1 0 0 0,0-1 0 0 0,-1 0 0 0 0,1 0 0 0 0,-7 2 0 0 0,5-2-81 0 0,0-1 0 0 0,-1 1 0 0 0,1-2 0 0 0,-1 1 1 0 0,0-1-1 0 0,0 0 0 0 0,0-1 0 0 0,1 0 0 0 0,-1 0 0 0 0,0 0 0 0 0,0-1 0 0 0,-13-4 0 0 0,18 5-132 0 0,1-1 0 0 0,0 0 0 0 0,-1 0 0 0 0,1 0-1 0 0,0 0 1 0 0,0 0 0 0 0,0-1 0 0 0,0 1 0 0 0,0-1-1 0 0,0 1 1 0 0,0-1 0 0 0,1 0 0 0 0,-1 0 0 0 0,0 1-1 0 0,1-1 1 0 0,-2-4 0 0 0,0 1-387 0 0,1 0 1 0 0,0 0-1 0 0,0 0 0 0 0,0-1 0 0 0,1 1 1 0 0,-1-8-1 0 0,-2-10-1616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13103 0 0,'-4'6'159'0'0,"1"0"1"0"0,-1 1-1 0 0,2-1 0 0 0,-1 0 0 0 0,1 1 0 0 0,0 0 0 0 0,0-1 0 0 0,-1 10 0 0 0,-2 8 589 0 0,-1 4 429 0 0,0 0 1 0 0,2 1-1 0 0,2-1 0 0 0,1 51 0 0 0,20 116 1706 0 0,-16-169-2696 0 0,17 124 254 0 0,-5-52-3039 0 0,-13-87 386 0 0,0-3-2636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10135 0 0,'0'-1'111'0'0,"0"1"0"0"0,0 0 0 0 0,0 0 0 0 0,0-1 0 0 0,0 1 0 0 0,0 0 0 0 0,0 0 0 0 0,0-1 0 0 0,0 1 0 0 0,0 0 0 0 0,0 0 0 0 0,0-1-1 0 0,0 1 1 0 0,0 0 0 0 0,0 0 0 0 0,0 0 0 0 0,1-1 0 0 0,-1 1 0 0 0,0 0 0 0 0,0 0 0 0 0,0 0 0 0 0,0-1 0 0 0,1 1 0 0 0,-1 0 0 0 0,0 0 0 0 0,0 0 0 0 0,0 0-1 0 0,1-1 1 0 0,-1 1 0 0 0,0 0 0 0 0,0 0 0 0 0,1 0 0 0 0,-1 0 0 0 0,13 0 2437 0 0,21 9-571 0 0,-24-5-2178 0 0,4 0 193 0 0,1-1 1 0 0,0 0-1 0 0,-1 0 0 0 0,1-2 0 0 0,0 0 0 0 0,18-1 0 0 0,-28 0-180 0 0,1-1-1 0 0,-1 0 1 0 0,1 0-1 0 0,-1-1 1 0 0,0 0-1 0 0,0 0 0 0 0,1 0 1 0 0,6-4-1 0 0,-8 3-250 0 0,0 0 0 0 0,-1 1 0 0 0,1-1-1 0 0,-1-1 1 0 0,0 1 0 0 0,0 0 0 0 0,0-1 0 0 0,0 0-1 0 0,-1 1 1 0 0,1-1 0 0 0,2-7 0 0 0,0-1-2591 0 0,-2 0-534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12583 0 0,'0'0'1135'0'0,"0"3"-932"0"0,2 67 3359 0 0,-11 90 1 0 0,0-11-362 0 0,6-114-2679 0 0,1 20 668 0 0,2-51-1125 0 0,0 0 1 0 0,0 1-1 0 0,1-1 1 0 0,0 0 0 0 0,0 0-1 0 0,0 0 1 0 0,0 0 0 0 0,1 0-1 0 0,3 7 1 0 0,-4-10-66 0 0,-1-1 0 0 0,0 0 0 0 0,0 0 0 0 0,1 0 0 0 0,-1 1 0 0 0,0-1 0 0 0,0 0 0 0 0,1 0 0 0 0,-1 0 0 0 0,0 0 0 0 0,1 0 0 0 0,-1 0 0 0 0,0 0 0 0 0,1 1 0 0 0,-1-1 0 0 0,0 0 0 0 0,1 0 0 0 0,-1 0 0 0 0,0 0 0 0 0,1 0 0 0 0,-1-1 0 0 0,0 1 0 0 0,1 0 0 0 0,-1 0 0 0 0,0 0 0 0 0,0 0 0 0 0,1 0 0 0 0,-1 0 0 0 0,0 0 0 0 0,1-1 0 0 0,-1 1 0 0 0,0 0 0 0 0,0 0 0 0 0,1 0 0 0 0,-1-1 0 0 0,0 1 0 0 0,0 0 0 0 0,1 0 0 0 0,-1-1 0 0 0,8-5-70 0 0,-1-1 0 0 0,0-1 1 0 0,0 1-1 0 0,-1-1 0 0 0,0 0 0 0 0,0 0 0 0 0,-1-1 0 0 0,5-10 0 0 0,0 1-29 0 0,53-112-1634 0 0,-56 112 1388 0 0,-1 3 26 0 0,0 0 0 0 0,1 1 0 0 0,1 0 0 0 0,0 0 0 0 0,18-22 0 0 0,-26 35 325 0 0,0 1-1 0 0,0 0 1 0 0,0-1-1 0 0,0 1 0 0 0,1 0 1 0 0,-1 0-1 0 0,0-1 1 0 0,0 1-1 0 0,1 0 1 0 0,-1 0-1 0 0,0 0 1 0 0,1-1-1 0 0,-1 1 0 0 0,0 0 1 0 0,0 0-1 0 0,1 0 1 0 0,-1 0-1 0 0,0 0 1 0 0,1 0-1 0 0,-1 0 0 0 0,0-1 1 0 0,1 1-1 0 0,-1 0 1 0 0,1 0-1 0 0,1 7 304 0 0,-4 11 247 0 0,-7 14 135 0 0,-7 44 0 0 0,14-63-599 0 0,1 0-1 0 0,0 0 1 0 0,1 0 0 0 0,0 0 0 0 0,1 0 0 0 0,4 19-1 0 0,-2-24-161 0 0,-1 0 0 0 0,1 0-1 0 0,1 0 1 0 0,0 0 0 0 0,0 0-1 0 0,0-1 1 0 0,1 0-1 0 0,0 0 1 0 0,0 0 0 0 0,9 8-1 0 0,-6-7-473 0 0,1 0-1 0 0,0-1 1 0 0,0 0-1 0 0,1 0 0 0 0,0-1 1 0 0,0 0-1 0 0,12 4 1 0 0,-19-8 257 0 0,0-1 0 0 0,0 0 0 0 0,0-1 1 0 0,0 1-1 0 0,0 0 0 0 0,0-1 0 0 0,1 0 1 0 0,-1 0-1 0 0,6 0 0 0 0,9-2-1388 0 0</inkml:trace>
  <inkml:trace contextRef="#ctx0" brushRef="#br0" timeOffset="1">579 273 3223 0 0,'-12'-10'513'0'0,"5"4"-449"0"0,-1 1-1 0 0,1 0 1 0 0,-14-7 0 0 0,18 11 935 0 0,0-1 0 0 0,0 1 1 0 0,-1 0-1 0 0,1 0 0 0 0,-1 1 0 0 0,1-1 0 0 0,-7 1 1 0 0,10 1-918 0 0,-1 0 1 0 0,1 0-1 0 0,0 1 0 0 0,-1-1 1 0 0,1 0-1 0 0,0 0 1 0 0,0 1-1 0 0,0-1 1 0 0,-1 0-1 0 0,2 0 1 0 0,-1 3-1 0 0,1 1-59 0 0,1 0 1 0 0,-1 0-1 0 0,1 0 1 0 0,0 0-1 0 0,1 0 1 0 0,-1-1-1 0 0,1 1 1 0 0,0-1-1 0 0,6 8 1 0 0,35 33 71 0 0,-43-44-90 0 0,52 42 717 0 0,-41-36-141 0 0,-2 1-1 0 0,1 0 1 0 0,-1 1 0 0 0,0 0 0 0 0,-1 1-1 0 0,0 0 1 0 0,8 13 0 0 0,-15-21-374 0 0,-1 0 1 0 0,0-1 0 0 0,0 1 0 0 0,0 0 0 0 0,-1 0 0 0 0,1 0 0 0 0,0 0 0 0 0,-1 0 0 0 0,1 0 0 0 0,-1 0 0 0 0,0 0-1 0 0,1 0 1 0 0,-1 0 0 0 0,0 0 0 0 0,0 0 0 0 0,-1 2 0 0 0,0-2-32 0 0,1 0 0 0 0,-1 0-1 0 0,0-1 1 0 0,0 1 0 0 0,0 0 0 0 0,-1-1-1 0 0,1 1 1 0 0,0-1 0 0 0,0 1 0 0 0,-1-1 0 0 0,1 0-1 0 0,-1 1 1 0 0,1-1 0 0 0,-1 0 0 0 0,0 0-1 0 0,-3 1 1 0 0,-11 6 481 0 0,-1 0 0 0 0,-33 8 0 0 0,-3 2-381 0 0,34-12-798 0 0,-22 6 1 0 0,28-9-482 0 0,-2 1-206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10 3679 0 0,'-4'-2'135'0'0,"0"1"-1"0"0,1-1 0 0 0,-1 1 0 0 0,0 0 0 0 0,0 0 1 0 0,0 0-1 0 0,0 1 0 0 0,-8-1 0 0 0,-16 3 4013 0 0,14-1-875 0 0,10 0-2884 0 0,1 0 0 0 0,-1 0 0 0 0,0 0 0 0 0,1 0-1 0 0,-1 0 1 0 0,1 1 0 0 0,-1 0 0 0 0,1-1 0 0 0,0 1 0 0 0,0 1 0 0 0,0-1 0 0 0,0 0-1 0 0,-4 5 1 0 0,2-2-242 0 0,0 0 0 0 0,0 1 0 0 0,0 0 0 0 0,1 0 1 0 0,-7 13-1 0 0,6-7-22 0 0,-1 1 1 0 0,2 0-1 0 0,-1 0 1 0 0,2 0 0 0 0,0 1-1 0 0,0-1 1 0 0,0 20-1 0 0,3-28-104 0 0,0 0 0 0 0,0 0 0 0 0,1 0 0 0 0,0 0 0 0 0,-1-1 0 0 0,2 1 0 0 0,-1 0 0 0 0,1-1 0 0 0,-1 1 0 0 0,5 7-1 0 0,-4-10-16 0 0,0 1 0 0 0,0 0 0 0 0,0-1 0 0 0,0 1 0 0 0,1-1 0 0 0,-1 1 0 0 0,1-1 0 0 0,0 0 0 0 0,0 0 0 0 0,-1 0 0 0 0,1-1 0 0 0,0 1 0 0 0,1-1 0 0 0,-1 0 0 0 0,0 1 0 0 0,6 0 0 0 0,-6-2-11 0 0,-1 0-1 0 0,0 0 1 0 0,1 0 0 0 0,-1 0-1 0 0,0 0 1 0 0,1-1-1 0 0,-1 1 1 0 0,0-1-1 0 0,1 0 1 0 0,-1 1 0 0 0,0-1-1 0 0,0 0 1 0 0,0 0-1 0 0,0-1 1 0 0,0 1 0 0 0,0 0-1 0 0,0-1 1 0 0,0 1-1 0 0,0-1 1 0 0,-1 1 0 0 0,3-4-1 0 0,6-6-40 0 0,-1 0 1 0 0,11-18-1 0 0,-13 18 20 0 0,-3 4 2 0 0,0 0-1 0 0,0 0 1 0 0,-1 0 0 0 0,0-1-1 0 0,0 1 1 0 0,0-1 0 0 0,2-15-1 0 0,-3 3 173 0 0,1-39 0 0 0,-5 55 514 0 0,-3 7 0 0 0,-2 9-88 0 0,5-5-499 0 0,0 0 1 0 0,0 0-1 0 0,1 0 0 0 0,0 0 0 0 0,0 0 0 0 0,1 1 1 0 0,0-1-1 0 0,0 0 0 0 0,1 0 0 0 0,0 0 1 0 0,0 1-1 0 0,1-1 0 0 0,-1 0 0 0 0,1-1 0 0 0,6 12 1 0 0,-6-12-343 0 0,1 1 0 0 0,0-1 0 0 0,1 0 0 0 0,0-1 0 0 0,0 1 1 0 0,0-1-1 0 0,0 0 0 0 0,1 0 0 0 0,0 0 0 0 0,0 0 0 0 0,0-1 0 0 0,1 0 1 0 0,-1 0-1 0 0,1 0 0 0 0,0-1 0 0 0,11 5 0 0 0,0-4-1626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 14511 0 0,'0'2'663'0'0,"-12"184"2588"0"0,8-87-401 0 0,5-69-2253 0 0,0-24-415 0 0,-1 1 0 0 0,0 0-1 0 0,-1 9 1 0 0,16-47-46 0 0,44-149-2086 0 0,-54 161 1582 0 0,1-4-529 0 0,12-29 0 0 0,-15 45 699 0 0,0 0-1 0 0,0 1 0 0 0,1-1 1 0 0,0 1-1 0 0,0 0 0 0 0,0 1 1 0 0,1-1-1 0 0,9-8 0 0 0,-12 13 196 0 0,-1 0 0 0 0,1 0 1 0 0,-1 0-1 0 0,1 0 0 0 0,-1 0 0 0 0,1 0 0 0 0,-1 1 0 0 0,1-1 0 0 0,0 1 0 0 0,-1-1 0 0 0,1 1 1 0 0,0-1-1 0 0,0 1 0 0 0,-1 0 0 0 0,1 0 0 0 0,0 0 0 0 0,0 0 0 0 0,-1 0 0 0 0,1 1 0 0 0,0-1 1 0 0,-1 0-1 0 0,1 1 0 0 0,0-1 0 0 0,-1 1 0 0 0,1 0 0 0 0,0-1 0 0 0,-1 1 0 0 0,1 0 0 0 0,-1 0 1 0 0,0 0-1 0 0,3 2 0 0 0,3 3 101 0 0,0 0 0 0 0,-1 0 0 0 0,0 1-1 0 0,8 11 1 0 0,-12-16-59 0 0,6 9 100 0 0,1-1 0 0 0,1 0 0 0 0,0 0 0 0 0,0-1 0 0 0,1 0 0 0 0,0-1 0 0 0,0 0 0 0 0,1-1 0 0 0,24 12 0 0 0,-30-17-89 0 0,-1 0 0 0 0,1 0 0 0 0,0 0 0 0 0,0-1 0 0 0,0 0 0 0 0,-1 0 0 0 0,1-1 0 0 0,0 1 0 0 0,0-1-1 0 0,0 0 1 0 0,0-1 0 0 0,0 0 0 0 0,0 1 0 0 0,0-2 0 0 0,0 1 0 0 0,-1-1 0 0 0,1 0 0 0 0,0 0 0 0 0,-1-1 0 0 0,0 1 0 0 0,1-1 0 0 0,-1 0-1 0 0,0-1 1 0 0,-1 1 0 0 0,7-7 0 0 0,-9 9-52 0 0,-1 0 0 0 0,1-1 0 0 0,-1 0 0 0 0,0 1 0 0 0,0-1 0 0 0,1 0 0 0 0,-1 1 0 0 0,0-1 0 0 0,0 0 0 0 0,-1 0 0 0 0,1 0 0 0 0,0 0 0 0 0,-1 0 0 0 0,1 0 0 0 0,-1 0 0 0 0,1 0 0 0 0,-1 0 0 0 0,0 0 0 0 0,0-1 0 0 0,0 1 0 0 0,0 0 0 0 0,-1 0 0 0 0,1 0 0 0 0,0 0 0 0 0,-1 0 0 0 0,1 0 0 0 0,-1 0 0 0 0,0 0 0 0 0,0 0 0 0 0,0 0 0 0 0,0 0 0 0 0,0 1 0 0 0,0-1 0 0 0,-2-2 0 0 0,1 2 5 0 0,1 0 1 0 0,-1 1 0 0 0,1-1 0 0 0,-1 1 0 0 0,0-1 0 0 0,0 1 0 0 0,1 0 0 0 0,-1 0 0 0 0,0 0 0 0 0,0 0 0 0 0,0 0 0 0 0,0 0-1 0 0,-1 0 1 0 0,1 1 0 0 0,0-1 0 0 0,0 1 0 0 0,0-1 0 0 0,0 1 0 0 0,-1 0 0 0 0,1 0 0 0 0,0 0 0 0 0,0 0 0 0 0,-1 0 0 0 0,1 1 0 0 0,0-1-1 0 0,0 1 1 0 0,0-1 0 0 0,0 1 0 0 0,0 0 0 0 0,0 0 0 0 0,0 0 0 0 0,-3 1 0 0 0,1 2 234 0 0,-1 0 1 0 0,0 0-1 0 0,1 1 1 0 0,0-1-1 0 0,0 1 1 0 0,0 0-1 0 0,0 0 1 0 0,1 0-1 0 0,0 1 1 0 0,0-1-1 0 0,-2 7 1 0 0,2-5-3 0 0,0 0 1 0 0,1 0-1 0 0,-1 0 1 0 0,2 1-1 0 0,-1-1 1 0 0,1 1-1 0 0,0 0 1 0 0,1 12-1 0 0,0-16-197 0 0,1 0 0 0 0,0 0 0 0 0,0 0 0 0 0,0 0 0 0 0,0-1 0 0 0,0 1 0 0 0,1 0 0 0 0,0-1 0 0 0,-1 1 0 0 0,2-1 0 0 0,-1 0 0 0 0,0 1 0 0 0,0-1 0 0 0,1 0 0 0 0,0 0 0 0 0,-1-1 0 0 0,1 1 0 0 0,0 0 0 0 0,1-1 0 0 0,-1 0 0 0 0,0 0 0 0 0,1 0 0 0 0,-1 0 0 0 0,1 0 0 0 0,7 1 0 0 0,4 2-58 0 0,0-2 1 0 0,1 0 0 0 0,0 0-1 0 0,-1-2 1 0 0,22 1-1 0 0,2-3-1140 0 0,58-7 1 0 0,-54 1-93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18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1 11023 0 0,'0'0'1002'0'0,"-22"10"448"0"0,16-3-981 0 0,0-1 0 0 0,0 1-1 0 0,0 0 1 0 0,1 1 0 0 0,0-1-1 0 0,0 1 1 0 0,1 0 0 0 0,-5 11-1 0 0,-22 72 867 0 0,28-83-1196 0 0,-12 54 278 0 0,2 0 0 0 0,2 0 0 0 0,4 1 0 0 0,2 1 0 0 0,3-1 0 0 0,2 0 0 0 0,12 81 0 0 0,-9-122-424 0 0,8 30 0 0 0,-9-45 1 0 0,0-1 1 0 0,0 1-1 0 0,0-1 0 0 0,1 0 1 0 0,0 0-1 0 0,1 0 0 0 0,-1-1 1 0 0,1 1-1 0 0,5 5 0 0 0,-7-10-173 0 0,-1 0-1 0 0,1 1 1 0 0,0-1-1 0 0,0 0 1 0 0,0 0-1 0 0,1 0 1 0 0,-1 0-1 0 0,0 0 1 0 0,0-1-1 0 0,0 1 1 0 0,1 0-1 0 0,-1-1 1 0 0,0 0-1 0 0,1 0 1 0 0,-1 0-1 0 0,0 0 1 0 0,1 0-1 0 0,-1 0 1 0 0,0 0-1 0 0,0-1 1 0 0,1 1-1 0 0,-1-1 1 0 0,0 0-1 0 0,0 1 1 0 0,0-1-1 0 0,1 0 1 0 0,-1 0-1 0 0,0-1 1 0 0,2-1-1 0 0,7-4-1732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2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9127 0 0,'0'0'3658'0'0,"1"6"-2013"0"0,7 25 20 0 0,-3-17-745 0 0,3 24 0 0 0,16 136 1239 0 0,-3-20-1796 0 0,4 31-3970 0 0,-23-171 2172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2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40 135 1839 0 0,'-28'-46'2400'0'0,"26"40"547"0"0,-1 1-1 0 0,1-1 0 0 0,-2-11 1115 0 0,7 10-1558 0 0,3 4-2228 0 0,0 0 1 0 0,1 0-1 0 0,-1 1 1 0 0,0 0 0 0 0,1 0-1 0 0,-1 0 1 0 0,1 1-1 0 0,0 0 1 0 0,8 0-1 0 0,8 1-145 0 0,32 3 0 0 0,4 1-597 0 0,-47-4-436 0 0,-1 0 0 0 0,18-4 1 0 0,-25 3 356 0 0,-1 0 0 0 0,1 0 1 0 0,0 0-1 0 0,-1 0 1 0 0,1-1-1 0 0,-1 1 0 0 0,1-1 1 0 0,-1 0-1 0 0,0 0 0 0 0,1 0 1 0 0,2-4-1 0 0,2-3-1037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2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7631 0 0,'0'0'348'0'0,"4"-13"128"0"0,-2 7 1594 0 0,-2 5-1954 0 0,1 1 0 0 0,-1 0 0 0 0,1 0 0 0 0,-1 0 0 0 0,0 0 0 0 0,1 0 0 0 0,-1 0 0 0 0,0 0 0 0 0,1 0 0 0 0,-1 0 0 0 0,0 0 0 0 0,1 0 0 0 0,-1 0 0 0 0,0 1 0 0 0,1-1 0 0 0,-1 0 0 0 0,0 0 0 0 0,1 0 0 0 0,-1 0 0 0 0,0 0 0 0 0,1 1 0 0 0,-1-1 0 0 0,0 0 0 0 0,0 0 0 0 0,1 1 0 0 0,-1-1 0 0 0,0 0 0 0 0,0 0 0 0 0,1 1 0 0 0,-1-1 0 0 0,0 1 0 0 0,11 8 1029 0 0,-7-2-822 0 0,1 1-1 0 0,-2-1 1 0 0,1 1 0 0 0,-1-1 0 0 0,0 1-1 0 0,-1 0 1 0 0,0 0 0 0 0,2 13 0 0 0,1 4 235 0 0,6 31 812 0 0,6 110 0 0 0,-15-132-1100 0 0,3 111 271 0 0,-3-143-627 0 0,1-7 21 0 0,3-7-41 0 0,2-20-462 0 0,-2 0-1 0 0,2-38 1 0 0,-5 45 211 0 0,0-8-67 0 0,-1 5 41 0 0,2-1 0 0 0,12-44 1 0 0,-12 63 364 0 0,-4 10 20 0 0,0-1 1 0 0,0 1-1 0 0,0 0 0 0 0,0 0 0 0 0,0-1 1 0 0,0 1-1 0 0,0 0 0 0 0,0 0 0 0 0,0-1 0 0 0,0 1 1 0 0,1 0-1 0 0,-1 0 0 0 0,0-1 0 0 0,0 1 1 0 0,0 0-1 0 0,0 0 0 0 0,1 0 0 0 0,-1 0 0 0 0,0-1 1 0 0,0 1-1 0 0,0 0 0 0 0,1 0 0 0 0,-1 0 1 0 0,0 0-1 0 0,0 0 0 0 0,1-1 0 0 0,-1 1 0 0 0,0 0 1 0 0,0 0-1 0 0,1 0 0 0 0,-1 0 0 0 0,0 0 1 0 0,0 0-1 0 0,1 0 0 0 0,-1 0 0 0 0,0 0 0 0 0,0 0 1 0 0,1 0-1 0 0,-1 0 0 0 0,0 0 0 0 0,0 0 1 0 0,1 0-1 0 0,-1 1 0 0 0,0-1 0 0 0,0 0 0 0 0,0 0 1 0 0,1 0-1 0 0,-1 0 0 0 0,0 0 0 0 0,0 0 1 0 0,1 1-1 0 0,-1-1 0 0 0,0 0 0 0 0,0 0 0 0 0,0 0 1 0 0,0 1-1 0 0,1-1 0 0 0,-1 0 0 0 0,0 0 1 0 0,0 0-1 0 0,0 1 0 0 0,0-1 0 0 0,6 7 107 0 0,-1 0 0 0 0,0 1 1 0 0,-1-1-1 0 0,1 1 0 0 0,-1 0 0 0 0,-1 0 0 0 0,0 1 0 0 0,0-1 0 0 0,3 15 0 0 0,-2-9 164 0 0,0 0 0 0 0,10 20 0 0 0,-4-13 1 0 0,2 1 0 0 0,1-2 0 0 0,0 0 0 0 0,20 22 0 0 0,-28-37-226 0 0,1 1-1 0 0,0-1 1 0 0,0 0-1 0 0,0 0 0 0 0,1-1 1 0 0,-1 0-1 0 0,10 5 1 0 0,-11-7-21 0 0,0-1 0 0 0,0 1 1 0 0,0-1-1 0 0,1 0 0 0 0,-1 0 1 0 0,0 0-1 0 0,0 0 1 0 0,1-1-1 0 0,-1 0 0 0 0,0-1 1 0 0,11-1-1 0 0,-11 1-19 0 0,0-1-1 0 0,0 1 1 0 0,-1-1-1 0 0,1-1 1 0 0,-1 1-1 0 0,1-1 1 0 0,-1 1 0 0 0,0-1-1 0 0,0 0 1 0 0,0-1-1 0 0,0 1 1 0 0,0-1-1 0 0,-1 0 1 0 0,6-8-1 0 0,-3 4-56 0 0,-1 0 0 0 0,0 0 0 0 0,-1-1 0 0 0,0 1 0 0 0,0-1-1 0 0,-1 0 1 0 0,2-11 0 0 0,-2 8-8 0 0,-1 0 0 0 0,-1 0 1 0 0,0 0-1 0 0,-1 0 0 0 0,0 0 0 0 0,-1-1 0 0 0,-2-11 0 0 0,1 15 14 0 0,0 1 0 0 0,0-1 0 0 0,-1 1 0 0 0,0 0 0 0 0,-1 0-1 0 0,1 0 1 0 0,-1 0 0 0 0,-1 0 0 0 0,0 1 0 0 0,-7-10 0 0 0,10 16 34 0 0,1-1 1 0 0,0 1-1 0 0,0 0 0 0 0,0-1 1 0 0,-1 1-1 0 0,1 0 1 0 0,-1 0-1 0 0,1 0 0 0 0,-1 0 1 0 0,1 0-1 0 0,-1 0 1 0 0,0 1-1 0 0,1-1 0 0 0,-1 0 1 0 0,0 1-1 0 0,0 0 1 0 0,-3-1-1 0 0,4 1 24 0 0,0 0 0 0 0,-1 0 0 0 0,1 1 0 0 0,0-1 0 0 0,0 0 0 0 0,-1 1 0 0 0,1-1 0 0 0,0 1 0 0 0,0 0 0 0 0,-1-1 0 0 0,1 1 0 0 0,0 0-1 0 0,0 0 1 0 0,0-1 0 0 0,0 1 0 0 0,0 0 0 0 0,0 0 0 0 0,-1 2 0 0 0,-1 1 83 0 0,1 0-1 0 0,0 0 0 0 0,-1 1 1 0 0,1-1-1 0 0,1 0 0 0 0,-1 1 1 0 0,1-1-1 0 0,0 1 0 0 0,0 0 1 0 0,0 0-1 0 0,0 9 0 0 0,1-1 133 0 0,1 0-1 0 0,1 0 1 0 0,0 0-1 0 0,0 0 1 0 0,2-1-1 0 0,-1 1 1 0 0,2-1-1 0 0,0 1 1 0 0,0-1 0 0 0,1-1-1 0 0,0 1 1 0 0,10 12-1 0 0,-11-18-186 0 0,-1-1-1 0 0,1 1 1 0 0,0-1-1 0 0,0 0 1 0 0,1-1-1 0 0,-1 1 1 0 0,1-1-1 0 0,0 0 1 0 0,1-1-1 0 0,-1 1 1 0 0,0-1-1 0 0,1 0 1 0 0,0-1-1 0 0,0 0 1 0 0,10 3-1 0 0,-4-3-237 0 0,1 0 0 0 0,-1-1 0 0 0,1 0 0 0 0,-1-1-1 0 0,1-1 1 0 0,-1 0 0 0 0,18-4 0 0 0,-4-1-1316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11455 0 0,'-18'1'1248'0'0,"11"0"-933"0"0,-1 0 0 0 0,1 1 0 0 0,0 0 0 0 0,0 0 0 0 0,0 0 0 0 0,1 1 0 0 0,-8 4 0 0 0,-44 30 972 0 0,39-25-1390 0 0,14-9 109 0 0,3-1 9 0 0,-1 0 1 0 0,1-1-1 0 0,0 1 1 0 0,0 0-1 0 0,0 0 1 0 0,0 0-1 0 0,0 0 1 0 0,-3 4 0 0 0,5-5 198 0 0,8 19 73 0 0,-3-15-244 0 0,0 0-1 0 0,1 1 1 0 0,0-2 0 0 0,0 1-1 0 0,0-1 1 0 0,0 0 0 0 0,0 0-1 0 0,11 4 1 0 0,7 6 54 0 0,110 63 2169 0 0,-130-74-2068 0 0,1 0 0 0 0,-1 0 0 0 0,0 1 0 0 0,0-1 0 0 0,0 1 0 0 0,-1 0 1 0 0,1 0-1 0 0,-1 0 0 0 0,0 0 0 0 0,4 8 0 0 0,-6-10-104 0 0,0 1 0 0 0,0-1-1 0 0,0 0 1 0 0,-1 1 0 0 0,1-1-1 0 0,-1 1 1 0 0,1-1 0 0 0,-1 1-1 0 0,0 0 1 0 0,0-1 0 0 0,-1 1-1 0 0,1-1 1 0 0,0 1 0 0 0,-1-1-1 0 0,1 0 1 0 0,-1 1 0 0 0,0-1-1 0 0,0 1 1 0 0,0-1 0 0 0,0 0-1 0 0,0 0 1 0 0,-1 1 0 0 0,-1 2-1 0 0,-3 1 11 0 0,1 0 0 0 0,-1-1 0 0 0,-1 0-1 0 0,1 0 1 0 0,-1 0 0 0 0,0 0 0 0 0,-11 5-1 0 0,-1 0-77 0 0,13-6-27 0 0,-1-1-1 0 0,1 0 0 0 0,-1-1 0 0 0,0 1 0 0 0,0-1 0 0 0,-10 1 0 0 0,-44 3-2303 0 0,61-6 2108 0 0,-1 0 0 0 0,0 1 0 0 0,0-1 0 0 0,1 0 0 0 0,-1 0 0 0 0,0 0 0 0 0,0 0 0 0 0,1-1 0 0 0,-1 1 0 0 0,0 0 0 0 0,1 0 0 0 0,-1 0 0 0 0,0-1 0 0 0,1 1 1 0 0,-1 0-1 0 0,0 0 0 0 0,1-1 0 0 0,-1 1 0 0 0,0-1 0 0 0,1 1 0 0 0,-1-1 0 0 0,1 1 0 0 0,-1-1 0 0 0,1 1 0 0 0,-1-1 0 0 0,1 1 0 0 0,-1-1 0 0 0,1 1 0 0 0,0-1 0 0 0,-1 0 0 0 0,1 0 0 0 0,-1-7-5995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28 919 0 0,'11'-10'6243'0'0,"-11"9"-5970"0"0,1 1 0 0 0,-1-1-1 0 0,0 1 1 0 0,0 0 0 0 0,0-1 0 0 0,1 1-1 0 0,-1-1 1 0 0,0 1 0 0 0,0-1 0 0 0,0 1 0 0 0,0 0-1 0 0,0-1 1 0 0,0 1 0 0 0,0-1 0 0 0,0 1-1 0 0,0-1 1 0 0,0 1 0 0 0,0-1 0 0 0,0 1-1 0 0,-1 0 1 0 0,1-1 0 0 0,0 1 0 0 0,0-1 0 0 0,0 1-1 0 0,-1-1 1 0 0,1 1 0 0 0,0 0 0 0 0,0-1-1 0 0,-1 1 1 0 0,1 0 0 0 0,0-1 0 0 0,-1 1-1 0 0,0-1 1 0 0,0 1-18 0 0,0-1 0 0 0,-1 1 0 0 0,1-1-1 0 0,-1 1 1 0 0,1 0 0 0 0,-1-1 0 0 0,1 1-1 0 0,-1 0 1 0 0,1 0 0 0 0,-3 0 0 0 0,-4 1-41 0 0,1 0 1 0 0,0 1-1 0 0,-12 3 1 0 0,6 1 71 0 0,0 0 0 0 0,0 1 0 0 0,0 1 0 0 0,1 0 1 0 0,-14 12-1 0 0,20-15-218 0 0,0 0-1 0 0,1 1 1 0 0,-1 0 0 0 0,1 0 0 0 0,0 0-1 0 0,1 1 1 0 0,-1 0 0 0 0,1 0 0 0 0,1 0-1 0 0,-6 13 1 0 0,8-17-63 0 0,0 0-1 0 0,0 0 1 0 0,1 0 0 0 0,-1 1-1 0 0,1-1 1 0 0,0 0-1 0 0,-1 0 1 0 0,1 1 0 0 0,1-1-1 0 0,-1 0 1 0 0,0 1-1 0 0,1-1 1 0 0,0 0 0 0 0,0 0-1 0 0,0 0 1 0 0,0 0-1 0 0,0 1 1 0 0,0-2 0 0 0,1 1-1 0 0,0 0 1 0 0,-1 0-1 0 0,1 0 1 0 0,0-1 0 0 0,1 1-1 0 0,-1-1 1 0 0,0 1-1 0 0,1-1 1 0 0,4 3-1 0 0,-4-2 0 0 0,1-1 0 0 0,0 0 0 0 0,0 0 0 0 0,0 0 0 0 0,1 0 0 0 0,-1-1 0 0 0,0 1-1 0 0,1-1 1 0 0,-1 0 0 0 0,0-1 0 0 0,1 1 0 0 0,-1-1 0 0 0,1 0 0 0 0,0 0-1 0 0,-1 0 1 0 0,1 0 0 0 0,-1-1 0 0 0,0 0 0 0 0,8-2 0 0 0,-6 1 0 0 0,-1 0 0 0 0,1-1 0 0 0,-1 1 0 0 0,0-1 0 0 0,1 0 0 0 0,-1 0 0 0 0,-1-1 1 0 0,1 1-1 0 0,0-1 0 0 0,-1 0 0 0 0,0-1 0 0 0,0 1 0 0 0,0-1 0 0 0,4-6 0 0 0,-4 4 23 0 0,0-1-1 0 0,-1 0 1 0 0,0 0 0 0 0,0 0-1 0 0,-1 0 1 0 0,0 0 0 0 0,0 0-1 0 0,0-13 1 0 0,-1 17-9 0 0,-1 0 0 0 0,0 0-1 0 0,0-1 1 0 0,0 1 0 0 0,0 0-1 0 0,-1 0 1 0 0,0 0 0 0 0,0 0-1 0 0,0-1 1 0 0,0 1 0 0 0,-1 0-1 0 0,1 1 1 0 0,-1-1 0 0 0,0 0-1 0 0,0 0 1 0 0,-1 1 0 0 0,1-1-1 0 0,-5-4 1 0 0,7 8 6 0 0,-1-1 0 0 0,1 1-1 0 0,0 0 1 0 0,-1 0 0 0 0,1-1 0 0 0,0 1-1 0 0,-1 0 1 0 0,1-1 0 0 0,-1 1-1 0 0,1 0 1 0 0,0 0 0 0 0,-1 0 0 0 0,1 0-1 0 0,-1-1 1 0 0,1 1 0 0 0,-1 0 0 0 0,1 0-1 0 0,-1 0 1 0 0,1 0 0 0 0,-1 0 0 0 0,1 0-1 0 0,-1 0 1 0 0,1 0 0 0 0,-1 0-1 0 0,1 0 1 0 0,0 0 0 0 0,-1 1 0 0 0,1-1-1 0 0,-2 0 1 0 0,1 1 9 0 0,1 0 0 0 0,-1 0 0 0 0,0-1 1 0 0,0 1-1 0 0,0 0 0 0 0,1 0 0 0 0,-1 0 0 0 0,1 0 0 0 0,-1 0 0 0 0,0 0 0 0 0,1 0 1 0 0,-1 2-1 0 0,0 1 25 0 0,-1 0 1 0 0,1 1 0 0 0,0-1-1 0 0,1 1 1 0 0,-1 8 0 0 0,1-3-127 0 0,1 0 0 0 0,1 0 0 0 0,0 0 0 0 0,1-1 0 0 0,-1 1 0 0 0,2 0 0 0 0,-1-1 0 0 0,1 0 0 0 0,1 0 0 0 0,0 0 0 0 0,0 0 0 0 0,1-1 0 0 0,0 0 0 0 0,0 0 0 0 0,1 0 0 0 0,0-1 0 0 0,0 0 0 0 0,1-1 0 0 0,16 12 0 0 0,-21-16-322 0 0,-1-1-1 0 0,1 1 1 0 0,0-1 0 0 0,-1 0-1 0 0,1 0 1 0 0,0 0 0 0 0,0 0-1 0 0,0 0 1 0 0,0-1 0 0 0,0 1-1 0 0,0-1 1 0 0,0 0 0 0 0,0 0 0 0 0,3 0-1 0 0,4-2-6233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8287 0 0,'0'0'639'0'0,"0"2"-170"0"0,11 88 8008 0 0,22 145-3270 0 0,-32-231-5154 0 0,0-2-28 0 0,-1-1 0 0 0,0 1-1 0 0,1 0 1 0 0,0-1 0 0 0,-1 1-1 0 0,1-1 1 0 0,0 1 0 0 0,0-1-1 0 0,1 3 1 0 0,8-21 111 0 0,2-23-598 0 0,-2 0 0 0 0,10-79-1 0 0,-17 98 333 0 0,1-7-99 0 0,-3 14 159 0 0,0 0 0 0 0,2 1 1 0 0,-1-1-1 0 0,2 1 0 0 0,0 0 1 0 0,0 0-1 0 0,9-18 0 0 0,-12 30 161 0 0,1 2-64 0 0,-1 0 1 0 0,1 0 0 0 0,-1 0-1 0 0,1 0 1 0 0,-1 0 0 0 0,0 0-1 0 0,1 1 1 0 0,-1-1 0 0 0,0 0-1 0 0,0 1 1 0 0,0-1-1 0 0,0 1 1 0 0,0 0 0 0 0,0-1-1 0 0,0 1 1 0 0,0-1 0 0 0,-1 1-1 0 0,1 0 1 0 0,0 2 0 0 0,9 37 246 0 0,-9-37-226 0 0,16 120 887 0 0,-2-10-333 0 0,-6-75-373 0 0,-8-38-124 0 0,6-17-570 0 0,9-49 249 0 0,-10 47 61 0 0,-2 1 1 0 0,0-1-1 0 0,-1 0 0 0 0,1-28 0 0 0,-1 13-90 0 0,0-3-77 0 0,-3 19 80 0 0,2 0 0 0 0,0 0 0 0 0,9-30 0 0 0,-11 46 242 0 0,0 1 0 0 0,0 0 0 0 0,0 0-1 0 0,0 0 1 0 0,0 0 0 0 0,0-1 0 0 0,0 1 0 0 0,0 0 0 0 0,0 0 0 0 0,0 0 0 0 0,0 0 0 0 0,1-1 0 0 0,-1 1 0 0 0,0 0-1 0 0,0 0 1 0 0,0 0 0 0 0,0 0 0 0 0,0 0 0 0 0,0 0 0 0 0,1-1 0 0 0,-1 1 0 0 0,0 0 0 0 0,0 0 0 0 0,0 0 0 0 0,0 0-1 0 0,0 0 1 0 0,1 0 0 0 0,-1 0 0 0 0,0 0 0 0 0,0 0 0 0 0,0 0 0 0 0,0 0 0 0 0,1 0 0 0 0,-1 0 0 0 0,0 0 0 0 0,0 0-1 0 0,0 0 1 0 0,0 0 0 0 0,1 0 0 0 0,-1 0 0 0 0,0 0 0 0 0,0 0 0 0 0,0 0 0 0 0,0 0 0 0 0,1 0 0 0 0,-1 0 0 0 0,0 0-1 0 0,0 0 1 0 0,0 0 0 0 0,0 1 0 0 0,1-1 0 0 0,-1 0 0 0 0,0 0 0 0 0,0 0 0 0 0,0 0 0 0 0,0 0 0 0 0,0 0 0 0 0,0 1-1 0 0,0-1 1 0 0,0 0 0 0 0,1 0 0 0 0,-1 0 0 0 0,0 0 0 0 0,0 1 0 0 0,5 7 74 0 0,-5-8-71 0 0,58 125 971 0 0,-51-112-923 0 0,1 0 0 0 0,0-1 0 0 0,1-1 0 0 0,0 1-1 0 0,20 18 1 0 0,-23-25-23 0 0,-1 0-1 0 0,1-1 0 0 0,0 0 1 0 0,0 0-1 0 0,1 0 0 0 0,-1 0 1 0 0,1-1-1 0 0,0 0 0 0 0,0-1 1 0 0,0 1-1 0 0,0-1 0 0 0,0-1 1 0 0,12 2-1 0 0,-13-3-1 0 0,-1 0 1 0 0,1-1-1 0 0,-1 0 0 0 0,1 0 0 0 0,-1 0 0 0 0,0-1 1 0 0,1 1-1 0 0,-1-1 0 0 0,0-1 0 0 0,0 1 1 0 0,0-1-1 0 0,0 0 0 0 0,-1 0 0 0 0,6-4 0 0 0,-1-1-34 0 0,0 0 0 0 0,0 0 0 0 0,-1-1 0 0 0,0-1-1 0 0,9-13 1 0 0,-12 15-51 0 0,-1 1-1 0 0,0-1 0 0 0,0 0 1 0 0,-1 0-1 0 0,0 0 1 0 0,0-1-1 0 0,-1 1 0 0 0,2-13 1 0 0,-4 16 24 0 0,1 0 0 0 0,-1 0 0 0 0,0 0 1 0 0,0 1-1 0 0,0-1 0 0 0,-1 0 0 0 0,0 0 0 0 0,0 0 1 0 0,0 1-1 0 0,0-1 0 0 0,-1 0 0 0 0,0 1 0 0 0,0-1 1 0 0,0 1-1 0 0,0 0 0 0 0,-5-6 0 0 0,6 9 38 0 0,0-1 0 0 0,0 1 0 0 0,0 0 0 0 0,0 0 0 0 0,0 0 0 0 0,0 0-1 0 0,0 0 1 0 0,0 0 0 0 0,0 0 0 0 0,-1 0 0 0 0,1 1 0 0 0,0-1 0 0 0,-1 0 0 0 0,1 1 0 0 0,-1-1-1 0 0,1 1 1 0 0,-1-1 0 0 0,1 1 0 0 0,-1 0 0 0 0,1 0 0 0 0,-1 0 0 0 0,1-1 0 0 0,-1 2 0 0 0,1-1-1 0 0,-1 0 1 0 0,1 0 0 0 0,-1 0 0 0 0,1 1 0 0 0,-1-1 0 0 0,1 0 0 0 0,-1 1 0 0 0,1 0 0 0 0,0-1-1 0 0,-1 1 1 0 0,1 0 0 0 0,0 0 0 0 0,0-1 0 0 0,-1 1 0 0 0,1 0 0 0 0,0 0 0 0 0,0 1 0 0 0,0-1-1 0 0,-1 2 1 0 0,-2 0 116 0 0,1 1-1 0 0,0 0 1 0 0,0 1-1 0 0,1-1 1 0 0,-1 0-1 0 0,1 1 1 0 0,0 0 0 0 0,0-1-1 0 0,0 1 1 0 0,1 0-1 0 0,0 0 1 0 0,-1 5-1 0 0,1 1 45 0 0,1 0-1 0 0,1-1 1 0 0,0 1 0 0 0,0-1-1 0 0,1 1 1 0 0,0-1 0 0 0,1 0-1 0 0,0 0 1 0 0,1 0 0 0 0,0 0-1 0 0,1 0 1 0 0,0-1 0 0 0,6 10-1 0 0,-7-14-139 0 0,0 1-1 0 0,0-1 0 0 0,1 0 1 0 0,-1 0-1 0 0,1 0 0 0 0,0 0 1 0 0,1-1-1 0 0,-1 0 0 0 0,1 0 0 0 0,-1-1 1 0 0,1 1-1 0 0,0-1 0 0 0,1 0 1 0 0,-1-1-1 0 0,0 0 0 0 0,1 0 1 0 0,0 0-1 0 0,-1-1 0 0 0,1 0 0 0 0,0 0 1 0 0,8 0-1 0 0,2-2-410 0 0,0-2-1 0 0,-1 1 1 0 0,1-2-1 0 0,-1 0 1 0 0,17-7-1 0 0,-1-1-836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260 111 1839 0 0,'-15'-1'372'0'0,"13"0"-8"0"0,0 1 0 0 0,0-1 0 0 0,0 0 0 0 0,0 1 0 0 0,0-1 0 0 0,0 0 0 0 0,0 0 0 0 0,1 0 0 0 0,-1 0 0 0 0,0-1 0 0 0,0 1 0 0 0,1 0 0 0 0,-1-1 0 0 0,1 1 0 0 0,-2-3 0 0 0,-2-2 183 0 0,1-1 0 0 0,0 1 0 0 0,-3-8 0 0 0,5 9-177 0 0,0 1 0 0 0,0 0 1 0 0,0 0-1 0 0,-1 0 1 0 0,1 0-1 0 0,-1 0 1 0 0,0 0-1 0 0,0 1 1 0 0,-7-6-1 0 0,7 7-147 0 0,0 0 0 0 0,-1 1 0 0 0,1-1-1 0 0,-1 1 1 0 0,0 0 0 0 0,1 0 0 0 0,-1 0 0 0 0,0 0-1 0 0,1 1 1 0 0,-1-1 0 0 0,0 1 0 0 0,0 0 0 0 0,0 0-1 0 0,1 1 1 0 0,-1-1 0 0 0,0 1 0 0 0,0 0 0 0 0,1 0-1 0 0,-1 0 1 0 0,1 0 0 0 0,-1 0 0 0 0,1 1-1 0 0,-1 0 1 0 0,-4 3 0 0 0,3-2-98 0 0,0 0 0 0 0,0 1-1 0 0,0 0 1 0 0,1 0 0 0 0,-1 0 0 0 0,1 1-1 0 0,0-1 1 0 0,0 1 0 0 0,0 0 0 0 0,1 0-1 0 0,0 1 1 0 0,0-1 0 0 0,0 1 0 0 0,-2 8 0 0 0,3-8-105 0 0,1 1 0 0 0,0 0 1 0 0,0 0-1 0 0,1 0 0 0 0,0 0 1 0 0,0 0-1 0 0,1 0 0 0 0,0 0 0 0 0,0-1 1 0 0,0 1-1 0 0,1 0 0 0 0,0-1 1 0 0,1 1-1 0 0,-1-1 0 0 0,1 1 1 0 0,0-1-1 0 0,1 0 0 0 0,5 7 1 0 0,-6-9-9 0 0,0 1 1 0 0,0-1-1 0 0,1 0 1 0 0,0 0-1 0 0,0 0 1 0 0,0-1-1 0 0,0 1 1 0 0,1-1-1 0 0,0 0 1 0 0,-1 0-1 0 0,1-1 1 0 0,0 1 0 0 0,0-1-1 0 0,0 0 1 0 0,0-1-1 0 0,1 1 1 0 0,-1-1-1 0 0,0 0 1 0 0,1 0-1 0 0,-1-1 1 0 0,1 1-1 0 0,-1-1 1 0 0,10-1-1 0 0,-9 0-34 0 0,-1 0 1 0 0,0-1-1 0 0,0 1 0 0 0,1-1 0 0 0,-1 0 1 0 0,0 0-1 0 0,-1-1 0 0 0,1 1 0 0 0,0-1 0 0 0,-1 0 1 0 0,1-1-1 0 0,-1 1 0 0 0,0-1 0 0 0,0 1 0 0 0,-1-1 1 0 0,1-1-1 0 0,5-6 0 0 0,-6 5 2 0 0,1 0 0 0 0,-1 1 0 0 0,1-1 0 0 0,-2-1 0 0 0,1 1 0 0 0,-1 0 0 0 0,0-1 0 0 0,3-12 0 0 0,-3 1 25 0 0,-1 1 0 0 0,0-20 0 0 0,-1 36 415 0 0,-1 1-368 0 0,0 1 0 0 0,0-1 0 0 0,0 1 0 0 0,0-1 1 0 0,0 1-1 0 0,0-1 0 0 0,0 1 0 0 0,0 0 0 0 0,0 0 0 0 0,0-1 0 0 0,0 1 1 0 0,0 0-1 0 0,0 0 0 0 0,1 0 0 0 0,-1 0 0 0 0,0 1 0 0 0,-12 18 303 0 0,10-12-290 0 0,0-1-1 0 0,1 1 1 0 0,-1 0-1 0 0,1 0 1 0 0,1 0 0 0 0,0 0-1 0 0,0 0 1 0 0,0 1-1 0 0,1-1 1 0 0,0 0 0 0 0,1 0-1 0 0,0 0 1 0 0,0 0-1 0 0,1 0 1 0 0,0 0 0 0 0,0 0-1 0 0,5 11 1 0 0,-3-11-292 0 0,-1-1 0 0 0,1 0-1 0 0,0 0 1 0 0,0 0 0 0 0,1-1 0 0 0,0 0 0 0 0,11 12 0 0 0,-11-14-490 0 0,-1-1 1 0 0,1 1-1 0 0,-1-1 0 0 0,1 0 1 0 0,0 0-1 0 0,0-1 0 0 0,1 1 0 0 0,-1-1 1 0 0,0 0-1 0 0,1 0 0 0 0,9 1 1 0 0,2-1-5294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26 9215 0 0,'-94'-18'4634'0'0,"77"15"-3065"0"0,14 2-1406 0 0,1 0 0 0 0,-1 0 0 0 0,0 1 1 0 0,1-1-1 0 0,-1 1 0 0 0,0 0 0 0 0,1 0 1 0 0,-1 0-1 0 0,0 0 0 0 0,1 0 1 0 0,-1 1-1 0 0,0-1 0 0 0,1 1 0 0 0,-1 0 1 0 0,-3 1-1 0 0,6-1-157 0 0,0 0 1 0 0,1 0-1 0 0,-1 0 0 0 0,0 0 1 0 0,1 1-1 0 0,-1-1 1 0 0,1 0-1 0 0,-1 0 0 0 0,1 0 1 0 0,-1 0-1 0 0,1 0 0 0 0,0-1 1 0 0,1 3-1 0 0,20 19-22 0 0,1-1-1 0 0,50 33 1 0 0,-41-30 490 0 0,31 27 0 0 0,-37-29 38 0 0,13 13 703 0 0,-35-31-967 0 0,-1 0-1 0 0,1 0 1 0 0,-1 0 0 0 0,0 1-1 0 0,0-1 1 0 0,-1 1-1 0 0,3 6 1 0 0,-4-9-127 0 0,0 0 0 0 0,-1 0 0 0 0,1 0 0 0 0,-1 0 0 0 0,0 0 0 0 0,1 0 1 0 0,-1 0-1 0 0,0 1 0 0 0,0-1 0 0 0,-1 0 0 0 0,1 0 0 0 0,0 0 0 0 0,-1 0 0 0 0,1 0 0 0 0,-2 4 0 0 0,0-3 14 0 0,0 1 0 0 0,0-1 0 0 0,0 0-1 0 0,0 0 1 0 0,-1 0 0 0 0,1 0 0 0 0,-1 0-1 0 0,-3 3 1 0 0,-2 0 25 0 0,0-1 0 0 0,0 1 0 0 0,0-1 0 0 0,0-1-1 0 0,-1 1 1 0 0,-12 3 0 0 0,7-4-196 0 0,-1 0 0 0 0,0-1 0 0 0,-22 2 0 0 0,1-3-8182 0 0,26-3 192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0,'0'0'499'0'0,"1"10"1001"0"0,14 68 6733 0 0,-8-41-7626 0 0,5 53 0 0 0,-11-78-1935 0 0,1-1-4622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17 6911 0 0,'0'0'304'0'0,"-6"-4"64"0"0,-3 0-296 0 0,1 0-72 0 0,-8-1 7856 0 0,24 5-7856 0 0,0 1 0 0 0,2 1-1256 0 0,3 0-232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18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70 12783 0 0,'0'0'1158'0'0,"-2"11"-866"0"0,-5 47 794 0 0,2-1 0 0 0,3 1 1 0 0,6 62-1 0 0,-3-100-1044 0 0,-1-12 21 0 0,0 1 0 0 0,1-1-1 0 0,0 0 1 0 0,4 16 0 0 0,-5-23 110 0 0,1-2-158 0 0,0 0 0 0 0,0 0 0 0 0,-1-1 0 0 0,1 1 0 0 0,-1 0 1 0 0,1 0-1 0 0,-1-1 0 0 0,1 1 0 0 0,-1 0 0 0 0,0 0 0 0 0,1-1 0 0 0,-1 1 0 0 0,0-1 0 0 0,0-1 0 0 0,0 2-1 0 0,2-15-61 0 0,-1 0 1 0 0,0 0-1 0 0,-2 0 0 0 0,-2-19 1 0 0,-15-65-53 0 0,4 27-42 0 0,11 55 149 0 0,-4-27 24 0 0,7 41 68 0 0,0 1 0 0 0,0 0 0 0 0,0 0 1 0 0,0-1-1 0 0,0 1 0 0 0,1 0 0 0 0,0 0 0 0 0,0 0 0 0 0,0 0 0 0 0,2-6 0 0 0,-2 7-32 0 0,0 1 1 0 0,1-1-1 0 0,-1 1 0 0 0,0 0 1 0 0,1-1-1 0 0,-1 1 0 0 0,1 0 0 0 0,-1 0 1 0 0,1 0-1 0 0,-1 0 0 0 0,1 0 0 0 0,0 0 1 0 0,3 0-1 0 0,27-8 307 0 0,-15 5-306 0 0,-4 1-417 0 0,9-4 589 0 0,28-4-1 0 0,-43 10-1417 0 0,1 0-1 0 0,-1 1 1 0 0,1 0 0 0 0,10 1 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20 129 6911 0 0,'2'7'201'0'0,"0"0"-1"0"0,-1 0 1 0 0,0 0-1 0 0,0 0 1 0 0,-1 0-1 0 0,-1 14 1 0 0,-8 44 3931 0 0,6-47-2430 0 0,-1 2-540 0 0,0-1 778 0 0,-1 37 0 0 0,5-54-1022 0 0,7-3-593 0 0,-4-1-318 0 0,0 0 0 0 0,0 0 0 0 0,0 0 0 0 0,0-1 0 0 0,0 1 0 0 0,-1-1 0 0 0,1 1 0 0 0,-1-1 0 0 0,4-5 0 0 0,8-9-5 0 0,-7 10-61 0 0,-1 0-1 0 0,0-1 1 0 0,-1 0-1 0 0,6-11 1 0 0,4-4-115 0 0,51-97-855 0 0,-14 21 445 0 0,-34 76 765 0 0,-17 22-137 0 0,0 0 0 0 0,0 0 1 0 0,-1 0-1 0 0,1 0 1 0 0,0 1-1 0 0,1-1 0 0 0,-1 0 1 0 0,0 1-1 0 0,0-1 0 0 0,0 1 1 0 0,0-1-1 0 0,0 1 0 0 0,1 0 1 0 0,-1-1-1 0 0,0 1 0 0 0,0 0 1 0 0,0 0-1 0 0,1 0 1 0 0,1 0-1 0 0,-2 1 29 0 0,1-1 0 0 0,-1 1 0 0 0,0 0 0 0 0,1 0-1 0 0,-1 0 1 0 0,0 0 0 0 0,0 0 0 0 0,0 1 0 0 0,0-1 0 0 0,0 0 0 0 0,0 1 0 0 0,0-1 0 0 0,-1 0 0 0 0,1 1 0 0 0,1 1 0 0 0,-2-1 29 0 0,11 21 746 0 0,13 44 0 0 0,-9-22-373 0 0,2 2-280 0 0,17 46 173 0 0,-27-76-790 0 0,1 0 0 0 0,1-1 0 0 0,14 19 0 0 0,-5-12-1264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26 11055 0 0,'-3'-2'219'0'0,"-1"-1"0"0"0,2 0 0 0 0,-2 1 0 0 0,1 1 0 0 0,0-2 0 0 0,-1 1 0 0 0,1 0 0 0 0,-1 1 0 0 0,0 0 0 0 0,1 0 0 0 0,-2 0 0 0 0,2 0 0 0 0,-1 0 0 0 0,0 0 0 0 0,0 1 0 0 0,0 0 0 0 0,0 0 0 0 0,0 0 0 0 0,0 0 0 0 0,0 1 0 0 0,1 0 0 0 0,-2 0 0 0 0,1 0 0 0 0,1 0 0 0 0,-1 0 0 0 0,-4 3 0 0 0,1-1 97 0 0,-1 0 0 0 0,1 2 0 0 0,0-1 0 0 0,0 1 1 0 0,1-1-1 0 0,0 2 0 0 0,-1-1 0 0 0,1 1 0 0 0,0 0 0 0 0,1 0 1 0 0,-8 13-1 0 0,4-3-93 0 0,0 0 1 0 0,2 1-1 0 0,1 0 0 0 0,0 0 1 0 0,1 1-1 0 0,1-1 1 0 0,-4 27-1 0 0,5-11 97 0 0,1-2 0 0 0,2 2 1 0 0,5 42-1 0 0,-4-59-218 0 0,2 0 1 0 0,1 0-1 0 0,-1-1 1 0 0,2 1 0 0 0,6 15-1 0 0,-5-20-32 0 0,-1-1 1 0 0,1 1-1 0 0,0-2 0 0 0,1 1 0 0 0,-1-1 1 0 0,3 0-1 0 0,12 13 0 0 0,-14-15-42 0 0,2 0 0 0 0,-1-1 0 0 0,0-1 0 0 0,0 2 0 0 0,1-3 0 0 0,0 1 0 0 0,0-1 0 0 0,0 1 0 0 0,1-3 0 0 0,0 2 0 0 0,-1-1 0 0 0,1-1 0 0 0,10 1 0 0 0,0 0 41 0 0,-10-1-98 0 0,-1-1 1 0 0,1-1 0 0 0,0 0 0 0 0,12 0 0 0 0,-6-1-299 0 0,-5-1-527 0 0,1 1 0 0 0,21-6 0 0 0,-31 6 441 0 0,2 0 1 0 0,0-1-1 0 0,-2 0 0 0 0,2 1 1 0 0,-1 0-1 0 0,0-1 0 0 0,0-1 1 0 0,0 1-1 0 0,-1 1 0 0 0,1-2 1 0 0,0 0-1 0 0,-1 0 0 0 0,4-4 1 0 0,2-6-5818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0,'0'0'919'0'0,"4"7"-742"0"0,36 118 3884 0 0,-4 0 0 0 0,20 140 0 0 0,-9-12-2993 0 0,-43-236-1018 0 0,5 34 193 0 0,-9-49-114 0 0,9-17-69 0 0,-5-3-160 0 0,0-1-1 0 0,-2 1 0 0 0,2-33 1 0 0,0 3-98 0 0,-3 24 63 0 0,15-86-219 0 0,-14 99 340 0 0,2-2 1 0 0,0 1-1 0 0,-1 2 1 0 0,2-2-1 0 0,0 1 1 0 0,13-21-1 0 0,-16 30 37 0 0,0-1-1 0 0,0 1 0 0 0,-1 0 0 0 0,1 0 0 0 0,0-1 0 0 0,1 1 0 0 0,-1 0 0 0 0,5-2 0 0 0,-6 3 0 0 0,0 1-1 0 0,0-1 0 0 0,0 1 1 0 0,0-1-1 0 0,1 1 0 0 0,-1 0 1 0 0,0 0-1 0 0,0-1 0 0 0,0 1 1 0 0,0 0-1 0 0,0 0 0 0 0,1 0 1 0 0,-1 1-1 0 0,0-1 0 0 0,0 0 1 0 0,0 0-1 0 0,0 1 0 0 0,0-1 1 0 0,0 1-1 0 0,0-1 0 0 0,1 1 1 0 0,-1-1-1 0 0,0 1 0 0 0,0 0 0 0 0,1 1 1 0 0,5 4 53 0 0,0 0 0 0 0,0 1 1 0 0,-1 0-1 0 0,0 1 0 0 0,0-1 1 0 0,6 12-1 0 0,26 55 65 0 0,-32-62-138 0 0,-1-1-22 0 0,53 103-133 0 0,-48-98-830 0 0,0-1 1 0 0,1 1-1 0 0,0-1 0 0 0,24 22 1 0 0,-31-34 365 0 0,0 1 1 0 0,0 0 0 0 0,1-2 0 0 0,-1 1 0 0 0,1 0 0 0 0,-1 0 0 0 0,2-2 0 0 0,-2 1 0 0 0,1 0-1 0 0,10 2 1 0 0,9-3-4572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14 11055 0 0,'-3'-1'145'0'0,"0"-1"-1"0"0,2 0 1 0 0,-2 1-1 0 0,0-1 1 0 0,1 1-1 0 0,-1 1 1 0 0,0-1-1 0 0,0 0 1 0 0,1 0-1 0 0,-1 0 1 0 0,0 1 0 0 0,1-1-1 0 0,-2 1 1 0 0,-2 0-1 0 0,2 1 231 0 0,1 0 1 0 0,-1 0-1 0 0,-1 1 0 0 0,2-2 1 0 0,0 2-1 0 0,0 0 0 0 0,-1 0 0 0 0,0 0 1 0 0,2-1-1 0 0,-6 6 0 0 0,2-2-98 0 0,0 1 0 0 0,0 0 0 0 0,1 0 0 0 0,0 0 0 0 0,0 1 0 0 0,1 0 0 0 0,-1 0 0 0 0,1 0-1 0 0,0 1 1 0 0,1 0 0 0 0,-4 10 0 0 0,3-3-79 0 0,0-1 0 0 0,0 2 0 0 0,2-2 0 0 0,0 2 0 0 0,0 20 0 0 0,2-29-161 0 0,1 0 1 0 0,-1 0-1 0 0,2 1 0 0 0,-1-1 1 0 0,0 1-1 0 0,2-1 0 0 0,-1 0 1 0 0,1-1-1 0 0,0 2 0 0 0,0-2 1 0 0,1 1-1 0 0,5 6 0 0 0,-8-11-32 0 0,1 1 0 0 0,0 0 0 0 0,1-1 1 0 0,-2 0-1 0 0,2 1 0 0 0,0-1 0 0 0,0 0 0 0 0,-1-1 0 0 0,1 1 0 0 0,0 0 0 0 0,0 0 0 0 0,0 0 1 0 0,0-1-1 0 0,0-1 0 0 0,0 2 0 0 0,1-1 0 0 0,-1-1 0 0 0,0 1 0 0 0,0 0 0 0 0,1-1 0 0 0,-1 0 0 0 0,0 0 1 0 0,1 0-1 0 0,-1 0 0 0 0,0-1 0 0 0,1 1 0 0 0,-1-1 0 0 0,6-2 0 0 0,-5 2-13 0 0,1-1-1 0 0,-1 0 1 0 0,1-1-1 0 0,-1 2 1 0 0,0-2-1 0 0,0 0 1 0 0,0 0-1 0 0,-1 0 1 0 0,1 0-1 0 0,0 0 1 0 0,-1-1-1 0 0,4-5 1 0 0,-3 3-11 0 0,1-2 1 0 0,-2 2-1 0 0,1-1 0 0 0,-1 0 1 0 0,-1 0-1 0 0,1-1 0 0 0,1-8 1 0 0,-1-1 17 0 0,0 0 1 0 0,-1 0 0 0 0,-2 0 0 0 0,1-1-1 0 0,-2 0 1 0 0,-4-20 0 0 0,4 34 75 0 0,1 1 0 0 0,-1-2 0 0 0,0 1 0 0 0,1 1 0 0 0,-2-1 0 0 0,-2-4 0 0 0,3 6 97 0 0,-4 28 583 0 0,7-2-731 0 0,0-1 0 0 0,3 0 0 0 0,7 30 1 0 0,-10-44-25 0 0,1 2-961 0 0,1-1-1 0 0,-2 0 0 0 0,3 0 1 0 0,-2-1-1 0 0,3 1 0 0 0,-2-1 1 0 0,3 0-1 0 0,6 12 1 0 0,0-7-5569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1 178 919 0 0,'5'22'1347'0'0,"1"1"0"0"0,0-2-1 0 0,20 41 1 0 0,-10-26 656 0 0,2 10 3425 0 0,19 44-159 0 0,39 123-2027 0 0,-69-190-2907 0 0,-7-23-47 0 0,-5-13-99 0 0,-20-61-1303 0 0,2-1 0 0 0,-14-90 0 0 0,33 137 153 0 0,0-1-1 0 0,1 1 1 0 0,4-57 0 0 0,1 66 646 0 0,0 1 1 0 0,2-1 0 0 0,-1 1 0 0 0,3 0 0 0 0,-1 0 0 0 0,1 0-1 0 0,10-17 1 0 0,-15 31 494 0 0,2 0-1 0 0,-1 0 0 0 0,1 0 1 0 0,-1 0-1 0 0,1 1 0 0 0,0 0 1 0 0,0-1-1 0 0,0 1 0 0 0,1 0 1 0 0,-1 0-1 0 0,8-4 0 0 0,-8 5-21 0 0,-1 2 0 0 0,1-1 0 0 0,0 0-1 0 0,0 0 1 0 0,-1 0 0 0 0,2 1 0 0 0,-1-1-1 0 0,-1 1 1 0 0,1 0 0 0 0,1 0 0 0 0,-2 0-1 0 0,1 0 1 0 0,1 1 0 0 0,-2-1 0 0 0,1 1-1 0 0,0 0 1 0 0,-1 0 0 0 0,6 2 0 0 0,-3-1 21 0 0,-1 0 1 0 0,0 1 0 0 0,0-1 0 0 0,-1 1-1 0 0,1 0 1 0 0,-1-1 0 0 0,0 2 0 0 0,1-1-1 0 0,-1 0 1 0 0,-1 1 0 0 0,1-1 0 0 0,0 1-1 0 0,-2 0 1 0 0,2 0 0 0 0,-1 0 0 0 0,0 0-1 0 0,1 7 1 0 0,1 0 189 0 0,-1 0 0 0 0,-2 0 0 0 0,1-1 0 0 0,0 1 0 0 0,-1 1 0 0 0,-1 10 0 0 0,-1-5-283 0 0,-1 1-1 0 0,0-2 0 0 0,-2 1 1 0 0,0-1-1 0 0,0 0 1 0 0,-2 1-1 0 0,0-2 1 0 0,0 1-1 0 0,-1-1 0 0 0,-2 0 1 0 0,0-1-1 0 0,-12 17 1 0 0,0-6-882 0 0,7-12-3199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17479 0 0,'1'1'796'0'0,"57"299"2307"0"0,16-2-426 0 0,-22-125-11390 0 0,-46-153 2090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85 15199 0 0,'0'0'91'0'0,"-1"-1"-1"0"0,1 0 0 0 0,-1 0 0 0 0,1 1 1 0 0,0-1-1 0 0,-1 0 0 0 0,1 0 0 0 0,0 1 1 0 0,0-1-1 0 0,0 0 0 0 0,0 1 0 0 0,-1-1 1 0 0,1 0-1 0 0,0 1 0 0 0,0-1 0 0 0,1 0 1 0 0,-1 0-1 0 0,0 0 0 0 0,0 1 0 0 0,1-2 1 0 0,-1 1 141 0 0,1 1 0 0 0,0-1 0 0 0,0 0 0 0 0,-1 0 1 0 0,1 1-1 0 0,0-1 0 0 0,0 0 0 0 0,0 1 0 0 0,0-1 1 0 0,0 1-1 0 0,0-1 0 0 0,0 1 0 0 0,0 0 0 0 0,-1-1 1 0 0,3 1-1 0 0,142-35 2981 0 0,-74 24-3144 0 0,-11 1-1811 0 0,-41 7 151 0 0,-2 2-73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39 254 15463 0 0,'0'0'1400'0'0,"2"1"-1154"0"0,-1 0-187 0 0,0 0 0 0 0,1 0 1 0 0,0 0-1 0 0,0-1 0 0 0,0 0 1 0 0,0 0-1 0 0,0 1 1 0 0,0-1-1 0 0,0 1 0 0 0,-1-1 1 0 0,1 0-1 0 0,0 0 1 0 0,0 0-1 0 0,1-1 0 0 0,-2 1 1 0 0,1 0-1 0 0,0-1 1 0 0,0 1-1 0 0,0 0 0 0 0,-1-1 1 0 0,1 0-1 0 0,0 0 0 0 0,0 0 1 0 0,-1 0-1 0 0,0 0 1 0 0,1 0-1 0 0,0-1 0 0 0,-1 2 1 0 0,4-4-1 0 0,0-3 288 0 0,1 0-1 0 0,0 0 0 0 0,-2 0 1 0 0,2-1-1 0 0,3-9 1 0 0,-8 13-314 0 0,1 0 0 0 0,0 0 0 0 0,0 0 0 0 0,0-1 0 0 0,-2 1 1 0 0,1 0-1 0 0,0-1 0 0 0,-1 1 0 0 0,1-1 0 0 0,-1 1 0 0 0,0-1 1 0 0,0 1-1 0 0,-2-9 0 0 0,1 11 3 0 0,1-1 1 0 0,-1 0-1 0 0,0 1 0 0 0,0-1 1 0 0,0 0-1 0 0,-1 1 1 0 0,1 0-1 0 0,-1-1 0 0 0,1 1 1 0 0,-1 0-1 0 0,0 0 0 0 0,0 0 1 0 0,0 0-1 0 0,1 0 0 0 0,-2 0 1 0 0,1 1-1 0 0,-1-1 1 0 0,2 1-1 0 0,-2-1 0 0 0,0 1 1 0 0,1-1-1 0 0,0 1 0 0 0,-5 0 1 0 0,6 0 17 0 0,-2 1 1 0 0,1-1-1 0 0,-1 1 1 0 0,1-1-1 0 0,-1 1 0 0 0,1 0 1 0 0,-1 0-1 0 0,1 0 1 0 0,0 0-1 0 0,-1 0 1 0 0,1 1-1 0 0,-1-1 1 0 0,1 1-1 0 0,-1 0 1 0 0,2 0-1 0 0,-2-1 0 0 0,-2 2 1 0 0,2 1-7 0 0,0-1 0 0 0,0 0-1 0 0,0 1 1 0 0,0 0 0 0 0,0 0 0 0 0,1-1 0 0 0,0 1 0 0 0,-1 1 0 0 0,1-2 0 0 0,-2 6-1 0 0,0 0 65 0 0,2-2-1 0 0,-1 1 0 0 0,0 0 1 0 0,1 1-1 0 0,1 0 0 0 0,-1-1 1 0 0,0 13-1 0 0,1-5 71 0 0,1-1 0 0 0,0 1 0 0 0,4 15 0 0 0,-2-19-131 0 0,1 1 0 0 0,1 0 0 0 0,0-1 0 0 0,1-1-1 0 0,0 1 1 0 0,0 0 0 0 0,1-1 0 0 0,1 0 0 0 0,-1 0 0 0 0,2-1 0 0 0,0 1-1 0 0,0-2 1 0 0,14 12 0 0 0,-16-15-71 0 0,0-1-1 0 0,0 0 1 0 0,1 1-1 0 0,0-3 0 0 0,-1 2 1 0 0,1-1-1 0 0,1-1 1 0 0,-1 0-1 0 0,0 0 1 0 0,0 0-1 0 0,0-1 1 0 0,2 0-1 0 0,-2-1 1 0 0,0 0-1 0 0,1 0 1 0 0,8 0-1 0 0,-9-1-238 0 0,-1 0-1 0 0,-1-1 1 0 0,2 0-1 0 0,-2 0 1 0 0,0 0-1 0 0,2 0 0 0 0,-2-1 1 0 0,10-6-1 0 0,-11 5-325 0 0,1 1-1 0 0,-1-1 1 0 0,0 1-1 0 0,0-2 1 0 0,0 1-1 0 0,-1 0 1 0 0,0-1-1 0 0,1 0 1 0 0,-2 1-1 0 0,5-8 1 0 0,-1-3-5850 0 0</inkml:trace>
  <inkml:trace contextRef="#ctx0" brushRef="#br0" timeOffset="1">427 135 9671 0 0,'1'3'748'0'0,"23"64"1407"0"0,7 17 3916 0 0,8 21-1193 0 0,-28-72-4043 0 0,-10-32-522 0 0,-3-1-305 0 0,0-1 0 0 0,-1 1 0 0 0,1-1 0 0 0,1 0-1 0 0,-2 1 1 0 0,1-1 0 0 0,0 0 0 0 0,0 0 0 0 0,1 0 0 0 0,-1 0-1 0 0,0-1 1 0 0,0 1 0 0 0,0-1 0 0 0,1 1 0 0 0,0 0 0 0 0,-4-5 0 0 0,-1-2 40 0 0,-12-19 1 0 0,16 24-48 0 0,-4-7-16 0 0,0-2 0 0 0,-1 0-1 0 0,3 0 1 0 0,-1 0 0 0 0,1-1-1 0 0,0 1 1 0 0,1-1 0 0 0,1-1-1 0 0,0 2 1 0 0,0-24 0 0 0,2 27 12 0 0,1 1 0 0 0,0-1 1 0 0,0 0-1 0 0,1 0 0 0 0,-1 1 0 0 0,2-1 1 0 0,0 0-1 0 0,0 1 0 0 0,1 0 1 0 0,0 0-1 0 0,0 1 0 0 0,1-1 0 0 0,-1 1 1 0 0,2-1-1 0 0,-1 1 0 0 0,12-10 0 0 0,-12 12 141 0 0,1-1 0 0 0,0 2 0 0 0,0-2 0 0 0,1 3 0 0 0,-1-2 0 0 0,1 2 0 0 0,0-1 0 0 0,0 0 0 0 0,0 2 0 0 0,0-1 0 0 0,0 1-1 0 0,2 0 1 0 0,-2 1 0 0 0,1-1 0 0 0,7 1 0 0 0,22-3 412 0 0,56-2-811 0 0,-46 6-2772 0 0,-25 2-5743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14279 0 0,'5'11'210'0'0,"-2"-1"-1"0"0,1 0 1 0 0,-2 0-1 0 0,1 0 0 0 0,-1 1 1 0 0,0 0-1 0 0,0 13 1 0 0,-1 0 426 0 0,49 581 5802 0 0,-47-564-6372 0 0,-2-13-2252 0 0,2 1 1 0 0,11 45-1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4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48 10135 0 0,'-1'-4'266'0'0,"-2"1"0"0"0,1 0 0 0 0,-1-1 0 0 0,1 2 0 0 0,-1-1 0 0 0,0 0 0 0 0,1 0-1 0 0,-1 1 1 0 0,-1-1 0 0 0,1 1 0 0 0,0 0 0 0 0,-1 1 0 0 0,1-1 0 0 0,-1 0 0 0 0,1 0 0 0 0,-1 1-1 0 0,0 0 1 0 0,-4 0 0 0 0,4 0-23 0 0,0 0-1 0 0,1 0 0 0 0,-1 1 1 0 0,-1-1-1 0 0,2 1 0 0 0,-1 1 0 0 0,0-1 1 0 0,0 0-1 0 0,0 1 0 0 0,0 0 1 0 0,0 0-1 0 0,1 0 0 0 0,-1 0 1 0 0,1 0-1 0 0,-1 1 0 0 0,0 0 1 0 0,1 0-1 0 0,-4 3 0 0 0,2-1-243 0 0,3-3-4 0 0,0 0 1 0 0,1 0-1 0 0,-1 1 1 0 0,0-1-1 0 0,0 1 1 0 0,0 0-1 0 0,1-1 1 0 0,0 1-1 0 0,-1 0 1 0 0,1 0-1 0 0,-1 0 1 0 0,1 0-1 0 0,0 0 1 0 0,1 0-1 0 0,-1 1 1 0 0,0-2-1 0 0,0 2 1 0 0,1-1-1 0 0,-1 1 1 0 0,0 3-1 0 0,1-1-10 0 0,1 0-1 0 0,-1-1 1 0 0,1 2-1 0 0,0-2 1 0 0,0 1-1 0 0,0-1 1 0 0,0 1-1 0 0,1-1 1 0 0,0 1-1 0 0,1-1 1 0 0,2 5-1 0 0,3 5 35 0 0,1-1-1 0 0,12 13 1 0 0,66 65 591 0 0,-8-10 118 0 0,-60-60-540 0 0,2 3 209 0 0,0 0 0 0 0,-1 1 0 0 0,30 52 0 0 0,-43-65-246 0 0,1 5 201 0 0,7 18 0 0 0,-12-29-234 0 0,-2 0 0 0 0,1 0 0 0 0,-1 0 0 0 0,0 1 0 0 0,0 0-1 0 0,0 11 1 0 0,-1-14-55 0 0,-1 10 132 0 0,1-1 0 0 0,-2 1 0 0 0,-5 23 0 0 0,7-35-175 0 0,-2 2 0 0 0,1-1 0 0 0,0 0 0 0 0,0 0 0 0 0,0 1 0 0 0,-1-2 0 0 0,0 1-1 0 0,0 0 1 0 0,0 0 0 0 0,0-1 0 0 0,0 1 0 0 0,-1-1 0 0 0,1 1 0 0 0,0-1 0 0 0,-1 1 0 0 0,0-2 0 0 0,0 1 0 0 0,0 0 0 0 0,0 0 0 0 0,-5 1-1 0 0,5-2-5 0 0,2-1 0 0 0,-2 1 0 0 0,0 0 0 0 0,1-1 0 0 0,0 0 0 0 0,-1 1 0 0 0,1-1 0 0 0,0 0 0 0 0,-1 0-1 0 0,0-1 1 0 0,1 1 0 0 0,0-1 0 0 0,-1 1 0 0 0,1-1 0 0 0,-3 0 0 0 0,1-1 9 0 0,1 0 0 0 0,-1 0 0 0 0,0-1 0 0 0,2 1 1 0 0,-2 0-1 0 0,1-1 0 0 0,0 1 0 0 0,-4-7 0 0 0,-1 0 68 0 0,1-2 0 0 0,0 0 0 0 0,1 0 0 0 0,-9-20 0 0 0,5 6 59 0 0,2 1 1 0 0,1-1 0 0 0,2 0-1 0 0,-5-27 1 0 0,5 3 6 0 0,1-57-1 0 0,7 34 11 0 0,23-123 0 0 0,-24 184-138 0 0,2-8-328 0 0,-1-1-1082 0 0,-1 6-5579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19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55 12119 0 0,'0'1'1098'0'0,"-3"1"448"0"0,18-8 922 0 0,16-8-843 0 0,-14 6-1453 0 0,0 1-1 0 0,0 1 1 0 0,25-7 0 0 0,-24 10-3173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4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15551 0 0,'-7'6'1186'0'0,"-4"10"-820"0"0,0-1 1 0 0,1 0 0 0 0,1 1 0 0 0,1 1 0 0 0,0 0 0 0 0,0 0 0 0 0,2 1 0 0 0,-6 28 0 0 0,2 4 1146 0 0,-8 97 1 0 0,14-80-857 0 0,4 0-1 0 0,9 83 1 0 0,-3-101-392 0 0,3 0 0 0 0,1 0-1 0 0,30 80 1 0 0,-28-100-156 0 0,0-1 1 0 0,3 0-1 0 0,31 50 0 0 0,-36-66-236 0 0,-1 0 0 0 0,1 1 0 0 0,1-2-1 0 0,1-1 1 0 0,0 1 0 0 0,-1-1 0 0 0,2-1 0 0 0,-1 0 0 0 0,26 13-1 0 0,-34-20-217 0 0,0 0-1 0 0,1 0 0 0 0,-1 0 1 0 0,2-1-1 0 0,-2 1 0 0 0,1-2 1 0 0,0 1-1 0 0,0 0 0 0 0,-1-1 1 0 0,2 1-1 0 0,-2-1 0 0 0,2-1 1 0 0,-2 1-1 0 0,2-1 0 0 0,-2 0 1 0 0,1 1-1 0 0,0-1 0 0 0,4-3 1 0 0,6-4-6613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4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44 15175 0 0,'-2'27'426'0'0,"0"-1"0"0"0,2 1 0 0 0,5 33 0 0 0,34 164 1910 0 0,-16-137-1788 0 0,35 88 0 0 0,-50-159-389 0 0,-7-15-10 0 0,-1-3-57 0 0,-2-14-115 0 0,0 0 0 0 0,-1 0 0 0 0,0 1 1 0 0,-2-1-1 0 0,1 1 0 0 0,-10-17 0 0 0,-6-23-49 0 0,-11-39 81 0 0,-14-47 117 0 0,38 115 53 0 0,3 2-1 0 0,-1-1 0 0 0,0-46 0 0 0,5 64-40 0 0,0 1 0 0 0,1 0 0 0 0,0-1 0 0 0,0 1 0 0 0,0 0 1 0 0,0-1-1 0 0,1 2 0 0 0,0-1 0 0 0,1 0 0 0 0,4-9 0 0 0,-4 11-84 0 0,-2 2 1 0 0,2-2-1 0 0,0 1 1 0 0,0 0-1 0 0,-1 0 0 0 0,2 0 1 0 0,-1 1-1 0 0,0 0 1 0 0,1-1-1 0 0,-2 1 1 0 0,2 0-1 0 0,0 0 1 0 0,0 1-1 0 0,0-1 0 0 0,-1 0 1 0 0,1 2-1 0 0,6-2 1 0 0,2 0-142 0 0,-2 1-1 0 0,2 1 1 0 0,0 0 0 0 0,0 0-1 0 0,15 4 1 0 0,26 0-8102 0 0,-40-4 1667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4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13647 0 0,'0'0'1239'0'0,"1"1"-1022"0"0,0 1-108 0 0,1 0 0 0 0,-1-1 0 0 0,1 1 0 0 0,0 0 0 0 0,0-1 0 0 0,1 1 0 0 0,-2-1 0 0 0,1 0 0 0 0,1 0 0 0 0,-1 0 0 0 0,0 0 0 0 0,0 0 0 0 0,1 0 0 0 0,3 1 0 0 0,0-1 238 0 0,0-1-1 0 0,-1 0 0 0 0,2 0 1 0 0,4 0-1 0 0,-3 0-98 0 0,13-3 245 0 0,0 0-1 0 0,34-9 1 0 0,8-2-540 0 0,-39 11-925 0 0,4 1-5302 0 0,-18-2 698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4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65 11519 0 0,'-8'12'1224'0'0,"8"-11"-1188"0"0,0-1 0 0 0,0 0 1 0 0,0 0-1 0 0,-1 0 0 0 0,1 0 0 0 0,0 0 0 0 0,0 0 0 0 0,0 0 0 0 0,0 1 0 0 0,0-1 0 0 0,0 0 0 0 0,0 0 0 0 0,0 1 0 0 0,-1-1 1 0 0,1 0-1 0 0,0 1 0 0 0,0-1 0 0 0,0 0 0 0 0,0 0 0 0 0,0 1 0 0 0,0-1 0 0 0,1 0 0 0 0,-1 0 0 0 0,0 1 0 0 0,0-1 1 0 0,0 0-1 0 0,0 0 0 0 0,0 1 0 0 0,0-1 0 0 0,0 0 0 0 0,1 0 0 0 0,-1 1 0 0 0,0-1 0 0 0,0 0 0 0 0,0 0 0 0 0,0 1 0 0 0,1-1 1 0 0,-1 0-1 0 0,0 0 0 0 0,13 6 3162 0 0,17-2 1667 0 0,-6-6-4492 0 0,1-1-1 0 0,-1-1 1 0 0,43-13 0 0 0,-48 12-342 0 0,152-47-3366 0 0,-152 45 1573 0 0,-1 2-322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4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1 731 8287 0 0,'0'0'382'0'0,"0"1"-8"0"0,0 26 10381 0 0,4-30-10939 0 0,-1-1 260 0 0,-1 2 0 0 0,1-2 0 0 0,-1 0 0 0 0,0 1 0 0 0,1-1 0 0 0,-1 0 0 0 0,-1 0 0 0 0,0 1-1 0 0,3-8 1 0 0,0-6-57 0 0,1-19-1 0 0,0 11-5 0 0,0-14-72 0 0,0-48-1 0 0,-3 45 27 0 0,-4-193 149 0 0,0 24-16 0 0,2 210-95 0 0,0-1 10 0 0,0 1 1 0 0,0-1-1 0 0,0 1 1 0 0,0 0 0 0 0,0 0-1 0 0,0-1 1 0 0,0 1-1 0 0,1-1 1 0 0,-1 1-1 0 0,0 0 1 0 0,0 0-1 0 0,2-3 1 0 0,-1 6 12 0 0,1 0 0 0 0,-1-1-1 0 0,1 1 1 0 0,-1 0 0 0 0,-1 0 0 0 0,1 0 0 0 0,1 1 0 0 0,-1 0-2 0 0,51 116 572 0 0,-10-21-111 0 0,98 219-223 0 0,-112-243-970 0 0,-7-18-3039 0 0,-14-38-2849 0 0</inkml:trace>
  <inkml:trace contextRef="#ctx0" brushRef="#br0" timeOffset="1">77 532 19151 0 0,'0'0'878'0'0,"-1"-1"-21"0"0,-3-2-484 0 0,3 2-304 0 0,1 0 1 0 0,0 0-1 0 0,0 0 0 0 0,0 0 0 0 0,0 1 1 0 0,0-1-1 0 0,0 0 0 0 0,1 0 1 0 0,-1 0-1 0 0,0 0 0 0 0,0 0 0 0 0,1 1 1 0 0,-1-1-1 0 0,0 0 0 0 0,1 0 0 0 0,-1 1 1 0 0,1-1-1 0 0,0-1 0 0 0,1 0 24 0 0,1 0 1 0 0,0 0-1 0 0,0 1 1 0 0,0-1-1 0 0,0 1 0 0 0,0-1 1 0 0,0 1-1 0 0,0 0 0 0 0,1 0 1 0 0,-2 1-1 0 0,2-1 0 0 0,5 0 1 0 0,8-3 109 0 0,20-5-296 0 0,-1 2 0 0 0,47-4 0 0 0,22 6-6670 0 0,-83 5 348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4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83 4607 0 0,'-3'-4'241'0'0,"1"1"0"0"0,-2-1-1 0 0,1 0 1 0 0,0 2-1 0 0,-5-5 1 0 0,1 2 1056 0 0,1 1 0 0 0,-1 0 0 0 0,-1-1 1 0 0,-10-3-1 0 0,-34-8 5005 0 0,18 8-5185 0 0,20 5-1944 0 0,8 2 932 0 0,0-1 1 0 0,-1 1-1 0 0,0 0 1 0 0,0 0-1 0 0,1 1 1 0 0,-14 1-1 0 0,18 0-103 0 0,-1-1 1 0 0,2 1-1 0 0,-2 0 1 0 0,1-1-1 0 0,-1 1 0 0 0,2-1 1 0 0,-1 2-1 0 0,-1-1 1 0 0,1 0-1 0 0,1 1 0 0 0,-1-1 1 0 0,0 1-1 0 0,0-2 1 0 0,0 2-1 0 0,1 0 0 0 0,0 0 1 0 0,-1 0-1 0 0,0-1 1 0 0,1 1-1 0 0,0 1 0 0 0,-1-1 1 0 0,2 0-1 0 0,-2 4 1 0 0,1-4-13 0 0,1 0 1 0 0,-1 1 0 0 0,1 0 0 0 0,0-1 0 0 0,-1 0 0 0 0,2 1 0 0 0,-1 0 0 0 0,0-1-1 0 0,0 1 1 0 0,1 0 0 0 0,0-1 0 0 0,-1 0 0 0 0,1 1 0 0 0,0-1 0 0 0,2 5 0 0 0,2 1-20 0 0,-1 0 0 0 0,12 15 1 0 0,-2-6-9 0 0,1-1 1 0 0,0-1 0 0 0,32 26 0 0 0,60 32 643 0 0,-70-50 477 0 0,0 3 0 0 0,45 41 0 0 0,-36-18 726 0 0,-41-43-1513 0 0,-1 0 0 0 0,1 0-1 0 0,-1 0 1 0 0,0 1-1 0 0,-1 0 1 0 0,5 12 0 0 0,-7-16-230 0 0,0-1 0 0 0,0 1 1 0 0,-1-1-1 0 0,0 1 0 0 0,0 0 1 0 0,0-1-1 0 0,0 0 0 0 0,0 1 1 0 0,0 0-1 0 0,0-1 0 0 0,0 1 1 0 0,-1-1-1 0 0,0 1 0 0 0,0-1 1 0 0,-2 5-1 0 0,1-4-8 0 0,1 0 1 0 0,-2 1-1 0 0,1-2 0 0 0,-1 2 0 0 0,1-1 1 0 0,-1-1-1 0 0,0 1 0 0 0,0-1 1 0 0,-5 4-1 0 0,-3 1 16 0 0,-2 0 0 0 0,0-1 0 0 0,0-1 0 0 0,-21 6 0 0 0,17-6-187 0 0,0 0 0 0 0,0-1-1 0 0,0-2 1 0 0,-29 2 0 0 0,36-4-1344 0 0,1-1 1 0 0,-20-3-1 0 0,19 2-4713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4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0,'0'0'528'0'0,"1"1"-341"0"0,68 55 6277 0 0,-16-15-4601 0 0,58 60 1 0 0,99 145 2222 0 0,-180-205-2989 0 0,-1 0 0 0 0,37 74 0 0 0,-58-97-861 0 0,0 2 0 0 0,-2-1-1 0 0,0 1 1 0 0,0 1 0 0 0,-3-1 0 0 0,1 0 0 0 0,-1 1 0 0 0,-2 0 0 0 0,-1-1-1 0 0,0 1 1 0 0,-1 0 0 0 0,-1-1 0 0 0,-1 0 0 0 0,-1 1 0 0 0,-1-1 0 0 0,0 0-1 0 0,-2 0 1 0 0,-1-1 0 0 0,-10 20 0 0 0,-3 4 15 0 0,-3-1-1 0 0,-44 61 1 0 0,30-56-1649 0 0,-27 38-6681 0 0,52-67-1036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4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36 5527 0 0,'0'0'250'0'0,"-6"-10"100"0"0,4 7-36 0 0,2 2 0 0 0,-2-1 0 0 0,0 1 0 0 0,1-2 0 0 0,-1 2 0 0 0,1-1 0 0 0,-1 1 0 0 0,0 0-1 0 0,0-1 1 0 0,0 1 0 0 0,0-1 0 0 0,0 2 0 0 0,0-1 0 0 0,0 0 0 0 0,0 0 0 0 0,-1 0 0 0 0,2 1-1 0 0,-2 0 1 0 0,1-1 0 0 0,-1 1 0 0 0,1 0 0 0 0,0-1 0 0 0,0 1 0 0 0,-1 1 0 0 0,1-1 0 0 0,0 0-1 0 0,-1 1 1 0 0,2-1 0 0 0,-2 0 0 0 0,1 1 0 0 0,-1 0 0 0 0,-2 1 0 0 0,-5 3 48 0 0,-1 1 0 0 0,2 0 1 0 0,-1 0-1 0 0,1 1 0 0 0,-10 8 0 0 0,-2 5-272 0 0,0 2-1 0 0,0 1 1 0 0,-25 37-1 0 0,37-47-91 0 0,7-9 3 0 0,-1-1-1 0 0,1 1 1 0 0,0 0-1 0 0,-1 0 1 0 0,1 0-1 0 0,1 0 1 0 0,-2 7-1 0 0,2-9-5 0 0,1 1 0 0 0,-1-1-1 0 0,1 0 1 0 0,0 0 0 0 0,0 0-1 0 0,0 0 1 0 0,1 0 0 0 0,-1 0-1 0 0,0 1 1 0 0,1-2 0 0 0,-1 2-1 0 0,0-2 1 0 0,1 1 0 0 0,0 0-1 0 0,0 0 1 0 0,0 0 0 0 0,0 0-1 0 0,3 2 1 0 0,5 7-49 0 0,1-2 0 0 0,0 1 0 0 0,2-1 0 0 0,-2-1 0 0 0,2 0 0 0 0,15 7 0 0 0,-3 1 9 0 0,64 36-39 0 0,26 18 696 0 0,-98-59-97 0 0,0 1-1 0 0,-1 0 0 0 0,17 19 1 0 0,-30-30-407 0 0,0 1 0 0 0,-2-1 0 0 0,1 0 1 0 0,1 1-1 0 0,-1 0 0 0 0,0 0 0 0 0,-1 0 1 0 0,1-1-1 0 0,0 1 0 0 0,0-1 0 0 0,-1 2 1 0 0,1-2-1 0 0,-1 1 0 0 0,0 1 1 0 0,0-2-1 0 0,0 5 0 0 0,0-4 18 0 0,0 1 0 0 0,-1-1-1 0 0,1 1 1 0 0,-1-1 0 0 0,-1 0 0 0 0,2 1 0 0 0,-1-1-1 0 0,-1 1 1 0 0,1-1 0 0 0,0 1 0 0 0,-3 1 0 0 0,-3 4 170 0 0,-1 1 1 0 0,-1-1 0 0 0,1-1 0 0 0,-15 11 0 0 0,17-14-294 0 0,-26 18-149 0 0,-2-2 1 0 0,1-1 0 0 0,-38 15-1 0 0,67-32-273 0 0,0 0 0 0 0,0-1-1 0 0,0 0 1 0 0,0 0 0 0 0,-1 0-1 0 0,1-1 1 0 0,-1 1 0 0 0,1-1 0 0 0,-8 0-1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4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11055 0 0,'-2'-6'7522'0'0,"8"19"-5822"0"0,-2-5-1346 0 0,18 60 816 0 0,18 99 0 0 0,-5-17-987 0 0,16 67-2070 0 0,-47-191-80 0 0,-1-5-2735 0 0,0-1-1609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4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45 271 3679 0 0,'-5'-7'420'0'0,"-1"-1"-1"0"0,-5-8 1 0 0,8 9 1184 0 0,-1 0 1 0 0,1 0 0 0 0,1-1-1 0 0,-2 1 1 0 0,-1-13-1 0 0,5 16-894 0 0,-1 0-1 0 0,1 0 1 0 0,0 0-1 0 0,-1 0 0 0 0,2 0 1 0 0,-1 0-1 0 0,0 0 1 0 0,1 0-1 0 0,-1-1 0 0 0,2 1 1 0 0,1-7-1 0 0,-1 9-781 0 0,0-2 0 0 0,-1 1-1 0 0,2 1 1 0 0,-2-1 0 0 0,2 0-1 0 0,-2 1 1 0 0,2-1 0 0 0,-1 1-1 0 0,6-4 1 0 0,-5 4 80 0 0,-1 0 1 0 0,1 0-1 0 0,0 2 0 0 0,0-2 0 0 0,-1 0 0 0 0,2 2 1 0 0,-1-1-1 0 0,0 0 0 0 0,0 0 0 0 0,0 0 0 0 0,0 1 1 0 0,0 0-1 0 0,0 0 0 0 0,1 0 0 0 0,-1 0 0 0 0,0 0 1 0 0,5 2-1 0 0,4 1-389 0 0,-2 0 0 0 0,1 1 0 0 0,16 8 0 0 0,-6-2-1400 0 0,24 11-2636 0 0,-28-16 2715 0 0</inkml:trace>
  <inkml:trace contextRef="#ctx0" brushRef="#br0" timeOffset="1">419 242 6911 0 0,'7'9'853'0'0,"0"1"0"0"0,0 0 0 0 0,-1 0-1 0 0,0 0 1 0 0,-1 1 0 0 0,4 12-1 0 0,1-1 1346 0 0,-2-5-937 0 0,-2-6-94 0 0,-1 1 0 0 0,1 1 0 0 0,-2-1 0 0 0,4 17 2297 0 0,-13-42-2473 0 0,1-5-808 0 0,1 0 1 0 0,0-1 0 0 0,1 1-1 0 0,1 0 1 0 0,1-1 0 0 0,3-26-1 0 0,24-110-588 0 0,-26 146-114 0 0,2 1 0 0 0,0-1 0 0 0,-1 0 0 0 0,2 1 0 0 0,0-1 0 0 0,0 1 0 0 0,1 0 0 0 0,0-1 0 0 0,0 2 0 0 0,10-11 0 0 0,-14 17 172 0 0,1-1 0 0 0,-1 1 0 0 0,1 0 0 0 0,0 0 0 0 0,-1 0 0 0 0,1-1 0 0 0,0 2 0 0 0,-1-1 1 0 0,2 0-1 0 0,-2 0 0 0 0,3 0 0 0 0,8-1-5860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19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8 11343 0 0,'-2'2'127'0'0,"-1"0"0"0"0,1 0 0 0 0,-1 0-1 0 0,1 1 1 0 0,0-1 0 0 0,0 1 0 0 0,0-1-1 0 0,1 1 1 0 0,-1-1 0 0 0,0 1 0 0 0,-1 5-1 0 0,0 10 2953 0 0,3-17-2940 0 0,0-1-1 0 0,0 1 1 0 0,1 0 0 0 0,-1 0-1 0 0,0-1 1 0 0,1 1-1 0 0,-1 0 1 0 0,1-1 0 0 0,-1 1-1 0 0,1 0 1 0 0,-1-1-1 0 0,1 1 1 0 0,0-1-1 0 0,-1 1 1 0 0,1-1 0 0 0,0 1-1 0 0,-1-1 1 0 0,1 1-1 0 0,0-1 1 0 0,0 0 0 0 0,1 1-1 0 0,16 4 1125 0 0,-6-5-730 0 0,0 0-1 0 0,-1-1 0 0 0,1-1 1 0 0,-1 0-1 0 0,1-1 1 0 0,18-6-1 0 0,20-12-436 0 0,-3-1-4211 0 0,-19 9-1411 0 0,-18 8-712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33 4143 0 0,'0'0'319'0'0,"-9"-5"112"0"0,-16-8 7772 0 0,22 12-7486 0 0,0-1 0 0 0,0 2 1 0 0,-1-1-1 0 0,1 0 0 0 0,-5 0 0 0 0,5 1-594 0 0,1 0-1 0 0,0 0 1 0 0,0 0 0 0 0,1 1-1 0 0,-2-1 1 0 0,2 1-1 0 0,-1-1 1 0 0,1 1 0 0 0,-2-1-1 0 0,1 1 1 0 0,1 0 0 0 0,-1 0-1 0 0,1 0 1 0 0,-1-1-1 0 0,0 2 1 0 0,1-1 0 0 0,-1 0-1 0 0,1 0 1 0 0,0 1-1 0 0,-1-1 1 0 0,1 1 0 0 0,0-1-1 0 0,0 1 1 0 0,0-1 0 0 0,-1 4-1 0 0,-2 1-78 0 0,2 1 1 0 0,-1 0-1 0 0,0 1 0 0 0,2-2 0 0 0,-1 1 1 0 0,0 1-1 0 0,2-1 0 0 0,-1 0 0 0 0,0 1 1 0 0,1 0-1 0 0,0-1 0 0 0,1 0 0 0 0,0 0 1 0 0,3 11-1 0 0,-4-11-37 0 0,3 0 0 0 0,-1-1 0 0 0,0 1 0 0 0,0-1-1 0 0,2 0 1 0 0,-1 0 0 0 0,0 0 0 0 0,1 0 0 0 0,0 0 0 0 0,0-2 0 0 0,0 2 0 0 0,1-1 0 0 0,0 0 0 0 0,0 0 0 0 0,10 6 0 0 0,-14-11-6 0 0,4 4 14 0 0,1-1 0 0 0,-1 1 1 0 0,1-2-1 0 0,7 4 0 0 0,-11-6-11 0 0,1 0 0 0 0,-1 1-1 0 0,0-1 1 0 0,0 0 0 0 0,1 0 0 0 0,-1 0-1 0 0,0 0 1 0 0,0 0 0 0 0,1-1 0 0 0,-1 1-1 0 0,0 0 1 0 0,0 0 0 0 0,0-1 0 0 0,1 0-1 0 0,1-1 1 0 0,-2 1 6 0 0,2 0 0 0 0,-2-1-1 0 0,0 1 1 0 0,2-1 0 0 0,-2 0-1 0 0,1 1 1 0 0,-2-1 0 0 0,2 1-1 0 0,-1-2 1 0 0,0 1 0 0 0,0 0-1 0 0,0 0 1 0 0,-1-1 0 0 0,2 1 0 0 0,-2-1-1 0 0,0 1 1 0 0,1-1 0 0 0,-1 0-1 0 0,0 0 1 0 0,0 1 0 0 0,0-2-1 0 0,0 2 1 0 0,-1-1 0 0 0,0 0-1 0 0,1-4 1 0 0,0-1 45 0 0,-1 1 0 0 0,-1-1 0 0 0,1-1-1 0 0,-1 2 1 0 0,0-1 0 0 0,-1 0 0 0 0,1 1 0 0 0,-2-1 0 0 0,1 0-1 0 0,-2 1 1 0 0,1 0 0 0 0,0 0 0 0 0,-1 0 0 0 0,0 0-1 0 0,0 1 1 0 0,-1 0 0 0 0,-6-7 0 0 0,1 0-602 0 0,-1 1 0 0 0,0 1 0 0 0,-16-13 0 0 0,18 18-1308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15751 0 0,'6'17'1055'0'0,"1"1"0"0"0,-2 1 0 0 0,0-1 0 0 0,-1 1-1 0 0,-2 0 1 0 0,2 32 0 0 0,-8 1 776 0 0,4-51-766 0 0,-2-10-852 0 0,1-2-193 0 0,1 0 0 0 0,0 0 0 0 0,1 0 0 0 0,2-15 0 0 0,12-45-279 0 0,-7 38 9 0 0,-3 12-19 0 0,1 1 0 0 0,1-1 0 0 0,18-37 0 0 0,-25 57 267 0 0,0 1-1 0 0,0-1 1 0 0,1-1-1 0 0,0 1 1 0 0,-1 1-1 0 0,1-1 1 0 0,0 0-1 0 0,-1 0 1 0 0,1 0-1 0 0,0 0 1 0 0,0 1 0 0 0,0-1-1 0 0,-1 1 1 0 0,1-1-1 0 0,0 0 1 0 0,0 0-1 0 0,0 1 1 0 0,0 0-1 0 0,0 0 1 0 0,0-1-1 0 0,1 1 1 0 0,-2 0-1 0 0,1-1 1 0 0,0 1-1 0 0,1 0 1 0 0,1 0 0 0 0,-2 0 12 0 0,0 1 1 0 0,0-1 0 0 0,1 1 0 0 0,-2-1 0 0 0,2 0 0 0 0,-1 1 0 0 0,1 0 0 0 0,-2 0 0 0 0,1 0-1 0 0,0-1 1 0 0,1 1 0 0 0,-2 0 0 0 0,1 1 0 0 0,0-1 0 0 0,0-1 0 0 0,0 2 0 0 0,-1-1 0 0 0,0 0 0 0 0,1 0-1 0 0,0 0 1 0 0,-1 1 0 0 0,1 0 0 0 0,5 16 163 0 0,5 23 0 0 0,-4-9-101 0 0,11 45 72 0 0,-13-48-1148 0 0,2 0 1 0 0,14 39 0 0 0,-19-65 849 0 0,1 6-1232 0 0,1 0 1 0 0,8 14-1 0 0,-4-11-355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16703 0 0,'0'0'1512'0'0,"-2"0"-1245"0"0,2 0-251 0 0,-1 0 0 0 0,0 0 0 0 0,0 0 0 0 0,0 0 0 0 0,1 0 0 0 0,0 0-1 0 0,-1 0 1 0 0,0 0 0 0 0,0 0 0 0 0,0 0 0 0 0,0 1 0 0 0,1-1 0 0 0,-1 0 0 0 0,0 1 0 0 0,0-1 0 0 0,1 0 0 0 0,-1 0 0 0 0,1 1 0 0 0,-1-1 0 0 0,0 1 0 0 0,1-1 0 0 0,-1 1 0 0 0,0 0 0 0 0,1-1-1 0 0,-1 2 1 0 0,-1 0 198 0 0,-1 2-92 0 0,0-1 0 0 0,0 1 0 0 0,0 0 0 0 0,1 1 0 0 0,-1-1 0 0 0,2 0 0 0 0,-2 1 1 0 0,1 0-1 0 0,1 0 0 0 0,0-1 0 0 0,-1 1 0 0 0,2-1 0 0 0,-1 1 0 0 0,1 0 0 0 0,-1 0 0 0 0,1 1 0 0 0,0-2 0 0 0,1 1 0 0 0,0 5 1 0 0,0-2 70 0 0,1 1 0 0 0,0-1 1 0 0,1 1-1 0 0,-1-1 1 0 0,1 0-1 0 0,1 0 0 0 0,0 0 1 0 0,0 0-1 0 0,0-1 1 0 0,6 8-1 0 0,-7-12-193 0 0,3 2 0 0 0,0 0 0 0 0,11 10-201 0 0,-16-14 90 0 0,10-8-544 0 0,-10 6 592 0 0,0-2-1 0 0,0 2 1 0 0,0-2-1 0 0,0 1 1 0 0,0-1-1 0 0,-1 2 0 0 0,0-2 1 0 0,1 1-1 0 0,-1-1 1 0 0,0 1-1 0 0,0-4 0 0 0,-2-26-418 0 0,1 24 393 0 0,-1-1-90 0 0,2-1 1 0 0,0-12-1 0 0,0 18 80 0 0,0 1 0 0 0,1 1-1 0 0,-1-2 1 0 0,1 2 0 0 0,0-1-1 0 0,0 0 1 0 0,-1 0 0 0 0,1 1-1 0 0,1-1 1 0 0,-1 1 0 0 0,0-1 0 0 0,3-2-1 0 0,-3 4 78 0 0,0 0 0 0 0,0 0 1 0 0,0 0-1 0 0,0 1 0 0 0,0-1 0 0 0,0 1 0 0 0,0-1 0 0 0,0 1 0 0 0,1-1 0 0 0,-1 1 0 0 0,0-1 1 0 0,0 1-1 0 0,1 0 0 0 0,-1 0 0 0 0,0 0 0 0 0,0 0 0 0 0,1 0 0 0 0,-2 0 0 0 0,2 0 0 0 0,-1 0 0 0 0,0 0 1 0 0,0 1-1 0 0,1-1 0 0 0,-1 1 0 0 0,0-1 0 0 0,2 2 0 0 0,2 0 129 0 0,0 0-1 0 0,1 1 1 0 0,-1 0-1 0 0,6 5 1 0 0,-3 0 175 0 0,0-1 0 0 0,0 1 0 0 0,-1-1 0 0 0,-1 2 0 0 0,1-1 0 0 0,-1 1 1 0 0,0 1-1 0 0,4 9 0 0 0,-4-6 159 0 0,0 1 0 0 0,0 0 1 0 0,-2-1-1 0 0,0 2 0 0 0,3 19 0 0 0,-6-24-206 0 0,-1 0-1 0 0,0-1 0 0 0,0 2 1 0 0,-1-2-1 0 0,-1 1 1 0 0,1 0-1 0 0,-2 0 1 0 0,1-1-1 0 0,-1 0 0 0 0,0 0 1 0 0,-7 14-1 0 0,6-17-219 0 0,1 0-1 0 0,0 0 0 0 0,-1 0 0 0 0,0 0 1 0 0,-1-1-1 0 0,0 1 0 0 0,0-1 1 0 0,0 0-1 0 0,1 0 0 0 0,-2-1 0 0 0,0 1 1 0 0,1-2-1 0 0,-2 1 0 0 0,1-1 1 0 0,0 0-1 0 0,-11 4 0 0 0,15-6-149 0 0,1-1 0 0 0,-2 0-1 0 0,2 0 1 0 0,-1 0 0 0 0,0 0-1 0 0,0 0 1 0 0,0 0 0 0 0,0 0-1 0 0,0 0 1 0 0,1 0 0 0 0,-1 0 0 0 0,0-1-1 0 0,-2-1 1 0 0,-13-8-8233 0 0,9 2 822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11975 0 0,'8'4'1275'0'0,"-5"-4"-1150"0"0,1 1-1 0 0,0-1 1 0 0,0 0 0 0 0,6 0 0 0 0,-7-1 518 0 0,1 0 0 0 0,-1 0 0 0 0,0 0 1 0 0,0 0-1 0 0,0-1 0 0 0,0 2 0 0 0,0-2 0 0 0,0 0 1 0 0,3-3-1 0 0,1 0-422 0 0,2-2 0 0 0,-2 0-1 0 0,0 0 1 0 0,0-1 0 0 0,-1 0 0 0 0,0 0 0 0 0,-1 0-1 0 0,1 0 1 0 0,-1-1 0 0 0,0 0 0 0 0,-1 0 0 0 0,-1 0 0 0 0,1-1-1 0 0,-1 0 1 0 0,2-13 0 0 0,-5 19-203 0 0,1-1 1 0 0,-1 1-1 0 0,0-1 0 0 0,0 0 0 0 0,-1 1 1 0 0,1-1-1 0 0,-1 1 0 0 0,0-1 1 0 0,-2-6-1 0 0,2 10 5 0 0,1 0 0 0 0,-1 1 0 0 0,0-1 0 0 0,0 0 0 0 0,1 0 0 0 0,0 0 0 0 0,-1 0 0 0 0,0 1 0 0 0,0-1 0 0 0,0 0 0 0 0,0 1 1 0 0,1-1-1 0 0,-1 0 0 0 0,0 1 0 0 0,-1 0 0 0 0,2 0 0 0 0,-1-1 0 0 0,0 1 0 0 0,0 0 0 0 0,0 0 0 0 0,0-1 0 0 0,0 1 0 0 0,0 0 0 0 0,0 0 0 0 0,0 0 0 0 0,0 0 0 0 0,0 0 1 0 0,-1 0-1 0 0,2 1 0 0 0,-3-1 0 0 0,0 1 64 0 0,0-1 1 0 0,0 1-1 0 0,-1 1 1 0 0,1-1-1 0 0,0 0 1 0 0,0 1-1 0 0,0 0 1 0 0,-3 1-1 0 0,-1 2-16 0 0,1 2-1 0 0,0-1 0 0 0,0 1 0 0 0,0-1 1 0 0,1 2-1 0 0,-1-1 0 0 0,2 0 0 0 0,-1 1 0 0 0,1 0 1 0 0,0 0-1 0 0,-4 15 0 0 0,6-15-71 0 0,-1 0-1 0 0,2 0 1 0 0,-1 1-1 0 0,1-1 0 0 0,0 1 1 0 0,1-1-1 0 0,0 1 1 0 0,0-1-1 0 0,1 1 1 0 0,-1-1-1 0 0,2 1 1 0 0,3 10-1 0 0,-3-13-151 0 0,1 0-1 0 0,0 0 1 0 0,0 0-1 0 0,0 0 1 0 0,1 0-1 0 0,1-2 1 0 0,-1 2-1 0 0,0-1 1 0 0,1 0-1 0 0,0 0 1 0 0,0-1-1 0 0,0 0 1 0 0,1 0-1 0 0,6 4 1 0 0,-6-5-879 0 0,0 0 1 0 0,0 0-1 0 0,0-1 1 0 0,0 0-1 0 0,1 0 0 0 0,-1 0 1 0 0,1-1-1 0 0,11 1 1 0 0,4-1-5355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28 6911 0 0,'-10'-5'146'0'0,"-7"-1"3639"0"0,-28-9-1 0 0,43 15-3702 0 0,1 0 0 0 0,0-1 0 0 0,-1 1-1 0 0,1 0 1 0 0,-1-1 0 0 0,0 1 0 0 0,2 0 0 0 0,-2 0 0 0 0,0 0 0 0 0,1 1 0 0 0,-1-1-1 0 0,1 0 1 0 0,0 1 0 0 0,-1-1 0 0 0,1 0 0 0 0,-1 0 0 0 0,1 1 0 0 0,-1 0 0 0 0,2 0-1 0 0,-2 0 1 0 0,-1 1 0 0 0,2-1 49 0 0,1 0-10 0 0,0 0-116 0 0,0-1-1 0 0,0 2 1 0 0,0-1 0 0 0,1 0-1 0 0,-1-1 1 0 0,0 1-1 0 0,0 0 1 0 0,1 0 0 0 0,-1 0-1 0 0,0-1 1 0 0,0 1-1 0 0,1 0 1 0 0,-1 0 0 0 0,1 0-1 0 0,-1-1 1 0 0,1 1-1 0 0,0-1 1 0 0,-1 1 0 0 0,0 0-1 0 0,1 0 1 0 0,0-1-1 0 0,0 1 1 0 0,0-1 0 0 0,0 1-1 0 0,2 2 1 0 0,8 5 171 0 0,1 1 0 0 0,0-1 0 0 0,1-1 0 0 0,24 12 0 0 0,11 6 248 0 0,-36-18-315 0 0,73 47 1437 0 0,-73-46-847 0 0,-1 2 0 0 0,0-1-1 0 0,-1 1 1 0 0,0 0-1 0 0,9 14 1 0 0,-18-22-599 0 0,1 1 1 0 0,-1-2 0 0 0,1 2-1 0 0,-1-1 1 0 0,0 0 0 0 0,0 0-1 0 0,0 0 1 0 0,0 1 0 0 0,0-1-1 0 0,-1 2 1 0 0,1-2 0 0 0,-1 0-1 0 0,0 1 1 0 0,0-1 0 0 0,0 1-1 0 0,0-1 1 0 0,0 1 0 0 0,0 0-1 0 0,0-1 1 0 0,-1 1 0 0 0,0-1-1 0 0,0 1 1 0 0,0-1 0 0 0,0 0-1 0 0,1 1 1 0 0,-2-2 0 0 0,1 2-1 0 0,0-1 1 0 0,-1 0 0 0 0,0 0-1 0 0,-2 4 1 0 0,-3 1 15 0 0,0 0 0 0 0,-1-1 0 0 0,0 0 0 0 0,0 0 0 0 0,-1-1 0 0 0,-17 9 0 0 0,22-12-125 0 0,-9 4 29 0 0,-17 6 0 0 0,26-10-56 0 0,1-1 0 0 0,0-1 1 0 0,0 1-1 0 0,0-1 1 0 0,0 1-1 0 0,0-1 1 0 0,0 0-1 0 0,-1 0 0 0 0,1 0 1 0 0,0 0-1 0 0,0-1 1 0 0,-5 0-1 0 0,8 1-87 0 0,-2-1-1 0 0,1 0 1 0 0,0 0-1 0 0,0 0 1 0 0,0 1-1 0 0,0-1 1 0 0,0 0-1 0 0,0 0 1 0 0,1 0-1 0 0,-1 0 1 0 0,0 0-1 0 0,0-1 1 0 0,0 2-1 0 0,1-1 1 0 0,0-1-1 0 0,-1 1 1 0 0,0 0-1 0 0,1 0 1 0 0,-1-3-1 0 0,0-2-1907 0 0,0 0-1 0 0,0 1 1 0 0,0-7-1 0 0,1-7-5300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13359 0 0,'0'2'612'0'0,"6"32"76"0"0,-1-1-1 0 0,1 44 0 0 0,-3-21 1561 0 0,34 237 3134 0 0,-6-103-5431 0 0,-30-184 18 0 0,3 38-1418 0 0,-6-14-2672 0 0,1-21 2275 0 0</inkml:trace>
  <inkml:trace contextRef="#ctx0" brushRef="#br0" timeOffset="1">0 360 20447 0 0,'2'-1'935'0'0,"12"-5"-580"0"0,1 1 0 0 0,-1 0-1 0 0,24-3 1 0 0,11-5 598 0 0,246-55 2049 0 0,-218 52-4704 0 0,-41 7-145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4.4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67 119 15231 0 0,'3'2'696'0'0,"-2"-2"-650"0"0,-1 0-1 0 0,0 1 1 0 0,1-1-1 0 0,0 1 0 0 0,-1 0 1 0 0,1-1-1 0 0,0 1 1 0 0,-1-1-1 0 0,0 1 0 0 0,0-1 1 0 0,1 1-1 0 0,-1 0 1 0 0,0 0-1 0 0,1 0 1 0 0,-1-1-1 0 0,0 1 0 0 0,1 1 1 0 0,-1 16 107 0 0,0-7-172 0 0,2 40 1966 0 0,8 61-1 0 0,0-53-1591 0 0,2-1 0 0 0,22 63 0 0 0,-33-120-489 0 0,-6-16-1138 0 0,-40-132-1454 0 0,33 103 2604 0 0,-19-59 202 0 0,11 41 1337 0 0,-12-68 0 0 0,32 128-1287 0 0,-1-2 1 0 0,1 2 0 0 0,0-1 0 0 0,0 0 0 0 0,0 1 0 0 0,0-1 0 0 0,1 0 0 0 0,-1 1 0 0 0,1-1 0 0 0,-1 0 0 0 0,1 1-1 0 0,2-5 1 0 0,-3 6-73 0 0,0 0-1 0 0,1-1 0 0 0,1 1 1 0 0,-1 0-1 0 0,0 0 1 0 0,-1-1-1 0 0,2 2 0 0 0,-1-1 1 0 0,0 0-1 0 0,0-1 0 0 0,0 2 1 0 0,1-1-1 0 0,-1 0 0 0 0,0 0 1 0 0,1 0-1 0 0,-1 1 1 0 0,1-1-1 0 0,-1 1 0 0 0,0 0 1 0 0,1 0-1 0 0,0-1 0 0 0,-1 1 1 0 0,2 0-1 0 0,21-3 108 0 0,-14 2-79 0 0,1 0 1 0 0,14 1-1 0 0,-3 2-142 0 0,-6-2-96 0 0,-1 2-1 0 0,23 5 1 0 0,6 2-3069 0 0,-30-3 1563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4.7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36 16327 0 0,'0'0'1476'0'0,"2"0"-1122"0"0,145-26 4232 0 0,-90 17-4509 0 0,-49 8-802 0 0,-1 1 0 0 0,1 0 0 0 0,-1 0 0 0 0,1 1 0 0 0,13 3 0 0 0,-12-1-1330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5.1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0 141 17215 0 0,'0'0'1566'0'0,"0"0"-1546"0"0,0 0 1 0 0,0 0-1 0 0,0 1 1 0 0,0-1 0 0 0,0 0-1 0 0,1 0 1 0 0,-1 0-1 0 0,0 0 1 0 0,0 0 0 0 0,0 1-1 0 0,0-1 1 0 0,0 0-1 0 0,0 0 1 0 0,0 0 0 0 0,1 0-1 0 0,-1 0 1 0 0,0 0 0 0 0,0 0-1 0 0,0 0 1 0 0,0 0-1 0 0,0 0 1 0 0,0 0 0 0 0,0 0-1 0 0,0 0 1 0 0,0 0-1 0 0,0 0 1 0 0,0 0 0 0 0,1 0-1 0 0,-1 0 1 0 0,0 0-1 0 0,0 0 1 0 0,0 0 0 0 0,0 0-1 0 0,1 0 1 0 0,26-8 1260 0 0,42-16-1 0 0,-28 8-914 0 0,53-12 0 0 0,11-3-3520 0 0,-51 7-1401 0 0,-23 13 2212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5.5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96 2303 0 0,'0'1'167'0'0,"-1"7"375"0"0,1 0 1 0 0,0 0-1 0 0,0 0 0 0 0,1 0 1 0 0,2 10-1 0 0,13 42 8044 0 0,-8-31-6539 0 0,40 126 1195 0 0,-20-67-2676 0 0,-20-49-418 0 0,-8-37 190 0 0,-1-3-317 0 0,0 0-1 0 0,0 1 1 0 0,0 0-1 0 0,1-1 1 0 0,0 0-1 0 0,-1 0 1 0 0,0 1-1 0 0,1-1 0 0 0,-1 1 1 0 0,0-1-1 0 0,1 0 1 0 0,0 0-1 0 0,0 0 1 0 0,-1 1-1 0 0,1-1 1 0 0,-1-3-1 0 0,-1 0 50 0 0,-2-5-73 0 0,-1-2 0 0 0,1 1 1 0 0,0-1-1 0 0,-2-16 0 0 0,-5-46-835 0 0,6 31 11 0 0,0 5-1704 0 0,1 1 1 0 0,3-65-1 0 0,3 86 2034 0 0,-1 0-1 0 0,9-27 1 0 0,-8 35 573 0 0,0 0-1 0 0,0-1 1 0 0,2 2-1 0 0,-1 0 1 0 0,0-1-1 0 0,0 1 1 0 0,10-11-1 0 0,-12 15 63 0 0,1 0 0 0 0,-1 2 1 0 0,0-2-1 0 0,0 1 0 0 0,1 0 0 0 0,-1 0 0 0 0,1 0 0 0 0,-1 0 1 0 0,1 0-1 0 0,0 0 0 0 0,-1 1 0 0 0,1 0 0 0 0,0-1 0 0 0,-1 1 1 0 0,1-1-1 0 0,-1 1 0 0 0,3 0 0 0 0,0 0 28 0 0,-1 0-1 0 0,-1 0 1 0 0,2 1-1 0 0,-1 0 1 0 0,-1-1-1 0 0,2 1 1 0 0,-2 0-1 0 0,1 0 1 0 0,4 2-1 0 0,3 4 294 0 0,1 0 1 0 0,-2 0-1 0 0,19 17 1 0 0,-24-21-349 0 0,14 14 819 0 0,0 1 1 0 0,-1 0 0 0 0,26 38 0 0 0,-36-45-438 0 0,-1 0 1 0 0,0 0-1 0 0,0 1 1 0 0,-1-1-1 0 0,-1 1 0 0 0,0 0 1 0 0,0 0-1 0 0,-1 1 0 0 0,1 17 1 0 0,-2-23-414 0 0,-2 0-1 0 0,0 1 1 0 0,0 0 0 0 0,0-1 0 0 0,-1 0 0 0 0,0 0 0 0 0,-1 1-1 0 0,1-2 1 0 0,-1 1 0 0 0,0 1 0 0 0,-1-2 0 0 0,0 1-1 0 0,0 0 1 0 0,-5 8 0 0 0,-4 0 34 0 0,-1-1 1 0 0,0 1-1 0 0,0-2 1 0 0,0 0-1 0 0,-2 0 0 0 0,0-2 1 0 0,-1 1-1 0 0,0-3 1 0 0,-23 13-1 0 0,34-19-55 0 0,-2 0-1 0 0,1-1 0 0 0,1 1 1 0 0,-14 2-1 0 0,16-5-387 0 0,1 0 0 0 0,-2 0 0 0 0,1 0 0 0 0,1 0 0 0 0,-5 0 0 0 0,5 0-651 0 0,-1-1 1 0 0,1 1 0 0 0,-1-1 0 0 0,2 0 0 0 0,-2 0 0 0 0,1 0-1 0 0,-3-2 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19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 5983 0 0,'-5'0'7626'0'0,"5"0"-7510"0"0,-6 17 3374 0 0,-3 24-1626 0 0,1 5-1251 0 0,2 0-1 0 0,2 1 1 0 0,2 0-1 0 0,2 0 1 0 0,3-1 0 0 0,10 62-1 0 0,-12-98-837 0 0,11 38 342 0 0,-11-44-629 0 0,0-1 1 0 0,1 1-1 0 0,-1-1 0 0 0,1 1 0 0 0,0-1 1 0 0,0 0-1 0 0,0 0 0 0 0,0 0 0 0 0,1 0 1 0 0,3 4-1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5.9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207 96 17999 0 0,'-2'-7'236'0'0,"0"1"-1"0"0,0-1 1 0 0,-1 1-1 0 0,1 0 1 0 0,-1 0 0 0 0,-1 0-1 0 0,0 0 1 0 0,1 0-1 0 0,-1 2 1 0 0,-8-10-1 0 0,10 11-104 0 0,-1 1 0 0 0,1 0 0 0 0,-2 0 0 0 0,2 0 0 0 0,0 1 0 0 0,-2-1 0 0 0,1 0-1 0 0,1 1 1 0 0,-2 0 0 0 0,-4-1 0 0 0,6 1-9 0 0,0 1 1 0 0,0-1-1 0 0,-1 1 0 0 0,1 0 1 0 0,0 0-1 0 0,0 0 0 0 0,0 1 0 0 0,0-1 1 0 0,-1 1-1 0 0,1-1 0 0 0,0 0 0 0 0,0 1 1 0 0,0 0-1 0 0,0 0 0 0 0,0 0 1 0 0,0 0-1 0 0,-1 2 0 0 0,-1 0-29 0 0,0-1 0 0 0,0 2 0 0 0,1 0 0 0 0,-1-1 0 0 0,2 1 0 0 0,-2-1 0 0 0,-1 6 0 0 0,-17 31-49 0 0,20-37-16 0 0,-4 12-16 0 0,-1 1-1 0 0,2 0 0 0 0,0 0 1 0 0,1 1-1 0 0,0-1 1 0 0,2 1-1 0 0,0 0 1 0 0,0 25-1 0 0,3-13 55 0 0,1-1 0 0 0,1 0-1 0 0,2 1 1 0 0,9 33 0 0 0,-9-47-55 0 0,0-1 1 0 0,0 1-1 0 0,2-1 0 0 0,-1-1 0 0 0,2 1 0 0 0,9 13 0 0 0,-11-19 10 0 0,1 0-1 0 0,0 0 1 0 0,0 0-1 0 0,1 0 1 0 0,0-1-1 0 0,1-1 0 0 0,-1 1 1 0 0,1-2-1 0 0,15 9 1 0 0,-17-11 5 0 0,0-1 0 0 0,0 0 0 0 0,0 0 0 0 0,0 0 0 0 0,1-1 0 0 0,-1 0 0 0 0,0 0 0 0 0,1-1 0 0 0,11-1 0 0 0,-12 1-14 0 0,-1-1 1 0 0,0 0 0 0 0,0 0-1 0 0,1-1 1 0 0,-1 0-1 0 0,0 0 1 0 0,0 0-1 0 0,0-1 1 0 0,0 0-1 0 0,-1 0 1 0 0,7-4-1 0 0,-11 5-16 0 0,1 1-1 0 0,-1 0 1 0 0,1 0-1 0 0,-1-1 1 0 0,0 1-1 0 0,0-1 0 0 0,0 0 1 0 0,1 1-1 0 0,-1-1 1 0 0,-1 0-1 0 0,1 1 1 0 0,0-1-1 0 0,-1 1 0 0 0,1-1 1 0 0,0 0-1 0 0,-1 0 1 0 0,0 0-1 0 0,0-2 1 0 0,0 1-72 0 0,0 0 1 0 0,0 0-1 0 0,0-1 1 0 0,-1 1-1 0 0,0 0 1 0 0,0 0-1 0 0,0-1 1 0 0,1 1-1 0 0,-5-5 1 0 0,1 1-158 0 0,0-1 0 0 0,-1 0 0 0 0,0 1 0 0 0,-1 1 0 0 0,0-1 0 0 0,-12-11 0 0 0,-24-16-225 0 0,-49-29-1 0 0,91 63 500 0 0,1 0 0 0 0,-1 0 0 0 0,0 0-1 0 0,0 0 1 0 0,0 0 0 0 0,0 0 0 0 0,0 0 0 0 0,0 0-1 0 0,0 0 1 0 0,0 0 0 0 0,0 0 0 0 0,0 0-1 0 0,0 0 1 0 0,1 0 0 0 0,-1 0 0 0 0,0 0 0 0 0,0 0-1 0 0,0 0 1 0 0,0 0 0 0 0,0 0 0 0 0,0 0 0 0 0,0 0-1 0 0,0 0 1 0 0,0 0 0 0 0,0 0 0 0 0,0 0 0 0 0,0 0-1 0 0,1-1 1 0 0,-1 1 0 0 0,0 0 0 0 0,0 0 0 0 0,0 0-1 0 0,0 0 1 0 0,0 0 0 0 0,0 0 0 0 0,0 0 0 0 0,0 0-1 0 0,0 0 1 0 0,0 0 0 0 0,0 0 0 0 0,0 0 0 0 0,0 0-1 0 0,0 0 1 0 0,0 0 0 0 0,0 0 0 0 0,0 0 0 0 0,0 0-1 0 0,0 0 1 0 0,0 0 0 0 0,0 0 0 0 0,0 0 0 0 0,0 0-1 0 0,0 0 1 0 0,0 0 0 0 0,0-1 0 0 0,0 1 0 0 0,0 0-1 0 0,0 0 1 0 0,0 0 0 0 0,12 0 673 0 0,14 1-367 0 0,106 9 1051 0 0,-109-10-2029 0 0,1-1 0 0 0,0 0 0 0 0,35-9 0 0 0,-40 4-736 0 0,2-1-9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12495 0 0,'0'0'1134'0'0,"0"2"-937"0"0,1 49 781 0 0,-1-12 675 0 0,1 20 690 0 0,-7 59 0 0 0,-16 58-215 0 0,-84 460 295 0 0,67-383-2274 0 0,21-50-3220 0 0,18-186 1002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1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42 226 16383 0 0,'-1'7'1484'0'0,"-1"6"-1331"0"0,0-1 0 0 0,2 0 1 0 0,-1 0-1 0 0,2 16 0 0 0,8 50 936 0 0,-6-62-925 0 0,14 76 409 0 0,34 110-1 0 0,-46-189-588 0 0,-6-37-800 0 0,-5-26 200 0 0,-2-1 0 0 0,-2 2 0 0 0,-32-93 0 0 0,-1 1 1479 0 0,39 125-573 0 0,1 0 1 0 0,1 0-1 0 0,1-1 1 0 0,0 1-1 0 0,1-1 1 0 0,3-30-1 0 0,-2 41-176 0 0,1 0 0 0 0,-1 1 0 0 0,1-1-1 0 0,0 0 1 0 0,0 1 0 0 0,0 0 0 0 0,1 0 0 0 0,0-1-1 0 0,-1 1 1 0 0,2 1 0 0 0,0 0 0 0 0,-1-1 0 0 0,5-4-1 0 0,-4 6-103 0 0,0-1-1 0 0,1 1 0 0 0,-1 1 0 0 0,1-2 1 0 0,-1 2-1 0 0,1 0 0 0 0,0 0 0 0 0,0 0 1 0 0,0 0-1 0 0,0 1 0 0 0,0-1 0 0 0,1 2 1 0 0,-2-1-1 0 0,11 0 0 0 0,-4 1-212 0 0,1 1 0 0 0,-1 0 0 0 0,0 0 0 0 0,0 2 0 0 0,0-1 0 0 0,1 1 0 0 0,15 7 0 0 0,-11-2-1321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1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61 9671 0 0,'0'0'748'0'0,"0"-1"-492"0"0,-1-2 1528 0 0,7 5 2254 0 0,-2-1-3670 0 0,-1-1-1 0 0,0 0 1 0 0,0 1 0 0 0,1-2 0 0 0,0 1 0 0 0,-1 0 0 0 0,0-1 0 0 0,0 0 0 0 0,1 0 0 0 0,2 0 0 0 0,32-15 51 0 0,-38 16-416 0 0,3-1 22 0 0,13-7-50 0 0,1 0 1 0 0,0 2-1 0 0,0 0 1 0 0,18-3 0 0 0,-30 8-499 0 0,1 1 1 0 0,-1-1-1 0 0,0 1 1 0 0,9 2 0 0 0,2 0-1040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1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16639 0 0,'0'0'1512'0'0,"0"1"-1245"0"0,0 0-199 0 0,-1 0 1 0 0,1-1-1 0 0,0 0 0 0 0,0 1 0 0 0,0 0 1 0 0,0 0-1 0 0,0-1 0 0 0,0 1 1 0 0,0-1-1 0 0,1 1 0 0 0,-1 0 1 0 0,0-1-1 0 0,0 1 0 0 0,0 0 1 0 0,1-1-1 0 0,-1 0 0 0 0,0 1 1 0 0,0 0-1 0 0,0-1 0 0 0,1 1 1 0 0,-1 0-1 0 0,1-1 0 0 0,-1 1 1 0 0,1-1-1 0 0,0 0 0 0 0,-1 0 0 0 0,0 1 1 0 0,0-1-1 0 0,1 1 0 0 0,0-1 1 0 0,0 1-1 0 0,1-1 0 0 0,0 1 156 0 0,0-1-1 0 0,1 1 1 0 0,-1-1-1 0 0,1 1 1 0 0,-1-1-1 0 0,4 0 1 0 0,-2 0 57 0 0,25 1 340 0 0,0-1 1 0 0,-1-3-1 0 0,32-4 1 0 0,-9 1-634 0 0,-22 2-705 0 0,28-8 0 0 0,-28 4-2271 0 0,-1 0-3340 0 0,-14 4 157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2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61 11975 0 0,'0'0'923'0'0,"-1"1"-602"0"0,-1 1-100 0 0,0 0 1 0 0,0 0-1 0 0,0 0 0 0 0,0 1 0 0 0,1 0 0 0 0,-1 0 0 0 0,1-1 0 0 0,0 1 0 0 0,0 0 0 0 0,0-1 1 0 0,0 1-1 0 0,0 1 0 0 0,1-2 0 0 0,-1 1 0 0 0,1 6 0 0 0,-1 6 1216 0 0,3 28 1 0 0,-2-33-1500 0 0,2 13 316 0 0,1-1-1 0 0,1 2 1 0 0,1-2 0 0 0,2 0 0 0 0,0 0 0 0 0,0 0-1 0 0,2-1 1 0 0,18 30 0 0 0,-21-41-231 0 0,0-1 0 0 0,0 0 0 0 0,2 0 0 0 0,-1-1 0 0 0,14 11 1 0 0,-18-16-13 0 0,1 0 1 0 0,-1-1-1 0 0,0 1 1 0 0,0-1-1 0 0,1 0 1 0 0,0 0-1 0 0,0 0 1 0 0,-1-1-1 0 0,1 0 1 0 0,0 1-1 0 0,0-1 1 0 0,0-1-1 0 0,0 1 1 0 0,0 0-1 0 0,0-1 1 0 0,0 1-1 0 0,0-1 1 0 0,5-1-1 0 0,-6 0 9 0 0,1 0 1 0 0,0 0-1 0 0,-2-1 0 0 0,1 1 0 0 0,1-1 0 0 0,-1 0 0 0 0,0 1 1 0 0,0-2-1 0 0,-1 1 0 0 0,1 0 0 0 0,0 0 0 0 0,-1-1 1 0 0,1 0-1 0 0,-1 1 0 0 0,0-1 0 0 0,0 0 0 0 0,3-6 0 0 0,0-1-32 0 0,-1 1 0 0 0,0-2-1 0 0,0 2 1 0 0,2-18-1 0 0,-3 15-160 0 0,-2 0 0 0 0,0 1 0 0 0,-1-1 0 0 0,0 0 0 0 0,-1 0 0 0 0,1 0 1 0 0,-2 1-1 0 0,0-1 0 0 0,-1 0 0 0 0,0 1 0 0 0,-8-19 0 0 0,10 28-321 0 0,1 2 451 0 0,0 0-1 0 0,0 0 1 0 0,0 0-1 0 0,0 0 0 0 0,0-1 1 0 0,0 1-1 0 0,0 0 1 0 0,0 0-1 0 0,0 0 1 0 0,0 0-1 0 0,0 0 1 0 0,0 0-1 0 0,-1 0 0 0 0,1-1 1 0 0,0 1-1 0 0,0 0 1 0 0,0 0-1 0 0,0 0 1 0 0,0 0-1 0 0,0 0 1 0 0,0 0-1 0 0,-1 0 0 0 0,1 0 1 0 0,0 0-1 0 0,0 0 1 0 0,0 0-1 0 0,0 0 1 0 0,0 0-1 0 0,-1 0 1 0 0,1 0-1 0 0,0 0 0 0 0,0 0 1 0 0,0 0-1 0 0,0 0 1 0 0,-1 0-1 0 0,4 11 38 0 0,-1 2 1 0 0,2-2-1 0 0,0 1 0 0 0,0-1 1 0 0,1 0-1 0 0,-1 0 0 0 0,2 0 0 0 0,0-1 1 0 0,1 1-1 0 0,-1-1 0 0 0,15 14 0 0 0,-16-19 144 0 0,0 1-1 0 0,1-1 1 0 0,0 0-1 0 0,0 0 1 0 0,1 0-1 0 0,-1-1 1 0 0,0 0-1 0 0,1-1 0 0 0,0 0 1 0 0,1 0-1 0 0,-1 0 1 0 0,0-1-1 0 0,0 1 1 0 0,1-2-1 0 0,0 1 0 0 0,-1-1 1 0 0,1 0-1 0 0,-1-1 1 0 0,11 0-1 0 0,-13 0 78 0 0,1-1 0 0 0,-1-1 0 0 0,-1 1 0 0 0,1 0 0 0 0,0-1 0 0 0,0 0 0 0 0,0 0 0 0 0,0 0 0 0 0,0-1 0 0 0,-1 1 0 0 0,1-2-1 0 0,-1 2 1 0 0,0-1 0 0 0,0-1 0 0 0,-1 1 0 0 0,1-2 0 0 0,-1 2 0 0 0,0-1 0 0 0,1-1 0 0 0,-1 1 0 0 0,-1 0 0 0 0,1-1 0 0 0,2-6 0 0 0,-1-1 7 0 0,0-1 0 0 0,-1 1 0 0 0,-1-1 0 0 0,0 0 0 0 0,-1 0 0 0 0,0 0 0 0 0,-1-1 0 0 0,0 1 0 0 0,-1 0 0 0 0,-1 0 0 0 0,-4-18 1 0 0,1 12-688 0 0,-1 1 1 0 0,-12-29 0 0 0,7 26-3728 0 0,-22-35 1 0 0,17 33-4041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2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 7 1839 0 0,'-36'-5'842'0'0,"25"4"1954"0"0,0 0 0 0 0,-21 3 0 0 0,25-2-1497 0 0,0 1 0 0 0,0 1-1 0 0,0-1 1 0 0,0 2 0 0 0,-8 3 0 0 0,9-3-1354 0 0,-1 0 1 0 0,2 0 0 0 0,-8 6 0 0 0,6-3 166 0 0,1 0 1 0 0,0 0-1 0 0,0 0 1 0 0,1 1 0 0 0,0 0-1 0 0,0 0 1 0 0,0 0-1 0 0,1 1 1 0 0,0-1 0 0 0,1 1-1 0 0,0 1 1 0 0,0-1-1 0 0,-2 12 1 0 0,1-4-26 0 0,1 1 0 0 0,1-1 0 0 0,1 1 0 0 0,0 0 0 0 0,3 31 0 0 0,0-33-58 0 0,0-2 0 0 0,1 1 0 0 0,0 0 0 0 0,1 0 0 0 0,1-1 0 0 0,0 0 0 0 0,1 0 0 0 0,0 0 0 0 0,1-1 0 0 0,1 0 0 0 0,-1 0 0 0 0,2-1 0 0 0,0 0 0 0 0,0-1 0 0 0,21 19 0 0 0,-19-20 12 0 0,1 0-1 0 0,1-1 0 0 0,20 12 1 0 0,-27-18-26 0 0,0 1 1 0 0,1-1-1 0 0,-2 1 1 0 0,2-2 0 0 0,-1 0-1 0 0,1 1 1 0 0,-1-2 0 0 0,1 1-1 0 0,0-1 1 0 0,9-1 0 0 0,-12 1-40 0 0,0 0 0 0 0,-1-1 1 0 0,0 0-1 0 0,0 0 0 0 0,1 0 1 0 0,-2 0-1 0 0,1-1 1 0 0,1 0-1 0 0,-1 1 0 0 0,-1-1 1 0 0,1 1-1 0 0,0-2 0 0 0,-1 2 1 0 0,1-2-1 0 0,-1 1 1 0 0,1-1-1 0 0,-1 1 0 0 0,0-1 1 0 0,0 0-1 0 0,0 1 1 0 0,-1-1-1 0 0,1-1 0 0 0,0 2 1 0 0,-1-1-1 0 0,2-5 0 0 0,-2 3-103 0 0,0 0 0 0 0,0 0 0 0 0,0 0-1 0 0,-1 0 1 0 0,0 0 0 0 0,0 1-1 0 0,0-1 1 0 0,0 0 0 0 0,0 0 0 0 0,-1 0-1 0 0,0 0 1 0 0,-1 0 0 0 0,2 1-1 0 0,-2-1 1 0 0,0 1 0 0 0,0 0-1 0 0,-3-6 1 0 0,-2 0 34 0 0,-1 1-1 0 0,0 0 1 0 0,0 0-1 0 0,-1 1 1 0 0,0 0-1 0 0,0 1 0 0 0,-14-8 1 0 0,-14-14 491 0 0,33 26-287 0 0,1 1 1 0 0,-1-2-1 0 0,0 2 1 0 0,0-1-1 0 0,-7-2 0 0 0,-4 2 2998 0 0,23 10-2036 0 0,-6-6-953 0 0,0 0-1 0 0,1 0 0 0 0,-1 0 1 0 0,1 0-1 0 0,-1 0 1 0 0,1-1-1 0 0,0 0 1 0 0,-1 0-1 0 0,6 1 1 0 0,10 2 317 0 0,-9-1-357 0 0,0 0-1 0 0,1 0 1 0 0,-1 0-1 0 0,0-2 1 0 0,1 1-1 0 0,0-1 1 0 0,-1-1-1 0 0,0 1 1 0 0,1-1-1 0 0,13-3 1 0 0,19-6-13 0 0,-28 8-343 0 0,20-6-1 0 0,12-9-2548 0 0,-26 11-5291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7831 0 0,'0'0'603'0'0,"0"0"-591"0"0,1 0-1 0 0,-1 0 1 0 0,0 0-1 0 0,0 0 1 0 0,0 0-1 0 0,0 0 1 0 0,1 0 0 0 0,-1 0-1 0 0,0 0 1 0 0,0 0-1 0 0,0 0 1 0 0,1 0-1 0 0,-1 0 1 0 0,0 0 0 0 0,0 0-1 0 0,0 0 1 0 0,0 0-1 0 0,1 0 1 0 0,-1 0 0 0 0,0 0-1 0 0,0 1 1 0 0,0-1-1 0 0,0 0 1 0 0,1 0-1 0 0,-1 0 1 0 0,0 0 0 0 0,0 0-1 0 0,0 1 1 0 0,0-1-1 0 0,0 0 1 0 0,0 0-1 0 0,0 0 1 0 0,1 0 0 0 0,-1 1-1 0 0,0-1 1 0 0,0 0-1 0 0,0 0 1 0 0,0 0-1 0 0,0 0 1 0 0,0 1 0 0 0,0-1-1 0 0,0 0 1 0 0,0 0-1 0 0,0 0 1 0 0,0 1-1 0 0,0-1 1 0 0,-1 5 641 0 0,0 0 0 0 0,0 1 0 0 0,-1-1 0 0 0,-2 7 0 0 0,-5 18 2210 0 0,4 6-1714 0 0,2-1 0 0 0,1 0 0 0 0,1 0 0 0 0,6 43 0 0 0,28 140-235 0 0,-15-111-512 0 0,41 173-1082 0 0,-36-182-2281 0 0,-19-79 1010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23 141 11519 0 0,'-1'-1'887'0'0,"-3"-7"-480"0"0,0 0 0 0 0,1 0 0 0 0,0 0 0 0 0,-2-11 0 0 0,4 16-3 0 0,1 0 1 0 0,-1 0 0 0 0,1 0 0 0 0,0 0 0 0 0,0 0-1 0 0,0 0 1 0 0,0 0 0 0 0,1 0 0 0 0,-1 0-1 0 0,1 0 1 0 0,0 0 0 0 0,0 0 0 0 0,0 0 0 0 0,0 0-1 0 0,0 1 1 0 0,3-5 0 0 0,-2 4-302 0 0,1 1 1 0 0,-1-1-1 0 0,1 1 1 0 0,-1 0 0 0 0,1-1-1 0 0,0 1 1 0 0,0 0-1 0 0,0 1 1 0 0,0-1-1 0 0,0 0 1 0 0,1 1-1 0 0,-1 0 1 0 0,0 0-1 0 0,1 0 1 0 0,3-1-1 0 0,4 0 213 0 0,-1 1-1 0 0,1 0 0 0 0,18 0 0 0 0,-8 4-684 0 0,0 0 0 0 0,0 1 0 0 0,-1 1-1 0 0,1 1 1 0 0,22 10 0 0 0,4 1-453 0 0,96 34-6717 0 0,-114-41 5819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35 11519 0 0,'0'0'1040'0'0,"-1"-2"-853"0"0,0 0-53 0 0,-1 0 0 0 0,0-1 0 0 0,0 1 0 0 0,0 0 0 0 0,0 0 0 0 0,0 1 0 0 0,0-1 0 0 0,0 0 0 0 0,0 1 0 0 0,-1-1 0 0 0,1 1 0 0 0,-1 0 0 0 0,1-1 1 0 0,-1 1-1 0 0,0 1 0 0 0,-3-2 0 0 0,-1 0 298 0 0,3 1-184 0 0,0 0 0 0 0,0 1 0 0 0,0-1 0 0 0,0 1 0 0 0,0 0 0 0 0,0 0 0 0 0,0 1 0 0 0,-6 0 0 0 0,-33 10 1389 0 0,35-9-1528 0 0,1 1-1 0 0,0 1 1 0 0,0-1 0 0 0,0 1 0 0 0,1 0-1 0 0,-1 1 1 0 0,1-1 0 0 0,0 1 0 0 0,0 0-1 0 0,1 1 1 0 0,0 0 0 0 0,0 0 0 0 0,0 0-1 0 0,0 0 1 0 0,1 1 0 0 0,0-1 0 0 0,0 1-1 0 0,1 0 1 0 0,0 0 0 0 0,0 1 0 0 0,1-1-1 0 0,-3 13 1 0 0,5-15-97 0 0,-1-1-1 0 0,1 1 1 0 0,-1 0 0 0 0,2 0-1 0 0,-1 0 1 0 0,0-1-1 0 0,1 1 1 0 0,0 0 0 0 0,0 0-1 0 0,0-1 1 0 0,4 9-1 0 0,-3-10-8 0 0,-1 0 0 0 0,1 0 0 0 0,0 0 0 0 0,0-1 0 0 0,0 1 0 0 0,0-1 0 0 0,0 1 0 0 0,1-1 0 0 0,-1 0 0 0 0,1 0 0 0 0,0 0 0 0 0,-1 0 0 0 0,1 0 0 0 0,0-1 0 0 0,0 1 0 0 0,0-1 0 0 0,0 0 0 0 0,5 1 0 0 0,-2 0-34 0 0,-1-2 0 0 0,1 1-1 0 0,0-1 1 0 0,0 0 0 0 0,0 0 0 0 0,0 0 0 0 0,0-1-1 0 0,0 0 1 0 0,-1 0 0 0 0,1 0 0 0 0,0-1-1 0 0,-1 0 1 0 0,1 0 0 0 0,-1-1 0 0 0,0 1-1 0 0,1-1 1 0 0,-1 0 0 0 0,0-1 0 0 0,-1 1-1 0 0,9-9 1 0 0,0-1-104 0 0,-7 5 91 0 0,1 1 0 0 0,-1-1 0 0 0,0 1 0 0 0,8-16 1 0 0,-9 11 25 0 0,0 0 1 0 0,0 0 0 0 0,3-16 0 0 0,-7 23 79 0 0,0 1 0 0 0,0 0 0 0 0,0-1 1 0 0,-1 1-1 0 0,0-1 0 0 0,0 1 0 0 0,0-1 0 0 0,0 1 1 0 0,-1 0-1 0 0,1-1 0 0 0,-1 1 0 0 0,-3-9 1 0 0,3 12 376 0 0,1 3-208 0 0,1 20-23 0 0,0 0 0 0 0,7 37 0 0 0,-6-49-220 0 0,20 78-708 0 0,-19-80 591 0 0,0 1-1 0 0,1-1 1 0 0,0 1-1 0 0,0-1 1 0 0,1 0-1 0 0,0-1 1 0 0,10 13-1 0 0,-13-18-451 0 0,0 1-1 0 0,1-1 0 0 0,0 0 1 0 0,-1 0-1 0 0,1 0 0 0 0,0 0 1 0 0,0 0-1 0 0,6 2 1 0 0,-1-1-5465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8:5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68 198 1375 0 0,'4'-2'62'0'0,"0"0"-1"0"0,0 0 1 0 0,0 0-1 0 0,0-1 1 0 0,-1 1-1 0 0,7-6 1 0 0,9-8 2637 0 0,-16 15-2316 0 0,-1-1 0 0 0,1 0 0 0 0,-1-1 0 0 0,0 1 0 0 0,0 0 1 0 0,0-1-1 0 0,0 1 0 0 0,0-1 0 0 0,0 0 0 0 0,-1 1 0 0 0,0-1 0 0 0,1 0 0 0 0,-1 0 1 0 0,0 0-1 0 0,0 0 0 0 0,0 0 0 0 0,-1 0 0 0 0,1 0 0 0 0,-1 0 0 0 0,0-7 0 0 0,0 8-217 0 0,0 0-1 0 0,0 1 0 0 0,-1-1 1 0 0,1 0-1 0 0,0 0 0 0 0,-1 0 0 0 0,0 0 1 0 0,1 0-1 0 0,-1 1 0 0 0,0-1 1 0 0,0 0-1 0 0,0 1 0 0 0,0-1 0 0 0,0 0 1 0 0,-1 1-1 0 0,1-1 0 0 0,0 1 0 0 0,-1 0 1 0 0,1-1-1 0 0,-1 1 0 0 0,1 0 1 0 0,-1 0-1 0 0,0 0 0 0 0,1 0 0 0 0,-1 0 1 0 0,0 1-1 0 0,0-1 0 0 0,1 0 1 0 0,-1 1-1 0 0,0-1 0 0 0,0 1 0 0 0,0 0 1 0 0,0 0-1 0 0,-3 0 0 0 0,2-1-37 0 0,-1 1 0 0 0,1 0 0 0 0,0 1 0 0 0,-1-1 0 0 0,1 1 0 0 0,0-1 0 0 0,-1 1 0 0 0,1 0-1 0 0,0 0 1 0 0,0 1 0 0 0,0-1 0 0 0,0 1 0 0 0,0-1 0 0 0,0 1 0 0 0,-3 2 0 0 0,2 0-63 0 0,1-1 0 0 0,-1 1 0 0 0,1 0 0 0 0,0 0 0 0 0,0 0 0 0 0,0 0 0 0 0,1 0 0 0 0,-1 1 0 0 0,-1 5-1 0 0,-1 2-73 0 0,2-1-1 0 0,0 1 1 0 0,0 0-1 0 0,1 0 1 0 0,0 0-1 0 0,1 0 1 0 0,1 20-1 0 0,1-26 3 0 0,0 0-1 0 0,0 0 1 0 0,0 0-1 0 0,0 0 0 0 0,1 0 1 0 0,0 0-1 0 0,1-1 1 0 0,-1 1-1 0 0,1 0 1 0 0,0-1-1 0 0,0 0 1 0 0,1 0-1 0 0,0 0 1 0 0,0 0-1 0 0,0-1 1 0 0,0 1-1 0 0,10 6 0 0 0,-10-8 8 0 0,-1 0-1 0 0,1-1 1 0 0,0 0-1 0 0,1 1 1 0 0,-1-1-1 0 0,0-1 1 0 0,1 1-1 0 0,-1-1 1 0 0,1 0-1 0 0,-1 0 1 0 0,1 0-1 0 0,-1 0 1 0 0,1-1-1 0 0,0 0 1 0 0,-1 0-1 0 0,1 0 1 0 0,0-1-1 0 0,-1 1 1 0 0,1-1-1 0 0,-1 0 1 0 0,1 0-1 0 0,-1-1 1 0 0,9-3-1 0 0,-7 2 15 0 0,0-1 0 0 0,-1 1 0 0 0,1-1 0 0 0,-1-1 0 0 0,0 1 0 0 0,0-1 0 0 0,0 1 0 0 0,-1-1 0 0 0,1-1-1 0 0,-1 1 1 0 0,0-1 0 0 0,-1 1 0 0 0,0-1 0 0 0,0 0 0 0 0,0 0 0 0 0,0-1 0 0 0,-1 1 0 0 0,0 0 0 0 0,2-14 0 0 0,-3 12 19 0 0,0-1 1 0 0,0 1-1 0 0,-1 0 1 0 0,-1-1 0 0 0,1 1-1 0 0,-1-1 1 0 0,-1 1-1 0 0,1 0 1 0 0,-1 0 0 0 0,-1 0-1 0 0,0 0 1 0 0,0 0-1 0 0,0 0 1 0 0,-1 1 0 0 0,-7-11-1 0 0,4 9-30 0 0,1 0-1 0 0,-1 1 1 0 0,-1 1 0 0 0,0-1-1 0 0,0 1 1 0 0,-12-8 0 0 0,12 9-1255 0 0,-1 1 1 0 0,0 0 0 0 0,-18-6 0 0 0,22 9-387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0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23 116 1839 0 0,'11'1'7826'0'0,"-6"-2"-6515"0"0,-1-1 1 0 0,1 1-1 0 0,0-1 1 0 0,5-3-1 0 0,-5 2-737 0 0,0 0 0 0 0,0-1 0 0 0,7-6 0 0 0,-9 7-527 0 0,0 1 0 0 0,-1-1 0 0 0,1 0 0 0 0,-1 0 0 0 0,0 0 0 0 0,0-1 0 0 0,0 1 0 0 0,0 0 0 0 0,0-1 0 0 0,-1 1 0 0 0,1-1 0 0 0,-1 0 0 0 0,0 1 0 0 0,1-8 0 0 0,-2 10-21 0 0,0-1-1 0 0,0 1 0 0 0,0 0 0 0 0,-1 0 1 0 0,1 0-1 0 0,0 0 0 0 0,0 0 1 0 0,-1 0-1 0 0,1-1 0 0 0,-1 1 1 0 0,1 0-1 0 0,-1 0 0 0 0,1 0 1 0 0,-1 0-1 0 0,0 0 0 0 0,1 1 1 0 0,-1-1-1 0 0,0 0 0 0 0,0 0 0 0 0,0 0 1 0 0,0 1-1 0 0,0-1 0 0 0,0 0 1 0 0,0 1-1 0 0,0-1 0 0 0,0 1 1 0 0,0-1-1 0 0,0 1 0 0 0,0-1 1 0 0,0 1-1 0 0,0 0 0 0 0,-2-1 1 0 0,0 1 55 0 0,0-1 1 0 0,0 1 0 0 0,1 0 0 0 0,-1-1 0 0 0,0 1 0 0 0,0 1-1 0 0,0-1 1 0 0,0 0 0 0 0,0 1 0 0 0,0-1 0 0 0,-5 3 0 0 0,5-1 3 0 0,-1 0 1 0 0,0 1-1 0 0,1 0 1 0 0,-1-1 0 0 0,1 1-1 0 0,0 1 1 0 0,0-1 0 0 0,0 0-1 0 0,0 1 1 0 0,1-1 0 0 0,-1 1-1 0 0,1 0 1 0 0,0 0 0 0 0,0 0-1 0 0,1 0 1 0 0,-1 0-1 0 0,1 0 1 0 0,0 1 0 0 0,-1 6-1 0 0,0-3 24 0 0,1-1 0 0 0,0 1 0 0 0,1 0 0 0 0,0 0 0 0 0,0-1 0 0 0,1 1 0 0 0,0 0-1 0 0,0-1 1 0 0,1 1 0 0 0,3 11 0 0 0,-4-16-99 0 0,1-1 0 0 0,-1 1-1 0 0,1 0 1 0 0,-1-1 0 0 0,1 1 0 0 0,0-1-1 0 0,0 1 1 0 0,0-1 0 0 0,0 0-1 0 0,0 0 1 0 0,1 0 0 0 0,-1 0 0 0 0,1 0-1 0 0,-1 0 1 0 0,5 1 0 0 0,-2-1 130 0 0,-1 0 1 0 0,1 0-1 0 0,0-1 0 0 0,0 0 1 0 0,0 0-1 0 0,-1 0 0 0 0,1-1 1 0 0,10 0-1 0 0,-5 0-607 0 0,1-2-1 0 0,-1 1 1 0 0,16-5 0 0 0,-13 2-4153 0 0,23-11 0 0 0,-27 11-1546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9215 0 0,'0'0'707'0'0,"0"2"-464"0"0,-3 114 8362 0 0,4-65-7364 0 0,4 96 79 0 0,2 57-681 0 0,-1-44-3204 0 0,-5-132 1071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16495 0 0,'0'0'1499'0'0,"-6"5"-1115"0"0,0-1 22 0 0,1 0 0 0 0,0 1 0 0 0,0 0 0 0 0,1 0 0 0 0,0 0 1 0 0,0 0-1 0 0,-7 12 0 0 0,-7 10 162 0 0,-73 84-335 0 0,-22 30-254 0 0,82-89 21 0 0,26-41 1 0 0,5-9 3 0 0,1 0 2 0 0,-1-1-4 0 0,0-1 0 0 0,0 1-1 0 0,0-1 1 0 0,0 1 0 0 0,0-1 0 0 0,0 1 0 0 0,1 0 0 0 0,-1-1 0 0 0,0 1 0 0 0,0-1-1 0 0,0 1 1 0 0,1-1 0 0 0,-1 1 0 0 0,0-1 0 0 0,0 1 0 0 0,1-1 0 0 0,-1 1 0 0 0,0-1-1 0 0,1 1 1 0 0,-1-1 0 0 0,1 0 0 0 0,-1 1 0 0 0,1-1 0 0 0,-1 1 0 0 0,1-1-1 0 0,-1 0 1 0 0,1 0 0 0 0,-1 1 0 0 0,2-1 0 0 0,-1 1 7 0 0,3 1 8 0 0,0 1 0 0 0,1-1 0 0 0,-1 0 0 0 0,1-1 0 0 0,-1 1 0 0 0,1-1 0 0 0,-1 0 0 0 0,1 0 0 0 0,0 0 0 0 0,6 0-1 0 0,7-1 42 0 0,26-2-1 0 0,-11 0-5 0 0,0 1-12 0 0,50-8 0 0 0,-73 7-72 0 0,0 0 1 0 0,0-1-1 0 0,-1 0 0 0 0,1 0 0 0 0,-1-1 0 0 0,0 0 0 0 0,0 0 1 0 0,0-1-1 0 0,12-10 0 0 0,-14 9-67 0 0,0 0 1 0 0,-1 0-1 0 0,0-1 1 0 0,0 0-1 0 0,0 0 1 0 0,-1-1-1 0 0,0 0 0 0 0,-1 0 1 0 0,7-15-1 0 0,-9 18 68 0 0,-1 0-1 0 0,1 0 0 0 0,-1 0 0 0 0,0 0 0 0 0,0 0 0 0 0,-1 0 0 0 0,0-1 1 0 0,0 1-1 0 0,0 0 0 0 0,0 0 0 0 0,-1-1 0 0 0,0 1 0 0 0,0 0 0 0 0,0 0 1 0 0,-1 0-1 0 0,1 0 0 0 0,-1 0 0 0 0,-4-6 0 0 0,2 2 33 0 0,-7-10 25 0 0,10 19 107 0 0,-16-3 374 0 0,16 4-448 0 0,-1 0 0 0 0,0 0 0 0 0,1-1 0 0 0,-1 1 0 0 0,1 0 0 0 0,-1 0 0 0 0,1 0 0 0 0,0 0 0 0 0,-1 1 0 0 0,1-1 0 0 0,0 0 0 0 0,0 0 0 0 0,0 1 0 0 0,0-1 0 0 0,0 1 0 0 0,0-1 0 0 0,0 1 0 0 0,0 0 0 0 0,0-1 0 0 0,1 1 0 0 0,-1 0 0 0 0,1-1 0 0 0,-1 3 0 0 0,-2 6 236 0 0,1 1 0 0 0,-2 14 0 0 0,3-12-130 0 0,0-1 1 0 0,1 1-1 0 0,0-1 0 0 0,1 1 1 0 0,5 23-1 0 0,-4-29-96 0 0,0 1 1 0 0,0-1-1 0 0,1-1 0 0 0,0 1 1 0 0,0 0-1 0 0,1-1 0 0 0,0 1 1 0 0,0-1-1 0 0,0 0 0 0 0,1 0 1 0 0,7 6-1 0 0,-5-5-449 0 0,1-1-1 0 0,0-1 1 0 0,0 1-1 0 0,1-1 1 0 0,-1 0 0 0 0,1-1-1 0 0,0 0 1 0 0,0-1-1 0 0,1 0 1 0 0,-1 0 0 0 0,1-1-1 0 0,-1 0 1 0 0,1 0-1 0 0,0-1 1 0 0,0-1-1 0 0,0 0 1 0 0,-1 0 0 0 0,15-2-1 0 0,-1-2-6583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80 12959 0 0,'-7'-11'453'0'0,"0"1"-1"0"0,-17-17 1 0 0,20 23-223 0 0,0 1 0 0 0,0 0 0 0 0,0-1 0 0 0,0 2 0 0 0,-1-1 0 0 0,1 0 0 0 0,-1 1 0 0 0,1 0 0 0 0,-10-3 0 0 0,12 5-85 0 0,0 0 1 0 0,0-1 0 0 0,0 1 0 0 0,0 0 0 0 0,0 0 0 0 0,0 0 0 0 0,-1 1 0 0 0,1-1 0 0 0,0 0 0 0 0,0 1 0 0 0,0-1-1 0 0,0 1 1 0 0,0 0 0 0 0,0 0 0 0 0,-2 1 0 0 0,2-1-96 0 0,1-1-1 0 0,0 1 1 0 0,0 0 0 0 0,0-1 0 0 0,0 1-1 0 0,0 0 1 0 0,0 0 0 0 0,0 0-1 0 0,1 0 1 0 0,-1 0 0 0 0,0 0-1 0 0,0 0 1 0 0,1 0 0 0 0,-1 0 0 0 0,1 1-1 0 0,-1-1 1 0 0,1 0 0 0 0,-1 0-1 0 0,1 0 1 0 0,0 1 0 0 0,-1-1-1 0 0,1 0 1 0 0,0 0 0 0 0,0 1-1 0 0,0 0 1 0 0,1 3-40 0 0,0 0 0 0 0,0 0 1 0 0,1-1-1 0 0,0 1 0 0 0,0-1 0 0 0,0 1 0 0 0,0-1 0 0 0,1 0 0 0 0,-1 0 0 0 0,1 0 1 0 0,4 4-1 0 0,6 7-51 0 0,21 17 0 0 0,-15-15 69 0 0,15 14 87 0 0,27 27 381 0 0,-54-51-206 0 0,-1 0 1 0 0,0 1 0 0 0,0 1-1 0 0,-1-1 1 0 0,0 1 0 0 0,5 9-1 0 0,-10-16-172 0 0,1 0 0 0 0,0 0 0 0 0,0 0 0 0 0,-1 0 0 0 0,1 0 0 0 0,-1 0 0 0 0,0 0 0 0 0,1 0 0 0 0,-1 1 0 0 0,0-1 0 0 0,0 0 0 0 0,-1 0 0 0 0,1 0 0 0 0,0 0 0 0 0,-1 0 0 0 0,1 0 0 0 0,-1 1 0 0 0,0-1 0 0 0,1 0 0 0 0,-1 0 0 0 0,0-1 0 0 0,0 1 0 0 0,-1 0 0 0 0,1 0 0 0 0,0 0 0 0 0,-1-1 0 0 0,-1 2-1 0 0,-3 3 125 0 0,-1 0 0 0 0,0-1-1 0 0,-1 0 1 0 0,1-1 0 0 0,-12 5-1 0 0,3 0-24 0 0,-1 0-60 0 0,-1-1-1 0 0,0-1 1 0 0,-1-1 0 0 0,0 0 0 0 0,-21 2-1 0 0,-97 9-1604 0 0,120-16-1008 0 0,2-2-6619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9 369 4143 0 0,'-8'-28'7002'0'0,"9"64"-4809"0"0,2-1 0 0 0,13 64 0 0 0,28 69-1244 0 0,-15-64-167 0 0,9 44-520 0 0,-34-135-165 0 0,-2-8 16 0 0,-6-12-57 0 0,-5-10-196 0 0,1-1-1 0 0,0 0 0 0 0,-8-35 1 0 0,-7-58-591 0 0,-9-132-1730 0 0,26 172 985 0 0,7-102 0 0 0,1 149 1192 0 0,1 0 0 0 0,2 1 0 0 0,0-1 1 0 0,1 1-1 0 0,13-32 0 0 0,-17 51 292 0 0,0 0 0 0 0,1-1 0 0 0,-1 2 0 0 0,1-1 0 0 0,0 0 0 0 0,-1 0 0 0 0,2 1 0 0 0,-1 0 0 0 0,0 0 0 0 0,1 0 0 0 0,-1 0 0 0 0,1 0 0 0 0,0 0 0 0 0,0 1 0 0 0,0 0 0 0 0,0 0 0 0 0,0 0 0 0 0,6-1 0 0 0,-6 2 79 0 0,0 0 0 0 0,0 0 0 0 0,-1 0 0 0 0,1 1 0 0 0,0 0 0 0 0,0 0 1 0 0,0 0-1 0 0,0 0 0 0 0,0 0 0 0 0,-1 1 0 0 0,1 0 0 0 0,0 0 0 0 0,0 0 0 0 0,-1 0 0 0 0,1 0 0 0 0,0 1 0 0 0,-1 0 0 0 0,0 0 0 0 0,1 0 0 0 0,-1 0 0 0 0,0 0 1 0 0,3 3-1 0 0,4 5 217 0 0,-1-1 1 0 0,0 1-1 0 0,-1 1 0 0 0,0 0 1 0 0,-1 0-1 0 0,0 0 1 0 0,-1 1-1 0 0,0 0 1 0 0,-1 0-1 0 0,0 1 1 0 0,6 23-1 0 0,-9-25-102 0 0,0 0 1 0 0,-1 0-1 0 0,0 0 0 0 0,-1 0 0 0 0,0 0 0 0 0,0 1 1 0 0,-1-1-1 0 0,-1 0 0 0 0,0 0 0 0 0,0 0 0 0 0,-1-1 1 0 0,-1 1-1 0 0,0-1 0 0 0,-7 15 0 0 0,3-12-96 0 0,0 0-1 0 0,-1-1 0 0 0,0-1 1 0 0,0 1-1 0 0,-1-1 0 0 0,-1-1 1 0 0,0 0-1 0 0,-1 0 0 0 0,1-1 1 0 0,-2-1-1 0 0,1 0 0 0 0,-19 8 1 0 0,6-2-37 0 0,11-6-87 0 0,0-1 0 0 0,-30 11 1 0 0,43-18-239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9215 0 0,'0'0'422'0'0,"1"2"-13"0"0,15 40 1810 0 0,18 68-1 0 0,-27-82-971 0 0,-1 0-1 0 0,-1 1 0 0 0,2 47 1 0 0,-7-75-1147 0 0,0 1-1 0 0,0-1 1 0 0,0 0 0 0 0,0 0 0 0 0,0 0 0 0 0,-1 1 0 0 0,1-1 0 0 0,0 0 0 0 0,0 0 0 0 0,-1 0 0 0 0,1 0 0 0 0,-1 2 0 0 0,0-3-64 0 0,1 0-1 0 0,0 0 1 0 0,0 0 0 0 0,0 0-1 0 0,0 0 1 0 0,-1 0 0 0 0,1 1-1 0 0,0-1 1 0 0,0 0-1 0 0,0 0 1 0 0,-1 0 0 0 0,1 0-1 0 0,0 0 1 0 0,0 0-1 0 0,0 0 1 0 0,-1 0 0 0 0,1 0-1 0 0,0 0 1 0 0,0 0 0 0 0,-1 0-1 0 0,1 0 1 0 0,0 0-1 0 0,0 0 1 0 0,0 0 0 0 0,-1 0-1 0 0,1 0 1 0 0,0-1-1 0 0,0 1 1 0 0,0 0 0 0 0,0 0-1 0 0,-1 0 1 0 0,1 0 0 0 0,0 0-1 0 0,0 0 1 0 0,0-1-1 0 0,0 1 1 0 0,-1 0 0 0 0,1 0-1 0 0,-1-2 39 0 0,-1 0-1 0 0,1 0 1 0 0,-1 0-1 0 0,1 0 1 0 0,0 0-1 0 0,0-1 1 0 0,0 1-1 0 0,0 0 1 0 0,0-1-1 0 0,1 1 1 0 0,-1-3-1 0 0,-3-30 179 0 0,2 1-1 0 0,1-1 1 0 0,6-47 0 0 0,-3 69-216 0 0,1-1 0 0 0,0 0 0 0 0,1 1 0 0 0,1 0 0 0 0,11-23 0 0 0,-9 21-62 0 0,-7 13-46 0 0,1 1-1 0 0,0-1 0 0 0,-1 1 1 0 0,1-1-1 0 0,0 1 0 0 0,0-1 1 0 0,0 1-1 0 0,0 0 1 0 0,0-1-1 0 0,0 1 0 0 0,0 0 1 0 0,1 0-1 0 0,-1 0 0 0 0,0 0 1 0 0,1 0-1 0 0,-1 0 0 0 0,0 0 1 0 0,1 1-1 0 0,-1-1 0 0 0,1 1 1 0 0,-1-1-1 0 0,1 1 0 0 0,0-1 1 0 0,-1 1-1 0 0,1 0 0 0 0,-1-1 1 0 0,1 1-1 0 0,0 0 0 0 0,-1 0 1 0 0,1 0-1 0 0,0 1 0 0 0,-1-1 1 0 0,1 0-1 0 0,2 1 0 0 0,1 1-585 0 0,0 0-1 0 0,0 0 1 0 0,0 1 0 0 0,0-1-1 0 0,0 1 1 0 0,0 0-1 0 0,-1 1 1 0 0,5 3-1 0 0,-6-5 58 0 0,0 0-1 0 0,-1 0 1 0 0,1 0-1 0 0,0-1 0 0 0,0 1 1 0 0,6 1-1 0 0,0 1-275 0 0,7 3-835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5063 0 0,'14'19'451'0'0,"-13"-18"-446"0"0,1 0 0 0 0,-1 0-1 0 0,0 0 1 0 0,0 0 0 0 0,0 0-1 0 0,0 1 1 0 0,0-1 0 0 0,0 0 0 0 0,-1 0-1 0 0,1 1 1 0 0,0-1 0 0 0,-1 0 0 0 0,1 1-1 0 0,-1-1 1 0 0,1 1 0 0 0,-1-1-1 0 0,1 2 1 0 0,1 4 282 0 0,0-2 89 0 0,3 5 1930 0 0,-1 1 1 0 0,1 0 0 0 0,4 23 0 0 0,14 45 271 0 0,-23-78-2815 0 0</inkml:trace>
  <inkml:trace contextRef="#ctx0" brushRef="#br0" timeOffset="1">61 115 5063 0 0,'-6'-16'448'0'0,"5"5"-352"0"0,2-2-96 0 0,-1 1 0 0 0,0 1 1112 0 0,3 1 200 0 0,0 0 48 0 0,1 1 8 0 0,1 0-960 0 0,1 4-16 0 0,6 1-3456 0 0,-2-1-648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1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69 5063 0 0,'-1'4'390'0'0,"-9"29"1477"0"0,-7 53-1 0 0,16-73-1184 0 0,0-1 0 0 0,0 1 0 0 0,1-1 0 0 0,1 1-1 0 0,0 0 1 0 0,0-1 0 0 0,7 25 0 0 0,-5-31-533 0 0,-1 0 1 0 0,1 1 0 0 0,0-1-1 0 0,1 0 1 0 0,-1-1-1 0 0,1 1 1 0 0,0-1 0 0 0,1 0-1 0 0,-1 0 1 0 0,1 0 0 0 0,10 8-1 0 0,-13-11-97 0 0,0-1 0 0 0,1 1 0 0 0,-1-1 0 0 0,0 0-1 0 0,1 0 1 0 0,-1 0 0 0 0,1 0 0 0 0,-1 0 0 0 0,1 0 0 0 0,0-1 0 0 0,-1 1-1 0 0,1-1 1 0 0,0 0 0 0 0,-1 1 0 0 0,1-1 0 0 0,0-1 0 0 0,0 1-1 0 0,-1 0 1 0 0,1-1 0 0 0,0 1 0 0 0,-1-1 0 0 0,1 0 0 0 0,-1 0 0 0 0,1 0-1 0 0,-1 0 1 0 0,1 0 0 0 0,-1 0 0 0 0,0-1 0 0 0,1 1 0 0 0,-1-1 0 0 0,0 0-1 0 0,2-2 1 0 0,0 0 85 0 0,1-1 0 0 0,-1 0 0 0 0,0 0 0 0 0,-1 0-1 0 0,1-1 1 0 0,-1 1 0 0 0,0-1 0 0 0,-1 0 0 0 0,1 1 0 0 0,-1-1-1 0 0,0 0 1 0 0,-1-1 0 0 0,1 1 0 0 0,-1 0 0 0 0,0 0 0 0 0,-1-1-1 0 0,0 1 1 0 0,0-8 0 0 0,-1 4-23 0 0,0 1-1 0 0,-1-1 1 0 0,0 1 0 0 0,0 0-1 0 0,-1 0 1 0 0,0-1 0 0 0,-1 2-1 0 0,1-1 1 0 0,-2 0 0 0 0,0 1-1 0 0,-8-12 1 0 0,12 18-164 0 0,-66-82 379 0 0,43 58-2549 0 0,0 1-3419 0 0,11 12-637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1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0 462 9215 0 0,'12'37'376'0'0,"1"3"4825"0"0,24 51 0 0 0,-11-40-2066 0 0,-25-49-1927 0 0,-5-11-378 0 0,-1-33-44 0 0,-1-22-283 0 0,4 17-471 0 0,1 0-1 0 0,3 0 1 0 0,10-59 0 0 0,-9 97-372 0 0,-1 1 1 0 0,1-1-1 0 0,0 0 0 0 0,1 1 1 0 0,0 0-1 0 0,5-9 0 0 0,-8 16 119 0 0,-1 1 0 0 0,1-1-1 0 0,0 1 1 0 0,-1 0-1 0 0,1-1 1 0 0,0 1 0 0 0,-1-1-1 0 0,1 1 1 0 0,0 0-1 0 0,-1 0 1 0 0,1-1-1 0 0,0 1 1 0 0,0 0 0 0 0,0 0-1 0 0,-1 0 1 0 0,1 0-1 0 0,0 0 1 0 0,0 0 0 0 0,-1 0-1 0 0,1 0 1 0 0,0 0-1 0 0,0 0 1 0 0,0 0-1 0 0,-1 0 1 0 0,1 1 0 0 0,0-1-1 0 0,-1 0 1 0 0,1 1-1 0 0,1 0 1 0 0,-1-1-588 0 0,9 3-5489 0 0</inkml:trace>
  <inkml:trace contextRef="#ctx0" brushRef="#br0" timeOffset="1">425 447 4143 0 0,'2'14'368'0'0,"-2"-6"-296"0"0,-2 5-72 0 0,0 1 2280 0 0,1 1 440 0 0,-1-3 96 0 0,1 1 784 0 0,1-1-3232 0 0,1-1 184 0 0,4-1-552 0 0</inkml:trace>
  <inkml:trace contextRef="#ctx0" brushRef="#br0" timeOffset="2">433 9 4607 0 0,'-10'-8'488'0'0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1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6447 0 0,'0'0'586'0'0,"0"2"-486"0"0,-3 44 61 0 0,3 90 9652 0 0,3-79-8882 0 0,25 318 501 0 0,-16-259-6313 0 0,-10-97-605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1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10591 0 0,'0'0'819'0'0,"2"-2"-375"0"0,0-1-249 0 0,0 0-1 0 0,1 1 1 0 0,0-1 0 0 0,-1 1 0 0 0,1 0-1 0 0,0 0 1 0 0,0 0 0 0 0,0 0-1 0 0,0 1 1 0 0,1-1 0 0 0,-1 1 0 0 0,0 0-1 0 0,1 0 1 0 0,-1 0 0 0 0,1 0-1 0 0,-1 0 1 0 0,1 1 0 0 0,-1-1 0 0 0,1 1-1 0 0,-1 0 1 0 0,1 0 0 0 0,-1 1-1 0 0,1-1 1 0 0,-1 1 0 0 0,6 1 0 0 0,16 7-1216 0 0,43 22 0 0 0,-37-15-848 0 0,-9-7 598 0 0</inkml:trace>
  <inkml:trace contextRef="#ctx0" brushRef="#br0" timeOffset="1">406 73 14831 0 0,'-7'21'1074'0'0,"4"-13"-940"0"0,1-1-1 0 0,0 1 1 0 0,-2 12-1 0 0,3-10 99 0 0,1-1 0 0 0,0 1 0 0 0,0 0-1 0 0,1 0 1 0 0,1 0 0 0 0,2 11 0 0 0,-2-15-189 0 0,-1-1-1 0 0,1 1 1 0 0,1-1 0 0 0,-1 0-1 0 0,1 0 1 0 0,0 0 0 0 0,0 0-1 0 0,0-1 1 0 0,1 1 0 0 0,-1-1-1 0 0,1 0 1 0 0,5 5 0 0 0,0-2-200 0 0,-7-4-624 0 0,1-1 0 0 0,-1 0 0 0 0,1 0 0 0 0,0 0 0 0 0,0 0 0 0 0,5 2 0 0 0,8 1-4813 0 0</inkml:trace>
  <inkml:trace contextRef="#ctx0" brushRef="#br0" timeOffset="2">704 1 6911 0 0,'-1'2'528'0'0,"-39"72"2188"0"0,-45 124 8107 0 0,-34 104-6155 0 0,100-249-4007 0 0,-18 74 0 0 0,25-49-3285 0 0,12-64-6153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0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23 7367 0 0,'-1'-4'73'0'0,"-7"-10"8508"0"0,7 14-8421 0 0,0-1 1 0 0,0 0-1 0 0,-1 1 1 0 0,1-1-1 0 0,0 1 1 0 0,0-1 0 0 0,0 1-1 0 0,0 0 1 0 0,-1-1-1 0 0,1 1 1 0 0,0 0-1 0 0,0 0 1 0 0,0 0-1 0 0,-1 0 1 0 0,1 0 0 0 0,0 0-1 0 0,0 0 1 0 0,-1 1-1 0 0,1-1 1 0 0,0 0-1 0 0,0 1 1 0 0,0-1-1 0 0,0 1 1 0 0,-1-1 0 0 0,1 1-1 0 0,0-1 1 0 0,0 1-1 0 0,0 0 1 0 0,0-1-1 0 0,0 1 1 0 0,-1 1 0 0 0,-2 2 64 0 0,0 0 1 0 0,0 0 0 0 0,1 0-1 0 0,-1 1 1 0 0,-4 6-1 0 0,4-3 36 0 0,0-1-1 0 0,1 1 1 0 0,0 0-1 0 0,0 0 1 0 0,1 0-1 0 0,-2 11 0 0 0,3-14-174 0 0,0-1-1 0 0,1 1 0 0 0,-1-1 0 0 0,1 1 0 0 0,0-1 0 0 0,0 1 0 0 0,1-1 0 0 0,0 0 1 0 0,-1 1-1 0 0,1-1 0 0 0,1 1 0 0 0,-1-1 0 0 0,4 6 0 0 0,-4-7-57 0 0,0-1 0 0 0,1-1 0 0 0,0 1 0 0 0,-1 0 0 0 0,1 0 0 0 0,0 0 0 0 0,0-1 0 0 0,0 1 0 0 0,0-1 0 0 0,0 0 0 0 0,0 1 1 0 0,0-1-1 0 0,5 1 0 0 0,-3 0 11 0 0,1-1 0 0 0,0 0 0 0 0,-1 0 1 0 0,1-1-1 0 0,0 1 0 0 0,8-1 0 0 0,1-2 9 0 0,0 0 0 0 0,-1 0 0 0 0,27-9 0 0 0,-26 6-1870 0 0,19-10 0 0 0,-21 9-6465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1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1375 0 0,'0'0'9749'0'0,"-4"6"-7952"0"0,1-2-1494 0 0,1 1 0 0 0,0 0-1 0 0,0-1 1 0 0,0 1 0 0 0,1 0 0 0 0,-1 0 0 0 0,1 0 0 0 0,1 1 0 0 0,-1-1 0 0 0,0 0 0 0 0,1 6 0 0 0,1 11 339 0 0,3 26 0 0 0,-3-41-409 0 0,3 21 302 0 0,9 38 0 0 0,-9-53-242 0 0,0 1 0 0 0,1-1-1 0 0,1-1 1 0 0,12 23 0 0 0,-16-33-274 0 0,-1 0-1 0 0,1 0 1 0 0,0 0-1 0 0,-1 0 0 0 0,1-1 1 0 0,0 1-1 0 0,0-1 1 0 0,0 1-1 0 0,0-1 1 0 0,0 0-1 0 0,1 0 1 0 0,2 1-1 0 0,-4-1-23 0 0,0-1 0 0 0,0 1-1 0 0,0-1 1 0 0,1 0 0 0 0,-1 1-1 0 0,0-1 1 0 0,0 0 0 0 0,0 0 0 0 0,1 0-1 0 0,-1 0 1 0 0,0 0 0 0 0,0 0-1 0 0,0-1 1 0 0,1 1 0 0 0,-1 0 0 0 0,0-1-1 0 0,0 1 1 0 0,0 0 0 0 0,0-1-1 0 0,0 1 1 0 0,0-1 0 0 0,0 0-1 0 0,0 1 1 0 0,0-1 0 0 0,2-1 0 0 0,1-1-38 0 0,1-1-81 0 0,0 0 0 0 0,-1 0 0 0 0,1 0 0 0 0,0 0 0 0 0,-1-1 0 0 0,0 0 0 0 0,0 0 0 0 0,-1 0 0 0 0,1 0 0 0 0,2-7 0 0 0,4-10-666 0 0,11-35-1 0 0,-19 49 684 0 0,7 15 55 0 0,25 36 469 0 0,-25-31-144 0 0,0 0-1 0 0,0 0 1 0 0,14 11-1 0 0,-20-20-167 0 0,1 0 1 0 0,0 0-1 0 0,0 0 0 0 0,0-1 0 0 0,1 0 1 0 0,-1 1-1 0 0,1-1 0 0 0,-1-1 0 0 0,1 1 0 0 0,0-1 1 0 0,-1 0-1 0 0,1 0 0 0 0,9 1 0 0 0,-11-2-18 0 0,0 0 0 0 0,1 0-1 0 0,-1 0 1 0 0,0-1 0 0 0,1 1-1 0 0,-1-1 1 0 0,0 0 0 0 0,0 0-1 0 0,0 0 1 0 0,0 0 0 0 0,0-1-1 0 0,0 1 1 0 0,0-1 0 0 0,0 0-1 0 0,3-3 1 0 0,-2 2 28 0 0,0-1 0 0 0,0 0 0 0 0,0 0 0 0 0,-1-1 0 0 0,0 1 0 0 0,0-1 0 0 0,0 0-1 0 0,4-8 1 0 0,-3 2-27 0 0,0 0-1 0 0,-1 0 1 0 0,0 0-1 0 0,-1 0 0 0 0,0-1 1 0 0,-1 1-1 0 0,0-1 1 0 0,-1-14-1 0 0,-1 12-166 0 0,-1 0 0 0 0,0 0-1 0 0,-7-19 1 0 0,-9-15-3117 0 0,10 31 1517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1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15087 0 0,'17'227'4483'0'0,"-8"-85"-1558"0"0,-9-57-1727 0 0,-1-59-834 0 0,3 41 1 0 0,-1-58-319 0 0,-1-4-38 0 0,1-1 1 0 0,-1 1-1 0 0,1 0 1 0 0,0 0-1 0 0,0-1 1 0 0,1 1-1 0 0,-1 0 1 0 0,1-1-1 0 0,4 9 0 0 0,-5-12-157 0 0,0-3-167 0 0,3-4 195 0 0,-1 0 0 0 0,1 0 0 0 0,-2-1-1 0 0,1 0 1 0 0,-1 1 0 0 0,1-1 0 0 0,1-14 0 0 0,4-10-214 0 0,0-1-284 0 0,7-57 1 0 0,5-17-1097 0 0,-19 101 1616 0 0,1 1 0 0 0,0-1 0 0 0,0 1 0 0 0,0 0 0 0 0,1 0 0 0 0,-1 0 0 0 0,1 0 0 0 0,0 0 0 0 0,6-5 0 0 0,-9 9 98 0 0,0 0 0 0 0,1 0 0 0 0,-1 0 0 0 0,1 0 0 0 0,-1 0 0 0 0,0 0 0 0 0,1 0 0 0 0,-1 0 0 0 0,0 1 0 0 0,1-1 0 0 0,-1 0 0 0 0,0 0 0 0 0,1 0 0 0 0,-1 1 0 0 0,0-1 0 0 0,0 0 0 0 0,1 0 0 0 0,-1 1 0 0 0,0-1 0 0 0,0 0 0 0 0,0 1 0 0 0,1-1 0 0 0,-1 0 0 0 0,0 1 0 0 0,0-1 0 0 0,0 1 0 0 0,6 9 121 0 0,3 11 292 0 0,8 30 1 0 0,-12-34-191 0 0,1 0 0 0 0,0 0 0 0 0,14 26 0 0 0,-15-35-143 0 0,6 11 143 0 0,0-1-1 0 0,1-1 1 0 0,25 29-1 0 0,-33-42-173 0 0,0 0-1 0 0,0-1 1 0 0,0 1-1 0 0,0-1 1 0 0,1 0-1 0 0,-1 0 1 0 0,1 0-1 0 0,-1-1 1 0 0,1 0-1 0 0,0 0 1 0 0,0 0-1 0 0,0 0 1 0 0,1-1-1 0 0,-1 0 1 0 0,0 0-1 0 0,0 0 1 0 0,1-1-1 0 0,-1 1 1 0 0,0-1-1 0 0,9-1 1 0 0,-7 0-23 0 0,0-1 0 0 0,0 1 1 0 0,0-1-1 0 0,0 0 0 0 0,0 0 0 0 0,-1-1 1 0 0,1 0-1 0 0,-1 0 0 0 0,0-1 0 0 0,0 0 1 0 0,0 0-1 0 0,0 0 0 0 0,-1-1 0 0 0,0 1 1 0 0,0-1-1 0 0,5-7 0 0 0,-4 6-25 0 0,-1 0 0 0 0,-1 0 0 0 0,1 0 0 0 0,-1-1 0 0 0,-1 0 0 0 0,1 0 0 0 0,-1 0 0 0 0,0 0 0 0 0,0 0 0 0 0,2-12 0 0 0,-3 4-6 0 0,-1 9-5 0 0,1 0-1 0 0,-2-1 1 0 0,1 1-1 0 0,-1-1 1 0 0,1 0-1 0 0,-2 1 1 0 0,1-1-1 0 0,-1 1 1 0 0,0-1 0 0 0,-3-7-1 0 0,1 4 11 0 0,0 1 0 0 0,-1-1 0 0 0,-1 1 0 0 0,-6-11 0 0 0,9 17 14 0 0,0 0-1 0 0,-1 0 1 0 0,1 0-1 0 0,0 1 0 0 0,-1-1 1 0 0,0 1-1 0 0,1-1 0 0 0,-1 1 1 0 0,0 0-1 0 0,0 0 1 0 0,0 0-1 0 0,-1 1 0 0 0,1-1 1 0 0,0 1-1 0 0,-7-2 0 0 0,9 3 14 0 0,0-1-1 0 0,0 1 1 0 0,0 0-1 0 0,0 0 1 0 0,0 0-1 0 0,0 0 1 0 0,0 0-1 0 0,0 1 1 0 0,0-1-1 0 0,0 0 1 0 0,0 0-1 0 0,0 1 1 0 0,0-1-1 0 0,0 0 1 0 0,0 1-1 0 0,0-1 1 0 0,0 1-1 0 0,0 0 0 0 0,0-1 1 0 0,0 1-1 0 0,0 0 1 0 0,-1 1 19 0 0,0 0 0 0 0,0 1 0 0 0,1-1-1 0 0,-1 0 1 0 0,1 1 0 0 0,0-1 0 0 0,0 0 0 0 0,-2 4 0 0 0,1 0 35 0 0,1 0 0 0 0,-1 0 0 0 0,1 0 0 0 0,0 0 0 0 0,0 0 0 0 0,1 12-1 0 0,1-10-135 0 0,1 0 0 0 0,0 1-1 0 0,1-1 1 0 0,-1-1-1 0 0,2 1 1 0 0,-1 0-1 0 0,1-1 1 0 0,0 1-1 0 0,1-1 1 0 0,-1 0 0 0 0,2-1-1 0 0,-1 1 1 0 0,1-1-1 0 0,-1 0 1 0 0,2 0-1 0 0,-1-1 1 0 0,1 0-1 0 0,0 0 1 0 0,0-1 0 0 0,13 7-1 0 0,-15-9-340 0 0,0 0 0 0 0,0-1 1 0 0,0 0-1 0 0,0 0 0 0 0,1 0 0 0 0,-1-1 0 0 0,6 0 0 0 0,-6 0-987 0 0,0 0 0 0 0,-1-1 0 0 0,1 1-1 0 0,6-3 1 0 0,4-4-4400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1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0,'0'0'706'0'0,"0"3"-578"0"0,4 250 10968 0 0,0-190-10387 0 0,-4-56-552 0 0,1-1 1 0 0,-1 1-1 0 0,1-1 0 0 0,1 1 1 0 0,-1-1-1 0 0,1 1 0 0 0,0-1 1 0 0,6 11-1 0 0,-8-16-157 0 0,0-1 0 0 0,1 0 0 0 0,-1 0 1 0 0,0 0-1 0 0,0 1 0 0 0,0-1 0 0 0,1 0 0 0 0,-1 0 0 0 0,0 1 1 0 0,0-1-1 0 0,1 0 0 0 0,-1 0 0 0 0,0 0 0 0 0,0 0 0 0 0,1 0 1 0 0,-1 1-1 0 0,0-1 0 0 0,1 0 0 0 0,-1 0 0 0 0,0 0 0 0 0,0 0 1 0 0,1 0-1 0 0,-1 0 0 0 0,0 0 0 0 0,1 0 0 0 0,-1 0 1 0 0,0 0-1 0 0,0 0 0 0 0,1 0 0 0 0,-1 0 0 0 0,0 0 0 0 0,1-1 1 0 0,-1 1-1 0 0,0 0 0 0 0,0 0 0 0 0,1 0 0 0 0,-1 0 0 0 0,0 0 1 0 0,0-1-1 0 0,1 1 0 0 0,6-7-77 0 0,-7 7 70 0 0,5-6-86 0 0,-1 1-1 0 0,-1-1 1 0 0,1 0 0 0 0,-1 0 0 0 0,0 0 0 0 0,0-1 0 0 0,-1 1 0 0 0,1-1 0 0 0,1-9 0 0 0,3-9-306 0 0,15-50-677 0 0,-16 51 795 0 0,1 0 1 0 0,1 0-1 0 0,1 0 0 0 0,13-21 0 0 0,-21 41 289 0 0,1 1 0 0 0,0 0 1 0 0,0 1-1 0 0,0-1 0 0 0,1 0 0 0 0,-1 0 0 0 0,1 1 0 0 0,0 0 0 0 0,4-4 1 0 0,-6 6 62 0 0,0 0 0 0 0,0-1 0 0 0,-1 1 1 0 0,1 0-1 0 0,0 0 0 0 0,0 0 1 0 0,0 0-1 0 0,0 0 0 0 0,0 0 1 0 0,0 0-1 0 0,0 0 0 0 0,0 0 0 0 0,-1 0 1 0 0,1 1-1 0 0,0-1 0 0 0,0 0 1 0 0,0 0-1 0 0,0 1 0 0 0,-1-1 0 0 0,1 1 1 0 0,0-1-1 0 0,0 1 0 0 0,-1-1 1 0 0,1 1-1 0 0,0-1 0 0 0,0 2 1 0 0,16 17 909 0 0,-6-3-407 0 0,-1 1-1 0 0,-1 1 0 0 0,-1-1 0 0 0,-1 1 1 0 0,6 20-1 0 0,3 6 307 0 0,-14-39-868 0 0,9 24-323 0 0,1 0 0 0 0,27 46 0 0 0,-19-46-1220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2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98 455 0 0,'2'-2'526'0'0,"-1"1"0"0"0,0-1 0 0 0,0 0 0 0 0,0 1 0 0 0,0-1 0 0 0,0 0-1 0 0,0 0 1 0 0,-1 0 0 0 0,1 1 0 0 0,0-1 0 0 0,-1 0 0 0 0,0 0-1 0 0,1 0 1 0 0,-1 0 0 0 0,0 0 0 0 0,0 0 0 0 0,0 0 0 0 0,0 0 0 0 0,0 0-1 0 0,-1-3 1 0 0,0 0 317 0 0,1 4-731 0 0,0 0 0 0 0,0 1 0 0 0,0-1 0 0 0,0 0 0 0 0,-1 0 0 0 0,1 0 0 0 0,0 1 0 0 0,0-1 0 0 0,-1 0 0 0 0,1 0 0 0 0,0 1 0 0 0,-1-1 0 0 0,1 0 0 0 0,-1 1 0 0 0,1-1 0 0 0,-1 1 0 0 0,1-1 0 0 0,-1 0 1 0 0,1 1-1 0 0,-1-1 0 0 0,0 1 0 0 0,1-1 0 0 0,-1 1 0 0 0,0 0 0 0 0,1-1 0 0 0,-1 1 0 0 0,-1-1 0 0 0,0 1 12 0 0,0 0 0 0 0,1 0 0 0 0,-1 0 0 0 0,0 0 0 0 0,0 0 0 0 0,1 1 0 0 0,-1-1 0 0 0,0 0 0 0 0,0 1 0 0 0,1-1 0 0 0,-1 1 0 0 0,-1 1 0 0 0,-6 3 199 0 0,0 0 0 0 0,0 1 0 0 0,-9 8 0 0 0,8-6-144 0 0,0 1 0 0 0,1 0 0 0 0,0 1 0 0 0,1-1 0 0 0,0 2 0 0 0,1-1 0 0 0,0 1 0 0 0,-9 20 0 0 0,13-25-126 0 0,1 0-1 0 0,0 0 1 0 0,0 0 0 0 0,1 0-1 0 0,0 0 1 0 0,0 1-1 0 0,0-1 1 0 0,1 12-1 0 0,1-14-28 0 0,-1 0-1 0 0,1 0 1 0 0,0 1-1 0 0,0-1 1 0 0,0 0-1 0 0,1 0 1 0 0,0 0-1 0 0,-1 0 1 0 0,1 0-1 0 0,1-1 1 0 0,-1 1-1 0 0,0-1 1 0 0,7 7-1 0 0,-7-7-25 0 0,0-1-1 0 0,1 0 1 0 0,-1 1 0 0 0,1-1-1 0 0,0 0 1 0 0,-1 0-1 0 0,1-1 1 0 0,0 1-1 0 0,0 0 1 0 0,0-1 0 0 0,1 0-1 0 0,-1 0 1 0 0,0 0-1 0 0,0 0 1 0 0,1 0-1 0 0,-1-1 1 0 0,0 0 0 0 0,1 1-1 0 0,-1-1 1 0 0,0 0-1 0 0,1-1 1 0 0,-1 1 0 0 0,1 0-1 0 0,-1-1 1 0 0,0 0-1 0 0,0 0 1 0 0,1 0-1 0 0,-1 0 1 0 0,0-1 0 0 0,0 1-1 0 0,4-3 1 0 0,-2 0-74 0 0,1 0 0 0 0,-1 0 0 0 0,0 0 0 0 0,0 0 0 0 0,-1-1 0 0 0,0 0 0 0 0,1 0 1 0 0,-1 0-1 0 0,-1 0 0 0 0,1-1 0 0 0,-1 1 0 0 0,0-1 0 0 0,0 0 0 0 0,-1 0 0 0 0,3-10 0 0 0,0-5-282 0 0,-1 0 0 0 0,-2 0 0 0 0,0 0-1 0 0,-1 0 1 0 0,-4-40 0 0 0,2 46 267 0 0,2 12 76 0 0,-1 0 0 0 0,0 0 1 0 0,-1 0-1 0 0,1 0 0 0 0,0 0 1 0 0,-1 0-1 0 0,1 1 1 0 0,-1-1-1 0 0,0 0 0 0 0,0 0 1 0 0,0 1-1 0 0,-1-1 0 0 0,1 1 1 0 0,0-1-1 0 0,-3-2 1 0 0,3 4 154 0 0,0 3-38 0 0,-3 6 169 0 0,1 1 0 0 0,0-1 1 0 0,0 1-1 0 0,0 0 0 0 0,1 0 0 0 0,1 0 0 0 0,0 0 0 0 0,0 0 0 0 0,0 0 0 0 0,2 12 1 0 0,0-4 77 0 0,1 0 0 0 0,1 0 1 0 0,0-1-1 0 0,10 29 1 0 0,-9-34-356 0 0,0 0 1 0 0,1 0 0 0 0,1 0 0 0 0,0-1 0 0 0,0 0 0 0 0,1 0 0 0 0,8 9 0 0 0,-10-14-583 0 0,1 1-1 0 0,-1-1 0 0 0,1-1 0 0 0,7 5 1 0 0,-2-3-942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2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18 6447 0 0,'-2'-2'382'0'0,"-1"0"0"0"0,0 0 0 0 0,0 0 0 0 0,-1 1 0 0 0,1-1 0 0 0,0 1 0 0 0,0 0 0 0 0,-1 0 0 0 0,1 0 0 0 0,-1 0 0 0 0,1 1 0 0 0,-1-1 0 0 0,1 1 0 0 0,-1 0 0 0 0,1 0 0 0 0,-1 0 0 0 0,1 1 0 0 0,-1-1 0 0 0,1 1 0 0 0,-1 0 0 0 0,1 0 0 0 0,-4 1 0 0 0,2 0 88 0 0,1 0-1 0 0,-1 0 1 0 0,1 0 0 0 0,0 1-1 0 0,0-1 1 0 0,0 1-1 0 0,0 0 1 0 0,-6 6-1 0 0,8-7-558 0 0,-1 1 0 0 0,1 0 0 0 0,0 0 0 0 0,0 0-1 0 0,0 0 1 0 0,1 0 0 0 0,-3 4 0 0 0,3-4 83 0 0,1 0 0 0 0,-1 0-1 0 0,0 0 1 0 0,1 0 0 0 0,0 0 0 0 0,0 0 0 0 0,0 1 0 0 0,0-1 0 0 0,0 0-1 0 0,0 0 1 0 0,1 0 0 0 0,0 0 0 0 0,-1 0 0 0 0,1 0 0 0 0,0 0-1 0 0,1 0 1 0 0,-1 0 0 0 0,0 0 0 0 0,1-1 0 0 0,0 1 0 0 0,2 3 0 0 0,-1-1 2 0 0,7 9 16 0 0,1 0-1 0 0,23 23 1 0 0,-14-16 33 0 0,-6-6 138 0 0,-1-2 386 0 0,20 29 1 0 0,-29-38-310 0 0,-1 2 1 0 0,0-1-1 0 0,0 0 1 0 0,-1 1-1 0 0,1-1 1 0 0,-1 1-1 0 0,0 0 1 0 0,2 10-1 0 0,-4-14-163 0 0,0 1 0 0 0,0-1 0 0 0,0 1 0 0 0,-1 0 0 0 0,1-1 0 0 0,0 1-1 0 0,-1-1 1 0 0,0 1 0 0 0,1-1 0 0 0,-1 1 0 0 0,0-1 0 0 0,0 1 0 0 0,-1-1 0 0 0,1 0 0 0 0,0 0 0 0 0,-1 1-1 0 0,1-1 1 0 0,-1 0 0 0 0,0 0 0 0 0,0-1 0 0 0,0 1 0 0 0,-3 3 0 0 0,-7 3 89 0 0,1-1 0 0 0,-1 0 1 0 0,0 0-1 0 0,-18 6 1 0 0,21-9-288 0 0,1-1 1 0 0,-1 0-1 0 0,0-1 1 0 0,-1 0-1 0 0,1 0 1 0 0,0-1-1 0 0,-13 0 1 0 0,21-1-65 0 0,0 0 1 0 0,0 0-1 0 0,0 0 1 0 0,0 0-1 0 0,0 0 1 0 0,0 0-1 0 0,0-1 0 0 0,0 1 1 0 0,0 0-1 0 0,0-1 1 0 0,0 1-1 0 0,1 0 1 0 0,-1-1-1 0 0,0 1 1 0 0,0-1-1 0 0,0 1 1 0 0,0-1-1 0 0,1 0 1 0 0,-1 1-1 0 0,0-1 0 0 0,1 0 1 0 0,-1 0-1 0 0,0 0 1 0 0,1 1-1 0 0,-1-1 1 0 0,1 0-1 0 0,-1 0 1 0 0,1 0-1 0 0,0 0 1 0 0,-1 0-1 0 0,1 0 1 0 0,0 0-1 0 0,0 0 0 0 0,0 0 1 0 0,-1 0-1 0 0,1-1 1 0 0,1-6-6795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16 12119 0 0,'0'0'555'0'0,"-7"-4"181"0"0,4 2-510 0 0,-1 0 0 0 0,0 1 0 0 0,0-1 0 0 0,0 1 0 0 0,-1 0 0 0 0,1 0 0 0 0,0 1 0 0 0,0-1-1 0 0,0 1 1 0 0,-1 0 0 0 0,1 0 0 0 0,0 0 0 0 0,0 0 0 0 0,-1 1 0 0 0,1 0 0 0 0,0 0 0 0 0,0 0 0 0 0,0 1 0 0 0,0-1 0 0 0,0 1 0 0 0,0 0 0 0 0,0 0 0 0 0,-3 3 0 0 0,4-4-194 0 0,0 1-1 0 0,1 0 1 0 0,-1 0 0 0 0,1 0 0 0 0,0 0 0 0 0,-1 0 0 0 0,1 0-1 0 0,0 1 1 0 0,0-1 0 0 0,1 1 0 0 0,-1-1 0 0 0,0 1 0 0 0,1 0-1 0 0,0 0 1 0 0,-1-1 0 0 0,1 1 0 0 0,0 0 0 0 0,1 0 0 0 0,-1 0-1 0 0,0 1 1 0 0,1-1 0 0 0,0 0 0 0 0,0 0 0 0 0,0 0 0 0 0,0 0-1 0 0,0 0 1 0 0,0 0 0 0 0,1 0 0 0 0,0 0 0 0 0,-1 0 0 0 0,1 0-1 0 0,2 3 1 0 0,10 18-5 0 0,0-1 0 0 0,2 0 0 0 0,1-1 0 0 0,34 36 0 0 0,-23-27 378 0 0,-21-24-241 0 0,6 6 582 0 0,-1 1 0 0 0,11 18-1 0 0,-21-31-226 0 0,-1 1-6 0 0,0 0-421 0 0,1 0 0 0 0,-1 0-1 0 0,0-1 1 0 0,0 1-1 0 0,0 0 1 0 0,0 0-1 0 0,0 0 1 0 0,-1-1-1 0 0,1 1 1 0 0,0 0-1 0 0,-1 0 1 0 0,1-1-1 0 0,-1 1 1 0 0,0 0 0 0 0,0-1-1 0 0,1 1 1 0 0,-1 0-1 0 0,0-1 1 0 0,-2 2-1 0 0,1 0 40 0 0,-1-1 0 0 0,0 1 0 0 0,0-1 0 0 0,0 0 1 0 0,0 0-1 0 0,-1 0 0 0 0,1 0 0 0 0,0 0 0 0 0,-5 1 0 0 0,-108 40 434 0 0,90-34-877 0 0,25-9-245 0 0,-1 0-444 0 0,-1-1 546 0 0,1-10-4688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27 223 14911 0 0,'0'0'687'0'0,"0"1"-16"0"0,-9 37 743 0 0,-6 54 0 0 0,13-74-1333 0 0,1 0-1 0 0,1-1 1 0 0,1 1 0 0 0,1 0 0 0 0,5 25 0 0 0,-4-31-1416 0 0,1-2-433 0 0</inkml:trace>
  <inkml:trace contextRef="#ctx0" brushRef="#br0" timeOffset="1">38 93 8287 0 0,'-7'-24'368'0'0,"3"12"80"0"0,-1 1-360 0 0,0 1-88 0 0,2 2 0 0 0,2-2 0 0 0,-2 0 448 0 0,2 3 64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14 4143 0 0,'0'-1'24'0'0,"0"1"0"0"0,0-1-1 0 0,0 0 1 0 0,0 1-1 0 0,-1-1 1 0 0,1 1-1 0 0,0-1 1 0 0,0 1-1 0 0,0-1 1 0 0,0 1 0 0 0,-1-1-1 0 0,1 1 1 0 0,0-1-1 0 0,-1 1 1 0 0,1-1-1 0 0,0 1 1 0 0,-1 0-1 0 0,1-1 1 0 0,0 1 0 0 0,-1-1-1 0 0,1 1 1 0 0,-1 0-1 0 0,1-1 1 0 0,-1 1-1 0 0,1 0 1 0 0,-1 0-1 0 0,1-1 1 0 0,-1 1 0 0 0,1 0-1 0 0,-1 0 1 0 0,1 0-1 0 0,-1 0 1 0 0,1 0-1 0 0,-1-1 1 0 0,1 1 0 0 0,-1 0-1 0 0,1 0 1 0 0,-1 0-1 0 0,-1 1 1 0 0,-21 0 4928 0 0,14 1-3315 0 0,-1 0-1 0 0,1 1 1 0 0,0 0 0 0 0,-16 8-1 0 0,16-7-1163 0 0,1 2 0 0 0,-1-1 0 0 0,1 1 1 0 0,-12 11-1 0 0,14-12-419 0 0,0 1 0 0 0,1 0 0 0 0,0 0 0 0 0,0 0 0 0 0,1 1 1 0 0,0-1-1 0 0,0 1 0 0 0,0 0 0 0 0,1 1 0 0 0,0-1 1 0 0,1 0-1 0 0,-1 1 0 0 0,1 0 0 0 0,-1 14 0 0 0,3-18-12 0 0,0 0-1 0 0,0 0 1 0 0,1 0 0 0 0,-1 0-1 0 0,1 0 1 0 0,0 0-1 0 0,1 0 1 0 0,-1 0 0 0 0,1 0-1 0 0,-1 0 1 0 0,1-1-1 0 0,0 1 1 0 0,1-1 0 0 0,-1 0-1 0 0,0 1 1 0 0,1-1-1 0 0,0 0 1 0 0,0 0 0 0 0,0-1-1 0 0,0 1 1 0 0,0 0 0 0 0,6 2-1 0 0,-7-3-45 0 0,1 0 0 0 0,-1-1 1 0 0,1 1-1 0 0,0-1 0 0 0,0 0 0 0 0,0 0 0 0 0,-1 0 0 0 0,1 0 0 0 0,0 0 1 0 0,0-1-1 0 0,0 0 0 0 0,0 1 0 0 0,1-1 0 0 0,-1 0 0 0 0,0 0 0 0 0,0 0 1 0 0,0-1-1 0 0,0 1 0 0 0,0-1 0 0 0,0 0 0 0 0,0 0 0 0 0,-1 0 0 0 0,1 0 1 0 0,0 0-1 0 0,0-1 0 0 0,-1 1 0 0 0,1-1 0 0 0,-1 1 0 0 0,5-5 0 0 0,5-5-209 0 0,-9 9 131 0 0,0 0 0 0 0,-1-1-1 0 0,1 1 1 0 0,-1-1-1 0 0,0 1 1 0 0,0-1 0 0 0,0 0-1 0 0,2-4 1 0 0,-2 4-25 0 0,-1 0 1 0 0,0 0 0 0 0,0 0-1 0 0,-1 0 1 0 0,1-1 0 0 0,-1 1-1 0 0,1 0 1 0 0,-1-1-1 0 0,0-3 1 0 0,-5-33-425 0 0,1 14 278 0 0,4 24 198 0 0,-1-37-338 0 0,1 37 204 0 0,0-1 0 0 0,1 0 0 0 0,-1 1 0 0 0,1-1-1 0 0,0 1 1 0 0,0-1 0 0 0,-1 1 0 0 0,1-1 0 0 0,1 1 0 0 0,-1-1 0 0 0,0 1-1 0 0,2-2 1 0 0,-2 3 153 0 0,-1 1 0 0 0,1-1 1 0 0,-1 1-1 0 0,1 0 0 0 0,-1-1 0 0 0,1 1 0 0 0,-1 0 0 0 0,1-1 0 0 0,-1 1 0 0 0,1 0 0 0 0,0 0 0 0 0,-1 0 1 0 0,1-1-1 0 0,-1 1 0 0 0,1 0 0 0 0,0 0 0 0 0,-1 0 0 0 0,1 0 0 0 0,0 0 0 0 0,-1 0 0 0 0,1 0 0 0 0,-1 0 1 0 0,1 1-1 0 0,0-1 0 0 0,-1 0 0 0 0,1 0 0 0 0,-1 0 0 0 0,1 1 0 0 0,0-1 0 0 0,-1 0 0 0 0,1 0 0 0 0,-1 1 1 0 0,1-1-1 0 0,-1 1 0 0 0,1-1 0 0 0,-1 0 0 0 0,1 2 0 0 0,14 16 687 0 0,-4 4 264 0 0,-1 1-1 0 0,-1 1 1 0 0,-2 0 0 0 0,0 0-1 0 0,-1 0 1 0 0,-2 1-1 0 0,3 39 1 0 0,-6-47-390 0 0,-2 0 1 0 0,0 0-1 0 0,-1 0 0 0 0,-4 19 1 0 0,3-28-417 0 0,0 1 1 0 0,0-1-1 0 0,0-1 1 0 0,-1 1-1 0 0,0-1 1 0 0,-1 1-1 0 0,0-1 0 0 0,0 0 1 0 0,-8 9-1 0 0,4-8 18 0 0,1 0 0 0 0,-1 0-1 0 0,-1 0 1 0 0,1-1 0 0 0,-1 0-1 0 0,-13 5 1 0 0,-7 1-1512 0 0,29-13 1278 0 0,-1 1 0 0 0,1-1-1 0 0,-1 1 1 0 0,1-1 0 0 0,-1 0-1 0 0,1 0 1 0 0,-1 1-1 0 0,0-1 1 0 0,1 0 0 0 0,-1 0-1 0 0,1-1 1 0 0,-1 1 0 0 0,1 0-1 0 0,-1 0 1 0 0,1-1 0 0 0,-1 1-1 0 0,-2-2 1 0 0,8-20-9888 0 0,0 10 3747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13647 0 0,'0'0'1239'0'0,"1"2"-1022"0"0,0 0-187 0 0,0 0-1 0 0,0 0 0 0 0,0 0 0 0 0,-1 0 1 0 0,1 0-1 0 0,0 0 0 0 0,-1 0 0 0 0,0 1 1 0 0,0-1-1 0 0,1 0 0 0 0,-1 0 0 0 0,-1 4 1 0 0,1 2 287 0 0,-1 43 2982 0 0,-14 89 1 0 0,8-85-1754 0 0,1-15-556 0 0,-2 19 641 0 0,24-73-1556 0 0,0-7-215 0 0,-1-1 1 0 0,-1 0 0 0 0,-1-1 0 0 0,18-44-1 0 0,11-21-638 0 0,-35 76 652 0 0,25-41-377 0 0,-28 47 559 0 0,0 0 1 0 0,0 1-1 0 0,1 0 1 0 0,-1 0 0 0 0,1 0-1 0 0,8-6 1 0 0,-12 11 504 0 0,0 1-284 0 0,2 1-205 0 0,-1 1-1 0 0,0 0 1 0 0,0 0-1 0 0,-1 0 1 0 0,1 0-1 0 0,-1 1 0 0 0,0-1 1 0 0,1 0-1 0 0,-1 1 1 0 0,-1-1-1 0 0,2 5 0 0 0,3 44 412 0 0,-5-38-365 0 0,2 15-426 0 0,0-1 0 0 0,2 1 1 0 0,13 46-1 0 0,-14-68-2556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32 310 4143 0 0,'-1'8'368'0'0,"-1"2"-296"0"0,-2 0-72 0 0,2 3 0 0 0,0 1 2352 0 0,-1 2 456 0 0,0 0 88 0 0,1 0 16 0 0,2 1-2080 0 0,0-3-424 0 0,-1 0-88 0 0,1 1-8 0 0,4 2-752 0 0,-2-2-144 0 0,0-4-32 0 0</inkml:trace>
  <inkml:trace contextRef="#ctx0" brushRef="#br0" timeOffset="1">11 154 11231 0 0,'-5'-20'496'0'0,"3"6"104"0"0,-2-3-480 0 0,4-2-120 0 0,3 0 0 0 0,0 1 0 0 0,0 4 160 0 0,1 1 16 0 0,3 3 0 0 0,1 4-3608 0 0,-1 3-728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1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11231 0 0,'0'0'2643'0'0,"-4"14"-64"0"0,3 2-2022 0 0,0 0 1 0 0,2 0 0 0 0,1 17 0 0 0,1 8-59 0 0,11 157 237 0 0,-3-63-2728 0 0,-8-109-1142 0 0,-2-15-2380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73 6447 0 0,'3'13'683'0'0,"0"-1"0"0"0,-1 1 0 0 0,0 0 0 0 0,-1 22 0 0 0,-6 53 7429 0 0,2-58-6196 0 0,0-2-339 0 0,-1 13 1563 0 0,18-54-2996 0 0,-6 2-219 0 0,0-1 0 0 0,-1-1 0 0 0,0 0 0 0 0,5-14 0 0 0,-4 11-107 0 0,20-57-1182 0 0,7-14-908 0 0,-31 78 1875 0 0,1 0 0 0 0,0 0-1 0 0,1 1 1 0 0,0 0-1 0 0,0 0 1 0 0,14-13 0 0 0,-4 13 391 0 0,-15 7 724 0 0,0 3 12 0 0,0 1-461 0 0,1 1-1 0 0,-1-1 0 0 0,0 1 1 0 0,0 0-1 0 0,0-1 1 0 0,0 1-1 0 0,-1 0 1 0 0,0 0-1 0 0,0 7 0 0 0,-5 39 1159 0 0,1-18-983 0 0,0 2-226 0 0,-1 47 7 0 0,6-73-591 0 0,-1 0 1 0 0,1 0-1 0 0,0 0 1 0 0,1 0-1 0 0,0 0 1 0 0,0 0-1 0 0,6 13 1 0 0,-7-19-162 0 0,1 1 0 0 0,-1-1 0 0 0,1 1 0 0 0,0-1 0 0 0,0 0 1 0 0,-1 0-1 0 0,5 3 0 0 0,4 4-5904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 14223 0 0,'-5'0'101'0'0,"0"-1"0"0"0,1 1 0 0 0,-1 0 0 0 0,0 0-1 0 0,0 1 1 0 0,1-1 0 0 0,-1 1 0 0 0,0 0 0 0 0,1 0 0 0 0,-1 1-1 0 0,1-1 1 0 0,-1 1 0 0 0,1 0 0 0 0,-8 5 0 0 0,6-3 206 0 0,0 0 1 0 0,1 1-1 0 0,0-1 1 0 0,0 1-1 0 0,0 0 1 0 0,0 1-1 0 0,1-1 1 0 0,0 1-1 0 0,-6 10 1 0 0,6-9 8 0 0,1 0 1 0 0,0 1-1 0 0,0-1 1 0 0,1 0-1 0 0,0 1 0 0 0,0-1 1 0 0,1 1-1 0 0,-1 14 1 0 0,2-17-258 0 0,0 1 1 0 0,0-1-1 0 0,1 0 0 0 0,0 0 1 0 0,0 1-1 0 0,0-1 0 0 0,1 0 1 0 0,-1 0-1 0 0,1 0 0 0 0,1 0 1 0 0,-1-1-1 0 0,0 1 0 0 0,5 5 1 0 0,-3-5-37 0 0,-1-1 0 0 0,1 0 1 0 0,1 0-1 0 0,6 5 0 0 0,-9-7-17 0 0,0-1-1 0 0,0 1 0 0 0,0-1 1 0 0,0 0-1 0 0,0 0 1 0 0,0 0-1 0 0,0 0 0 0 0,1 0 1 0 0,-1-1-1 0 0,0 1 1 0 0,1-1-1 0 0,-1 1 0 0 0,3-1 1 0 0,4-1 36 0 0,-8 1-41 0 0,0 0-1 0 0,0 0 0 0 0,0-1 0 0 0,1 1 1 0 0,-1 0-1 0 0,0-1 0 0 0,0 1 0 0 0,0-1 1 0 0,0 1-1 0 0,0-1 0 0 0,0 1 0 0 0,-1-1 1 0 0,1 0-1 0 0,0 1 0 0 0,0-1 0 0 0,0 0 1 0 0,-1 0-1 0 0,1 0 0 0 0,0 0 0 0 0,-1 1 0 0 0,1-1 1 0 0,0 0-1 0 0,-1 0 0 0 0,1 0 0 0 0,0-2 1 0 0,-1 1-8 0 0,1-2-26 0 0,0 0-1 0 0,0 0 1 0 0,0 1-1 0 0,-1-1 0 0 0,0 0 1 0 0,0 0-1 0 0,0 0 0 0 0,0 0 1 0 0,-1 0-1 0 0,1 1 0 0 0,-3-8 1 0 0,1-1-97 0 0,-11-42-292 0 0,9 42 163 0 0,0-1 0 0 0,2 0 0 0 0,-3-23 0 0 0,5 30-13 0 0,0 1 0 0 0,0 0 0 0 0,1 0 0 0 0,0 0 0 0 0,0 0 0 0 0,0 1 0 0 0,1-1 1 0 0,-1 0-1 0 0,1 0 0 0 0,3-4 0 0 0,-4 7-165 0 0,0 3-11 0 0,1 0 427 0 0,-1 0-1 0 0,1 0 0 0 0,-1 0 0 0 0,0 0 0 0 0,1 1 0 0 0,-1-1 1 0 0,0 0-1 0 0,0 1 0 0 0,2 2 0 0 0,-2-3 20 0 0,11 18 754 0 0,-1 1 1 0 0,0 0-1 0 0,-2 1 1 0 0,14 42-1 0 0,-16-41-142 0 0,1-1 101 0 0,-1 1 1 0 0,-2 0 0 0 0,0 0 0 0 0,-1 0 0 0 0,-1 1-1 0 0,-1-1 1 0 0,-3 40 0 0 0,1-52-517 0 0,-2 1 0 0 0,0-1 0 0 0,0 1 0 0 0,-1-1 0 0 0,0 1 0 0 0,0-1 0 0 0,-1-1 0 0 0,-1 1-1 0 0,0 0 1 0 0,0-1 0 0 0,-1 0 0 0 0,0 0 0 0 0,0-1 0 0 0,-1 1 0 0 0,0-1 0 0 0,-1-1 0 0 0,0 0 0 0 0,-12 9 0 0 0,5-5-222 0 0,0-2-1 0 0,0 0 1 0 0,-1-1 0 0 0,0 0 0 0 0,-1-2-1 0 0,0 0 1 0 0,0 0 0 0 0,0-2 0 0 0,0 0-1 0 0,-19 1 1 0 0,13-5-1643 0 0,8-4-6050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66 919 0 0,'4'-8'80'0'0,"-4"7"-523"0"0,4-8 473 0 0,5-18 15283 0 0,-8 18-13135 0 0,-1 8-2112 0 0,0 1 1 0 0,0-1-1 0 0,0 1 1 0 0,0-1-1 0 0,-1 1 1 0 0,1-1-1 0 0,0 1 1 0 0,0-1 0 0 0,0 1-1 0 0,-1-1 1 0 0,1 1-1 0 0,0 0 1 0 0,0-1-1 0 0,-1 1 1 0 0,1-1-1 0 0,0 1 1 0 0,-1 0 0 0 0,1-1-1 0 0,-1 1 1 0 0,1 0-1 0 0,0 0 1 0 0,-1-1-1 0 0,1 1 1 0 0,-1 0-1 0 0,1 0 1 0 0,-1 0 0 0 0,1-1-1 0 0,-1 1 1 0 0,1 0-1 0 0,-1 0 1 0 0,1 0-1 0 0,-1 0 1 0 0,1 0-1 0 0,-1 0 1 0 0,1 0 0 0 0,-1 0-1 0 0,1 0 1 0 0,-1 0-1 0 0,1 0 1 0 0,0 0-1 0 0,-1 0 1 0 0,0 1 0 0 0,-20 5 737 0 0,12 0-574 0 0,-1-1-1 0 0,1 1 0 0 0,1 0 1 0 0,-1 1-1 0 0,1 0 0 0 0,0 1 1 0 0,1 0-1 0 0,-1 0 0 0 0,2 0 1 0 0,-1 1-1 0 0,1 0 0 0 0,1 0 1 0 0,-8 16-1 0 0,9-17-167 0 0,1 0 1 0 0,0 0-1 0 0,0 0 1 0 0,1 1-1 0 0,0-1 1 0 0,0 0-1 0 0,1 1 1 0 0,0-1-1 0 0,1 1 1 0 0,0 0-1 0 0,0-1 1 0 0,1 1 0 0 0,0-1-1 0 0,0 1 1 0 0,1-1-1 0 0,0 1 1 0 0,6 12-1 0 0,-6-17-52 0 0,1 1 0 0 0,0-1 0 0 0,0 0 0 0 0,0 0 0 0 0,0 0 0 0 0,1 0 0 0 0,-1-1 0 0 0,1 0 0 0 0,0 1 0 0 0,0-1 0 0 0,1-1 0 0 0,-1 1 0 0 0,1 0 0 0 0,-1-1 0 0 0,1 0 0 0 0,0 0 0 0 0,0-1 0 0 0,-1 1 0 0 0,7 0 0 0 0,0 0-25 0 0,0 0-1 0 0,0-1 1 0 0,0 0 0 0 0,1-1-1 0 0,-1 0 1 0 0,0-1 0 0 0,18-4-1 0 0,-8 1-300 0 0,-1-1 0 0 0,27-11-1 0 0,-39 13-454 0 0,0-1 0 0 0,0 0-1 0 0,0-1 1 0 0,-1 0-1 0 0,1 0 1 0 0,-1-1-1 0 0,0 0 1 0 0,6-6 0 0 0,-2-2-6103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9847 0 0,'0'0'448'0'0,"-1"-1"-6"0"0,0-3 1722 0 0,1 8-1530 0 0,0 0 0 0 0,1 0 0 0 0,0 0 1 0 0,2 7-1 0 0,1 5 188 0 0,8 50 1456 0 0,25 124 1686 0 0,-8-49-1621 0 0,-29-139-2215 0 0,16-13-64 0 0,-10 4-116 0 0,0-2-1 0 0,-1 1 1 0 0,0 0-1 0 0,-1-1 1 0 0,0 0-1 0 0,0 0 0 0 0,-1 0 1 0 0,2-11-1 0 0,2-2-42 0 0,7-23-256 0 0,-9 27 90 0 0,1 0 0 0 0,1 0 0 0 0,0 1 0 0 0,18-31 0 0 0,-21 41 249 0 0,-3 6 200 0 0,-1 4-124 0 0,4 14 87 0 0,-1 1 0 0 0,0 28 0 0 0,1-5 36 0 0,-2-21-613 0 0,-1-1 618 0 0,1 1 0 0 0,1-1 0 0 0,11 36 0 0 0,-12-50-487 0 0,0 0 0 0 0,1 0 0 0 0,-1-1 0 0 0,1 1 0 0 0,0-1 0 0 0,0 1 0 0 0,0-1 0 0 0,5 5 0 0 0,-5-7-308 0 0,-1 0 0 0 0,1 0 1 0 0,0 0-1 0 0,0 0 0 0 0,1 0 0 0 0,-1 0 1 0 0,0-1-1 0 0,0 1 0 0 0,1-1 0 0 0,-1 0 1 0 0,1 0-1 0 0,-1-1 0 0 0,5 2 0 0 0,9-2-5277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53 8751 0 0,'0'-2'246'0'0,"-6"-11"418"0"0,4 9-79 0 0,0 1 0 0 0,-1-1 0 0 0,1 1 0 0 0,-1 0 1 0 0,0 0-1 0 0,0 0 0 0 0,0 0 0 0 0,0 0 1 0 0,-1 0-1 0 0,-4-2 0 0 0,6 5-395 0 0,0 0 0 0 0,0 0 0 0 0,1 0-1 0 0,-1 0 1 0 0,0 0 0 0 0,0 1 0 0 0,1-1 0 0 0,-1 1 0 0 0,0-1 0 0 0,0 1 0 0 0,1 0-1 0 0,-1 0 1 0 0,1-1 0 0 0,-1 1 0 0 0,1 0 0 0 0,-4 3 0 0 0,-1 2 132 0 0,0 1 1 0 0,0 0-1 0 0,1 1 1 0 0,-9 14-1 0 0,1 0 71 0 0,7-13-247 0 0,0-1 1 0 0,1 2-1 0 0,1-1 1 0 0,0 1-1 0 0,0-1 0 0 0,-4 19 1 0 0,7-24-102 0 0,0-1 0 0 0,0 1 1 0 0,1-1-1 0 0,0 1 1 0 0,0 0-1 0 0,0-1 1 0 0,0 1-1 0 0,0-1 1 0 0,1 1-1 0 0,-1-1 1 0 0,1 1-1 0 0,0-1 1 0 0,0 1-1 0 0,0-1 1 0 0,1 0-1 0 0,-1 0 1 0 0,1 1-1 0 0,0-1 1 0 0,0 0-1 0 0,0 0 1 0 0,0-1-1 0 0,0 1 1 0 0,5 3-1 0 0,-6-4-22 0 0,0-1-18 0 0,-1 0 1 0 0,1-1 0 0 0,-1 1 0 0 0,1-1 0 0 0,0 1-1 0 0,-1-1 1 0 0,1 1 0 0 0,0-1 0 0 0,-1 0-1 0 0,1 1 1 0 0,0-1 0 0 0,0 0 0 0 0,0 0-1 0 0,-1 1 1 0 0,1-1 0 0 0,0 0 0 0 0,0 0-1 0 0,1 0 1 0 0,0 1-11 0 0,1-1 0 0 0,-1 1 0 0 0,1-1 0 0 0,0 0-1 0 0,-1 0 1 0 0,1 0 0 0 0,-1 0 0 0 0,1 0 0 0 0,-1 0 0 0 0,1-1 0 0 0,-1 1-1 0 0,1-1 1 0 0,-1 0 0 0 0,1 0 0 0 0,4-2 0 0 0,-3 1-45 0 0,-1-1-1 0 0,1 1 1 0 0,0-1 0 0 0,-1 0 0 0 0,0 0-1 0 0,0-1 1 0 0,0 1 0 0 0,4-6 0 0 0,-1 0-37 0 0,0-1 0 0 0,-1 0 0 0 0,-1 0-1 0 0,1 0 1 0 0,-2 0 0 0 0,5-19 0 0 0,-6 22 83 0 0,-1-1 0 0 0,1 1 0 0 0,-2 0 0 0 0,1 0 0 0 0,-1 0-1 0 0,0-1 1 0 0,-1 1 0 0 0,0 0 0 0 0,0 0 0 0 0,-2-8 0 0 0,2 14 146 0 0,-6 19 101 0 0,5-12-224 0 0,1 1 1 0 0,0 0-1 0 0,0 0 0 0 0,1 0 1 0 0,0 0-1 0 0,0 0 0 0 0,1 0 1 0 0,0 0-1 0 0,2 8 0 0 0,-1-3-112 0 0,2 0 1 0 0,0 0-1 0 0,0 0 0 0 0,8 14 0 0 0,-10-24-3 0 0,-1 1-1 0 0,1-1 0 0 0,-1 0 0 0 0,1 1 0 0 0,0-1 0 0 0,0 0 1 0 0,0 0-1 0 0,0 0 0 0 0,1 0 0 0 0,2 1 0 0 0,-4-2-365 0 0,1 0-1 0 0,0 0 1 0 0,0 0-1 0 0,0-1 1 0 0,-1 1-1 0 0,1 0 1 0 0,0-1-1 0 0,0 1 0 0 0,3-1 1 0 0,5 0-1169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3223 0 0,'6'15'152'0'0,"0"1"-1"0"0,4 26 0 0 0,0-2 6046 0 0,2 10 3010 0 0,-5-17-1697 0 0,5-81-6877 0 0,5-58-1 0 0,-15 92-1114 0 0,0-1-1 0 0,7-27 1 0 0,-8 39 118 0 0,1-1 0 0 0,-1 1 0 0 0,0-1 0 0 0,1 1 0 0 0,0 0 0 0 0,0-1 0 0 0,0 1 0 0 0,0 0 0 0 0,0 0 0 0 0,0 1 0 0 0,1-1 0 0 0,0 0 0 0 0,-1 1 0 0 0,1-1 0 0 0,0 1 0 0 0,0 0 0 0 0,5-2 0 0 0,5-1-1774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15 1375 0 0,'0'0'66'0'0,"-9"-10"4"0"0,7 9 188 0 0,1 1-1 0 0,-1-1 0 0 0,0 1 1 0 0,0-1-1 0 0,1 1 0 0 0,-1-1 1 0 0,0 1-1 0 0,0 0 0 0 0,1 0 1 0 0,-1 0-1 0 0,0 0 0 0 0,0 0 1 0 0,0 0-1 0 0,1 0 0 0 0,-1 1 1 0 0,0-1-1 0 0,0 1 0 0 0,1-1 1 0 0,-1 1-1 0 0,0 0 0 0 0,1 0 1 0 0,-1-1-1 0 0,-1 2 0 0 0,-5 4 2081 0 0,-1 0-1 0 0,2 0 0 0 0,-9 8 0 0 0,3-2-772 0 0,6-7-1252 0 0,1 0 1 0 0,0 1 0 0 0,1 0 0 0 0,-1 0 0 0 0,1 0 0 0 0,0 1-1 0 0,1 0 1 0 0,0 0 0 0 0,-7 14 0 0 0,9-15-236 0 0,1-1 0 0 0,-1 1 0 0 0,1-1-1 0 0,0 1 1 0 0,0 0 0 0 0,1-1 0 0 0,0 1 0 0 0,0 0 0 0 0,0-1 0 0 0,0 1-1 0 0,1 0 1 0 0,0-1 0 0 0,1 1 0 0 0,-1 0 0 0 0,1-1 0 0 0,0 0 0 0 0,3 7-1 0 0,-4-10-72 0 0,0-1-1 0 0,0 1 0 0 0,0 0 0 0 0,0 0 0 0 0,0 0 0 0 0,0-1 1 0 0,0 1-1 0 0,1 0 0 0 0,-1-1 0 0 0,1 1 0 0 0,-1-1 0 0 0,1 0 1 0 0,0 0-1 0 0,-1 1 0 0 0,1-1 0 0 0,0 0 0 0 0,0 0 0 0 0,0-1 1 0 0,2 2-1 0 0,-2-2-1 0 0,-1 0-1 0 0,1 1 1 0 0,-1-1 0 0 0,1 0 0 0 0,0 0 0 0 0,-1 0-1 0 0,1-1 1 0 0,0 1 0 0 0,-1 0 0 0 0,1-1-1 0 0,-1 1 1 0 0,1 0 0 0 0,-1-1 0 0 0,1 0 0 0 0,-1 1-1 0 0,3-3 1 0 0,0 0-67 0 0,0 0-1 0 0,0-1 1 0 0,0 1-1 0 0,-1-1 1 0 0,0 0-1 0 0,0 0 1 0 0,0-1-1 0 0,0 1 1 0 0,0 0-1 0 0,-1-1 1 0 0,0 0-1 0 0,0 1 1 0 0,0-1-1 0 0,-1 0 0 0 0,1 0 1 0 0,0-6-1 0 0,-2 9 50 0 0,24-86-2891 0 0,-21 80 2309 0 0,-1 1 1 0 0,1 0 0 0 0,1 0 0 0 0,5-8-1 0 0,-8 14 97 0 0,17 5 304 0 0,-16-2 268 0 0,1 0 0 0 0,-1 0 0 0 0,1 0 0 0 0,-1 0 0 0 0,0 0 0 0 0,0 1 0 0 0,0-1 0 0 0,0 1 0 0 0,0-1 0 0 0,0 1-1 0 0,-1 0 1 0 0,0 0 0 0 0,3 5 0 0 0,1 8 792 0 0,6 20 0 0 0,-11-33-708 0 0,4 11 408 0 0,-1 0 0 0 0,-1 0 0 0 0,-1 0 0 0 0,0 0 0 0 0,0 1 1 0 0,-2-1-1 0 0,0 0 0 0 0,0 1 0 0 0,-5 15 0 0 0,4-21-297 0 0,-1 0-1 0 0,0 1 1 0 0,-1-1 0 0 0,0 0 0 0 0,-1-1 0 0 0,1 1-1 0 0,-2-1 1 0 0,1 0 0 0 0,-1 0 0 0 0,0 0-1 0 0,-1-1 1 0 0,0 0 0 0 0,0-1 0 0 0,-10 8-1 0 0,1-2-108 0 0,0-2-1 0 0,-19 10 0 0 0,28-17-220 0 0,0 0 0 0 0,-1 0-1 0 0,1 0 1 0 0,-1-1 0 0 0,1 0 0 0 0,-1-1 0 0 0,1 0-1 0 0,-10 1 1 0 0,15-2-218 0 0,0 0-1 0 0,0 0 1 0 0,1 0-1 0 0,-1-1 1 0 0,0 1-1 0 0,0 0 1 0 0,0-1-1 0 0,0 0 1 0 0,0 1-1 0 0,0-1 1 0 0,1 0 0 0 0,-1 0-1 0 0,0 0 1 0 0,1 0-1 0 0,-1 0 1 0 0,1 0-1 0 0,-1 0 1 0 0,1-1-1 0 0,-3-1 1 0 0,0-5-1838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127 185 3223 0 0,'0'0'143'0'0,"1"-2"-3"0"0,9-19-894 0 0,7-10 5512 0 0,-7 14 397 0 0,10-26 1 0 0,-18 39-4883 0 0,-1 0 1 0 0,0 0 0 0 0,0 0-1 0 0,0 0 1 0 0,-1 0 0 0 0,1-8 0 0 0,-1 10-153 0 0,0 0 1 0 0,0 1-1 0 0,-1-1 1 0 0,1 0-1 0 0,0 0 1 0 0,-1 1-1 0 0,1-1 1 0 0,-1 0 0 0 0,1 1-1 0 0,-1-1 1 0 0,0 0-1 0 0,0 1 1 0 0,0-1-1 0 0,1 1 1 0 0,-2-1-1 0 0,1 1 1 0 0,-2-3 0 0 0,1 4-2 0 0,-1-1 1 0 0,1 0-1 0 0,0 1 1 0 0,-1 0 0 0 0,1-1-1 0 0,-1 1 1 0 0,1 0 0 0 0,0 0-1 0 0,-1 0 1 0 0,1 1 0 0 0,-1-1-1 0 0,1 0 1 0 0,-3 2 0 0 0,1-1-17 0 0,-1 1 0 0 0,1 0 0 0 0,0 0 0 0 0,0 0 0 0 0,0 0 0 0 0,0 1 1 0 0,0-1-1 0 0,1 1 0 0 0,-1 0 0 0 0,-4 5 0 0 0,-9 8 247 0 0,9-10-200 0 0,1 1 0 0 0,0-1 0 0 0,1 2 1 0 0,0-1-1 0 0,0 1 0 0 0,1 0 0 0 0,0 0 0 0 0,0 1 1 0 0,-4 10-1 0 0,6-14-87 0 0,1 0 0 0 0,0 0 0 0 0,1 0 0 0 0,-1 0 0 0 0,1 1 0 0 0,0-1 0 0 0,0 0 0 0 0,1 1 0 0 0,0-1 0 0 0,0 1 0 0 0,0-1 0 0 0,0 0 0 0 0,1 1 0 0 0,0-1 0 0 0,0 0 0 0 0,1 1 0 0 0,3 9 0 0 0,-2-11-53 0 0,0 0 1 0 0,0 1 0 0 0,0-1 0 0 0,1 0-1 0 0,0-1 1 0 0,0 1 0 0 0,0-1 0 0 0,0 0 0 0 0,0 1-1 0 0,0-2 1 0 0,1 1 0 0 0,0-1 0 0 0,7 4-1 0 0,0-1-14 0 0,1-1-1 0 0,-1-1 1 0 0,1 0-1 0 0,17 2 0 0 0,-11-3-243 0 0,-1-1 0 0 0,1-1 0 0 0,0-1 0 0 0,0-1-1 0 0,31-6 1 0 0,-4-5-3026 0 0,-2-6-3740 0 0,-22 6 29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6447 0 0,'-9'0'636'0'0,"1"1"0"0"0,-1 0 0 0 0,1 0-1 0 0,0 1 1 0 0,-1 0 0 0 0,1 0 0 0 0,0 1-1 0 0,0 0 1 0 0,1 1 0 0 0,-14 7 0 0 0,20-10-550 0 0,0 0 0 0 0,-1 0 1 0 0,1 0-1 0 0,0 0 0 0 0,0 0 1 0 0,0 0-1 0 0,0 0 0 0 0,1 1 1 0 0,-1-1-1 0 0,0 0 0 0 0,0 0 1 0 0,1 1-1 0 0,-1-1 0 0 0,0 0 1 0 0,1 1-1 0 0,0-1 0 0 0,-1 1 1 0 0,1-1-1 0 0,0 1 0 0 0,0-1 1 0 0,0 1-1 0 0,0-1 0 0 0,0 1 1 0 0,0-1-1 0 0,0 1 0 0 0,0-1 1 0 0,0 1-1 0 0,1-1 0 0 0,-1 0 1 0 0,1 3-1 0 0,1 0 34 0 0,0 1 1 0 0,0 0-1 0 0,1-1 0 0 0,-1 1 0 0 0,1-1 1 0 0,0 0-1 0 0,6 7 0 0 0,13 10 99 0 0,27 20 0 0 0,-26-23 270 0 0,35 36-1 0 0,-52-47-121 0 0,-1-1 0 0 0,0 1-1 0 0,0 0 1 0 0,0 0 0 0 0,-1 0 0 0 0,0 1-1 0 0,-1 0 1 0 0,1-1 0 0 0,-2 1 0 0 0,4 12-1 0 0,-5-17-125 0 0,-1 1-1 0 0,1 0 0 0 0,-1-1 0 0 0,0 1 0 0 0,0-1 0 0 0,0 1 0 0 0,-1-1 0 0 0,1 1 0 0 0,-1-1 0 0 0,1 1 0 0 0,-1-1 1 0 0,-1 0-1 0 0,1 1 0 0 0,0-1 0 0 0,-3 4 0 0 0,1-3-45 0 0,0 0 0 0 0,0 0 1 0 0,0 0-1 0 0,-1 0 0 0 0,1 0 0 0 0,-1-1 0 0 0,0 0 0 0 0,0 0 1 0 0,-7 4-1 0 0,-4 0 47 0 0,0 0 0 0 0,0-1 0 0 0,0-1 0 0 0,-1 0 0 0 0,-25 4 0 0 0,28-7-378 0 0,-43 7 583 0 0,49-8-1277 0 0,1-1 0 0 0,0 0 0 0 0,-10-1 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1:3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4607 0 0,'16'-21'7812'0'0,"-10"45"-4648"0"0,20 84-391 0 0,-9-31-1826 0 0,-3-19-366 0 0,33 103 781 0 0,-46-158-935 0 0,-1-7-163 0 0,-4-14-76 0 0,-8-26-130 0 0,4 17-124 0 0,-45-158-899 0 0,48 161 831 0 0,0 0-1 0 0,2-1 0 0 0,1 1 0 0 0,2-1 0 0 0,3-43 0 0 0,-3 66 122 0 0,0 0-1 0 0,1 0 0 0 0,-1 0 1 0 0,1-1-1 0 0,0 1 1 0 0,-1 0-1 0 0,1 0 0 0 0,0 0 1 0 0,0 0-1 0 0,0 0 1 0 0,1 0-1 0 0,-1 1 0 0 0,0-1 1 0 0,1 0-1 0 0,-1 1 0 0 0,1-1 1 0 0,-1 1-1 0 0,1-1 1 0 0,0 1-1 0 0,2-2 0 0 0,-2 2 5 0 0,-1 1 0 0 0,1-1 0 0 0,0 1 0 0 0,0-1 0 0 0,0 1 0 0 0,0 0 0 0 0,0-1 0 0 0,-1 1 0 0 0,1 0 0 0 0,0 0 0 0 0,0 0 0 0 0,0 1 0 0 0,0-1 0 0 0,0 0 0 0 0,0 1 0 0 0,-1-1 0 0 0,1 1 0 0 0,0 0-1 0 0,0-1 1 0 0,-1 1 0 0 0,1 0 0 0 0,0 0 0 0 0,-1 0 0 0 0,3 2 0 0 0,19 13-53 0 0,-13-9 75 0 0,0 0-1 0 0,0 0 1 0 0,8 10-1 0 0,-4-3-127 0 0,-5-6 500 0 0,0 1 0 0 0,-1 0 1 0 0,-1 0-1 0 0,12 17 1 0 0,-18-23-274 0 0,1-1 0 0 0,-1 1 1 0 0,0 0-1 0 0,0-1 0 0 0,0 1 1 0 0,0 0-1 0 0,-1-1 0 0 0,1 1 1 0 0,-1 0-1 0 0,1 0 0 0 0,-1 0 1 0 0,0-1-1 0 0,0 1 0 0 0,-1 0 1 0 0,1 0-1 0 0,0 0 0 0 0,-1-1 1 0 0,0 1-1 0 0,1 0 0 0 0,-1 0 1 0 0,0-1-1 0 0,0 1 0 0 0,-1-1 1 0 0,1 1-1 0 0,-3 3 0 0 0,-1 1 33 0 0,-1 0 0 0 0,0-1 1 0 0,0 0-1 0 0,-1 0 0 0 0,1 0 0 0 0,-1-1 0 0 0,0 0 0 0 0,-1 0 1 0 0,-10 5-1 0 0,13-8-254 0 0,0 1 1 0 0,0-1 0 0 0,-1-1 0 0 0,1 1 0 0 0,0-1-1 0 0,-1 0 1 0 0,0 0 0 0 0,1 0 0 0 0,-1-1-1 0 0,1 0 1 0 0,-1 0 0 0 0,0 0 0 0 0,1-1 0 0 0,-1 0-1 0 0,-8-2 1 0 0,10 1-2429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1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89 10135 0 0,'0'0'-22'0'0,"-2"-2"616"0"0,1 1 0 0 0,-1-1 1 0 0,1 1-1 0 0,0-1 0 0 0,0 0 0 0 0,-1 0 0 0 0,1 0 0 0 0,0 1 1 0 0,-1-5-1 0 0,2 5-394 0 0,0 0 0 0 0,1 1 1 0 0,-1-1-1 0 0,0 0 0 0 0,0 0 1 0 0,1 0-1 0 0,-1 1 0 0 0,0-1 1 0 0,1 0-1 0 0,-1 0 0 0 0,1 1 1 0 0,-1-1-1 0 0,1 0 0 0 0,0 1 0 0 0,-1-1 1 0 0,1 0-1 0 0,-1 1 0 0 0,1-1 1 0 0,0 1-1 0 0,0-1 0 0 0,-1 1 1 0 0,1 0-1 0 0,0-1 0 0 0,0 1 1 0 0,0 0-1 0 0,1-1 0 0 0,12-5 242 0 0,1 0-1 0 0,21-4 1 0 0,-4 0-87 0 0,-15 5-1381 0 0,0 1 0 0 0,1 0-1 0 0,19-1 1 0 0,-25 4-853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1:3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65 7831 0 0,'0'-1'603'0'0,"-4"-4"388"0"0,-1-1 0 0 0,1 1 0 0 0,-1 0 0 0 0,0 1 0 0 0,-1-1 0 0 0,1 1-1 0 0,-1 0 1 0 0,0 0 0 0 0,-9-4 0 0 0,12 7-842 0 0,0-1 0 0 0,0 1 0 0 0,0 0 0 0 0,0 1 0 0 0,0-1 0 0 0,0 0 0 0 0,0 1 0 0 0,0 0 0 0 0,-1-1 0 0 0,1 1 0 0 0,0 1 0 0 0,0-1 0 0 0,0 0 0 0 0,-1 1 0 0 0,1 0 0 0 0,0-1 0 0 0,0 1 0 0 0,0 0 0 0 0,0 1 0 0 0,0-1 0 0 0,-4 3 0 0 0,4-1-119 0 0,-1 0 0 0 0,1 0 1 0 0,0 0-1 0 0,0 1 1 0 0,0-1-1 0 0,0 1 1 0 0,0 0-1 0 0,1-1 1 0 0,0 1-1 0 0,0 0 1 0 0,0 1-1 0 0,0-1 1 0 0,1 0-1 0 0,-2 6 1 0 0,1-3-26 0 0,1 1 0 0 0,-1 0 0 0 0,2-1 0 0 0,-1 1 1 0 0,1-1-1 0 0,0 1 0 0 0,2 12 0 0 0,-1-15 5 0 0,0-1-1 0 0,0 0 0 0 0,1 0 1 0 0,-1 0-1 0 0,1 0 1 0 0,0 0-1 0 0,0-1 0 0 0,1 1 1 0 0,-1-1-1 0 0,1 1 1 0 0,-1-1-1 0 0,1 0 1 0 0,0 0-1 0 0,1 0 0 0 0,-1 0 1 0 0,7 4-1 0 0,-8-5-4 0 0,0-1 0 0 0,1 0 1 0 0,-1 0-1 0 0,0 0 0 0 0,1 0 0 0 0,-1-1 0 0 0,0 1 0 0 0,1 0 1 0 0,-1-1-1 0 0,1 0 0 0 0,-1 1 0 0 0,1-1 0 0 0,-1 0 0 0 0,1-1 1 0 0,-1 1-1 0 0,1 0 0 0 0,-1-1 0 0 0,1 1 0 0 0,-1-1 0 0 0,0 0 1 0 0,1 1-1 0 0,-1-1 0 0 0,0 0 0 0 0,0-1 0 0 0,1 1 0 0 0,-1 0 1 0 0,0-1-1 0 0,0 1 0 0 0,-1-1 0 0 0,4-2 0 0 0,-2 1-7 0 0,0-1 0 0 0,-1 0 0 0 0,1 0 0 0 0,0 0 0 0 0,-1 0 0 0 0,0 0 0 0 0,0 0 0 0 0,0-1-1 0 0,-1 1 1 0 0,0-1 0 0 0,1 1 0 0 0,-2-1 0 0 0,2-8 0 0 0,-1-5-11 0 0,-1 1 0 0 0,-2-24-1 0 0,0 20 11 0 0,-3-22 15 0 0,7 46 15 0 0,-1 0 1 0 0,0 1-1 0 0,1-1 0 0 0,-1 0 0 0 0,4 4 1 0 0,3 9 60 0 0,3 13-95 0 0,1-1 1 0 0,2 0-1 0 0,1-1 0 0 0,28 40 1 0 0,-43-67 2 0 0,12 14-1313 0 0,-1-10-2358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1:3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7831 0 0,'0'2'356'0'0,"11"32"99"0"0,10 51 9662 0 0,-21-72-8433 0 0,-6-18 36 0 0,-6-20-429 0 0,7 8-1081 0 0,2-1 1 0 0,0 0-1 0 0,-1-29 0 0 0,4 35-179 0 0,1 0 1 0 0,-1 0-1 0 0,2 1 0 0 0,0-1 0 0 0,0 0 1 0 0,7-18-1 0 0,-7 26 72 0 0,0 0 1 0 0,0 0 0 0 0,0 1-1 0 0,0-1 1 0 0,1 1 0 0 0,0-1-1 0 0,0 1 1 0 0,0 0-1 0 0,0 0 1 0 0,0 0 0 0 0,1 0-1 0 0,-1 0 1 0 0,1 1 0 0 0,0 0-1 0 0,-1 0 1 0 0,1 0-1 0 0,0 0 1 0 0,0 0 0 0 0,1 1-1 0 0,-1 0 1 0 0,0 0-1 0 0,8-1 1 0 0,-8 1-163 0 0,1 1-1 0 0,-1 0 0 0 0,1 0 1 0 0,-1 0-1 0 0,1 0 1 0 0,-1 1-1 0 0,1-1 1 0 0,-1 1-1 0 0,0 1 1 0 0,1-1-1 0 0,-1 0 1 0 0,0 1-1 0 0,0 0 0 0 0,0 0 1 0 0,0 0-1 0 0,0 1 1 0 0,0-1-1 0 0,-1 1 1 0 0,1 0-1 0 0,-1 0 1 0 0,6 7-1 0 0,-3-3-1808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1:3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7367 0 0,'0'0'3151'0'0,"-5"14"976"0"0,4 4-3274 0 0,0 0 1 0 0,1 0-1 0 0,0 0 1 0 0,1 0-1 0 0,6 23 1 0 0,-2 3-1 0 0,7 135 564 0 0,1 0-1058 0 0,-11-160-642 0 0,7 23 1 0 0,-9-41-37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1:3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 5063 0 0,'-5'-7'15816'0'0,"9"6"-13246"0"0,3-1-4909 0 0,9-3 3356 0 0,0 1 0 0 0,0 1 0 0 0,25-2 0 0 0,-5 0-1079 0 0,-22 4-156 0 0,-1-1-1 0 0,25 2 0 0 0,6 6-3010 0 0,-33-4 1469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1:3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46 173 14911 0 0,'-1'19'741'0'0,"2"1"1"0"0,0-1-1 0 0,1 0 0 0 0,6 25 0 0 0,-3-18-535 0 0,0 12-3984 0 0</inkml:trace>
  <inkml:trace contextRef="#ctx0" brushRef="#br0" timeOffset="1">13 17 9215 0 0,'0'-1'707'0'0,"-13"-15"4702"0"0,18 25-3203 0 0,15 23-5833 0 0,-14-22 2348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1:3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29 9215 0 0,'-10'-14'2458'0'0,"-10"2"3402"0"0,18 11-5609 0 0,0 1 1 0 0,1-1-1 0 0,-1 1 0 0 0,0 0 0 0 0,1-1 1 0 0,-1 1-1 0 0,0 0 0 0 0,-3 0 0 0 0,3 1-210 0 0,-1 0-1 0 0,0-1 0 0 0,1 1 1 0 0,-1 0-1 0 0,1 0 0 0 0,-1 1 1 0 0,1-1-1 0 0,0 0 0 0 0,-1 1 1 0 0,1 0-1 0 0,0-1 0 0 0,0 1 1 0 0,-3 3-1 0 0,1 0-50 0 0,0-1 0 0 0,1 1 1 0 0,0 0-1 0 0,0 0 0 0 0,0 0 0 0 0,0 0 0 0 0,1 0 0 0 0,0 1 0 0 0,0-1 1 0 0,0 1-1 0 0,1 0 0 0 0,0-1 0 0 0,0 1 0 0 0,-1 10 0 0 0,2-13-16 0 0,0-1-1 0 0,0 1 1 0 0,0-1-1 0 0,1 0 1 0 0,-1 1-1 0 0,1-1 1 0 0,-1 1-1 0 0,1-1 1 0 0,0 0-1 0 0,0 1 1 0 0,0-1-1 0 0,0 0 1 0 0,0 0-1 0 0,0 0 1 0 0,1 0 0 0 0,-1 0-1 0 0,1 0 1 0 0,-1 0-1 0 0,1 0 1 0 0,0 0-1 0 0,0-1 1 0 0,-1 1-1 0 0,1-1 1 0 0,0 1-1 0 0,1-1 1 0 0,-1 0-1 0 0,0 0 1 0 0,0 0-1 0 0,1 0 1 0 0,-1 0-1 0 0,0 0 1 0 0,1-1-1 0 0,-1 1 1 0 0,1-1-1 0 0,-1 0 1 0 0,5 0-1 0 0,-6 0-25 0 0,1 0 0 0 0,0 0-1 0 0,0-1 1 0 0,0 0 0 0 0,-1 1-1 0 0,1-1 1 0 0,0 0 0 0 0,-1 0-1 0 0,1 1 1 0 0,0-1 0 0 0,-1 0 0 0 0,1-1-1 0 0,-1 1 1 0 0,0 0 0 0 0,1 0-1 0 0,-1-1 1 0 0,0 1 0 0 0,0-1-1 0 0,2-2 1 0 0,2-4-204 0 0,0 0 1 0 0,5-12-1 0 0,-7 14 174 0 0,-1-1-1 0 0,0 0 1 0 0,0 0 0 0 0,0 0 0 0 0,0-13-1 0 0,0-35-68 0 0,-2 54 501 0 0,4 20 846 0 0,-1-6-1017 0 0,0 0 0 0 0,0-1 1 0 0,2 0-1 0 0,-1 1 0 0 0,1-1 1 0 0,14 22-1 0 0,-14-26-383 0 0,1 0 0 0 0,0-1 0 0 0,0 0 0 0 0,1 0 0 0 0,0 0 0 0 0,0-1 0 0 0,1 0 0 0 0,14 10 0 0 0,-12-11-1543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1:4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0,'0'17'217'0'0,"2"51"11948"0"0,1-37-9847 0 0,43 191 3011 0 0,25-6-5034 0 0,-61-188-1820 0 0,-3-8-5212 0 0,-1-5-1037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5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1839 0 0,'2'-22'160'0'0,"-1"-51"11999"0"0,0 73-11984 0 0,0 0 0 0 0,0 0-1 0 0,0 0 1 0 0,0 0 0 0 0,0 1 0 0 0,0-1-1 0 0,0 0 1 0 0,0 1 0 0 0,-1-1 0 0 0,1 1-1 0 0,2 0 1 0 0,-2 1-20 0 0,1 0 0 0 0,0 0 0 0 0,-1 0 0 0 0,1 0 0 0 0,-1 1 0 0 0,0-1 0 0 0,0 0 0 0 0,0 1 0 0 0,0-1 0 0 0,1 3 0 0 0,5 29 667 0 0,-5-21-530 0 0,61 421 2062 0 0,-50-323-2340 0 0,-6-55-257 0 0,11 79-1839 0 0,-13-107 572 0 0,-2-3-66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5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3 108 13359 0 0,'-1'8'1384'0'0,"0"0"660"0"0,22-11 1024 0 0,18-5-642 0 0,42-3 0 0 0,9-1-1235 0 0,-52 5-1035 0 0,252-55-987 0 0,-233 48-1254 0 0,-30 8 298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52.1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2303 0 0,'0'4'4942'0'0,"0"-2"-4811"0"0,0-1 0 0 0,0 1 0 0 0,0-1 0 0 0,1 1 0 0 0,-1-1 0 0 0,0 1 0 0 0,1-1 0 0 0,-1 1 0 0 0,2 2 0 0 0,0 0 95 0 0,0 0 2095 0 0,9-3-1331 0 0,0 0 0 0 0,13 4 1 0 0,-7 0-438 0 0,-1 0 0 0 0,1 1 0 0 0,-1 0 0 0 0,-1 1 0 0 0,24 15 1 0 0,70 56 1121 0 0,-39-26-1016 0 0,-8-12-177 0 0,78 37 0 0 0,72 23 304 0 0,-152-73-503 0 0,184 73 669 0 0,-4-1 48 0 0,22 15 8 0 0,-230-102-898 0 0,54 11 0 0 0,-33-10-355 0 0,-25-10-3200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1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9671 0 0,'1'15'1031'0'0,"3"13"1888"0"0,1 0 0 0 0,16 52-1 0 0,-5-18 2173 0 0,-20-66-4432 0 0,-2-8-348 0 0,4 1-289 0 0,1 0 0 0 0,0 0 0 0 0,0-1-1 0 0,1 1 1 0 0,1 0 0 0 0,0-1 0 0 0,0 1 0 0 0,1 0-1 0 0,0 0 1 0 0,1 0 0 0 0,1 0 0 0 0,0 1 0 0 0,9-19-1 0 0,-12 27-106 0 0,1 0-1 0 0,-1 0 0 0 0,1 0 0 0 0,-1 0 0 0 0,1 0 1 0 0,0 1-1 0 0,0-1 0 0 0,0 1 0 0 0,0-1 0 0 0,0 1 1 0 0,0 0-1 0 0,0-1 0 0 0,1 1 0 0 0,-1 0 0 0 0,0 0 0 0 0,1 1 1 0 0,2-2-1 0 0,20-1-2879 0 0,-1 3-4033 0 0,-12 0 800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4:34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1348 675 4143 0 0,'0'0'319'0'0,"-1"6"-48"0"0,-5 23 6851 0 0,-7-45-3122 0 0,7 12-3392 0 0,1 0 0 0 0,-2 0 0 0 0,1 1-1 0 0,0-1 1 0 0,-1 2 0 0 0,-12-5 0 0 0,-9-4 438 0 0,1-1 0 0 0,0-2-1 0 0,-40-27 1 0 0,-17-9 140 0 0,18 14-464 0 0,-58-29 157 0 0,-130-68 100 0 0,213 110-839 0 0,-246-115 713 0 0,208 95-762 0 0,21 11-43 0 0,11 5-73 0 0,31 18-6 0 0,-1 0 0 0 0,-32-13-1 0 0,48 21-124 0 0,2 3-865 0 0,-1-1 777 0 0,0 0 0 0 0,1 0 0 0 0,-1-1 0 0 0,0 1-1 0 0,1 0 1 0 0,-1 0 0 0 0,1-1 0 0 0,-1 1 0 0 0,1 0 0 0 0,-1-1 0 0 0,2 2 0 0 0,42 20-5891 0 0,-33-18 3959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4:4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9 411 4143 0 0,'0'0'319'0'0,"5"-3"-198"0"0,-18 4 9442 0 0,21 5-7639 0 0,5 1-1590 0 0,0-1 0 0 0,0-1 0 0 0,1 0 0 0 0,0 0 0 0 0,0-1 0 0 0,0-1 0 0 0,21 2 0 0 0,104-2 1422 0 0,-10 0-476 0 0,154 11 192 0 0,0-17-1092 0 0,51-20 917 0 0,-223 8-1021 0 0,125-12 344 0 0,-122 19-641 0 0,109-1 659 0 0,61 22-194 0 0,-168-15-212 0 0,-67 0-141 0 0,46-2 87 0 0,102 0 40 0 0,1 11-94 0 0,-100-5-32 0 0,76-2 151 0 0,-77 0-92 0 0,-15 2-80 0 0,27-1-56 0 0,-64 0 15 0 0,76-6 0 0 0,-99 3-12 0 0,26 1 0 0 0,-31 2 3 0 0,0-2-1 0 0,0 0 0 0 0,23-4 0 0 0,-25 1-16 0 0,0 0 0 0 0,21-9 0 0 0,-32 11-4 0 0,0 0 0 0 0,0 0 0 0 0,-1 0 0 0 0,1 0 0 0 0,-1 0 0 0 0,1-1 0 0 0,-1 0-1 0 0,0 1 1 0 0,0-1 0 0 0,0 0 0 0 0,-1-1 0 0 0,1 1 0 0 0,-1 0 0 0 0,3-5 0 0 0,-4 6 0 0 0,0-1 0 0 0,0 1 0 0 0,0-1 0 0 0,0 1 0 0 0,0-1 0 0 0,-1 1 0 0 0,1-4 0 0 0,-4-6 0 0 0,1 7 0 0 0,0 1 0 0 0,0-1 0 0 0,0 1 0 0 0,0 0 0 0 0,-1 0 0 0 0,1-1 0 0 0,-1 2 0 0 0,0-1 0 0 0,-7-6 0 0 0,-1-1 0 0 0,-19-12 0 0 0,8 6 0 0 0,2 4 0 0 0,0 0 0 0 0,-41-19 0 0 0,10 5 0 0 0,-55-25 0 0 0,92 45 0 0 0,-27-15 1 0 0,31 15-9 0 0,-23-10 0 0 0,31 16-61 0 0,38 8-479 0 0,47 13 164 0 0,-79-18 365 0 0,33 11-105 0 0,1 1-1 0 0,46 27 0 0 0,-61-29 110 0 0,33 17-25 0 0,82 57 0 0 0,-128-79 102 0 0,0 1 0 0 0,0 0 0 0 0,-1 0 0 0 0,0 1 0 0 0,-1 0 0 0 0,0 1 0 0 0,11 17-1 0 0,-16-22-28 0 0,0 0 0 0 0,-1 1 0 0 0,0-1 0 0 0,0 1 0 0 0,0-1 1 0 0,-1 1-1 0 0,1 0 0 0 0,-1 0 0 0 0,-1-1 0 0 0,1 1 0 0 0,-1 0 0 0 0,0 0 0 0 0,0 0 0 0 0,-1 0 0 0 0,0 0 0 0 0,0 0 0 0 0,0-1 0 0 0,-3 9 0 0 0,-2 1 142 0 0,-1 0 0 0 0,0 0 0 0 0,-2 0 1 0 0,-14 21-1 0 0,-48 51 357 0 0,44-54-358 0 0,-103 112 93 0 0,43-49-167 0 0,44-49-498 0 0,23-28-149 0 0,1 2 1 0 0,1 1-1 0 0,1 0 1 0 0,-15 27-1 0 0,14-14-1122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49.0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 1839 0 0,'1'-10'9231'0'0,"3"18"-7928"0"0,2 10-325 0 0,-2 1 0 0 0,1 0 1 0 0,1 26-1 0 0,0-2-163 0 0,33 369 2644 0 0,-25-199-2356 0 0,19 226 721 0 0,-28-377-1570 0 0,-1-9 168 0 0,-3 104-1 0 0,-4-74-366 0 0,2-12-31 0 0,-2-30-143 0 0,0-16-153 0 0,1 0-1 0 0,2-1 1 0 0,0 1-1 0 0,8 46 1 0 0,-6-54-775 0 0,1 1-1959 0 0,0-7-2885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24.0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1135 919 0 0,'0'0'16311'0'0,"4"-15"-14798"0"0,-2 7-1243 0 0,0 0 0 0 0,0 0 0 0 0,-1 1 0 0 0,0-1 0 0 0,-1-16 0 0 0,3-13 502 0 0,1-12 162 0 0,-3-95 0 0 0,-3 63-482 0 0,-5-230 607 0 0,6 273-905 0 0,-2-33-27 0 0,-1-13-85 0 0,11-128 0 0 0,-4 183-53 0 0,-3 28-74 0 0,1 4-1383 0 0,0-2 1146 0 0,0 0 0 0 0,-1 1 0 0 0,1-1 0 0 0,-1 0 0 0 0,1 0 1 0 0,-1 1-1 0 0,1-1 0 0 0,-1 1 0 0 0,0-1 0 0 0,0 0 0 0 0,0 1 0 0 0,0 1 0 0 0,1 7-4601 0 0,1 2-1229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26.2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9 919 0 0,'3'-3'67'0'0,"-2"2"737"0"0,0 0 0 0 0,1 1 0 0 0,-1-1 0 0 0,0 0-1 0 0,0 1 1 0 0,1-1 0 0 0,-1 1 0 0 0,0 0 0 0 0,1-1 0 0 0,-1 1-1 0 0,0 0 1 0 0,1 0 0 0 0,2 0 0 0 0,-3 0-550 0 0,0 0 1 0 0,0 1-1 0 0,0-1 1 0 0,0 0-1 0 0,0 1 1 0 0,-1-1-1 0 0,1 1 1 0 0,0-1-1 0 0,0 1 1 0 0,0-1-1 0 0,0 1 1 0 0,0 0-1 0 0,-1-1 1 0 0,2 2-1 0 0,0 1-248 0 0,1 0-1 0 0,-1 0 1 0 0,-1 1-1 0 0,1-1 1 0 0,0 1-1 0 0,2 6 1 0 0,-2-4 1289 0 0,15 38 662 0 0,19 81 0 0 0,-1 50-871 0 0,19 192 1155 0 0,-52-355-2178 0 0,19 208 649 0 0,-18-207-797 0 0,-4-25-7576 0 0,1-9 5663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27.0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0 980 455 0 0,'9'-11'16017'0'0,"3"-3"-11624"0"0,4-3-3935 0 0,12-13-2095 0 0,-13 13 3438 0 0,146-203 247 0 0,44-56-692 0 0,-150 197-1049 0 0,-19 26 126 0 0,40-53 311 0 0,35-50-537 0 0,-110 155-329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31.3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4 6479 0 0,'0'0'483'0'0,"-1"0"-326"0"0,-1 1 1637 0 0,-13-4 4249 0 0,23 2-5072 0 0,8 2-515 0 0,0 1-1 0 0,0 1 1 0 0,-1 0-1 0 0,31 11 1 0 0,-1 0 26 0 0,-8-2-76 0 0,-1 1 0 0 0,36 18 0 0 0,41 17 164 0 0,25 8-203 0 0,-104-41-159 0 0,-19-8-148 0 0,115 55 139 0 0,-94-47-186 0 0,1 1 62 0 0,34 17 304 0 0,-21-10-164 0 0,82 33 425 0 0,-39-14-159 0 0,-73-32-267 0 0,0 1-1 0 0,23 16 0 0 0,-17-9-89 0 0,36 16-136 0 0,-59-33-199 0 0,0 1-1 0 0,0-1 0 0 0,0 0 1 0 0,1 0-1 0 0,4 0 0 0 0,-3 0-231 0 0,-4-1-106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37.2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2303 0 0,'0'0'9918'0'0,"11"18"-6685"0"0,-7-13-2832 0 0,1-1 1 0 0,0 0-1 0 0,0 0 1 0 0,0 0-1 0 0,1 0 1 0 0,-1-1-1 0 0,1 1 1 0 0,0-2-1 0 0,6 3 1 0 0,26 15 879 0 0,50 38 560 0 0,31 22-593 0 0,-5 5-120 0 0,178 106 856 0 0,-258-171-1697 0 0,52 32 194 0 0,-34-21-270 0 0,-33-20-46 0 0,32 23 0 0 0,-13-10-41 0 0,-30-19-108 0 0,0-1 0 0 0,0 1-1 0 0,-1 1 1 0 0,10 8 0 0 0,-8-7 17 0 0,0 0 0 0 0,0 0 0 0 0,1 0 0 0 0,14 7 1 0 0,-11-8-2517 0 0,21 17 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39.8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1033 919 0 0,'0'0'6511'0'0,"-19"-4"-86"0"0,33-4-1342 0 0,38-32-4238 0 0,-31 22-565 0 0,-11 8-122 0 0,2 0-1 0 0,-1 1 1 0 0,19-11 0 0 0,57-34 295 0 0,-59 36-342 0 0,47-39 0 0 0,-49 36-43 0 0,-8 4 75 0 0,0 0 0 0 0,19-24 1 0 0,20-21 98 0 0,139-101 472 0 0,-177 148-673 0 0,21-22-1 0 0,14-11 138 0 0,55-43 262 0 0,-68 56-467 0 0,26-26 160 0 0,-59 55-98 0 0,-1 0-1 0 0,1 0 0 0 0,0 0 0 0 0,10-4 0 0 0,-8 5 11 0 0,-1 0-1 0 0,0-1 1 0 0,10-9 0 0 0,1 0 52 0 0,3-3 16 0 0,-14 10-79 0 0,1 0 0 0 0,-1 0-1 0 0,21-12 1 0 0,-14 9-27 0 0,-9 4 39 0 0,-6 6-46 0 0,0-1 1 0 0,0 1 0 0 0,0 0-1 0 0,0-1 1 0 0,0 1 0 0 0,1 0-1 0 0,-1 0 1 0 0,0 0 0 0 0,1 0-1 0 0,2-1 1 0 0,0 0-124 0 0,-3 1-513 0 0,1 3-425 0 0,-1 0-440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49.4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1 723 919 0 0,'0'0'10176'0'0,"1"2"-9696"0"0,0-1-304 0 0,0 0-1 0 0,-1 0 1 0 0,1 0-1 0 0,0 0 0 0 0,0 0 1 0 0,0-1-1 0 0,0 1 1 0 0,0 0-1 0 0,0 0 1 0 0,0-1-1 0 0,0 1 0 0 0,0-1 1 0 0,1 1-1 0 0,-1-1 1 0 0,0 1-1 0 0,0-1 1 0 0,0 0-1 0 0,1 0 0 0 0,-1 1 1 0 0,0-1-1 0 0,2 0 1 0 0,1-1 52 0 0,-1 0-1 0 0,1 1 1 0 0,0-2 0 0 0,0 1 0 0 0,6-3 0 0 0,-6 2-63 0 0,7-2 100 0 0,0-2 0 0 0,-1 0 0 0 0,0 0 0 0 0,0-1 0 0 0,0 0 0 0 0,-1-1-1 0 0,0 0 1 0 0,15-18 0 0 0,66-58 487 0 0,-85 79-722 0 0,1 1-1 0 0,0 0 0 0 0,0 0 1 0 0,0 0-1 0 0,7-2 0 0 0,11-8 67 0 0,-16 10-36 0 0,-1-1 0 0 0,-1 0-1 0 0,1 0 1 0 0,10-11 0 0 0,-11 10-15 0 0,0 1 1 0 0,1-1-1 0 0,0 1 1 0 0,9-5-1 0 0,-2 2 53 0 0,1-1 7 0 0,-11 7-61 0 0,-1 0 0 0 0,1-1-1 0 0,0 1 1 0 0,-1 0 0 0 0,6-6 0 0 0,2-3 106 0 0,0 1-1 0 0,18-11 1 0 0,12-12 185 0 0,5-4-6 0 0,-12 11-146 0 0,-8 4 27 0 0,-16 12 18 0 0,1 1 0 0 0,23-16-1 0 0,40-24 315 0 0,-67 45-475 0 0,0-1 0 0 0,-1 0-1 0 0,0-1 1 0 0,9-9 0 0 0,-10 9-8 0 0,1 0 0 0 0,0 0 0 0 0,0 1 0 0 0,10-7 0 0 0,-9 7 0 0 0,1 0-1 0 0,-1-1 1 0 0,0 0 0 0 0,0-1-1 0 0,8-10 1 0 0,13-13 53 0 0,-6 15-48 0 0,-15 9-105 0 0,-6 5-167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2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52 6447 0 0,'0'0'499'0'0,"-6"0"1197"0"0,-6 1 5787 0 0,9 2-7202 0 0,0-1 0 0 0,0 2 1 0 0,0-1-1 0 0,0 0 1 0 0,0 0-1 0 0,1 1 0 0 0,-1 0 1 0 0,1-1-1 0 0,0 1 1 0 0,0 0-1 0 0,1 0 0 0 0,-1 0 1 0 0,1 1-1 0 0,0-1 1 0 0,0 0-1 0 0,-1 7 0 0 0,1-2-229 0 0,0 0-1 0 0,1-1 0 0 0,0 1 1 0 0,0-1-1 0 0,1 1 0 0 0,0-1 1 0 0,4 15-1 0 0,-4-19-45 0 0,0 0 0 0 0,1 1 0 0 0,0-1 0 0 0,0 0 0 0 0,0 0 0 0 0,1 0 0 0 0,-1 0 0 0 0,1-1 0 0 0,0 1 0 0 0,0-1 0 0 0,0 1 0 0 0,0-1 0 0 0,8 5 0 0 0,-9-7 25 0 0,0 1 1 0 0,0-1-1 0 0,1 0 0 0 0,-1 0 0 0 0,0 0 0 0 0,1-1 0 0 0,-1 1 0 0 0,1-1 0 0 0,-1 1 0 0 0,1-1 0 0 0,0 0 1 0 0,-1 0-1 0 0,1 0 0 0 0,-1 0 0 0 0,1 0 0 0 0,-1 0 0 0 0,1-1 0 0 0,-1 0 0 0 0,1 1 0 0 0,-1-1 1 0 0,1 0-1 0 0,-1 0 0 0 0,0 0 0 0 0,1 0 0 0 0,-1-1 0 0 0,3-1 0 0 0,-1 0 94 0 0,0-1 1 0 0,0 1-1 0 0,0-1 0 0 0,0 1 1 0 0,-1-1-1 0 0,0 0 0 0 0,1-1 0 0 0,-1 1 1 0 0,-1 0-1 0 0,1-1 0 0 0,-1 0 1 0 0,0 1-1 0 0,0-1 0 0 0,0 0 0 0 0,0 0 1 0 0,-1 0-1 0 0,0 0 0 0 0,1-10 1 0 0,-2 8-67 0 0,0 0 0 0 0,0 1 0 0 0,-1-1 1 0 0,1 1-1 0 0,-2-1 0 0 0,1 1 0 0 0,-1-1 1 0 0,0 1-1 0 0,0 0 0 0 0,0 0 0 0 0,-1 0 1 0 0,0 0-1 0 0,0 0 0 0 0,-6-8 0 0 0,8 13-73 0 0,-30-35-54 0 0,28 32-187 0 0,0 2 0 0 0,0-1-1 0 0,0 0 1 0 0,0 0-1 0 0,-1 1 1 0 0,1 0 0 0 0,-1 0-1 0 0,0 0 1 0 0,-4-2-1 0 0,7 4-177 0 0,0 0 0 0 0,0 0 0 0 0,0-1 0 0 0,0 1 0 0 0,0 0 0 0 0,0 0 0 0 0,0 0 0 0 0,0 0-1 0 0,0 1 1 0 0,0-1 0 0 0,0 0 0 0 0,-1 1 0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58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5983 0 0,'0'0'542'0'0,"-2"2"-446"0"0,2-1 87 0 0,-1 1 0 0 0,0 0 1 0 0,1-1-1 0 0,-1 1 1 0 0,1 0-1 0 0,0-1 0 0 0,-1 1 1 0 0,1 0-1 0 0,0-1 0 0 0,0 1 1 0 0,0 0-1 0 0,0 0 1 0 0,0-1-1 0 0,1 1 0 0 0,-1 0 1 0 0,1 2-1 0 0,13 36 5999 0 0,-8-22-5588 0 0,51 214 4228 0 0,-44-169-4143 0 0,38 260 1456 0 0,-36-202-1550 0 0,70 567 357 0 0,-69-548-964 0 0,-8-2-1171 0 0,-5-79-1227 0 0,-2-52 1641 0 0,1 2-630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59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1839 0 0,'0'-4'12784'0'0,"13"14"-10492"0"0,-10-5-2039 0 0,-1 0 0 0 0,1-1 0 0 0,-1 1 0 0 0,0 0-1 0 0,0 0 1 0 0,0 1 0 0 0,1 6 0 0 0,5 40 799 0 0,-7-39-795 0 0,44 379 3857 0 0,-4-35-2783 0 0,-21-189-986 0 0,32 218 609 0 0,-39-309-834 0 0,-3-14 93 0 0,2 0 1 0 0,31 92-1 0 0,-15-74-580 0 0,-28-81 333 0 0,13 40-222 0 0,-8-23-5128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1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1 636 9183 0 0,'0'0'6111'0'0,"3"-1"-5358"0"0,4-2-348 0 0,0 0 0 0 0,0-1 0 0 0,0 0 0 0 0,0 0 0 0 0,9-9 0 0 0,10-5 317 0 0,92-52 2018 0 0,197-82 0 0 0,-4-6-2038 0 0,-212 105-636 0 0,85-52-18 0 0,-156 87-149 0 0,5-4-951 0 0,-11 15-6440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2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70 11199 0 0,'-2'20'452'0'0,"0"0"-1"0"0,1 0 0 0 0,2 32 1 0 0,13 60 1181 0 0,-10-83-1132 0 0,67 282 1377 0 0,-70-309-1876 0 0,6 19 82 0 0,11 24-1 0 0,-13-33-19 0 0,-4-11 8 0 0,11-18 85 0 0,-10 12-170 0 0,-1 1-1 0 0,0-1 1 0 0,0 0 0 0 0,0 0-1 0 0,-1 0 1 0 0,1 0-1 0 0,-1 0 1 0 0,0 0-1 0 0,-2-7 1 0 0,-10-48-303 0 0,7 39 264 0 0,-6-18-169 0 0,-29-68 1 0 0,-1-3 105 0 0,35 91 115 0 0,0 2 173 0 0,1 0-1 0 0,1-1 1 0 0,0 1-1 0 0,1-1 1 0 0,1 1-1 0 0,0-24 1 0 0,2 39-59 0 0,0 0 0 0 0,0 0 1 0 0,1 0-1 0 0,-1 0 0 0 0,1 0 1 0 0,-1 0-1 0 0,1 0 0 0 0,-1 0 1 0 0,1 1-1 0 0,0-1 1 0 0,0 0-1 0 0,0 1 0 0 0,0-1 1 0 0,0 0-1 0 0,1 1 0 0 0,1-3 1 0 0,1 2 76 0 0,0-1 1 0 0,-1 1 0 0 0,1 0 0 0 0,0 0-1 0 0,6-3 1 0 0,19-9 372 0 0,-18 7-417 0 0,-1 1 0 0 0,1 0 1 0 0,0 1-1 0 0,0 0 0 0 0,1 0 0 0 0,13-2 0 0 0,74-12 203 0 0,-40 8-382 0 0,-45 9-164 0 0,0 0 0 0 0,17 0 0 0 0,9 4-3141 0 0,-26 1 1626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2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79 11975 0 0,'-1'-18'4171'0'0,"3"17"-3320"0"0,27-9-329 0 0,8-3 924 0 0,0 2-1 0 0,56-10 0 0 0,-60 18-2396 0 0,0 1-1 0 0,45 4 1 0 0,-65-1-947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2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27 16295 0 0,'-3'7'787'0'0,"2"-5"-723"0"0,1-1 0 0 0,-1 0 1 0 0,1 0-1 0 0,0 0 0 0 0,-1 0 1 0 0,1 0-1 0 0,0 1 0 0 0,0-1 0 0 0,0 0 1 0 0,0 0-1 0 0,0 0 0 0 0,0 1 1 0 0,0-1-1 0 0,1 0 0 0 0,-1 0 1 0 0,0 0-1 0 0,1 0 0 0 0,-1 0 0 0 0,0 0 1 0 0,1 1-1 0 0,0-1 0 0 0,-1 0 1 0 0,1 0-1 0 0,0 0 0 0 0,-1 0 0 0 0,1-1 1 0 0,0 1-1 0 0,0 0 0 0 0,0 0 1 0 0,0 0-1 0 0,-1-1 0 0 0,1 1 0 0 0,0 0 1 0 0,1-1-1 0 0,-1 1 0 0 0,1 0 1 0 0,7 3 311 0 0,-1 0 1 0 0,1-1 0 0 0,0 0-1 0 0,-1 0 1 0 0,1-1 0 0 0,1 0 0 0 0,-1 0-1 0 0,13 0 1 0 0,10-2 121 0 0,35-3 0 0 0,-37 2-283 0 0,0-2-188 0 0,-1-1 1 0 0,1-2 0 0 0,43-13-1 0 0,-50 11-784 0 0,35-19-1 0 0,-23 10-3140 0 0,-18 9-3078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3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35 143 6447 0 0,'0'2'298'0'0,"-12"27"74"0"0,9-24 4 0 0,0 1 0 0 0,1-1 0 0 0,0 1 0 0 0,0 0 0 0 0,-2 11 0 0 0,-2 72 7084 0 0,10-1-4014 0 0,0-56-3181 0 0,2 0 0 0 0,0-1 0 0 0,3 0 1 0 0,0 0-1 0 0,2-1 0 0 0,18 37 0 0 0,-25-60-223 0 0,2 6 22 0 0,0-1 0 0 0,1 0 0 0 0,1 0 0 0 0,14 18 0 0 0,-20-28-49 0 0,0 0 0 0 0,0 0 0 0 0,1 0 0 0 0,-1 0 0 0 0,1 0 0 0 0,-1-1 0 0 0,1 1 0 0 0,-1-1 0 0 0,1 0 0 0 0,0 1 0 0 0,-1-1 0 0 0,5 0 0 0 0,-5 0 0 0 0,0-1-1 0 0,0 0 1 0 0,1 0 0 0 0,-1 0 0 0 0,0 0 0 0 0,0-1 0 0 0,0 1 0 0 0,1-1 0 0 0,-1 1 0 0 0,0-1 0 0 0,0 0 0 0 0,0 0 0 0 0,0 0 0 0 0,0 0-1 0 0,0 0 1 0 0,0 0 0 0 0,-1 0 0 0 0,4-3 0 0 0,-1 0 14 0 0,1-1 0 0 0,-1 1 0 0 0,0-1 0 0 0,-1 0 0 0 0,1 0-1 0 0,-1-1 1 0 0,0 1 0 0 0,0-1 0 0 0,2-5 0 0 0,3-10 68 0 0,5-24 0 0 0,-8 24-212 0 0,0-1 0 0 0,-2 1-1 0 0,-1-1 1 0 0,0 1 0 0 0,-2-1 0 0 0,0 0 0 0 0,-2 1 0 0 0,0-1-1 0 0,-1 0 1 0 0,-7-23 0 0 0,10 45 107 0 0,0 1-1 0 0,0-1 1 0 0,0 0-1 0 0,0 0 0 0 0,0 0 1 0 0,0 0-1 0 0,0 0 1 0 0,0 0-1 0 0,0 0 1 0 0,0 0-1 0 0,0 0 1 0 0,0 0-1 0 0,0 0 0 0 0,-1 0 1 0 0,1 0-1 0 0,0 0 1 0 0,0 0-1 0 0,0 0 1 0 0,0 0-1 0 0,0 0 1 0 0,0 0-1 0 0,0 0 0 0 0,0 0 1 0 0,0 0-1 0 0,0 0 1 0 0,0 0-1 0 0,0 0 1 0 0,0 0-1 0 0,0 0 1 0 0,0 0-1 0 0,0 0 0 0 0,0 0 1 0 0,0 0-1 0 0,0 0 1 0 0,0 0-1 0 0,0 0 1 0 0,-1 0-1 0 0,1 0 1 0 0,0 0-1 0 0,0 0 1 0 0,0 0-1 0 0,0 0 0 0 0,0 0 1 0 0,0 0-1 0 0,0 0 1 0 0,0 0-1 0 0,0 0 1 0 0,0 0-1 0 0,0 0 1 0 0,0 0-1 0 0,0 0 0 0 0,0 0 1 0 0,0 0-1 0 0,0 0 1 0 0,0 0-1 0 0,0 0 1 0 0,0 0-1 0 0,0-1 1 0 0,-3 10-196 0 0,1 11 32 0 0,2-8 147 0 0,2 0-1 0 0,0 0 1 0 0,0 0 0 0 0,1 0-1 0 0,0-1 1 0 0,1 1-1 0 0,0-1 1 0 0,1 0-1 0 0,0 0 1 0 0,1 0 0 0 0,1-1-1 0 0,13 18 1 0 0,-6-11 173 0 0,0 0 0 0 0,2-1 1 0 0,0-1-1 0 0,0-1 0 0 0,2 0 1 0 0,22 14-1 0 0,-33-24-40 0 0,0-1 1 0 0,1 1-1 0 0,-1-1 0 0 0,1 0 0 0 0,0-1 1 0 0,0 0-1 0 0,0 0 0 0 0,0-1 1 0 0,0 0-1 0 0,0 0 0 0 0,13-1 0 0 0,-16-1 4 0 0,1 1-1 0 0,-1-1 0 0 0,0 1 0 0 0,0-2 1 0 0,0 1-1 0 0,0 0 0 0 0,0-1 0 0 0,-1 0 0 0 0,1 0 1 0 0,0 0-1 0 0,-1-1 0 0 0,0 0 0 0 0,1 0 1 0 0,-1 0-1 0 0,0 0 0 0 0,-1 0 0 0 0,1-1 1 0 0,0 0-1 0 0,3-5 0 0 0,-1 0 36 0 0,-1 1 0 0 0,-1-1-1 0 0,0 1 1 0 0,0-1 0 0 0,0-1 0 0 0,-1 1-1 0 0,2-14 1 0 0,-3 9-54 0 0,0-1 1 0 0,-1 1-1 0 0,-1-1 0 0 0,-2-18 0 0 0,-3-11-220 0 0,-2 0 0 0 0,-2 0 0 0 0,-1 1 0 0 0,-33-82 0 0 0,40 118-95 0 0,-39-92-3331 0 0,9 36-1573 0 0,27 55 3622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3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87 13359 0 0,'-4'-1'158'0'0,"0"-1"0"0"0,1 0 0 0 0,-1 0 0 0 0,1 0 0 0 0,0 0 0 0 0,-1-1 0 0 0,1 1 0 0 0,-4-5 0 0 0,-15-11 956 0 0,4 6 795 0 0,11 7-1232 0 0,-1 0-1 0 0,0 0 1 0 0,0 1-1 0 0,-1 0 1 0 0,-9-4 0 0 0,15 8-626 0 0,1-1 0 0 0,0 1 1 0 0,-1-1-1 0 0,1 1 1 0 0,0 0-1 0 0,-1 0 1 0 0,1 0-1 0 0,0 0 0 0 0,-1 0 1 0 0,1 0-1 0 0,0 1 1 0 0,-1-1-1 0 0,1 1 0 0 0,0 0 1 0 0,0 0-1 0 0,-1 0 1 0 0,1 0-1 0 0,0 0 1 0 0,0 0-1 0 0,0 0 0 0 0,0 1 1 0 0,1-1-1 0 0,-1 1 1 0 0,0-1-1 0 0,-2 4 0 0 0,-3 4-35 0 0,1 1-1 0 0,1 0 0 0 0,0 0 0 0 0,0 1 0 0 0,0 0 0 0 0,2 0 1 0 0,-5 17-1 0 0,5-14 42 0 0,1 0 0 0 0,0 0 0 0 0,1 0 0 0 0,0 0 1 0 0,1 0-1 0 0,1 0 0 0 0,0-1 0 0 0,4 19 0 0 0,0-8 49 0 0,2 0 0 0 0,0 0 0 0 0,20 41 0 0 0,-17-44-41 0 0,2-1 0 0 0,0 0 0 0 0,2 0-1 0 0,21 24 1 0 0,-24-32-50 0 0,0-1-1 0 0,0 0 1 0 0,1-1-1 0 0,0 0 1 0 0,1-1-1 0 0,0-1 1 0 0,23 12-1 0 0,-29-18 6 0 0,-1 1-1 0 0,1-1 1 0 0,0 0 0 0 0,0 0-1 0 0,0-1 1 0 0,0 0-1 0 0,0-1 1 0 0,14 0-1 0 0,-17 0-7 0 0,0 0 0 0 0,0-1-1 0 0,0 0 1 0 0,0 0 0 0 0,0 0 0 0 0,0 0 0 0 0,0-1-1 0 0,0 1 1 0 0,0-1 0 0 0,-1 0 0 0 0,1 0 0 0 0,-1 0-1 0 0,0-1 1 0 0,1 1 0 0 0,-1-1 0 0 0,5-5-1 0 0,-6 5-16 0 0,1 0-1 0 0,-1 0 1 0 0,0 0-1 0 0,0 0 0 0 0,0 0 1 0 0,0 0-1 0 0,-1 0 0 0 0,1 0 1 0 0,-1-1-1 0 0,0 1 1 0 0,0-1-1 0 0,0 1 0 0 0,0-1 1 0 0,-1 1-1 0 0,0-1 0 0 0,1 0 1 0 0,-1 1-1 0 0,0-1 1 0 0,-1 1-1 0 0,1-1 0 0 0,-1 0 1 0 0,1 1-1 0 0,-1-1 0 0 0,0 1 1 0 0,0-1-1 0 0,-3-4 0 0 0,-5-9-161 0 0,0 0-1 0 0,-2 1 1 0 0,1 0-1 0 0,-2 1 0 0 0,0 0 1 0 0,-1 1-1 0 0,-1 1 1 0 0,0 0-1 0 0,0 0 0 0 0,-2 1 1 0 0,1 1-1 0 0,-1 1 0 0 0,-29-14 1 0 0,42 23 210 0 0,0-1 1 0 0,0 1-1 0 0,0 0 1 0 0,0 1 0 0 0,0-1-1 0 0,0 0 1 0 0,0 1-1 0 0,0-1 1 0 0,0 1-1 0 0,0 0 1 0 0,-5 1-1 0 0,7-1 783 0 0,2 1-553 0 0,1 2-194 0 0,0 0 0 0 0,0-1 0 0 0,0 1 0 0 0,1-1 0 0 0,-1 1 0 0 0,1-1 0 0 0,0 0 0 0 0,-1 0 0 0 0,1 0 0 0 0,0 0 0 0 0,0-1 0 0 0,0 1 0 0 0,0-1 0 0 0,5 1-1 0 0,8 4 289 0 0,24 4 0 0 0,-39-10-364 0 0,22 4 157 0 0,0-1 0 0 0,0-1-1 0 0,0-1 1 0 0,0-1-1 0 0,41-5 1 0 0,113-30-1457 0 0,-174 34 1220 0 0,37-12-2661 0 0,-23 7 1331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59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18 6271 0 0,'0'0'5800'0'0,"-1"-3"-5312"0"0,0 0-229 0 0,-2-3-158 0 0,3 0 3194 0 0,12 11-1487 0 0,-7 2-1518 0 0,1 0 0 0 0,-1 0 0 0 0,1-1 0 0 0,1 1 0 0 0,-1-2 0 0 0,1 1 0 0 0,0-1 0 0 0,0 0-1 0 0,13 7 1 0 0,9 3 432 0 0,38 13-1 0 0,34 16 401 0 0,-82-34-958 0 0,-1 0 1 0 0,0 2-1 0 0,19 15 0 0 0,28 20 152 0 0,5 4 51 0 0,-32-22 84 0 0,56 34 1 0 0,16 11 250 0 0,-37-22-405 0 0,22 17-77 0 0,-53-35 5 0 0,1-3 0 0 0,67 39 0 0 0,-80-55-96 0 0,-15-7-65 0 0,-1-1 1 0 0,16 13 0 0 0,45 30 119 0 0,-52-35-136 0 0,26 19 83 0 0,-20-14 46 0 0,44 24 0 0 0,-45-30-86 0 0,0 2-1 0 0,32 26 1 0 0,-57-40-91 0 0,-1 0 0 0 0,1 0 0 0 0,0 0 0 0 0,-1 0 0 0 0,1-1 0 0 0,0 1 0 0 0,6 1 0 0 0,0 2 0 0 0,6 3 13 0 0,0 0 0 0 0,1 0-1 0 0,0-1 1 0 0,25 6 0 0 0,-35-11-7 0 0,-1 0-1 0 0,1 0 0 0 0,-1 0 1 0 0,0 0-1 0 0,0 1 1 0 0,0 0-1 0 0,0 0 1 0 0,7 5-1 0 0,6 5 10 0 0,23 6-88 0 0,-39-18-118 0 0,-1 0 0 0 0,1-1 1 0 0,0 1-1 0 0,-1-1 0 0 0,1 0 1 0 0,0 1-1 0 0,0-1 0 0 0,-1 0 0 0 0,4 0 1 0 0,6 0-3011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5:00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1239 1 5495 0 0,'9'-1'10898'0'0,"-28"17"-10169"0"0,1 1 1 0 0,2 1 0 0 0,-1 0-1 0 0,2 2 1 0 0,-15 22 0 0 0,9-11-60 0 0,-30 31 0 0 0,35-44-273 0 0,-23 37 0 0 0,6-9-48 0 0,4-2-150 0 0,20-30-70 0 0,0 0 0 0 0,-14 16 0 0 0,-85 96 703 0 0,76-89-522 0 0,18-20-117 0 0,-22 20-1 0 0,-97 93 630 0 0,79-75-393 0 0,33-36-230 0 0,-11 13 79 0 0,12-7-134 0 0,-1-1 0 0 0,-1-1 0 0 0,-38 30 0 0 0,46-41-72 0 0,1 1 0 0 0,0 0 0 0 0,1 1 0 0 0,-10 16 0 0 0,8-12-16 0 0,-72 79 212 0 0,36-43-117 0 0,-11 24 22 0 0,29-30-109 0 0,18-27-24 0 0,0 5-16 0 0,10-19-39 0 0,4-6-70 0 0,10 2-5230 0 0,3-1 3698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2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0 202 7367 0 0,'0'20'2383'0'0,"18"52"6219"0"0,44 88-4404 0 0,-53-129-2429 0 0,-21-44-1393 0 0,9 6-342 0 0,0 0-1 0 0,0-1 1 0 0,0 0-1 0 0,1 1 1 0 0,0-1-1 0 0,1 0 1 0 0,-1-10-1 0 0,0-58-288 0 0,2 36-327 0 0,2-74-3148 0 0,0 96 2872 0 0,0 1-1 0 0,2-1 0 0 0,0 1 1 0 0,7-20-1 0 0,-9 33 869 0 0,-1 0 0 0 0,1 0 0 0 0,0 0 0 0 0,0 0 0 0 0,0 1 0 0 0,1-1 0 0 0,-1 1 0 0 0,1 0 0 0 0,0 0 0 0 0,0 0 0 0 0,0 0 0 0 0,0 0 0 0 0,1 1 0 0 0,-1-1 0 0 0,1 1 0 0 0,-1 0 0 0 0,1 0-1 0 0,0 0 1 0 0,4-1 0 0 0,-4 2 106 0 0,-1 0-1 0 0,0 1 1 0 0,0 0 0 0 0,1-1-1 0 0,-1 1 1 0 0,0 0-1 0 0,1 0 1 0 0,-1 1-1 0 0,0-1 1 0 0,0 1-1 0 0,1 0 1 0 0,-1 0 0 0 0,0 0-1 0 0,0 0 1 0 0,0 0-1 0 0,0 1 1 0 0,0-1-1 0 0,0 1 1 0 0,0 0-1 0 0,-1 0 1 0 0,1 0 0 0 0,-1 0-1 0 0,1 0 1 0 0,2 4-1 0 0,0-1 76 0 0,-1 0-1 0 0,0 0 0 0 0,-1 1 1 0 0,1-1-1 0 0,-1 1 0 0 0,0 0 1 0 0,-1 0-1 0 0,1 0 0 0 0,-1 0 1 0 0,0 0-1 0 0,-1 1 0 0 0,0-1 1 0 0,0 0-1 0 0,0 1 0 0 0,0-1 1 0 0,-1 1-1 0 0,0-1 0 0 0,-1 1 1 0 0,0-1-1 0 0,0 1 0 0 0,0-1 1 0 0,0 0-1 0 0,-1 1 0 0 0,0-1 1 0 0,-1 0-1 0 0,1 0 0 0 0,-1-1 1 0 0,-5 10-1 0 0,-26 32 583 0 0,30-42-774 0 0,0 0 1 0 0,-1-1-1 0 0,1 1 1 0 0,-1-1 0 0 0,0-1-1 0 0,0 1 1 0 0,-8 3-1 0 0,12-6-140 0 0,0 0 0 0 0,0-1 0 0 0,-1 0 0 0 0,1 1 0 0 0,0-1 0 0 0,-1 0 0 0 0,1 0 0 0 0,-1 0 0 0 0,1 0-1 0 0,0 0 1 0 0,-3 0 0 0 0,4 0-370 0 0,-1 0 0 0 0,0 0 0 0 0,1 0 0 0 0,-1-1 0 0 0,0 1-1 0 0,1 0 1 0 0,-1 0 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2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5983 0 0,'17'-17'464'0'0,"-14"13"-66"0"0,-2 22 3537 0 0,6 30-1 0 0,-1-4-2338 0 0,9 262 2285 0 0,-9-209-3620 0 0,-1-36-204 0 0,9 67 117 0 0,-4-40-3846 0 0,-8-76-666 0 0,-1-3-1144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2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54 10279 0 0,'-10'-4'189'0'0,"1"0"0"0"0,0 1 0 0 0,-1 0 0 0 0,0 0 0 0 0,0 1 0 0 0,0 1 0 0 0,0-1 0 0 0,0 2 0 0 0,0-1 0 0 0,0 1 0 0 0,0 1 0 0 0,0 0 0 0 0,0 0 0 0 0,0 1 0 0 0,0 0 0 0 0,-16 6 0 0 0,9-1 84 0 0,0 0 0 0 0,1 0 0 0 0,0 2 0 0 0,0 0 0 0 0,0 1 0 0 0,1 1 0 0 0,1 0 0 0 0,-19 18 0 0 0,14-8-124 0 0,0 1 1 0 0,1 1-1 0 0,1 0 1 0 0,1 1 0 0 0,2 1-1 0 0,0 0 1 0 0,2 1 0 0 0,0 1-1 0 0,-12 44 1 0 0,15-33-75 0 0,0 0 1 0 0,3 0-1 0 0,1 1 0 0 0,2 0 1 0 0,2 0-1 0 0,6 60 1 0 0,0-65-60 0 0,1 0 1 0 0,2 0 0 0 0,1 0 0 0 0,2-1-1 0 0,2-1 1 0 0,17 35 0 0 0,-15-37 5 0 0,1-1 0 0 0,2 0 0 0 0,1-1 1 0 0,29 33-1 0 0,-38-49-7 0 0,1-1 0 0 0,1 1-1 0 0,0-2 1 0 0,1 0 0 0 0,0 0 0 0 0,0-1 0 0 0,1-1 0 0 0,0 0 0 0 0,0-1 0 0 0,1-1-1 0 0,17 6 1 0 0,-20-10 17 0 0,0 0 0 0 0,0 0 0 0 0,0-1 0 0 0,0-1 0 0 0,0 0 0 0 0,0 0 0 0 0,1-1 0 0 0,-1-1 0 0 0,0 0-1 0 0,-1-1 1 0 0,1 0 0 0 0,0-1 0 0 0,-1 0 0 0 0,0 0 0 0 0,15-9 0 0 0,-2-2 69 0 0,0 0 1 0 0,0-1-1 0 0,-2-1 0 0 0,0-2 1 0 0,28-30-1 0 0,-26 22 11 0 0,0-1 0 0 0,-3-2 1 0 0,0 0-1 0 0,-2-1 0 0 0,25-55 1 0 0,-23 36 203 0 0,-2 0 1 0 0,-3-1-1 0 0,13-65 1 0 0,-24 87-16 0 0,0-1 0 0 0,-2 1 0 0 0,-1-1 0 0 0,-2 0 0 0 0,-1 0 0 0 0,-8-51 0 0 0,5 62-202 0 0,0-1-1 0 0,-2 1 1 0 0,0 0-1 0 0,-1 1 1 0 0,-1 0-1 0 0,-1 0 1 0 0,-1 0-1 0 0,0 1 1 0 0,-1 1-1 0 0,-1 0 1 0 0,-14-15-1 0 0,3 6-15 0 0,-1 1 1 0 0,-1 1-1 0 0,-37-27 0 0 0,52 43-93 0 0,-1 1 0 0 0,0 0 0 0 0,0 0 0 0 0,0 1 0 0 0,-1 0-1 0 0,0 1 1 0 0,0 0 0 0 0,0 1 0 0 0,0 1 0 0 0,0-1 0 0 0,-1 2 0 0 0,-18 0-1 0 0,23 1-168 0 0,0 2-1 0 0,0-1 1 0 0,0 1-1 0 0,0 1 1 0 0,1-1-1 0 0,-1 1 1 0 0,1 0-1 0 0,-1 1 1 0 0,1 0-1 0 0,0 0 1 0 0,1 1-1 0 0,-1 0 1 0 0,-6 6-1 0 0,-23 21-1172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16 267 9183 0 0,'-6'-21'695'0'0,"4"16"-516"0"0,0-1 0 0 0,1 0 0 0 0,-1 1 0 0 0,1-1 0 0 0,1 0 0 0 0,-1 0 0 0 0,1 0 1 0 0,0 0-1 0 0,0-5 0 0 0,0 10-127 0 0,0 1 1 0 0,0 0 0 0 0,1 0 0 0 0,-1 0-1 0 0,0-1 1 0 0,0 1 0 0 0,0 0-1 0 0,0 0 1 0 0,1 0 0 0 0,-1-1 0 0 0,0 1-1 0 0,0 0 1 0 0,0 0 0 0 0,0 0-1 0 0,1 0 1 0 0,-1 0 0 0 0,0-1 0 0 0,0 1-1 0 0,1 0 1 0 0,-1 0 0 0 0,0 0-1 0 0,0 0 1 0 0,1 0 0 0 0,-1 0 0 0 0,0 0-1 0 0,0 0 1 0 0,1 0 0 0 0,-1 0 0 0 0,0 0-1 0 0,0 0 1 0 0,1 0 0 0 0,-1 0-1 0 0,0 0 1 0 0,0 0 0 0 0,0 0 0 0 0,1 0-1 0 0,-1 0 1 0 0,0 1 0 0 0,0-1-1 0 0,1 0 1 0 0,-1 0 0 0 0,9 5 445 0 0,-3 0-302 0 0,0 0 0 0 0,0 1 1 0 0,-1-1-1 0 0,1 1 0 0 0,-1 0 1 0 0,-1 0-1 0 0,8 14 0 0 0,23 54 454 0 0,-25-49-406 0 0,-2-7-110 0 0,22 49 388 0 0,-3 1-1 0 0,19 76 0 0 0,-29-86 71 0 0,-17-57-225 0 0,-6-8-222 0 0,-5-8-155 0 0,1 0 0 0 0,1 0 0 0 0,0-1 0 0 0,1 0 0 0 0,1-1 1 0 0,0 0-1 0 0,1 0 0 0 0,1 0 0 0 0,-3-20 0 0 0,1-7-341 0 0,1 0 0 0 0,2-70 0 0 0,4 90 251 0 0,1-1 0 0 0,2 1 0 0 0,0 0 0 0 0,7-25 0 0 0,-6 36 75 0 0,0 1-1 0 0,1-1 0 0 0,0 1 1 0 0,0 0-1 0 0,2 0 1 0 0,-1 1-1 0 0,2 0 0 0 0,16-21 1 0 0,-21 29 35 0 0,0 0 0 0 0,0 0 1 0 0,1 0-1 0 0,-1 1 1 0 0,1-1-1 0 0,0 1 1 0 0,-1 0-1 0 0,1 0 1 0 0,0 0-1 0 0,0 0 1 0 0,0 1-1 0 0,1-1 0 0 0,-1 1 1 0 0,0 0-1 0 0,0 1 1 0 0,1-1-1 0 0,-1 1 1 0 0,0 0-1 0 0,1 0 1 0 0,-1 0-1 0 0,0 0 0 0 0,1 1 1 0 0,-1 0-1 0 0,0 0 1 0 0,1 0-1 0 0,-1 0 1 0 0,0 1-1 0 0,0-1 1 0 0,0 1-1 0 0,0 0 0 0 0,-1 0 1 0 0,1 1-1 0 0,0-1 1 0 0,-1 1-1 0 0,1 0 1 0 0,-1 0-1 0 0,0 0 1 0 0,0 0-1 0 0,0 0 1 0 0,-1 1-1 0 0,1-1 0 0 0,-1 1 1 0 0,0 0-1 0 0,0 0 1 0 0,0 0-1 0 0,0 0 1 0 0,-1 0-1 0 0,2 8 1 0 0,-1 1 26 0 0,0-1 0 0 0,-1 1 0 0 0,-1-1 0 0 0,0 0 0 0 0,-1 1 0 0 0,-1-1 0 0 0,1 1 0 0 0,-6 16 0 0 0,-1-4 12 0 0,0 0 0 0 0,-2-1 1 0 0,-12 24-1 0 0,15-34 9 0 0,-11 22 462 0 0,-1 0-1 0 0,-2-1 1 0 0,-37 46-1 0 0,58-81-493 0 0,0 0 0 0 0,0 0-1 0 0,0 0 1 0 0,0 1 0 0 0,0-1 0 0 0,0 0-1 0 0,0 0 1 0 0,0 0 0 0 0,0 0-1 0 0,0 0 1 0 0,0 0 0 0 0,0 0 0 0 0,0 1-1 0 0,0-1 1 0 0,0 0 0 0 0,0 0 0 0 0,0 0-1 0 0,0 0 1 0 0,0 0 0 0 0,0 0-1 0 0,0 0 1 0 0,0 1 0 0 0,0-1 0 0 0,0 0-1 0 0,0 0 1 0 0,0 0 0 0 0,0 0 0 0 0,0 0-1 0 0,0 0 1 0 0,0 0 0 0 0,0 0-1 0 0,0 1 1 0 0,0-1 0 0 0,0 0 0 0 0,1 0-1 0 0,-1 0 1 0 0,0 0 0 0 0,0 0 0 0 0,0 0-1 0 0,0 0 1 0 0,0 0 0 0 0,0 0-1 0 0,0 0 1 0 0,0 0 0 0 0,1 0 0 0 0,-1 0-1 0 0,0 0 1 0 0,0 0 0 0 0,0 0 0 0 0,0 0-1 0 0,0 0 1 0 0,0 0 0 0 0,0 0-1 0 0,1 0 1 0 0,-1 0 0 0 0,0 0 0 0 0,13 2 366 0 0,16-3-184 0 0,15-5-3 0 0,60-17 0 0 0,-66 13-744 0 0,1 2 1 0 0,48-4 0 0 0,-79 12 436 0 0,18-2-1979 0 0,27-4 0 0 0,-45 4 1473 0 0,0 0 1 0 0,-1 0-1 0 0,1 0 1 0 0,-1-1-1 0 0,0 0 0 0 0,0 0 1 0 0,0-1-1 0 0,7-5 1 0 0,-9 5 157 0 0,-1 0 0 0 0,1 0 0 0 0,-1-1 0 0 0,5-7 0 0 0,-9 12 430 0 0,0-1 0 0 0,1 1 1 0 0,-1-1-1 0 0,0 1 0 0 0,0-1 0 0 0,0 1 0 0 0,0-1 0 0 0,1 1 0 0 0,-1-1 0 0 0,0 0 0 0 0,0 1 0 0 0,0-1 0 0 0,0 1 0 0 0,0-1 0 0 0,-1 1 1 0 0,1-1-1 0 0,0 1 0 0 0,0-1 0 0 0,0 0 0 0 0,0 1 0 0 0,-1-1 0 0 0,1 0 0 0 0,-9-12 306 0 0,6 8-151 0 0,1 2 158 0 0,1 0 0 0 0,-1 0 0 0 0,-1 0 0 0 0,1 1 1 0 0,0-1-1 0 0,0 1 0 0 0,-1-1 0 0 0,0 1 0 0 0,1 0 0 0 0,-1 0 0 0 0,-4-2 0 0 0,5 3-148 0 0,0 0 0 0 0,1 1 0 0 0,-1-1-1 0 0,0 1 1 0 0,0 0 0 0 0,0-1-1 0 0,1 1 1 0 0,-1 0 0 0 0,0 0 0 0 0,0 0-1 0 0,0 0 1 0 0,0 0 0 0 0,1 1-1 0 0,-1-1 1 0 0,0 1 0 0 0,0-1 0 0 0,1 1-1 0 0,-1-1 1 0 0,0 1 0 0 0,1 0-1 0 0,-1 0 1 0 0,1 0 0 0 0,-3 1 0 0 0,-1 2-13 0 0,0-1 1 0 0,1 1 0 0 0,-1 0 0 0 0,1 1 0 0 0,-1-1 0 0 0,2 1 0 0 0,-1 0-1 0 0,0 0 1 0 0,1 0 0 0 0,0 0 0 0 0,0 0 0 0 0,0 1 0 0 0,1 0 0 0 0,0-1-1 0 0,0 1 1 0 0,0 0 0 0 0,1 0 0 0 0,0 0 0 0 0,0 0 0 0 0,1 0-1 0 0,-1 0 1 0 0,1 0 0 0 0,0 0 0 0 0,3 12 0 0 0,-2-11-95 0 0,0 1 0 0 0,1-1 0 0 0,1 1 0 0 0,-1-1 0 0 0,1 0-1 0 0,0 0 1 0 0,1-1 0 0 0,-1 1 0 0 0,7 7 0 0 0,-7-9 13 0 0,1-1 0 0 0,1 0-1 0 0,-1 0 1 0 0,0 0 0 0 0,1 0-1 0 0,0-1 1 0 0,0 0 0 0 0,0 0 0 0 0,0 0-1 0 0,1 0 1 0 0,-1-1 0 0 0,8 2 0 0 0,-2-1 44 0 0,0 0 0 0 0,0-1 1 0 0,0 0-1 0 0,0-1 1 0 0,0 0-1 0 0,0-1 0 0 0,1-1 1 0 0,-1 1-1 0 0,0-2 0 0 0,0 1 1 0 0,0-2-1 0 0,17-5 1 0 0,-23 7-52 0 0,0-1 0 0 0,0-1 0 0 0,0 1 0 0 0,0-1 1 0 0,0 1-1 0 0,-1-1 0 0 0,0-1 0 0 0,1 1 0 0 0,-1-1 0 0 0,0 1 1 0 0,-1-1-1 0 0,1 0 0 0 0,-1-1 0 0 0,1 1 0 0 0,-1-1 1 0 0,-1 1-1 0 0,1-1 0 0 0,-1 0 0 0 0,1 0 0 0 0,-1 0 1 0 0,-1 0-1 0 0,1 0 0 0 0,-1 0 0 0 0,0-1 0 0 0,0 1 0 0 0,0-1 1 0 0,-1-7-1 0 0,0 8-33 0 0,-1-1 1 0 0,0 1-1 0 0,0 0 1 0 0,0 0 0 0 0,-1-1-1 0 0,0 1 1 0 0,0 0-1 0 0,0 0 1 0 0,0 1-1 0 0,-1-1 1 0 0,0 0-1 0 0,0 1 1 0 0,0 0-1 0 0,0-1 1 0 0,-1 1-1 0 0,-5-5 1 0 0,-8-5-563 0 0,0 0-1 0 0,-32-20 1 0 0,34 24-330 0 0,-20-14-3221 0 0,20 13-2352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8287 0 0,'0'-1'130'0'0,"1"1"0"0"0,-1-1-1 0 0,0 1 1 0 0,1-1 0 0 0,-1 1-1 0 0,0-1 1 0 0,1 0 0 0 0,-1 1-1 0 0,1 0 1 0 0,-1-1 0 0 0,1 1-1 0 0,-1-1 1 0 0,1 1 0 0 0,-1 0-1 0 0,1-1 1 0 0,0 1 0 0 0,-1 0-1 0 0,1-1 1 0 0,0 1 0 0 0,-1 0-1 0 0,1 0 1 0 0,-1 0 0 0 0,1 0-1 0 0,0-1 1 0 0,-1 1 0 0 0,1 0-1 0 0,0 0 1 0 0,-1 0 0 0 0,1 0-1 0 0,0 1 1 0 0,-1-1 0 0 0,1 0-1 0 0,0 0 1 0 0,-1 0 0 0 0,1 0-1 0 0,0 1 1 0 0,-1-1 0 0 0,1 0-1 0 0,-1 1 1 0 0,1-1 0 0 0,0 0-1 0 0,-1 1 1 0 0,1-1 0 0 0,-1 1-1 0 0,1-1 1 0 0,-1 1 0 0 0,0-1-1 0 0,1 1 1 0 0,-1-1 0 0 0,1 1-1 0 0,-1 0 1 0 0,6 8 312 0 0,-1-1 1 0 0,0 1-1 0 0,-1 0 1 0 0,0 0-1 0 0,-1 0 1 0 0,5 19-1 0 0,-2-8-140 0 0,55 178 893 0 0,18 59-1201 0 0,-58-187-498 0 0,0 0-5376 0 0,-10-40 173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47 11975 0 0,'-1'-5'347'0'0,"-6"-8"1440"0"0,18 3 1019 0 0,-6 7-2719 0 0,0 0-1 0 0,1 1 1 0 0,-1 0-1 0 0,0 0 0 0 0,1 1 1 0 0,-1-1-1 0 0,1 1 1 0 0,-1 0-1 0 0,8 0 1 0 0,8 0-129 0 0,23 3 1 0 0,-24-1 62 0 0,73 9-613 0 0,14 0-1023 0 0,-74-10 453 0 0,55-5 0 0 0,-12-1 2544 0 0,-84 6 432 0 0,0 2-1553 0 0,1 0-1 0 0,-1 1 0 0 0,1 0 0 0 0,-1 1 1 0 0,1-1-1 0 0,0 1 0 0 0,1 1 0 0 0,-1-1 1 0 0,1 1-1 0 0,0 0 0 0 0,0 1 0 0 0,0-1 1 0 0,1 1-1 0 0,-7 8 0 0 0,9-10-190 0 0,0 1 0 0 0,1-1 0 0 0,-1 1 0 0 0,1-1 0 0 0,0 1 0 0 0,0 0 0 0 0,-2 7 0 0 0,4-9-37 0 0,0 0 0 0 0,-1 0 0 0 0,1 0-1 0 0,0 0 1 0 0,0 0 0 0 0,0 0 0 0 0,1 0-1 0 0,-1 0 1 0 0,1 0 0 0 0,0 0 0 0 0,0-1-1 0 0,0 1 1 0 0,2 5 0 0 0,-2-7-27 0 0,-1 0 1 0 0,1 0-1 0 0,-1 0 1 0 0,1-1-1 0 0,-1 1 0 0 0,1 0 1 0 0,-1 0-1 0 0,1-1 1 0 0,0 1-1 0 0,-1 0 0 0 0,1-1 1 0 0,0 1-1 0 0,0-1 1 0 0,0 1-1 0 0,-1-1 1 0 0,1 1-1 0 0,0-1 0 0 0,0 1 1 0 0,0-1-1 0 0,0 0 1 0 0,0 0-1 0 0,0 1 1 0 0,0-1-1 0 0,0 0 0 0 0,0 0 1 0 0,0 0-1 0 0,0 0 1 0 0,1 0-1 0 0,3 0 38 0 0,0 1-29 0 0,0 0 0 0 0,0 0 0 0 0,0 0-1 0 0,1-1 1 0 0,-1 0 0 0 0,0 0 0 0 0,0 0-1 0 0,0-1 1 0 0,0 1 0 0 0,0-1 0 0 0,0-1-1 0 0,0 1 1 0 0,0-1 0 0 0,0 1 0 0 0,0-1-1 0 0,-1-1 1 0 0,1 1 0 0 0,-1-1-1 0 0,7-4 1 0 0,-2-1 35 0 0,1-1 0 0 0,8-9 0 0 0,-2 1 11 0 0,-5 9-34 0 0,-11 8-21 0 0,1 0 0 0 0,-1 0 1 0 0,0 0-1 0 0,0 0 0 0 0,1 0 1 0 0,-1 0-1 0 0,0 0 0 0 0,1 0 1 0 0,-1 0-1 0 0,0 0 0 0 0,0 0 1 0 0,1 0-1 0 0,-1 0 0 0 0,0 0 1 0 0,0 0-1 0 0,1 0 0 0 0,-1 1 1 0 0,0-1-1 0 0,0 0 0 0 0,1 0 1 0 0,-1 0-1 0 0,0 0 0 0 0,0 1 1 0 0,1-1-1 0 0,-1 0 1 0 0,1 2 13 0 0,0 0 0 0 0,0 0 0 0 0,0 0 0 0 0,-1 1 0 0 0,1-1 1 0 0,-1 0-1 0 0,1 0 0 0 0,-1 4 0 0 0,0-5-17 0 0,1 12 7 0 0,1 0-1 0 0,0 0 1 0 0,0 0 0 0 0,2 0-1 0 0,-1 0 1 0 0,2-1 0 0 0,7 18-1 0 0,-10-26-73 0 0,19 27-330 0 0,-20-29 175 0 0,1 0-1 0 0,0 0 0 0 0,0 0 1 0 0,0 0-1 0 0,0 0 1 0 0,0-1-1 0 0,1 1 0 0 0,-1-1 1 0 0,0 0-1 0 0,1 1 0 0 0,3 0 1 0 0,5 0-1728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0 919 0 0,'-5'6'80'0'0,"3"1"867"0"0,0-1 0 0 0,0 0 0 0 0,1 1 0 0 0,0-1 0 0 0,0 1 0 0 0,0-1-1 0 0,1 1 1 0 0,0 0 0 0 0,2 9 0 0 0,-2-9-244 0 0,13 114 4546 0 0,11 0-3728 0 0,45 115-1279 0 0,-10-80-872 0 0,-31-90-4662 0 0,-15-38 6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12895 0 0,'0'0'998'0'0,"11"-11"422"0"0,-7 8-1049 0 0,0 0 0 0 0,0 0 0 0 0,1 0 0 0 0,-1 1 0 0 0,1 0 0 0 0,-1 0 0 0 0,1 0 0 0 0,0 0 0 0 0,-1 1 0 0 0,1 0 0 0 0,5-1 0 0 0,19-5 167 0 0,21-7-136 0 0,63-10 0 0 0,-106 23-500 0 0,3 0-444 0 0,1 0 1 0 0,15 0-1 0 0,5 2-4639 0 0,-6 1-943 0 0</inkml:trace>
  <inkml:trace contextRef="#ctx0" brushRef="#br0" timeOffset="1">562 155 6911 0 0,'0'0'528'0'0,"7"4"-320"0"0,-1 0 498 0 0,1-1-1 0 0,-1 1 1 0 0,1-1-1 0 0,0-1 0 0 0,0 1 1 0 0,10 1-1 0 0,-13-4-341 0 0,0 1 0 0 0,0-1 0 0 0,0 0 0 0 0,-1 0 0 0 0,1 0-1 0 0,0-1 1 0 0,0 1 0 0 0,0-1 0 0 0,0 0 0 0 0,-1 0 0 0 0,1-1 0 0 0,0 1-1 0 0,5-4 1 0 0,-2 1-260 0 0,0 0-1 0 0,-1 0 1 0 0,0-1 0 0 0,0 0-1 0 0,0 0 1 0 0,0 0 0 0 0,-1-1-1 0 0,0 0 1 0 0,0 0 0 0 0,5-9-1 0 0,-8 12-103 0 0,-1 1 0 0 0,0-1 1 0 0,0 1-1 0 0,0-1 0 0 0,0 0 0 0 0,0 1 0 0 0,-1-1 0 0 0,1 0 0 0 0,-1 0 0 0 0,0 1 1 0 0,0-1-1 0 0,0 0 0 0 0,0 0 0 0 0,0 1 0 0 0,0-1 0 0 0,-1 0 0 0 0,0 0 0 0 0,1 1 0 0 0,-1-1 1 0 0,0 0-1 0 0,0 1 0 0 0,0-1 0 0 0,-1 1 0 0 0,1-1 0 0 0,0 1 0 0 0,-1 0 0 0 0,0 0 1 0 0,0 0-1 0 0,1 0 0 0 0,-1 0 0 0 0,-1 0 0 0 0,-1-2 0 0 0,1 2 1 0 0,0 0 0 0 0,0 0 0 0 0,0 1 0 0 0,0-1 0 0 0,0 1 0 0 0,-1 0 0 0 0,1 0 0 0 0,0 0 0 0 0,-7-1 0 0 0,2 1 58 0 0,1 0 1 0 0,-1 1 0 0 0,-10 0-1 0 0,12 1 15 0 0,0 0 0 0 0,0 0 0 0 0,0 0 0 0 0,0 1-1 0 0,0 0 1 0 0,1 0 0 0 0,-1 0 0 0 0,0 1 0 0 0,1 0 0 0 0,0 0 0 0 0,0 0-1 0 0,0 1 1 0 0,-5 4 0 0 0,6-5 30 0 0,1 0-1 0 0,0 0 1 0 0,0 1-1 0 0,1-1 1 0 0,-1 1-1 0 0,1 0 0 0 0,-1 0 1 0 0,1 0-1 0 0,1 0 1 0 0,-1 0-1 0 0,0 1 1 0 0,1-1-1 0 0,0 1 1 0 0,0-1-1 0 0,0 0 1 0 0,1 1-1 0 0,-1-1 1 0 0,1 6-1 0 0,1-1 81 0 0,0 1 0 0 0,0-1 0 0 0,1 1 0 0 0,0-1 0 0 0,1 0 0 0 0,-1 0 0 0 0,2 0 0 0 0,0 0 0 0 0,0-1 0 0 0,0 0 0 0 0,1 1 0 0 0,0-1 0 0 0,1-1 0 0 0,-1 1 1 0 0,10 8-1 0 0,-6-8-86 0 0,0 0 0 0 0,0-1 0 0 0,0 0 0 0 0,1-1 0 0 0,0 0 0 0 0,0 0 0 0 0,0-1 0 0 0,1-1 0 0 0,0 1 0 0 0,0-2 0 0 0,0 0 0 0 0,14 3 0 0 0,1-2-222 0 0,0-2-1 0 0,0 0 1 0 0,0-2 0 0 0,1 0 0 0 0,-1-2 0 0 0,48-10-1 0 0,-35 2-416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5.2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284 474 11287 0 0,'0'0'1295'0'0,"-2"1"-806"0"0,-1-1-149 0 0,0 0-1 0 0,0-1 0 0 0,0 1 1 0 0,-1 0-1 0 0,1-1 0 0 0,0 0 1 0 0,1 1-1 0 0,-1-1 0 0 0,-5-3 1 0 0,4 3-149 0 0,0-1 1 0 0,0 1-1 0 0,0-1 1 0 0,-1 1-1 0 0,1 1 1 0 0,0-1-1 0 0,0 1 1 0 0,-5-1 0 0 0,2 2-91 0 0,0 1 1 0 0,1-1 0 0 0,-1 1 0 0 0,1 1 0 0 0,-1-1 0 0 0,1 1-1 0 0,0 0 1 0 0,0 1 0 0 0,0-1 0 0 0,1 1 0 0 0,-1 0 0 0 0,-9 9-1 0 0,1 1 43 0 0,1 1 0 0 0,0 0-1 0 0,-13 21 1 0 0,19-25-130 0 0,1 1-1 0 0,0-1 1 0 0,1 1 0 0 0,0 0-1 0 0,1 0 1 0 0,0 1-1 0 0,1 0 1 0 0,0-1-1 0 0,1 1 1 0 0,-1 22 0 0 0,2-27-10 0 0,1-1-1 0 0,1 1 1 0 0,-1-1 0 0 0,1 1 0 0 0,1 0 0 0 0,-1-1 0 0 0,1 0 0 0 0,0 1 0 0 0,1-1 0 0 0,0 0 0 0 0,0 0 0 0 0,0 0 0 0 0,1 0 0 0 0,0-1 0 0 0,1 0-1 0 0,-1 0 1 0 0,1 0 0 0 0,0 0 0 0 0,9 7 0 0 0,-12-11 3 0 0,0-1 1 0 0,0 1-1 0 0,1 0 0 0 0,-1-1 0 0 0,1 0 0 0 0,-1 1 0 0 0,1-1 1 0 0,0 0-1 0 0,-1 0 0 0 0,1-1 0 0 0,0 1 0 0 0,0-1 1 0 0,-1 1-1 0 0,1-1 0 0 0,0 0 0 0 0,0 0 0 0 0,0 0 0 0 0,0 0 1 0 0,-1 0-1 0 0,1-1 0 0 0,4-1 0 0 0,-3 1 3 0 0,-1-1 0 0 0,1 0 0 0 0,-1 0-1 0 0,1 0 1 0 0,-1 0 0 0 0,0 0 0 0 0,0-1 0 0 0,0 1 0 0 0,0-1-1 0 0,0 0 1 0 0,-1 0 0 0 0,1 0 0 0 0,-1-1 0 0 0,4-5 0 0 0,2-7-4 0 0,-1-1 0 0 0,0 1 1 0 0,-1-2-1 0 0,0 1 1 0 0,-2-1-1 0 0,4-25 1 0 0,2-112 22 0 0,-21-68-105 0 0,-19 2 0 0 0,9 112 91 0 0,21 107 61 0 0,0 4 27 0 0,15 101 557 0 0,3 0-1 0 0,47 144 1 0 0,-44-180-736 0 0,21 60 37 0 0,-32-100-1305 0 0,2-1 0 0 0,24 40 0 0 0,-25-52-378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5.6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39 211 14655 0 0,'3'16'648'0'0,"-3"-12"296"0"0,4 3-944 0 0,-2 4 0 0 0,2 5 280 0 0,0 0 24 0 0,-1 3 8 0 0,3 2 0 0 0,3 3-168 0 0,2 0-32 0 0,-2 1-8 0 0,1-1 0 0 0,-2 1-608 0 0,2-3-120 0 0,-2-3-24 0 0</inkml:trace>
  <inkml:trace contextRef="#ctx0" brushRef="#br0" timeOffset="1">31 35 9671 0 0,'-7'-31'944'0'0,"0"31"-840"0"0,0 0-104 0 0,-2-4 4232 0 0,17 12-4880 0 0,4 2-352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6.0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55 291 12695 0 0,'2'0'290'0'0,"23"7"602"0"0,-22-5-848 0 0,-1-1 0 0 0,1 0 0 0 0,-1 0 0 0 0,1-1-1 0 0,-1 1 1 0 0,1 0 0 0 0,-1-1 0 0 0,1 0 0 0 0,0 0 0 0 0,-1 0 0 0 0,1 0 0 0 0,0 0 0 0 0,-1 0 0 0 0,1 0 0 0 0,0-1 0 0 0,-1 0 0 0 0,1 1-1 0 0,-1-1 1 0 0,5-2 0 0 0,-1 0 193 0 0,-1-1 0 0 0,1 0 0 0 0,-1-1 0 0 0,0 1-1 0 0,0-1 1 0 0,0 0 0 0 0,0 0 0 0 0,-1-1 0 0 0,0 1-1 0 0,0-1 1 0 0,-1 0 0 0 0,1 0 0 0 0,-1 0 0 0 0,0-1 0 0 0,-1 1-1 0 0,0-1 1 0 0,0 1 0 0 0,0-1 0 0 0,0-8 0 0 0,-1 8-186 0 0,0 0 0 0 0,0 0 1 0 0,-1 0-1 0 0,0 0 0 0 0,-1 0 1 0 0,0 1-1 0 0,0-1 1 0 0,0 0-1 0 0,-1 0 0 0 0,1 1 1 0 0,-2-1-1 0 0,1 1 1 0 0,-1-1-1 0 0,0 1 0 0 0,0 0 1 0 0,-1 0-1 0 0,0 0 0 0 0,0 1 1 0 0,-5-6-1 0 0,4 6 138 0 0,0 0 0 0 0,0 0 0 0 0,-1 1 0 0 0,0 0 0 0 0,0 0 1 0 0,0 0-1 0 0,0 1 0 0 0,-12-5 0 0 0,15 7-126 0 0,0 0 0 0 0,1 1-1 0 0,-1-1 1 0 0,0 1 0 0 0,0 0 0 0 0,1-1 0 0 0,-1 1 0 0 0,0 1 0 0 0,0-1 0 0 0,1 0 0 0 0,-1 1 0 0 0,0-1 0 0 0,1 1 0 0 0,-1 0-1 0 0,0 0 1 0 0,1 0 0 0 0,-1 0 0 0 0,1 0 0 0 0,0 1 0 0 0,-1-1 0 0 0,1 1 0 0 0,0-1 0 0 0,0 1 0 0 0,0 0 0 0 0,-3 3-1 0 0,1 1 33 0 0,-1 0-1 0 0,1 0 1 0 0,0 0-1 0 0,0 1 1 0 0,0 0-1 0 0,1 0 1 0 0,0 0-1 0 0,1 0 1 0 0,0 0-1 0 0,0 1 1 0 0,0-1-1 0 0,1 1 1 0 0,-1 8-1 0 0,1 4 33 0 0,1 0 0 0 0,0-1-1 0 0,7 38 1 0 0,-3-40-78 0 0,1 0-1 0 0,0-1 1 0 0,1 1 0 0 0,1-1-1 0 0,0-1 1 0 0,2 1 0 0 0,-1-1 0 0 0,20 24-1 0 0,-23-33-132 0 0,1 1 0 0 0,0-1 1 0 0,0-1-1 0 0,0 1 0 0 0,1-1 0 0 0,0 0 0 0 0,0 0 0 0 0,0-1 0 0 0,1 0 0 0 0,0 0 0 0 0,8 2 0 0 0,-11-4-225 0 0,0 0 0 0 0,0-1-1 0 0,0 0 1 0 0,0 0 0 0 0,0 0 0 0 0,0-1 0 0 0,0 1 0 0 0,0-1 0 0 0,0-1 0 0 0,0 1 0 0 0,0-1 0 0 0,0 1 0 0 0,0-1 0 0 0,0-1 0 0 0,0 1-1 0 0,0-1 1 0 0,0 0 0 0 0,0 0 0 0 0,6-4 0 0 0,20-20-3732 0 0,-17 11-1598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3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11919 0 0,'0'0'1083'0'0,"0"1"-891"0"0,4 113 5163 0 0,-3 50-1401 0 0,-3-145-3583 0 0,1-7 55 0 0,0-1 0 0 0,2 17-1 0 0,-1-27-92 0 0,0-1-321 0 0,0 0 0 0 0,0 0 0 0 0,1 0 0 0 0,-1 0-1 0 0,0 1 1 0 0,0-1 0 0 0,0 0 0 0 0,1 0 0 0 0,-1 0-1 0 0,0 0 1 0 0,0 0 0 0 0,1 0 0 0 0,-1 0 0 0 0,0 0-1 0 0,0 0 1 0 0,1 0 0 0 0,-1 0 0 0 0,0 0 0 0 0,0 0-1 0 0,1 0 1 0 0,-1 0 0 0 0,0 0 0 0 0,0 0 0 0 0,1 0-1 0 0,-1-1 1 0 0,8-10 46 0 0,-1-1 0 0 0,-1 1-1 0 0,0-2 1 0 0,0 1 0 0 0,7-25-1 0 0,5-12-48 0 0,-14 37 11 0 0,-3 10-17 0 0,0-1 0 0 0,0 1 0 0 0,0 0 0 0 0,0-1 0 0 0,0 1 0 0 0,0 0 0 0 0,0-1 0 0 0,1 1 0 0 0,0 0 0 0 0,2-3 0 0 0,0 3-3 0 0,-3 2 7 0 0,0 1 0 0 0,0-1-1 0 0,-1 0 1 0 0,1 0 0 0 0,0 1-1 0 0,0-1 1 0 0,0 0 0 0 0,-1 1-1 0 0,1-1 1 0 0,0 1 0 0 0,0-1 0 0 0,-1 1-1 0 0,1-1 1 0 0,0 1 0 0 0,-1 0-1 0 0,1-1 1 0 0,0 1 0 0 0,-1 0 0 0 0,1-1-1 0 0,-1 1 1 0 0,1 0 0 0 0,-1 0-1 0 0,0 0 1 0 0,1-1 0 0 0,-1 1-1 0 0,0 0 1 0 0,1 1 0 0 0,-1 0 32 0 0,6 11 156 0 0,-1 1-1 0 0,-1-1 1 0 0,0 1 0 0 0,3 27 0 0 0,-5-27-192 0 0,0-1 0 0 0,1 1 0 0 0,1-1 1 0 0,0 0-1 0 0,8 18 0 0 0,-11-30-177 0 0,0 1-1 0 0,0 0 1 0 0,0-1-1 0 0,0 1 0 0 0,1-1 1 0 0,-1 0-1 0 0,0 1 1 0 0,1-1-1 0 0,1 2 1 0 0,0-3-1402 0 0,-1 0 826 0 0,1 0 1 0 0,-1-1 0 0 0,0 1 0 0 0,1 0-1 0 0,-1-1 1 0 0,4-1 0 0 0,2-6-2682 0 0,-3 3 1632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6.4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2 455 0 0,'0'0'7456'0'0,"5"6"-5037"0"0,0 1-1248 0 0,0 1 0 0 0,0-1 0 0 0,-1 1 0 0 0,0 0 0 0 0,-1 0-1 0 0,5 16 1 0 0,10 54 419 0 0,-11-41-468 0 0,11 75 539 0 0,-8-47-1086 0 0,-9-59-562 0 0,1-1-30 0 0,-3-8-58 0 0,1-1 0 0 0,1 0 0 0 0,-1 0 0 0 0,1 1 0 0 0,1-7 0 0 0,0-4-98 0 0,1-84-1241 0 0,-4 72 772 0 0,1-1-1 0 0,2 0 1 0 0,8-46-1 0 0,-10 72 637 0 0,1-1-1 0 0,-1 0 1 0 0,1 0 0 0 0,-1 1-1 0 0,1-1 1 0 0,-1 0-1 0 0,1 1 1 0 0,0-1 0 0 0,0 1-1 0 0,0-1 1 0 0,0 1-1 0 0,0-1 1 0 0,0 1 0 0 0,2-2-1 0 0,7 10 249 0 0,8 8 271 0 0,-1 0 1 0 0,25 30 0 0 0,-4-3 194 0 0,-18-23-454 0 0,1-1 1 0 0,0 0-1 0 0,45 27 1 0 0,-54-38-154 0 0,1 0 0 0 0,0-1 0 0 0,0 0 0 0 0,1-1 0 0 0,0-1 1 0 0,0 0-1 0 0,0-1 0 0 0,0 0 0 0 0,18 0 0 0 0,-26-3-58 0 0,0 0 1 0 0,0-1-1 0 0,0 1 0 0 0,0-2 0 0 0,0 1 0 0 0,0-1 1 0 0,0 1-1 0 0,-1-2 0 0 0,1 1 0 0 0,-1-1 0 0 0,1 1 1 0 0,-1-1-1 0 0,0-1 0 0 0,0 1 0 0 0,0-1 0 0 0,-1 0 1 0 0,1 0-1 0 0,-1-1 0 0 0,7-7 0 0 0,-7 7-57 0 0,0-1 0 0 0,-1 1-1 0 0,0-1 1 0 0,0 0 0 0 0,0 0-1 0 0,0 0 1 0 0,-1 0 0 0 0,0 0 0 0 0,0-1-1 0 0,-1 1 1 0 0,0-1 0 0 0,0 1-1 0 0,0-1 1 0 0,-1 1 0 0 0,0-1-1 0 0,0 0 1 0 0,-3-12 0 0 0,1 10-80 0 0,0-1 0 0 0,-1 1-1 0 0,0 0 1 0 0,0 0 0 0 0,-1 0 0 0 0,0 0 0 0 0,-1 1 0 0 0,0-1-1 0 0,-1 1 1 0 0,1 0 0 0 0,-1 1 0 0 0,-1 0 0 0 0,1 0 0 0 0,-1 0 0 0 0,-1 0-1 0 0,1 1 1 0 0,-10-5 0 0 0,15 10 93 0 0,1 0 0 0 0,0 1 1 0 0,-1-1-1 0 0,1 1 0 0 0,-1-1 0 0 0,1 1 0 0 0,-1-1 0 0 0,1 1 0 0 0,-1 0 0 0 0,1 0 0 0 0,-1 0 1 0 0,1 0-1 0 0,-1 0 0 0 0,1 0 0 0 0,-1 1 0 0 0,1-1 0 0 0,-1 0 0 0 0,1 1 0 0 0,-1-1 1 0 0,1 1-1 0 0,-1-1 0 0 0,1 1 0 0 0,0 0 0 0 0,-1 0 0 0 0,1-1 0 0 0,0 1 0 0 0,0 0 1 0 0,-1 0-1 0 0,1 0 0 0 0,0 1 0 0 0,0-1 0 0 0,0 0 0 0 0,-1 2 0 0 0,-1 2 91 0 0,0-1 0 0 0,0 1 0 0 0,0 0 0 0 0,1-1 0 0 0,-1 1 0 0 0,1 0 0 0 0,0 1 0 0 0,-1 6 0 0 0,1 3 116 0 0,0-1 1 0 0,1 1-1 0 0,0 0 0 0 0,2-1 0 0 0,0 1 0 0 0,0 0 1 0 0,1-1-1 0 0,1 1 0 0 0,0-1 0 0 0,1 0 1 0 0,1 0-1 0 0,0 0 0 0 0,1 0 0 0 0,13 22 0 0 0,-12-27-143 0 0,0 0-1 0 0,1-1 1 0 0,-1 1-1 0 0,2-2 1 0 0,-1 1 0 0 0,1-1-1 0 0,0 0 1 0 0,1-1-1 0 0,-1 0 1 0 0,1-1-1 0 0,1 0 1 0 0,18 7-1 0 0,-11-6-28 0 0,0-1 0 0 0,0-1 0 0 0,1-1-1 0 0,-1-1 1 0 0,1 0 0 0 0,37-2 0 0 0,-41-2-228 0 0,0-1 1 0 0,0 0-1 0 0,-1-1 1 0 0,0-1-1 0 0,1-1 0 0 0,14-7 1 0 0,-12 5-120 0 0,45-23-2026 0 0,-34 15 487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 2759 0 0,'-1'0'351'0'0,"1"-1"-1"0"0,0 1 0 0 0,0-1 0 0 0,0 1 0 0 0,0-1 0 0 0,0 1 0 0 0,-4-4 3502 0 0,4 3-3502 0 0,-1 1 0 0 0,1 0 0 0 0,0-1 0 0 0,-1 1 0 0 0,1 0 0 0 0,-1 0 0 0 0,1 0 1 0 0,-1-1-1 0 0,1 1 0 0 0,-1 0 0 0 0,1 0 0 0 0,-1 0 0 0 0,1 0 0 0 0,-2 0 0 0 0,2 1-138 0 0,-1-1 0 0 0,0 1-1 0 0,0 0 1 0 0,1 0 0 0 0,-1 0-1 0 0,1-1 1 0 0,-1 1 0 0 0,0 0-1 0 0,1 0 1 0 0,0 0 0 0 0,-1 0-1 0 0,1 0 1 0 0,-1 0 0 0 0,1 2-1 0 0,-3 7 159 0 0,1 1-1 0 0,-1 12 1 0 0,3 11 91 0 0,1 1 0 0 0,1-1 1 0 0,2 1-1 0 0,11 46 0 0 0,63 193-513 0 0,-71-254-503 0 0,12 25 0 0 0,3-4-3668 0 0,-15-27-1608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17 175 9671 0 0,'-2'-2'220'0'0,"1"0"0"0"0,-1 0-1 0 0,0-1 1 0 0,1 1 0 0 0,0 0-1 0 0,-1 0 1 0 0,1-1 0 0 0,0 1-1 0 0,0-1 1 0 0,1 1 0 0 0,-1-1-1 0 0,0 0 1 0 0,1 1 0 0 0,0-1-1 0 0,-1 1 1 0 0,1-1 0 0 0,0 0-1 0 0,0 1 1 0 0,1-1 0 0 0,-1 0-1 0 0,0 1 1 0 0,1-1 0 0 0,0 0-1 0 0,1-4 1 0 0,0 3 2 0 0,0-1 0 0 0,0 1 1 0 0,1 0-1 0 0,-1-1 0 0 0,1 1 1 0 0,0 1-1 0 0,0-1 0 0 0,0 0 0 0 0,0 1 1 0 0,1-1-1 0 0,-1 1 0 0 0,9-5 1 0 0,5-1-203 0 0,1 1 1 0 0,0 1-1 0 0,0 1 0 0 0,1 0 1 0 0,18-3-1 0 0,-25 6-12 0 0,-5 2-8 0 0,0 0 0 0 0,0 0 0 0 0,-1 0 0 0 0,12 1 0 0 0,-16 0 2 0 0,-1 0 0 0 0,1 0-1 0 0,0 0 1 0 0,-1 0 0 0 0,1 0 0 0 0,-1 0-1 0 0,1 0 1 0 0,0 1 0 0 0,-1-1-1 0 0,1 1 1 0 0,-1-1 0 0 0,1 1 0 0 0,-1 0-1 0 0,1-1 1 0 0,-1 1 0 0 0,0 0-1 0 0,1 0 1 0 0,-1 0 0 0 0,2 1 0 0 0,0 2 17 0 0,-2-3-10 0 0,1 0 0 0 0,-1 0 0 0 0,0 1 1 0 0,0-1-1 0 0,0 1 0 0 0,0-1 0 0 0,0 1 1 0 0,0-1-1 0 0,0 1 0 0 0,-1 0 0 0 0,1 0 1 0 0,0-1-1 0 0,-1 1 0 0 0,0 0 0 0 0,1 0 1 0 0,-1-1-1 0 0,0 1 0 0 0,0 2 0 0 0,0 5 89 0 0,0-1 1 0 0,-3 14-1 0 0,1-9-20 0 0,-1 11 101 0 0,1-10 28 0 0,0 0-1 0 0,1 22 1 0 0,1-31-152 0 0,1 0 0 0 0,-1 0 1 0 0,1 0-1 0 0,0 0 0 0 0,1 0 1 0 0,-1-1-1 0 0,1 1 0 0 0,0 0 0 0 0,0-1 1 0 0,1 0-1 0 0,3 6 0 0 0,-3-5 2 0 0,1 0 0 0 0,-1-1 0 0 0,1 0 0 0 0,1 0 0 0 0,-1 0 0 0 0,0 0 0 0 0,1 0 0 0 0,0-1 0 0 0,0 0 0 0 0,0 0 0 0 0,0-1 0 0 0,0 1 0 0 0,1-1 0 0 0,6 2 0 0 0,-5-2 0 0 0,0-1 0 0 0,0 0-1 0 0,0-1 1 0 0,0 0-1 0 0,-1 0 1 0 0,1 0 0 0 0,0-1-1 0 0,0 0 1 0 0,0 0 0 0 0,0-1-1 0 0,11-3 1 0 0,-12 3-8 0 0,0-1-1 0 0,-1 1 1 0 0,1-1 0 0 0,0 0-1 0 0,-1-1 1 0 0,0 1 0 0 0,0-1-1 0 0,0 0 1 0 0,0 0 0 0 0,0-1-1 0 0,-1 1 1 0 0,0-1 0 0 0,0 0 0 0 0,0 0-1 0 0,-1-1 1 0 0,1 1 0 0 0,-1-1-1 0 0,0 1 1 0 0,-1-1 0 0 0,0 0-1 0 0,0 0 1 0 0,0 0 0 0 0,0-1-1 0 0,0-6 1 0 0,-2 7 2 0 0,0 1 0 0 0,0-1 0 0 0,0 1 0 0 0,-1-1 0 0 0,0 1 0 0 0,0 0 0 0 0,0-1 0 0 0,0 1 0 0 0,-1 0 0 0 0,0 0 0 0 0,0 0 0 0 0,-1 0 0 0 0,1 0 0 0 0,-1 0 0 0 0,-5-5 0 0 0,4 5-29 0 0,0 0 0 0 0,-1 1-1 0 0,1 0 1 0 0,-1 0 0 0 0,0 0-1 0 0,-1 0 1 0 0,1 1 0 0 0,-1 0 0 0 0,1 0-1 0 0,-1 0 1 0 0,0 1 0 0 0,0 0-1 0 0,-7-2 1 0 0,-9 0-308 0 0,-30-4-1 0 0,21 7-4093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 9215 0 0,'-3'-1'119'0'0,"-1"1"0"0"0,1-1 0 0 0,0 1 0 0 0,-1 0 0 0 0,1 0 0 0 0,-1 0-1 0 0,1 1 1 0 0,-1-1 0 0 0,1 1 0 0 0,0 0 0 0 0,-1 0 0 0 0,1 0 0 0 0,0 0 0 0 0,0 0-1 0 0,0 1 1 0 0,0 0 0 0 0,0-1 0 0 0,-4 4 0 0 0,-4 2 994 0 0,1-1 0 0 0,-1-1 0 0 0,-14 6 0 0 0,-20 10 1199 0 0,42-19-2084 0 0,0-1-156 0 0,1 1 1 0 0,-1-1-1 0 0,1 1 0 0 0,0-1 1 0 0,-1 1-1 0 0,1 0 0 0 0,0 0 1 0 0,-2 3-1 0 0,3-4-73 0 0,1 0 1 0 0,0 0-1 0 0,0-1 0 0 0,-1 1 1 0 0,1 0-1 0 0,0 0 0 0 0,0 0 1 0 0,0 0-1 0 0,0 0 0 0 0,0 0 0 0 0,0 0 1 0 0,0 0-1 0 0,0 0 0 0 0,0 0 1 0 0,1 0-1 0 0,-1-1 0 0 0,0 1 0 0 0,1 0 1 0 0,-1 0-1 0 0,0 0 0 0 0,1 0 1 0 0,-1 0-1 0 0,1-1 0 0 0,-1 1 0 0 0,1 0 1 0 0,0-1-1 0 0,-1 1 0 0 0,1 0 1 0 0,0-1-1 0 0,0 2 0 0 0,6 4 1 0 0,-1 0 0 0 0,1 0-1 0 0,0-1 1 0 0,0 0 0 0 0,13 6-1 0 0,43 18 10 0 0,-24-12 68 0 0,-28-11-21 0 0,34 14 1230 0 0,73 48 0 0 0,-114-66-1140 0 0,-1 0-1 0 0,0 0 0 0 0,0 1 1 0 0,0 0-1 0 0,0-1 0 0 0,-1 1 1 0 0,1 0-1 0 0,-1 0 0 0 0,1 1 1 0 0,-1-1-1 0 0,0 0 0 0 0,2 5 1 0 0,-4-6-78 0 0,1 0 1 0 0,-1 0 0 0 0,0 0-1 0 0,0 0 1 0 0,0 0 0 0 0,0 0-1 0 0,0 0 1 0 0,0 0 0 0 0,0 0-1 0 0,0 0 1 0 0,-1 0 0 0 0,1 0-1 0 0,-1 0 1 0 0,0 0 0 0 0,1 0-1 0 0,-1 0 1 0 0,0 0 0 0 0,0 0-1 0 0,0-1 1 0 0,-1 1-1 0 0,1-1 1 0 0,0 1 0 0 0,0 0-1 0 0,-1-1 1 0 0,-1 2 0 0 0,-8 6-61 0 0,0-1 0 0 0,0 0 0 0 0,-1-1 0 0 0,0 0 0 0 0,0 0 0 0 0,-1-1 0 0 0,-23 7 0 0 0,31-11-649 0 0,0-1 0 0 0,-1 1 0 0 0,1-1 0 0 0,0 0 1 0 0,-1-1-1 0 0,0 1 0 0 0,-7-1 0 0 0,6-3-979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1839 0 0,'13'-6'176'0'0,"5"0"2352"0"0,-8 5 1971 0 0,0 0-1 0 0,19 1 1 0 0,-11 1-2177 0 0,55 3-1687 0 0,-25-1-3606 0 0,-33-2 1441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14 3223 0 0,'0'0'7'0'0,"0"-1"0"0"0,0 0-1 0 0,0 1 1 0 0,0-1 0 0 0,0 1-1 0 0,0-1 1 0 0,0 0-1 0 0,0 1 1 0 0,-1-1 0 0 0,1 1-1 0 0,0-1 1 0 0,0 1-1 0 0,0-1 1 0 0,-1 0 0 0 0,1 1-1 0 0,0-1 1 0 0,-1 1-1 0 0,1-1 1 0 0,0 1 0 0 0,-1 0-1 0 0,1-1 1 0 0,0 1-1 0 0,-1-1 1 0 0,0 1 19 0 0,0 0 0 0 0,0 0 0 0 0,0 0 0 0 0,0 0 0 0 0,0 1 1 0 0,0-1-1 0 0,0 0 0 0 0,1 0 0 0 0,-1 1 0 0 0,0-1 0 0 0,0 1 0 0 0,-1 0 0 0 0,-13 6 2562 0 0,-12 5 5453 0 0,2 3-3940 0 0,16-9-3559 0 0,1 1 0 0 0,0 0 0 0 0,1 0 0 0 0,0 0 1 0 0,0 1-1 0 0,-10 15 0 0 0,15-20-503 0 0,0 0 0 0 0,1 0 0 0 0,-1 0 1 0 0,1 0-1 0 0,0 1 0 0 0,0-1 0 0 0,0 0 0 0 0,0 1 0 0 0,1-1 1 0 0,-1 0-1 0 0,1 1 0 0 0,0-1 0 0 0,0 1 0 0 0,0-1 0 0 0,1 7 1 0 0,0-4 65 0 0,1-1-1 0 0,0 0 1 0 0,0 0 0 0 0,0 0 0 0 0,1 0 0 0 0,-1 0 0 0 0,1-1 0 0 0,0 1 0 0 0,5 5-1 0 0,1 0 74 0 0,1-1 0 0 0,0 0 0 0 0,0 0-1 0 0,1-1 1 0 0,0 0 0 0 0,0-1-1 0 0,19 9 1 0 0,-15-9-1010 0 0,0-1-1 0 0,1 0 1 0 0,-1-1-1 0 0,31 5 1 0 0,-37-9 188 0 0,0 0 0 0 0,0-1 0 0 0,0 0 0 0 0,0 0 0 0 0,0-1 0 0 0,0 0 0 0 0,0-1 1 0 0,0 0-1 0 0,-1 0 0 0 0,14-6 0 0 0,-5 0-5463 0 0</inkml:trace>
  <inkml:trace contextRef="#ctx0" brushRef="#br0" timeOffset="1">515 87 6911 0 0,'0'0'736'0'0,"0"11"-736"0"0,0 0 0 0 0,2 3 1568 0 0,2 1 288 0 0,-1-2 56 0 0,3 4 8 0 0,0-1-1456 0 0,2 2-296 0 0,2-2-56 0 0,-1-1-4272 0 0,1 0-848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 13535 0 0,'-12'-30'1224'0'0,"13"29"-1202"0"0,0 0 0 0 0,1 1 0 0 0,-1-1 0 0 0,0 0-1 0 0,1 1 1 0 0,-1 0 0 0 0,0-1 0 0 0,1 1 0 0 0,-1 0-1 0 0,2-1 1 0 0,45-2-2688 0 0,85 3 0 0 0,-115 1 2385 0 0,61 11-2186 0 0,-65-7 3400 0 0,-1-1 4486 0 0,-15 13-2815 0 0,-6 2-1037 0 0,-3 10-304 0 0,3-7-1063 0 0,7-20-272 0 0,2-1-96 0 0,4 5 121 0 0,0 0 1 0 0,0 0-1 0 0,1 0 1 0 0,-1-1-1 0 0,1 0 1 0 0,0-1-1 0 0,0 1 1 0 0,1-1 0 0 0,0 0-1 0 0,8 3 1 0 0,29 21 317 0 0,-21-12 31 0 0,-5-3 571 0 0,19 17 1 0 0,-33-26-552 0 0,0 0 0 0 0,-1-1 0 0 0,1 2 0 0 0,-1-1 0 0 0,0 0 0 0 0,0 1 1 0 0,0-1-1 0 0,0 1 0 0 0,3 10 0 0 0,-5-11-163 0 0,-1-1-1 0 0,0 0 0 0 0,0 1 1 0 0,0-1-1 0 0,0 1 1 0 0,0-1-1 0 0,0 1 1 0 0,-1-1-1 0 0,0 0 0 0 0,0 1 1 0 0,0-1-1 0 0,0 0 1 0 0,0 0-1 0 0,-1 1 1 0 0,1-1-1 0 0,-4 4 1 0 0,1 0 16 0 0,0-1 1 0 0,-1 0-1 0 0,0 0 1 0 0,0 0 0 0 0,-1-1-1 0 0,-7 7 1 0 0,-14 6-21 0 0,0-2 1 0 0,-49 23-1 0 0,68-35-316 0 0,-22 7-2842 0 0,16-8-6038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5 2303 0 0,'-3'-1'120'0'0,"3"1"-118"0"0,-1 0 0 0 0,1-1 1 0 0,0 1-1 0 0,-1 0 1 0 0,1 0-1 0 0,0 0 1 0 0,-1-1-1 0 0,1 1 1 0 0,-1 0-1 0 0,1 0 1 0 0,0 0-1 0 0,-1 0 0 0 0,1-1 1 0 0,-1 1-1 0 0,1 0 1 0 0,-1 0-1 0 0,1 0 1 0 0,0 0-1 0 0,-1 0 1 0 0,1 0-1 0 0,-1 0 0 0 0,1 0 1 0 0,-1 0-1 0 0,1 1 1 0 0,0-1-1 0 0,-1 0 1 0 0,1 0-1 0 0,-1 0 1 0 0,1 0-1 0 0,0 1 1 0 0,-1-1-1 0 0,0 1 0 0 0,-35 17 224 0 0,27-14 4116 0 0,-2-14-504 0 0,8 8-3370 0 0,-1-1 0 0 0,0 2 1 0 0,0-1-1 0 0,0 0 0 0 0,0 1 0 0 0,-1 0 1 0 0,1 0-1 0 0,0 0 0 0 0,-1 0 1 0 0,1 1-1 0 0,0 0 0 0 0,-9 0 0 0 0,-1 2 529 0 0,0 0 0 0 0,-23 7 1 0 0,-6 2 76 0 0,37-10-1004 0 0,1 0-1 0 0,-1 0 1 0 0,1 1-1 0 0,0-1 1 0 0,0 1 0 0 0,-1 1-1 0 0,1-1 1 0 0,1 1 0 0 0,-7 3-1 0 0,9-4-159 0 0,0 0 0 0 0,0 0 0 0 0,1-1 0 0 0,-1 1 0 0 0,0 0 0 0 0,1 0 0 0 0,0 1 0 0 0,-1-1-1 0 0,1 0 1 0 0,0 0 0 0 0,0 1 0 0 0,0-1 0 0 0,1 1 0 0 0,-1-1 0 0 0,0 1 0 0 0,1-1 0 0 0,0 1-1 0 0,-1-1 1 0 0,1 1 0 0 0,0-1 0 0 0,0 1 0 0 0,1 3 0 0 0,1 7-1725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 6447 0 0,'-14'-2'686'0'0,"9"2"-106"0"0,1 1 1 0 0,-1-1-1 0 0,0 1 1 0 0,1 1-1 0 0,-1-1 1 0 0,1 1-1 0 0,-1-1 1 0 0,1 1-1 0 0,0 1 0 0 0,0-1 1 0 0,0 1-1 0 0,0-1 1 0 0,0 1-1 0 0,0 0 1 0 0,1 0-1 0 0,-1 1 1 0 0,1-1-1 0 0,0 1 1 0 0,-4 6-1 0 0,-2 3 50 0 0,1 0 0 0 0,0 0 0 0 0,2 1 0 0 0,-11 27 1 0 0,11-24-586 0 0,1-1 0 0 0,0 1 0 0 0,2 0 0 0 0,0 1 0 0 0,0-1 0 0 0,1 22 0 0 0,2-33-124 0 0,1 0-1 0 0,-1 1 1 0 0,1-1 0 0 0,0 1 0 0 0,1-1-1 0 0,-1 0 1 0 0,1 0 0 0 0,0 0-1 0 0,1 0 1 0 0,0 0 0 0 0,0 0 0 0 0,0-1-1 0 0,0 1 1 0 0,1-1 0 0 0,0 0 0 0 0,0 0-1 0 0,1 0 1 0 0,-1-1 0 0 0,1 0-1 0 0,5 5 1 0 0,-4-6-229 0 0,-1 0 1 0 0,1 0-1 0 0,0 0 0 0 0,0-1 0 0 0,0 0 0 0 0,0 0 0 0 0,0 0 1 0 0,0-1-1 0 0,11 1 0 0 0,-6-1-454 0 0,-1 0 1 0 0,0-2-1 0 0,0 1 1 0 0,0-1-1 0 0,14-3 0 0 0,-3-1-4054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89 4143 0 0,'0'-2'319'0'0,"0"0"-116"0"0,0 1 0 0 0,-1-1 0 0 0,1 0-1 0 0,0 1 1 0 0,-1-1 0 0 0,1 1 0 0 0,-1-1 0 0 0,1 0 0 0 0,-1 1-1 0 0,0-1 1 0 0,0 1 0 0 0,0-1 0 0 0,0 1 0 0 0,0 0 0 0 0,0-1-1 0 0,0 1 1 0 0,0 0 0 0 0,0 0 0 0 0,-1 0 0 0 0,1 0 0 0 0,0 0-1 0 0,-1 0 1 0 0,1 0 0 0 0,-1 0 0 0 0,1 1 0 0 0,-1-1 0 0 0,1 0-1 0 0,-1 1 1 0 0,0-1 0 0 0,1 1 0 0 0,-1 0 0 0 0,0-1 0 0 0,1 1-1 0 0,-1 0 1 0 0,0 0 0 0 0,1 0 0 0 0,-1 0 0 0 0,-2 1 0 0 0,0 0 45 0 0,0 0 1 0 0,0 0 0 0 0,0 0-1 0 0,0 1 1 0 0,0-1 0 0 0,1 1-1 0 0,-1 0 1 0 0,0 0 0 0 0,1 0-1 0 0,0 1 1 0 0,-1-1 0 0 0,1 1-1 0 0,-3 3 1 0 0,2-1-189 0 0,1-1-1 0 0,1 0 1 0 0,-1 0 0 0 0,1 1-1 0 0,0-1 1 0 0,0 1-1 0 0,0 0 1 0 0,0 0 0 0 0,1 0-1 0 0,0 0 1 0 0,0 0 0 0 0,0 0-1 0 0,1 0 1 0 0,-1 0 0 0 0,1 0-1 0 0,1 0 1 0 0,-1 0 0 0 0,1 0-1 0 0,-1 0 1 0 0,2 0 0 0 0,-1 0-1 0 0,0 0 1 0 0,1 0 0 0 0,0 0-1 0 0,0-1 1 0 0,0 1-1 0 0,1-1 1 0 0,0 0 0 0 0,0 1-1 0 0,0-1 1 0 0,0 0 0 0 0,0-1-1 0 0,1 1 1 0 0,0 0 0 0 0,0-1-1 0 0,0 0 1 0 0,0 0 0 0 0,0 0-1 0 0,0-1 1 0 0,1 1 0 0 0,5 1-1 0 0,-1-1 7 0 0,0 0 0 0 0,0 0 1 0 0,1-1-1 0 0,-1-1 0 0 0,1 0 0 0 0,-1 0 0 0 0,1 0 0 0 0,0-1 0 0 0,-1-1 0 0 0,1 0 0 0 0,12-2 0 0 0,-18 2 11 0 0,1 0-1 0 0,-1-1 0 0 0,0 1 1 0 0,1-1-1 0 0,-1 0 0 0 0,0 0 1 0 0,0-1-1 0 0,0 1 0 0 0,0-1 0 0 0,-1 0 1 0 0,5-3-1 0 0,-6 3 6 0 0,0 0 1 0 0,0 1-1 0 0,0-1 1 0 0,0 0-1 0 0,0 0 1 0 0,-1 0-1 0 0,1 0 1 0 0,-1 0-1 0 0,0 0 1 0 0,0 0-1 0 0,0-1 1 0 0,-1 1-1 0 0,1 0 1 0 0,-1 0-1 0 0,0-1 1 0 0,0 1-1 0 0,0-4 1 0 0,-1 1-23 0 0,1 0 1 0 0,-2 0-1 0 0,1 0 1 0 0,-1 0 0 0 0,0 0-1 0 0,0 0 1 0 0,0 1-1 0 0,-1-1 1 0 0,0 1 0 0 0,0 0-1 0 0,-1 0 1 0 0,-5-7 0 0 0,1 2-181 0 0,-1 1 0 0 0,0 1 0 0 0,0-1 0 0 0,-1 1-1 0 0,-11-6 1 0 0,5 4-241 0 0,-24-19-3240 0 0,31 21 1878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3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9 308 14135 0 0,'0'0'624'0'0,"-1"5"136"0"0,0 1-608 0 0,0 1-152 0 0,0 1 0 0 0,0 1 0 0 0,0 0 288 0 0,0 0 32 0 0,1-1 8 0 0,-1 1 0 0 0,1 1-232 0 0,0 0-96 0 0,1-1 88 0 0,0-1-88 0 0,0-1-864 0 0,-1-1-224 0 0,2-1-48 0 0</inkml:trace>
  <inkml:trace contextRef="#ctx0" brushRef="#br0" timeOffset="1">10 17 15199 0 0,'0'0'1352'0'0,"-2"-5"-1080"0"0,0 1-272 0 0,1-1 504 0 0,0 2 1160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0,'17'48'907'0'0,"-7"-21"2113"0"0,-1 1 0 0 0,10 47 0 0 0,-15-44-1256 0 0,0-1-185 0 0,1-1 1 0 0,11 34-1 0 0,-16-61-1431 0 0,0-2-137 0 0,1 0-1 0 0,-1 0 1 0 0,0 1-1 0 0,0-1 1 0 0,0 0-1 0 0,1 0 1 0 0,-1 0-1 0 0,0 1 1 0 0,0-1-1 0 0,1 0 1 0 0,-1 0-1 0 0,0 0 1 0 0,1 0-1 0 0,-1 0 1 0 0,0 1-1 0 0,0-1 1 0 0,1 0-1 0 0,-1 0 1 0 0,0 0-1 0 0,1 0 1 0 0,-1 0-1 0 0,1 0 1 0 0,4-5-4 0 0,0 0 1 0 0,-1 0-1 0 0,1 0 1 0 0,-1 0-1 0 0,0-1 1 0 0,0 0-1 0 0,-1 0 1 0 0,0 0-1 0 0,5-13 1 0 0,1-6-65 0 0,6-33 0 0 0,-9 33 10 0 0,-3 10 30 0 0,1 0-29 0 0,-1 0 0 0 0,2 1 0 0 0,0 0 0 0 0,0 0 0 0 0,13-22 0 0 0,-18 36 46 0 0,0-1 0 0 0,0 1 0 0 0,0 0 0 0 0,0 0 0 0 0,1-1 0 0 0,-1 1 0 0 0,0 0 0 0 0,0 0 0 0 0,0-1 0 0 0,0 1 0 0 0,1 0 0 0 0,-1 0 0 0 0,0 0 0 0 0,0-1 0 0 0,0 1 0 0 0,1 0 0 0 0,-1 0 0 0 0,0 0 0 0 0,0 0 0 0 0,1 0 0 0 0,-1 0 0 0 0,0-1 0 0 0,0 1 0 0 0,1 0 0 0 0,-1 0 0 0 0,0 0 0 0 0,0 0 0 0 0,1 0 0 0 0,-1 0 0 0 0,0 0 0 0 0,1 0 0 0 0,-1 0 0 0 0,0 0 0 0 0,0 0 0 0 0,1 0 0 0 0,-1 0 0 0 0,0 1 0 0 0,0-1 0 0 0,1 0 0 0 0,-1 0 0 0 0,0 0 0 0 0,0 0 0 0 0,1 0 0 0 0,-1 0 0 0 0,0 1 0 0 0,0-1 0 0 0,0 0 0 0 0,1 0 0 0 0,-1 0 0 0 0,0 1 0 0 0,0-1 0 0 0,0 0 0 0 0,0 0 0 0 0,1 1 0 0 0,-1-1 0 0 0,0 0 0 0 0,0 0 0 0 0,0 1 0 0 0,0-1 0 0 0,0 1 0 0 0,5 5 7 0 0,-1 1 1 0 0,0 0-1 0 0,-1 0 0 0 0,1 0 0 0 0,-1 0 0 0 0,-1 0 1 0 0,4 15-1 0 0,3 8 7 0 0,-1-6-904 0 0,2 1-1 0 0,1-2 0 0 0,21 37 1 0 0,-26-52 412 0 0,0 1 0 0 0,0-1 0 0 0,1-1 1 0 0,0 1-1 0 0,0-1 0 0 0,1 0 0 0 0,-1-1 1 0 0,2 1-1 0 0,-1-2 0 0 0,1 1 0 0 0,-1-1 1 0 0,14 5-1 0 0,0-4-5053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43 6911 0 0,'-3'-10'118'0'0,"-10"-16"387"0"0,13 25-503 0 0,0 1 1 0 0,0 0-1 0 0,0-1 1 0 0,0 1-1 0 0,0 0 1 0 0,0 0-1 0 0,-1-1 0 0 0,1 1 1 0 0,0 0-1 0 0,0-1 1 0 0,0 1-1 0 0,-1 0 1 0 0,1 0-1 0 0,0-1 1 0 0,0 1-1 0 0,-1 0 0 0 0,1 0 1 0 0,0 0-1 0 0,0-1 1 0 0,-1 1-1 0 0,1 0 1 0 0,0 0-1 0 0,-1 0 0 0 0,1 0 1 0 0,0 0-1 0 0,-1 0 1 0 0,1 0-1 0 0,0 0 1 0 0,-1 0-1 0 0,1-1 0 0 0,0 1 1 0 0,-1 0-1 0 0,1 1 1 0 0,0-1-1 0 0,-1 0 1 0 0,1 0-1 0 0,0 0 0 0 0,0 0 1 0 0,-1 0-1 0 0,1 0 1 0 0,0 0-1 0 0,-1 0 1 0 0,1 1-1 0 0,0-1 0 0 0,-1 0 1 0 0,0 1 6 0 0,-2 0 442 0 0,-1 1 0 0 0,1 0-1 0 0,0 0 1 0 0,-1 1-1 0 0,1-1 1 0 0,0 1 0 0 0,0-1-1 0 0,1 1 1 0 0,-1 0 0 0 0,0 0-1 0 0,1 0 1 0 0,0 0-1 0 0,0 1 1 0 0,0-1 0 0 0,0 1-1 0 0,0-1 1 0 0,1 1 0 0 0,-1 0-1 0 0,0 5 1 0 0,-2 5 275 0 0,1 1 0 0 0,1-1 0 0 0,-2 29 1 0 0,4-11-522 0 0,1 0 0 0 0,10 55 1 0 0,20 63 227 0 0,-22-111-408 0 0,40 130-3395 0 0,-12-47-1069 0 0,-31-98-1096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22 213 11831 0 0,'-3'-4'144'0'0,"1"0"0"0"0,-1-1 0 0 0,1 1 0 0 0,0 0 0 0 0,0-1 0 0 0,0 1 0 0 0,1-1 0 0 0,0 0 0 0 0,0 1 0 0 0,0-1 0 0 0,0 0 0 0 0,1 0 0 0 0,-1 1 0 0 0,1-1 0 0 0,1-9 0 0 0,0 10-4 0 0,0 0 0 0 0,1 0 0 0 0,-1 0-1 0 0,1 0 1 0 0,-1 0 0 0 0,1 0 0 0 0,0 1 0 0 0,1-1-1 0 0,-1 0 1 0 0,1 1 0 0 0,-1 0 0 0 0,1 0 0 0 0,0-1-1 0 0,0 2 1 0 0,0-1 0 0 0,1 0 0 0 0,-1 1-1 0 0,6-4 1 0 0,6-1-104 0 0,0-1 0 0 0,1 2-1 0 0,-1 0 1 0 0,1 1 0 0 0,20-4 0 0 0,84-10-874 0 0,-112 18 741 0 0,18 0-132 0 0,-25 1 236 0 0,0 0 0 0 0,0 0-1 0 0,0 0 1 0 0,0 0 0 0 0,-1 0 0 0 0,1 0 0 0 0,0 0-1 0 0,0 0 1 0 0,0 1 0 0 0,0-1 0 0 0,0 0 0 0 0,0 1-1 0 0,-1-1 1 0 0,1 1 0 0 0,0-1 0 0 0,0 1 0 0 0,0-1-1 0 0,-1 1 1 0 0,1-1 0 0 0,0 1 0 0 0,-1 0 0 0 0,1-1 0 0 0,-1 1-1 0 0,1 0 1 0 0,-1 0 0 0 0,1-1 0 0 0,-1 1 0 0 0,1 0-1 0 0,-1 0 1 0 0,1 0 0 0 0,-1 0 0 0 0,0-1 0 0 0,0 1-1 0 0,0 0 1 0 0,1 0 0 0 0,-1 0 0 0 0,0 0 0 0 0,0 0-1 0 0,0 0 1 0 0,0 0 0 0 0,0 0 0 0 0,-1 0 0 0 0,1-1-1 0 0,0 1 1 0 0,0 0 0 0 0,-1 0 0 0 0,0 2 0 0 0,1-3 1 0 0,-8 28 518 0 0,4-15-304 0 0,0 0 0 0 0,1 1 0 0 0,0 0 0 0 0,1 0 0 0 0,0 27 0 0 0,3-32-157 0 0,0 0 0 0 0,0 0 0 0 0,1-1 0 0 0,0 1-1 0 0,1 0 1 0 0,0-1 0 0 0,0 0 0 0 0,1 0 0 0 0,0 0 0 0 0,10 15 0 0 0,-10-18-25 0 0,0 0 0 0 0,1 1 0 0 0,-1-1 0 0 0,1-1 0 0 0,1 1 0 0 0,-1-1 0 0 0,1 0 0 0 0,-1 0 0 0 0,1 0 0 0 0,1-1 1 0 0,-1 0-1 0 0,0 0 0 0 0,1-1 0 0 0,10 3 0 0 0,-13-4 38 0 0,0 0 0 0 0,0-1 0 0 0,0 1 0 0 0,-1-1 1 0 0,1 0-1 0 0,0-1 0 0 0,0 1 0 0 0,0-1 0 0 0,0 1 0 0 0,-1-1 0 0 0,1 0 0 0 0,0-1 0 0 0,-1 1 1 0 0,1 0-1 0 0,-1-1 0 0 0,1 0 0 0 0,-1 0 0 0 0,0 0 0 0 0,0 0 0 0 0,0-1 0 0 0,0 1 1 0 0,0-1-1 0 0,0 0 0 0 0,-1 0 0 0 0,3-3 0 0 0,-2 2 52 0 0,0-1 1 0 0,0 1-1 0 0,-1 0 0 0 0,0-1 0 0 0,1 0 0 0 0,-2 1 1 0 0,1-1-1 0 0,-1 0 0 0 0,1 0 0 0 0,-1 0 0 0 0,-1 0 1 0 0,1 0-1 0 0,-1 0 0 0 0,0 0 0 0 0,0 0 0 0 0,0 0 1 0 0,-1 0-1 0 0,-1-9 0 0 0,-1 6 0 0 0,0 0 0 0 0,0 0 0 0 0,-1 0 0 0 0,0 1 0 0 0,0 0 1 0 0,-1-1-1 0 0,0 1 0 0 0,-6-6 0 0 0,-7-6-45 0 0,-26-21 0 0 0,0 0-2029 0 0,28 21-2535 0 0,10 10-2575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6911 0 0,'11'15'941'0'0,"17"31"0"0"0,18 54 7310 0 0,-28-59-6214 0 0,16 35 3388 0 0,-34-76-5355 0 0,0 1-1 0 0,0-1 1 0 0,0 0 0 0 0,1 0 0 0 0,-1 0-1 0 0,0 0 1 0 0,0 1 0 0 0,0-1-1 0 0,0 0 1 0 0,1 0 0 0 0,-1 0 0 0 0,0 0-1 0 0,0 0 1 0 0,1 0 0 0 0,-1 1 0 0 0,0-1-1 0 0,0 0 1 0 0,0 0 0 0 0,1 0 0 0 0,-1 0-1 0 0,0 0 1 0 0,0 0 0 0 0,1 0 0 0 0,-1 0-1 0 0,0 0 1 0 0,-1-14 327 0 0,0 0 0 0 0,-6-24-1 0 0,-2-13-218 0 0,3 5-1345 0 0,3 0-1 0 0,5-74 0 0 0,-2 116 987 0 0,1-1-422 0 0,-1 0 0 0 0,1 0 0 0 0,0 0 1 0 0,3-9-1 0 0,-3 13 326 0 0,-1-1-1 0 0,1 1 1 0 0,0 0 0 0 0,-1 0 0 0 0,1 0 0 0 0,0 0-1 0 0,0 0 1 0 0,0 0 0 0 0,0 0 0 0 0,-1 0 0 0 0,1 1 0 0 0,0-1-1 0 0,1 0 1 0 0,-1 1 0 0 0,0-1 0 0 0,0 0 0 0 0,0 1 0 0 0,0-1-1 0 0,0 1 1 0 0,1-1 0 0 0,-1 1 0 0 0,0 0 0 0 0,0 0-1 0 0,2-1 1 0 0,6 1-5063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12439 0 0,'41'141'4330'0'0,"-36"-120"-2801"0"0,1 0 0 0 0,16 38 1 0 0,-22-58-1471 0 0,1-1 1 0 0,-1 1-1 0 0,0 0 1 0 0,1 0 0 0 0,-1 0-1 0 0,1 0 1 0 0,0-1 0 0 0,-1 1-1 0 0,1 0 1 0 0,0-1-1 0 0,-1 1 1 0 0,1 0 0 0 0,0-1-1 0 0,0 1 1 0 0,0-1 0 0 0,-1 1-1 0 0,3 0 1 0 0,-2-1-42 0 0,-1 0-1 0 0,1 0 1 0 0,0 0-1 0 0,-1 0 1 0 0,1 0 0 0 0,0 0-1 0 0,-1 0 1 0 0,1 0 0 0 0,0 0-1 0 0,-1-1 1 0 0,1 1 0 0 0,0 0-1 0 0,-1 0 1 0 0,1-1-1 0 0,0 1 1 0 0,-1 0 0 0 0,1-1-1 0 0,0 0 1 0 0,1-1-4 0 0,0 0 0 0 0,0 0-1 0 0,0 0 1 0 0,0 0 0 0 0,0-1 0 0 0,-1 1 0 0 0,1-1 0 0 0,-1 1-1 0 0,2-6 1 0 0,7-23 38 0 0,7-52 0 0 0,-10 49-524 0 0,11-39 0 0 0,-14 62 382 0 0,0 1-1 0 0,1 0 0 0 0,9-16 1 0 0,-14 25 96 0 0,1 1 0 0 0,-1-1 0 0 0,0 1 0 0 0,0-1 1 0 0,0 1-1 0 0,0 0 0 0 0,1-1 0 0 0,-1 1 1 0 0,0-1-1 0 0,1 1 0 0 0,-1 0 0 0 0,0-1 1 0 0,1 1-1 0 0,-1 0 0 0 0,0-1 0 0 0,1 1 1 0 0,-1 0-1 0 0,1-1 0 0 0,-1 1 0 0 0,0 0 1 0 0,1 0-1 0 0,-1 0 0 0 0,1-1 0 0 0,-1 1 1 0 0,1 0-1 0 0,-1 0 0 0 0,1 0 0 0 0,-1 0 1 0 0,1 0-1 0 0,-1 0 0 0 0,1 0 0 0 0,-1 0 0 0 0,1 0 1 0 0,-1 0-1 0 0,1 0 0 0 0,-1 0 0 0 0,1 1 1 0 0,-1-1-1 0 0,0 0 0 0 0,1 0 0 0 0,0 1 1 0 0,8 10 263 0 0,-9-10-245 0 0,3 5 86 0 0,-1-1 1 0 0,0 1-1 0 0,0 0 0 0 0,0 0 1 0 0,0 0-1 0 0,-1 0 0 0 0,1 6 1 0 0,0 46 645 0 0,0-11-216 0 0,-1-39-428 0 0,0-1-44 0 0,-1-1 1 0 0,2 1 0 0 0,-1-1 0 0 0,5 12-1 0 0,-6-16 118 0 0,8-4 5 0 0,-6 1-179 0 0,1 0 0 0 0,-1 0 1 0 0,0 0-1 0 0,0 0 0 0 0,0 0 0 0 0,0 0 0 0 0,0-1 1 0 0,-1 1-1 0 0,1-1 0 0 0,0 1 0 0 0,0-1 0 0 0,-1 0 0 0 0,1 0 1 0 0,-1 0-1 0 0,2-2 0 0 0,2-5 73 0 0,0-1 0 0 0,4-11 0 0 0,-2 4-43 0 0,5-11-34 0 0,9-31 0 0 0,-13 34-2 0 0,1 0 1 0 0,13-25-1 0 0,-22 49-7 0 0,0 1-1 0 0,0 0 1 0 0,0-1 0 0 0,0 1 0 0 0,1 0-1 0 0,-1 0 1 0 0,0-1 0 0 0,0 1-1 0 0,0 0 1 0 0,0 0 0 0 0,1-1-1 0 0,-1 1 1 0 0,0 0 0 0 0,0 0-1 0 0,1 0 1 0 0,-1 0 0 0 0,0-1-1 0 0,0 1 1 0 0,1 0 0 0 0,-1 0 0 0 0,0 0-1 0 0,0 0 1 0 0,1 0 0 0 0,-1 0-1 0 0,0-1 1 0 0,1 1 0 0 0,-1 0-1 0 0,0 0 1 0 0,0 0 0 0 0,1 0-1 0 0,-1 0 1 0 0,0 0 0 0 0,1 0-1 0 0,-1 0 1 0 0,1 1 0 0 0,8 8-25 0 0,3 17-11 0 0,-5-7-156 0 0,1 0 0 0 0,0 0-1 0 0,2-1 1 0 0,0 0 0 0 0,1-1 0 0 0,1 0-1 0 0,1-1 1 0 0,0 0 0 0 0,1-1 0 0 0,17 14-1 0 0,-22-22-281 0 0,-1-1-1 0 0,1-1 0 0 0,0 0 1 0 0,0 0-1 0 0,1-1 1 0 0,11 4-1 0 0,-17-6 274 0 0,1-1 0 0 0,-1 0 0 0 0,0 0-1 0 0,1 0 1 0 0,-1 0 0 0 0,1-1 0 0 0,-1 0 0 0 0,1 0 0 0 0,-1 0 0 0 0,1 0 0 0 0,-1-1 0 0 0,1 0 0 0 0,-1 0 0 0 0,0 0-1 0 0,1 0 1 0 0,5-4 0 0 0,-5 3 199 0 0,0-1 1 0 0,-1 0-1 0 0,0 0 0 0 0,0 0 0 0 0,0 0 1 0 0,0-1-1 0 0,0 1 0 0 0,-1-1 0 0 0,1 0 1 0 0,-1 0-1 0 0,0-1 0 0 0,0 1 0 0 0,-1-1 1 0 0,1 1-1 0 0,-1-1 0 0 0,0 0 0 0 0,0 0 1 0 0,-1 0-1 0 0,0 0 0 0 0,1 0 0 0 0,-2 0 1 0 0,1 0-1 0 0,0 0 0 0 0,-1-8 0 0 0,-1 7 337 0 0,1 0 0 0 0,-1 1 0 0 0,0-1 0 0 0,-1 1-1 0 0,-2-10 1 0 0,3 13-214 0 0,0 1 0 0 0,1-1 0 0 0,-1 0-1 0 0,0 1 1 0 0,0-1 0 0 0,0 1 0 0 0,0-1-1 0 0,0 1 1 0 0,0 0 0 0 0,0 0 0 0 0,-1-1-1 0 0,1 1 1 0 0,0 0 0 0 0,-1 0 0 0 0,1 0-1 0 0,-1 0 1 0 0,1 0 0 0 0,-1 1 0 0 0,1-1 0 0 0,-1 0-1 0 0,0 1 1 0 0,-3-2 0 0 0,4 2-71 0 0,-1 1 0 0 0,1-1 0 0 0,0 0 0 0 0,-1 0 0 0 0,1 1 0 0 0,-1-1-1 0 0,1 0 1 0 0,-1 1 0 0 0,1 0 0 0 0,0-1 0 0 0,-1 1 0 0 0,1 0 0 0 0,0 0 0 0 0,0-1 0 0 0,0 1 0 0 0,-1 0 0 0 0,1 0 0 0 0,0 0 0 0 0,0 1 0 0 0,0-1 0 0 0,1 0 0 0 0,-1 0 0 0 0,0 0 0 0 0,0 1 0 0 0,1-1 0 0 0,-1 0-1 0 0,0 1 1 0 0,1-1 0 0 0,-1 3 0 0 0,-1 2 6 0 0,1-1 0 0 0,-1 1 0 0 0,1 0 0 0 0,0-1-1 0 0,1 1 1 0 0,0 8 0 0 0,0-10-43 0 0,0 0-1 0 0,1 0 1 0 0,-1 0 0 0 0,1-1-1 0 0,0 1 1 0 0,0 0-1 0 0,1-1 1 0 0,-1 1 0 0 0,1-1-1 0 0,0 1 1 0 0,2 2-1 0 0,-3-4-4 0 0,1 0-1 0 0,-1-1 0 0 0,1 1 0 0 0,-1 0 1 0 0,1-1-1 0 0,0 0 0 0 0,0 1 1 0 0,-1-1-1 0 0,1 0 0 0 0,0 0 0 0 0,0 0 1 0 0,0 0-1 0 0,1-1 0 0 0,-1 1 1 0 0,0 0-1 0 0,0-1 0 0 0,0 1 0 0 0,0-1 1 0 0,1 0-1 0 0,2 0 0 0 0,0 0 1 0 0,-1 0 1 0 0,1 0-1 0 0,0-1 0 0 0,0 1 0 0 0,-1-1 1 0 0,1 0-1 0 0,0-1 0 0 0,-1 1 1 0 0,1-1-1 0 0,-1 0 0 0 0,1 0 0 0 0,-1 0 1 0 0,0-1-1 0 0,0 1 0 0 0,0-1 0 0 0,0 0 1 0 0,-1 0-1 0 0,1 0 0 0 0,4-6 0 0 0,13-13 4 0 0,-8 9 77 0 0,19-25 0 0 0,-31 36-47 0 0,0 0-12 0 0,-1 1 175 0 0,0 3-93 0 0,-3 13-1 0 0,2 0-1 0 0,0 0 1 0 0,1 0-1 0 0,2 20 1 0 0,-1-29-230 0 0,0-1 1 0 0,0 0 0 0 0,0 1 0 0 0,1-1-1 0 0,0 0 1 0 0,5 9 0 0 0,-5-11-161 0 0,-1-1 1 0 0,1 1-1 0 0,0-1 0 0 0,0 0 0 0 0,0 1 1 0 0,0-1-1 0 0,1 0 0 0 0,-1 0 0 0 0,0-1 1 0 0,1 1-1 0 0,-1 0 0 0 0,1-1 1 0 0,4 2-1 0 0,-6-3 61 0 0,0 1 0 0 0,0-1 0 0 0,0 0 0 0 0,1 0 0 0 0,-1 0 0 0 0,0 0 0 0 0,0 0 0 0 0,0 0 0 0 0,0 0 0 0 0,0 0 1 0 0,0 0-1 0 0,0 0 0 0 0,1-1 0 0 0,-1 1 0 0 0,0 0 0 0 0,0-1 0 0 0,0 1 0 0 0,0-1 0 0 0,0 1 0 0 0,0-1 0 0 0,1-1 0 0 0,7-3-1562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48 9671 0 0,'-3'-12'1027'0'0,"0"-9"-810"0"0,2 7 7801 0 0,8 35-5578 0 0,55 186-925 0 0,-5-15-2317 0 0,-47-162-244 0 0,5 16-1304 0 0,-6-16-2989 0 0,-4-9-437 0 0</inkml:trace>
  <inkml:trace contextRef="#ctx0" brushRef="#br0" timeOffset="1">63 364 2303 0 0,'-3'-7'368'0'0,"-6"-19"-222"0"0,6 8 11304 0 0,30 8-8930 0 0,-22 10-2492 0 0,-1 1-1 0 0,0 0 1 0 0,1 0-1 0 0,-1 0 1 0 0,0 0-1 0 0,0 1 0 0 0,0 0 1 0 0,0 0-1 0 0,7 4 1 0 0,7 3-16 0 0,89 41-2437 0 0,-85-41 1239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5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79 13847 0 0,'-10'0'1504'0'0,"4"-3"-416"0"0,8-6-1088 0 0,2-2-96 0 0,1-3 0 0 0,1-1 0 0 0,1 3-1584 0 0,0-3-312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5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142 142 919 0 0,'-3'-8'8755'0'0,"-4"-2"-6338"0"0,-18-34 2513 0 0,18 31-4098 0 0,0 1 1 0 0,-1 0 0 0 0,0 1 0 0 0,-13-16 0 0 0,20 27-785 0 0,0-1 1 0 0,1 1 0 0 0,-1-1-1 0 0,0 1 1 0 0,0 0 0 0 0,1-1 0 0 0,-1 1-1 0 0,0 0 1 0 0,0-1 0 0 0,0 1-1 0 0,0 0 1 0 0,0 0 0 0 0,0 0 0 0 0,1 0-1 0 0,-1 0 1 0 0,0 0 0 0 0,0 0-1 0 0,0 0 1 0 0,0 0 0 0 0,0 0 0 0 0,0 1-1 0 0,0-1 1 0 0,1 0 0 0 0,-1 1-1 0 0,-1-1 1 0 0,0 1-33 0 0,0 0-1 0 0,1 0 1 0 0,-1 0-1 0 0,0 0 1 0 0,1 0-1 0 0,-1 0 1 0 0,1 1-1 0 0,-1-1 1 0 0,1 0-1 0 0,-2 2 1 0 0,1 0-201 0 0,1 0 1 0 0,-1-1-1 0 0,1 1 1 0 0,-1 0 0 0 0,1 0-1 0 0,0 0 1 0 0,0 0-1 0 0,-1 5 1 0 0,2 4-795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5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11775 0 0,'0'0'539'0'0,"-2"3"-10"0"0,1-2-475 0 0,1 0-49 0 0,0 0 1 0 0,-1 0-1 0 0,1-1 0 0 0,-1 1 0 0 0,1 0 1 0 0,-1-1-1 0 0,1 1 0 0 0,-1 0 0 0 0,1-1 1 0 0,-1 1-1 0 0,0-1 0 0 0,1 1 1 0 0,-1-1-1 0 0,0 1 0 0 0,0-1 0 0 0,1 1 1 0 0,-1-1-1 0 0,0 0 0 0 0,0 1 1 0 0,0-1-1 0 0,1 0 0 0 0,-1 0 0 0 0,0 0 1 0 0,0 0-1 0 0,0 0 0 0 0,0 0 0 0 0,0 0 1 0 0,1 0-1 0 0,-2 0 0 0 0,-1 0 118 0 0,0 1 1 0 0,0-1-1 0 0,1 0 0 0 0,-1 1 0 0 0,0 0 0 0 0,1 0 0 0 0,-1 0 0 0 0,0 0 0 0 0,1 0 1 0 0,-1 0-1 0 0,1 1 0 0 0,0-1 0 0 0,-1 1 0 0 0,1 0 0 0 0,-4 3 0 0 0,0 1 415 0 0,0 0-1 0 0,1 0 1 0 0,-10 14-1 0 0,12-15-488 0 0,0 0 0 0 0,0 0 0 0 0,1 0 0 0 0,0 0 0 0 0,0 1 0 0 0,0-1 0 0 0,0 1 0 0 0,1-1 0 0 0,0 1 0 0 0,0-1 0 0 0,1 1 0 0 0,0 0 0 0 0,0-1 0 0 0,0 1 0 0 0,0-1 0 0 0,2 8 0 0 0,-1-10-34 0 0,0 1 1 0 0,0-1 0 0 0,1 0 0 0 0,-1 1-1 0 0,1-1 1 0 0,-1 0 0 0 0,1 0 0 0 0,0 0-1 0 0,1 0 1 0 0,-1 0 0 0 0,0 0-1 0 0,1-1 1 0 0,0 1 0 0 0,-1-1 0 0 0,1 1-1 0 0,0-1 1 0 0,0 0 0 0 0,0 0-1 0 0,0-1 1 0 0,1 1 0 0 0,-1-1 0 0 0,0 1-1 0 0,1-1 1 0 0,-1 0 0 0 0,8 1 0 0 0,-6-2 38 0 0,-1 1 0 0 0,1-1 0 0 0,0 0 0 0 0,-1-1 0 0 0,1 1 0 0 0,0-1 0 0 0,-1 0 1 0 0,1 0-1 0 0,-1 0 0 0 0,0-1 0 0 0,1 1 0 0 0,-1-1 0 0 0,0 0 0 0 0,0-1 0 0 0,0 1 0 0 0,0-1 1 0 0,6-5-1 0 0,-7 6 13 0 0,0 0 1 0 0,0-1 0 0 0,-1 0-1 0 0,1 1 1 0 0,-1-1 0 0 0,0 0 0 0 0,0 0-1 0 0,0 0 1 0 0,0 0 0 0 0,-1-1-1 0 0,1 1 1 0 0,-1 0 0 0 0,0-1-1 0 0,0 1 1 0 0,0-1 0 0 0,0 0-1 0 0,-1 1 1 0 0,1-1 0 0 0,-1 1-1 0 0,0-1 1 0 0,0 0 0 0 0,0 1 0 0 0,-1-5-1 0 0,0 4-51 0 0,-1 1 0 0 0,1 0-1 0 0,-1-1 1 0 0,1 1 0 0 0,-1 0-1 0 0,0 0 1 0 0,0 0 0 0 0,0 0-1 0 0,-3-3 1 0 0,-26-24-318 0 0,13 13-550 0 0,8 8-1444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5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4143 0 0,'1'2'191'0'0,"1"7"-149"0"0,0 0 0 0 0,-1 0 0 0 0,1 0-1 0 0,-2 0 1 0 0,1 12 0 0 0,-2 8 2488 0 0,-6 50 10330 0 0,9-80-12709 0 0,1 1-155 0 0,0-1 1 0 0,0 0-1 0 0,0 0 1 0 0,0-1-1 0 0,0 1 0 0 0,-1 0 1 0 0,1-1-1 0 0,0 0 1 0 0,-1 0-1 0 0,1 0 0 0 0,-1 0 1 0 0,3-2-1 0 0,27-34-533 0 0,-20 23 304 0 0,113-160-1589 0 0,-123 173 1888 0 0,0-1 0 0 0,0 1-1 0 0,0-1 1 0 0,0 1 0 0 0,0-1 0 0 0,1 1-1 0 0,-1 0 1 0 0,1 0 0 0 0,-1 0-1 0 0,1 1 1 0 0,0-1 0 0 0,0 1 0 0 0,3-2-1 0 0,-5 2 27 0 0,1 1 0 0 0,-1 0-1 0 0,1 0 1 0 0,-1 0 0 0 0,1-1-1 0 0,-1 1 1 0 0,0 1 0 0 0,1-1-1 0 0,-1 0 1 0 0,1 0-1 0 0,-1 0 1 0 0,1 1 0 0 0,-1-1-1 0 0,0 1 1 0 0,1-1 0 0 0,-1 1-1 0 0,0-1 1 0 0,1 1 0 0 0,-1 0-1 0 0,0 0 1 0 0,0 0-1 0 0,0 0 1 0 0,0 0 0 0 0,0 0-1 0 0,0 0 1 0 0,0 0 0 0 0,0 0-1 0 0,0 0 1 0 0,1 3 0 0 0,4 6 322 0 0,-1 1 0 0 0,0 0 0 0 0,0 1 0 0 0,-2-1 0 0 0,5 19 0 0 0,4 13 88 0 0,1-11-665 0 0,0-1 0 0 0,33 54 0 0 0,-43-81-378 0 0,1 1 0 0 0,-1-1 1 0 0,0 0-1 0 0,1 0 0 0 0,0 0 0 0 0,8 6 1 0 0,1-1-1402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3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 14623 0 0,'-3'13'1566'0'0,"-20"174"4087"0"0,20-150-5304 0 0,-1 53 320 0 0,4-76-1635 0 0,0 0 0 0 0,2 0 0 0 0,0-1 0 0 0,5 21 0 0 0,-6-32 298 0 0,-1-1 307 0 0,0 0 0 0 0,0 0 0 0 0,1 0-1 0 0,-1 0 1 0 0,0 0 0 0 0,1 0 0 0 0,-1 0 0 0 0,1 0 0 0 0,-1 0-1 0 0,1 0 1 0 0,-1-1 0 0 0,1 1 0 0 0,0 0 0 0 0,-1 0-1 0 0,3 1 1 0 0,2 0-1359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3223 0 0,'0'-3'240'0'0,"0"-1"132"0"0,0-1-1 0 0,0 0 0 0 0,0 1 0 0 0,1-1 1 0 0,-1 0-1 0 0,1 1 0 0 0,0-1 0 0 0,1 1 0 0 0,-1-1 1 0 0,1 1-1 0 0,0 0 0 0 0,0 0 0 0 0,0-1 1 0 0,1 1-1 0 0,-1 1 0 0 0,1-1 0 0 0,0 0 0 0 0,0 1 1 0 0,0-1-1 0 0,1 1 0 0 0,6-5 0 0 0,-4 3-55 0 0,0 1 0 0 0,0 0 0 0 0,1 1 0 0 0,-1 0 0 0 0,1 0 0 0 0,0 0 0 0 0,0 0 0 0 0,0 1 0 0 0,0 1 0 0 0,0-1 0 0 0,0 1 0 0 0,1 0 0 0 0,10 0 0 0 0,-8 2-125 0 0,-1 0 0 0 0,1 0 1 0 0,-1 1-1 0 0,0 1 0 0 0,1-1 0 0 0,-1 1 1 0 0,0 1-1 0 0,-1 0 0 0 0,1 0 0 0 0,-1 0 1 0 0,13 10-1 0 0,-11-7-4 0 0,0 2-1 0 0,-1-1 1 0 0,0 1-1 0 0,0 1 1 0 0,-1-1 0 0 0,0 2-1 0 0,-1-1 1 0 0,8 14 0 0 0,-10-14-126 0 0,-1 0 0 0 0,0 0 0 0 0,-1 0 1 0 0,0 1-1 0 0,0-1 0 0 0,-1 1 0 0 0,0 0 1 0 0,-1 0-1 0 0,0 12 0 0 0,-1-6-30 0 0,-1-1-1 0 0,-1 1 0 0 0,0 0 1 0 0,-2-1-1 0 0,-5 20 0 0 0,1-13-8 0 0,0-1 0 0 0,-18 33 0 0 0,22-47-70 0 0,-2 1 0 0 0,1-1-1 0 0,-1 0 1 0 0,0 0 0 0 0,-1 0 0 0 0,0-1 0 0 0,0 0-1 0 0,-15 10 1 0 0,18-14 0 0 0,0 0 0 0 0,0-1 0 0 0,-1 1 0 0 0,1-1 0 0 0,-1-1 1 0 0,0 1-1 0 0,-7 1 0 0 0,10-2 27 0 0,0-1 1 0 0,1 0 0 0 0,-1 0 0 0 0,0 0 0 0 0,0 0 0 0 0,1 0-1 0 0,-1 0 1 0 0,0 0 0 0 0,1-1 0 0 0,-1 1 0 0 0,0-1 0 0 0,1 1-1 0 0,-1-1 1 0 0,1 0 0 0 0,-1 1 0 0 0,1-1 0 0 0,-1 0-1 0 0,1 0 1 0 0,-1 0 0 0 0,1 0 0 0 0,0-1 0 0 0,0 1 0 0 0,-1 0-1 0 0,0-3 1 0 0,0 2-15 0 0,0-1 0 0 0,0 0 0 0 0,0 0 0 0 0,1 0 0 0 0,-1 0 0 0 0,1 0 0 0 0,0-1 0 0 0,0 1 0 0 0,0 0 0 0 0,0 0 0 0 0,1-1 0 0 0,-1 1 0 0 0,1 0 0 0 0,0-1 0 0 0,0 1 0 0 0,0-1 0 0 0,0 1 0 0 0,1 0 0 0 0,-1-1 0 0 0,1 1 0 0 0,0 0 0 0 0,0-1 0 0 0,0 1 0 0 0,1 0 0 0 0,-1 0 0 0 0,1 0 0 0 0,-1 0 0 0 0,5-5 0 0 0,-3 4 65 0 0,1 0 0 0 0,-1 0 0 0 0,1 1-1 0 0,0-1 1 0 0,0 1 0 0 0,1 0 0 0 0,-1 0 0 0 0,0 0 0 0 0,1 0 0 0 0,0 1-1 0 0,0 0 1 0 0,0 0 0 0 0,0 0 0 0 0,0 1 0 0 0,0-1 0 0 0,0 1 0 0 0,0 0-1 0 0,6 0 1 0 0,2 2 107 0 0,1-1 0 0 0,0 1 0 0 0,-1 1 0 0 0,0 1 0 0 0,19 5 0 0 0,63 27 605 0 0,-57-19-491 0 0,-18-8-169 0 0,1 2 0 0 0,-2 0 1 0 0,23 16-1 0 0,-31-19-249 0 0,-1 1 1 0 0,0 0-1 0 0,-1 1 1 0 0,1 0 0 0 0,-2 0-1 0 0,16 22 1 0 0,-17-18-3319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62 3223 0 0,'-4'-5'26'0'0,"0"1"0"0"0,0-1 0 0 0,-1 1 0 0 0,1 0 0 0 0,-1 0 0 0 0,0 0 0 0 0,0 1 0 0 0,0-1 0 0 0,0 1 0 0 0,-1 1 0 0 0,-9-5 0 0 0,2 4 759 0 0,0 0-1 0 0,0 0 0 0 0,0 2 0 0 0,-1-1 0 0 0,1 2 0 0 0,0 0 0 0 0,-1 0 1 0 0,1 1-1 0 0,0 1 0 0 0,0 0 0 0 0,0 1 0 0 0,0 0 0 0 0,0 1 0 0 0,-22 11 1 0 0,17-7-495 0 0,1 1 1 0 0,0 1 0 0 0,1 0 0 0 0,0 2 0 0 0,0-1 0 0 0,1 2-1 0 0,1 0 1 0 0,0 1 0 0 0,-19 24 0 0 0,8-1-250 0 0,1 1 0 0 0,2 0 1 0 0,2 2-1 0 0,1 0 0 0 0,2 1 0 0 0,2 1 0 0 0,-11 47 1 0 0,16-42-27 0 0,2 0 1 0 0,1 0-1 0 0,3 0 1 0 0,2 1-1 0 0,2 0 1 0 0,8 71 0 0 0,-2-88 1 0 0,0 1 0 0 0,2-1-1 0 0,1 0 1 0 0,1-1 0 0 0,2 0 0 0 0,1 0 0 0 0,2-1 0 0 0,0-1 0 0 0,36 48 0 0 0,-34-55 10 0 0,0 0 0 0 0,2-1-1 0 0,0-1 1 0 0,2-1-1 0 0,0-1 1 0 0,1-1 0 0 0,0 0-1 0 0,1-2 1 0 0,1 0 0 0 0,0-2-1 0 0,51 18 1 0 0,-47-21 90 0 0,1-2 0 0 0,-1-1-1 0 0,1-1 1 0 0,0-2 0 0 0,0-1 0 0 0,1-1 0 0 0,51-5 0 0 0,-57 0 47 0 0,0 0 0 0 0,-1-1 0 0 0,0-2 1 0 0,0 0-1 0 0,0-1 0 0 0,-1-2 0 0 0,0 0 1 0 0,-1-1-1 0 0,38-27 0 0 0,-34 18 59 0 0,0-1 1 0 0,-2-1-1 0 0,0-1 0 0 0,-1-2 0 0 0,-2 0 0 0 0,31-48 0 0 0,-32 41 50 0 0,-2-2 0 0 0,-1 0 0 0 0,-1 0 0 0 0,-2-2 0 0 0,13-56 0 0 0,-21 66-94 0 0,0 1-1 0 0,-2-1 1 0 0,-1 1 0 0 0,-2-1-1 0 0,0 0 1 0 0,-2 0 0 0 0,-4-27-1 0 0,2 35-80 0 0,0 0 0 0 0,-1 0-1 0 0,-1 0 1 0 0,0 1-1 0 0,-2 0 1 0 0,0 0-1 0 0,-1 1 1 0 0,0 0 0 0 0,-1 0-1 0 0,-20-22 1 0 0,-29-24 32 0 0,-102-81 0 0 0,-17 10-61 0 0,81 77-1778 0 0,67 42-1984 0 0,-43-14 1 0 0,26 14-4342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 10135 0 0,'2'-7'1634'0'0,"-6"16"-783"0"0,-7 18 500 0 0,-31 152 3233 0 0,8 95-2868 0 0,33-268-1690 0 0,-3 107 538 0 0,5-98-392 0 0,0 0 0 0 0,1 0 1 0 0,0-1-1 0 0,1 1 1 0 0,8 21-1 0 0,-10-31-82 0 0,1-1 0 0 0,0 1 0 0 0,1-1 0 0 0,-1 1 0 0 0,1-1 0 0 0,0 0 0 0 0,0 0 0 0 0,0 0 1 0 0,0-1-1 0 0,1 1 0 0 0,-1-1 0 0 0,1 0 0 0 0,0 0 0 0 0,0 0 0 0 0,6 3 0 0 0,-5-4 37 0 0,1 1 0 0 0,0-1 0 0 0,1 0 0 0 0,-1-1 0 0 0,0 1 0 0 0,0-1 0 0 0,1-1 0 0 0,-1 1 0 0 0,0-1 0 0 0,1 0 0 0 0,8-1 0 0 0,111-24 679 0 0,-90 17-772 0 0,59-20-23 0 0,-29 5-1431 0 0,-43 14 173 0 0,28-7 1 0 0,3 2-2942 0 0,-26 5-2423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13 12031 0 0,'-9'-8'554'0'0,"7"6"-17"0"0,-12 1-324 0 0,10 0-11 0 0,-1 1 0 0 0,1-1-1 0 0,-1 1 1 0 0,0 1 0 0 0,1-1 0 0 0,-1 0-1 0 0,0 1 1 0 0,1 0 0 0 0,-1 0-1 0 0,1 1 1 0 0,-1-1 0 0 0,1 1 0 0 0,-7 3-1 0 0,-1 3 529 0 0,0-1 0 0 0,0 1 0 0 0,-11 12 0 0 0,18-15-685 0 0,0-1-1 0 0,1 2 1 0 0,0-1-1 0 0,0 0 1 0 0,0 1-1 0 0,1 0 1 0 0,-4 7 0 0 0,-16 46 92 0 0,22-54-133 0 0,-1-1 0 0 0,2 1 1 0 0,-1 0-1 0 0,0 0 1 0 0,1 0-1 0 0,0 0 1 0 0,0 0-1 0 0,0-1 1 0 0,1 1-1 0 0,0 0 0 0 0,0 0 1 0 0,0 0-1 0 0,0-1 1 0 0,1 1-1 0 0,0 0 1 0 0,0-1-1 0 0,4 8 1 0 0,-4-9-5 0 0,0-1 0 0 0,0 1 0 0 0,0-1 0 0 0,0 1 0 0 0,0-1 1 0 0,0 0-1 0 0,0 0 0 0 0,1 0 0 0 0,0 0 0 0 0,-1 0 1 0 0,1 0-1 0 0,0-1 0 0 0,0 0 0 0 0,-1 1 0 0 0,1-1 0 0 0,0 0 1 0 0,0 0-1 0 0,0 0 0 0 0,1-1 0 0 0,-1 1 0 0 0,0-1 1 0 0,0 0-1 0 0,0 0 0 0 0,0 0 0 0 0,1 0 0 0 0,-1 0 1 0 0,0-1-1 0 0,3 0 0 0 0,0-1 0 0 0,-1 0 1 0 0,0 0-1 0 0,0-1 1 0 0,0 1-1 0 0,0-1 0 0 0,0-1 1 0 0,0 1-1 0 0,-1 0 1 0 0,1-1-1 0 0,-1 0 0 0 0,0 0 1 0 0,-1-1-1 0 0,7-8 1 0 0,-1 0 27 0 0,-1 0 0 0 0,-1-1 0 0 0,11-25 1 0 0,-13 26 40 0 0,-1 0 0 0 0,-1 0 1 0 0,0 0-1 0 0,-1 0 0 0 0,0 0 1 0 0,-1-1-1 0 0,0-15 0 0 0,-9 3 319 0 0,8 26-379 0 0,0-1 1 0 0,-1 1-1 0 0,1 0 0 0 0,0 0 1 0 0,0 0-1 0 0,0 0 0 0 0,0 0 0 0 0,0 0 1 0 0,0 0-1 0 0,0-1 0 0 0,0 1 0 0 0,-1 0 1 0 0,1 0-1 0 0,0 0 0 0 0,0 0 0 0 0,0 0 1 0 0,0 0-1 0 0,0 0 0 0 0,0 0 0 0 0,-1 0 1 0 0,1 0-1 0 0,0 0 0 0 0,0 0 1 0 0,0 0-1 0 0,0 0 0 0 0,0 0 0 0 0,-1 0 1 0 0,1 0-1 0 0,0 0 0 0 0,0 0 0 0 0,0 0 1 0 0,0 0-1 0 0,0 0 0 0 0,-1 0 0 0 0,1 0 1 0 0,0 0-1 0 0,0 0 0 0 0,-2 4 11 0 0,1 0-1 0 0,-1 0 1 0 0,1 0-1 0 0,0 0 1 0 0,0 0-1 0 0,1 0 1 0 0,-1 0-1 0 0,1 0 1 0 0,0 0-1 0 0,0 0 1 0 0,0 0-1 0 0,1 0 1 0 0,-1 1-1 0 0,3 5 1 0 0,-1-3-72 0 0,1 0 1 0 0,-1 0-1 0 0,1 0 0 0 0,1-1 1 0 0,-1 1-1 0 0,1-1 1 0 0,8 10-1 0 0,-3-4-371 0 0,-7-9 202 0 0,-1-1 0 0 0,1 1-1 0 0,0-1 1 0 0,0 0 0 0 0,0 1-1 0 0,0-1 1 0 0,0 0 0 0 0,1 0 0 0 0,-1 0-1 0 0,1-1 1 0 0,4 4 0 0 0,5-2-1837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0,'0'0'2179'0'0,"1"2"-790"0"0,18 88 3163 0 0,0-4-3562 0 0,37 149 740 0 0,-10-37-1236 0 0,-39-166-431 0 0,-3-10 29 0 0,2-1-1 0 0,12 35 1 0 0,-16-58-151 0 0,-1-11-58 0 0,-1-14-244 0 0,0 5 76 0 0,0-37-1084 0 0,9-71 0 0 0,-7 114 1041 0 0,9-30 0 0 0,-9 41 308 0 0,-1 0 1 0 0,1 0 0 0 0,0 0-1 0 0,1 0 1 0 0,-1 1-1 0 0,1-1 1 0 0,0 1-1 0 0,0-1 1 0 0,7-6 0 0 0,-9 10 34 0 0,1 0 1 0 0,-1 0 0 0 0,0 0-1 0 0,0 0 1 0 0,0 1 0 0 0,1-1-1 0 0,-1 0 1 0 0,0 1-1 0 0,1-1 1 0 0,-1 1 0 0 0,1 0-1 0 0,-1-1 1 0 0,0 1 0 0 0,1 0-1 0 0,-1 0 1 0 0,1 0 0 0 0,-1 0-1 0 0,1 0 1 0 0,1 0 0 0 0,-1 1 31 0 0,1 0 1 0 0,0 0-1 0 0,-1 0 0 0 0,1 0 1 0 0,-1 0-1 0 0,1 0 1 0 0,-1 1-1 0 0,1-1 1 0 0,2 3-1 0 0,4 4 246 0 0,-1 1 1 0 0,0 0 0 0 0,12 15-1 0 0,-16-19-156 0 0,0 1 65 0 0,0 0 0 0 0,0 1 0 0 0,-1 0 0 0 0,1 0 0 0 0,-1 0 0 0 0,-1 0 0 0 0,1 0 0 0 0,-1 0 0 0 0,-1 0 0 0 0,1 1 0 0 0,-1-1 0 0 0,0 1 1 0 0,-1 0-1 0 0,0-1 0 0 0,0 1 0 0 0,-1-1 0 0 0,0 1 0 0 0,0-1 0 0 0,0 1 0 0 0,-1-1 0 0 0,-1 0 0 0 0,1 0 0 0 0,-1 0 0 0 0,0 0 0 0 0,-1 0 0 0 0,-4 7 0 0 0,-18 29 169 0 0,18-29-360 0 0,0 0 1 0 0,-1-1-1 0 0,-1 0 0 0 0,-17 18 1 0 0,25-28-352 0 0,-1-1-1 0 0,1 0 1 0 0,-1 0 0 0 0,1 0-1 0 0,-1 0 1 0 0,0-1 0 0 0,1 1 0 0 0,-1-1-1 0 0,0 1 1 0 0,0-1 0 0 0,0 0-1 0 0,0 0 1 0 0,-5 0 0 0 0,0-3-1627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1839 0 0,'0'0'6'0'0,"1"-1"-1"0"0,0 0 0 0 0,-1 1 0 0 0,1-1 0 0 0,0 0 0 0 0,-1 1 0 0 0,1-1 0 0 0,0 1 1 0 0,0-1-1 0 0,0 1 0 0 0,0 0 0 0 0,-1-1 0 0 0,1 1 0 0 0,0 0 0 0 0,0 0 0 0 0,0-1 1 0 0,0 1-1 0 0,0 0 0 0 0,0 0 0 0 0,0 0 0 0 0,0 0 0 0 0,0 0 0 0 0,0 0 0 0 0,0 1 1 0 0,-1-1-1 0 0,1 0 0 0 0,0 0 0 0 0,0 1 0 0 0,0-1 0 0 0,1 1 0 0 0,9 1 12 0 0,-4 0 1051 0 0,1-1-1 0 0,-1 0 0 0 0,1-1 0 0 0,0 1 0 0 0,-1-2 0 0 0,1 1 0 0 0,0-1 0 0 0,-1 0 1 0 0,1-1-1 0 0,-1 1 0 0 0,1-2 0 0 0,-1 1 0 0 0,9-5 0 0 0,14-6 93 0 0,-21 10-837 0 0,0-1-1 0 0,-1 0 1 0 0,16-10 0 0 0,-18 9-272 0 0,0 0-1 0 0,0-1 1 0 0,0 0 0 0 0,-1 0 0 0 0,0 0 0 0 0,0-1 0 0 0,-1 1-1 0 0,1-1 1 0 0,-2 0 0 0 0,1-1 0 0 0,-1 1 0 0 0,0-1-1 0 0,0 1 1 0 0,-1-1 0 0 0,0 0 0 0 0,0 0 0 0 0,-1 0 0 0 0,0 0-1 0 0,-1 0 1 0 0,0 0 0 0 0,0 0 0 0 0,0 0 0 0 0,-1 0-1 0 0,0 0 1 0 0,-1 0 0 0 0,-2-8 0 0 0,2 13-36 0 0,1 0 1 0 0,0 0-1 0 0,-1 0 1 0 0,1 1-1 0 0,-1-1 1 0 0,0 1-1 0 0,0-1 1 0 0,0 1-1 0 0,0-1 1 0 0,0 1-1 0 0,0 0 1 0 0,-1 0-1 0 0,1 0 1 0 0,-1 1-1 0 0,1-1 1 0 0,-1 1-1 0 0,0-1 0 0 0,0 1 1 0 0,1 0-1 0 0,-1 0 1 0 0,0 0-1 0 0,0 0 1 0 0,0 0-1 0 0,0 1 1 0 0,0 0-1 0 0,-1-1 1 0 0,1 1-1 0 0,0 0 1 0 0,0 0-1 0 0,0 1 1 0 0,0-1-1 0 0,-5 2 1 0 0,3-1 34 0 0,0 0 0 0 0,0 1 1 0 0,0-1-1 0 0,1 1 0 0 0,-1 0 1 0 0,0 1-1 0 0,1-1 0 0 0,-1 1 1 0 0,1 0-1 0 0,0 0 0 0 0,0 0 1 0 0,0 0-1 0 0,0 1 0 0 0,1 0 1 0 0,0 0-1 0 0,-1 0 0 0 0,1 0 1 0 0,0 0-1 0 0,-2 5 0 0 0,2-1-15 0 0,1 0-1 0 0,0 0 0 0 0,0 0 1 0 0,0 0-1 0 0,1 0 0 0 0,0 0 1 0 0,1 1-1 0 0,0-1 1 0 0,0 0-1 0 0,1 0 0 0 0,0 1 1 0 0,1-1-1 0 0,-1 0 0 0 0,1 0 1 0 0,1 0-1 0 0,0-1 1 0 0,0 1-1 0 0,0-1 0 0 0,1 1 1 0 0,6 9-1 0 0,-4-9 1 0 0,-1 0 0 0 0,1-1 0 0 0,0 1 0 0 0,1-1 0 0 0,0-1 0 0 0,0 1 0 0 0,0-1 0 0 0,1 0 0 0 0,0-1 0 0 0,0 0 0 0 0,0 0 0 0 0,1 0 0 0 0,0-1 0 0 0,0-1 0 0 0,0 1 0 0 0,0-2 0 0 0,11 3 0 0 0,-11-4-369 0 0,0-1 0 0 0,0 0 1 0 0,0 0-1 0 0,0-1 0 0 0,0 0 0 0 0,0-1 0 0 0,-1 0 1 0 0,1 0-1 0 0,-1 0 0 0 0,1-2 0 0 0,-1 1 0 0 0,0-1 0 0 0,0 0 1 0 0,0 0-1 0 0,-1-1 0 0 0,1 0 0 0 0,-1-1 0 0 0,12-11 1 0 0,-2 0-6141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13823 0 0,'-2'18'474'0'0,"1"1"0"0"0,2 0 1 0 0,-1-1-1 0 0,7 32 0 0 0,-4-27 310 0 0,19 116 3212 0 0,71 247 0 0 0,-90-377-4163 0 0,69 208 780 0 0,-33-128-8143 0 0,-24-62-165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8287 0 0,'4'5'89'0'0,"0"-1"1"0"0,0 1-1 0 0,0 0 0 0 0,0 0 0 0 0,-1 0 0 0 0,1 0 0 0 0,-1 0 0 0 0,-1 1 0 0 0,1 0 0 0 0,2 10 1 0 0,8 13 581 0 0,30 73 2078 0 0,-3-9-950 0 0,56 95 353 0 0,-64-134-1488 0 0,-32-53 0 0 0,0-3-630 0 0,-1 1 1 0 0,1-1-1 0 0,-1 0 0 0 0,0 1 0 0 0,0-1 1 0 0,0 1-1 0 0,0-1 0 0 0,0 1 0 0 0,-2-3 1 0 0,-3-3 22 0 0,-3-10-83 0 0,0 0-1 0 0,1-1 1 0 0,-7-19-1 0 0,-13-57-622 0 0,25 83 603 0 0,-38-160-983 0 0,37 145 904 0 0,0 1 0 0 0,2 0 0 0 0,1-1-1 0 0,5-47 1 0 0,-3 63 131 0 0,1 0 0 0 0,0 1 1 0 0,0 0-1 0 0,1 0 0 0 0,0-1 0 0 0,1 2 0 0 0,7-15 0 0 0,-10 20 41 0 0,1 0 0 0 0,0 1-1 0 0,0-1 1 0 0,0 1 0 0 0,1-1 0 0 0,-1 1-1 0 0,1 0 1 0 0,-1 0 0 0 0,1 0-1 0 0,0 0 1 0 0,-1 0 0 0 0,1 0 0 0 0,0 1-1 0 0,0-1 1 0 0,1 1 0 0 0,-1 0 0 0 0,0 0-1 0 0,0 0 1 0 0,0 1 0 0 0,1-1 0 0 0,-1 1-1 0 0,0 0 1 0 0,1-1 0 0 0,-1 2 0 0 0,4-1-1 0 0,1 2 81 0 0,-1-1-1 0 0,0 1 0 0 0,0 1 1 0 0,0-1-1 0 0,0 1 0 0 0,0 0 1 0 0,-1 1-1 0 0,1 0 1 0 0,-1 0-1 0 0,0 0 0 0 0,0 1 1 0 0,6 6-1 0 0,0 0 121 0 0,-1 1 1 0 0,0 0-1 0 0,0 1 1 0 0,12 21-1 0 0,-20-28-169 0 0,1 1 1 0 0,-1-1-1 0 0,-1 1 0 0 0,1 0 0 0 0,-1-1 1 0 0,-1 1-1 0 0,1 0 0 0 0,-1 0 0 0 0,0 0 0 0 0,0 0 1 0 0,-1 0-1 0 0,0 1 0 0 0,-1-1 0 0 0,1 0 0 0 0,-1 0 1 0 0,-1 0-1 0 0,1 0 0 0 0,-1 0 0 0 0,0-1 1 0 0,-1 1-1 0 0,0-1 0 0 0,0 1 0 0 0,0-1 0 0 0,-1 0 1 0 0,1 0-1 0 0,-8 8 0 0 0,-11 11-214 0 0,0-1-1 0 0,-47 37 1 0 0,66-59-49 0 0,0 0 1 0 0,0 0-1 0 0,0 0 0 0 0,-1-1 1 0 0,1 1-1 0 0,0-1 1 0 0,-7 2-1 0 0,8-3-551 0 0,0 1 0 0 0,-1-1 1 0 0,1 0-1 0 0,0 0 0 0 0,0 0 0 0 0,0 0 1 0 0,0 0-1 0 0,0 0 0 0 0,-3-1 0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25 6447 0 0,'0'0'499'0'0,"-7"-13"952"0"0,5 11-1180 0 0,1 1 0 0 0,-1 0 1 0 0,1 0-1 0 0,-1 0 0 0 0,0 0 1 0 0,1 0-1 0 0,-1 0 0 0 0,0 1 1 0 0,0-1-1 0 0,0 1 0 0 0,0-1 1 0 0,1 1-1 0 0,-1-1 0 0 0,0 1 0 0 0,0 0 1 0 0,0 0-1 0 0,0 0 0 0 0,0 0 1 0 0,0 0-1 0 0,0 1 0 0 0,0-1 1 0 0,0 1-1 0 0,-1 0 0 0 0,-7 1 126 0 0,1 1-1 0 0,0 1 1 0 0,-10 4-1 0 0,14-5-250 0 0,1-1 0 0 0,0 1 0 0 0,0 0-1 0 0,-1 1 1 0 0,2-1 0 0 0,-1 1 0 0 0,0-1 0 0 0,1 1 0 0 0,-4 6 0 0 0,-2 4 376 0 0,-12 24 1 0 0,19-34-464 0 0,1 0 0 0 0,-1 0 0 0 0,1 0 0 0 0,0 0 1 0 0,0 0-1 0 0,1 0 0 0 0,-1 0 0 0 0,1 1 0 0 0,0-1 0 0 0,0 0 0 0 0,1 0 0 0 0,-1 0 1 0 0,1 0-1 0 0,2 8 0 0 0,-3-9-45 0 0,1 0 1 0 0,0-1 0 0 0,0 1-1 0 0,0 0 1 0 0,1-1-1 0 0,-1 1 1 0 0,1-1 0 0 0,-1 0-1 0 0,1 1 1 0 0,0-1-1 0 0,0 0 1 0 0,0 0 0 0 0,0 0-1 0 0,0 0 1 0 0,1-1-1 0 0,-1 1 1 0 0,0 0 0 0 0,1-1-1 0 0,-1 0 1 0 0,1 1-1 0 0,0-1 1 0 0,3 1 0 0 0,-3-1-3 0 0,1 0 0 0 0,0 0 0 0 0,-1-1 0 0 0,1 1 0 0 0,0-1 0 0 0,0 1 0 0 0,-1-1 0 0 0,1 0 0 0 0,0-1 1 0 0,0 1-1 0 0,0-1 0 0 0,-1 0 0 0 0,1 1 0 0 0,0-2 0 0 0,-1 1 0 0 0,1 0 0 0 0,-1-1 0 0 0,1 1 0 0 0,-1-1 1 0 0,0 0-1 0 0,0 0 0 0 0,0-1 0 0 0,0 1 0 0 0,0-1 0 0 0,0 1 0 0 0,3-6 0 0 0,2 0 82 0 0,-1-1 1 0 0,-1 1-1 0 0,1-1 0 0 0,-2-1 0 0 0,1 1 0 0 0,-1-1 1 0 0,4-13-1 0 0,-7 19-15 0 0,-1 0 1 0 0,1-1-1 0 0,-1 1 0 0 0,0 0 1 0 0,-1 0-1 0 0,1-1 0 0 0,-1 1 1 0 0,0 0-1 0 0,0-1 0 0 0,0 1 1 0 0,0 0-1 0 0,-1-1 0 0 0,0 1 1 0 0,0 0-1 0 0,0 0 0 0 0,0-1 1 0 0,-1 1-1 0 0,0 0 0 0 0,0 0 1 0 0,-4-7 1014 0 0,5 12-1077 0 0,0 0 0 0 0,1 0 0 0 0,-1 1 1 0 0,1-1-1 0 0,-1 0 0 0 0,1 0 0 0 0,0 0 1 0 0,-1 1-1 0 0,1-1 0 0 0,0 0 0 0 0,0 0 0 0 0,0 1 1 0 0,0-1-1 0 0,0 2 0 0 0,2 18-34 0 0,0-11 23 0 0,0 0 0 0 0,1-1 0 0 0,0 1 0 0 0,1-1 0 0 0,0 0-1 0 0,0 0 1 0 0,1 0 0 0 0,8 12 0 0 0,-9-16-206 0 0,0 0 0 0 0,0 0-1 0 0,1-1 1 0 0,-1 1 0 0 0,1-1 0 0 0,0 0-1 0 0,0 0 1 0 0,0 0 0 0 0,1-1 0 0 0,-1 0-1 0 0,1 0 1 0 0,0 0 0 0 0,0-1 0 0 0,7 2 0 0 0,-10-3-370 0 0,-1-1 0 0 0,1 0 0 0 0,0 1 0 0 0,-1-1 0 0 0,1-1 0 0 0,3 1 0 0 0,5-2-5906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13647 0 0,'34'74'1859'0'0,"10"19"1422"0"0,-4-13 407 0 0,-35-72-1769 0 0,-5-16-99 0 0,0-3-1851 0 0,2-27 247 0 0,-3-42 0 0 0,-1 59-415 0 0,2 1 0 0 0,3-32 0 0 0,-1 42 34 0 0,-1 0-1 0 0,1 0 0 0 0,1 0 0 0 0,0 0 0 0 0,0 0 1 0 0,10-18-1 0 0,4 6-2655 0 0,-3 9-3102 0 0,-2 2-1048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8:5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4607 0 0,'3'6'407'0'0,"18"40"1039"0"0,-14-25 2293 0 0,-1 0-1 0 0,0 1 0 0 0,2 29 0 0 0,-4-9-3401 0 0,-3-34 463 0 0,-1-15-524 0 0,-1-31-326 0 0,6-14-343 0 0,-4 28-106 0 0,1 0 1 0 0,1 0-1 0 0,13-46 1 0 0,-14 66 473 0 0,-1 1 0 0 0,1 0 0 0 0,0-1 0 0 0,0 1 0 0 0,0 0 0 0 0,0 0 0 0 0,1 0 0 0 0,-1 1 0 0 0,1-1 0 0 0,4-2 0 0 0,-6 5 20 0 0,0 0 0 0 0,0 0 0 0 0,0 0 0 0 0,0 0 0 0 0,0 1 0 0 0,0-1 0 0 0,0 1 0 0 0,0-1 0 0 0,0 1 0 0 0,0-1 0 0 0,0 1 0 0 0,0-1 0 0 0,1 2 0 0 0,-1-1-4 0 0,4 2 0 0 0,0 1 1 0 0,0 1-1 0 0,0-1 0 0 0,-1 1 0 0 0,1 0 0 0 0,6 11 1 0 0,19 37 107 0 0,-21-36 19 0 0,13 21 1 0 0,-14-28-54 0 0,0 0 1 0 0,0-1-1 0 0,1 1 0 0 0,0-1 1 0 0,0-1-1 0 0,1 0 0 0 0,13 8 1 0 0,-18-13-27 0 0,-1 0 0 0 0,1-1 0 0 0,0 0 0 0 0,0 0 0 0 0,0 0 0 0 0,0 0 0 0 0,0-1 1 0 0,0 0-1 0 0,0 0 0 0 0,1 0 0 0 0,-1 0 0 0 0,0-1 0 0 0,1 0 0 0 0,-1 0 1 0 0,0-1-1 0 0,1 0 0 0 0,-1 0 0 0 0,0 0 0 0 0,9-3 0 0 0,1-2 60 0 0,-9 4-64 0 0,1 0 0 0 0,-1-1 0 0 0,1 0 0 0 0,-1 0 0 0 0,0 0 0 0 0,0-1 1 0 0,0 0-1 0 0,-1 0 0 0 0,1-1 0 0 0,-1 1 0 0 0,6-7 0 0 0,-5 3-5 0 0,-1-1 0 0 0,1 1 0 0 0,-1-1 0 0 0,-1 0 0 0 0,1 0 1 0 0,4-18-1 0 0,-7 23-44 0 0,-1 0 1 0 0,0 0 0 0 0,0 0 0 0 0,-1 0 0 0 0,1 0 0 0 0,-1-1-1 0 0,0 1 1 0 0,0 0 0 0 0,0 0 0 0 0,-1 0 0 0 0,1 0-1 0 0,-1-1 1 0 0,0 1 0 0 0,0 0 0 0 0,-1 0 0 0 0,1 0 0 0 0,-1 1-1 0 0,-4-8 1 0 0,5 8 20 0 0,-1 1 0 0 0,0 0 0 0 0,0-1-1 0 0,0 1 1 0 0,-1 0 0 0 0,1 1 0 0 0,0-1 0 0 0,-1 0 0 0 0,1 1-1 0 0,-1-1 1 0 0,0 1 0 0 0,1 0 0 0 0,-1 0 0 0 0,0 0 0 0 0,0 0-1 0 0,0 0 1 0 0,0 1 0 0 0,1-1 0 0 0,-1 1 0 0 0,0 0-1 0 0,0 0 1 0 0,0 0 0 0 0,0 0 0 0 0,0 0 0 0 0,0 1 0 0 0,0-1-1 0 0,0 1 1 0 0,0 0 0 0 0,0 0 0 0 0,1 0 0 0 0,-1 0 0 0 0,0 0-1 0 0,1 1 1 0 0,-1-1 0 0 0,1 1 0 0 0,-1 0 0 0 0,1-1-1 0 0,0 1 1 0 0,0 0 0 0 0,0 1 0 0 0,0-1 0 0 0,0 0 0 0 0,0 0-1 0 0,0 1 1 0 0,1-1 0 0 0,-1 1 0 0 0,1 0 0 0 0,0-1 0 0 0,0 1-1 0 0,-1 4 1 0 0,0 1 115 0 0,0-1 0 0 0,1 1 0 0 0,0 0 0 0 0,1-1 0 0 0,0 1 0 0 0,0 0 0 0 0,0-1 0 0 0,1 1 0 0 0,0 0 0 0 0,1-1 0 0 0,0 1 0 0 0,0-1 0 0 0,0 0 0 0 0,1 1 0 0 0,0-1 0 0 0,0-1 0 0 0,1 1 0 0 0,0 0 0 0 0,0-1 0 0 0,6 7 0 0 0,-3-5-52 0 0,1 0 1 0 0,0-1-1 0 0,0 1 0 0 0,1-2 1 0 0,-1 1-1 0 0,2-1 1 0 0,-1 0-1 0 0,1-1 1 0 0,0 0-1 0 0,0-1 1 0 0,0 0-1 0 0,0-1 1 0 0,17 4-1 0 0,-1-2-793 0 0,0-2 1 0 0,42 2-1 0 0,-39-6-501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4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7 143 13735 0 0,'0'0'1246'0'0,"15"-3"-897"0"0,0-4 1533 0 0,0-1 0 0 0,14-11 0 0 0,-24 15-1691 0 0,1 0-1 0 0,-1 0 1 0 0,0-1 0 0 0,0 0-1 0 0,0 0 1 0 0,-1 0-1 0 0,8-11 1 0 0,-11 15-149 0 0,-1 0 1 0 0,1-1 0 0 0,0 1-1 0 0,0 0 1 0 0,-1-1 0 0 0,1 1-1 0 0,-1 0 1 0 0,1-1 0 0 0,-1 1-1 0 0,0-1 1 0 0,1 1 0 0 0,-1-1-1 0 0,0 1 1 0 0,0-1 0 0 0,0 1-1 0 0,0-1 1 0 0,0 1 0 0 0,-1-1-1 0 0,1 1 1 0 0,0-1 0 0 0,-1 1-1 0 0,1-1 1 0 0,-1 1 0 0 0,1 0-1 0 0,-1-1 1 0 0,0 1 0 0 0,0 0-1 0 0,1-1 1 0 0,-1 1 0 0 0,0 0-1 0 0,0 0 1 0 0,0 0 0 0 0,0 0-1 0 0,0 0 1 0 0,-1 0 0 0 0,1 0-1 0 0,0 0 1 0 0,0 0 0 0 0,-3-1-1 0 0,2 2 5 0 0,-1-1-1 0 0,1 0 0 0 0,-1 0 0 0 0,1 1 0 0 0,-1-1 1 0 0,1 1-1 0 0,-1 0 0 0 0,1 0 0 0 0,-1 0 1 0 0,1 0-1 0 0,-1 0 0 0 0,1 0 0 0 0,-1 1 0 0 0,1-1 1 0 0,-1 1-1 0 0,1 0 0 0 0,0-1 0 0 0,-1 1 0 0 0,1 0 1 0 0,0 1-1 0 0,0-1 0 0 0,-1 0 0 0 0,-2 3 0 0 0,0 1-7 0 0,0-1 0 0 0,1 1-1 0 0,-1 1 1 0 0,1-1-1 0 0,0 1 1 0 0,0-1-1 0 0,1 1 1 0 0,0 0-1 0 0,0 1 1 0 0,0-1-1 0 0,1 0 1 0 0,-3 11-1 0 0,4-13 16 0 0,0 1-1 0 0,1-1 0 0 0,0 0 0 0 0,-1 1 1 0 0,1-1-1 0 0,1 1 0 0 0,-1-1 0 0 0,1 0 0 0 0,-1 1 1 0 0,1-1-1 0 0,1 0 0 0 0,-1 0 0 0 0,1 0 1 0 0,-1 0-1 0 0,1 0 0 0 0,0 0 0 0 0,0 0 0 0 0,1 0 1 0 0,-1-1-1 0 0,5 5 0 0 0,-1-2-29 0 0,0-1 1 0 0,0 0-1 0 0,0-1 1 0 0,1 1-1 0 0,0-1 0 0 0,0-1 1 0 0,0 1-1 0 0,0-1 1 0 0,0 0-1 0 0,1-1 0 0 0,14 3 1 0 0,-9-2-109 0 0,0-1 0 0 0,1-1 0 0 0,-1 0 0 0 0,1-1 0 0 0,-1-1 0 0 0,16-2 0 0 0,-20 1-860 0 0,1 0-1 0 0,0-1 0 0 0,-1-1 1 0 0,0 0-1 0 0,10-5 1 0 0,-12 6-734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14831 0 0,'0'0'1343'0'0,"1"2"-984"0"0,9 19 732 0 0,0 0 1 0 0,-2 1 0 0 0,11 41-1 0 0,-9-28-615 0 0,30 112 432 0 0,23 69-873 0 0,-34-120-4363 0 0,-24-77-2319 0 0</inkml:trace>
  <inkml:trace contextRef="#ctx0" brushRef="#br0" timeOffset="1">17 407 11519 0 0,'-16'-52'3350'0'0,"15"51"-3205"0"0,1 0 0 0 0,1 0 0 0 0,-1 0 1 0 0,0 0-1 0 0,0 0 0 0 0,0 0 0 0 0,0-1 1 0 0,1 1-1 0 0,-1 0 0 0 0,1 0 0 0 0,-1 0 1 0 0,0 0-1 0 0,1 0 0 0 0,0 0 0 0 0,-1 1 1 0 0,1-1-1 0 0,0 0 0 0 0,-1 0 0 0 0,1 0 1 0 0,0 1-1 0 0,0-1 0 0 0,0 0 0 0 0,1 0 1 0 0,1-1-12 0 0,-1 0 1 0 0,2 0 0 0 0,-1 0 0 0 0,0 1-1 0 0,5-2 1 0 0,3 0-97 0 0,0 1 0 0 0,0 0-1 0 0,0 1 1 0 0,1 0 0 0 0,-1 0 0 0 0,0 1-1 0 0,1 1 1 0 0,-1 0 0 0 0,0 1 0 0 0,0 0-1 0 0,1 1 1 0 0,10 3 0 0 0,5 4-1184 0 0,0 1 1 0 0,0 2-1 0 0,36 22 0 0 0,-25-16-2050 0 0,-20-12 1464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2303 0 0,'3'8'203'0'0,"-1"26"9092"0"0,-6-27-7565 0 0,0-1-944 0 0,0 0 0 0 0,0-1-1 0 0,-7 7 1 0 0,10-12-917 0 0,-6-4-2011 0 0,2-1 828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29 8751 0 0,'-11'-18'384'0'0,"1"10"6816"0"0,17 5-7064 0 0,3 3-984 0 0,-2 2-200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 5063 0 0,'0'0'232'0'0,"-2"0"-13"0"0,-1-1 316 0 0,0 0 0 0 0,0 0 0 0 0,-1 1-1 0 0,1 0 1 0 0,0 0 0 0 0,-1 0 0 0 0,1 0 0 0 0,-1 0 0 0 0,1 0 0 0 0,0 1-1 0 0,0 0 1 0 0,-1-1 0 0 0,1 1 0 0 0,0 1 0 0 0,0-1 0 0 0,0 0-1 0 0,-4 3 1 0 0,-3 1-229 0 0,1-1-36 0 0,0 1-1 0 0,0 0 0 0 0,0 1 1 0 0,0 0-1 0 0,1 0 1 0 0,0 1-1 0 0,1 0 0 0 0,-9 9 1 0 0,11-10-222 0 0,0 1 0 0 0,0 0 0 0 0,0 0 0 0 0,1 0 0 0 0,0 0-1 0 0,0 0 1 0 0,1 1 0 0 0,0 0 0 0 0,1-1 0 0 0,-4 16 0 0 0,6-20-16 0 0,-1 0-1 0 0,1 0 1 0 0,0 1 0 0 0,0-1-1 0 0,0 0 1 0 0,0 1-1 0 0,1-1 1 0 0,-1 0 0 0 0,1 0-1 0 0,0 1 1 0 0,0-1-1 0 0,0 0 1 0 0,0 0 0 0 0,1 0-1 0 0,-1 0 1 0 0,1 0-1 0 0,0-1 1 0 0,-1 1 0 0 0,4 3-1 0 0,-2-4-6 0 0,-1 0-1 0 0,0 0 1 0 0,1 0 0 0 0,-1 0-1 0 0,1-1 1 0 0,0 1-1 0 0,0-1 1 0 0,0 0-1 0 0,-1 0 1 0 0,1 0 0 0 0,0 0-1 0 0,0 0 1 0 0,0-1-1 0 0,1 1 1 0 0,-1-1-1 0 0,0 0 1 0 0,0 0-1 0 0,0 0 1 0 0,0 0 0 0 0,5-2-1 0 0,-3 1-7 0 0,1-1 1 0 0,0 0-1 0 0,-1 0 0 0 0,0 0 0 0 0,1-1 0 0 0,-1 0 0 0 0,0 0 0 0 0,-1 0 1 0 0,1-1-1 0 0,0 0 0 0 0,-1 0 0 0 0,6-7 0 0 0,-3 4 12 0 0,0-1 1 0 0,-1-1-1 0 0,0 1 0 0 0,-1-1 1 0 0,1 0-1 0 0,4-13 0 0 0,-8 16-38 0 0,0 3-4 0 0,-1 0-1 0 0,0-1 0 0 0,0 1 1 0 0,0 0-1 0 0,0-1 0 0 0,0 1 1 0 0,-1 0-1 0 0,1-1 0 0 0,-1 1 1 0 0,0-1-1 0 0,0 1 0 0 0,-1-7 1 0 0,0 9-43 0 0,2 20-82 0 0,0-7 136 0 0,2 1-1 0 0,0-1 1 0 0,0 0-1 0 0,1 0 1 0 0,0-1-1 0 0,1 1 0 0 0,1-1 1 0 0,0 0-1 0 0,12 17 1 0 0,-15-24-47 0 0,0 0-1 0 0,0-1 1 0 0,0 1 0 0 0,1-1 0 0 0,-1 0-1 0 0,1 0 1 0 0,0 0 0 0 0,0 0 0 0 0,0-1-1 0 0,1 1 1 0 0,4 1 0 0 0,-7-3-214 0 0,1 0 0 0 0,-1-1 0 0 0,1 1 0 0 0,-1-1 0 0 0,1 0 0 0 0,-1 1 0 0 0,1-1 0 0 0,-1 0 0 0 0,1 0 0 0 0,0-1 1 0 0,-1 1-1 0 0,1-1 0 0 0,-1 1 0 0 0,1-1 0 0 0,-1 0 0 0 0,0 0 0 0 0,1 0 0 0 0,-1 0 0 0 0,0 0 0 0 0,1 0 0 0 0,-1-1 0 0 0,3-2 0 0 0,5-5-4645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12895 0 0,'0'13'314'0'0,"-1"0"-1"0"0,1 0 0 0 0,1 0 0 0 0,4 21 1 0 0,0-1 686 0 0,31 221 6045 0 0,-19-176-5381 0 0,30 92 0 0 0,-38-146-2010 0 0,1-1 0 0 0,1 0 0 0 0,26 40 0 0 0,-25-43-1402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71 8751 0 0,'-3'-7'107'0'0,"1"1"420"0"0,-1-1-1 0 0,0 1 1 0 0,0 0 0 0 0,0 0 0 0 0,-6-8-1 0 0,7 12-304 0 0,0 1 0 0 0,1-1 1 0 0,-1 1-1 0 0,0-1 0 0 0,0 1 0 0 0,1-1 0 0 0,-1 1 0 0 0,0 0 0 0 0,0 0 0 0 0,0 0 0 0 0,-1 0 0 0 0,1 1 0 0 0,0-1 0 0 0,0 1 0 0 0,0-1 1 0 0,-1 1-1 0 0,1-1 0 0 0,0 1 0 0 0,0 0 0 0 0,-5 1 0 0 0,2-1-71 0 0,-1 0 1 0 0,0 1-1 0 0,1 0 1 0 0,-1 0-1 0 0,0 1 1 0 0,1 0-1 0 0,0-1 0 0 0,-1 2 1 0 0,1-1-1 0 0,0 1 1 0 0,0 0-1 0 0,0 0 1 0 0,1 0-1 0 0,-1 0 1 0 0,1 1-1 0 0,-1 0 1 0 0,1 0-1 0 0,0 0 0 0 0,1 1 1 0 0,-1-1-1 0 0,1 1 1 0 0,0 0-1 0 0,0 0 1 0 0,0 0-1 0 0,1 0 1 0 0,0 0-1 0 0,0 1 0 0 0,0-1 1 0 0,1 1-1 0 0,-1-1 1 0 0,1 1-1 0 0,1-1 1 0 0,-1 10-1 0 0,1-4-103 0 0,1 1 0 0 0,0-1 0 0 0,1 0 0 0 0,0 0 0 0 0,1 0 0 0 0,0-1 0 0 0,1 1 0 0 0,0-1 0 0 0,0 1 0 0 0,1-1 0 0 0,1-1 0 0 0,0 1 0 0 0,0-1 0 0 0,1 0 0 0 0,0 0 0 0 0,0-1 0 0 0,12 11 0 0 0,-14-15-48 0 0,47 36 0 0 0,-45-35-4 0 0,0-1 0 0 0,1 0 0 0 0,0 0-1 0 0,0-1 1 0 0,15 5 0 0 0,-15-6-345 0 0,1 0 1 0 0,0 0-1 0 0,14 0 1 0 0,-20-2-293 0 0,1 0 0 0 0,0-1 1 0 0,0 1-1 0 0,-1-1 0 0 0,1 0 0 0 0,0 0 1 0 0,-1 0-1 0 0,1-1 0 0 0,-1 1 1 0 0,1-1-1 0 0,3-2 0 0 0,11-8-5243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0,'0'0'875'0'0,"0"7"-702"0"0,25 170 6589 0 0,-9-77-5369 0 0,-2 6-272 0 0,20 123 419 0 0,-34-224-1513 0 0,1-1-1 0 0,1 1 1 0 0,-1 0-1 0 0,1 0 1 0 0,0-1 0 0 0,0 1-1 0 0,0-1 1 0 0,0 0-1 0 0,1 0 1 0 0,0 1-1 0 0,3 2 1 0 0,-5-7-9 0 0,0-1 1 0 0,0 1 0 0 0,1-1-1 0 0,-1 0 1 0 0,0 1-1 0 0,0-1 1 0 0,0 0-1 0 0,0 0 1 0 0,0 0-1 0 0,0 0 1 0 0,1-1-1 0 0,0-1-2 0 0,-1 0-1 0 0,1 0 0 0 0,-1 0 0 0 0,1-1 1 0 0,-1 1-1 0 0,0 0 0 0 0,0-5 0 0 0,7-16 45 0 0,-1 7-35 0 0,-2 0-1 0 0,0 0 1 0 0,-1 0 0 0 0,3-18 0 0 0,5-25-105 0 0,-6 34 75 0 0,17-54-96 0 0,-19 71 92 0 0,0-1 0 0 0,1 1 0 0 0,-1-1 1 0 0,2 1-1 0 0,11-15 0 0 0,-17 23 9 0 0,1 1 1 0 0,-1-1-1 0 0,0 1 0 0 0,1-1 0 0 0,-1 1 1 0 0,1-1-1 0 0,-1 1 0 0 0,1-1 0 0 0,-1 1 1 0 0,1 0-1 0 0,-1-1 0 0 0,1 1 0 0 0,-1 0 0 0 0,1-1 1 0 0,0 1-1 0 0,-1 0 0 0 0,1 0 0 0 0,-1-1 1 0 0,1 1-1 0 0,0 0 0 0 0,-1 0 0 0 0,1 0 1 0 0,0 0-1 0 0,-1 0 0 0 0,1 0 0 0 0,0 0 1 0 0,-1 0-1 0 0,2 0 0 0 0,-1 1 8 0 0,0 0 0 0 0,0-1 0 0 0,0 1 0 0 0,0 0 0 0 0,0 0 0 0 0,0 0 0 0 0,0 0 0 0 0,0 0 0 0 0,0 0 0 0 0,-1 0 0 0 0,1 0 0 0 0,-1 0-1 0 0,2 3 1 0 0,1 4 42 0 0,0 1 0 0 0,0 0 0 0 0,1 10 0 0 0,-4-18-51 0 0,10 55 76 0 0,14 59 3 0 0,-20-104-336 0 0,-1 1 0 0 0,2-1 0 0 0,0 0 0 0 0,0 0 0 0 0,1-1 0 0 0,0 1 0 0 0,12 13 0 0 0,-14-19-271 0 0,0-1 0 0 0,0 0 1 0 0,0-1-1 0 0,1 1 1 0 0,-1-1-1 0 0,1 0 1 0 0,0 0-1 0 0,0 0 1 0 0,6 2-1 0 0,3-2-1239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13 7367 0 0,'-3'0'153'0'0,"-1"-1"0"0"0,1 1 0 0 0,-1-1 0 0 0,1 0 0 0 0,-1 0 0 0 0,-4-2 0 0 0,6 2 207 0 0,0 1-1 0 0,0-1 1 0 0,0 0-1 0 0,0 0 1 0 0,0 1-1 0 0,0-1 1 0 0,-1 1-1 0 0,1 0 1 0 0,0 0-1 0 0,0 0 1 0 0,0 0-1 0 0,-1 0 1 0 0,1 0-1 0 0,0 0 1 0 0,0 1-1 0 0,-1-1 1 0 0,1 1-1 0 0,-3 1 1 0 0,0 1-129 0 0,0 0-1 0 0,0 1 1 0 0,0-1 0 0 0,1 1 0 0 0,0 0 0 0 0,0 0 0 0 0,0 0 0 0 0,0 1 0 0 0,0-1 0 0 0,1 1-1 0 0,0 0 1 0 0,0 0 0 0 0,0 0 0 0 0,1 1 0 0 0,-4 8 0 0 0,1 5 4 0 0,0-1-1 0 0,0 1 1 0 0,-2 27 0 0 0,6-36-183 0 0,0-1 0 0 0,1 1-1 0 0,0 0 1 0 0,1 0 0 0 0,0-1 0 0 0,4 19 0 0 0,-4-24-37 0 0,0 0 1 0 0,1 0 0 0 0,-1 0 0 0 0,1 0 0 0 0,0 0-1 0 0,0-1 1 0 0,1 1 0 0 0,-1 0 0 0 0,1-1-1 0 0,-1 0 1 0 0,1 0 0 0 0,0 0 0 0 0,0 0 0 0 0,1 0-1 0 0,-1-1 1 0 0,0 1 0 0 0,1-1 0 0 0,4 2 0 0 0,-5-3-7 0 0,-1 0 1 0 0,1 0 0 0 0,-1-1 0 0 0,1 1 0 0 0,-1-1 0 0 0,1 0 0 0 0,0 0 0 0 0,-1 0 0 0 0,1 0 0 0 0,0 0 0 0 0,-1-1 0 0 0,1 1 0 0 0,3-2 0 0 0,-1 1-9 0 0,-1-1 0 0 0,1 1 0 0 0,-1-1 0 0 0,1 0 0 0 0,-1-1 0 0 0,5-2 0 0 0,-4 0-20 0 0,0 1 1 0 0,0-1-1 0 0,0 0 0 0 0,-1-1 0 0 0,1 1 0 0 0,-2-1 0 0 0,1 1 1 0 0,0-1-1 0 0,-1 0 0 0 0,0-1 0 0 0,-1 1 0 0 0,1 0 1 0 0,-1-1-1 0 0,0 0 0 0 0,-1 1 0 0 0,1-8 0 0 0,1-11 18 0 0,-1-1 0 0 0,-4-48 1 0 0,2 72 30 0 0,0-1 1 0 0,-1 0 0 0 0,1 0 0 0 0,-1 0 0 0 0,1 1 0 0 0,-1-1-1 0 0,0 0 1 0 0,0 1 0 0 0,-1-1 0 0 0,1 1 0 0 0,0-1 0 0 0,-1 1-1 0 0,1 0 1 0 0,-3-3 0 0 0,3 4 429 0 0,-7 20 152 0 0,6-12-580 0 0,1 1 0 0 0,0-1 0 0 0,0 0 0 0 0,1 1 0 0 0,0-1 0 0 0,0 1-1 0 0,3 13 1 0 0,0-5-17 0 0,1-1 0 0 0,9 25 0 0 0,-10-31-92 0 0,2 0 0 0 0,0 0 0 0 0,0 0 1 0 0,0 0-1 0 0,1-1 0 0 0,0 0 0 0 0,1 0 0 0 0,0-1 0 0 0,0 1 0 0 0,13 8 0 0 0,-13-11-1006 0 0,0 0 1 0 0,0-1-1 0 0,0 1 0 0 0,11 3 0 0 0,-6-5-4937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11287 0 0,'2'2'515'0'0,"5"7"-360"0"0,0 1-1 0 0,-1 0 1 0 0,0 0 0 0 0,0 0-1 0 0,-1 1 1 0 0,4 14 0 0 0,2 2 898 0 0,36 65 3102 0 0,-19-37 614 0 0,-28-51-2848 0 0,-3-7-1852 0 0,1-1 0 0 0,0 0-1 0 0,0 0 1 0 0,1 0 0 0 0,-1 0-1 0 0,1 0 1 0 0,0 0 0 0 0,-1-5-1 0 0,-3-39-46 0 0,2 18 34 0 0,3 30-57 0 0,-4-33-249 0 0,-1-38 0 0 0,5 63-166 0 0,0 0 1 0 0,1-1-1 0 0,0 1 0 0 0,0 0 1 0 0,1-1-1 0 0,0 1 0 0 0,0 0 1 0 0,1 0-1 0 0,0 0 1 0 0,5-8-1 0 0,-6 12-184 0 0,0 1-1 0 0,1 0 1 0 0,-1 0 0 0 0,7-6 0 0 0,2 1-1254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11231 0 0,'0'0'1016'0'0,"-9"3"-816"0"0,5 0 31 0 0,-1-1 1 0 0,1 1-1 0 0,0 0 0 0 0,0 0 0 0 0,0 0 0 0 0,0 0 0 0 0,0 1 1 0 0,1-1-1 0 0,0 1 0 0 0,-1 0 0 0 0,1 0 0 0 0,1 0 1 0 0,-5 8-1 0 0,-1 6 1272 0 0,0 0 0 0 0,-6 22 0 0 0,7-20-1074 0 0,5-13-311 0 0,0 0 0 0 0,1 0 0 0 0,0 0 0 0 0,0 0 0 0 0,0 0 1 0 0,1 0-1 0 0,0 0 0 0 0,0 0 0 0 0,2 10 0 0 0,-1-13-87 0 0,0 0-1 0 0,0 1 1 0 0,0-1-1 0 0,0 0 1 0 0,1 0-1 0 0,0 1 1 0 0,0-1-1 0 0,0-1 1 0 0,0 1-1 0 0,1 0 1 0 0,0 0-1 0 0,-1-1 1 0 0,1 0-1 0 0,0 1 1 0 0,1-1-1 0 0,3 3 1 0 0,5 0 26 0 0,-4-9-64 0 0,-1-2 10 0 0,-4 3-22 0 0,0 0 1 0 0,0 0-1 0 0,-1-1 0 0 0,1 1 1 0 0,-1-1-1 0 0,0 1 0 0 0,0-1 1 0 0,0 0-1 0 0,0 0 0 0 0,0 0 1 0 0,-1 0-1 0 0,1 0 0 0 0,-1 0 1 0 0,0-1-1 0 0,0 1 0 0 0,0 0 1 0 0,0-1-1 0 0,0 1 0 0 0,-1-6 0 0 0,2-4-123 0 0,-2 0-1 0 0,0 0 0 0 0,-3-24 0 0 0,-7-7-282 0 0,7 35 70 0 0,0 0 0 0 0,1 0 1 0 0,1 0-1 0 0,-2-12 0 0 0,3 20 169 0 0,18 12 4 0 0,7 14 573 0 0,-1 1 0 0 0,-1 1 0 0 0,-1 1 0 0 0,20 34 0 0 0,-34-49 40 0 0,0 1 0 0 0,-1-1 0 0 0,-1 1 0 0 0,0 0 0 0 0,0 1 0 0 0,-2 0 0 0 0,0 0 0 0 0,4 24 0 0 0,-7-29-235 0 0,0 0 0 0 0,-1-1 1 0 0,0 1-1 0 0,-1 0 0 0 0,0 0 1 0 0,0 0-1 0 0,-1-1 0 0 0,-1 1 1 0 0,1-1-1 0 0,-1 1 0 0 0,-1-1 1 0 0,0 0-1 0 0,0 0 0 0 0,-9 12 1 0 0,3-7-53 0 0,-1 1-1 0 0,0-2 1 0 0,-1 0 0 0 0,-17 14 0 0 0,21-20-140 0 0,0 0 0 0 0,-1-1 1 0 0,0-1-1 0 0,0 1 0 0 0,0-1 0 0 0,-1-1 1 0 0,1 0-1 0 0,-16 4 0 0 0,22-7-244 0 0,-1-1 0 0 0,0 0 0 0 0,1 1 0 0 0,-1-2 0 0 0,1 1 0 0 0,-1 0 0 0 0,0-1 0 0 0,1 1 0 0 0,-1-1 0 0 0,1 0 0 0 0,-1 0 0 0 0,1-1 0 0 0,0 1 0 0 0,-1-1 0 0 0,1 1 0 0 0,0-1 0 0 0,0 0 0 0 0,0 0 0 0 0,0-1 0 0 0,0 1 0 0 0,1 0 0 0 0,-1-1 0 0 0,1 0 0 0 0,-1 0 0 0 0,1 0 0 0 0,0 0 0 0 0,0 0 0 0 0,0 0 0 0 0,-1-4 0 0 0,-4-12-1880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4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32 2759 0 0,'-8'-10'383'0'0,"-9"-11"13314"0"0,20 36-12031 0 0,7 3-946 0 0,0-1 0 0 0,1 0 0 0 0,16 18 0 0 0,-8-10-355 0 0,80 121 1159 0 0,-83-120-1135 0 0,-2 2 0 0 0,-1 0 1 0 0,16 50-1 0 0,-19-44 81 0 0,-2 1 1 0 0,-1 1-1 0 0,-2-1 0 0 0,2 60 1 0 0,-8-72-181 0 0,0-1 1 0 0,-1 0-1 0 0,-2 1 1 0 0,0-1 0 0 0,-1 0-1 0 0,-1-1 1 0 0,-2 1-1 0 0,-14 31 1 0 0,18-45-691 0 0,-39 70 1384 0 0,26-53-3838 0 0,-2-3-4681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20 205 12815 0 0,'1'0'587'0'0,"14"8"65"0"0,-12-6-505 0 0,0-1 1 0 0,0 1-1 0 0,0-1 1 0 0,0 1-1 0 0,0-1 1 0 0,0 0-1 0 0,0 0 1 0 0,0-1-1 0 0,0 1 1 0 0,0 0 0 0 0,1-1-1 0 0,-1 0 1 0 0,0 0-1 0 0,0 0 1 0 0,1 0-1 0 0,-1 0 1 0 0,0-1-1 0 0,5-1 1 0 0,1-1 389 0 0,-1-1 1 0 0,1 0-1 0 0,-1 0 1 0 0,0-1-1 0 0,-1 0 1 0 0,10-7-1 0 0,-13 7-457 0 0,1 1-1 0 0,-1 0 0 0 0,0-1 1 0 0,0 0-1 0 0,-1 0 1 0 0,1 0-1 0 0,-1 0 0 0 0,0-1 1 0 0,-1 1-1 0 0,4-11 1 0 0,-4 11-37 0 0,-1 0 0 0 0,1-1 0 0 0,-1 1 0 0 0,-1-1 1 0 0,1 1-1 0 0,-1-1 0 0 0,0 1 0 0 0,0-1 1 0 0,0 0-1 0 0,-1 1 0 0 0,-2-10 0 0 0,2 12 5 0 0,0 1-1 0 0,0-1 1 0 0,0 1 0 0 0,0-1-1 0 0,-1 1 1 0 0,1-1-1 0 0,-1 1 1 0 0,0 0-1 0 0,1 0 1 0 0,-1 0-1 0 0,0 0 1 0 0,0 0-1 0 0,0 0 1 0 0,-1 1-1 0 0,1-1 1 0 0,0 1-1 0 0,-1-1 1 0 0,1 1-1 0 0,-1 0 1 0 0,1 0 0 0 0,-1 0-1 0 0,1 0 1 0 0,-1 1-1 0 0,0-1 1 0 0,-4 0-1 0 0,2 1 4 0 0,-1-1 0 0 0,0 1 1 0 0,0 0-1 0 0,1 1 0 0 0,-1 0 0 0 0,0-1 0 0 0,1 2 0 0 0,-1-1 1 0 0,1 1-1 0 0,-1 0 0 0 0,1 0 0 0 0,0 0 0 0 0,0 1 0 0 0,0-1 0 0 0,0 1 1 0 0,0 1-1 0 0,1-1 0 0 0,-1 1 0 0 0,1-1 0 0 0,0 1 0 0 0,0 0 1 0 0,0 1-1 0 0,1-1 0 0 0,0 1 0 0 0,-4 6 0 0 0,3-5 7 0 0,1 0 0 0 0,0 1 0 0 0,0-1-1 0 0,1 1 1 0 0,0 0 0 0 0,0-1 0 0 0,0 1 0 0 0,1 0-1 0 0,0 0 1 0 0,0 0 0 0 0,1 0 0 0 0,0 0 0 0 0,0 0-1 0 0,1 0 1 0 0,0 0 0 0 0,0 0 0 0 0,0 0 0 0 0,1 0-1 0 0,0 0 1 0 0,4 8 0 0 0,-3-8-77 0 0,1-1 0 0 0,0 1 0 0 0,0 0 0 0 0,0-1 0 0 0,1 0-1 0 0,0 0 1 0 0,0 0 0 0 0,1-1 0 0 0,-1 0 0 0 0,1 0 0 0 0,0 0 0 0 0,1-1 0 0 0,-1 1 0 0 0,1-2-1 0 0,0 1 1 0 0,0-1 0 0 0,11 4 0 0 0,4-1-790 0 0,-1-1 0 0 0,1-1 0 0 0,0-1 0 0 0,1-1-1 0 0,-1-1 1 0 0,41-4 0 0 0,-47 2-258 0 0,-1-1 0 0 0,25-7 0 0 0,-4-1-556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21 6447 0 0,'-3'-3'132'0'0,"0"1"-1"0"0,0 0 1 0 0,0 0 0 0 0,0 0-1 0 0,0 1 1 0 0,-1-1-1 0 0,1 1 1 0 0,-1 0-1 0 0,1 0 1 0 0,-5-1-1 0 0,0 1 975 0 0,-1 1-1 0 0,1 0 1 0 0,-10 1-1 0 0,1 0 950 0 0,12-1-1912 0 0,0 0 0 0 0,0 0-1 0 0,0 1 1 0 0,0-1 0 0 0,0 1-1 0 0,0 1 1 0 0,1-1 0 0 0,-1 1-1 0 0,0-1 1 0 0,1 1 0 0 0,-1 1-1 0 0,1-1 1 0 0,0 1 0 0 0,-6 4-1 0 0,9-7-134 0 0,1 1 0 0 0,-1-1 0 0 0,1 1 0 0 0,0 0 0 0 0,-1-1 0 0 0,1 1 0 0 0,0-1 0 0 0,0 1-1 0 0,0 0 1 0 0,-1-1 0 0 0,1 1 0 0 0,0-1 0 0 0,0 1 0 0 0,0 0 0 0 0,0-1 0 0 0,0 1 0 0 0,0 0 0 0 0,0-1 0 0 0,0 1 0 0 0,1 0-1 0 0,-1-1 1 0 0,0 2 0 0 0,6 13 74 0 0,-1-8-83 0 0,0-1 1 0 0,0 0-1 0 0,0 0 0 0 0,1 0 0 0 0,-1 0 0 0 0,2-1 0 0 0,-1 0 0 0 0,11 7 1 0 0,62 30 13 0 0,-45-26 15 0 0,24 16 2133 0 0,69 49 0 0 0,-125-80-2002 0 0,-1 0 0 0 0,1 1-1 0 0,0-1 1 0 0,-1 0 0 0 0,1 1 0 0 0,-1-1-1 0 0,0 1 1 0 0,1-1 0 0 0,-1 1 0 0 0,0 0-1 0 0,0 0 1 0 0,0-1 0 0 0,1 4-1 0 0,-2-4-75 0 0,0 0 0 0 0,0 0-1 0 0,0 1 1 0 0,0-1-1 0 0,0 0 1 0 0,0 0 0 0 0,0 0-1 0 0,0 0 1 0 0,0 0-1 0 0,-1 0 1 0 0,1 0-1 0 0,0 0 1 0 0,-1 0 0 0 0,1 0-1 0 0,-1 0 1 0 0,1 0-1 0 0,-1 0 1 0 0,1 0 0 0 0,-1 0-1 0 0,0 0 1 0 0,0 0-1 0 0,1-1 1 0 0,-1 1-1 0 0,0 0 1 0 0,0-1 0 0 0,-1 2-1 0 0,-10 8 349 0 0,-1 0 0 0 0,0-1 0 0 0,0-1 1 0 0,-1 0-1 0 0,-28 11 0 0 0,38-17-380 0 0,-18 6 222 0 0,0-1-1 0 0,-34 6 1 0 0,-60 11-1654 0 0,113-23-38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2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35 14279 0 0,'0'0'690'0'0,"4"3"-302"0"0,10 8-34 0 0,-13-11-350 0 0,-1 0 0 0 0,0 1-1 0 0,1-1 1 0 0,-1 0 0 0 0,0 0-1 0 0,1 0 1 0 0,-1 1 0 0 0,0-1-1 0 0,1 0 1 0 0,-1 0 0 0 0,1 0 0 0 0,-1 0-1 0 0,0 0 1 0 0,1 0 0 0 0,-1 0-1 0 0,1 0 1 0 0,-1 0 0 0 0,0 0-1 0 0,1 0 1 0 0,-1 0 0 0 0,0 0-1 0 0,1 0 1 0 0,-1 0 0 0 0,1-1-1 0 0,-1 1 1 0 0,0 0 0 0 0,1 0 0 0 0,-1 0-1 0 0,0-1 1 0 0,1 1 0 0 0,-1 0-1 0 0,0 0 1 0 0,1-1 0 0 0,0 0 6 0 0,20-8 908 0 0,1 0 0 0 0,42-10 0 0 0,-51 16-774 0 0,1 1 0 0 0,-1 0 0 0 0,1 1 0 0 0,0 0 0 0 0,-1 1 0 0 0,18 2 0 0 0,-28-2-135 0 0,-1 1 0 0 0,1-1 1 0 0,-1 1-1 0 0,0-1 0 0 0,1 1 1 0 0,-1 0-1 0 0,0 0 1 0 0,0 0-1 0 0,0 0 0 0 0,1 0 1 0 0,-1 1-1 0 0,0-1 0 0 0,-1 1 1 0 0,1-1-1 0 0,0 1 1 0 0,0 0-1 0 0,-1 0 0 0 0,1 0 1 0 0,-1 0-1 0 0,1 0 0 0 0,-1 0 1 0 0,0 0-1 0 0,0 0 1 0 0,0 0-1 0 0,0 0 0 0 0,0 1 1 0 0,0-1-1 0 0,0 3 1 0 0,-1-1-16 0 0,1 1 1 0 0,-1-1-1 0 0,0 1 1 0 0,0 0-1 0 0,0-1 1 0 0,-1 1 0 0 0,1-1-1 0 0,-1 0 1 0 0,0 1-1 0 0,-1-1 1 0 0,1 0-1 0 0,-1 1 1 0 0,0-1 0 0 0,-3 5-1 0 0,2-3-22 0 0,-4 7-110 0 0,-1 0 0 0 0,-1 0 0 0 0,0-1 0 0 0,0 0 0 0 0,-15 14 0 0 0,7-10-147 0 0,-2-1 0 0 0,-20 13 1 0 0,33-24 243 0 0,-1 1 1 0 0,1-1 0 0 0,0 1 0 0 0,0 0-1 0 0,-6 7 1 0 0,12-11 39 0 0,-1-1-1 0 0,1 1 1 0 0,-1-1-1 0 0,1 0 0 0 0,0 1 1 0 0,-1-1-1 0 0,1 1 1 0 0,0-1-1 0 0,0 1 1 0 0,-1-1-1 0 0,1 1 0 0 0,0-1 1 0 0,0 1-1 0 0,0-1 1 0 0,-1 1-1 0 0,1-1 1 0 0,0 1-1 0 0,0-1 1 0 0,0 1-1 0 0,0-1 0 0 0,0 1 1 0 0,0 0-1 0 0,0-1 1 0 0,0 1-1 0 0,0-1 1 0 0,1 1-1 0 0,-1-1 0 0 0,0 1 1 0 0,0-1-1 0 0,0 1 1 0 0,1-1-1 0 0,-1 1 1 0 0,0-1-1 0 0,0 1 1 0 0,1-1-1 0 0,-1 0 0 0 0,0 1 1 0 0,1-1-1 0 0,-1 1 1 0 0,1-1-1 0 0,-1 0 1 0 0,1 1-1 0 0,0-1 1 0 0,0 1-23 0 0,6 4 5 0 0,-1 0 0 0 0,1-1 0 0 0,1 1 0 0 0,-1-2-1 0 0,1 1 1 0 0,-1-1 0 0 0,1 0 0 0 0,0-1 0 0 0,10 2-1 0 0,18 7 92 0 0,28 12 339 0 0,54 21 1140 0 0,-104-38-1181 0 0,0 2 0 0 0,0-1 0 0 0,0 2 0 0 0,-1 0 0 0 0,19 17 0 0 0,-29-24-284 0 0,0 1 1 0 0,-1-1 0 0 0,1 1 0 0 0,-1 0-1 0 0,0 0 1 0 0,0 0 0 0 0,0 0 0 0 0,0 0-1 0 0,0 0 1 0 0,-1 0 0 0 0,0 1 0 0 0,1-1 0 0 0,-1 1-1 0 0,0-1 1 0 0,-1 1 0 0 0,1-1 0 0 0,-1 1-1 0 0,1-1 1 0 0,-1 1 0 0 0,0 0 0 0 0,0-1 0 0 0,-1 1-1 0 0,1-1 1 0 0,-1 1 0 0 0,0-1 0 0 0,0 1-1 0 0,0-1 1 0 0,0 1 0 0 0,0-1 0 0 0,-1 0 0 0 0,0 1-1 0 0,0-1 1 0 0,-2 3 0 0 0,-5 6 10 0 0,0-1 0 0 0,0-1 0 0 0,-1 1 0 0 0,-1-2 0 0 0,1 1 0 0 0,-1-2 0 0 0,-15 10 0 0 0,-8 4-136 0 0,-1-1-1 0 0,-2-2 0 0 0,-56 23 1 0 0,79-37-459 0 0,-1 0 0 0 0,0-1 1 0 0,0-1-1 0 0,-1 0 1 0 0,1-1-1 0 0,0 0 0 0 0,-1-1 1 0 0,1-1-1 0 0,-1-1 0 0 0,1 0 1 0 0,-1-1-1 0 0,-21-5 0 0 0,0-6-6530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2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66 13823 0 0,'-1'0'1062'0'0,"-13"3"-881"0"0,0 0 1 0 0,0 1 0 0 0,1 1-1 0 0,-1 0 1 0 0,1 0 0 0 0,0 2-1 0 0,1 0 1 0 0,0 0 0 0 0,0 1-1 0 0,0 0 1 0 0,1 1 0 0 0,0 0 0 0 0,1 1-1 0 0,-13 15 1 0 0,2 2 289 0 0,1 2 1 0 0,1 0-1 0 0,2 1 1 0 0,-22 50-1 0 0,22-41-471 0 0,2 1 0 0 0,1 0 0 0 0,-16 80 0 0 0,26-94 0 0 0,1 0 0 0 0,1 0 0 0 0,1 0 0 0 0,2 1 0 0 0,0-1 0 0 0,2 0 0 0 0,9 41 0 0 0,-3-39 15 0 0,0 0-1 0 0,1-1 1 0 0,2 0-1 0 0,1 0 1 0 0,1-1-1 0 0,1-1 1 0 0,1 0-1 0 0,1-1 1 0 0,1-1-1 0 0,2-1 1 0 0,0-1 0 0 0,1 0-1 0 0,1-2 1 0 0,1 0-1 0 0,0-1 1 0 0,2-2-1 0 0,0 0 1 0 0,38 16-1 0 0,-34-19 79 0 0,0-1-1 0 0,1-2 0 0 0,0 0 1 0 0,1-3-1 0 0,0 0 0 0 0,0-2 1 0 0,0-1-1 0 0,1-2 1 0 0,61-3-1 0 0,-71-1 22 0 0,1-2 0 0 0,-1 0-1 0 0,0-1 1 0 0,0-2 0 0 0,-1 0 0 0 0,26-12 0 0 0,-31 11 1 0 0,1-2 0 0 0,-1 1 0 0 0,-1-2 0 0 0,0 0 1 0 0,0-1-1 0 0,-1-1 0 0 0,-1 0 0 0 0,14-16 0 0 0,-11 7 70 0 0,-1 0-1 0 0,-1-1 1 0 0,0 0-1 0 0,-2-1 0 0 0,-1 0 1 0 0,-1-1-1 0 0,-1-1 0 0 0,-1 1 1 0 0,-2-1-1 0 0,0-1 0 0 0,-2 1 1 0 0,0-1-1 0 0,-2 1 0 0 0,-1-1 1 0 0,-2 0-1 0 0,0 0 1 0 0,-2 0-1 0 0,0 1 0 0 0,-2 0 1 0 0,-1-1-1 0 0,-1 2 0 0 0,-2-1 1 0 0,0 1-1 0 0,-2 0 0 0 0,-18-33 1 0 0,7 25-135 0 0,-1 1 0 0 0,-1 1 0 0 0,-2 0 0 0 0,-41-36 0 0 0,-131-93-382 0 0,44 55-2214 0 0,84 67-4378 0 0,19 14-943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3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0,'0'2'2975'0'0,"7"61"6433"0"0,8 54-7485 0 0,16 109-482 0 0,-5-28-1274 0 0,-16-141-2054 0 0,26 81-1 0 0,-28-111 211 0 0,0-3-249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3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48 236 14367 0 0,'0'0'1408'0'0,"-4"7"-1256"0"0,0 3-152 0 0,2 2 0 0 0,0 1 0 0 0,1 4 96 0 0,2 0-16 0 0,1 4 0 0 0,2-1 0 0 0,0 1-80 0 0,1-1 0 0 0,2-1 0 0 0,0-1 0 0 0,-1-4-960 0 0,1 1-216 0 0</inkml:trace>
  <inkml:trace contextRef="#ctx0" brushRef="#br0" timeOffset="1">6 12 10591 0 0,'0'0'1040'0'0,"-5"-4"-928"0"0,5-4-920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3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9215 0 0,'1'1'5624'0'0,"5"9"-4875"0"0,-1 0-1 0 0,0 1 1 0 0,0-1 0 0 0,-1 1-1 0 0,-1 0 1 0 0,0 0-1 0 0,3 21 1 0 0,3 84-348 0 0,-8-95-72 0 0,-1-4-150 0 0,-5 33 0 0 0,5-45-128 0 0,-2-1 43 0 0,1-6 66 0 0,0-7 58 0 0,4-16-379 0 0,1 0 0 0 0,2 0-1 0 0,11-33 1 0 0,-16 57 158 0 0,47-167-605 0 0,-37 130 619 0 0,-7 21 156 0 0,2-1 0 0 0,11-27 0 0 0,-5 61 321 0 0,-4 1-341 0 0,-1 0 1 0 0,0 1-1 0 0,4 18 0 0 0,-4-14-81 0 0,11 26-1 0 0,-2-13-9 0 0,2 0-1 0 0,33 47 0 0 0,-43-70-42 0 0,1 0 0 0 0,1-1-1 0 0,0 0 1 0 0,0-1-1 0 0,1 0 1 0 0,0-1-1 0 0,1 0 1 0 0,0-1 0 0 0,24 13-1 0 0,-28-18 10 0 0,-1 0 1 0 0,1 0-1 0 0,0-1 0 0 0,10 2 0 0 0,-16-3-17 0 0,1-1 0 0 0,-1 0 1 0 0,1 1-1 0 0,-1-1 0 0 0,1 0 0 0 0,-1-1 0 0 0,1 1 0 0 0,-1 0 1 0 0,1-1-1 0 0,-1 1 0 0 0,1-1 0 0 0,-1 0 0 0 0,1 0 0 0 0,-1 0 1 0 0,0 0-1 0 0,0 0 0 0 0,4-2 0 0 0,-2-2-7 0 0,1 0-1 0 0,-1 0 1 0 0,0 0-1 0 0,0 0 1 0 0,-1 0-1 0 0,1-1 1 0 0,-1 1 0 0 0,0-1-1 0 0,3-9 1 0 0,1-9-22 0 0,6-27 0 0 0,-10 40 16 0 0,0 0-65 0 0,-1-1-1 0 0,-1 1 1 0 0,1-1-1 0 0,-2 1 1 0 0,1-1 0 0 0,-2 1-1 0 0,1-1 1 0 0,-2 1-1 0 0,0-1 1 0 0,0 1-1 0 0,-1 0 1 0 0,-5-15-1 0 0,-5-5 72 0 0,13 31 13 0 0,0-1 0 0 0,0 1 0 0 0,-1 0 0 0 0,1-1 1 0 0,0 1-1 0 0,0 0 0 0 0,0 0 0 0 0,0-1 0 0 0,-1 1 0 0 0,1 0 1 0 0,0 0-1 0 0,0 0 0 0 0,0-1 0 0 0,-1 1 0 0 0,1 0 0 0 0,0 0 1 0 0,-1 0-1 0 0,1 0 0 0 0,0-1 0 0 0,0 1 0 0 0,-1 0 0 0 0,1 0 1 0 0,0 0-1 0 0,0 0 0 0 0,-1 0 0 0 0,1 0 0 0 0,0 0 0 0 0,-1 0 1 0 0,1 0-1 0 0,0 0 0 0 0,-1 0 0 0 0,1 0 0 0 0,0 0 0 0 0,-1 0 1 0 0,1 0-1 0 0,0 0 0 0 0,0 0 0 0 0,-1 0 0 0 0,1 1 0 0 0,0-1 1 0 0,0 0-1 0 0,-1 0 0 0 0,1 0 0 0 0,0 0 0 0 0,0 1 0 0 0,-1-1 1 0 0,1 0-1 0 0,-10 12 339 0 0,8-8-274 0 0,1 1 0 0 0,-1-1 0 0 0,1 1-1 0 0,0 0 1 0 0,1-1 0 0 0,-1 1-1 0 0,1 0 1 0 0,0 0 0 0 0,1 7 0 0 0,1 5 192 0 0,4 22 1 0 0,-4-32-239 0 0,0 0 0 0 0,0 0 1 0 0,1 0-1 0 0,0-1 0 0 0,0 1 0 0 0,0-1 0 0 0,1 0 0 0 0,0 0 0 0 0,0 0 1 0 0,1 0-1 0 0,0-1 0 0 0,0 1 0 0 0,0-1 0 0 0,0-1 0 0 0,1 1 1 0 0,12 7-1 0 0,-5-5-22 0 0,2 0 1 0 0,-1 0 0 0 0,1-2-1 0 0,0 0 1 0 0,0 0 0 0 0,27 3-1 0 0,-31-5-280 0 0,0-2-1 0 0,0 1 1 0 0,0-1-1 0 0,0-1 0 0 0,0 0 1 0 0,0-1-1 0 0,0 0 1 0 0,0-1-1 0 0,0 0 0 0 0,0 0 1 0 0,-1-1-1 0 0,12-5 1 0 0,40-19-7103 0 0,-55 24 5640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1375 0 0,'0'0'9660'0'0,"8"-2"-8258"0"0,-5 1-1212 0 0,0 1 1 0 0,0 0 0 0 0,1 0-1 0 0,-1 0 1 0 0,0 0 0 0 0,0 1-1 0 0,0-1 1 0 0,0 1 0 0 0,0-1-1 0 0,0 1 1 0 0,5 3 0 0 0,35 18 964 0 0,-22-11-564 0 0,-8-4-101 0 0,0 0 1 0 0,-1 1-1 0 0,20 16 0 0 0,-28-20-245 0 0,1 0 1 0 0,0 1-1 0 0,-1 0 0 0 0,0 0 0 0 0,0 0 1 0 0,0 0-1 0 0,0 1 0 0 0,-1 0 0 0 0,0-1 1 0 0,4 12-1 0 0,-7-15-113 0 0,1 1 1 0 0,-1-1-1 0 0,1 1 0 0 0,-1-1 1 0 0,0 1-1 0 0,0-1 0 0 0,0 1 1 0 0,0-1-1 0 0,-1 1 0 0 0,1-1 1 0 0,-1 0-1 0 0,1 1 0 0 0,-1-1 1 0 0,-2 5-1 0 0,1-3 31 0 0,0 0-1 0 0,-1 1 1 0 0,0-1 0 0 0,0-1 0 0 0,0 1 0 0 0,0 0-1 0 0,-5 3 1 0 0,-3 2 109 0 0,-1-1 0 0 0,0 0 0 0 0,0 0 0 0 0,-16 6-1 0 0,18-9 21 0 0,-1 0 0 0 0,-20 5-1 0 0,3-7-1397 0 0,25-3 335 0 0,1 0 0 0 0,-1 0 0 0 0,1 0 1 0 0,0-1-1 0 0,-1 1 0 0 0,1-1 0 0 0,0 0 0 0 0,-5-2 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9295 0 0,'0'0'846'0'0,"-8"12"-549"0"0,5-7 139 0 0,2 0 0 0 0,-1 0 0 0 0,1 1 0 0 0,0-1 0 0 0,0 0 0 0 0,0 1 0 0 0,1-1 0 0 0,-1 0 0 0 0,1 1 0 0 0,1-1 0 0 0,-1 0 0 0 0,2 8 0 0 0,0 6 356 0 0,2 31 260 0 0,1 0 1 0 0,23 89-1 0 0,-25-130-976 0 0,0 0 0 0 0,0-1 0 0 0,1 1-1 0 0,8 12 1 0 0,-11-18-51 0 0,1 0 0 0 0,0-1-1 0 0,0 1 1 0 0,0-1 0 0 0,1 1 0 0 0,-1-1-1 0 0,0 0 1 0 0,1 0 0 0 0,0 0 0 0 0,-1 0 0 0 0,1-1-1 0 0,0 1 1 0 0,0-1 0 0 0,0 1 0 0 0,0-1-1 0 0,5 1 1 0 0,-6-2-18 0 0,-1 1 0 0 0,1-1 0 0 0,0 0-1 0 0,0 0 1 0 0,0 0 0 0 0,-1 0 0 0 0,1 0 0 0 0,0 0-1 0 0,0 0 1 0 0,-1 0 0 0 0,1-1 0 0 0,0 1 0 0 0,0-1-1 0 0,-1 0 1 0 0,1 1 0 0 0,0-1 0 0 0,-1 0 0 0 0,3-2 0 0 0,-1 0-5 0 0,0 0 1 0 0,0 0 0 0 0,0 0 0 0 0,-1 0 0 0 0,0-1 0 0 0,1 1-1 0 0,1-6 1 0 0,5-8-62 0 0,-1 0 0 0 0,-1 0 1 0 0,0 0-1 0 0,-1-1 0 0 0,6-33 0 0 0,0-56-195 0 0,-12 90 349 0 0,0 1-1 0 0,-1-1 0 0 0,-1 0 0 0 0,-5-23 0 0 0,6 39 84 0 0,-1 24 492 0 0,2-2-585 0 0,2 0-1 0 0,0-1 0 0 0,1 1 1 0 0,1 0-1 0 0,1-1 0 0 0,1 0 1 0 0,1 0-1 0 0,0-1 0 0 0,2 0 1 0 0,18 32-1 0 0,-17-35-595 0 0,1 0-1 0 0,1 0 1 0 0,17 17-1 0 0,-23-27 213 0 0,0 0-1 0 0,1 0 1 0 0,-1 0 0 0 0,1-1-1 0 0,1 0 1 0 0,-1-1-1 0 0,1 0 1 0 0,-1 0 0 0 0,15 5-1 0 0,-5-5-1660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6447 0 0,'6'36'2209'0'0,"2"0"0"0"0,1-1 0 0 0,2-1-1 0 0,19 44 1 0 0,14 8-685 0 0,-35-68-948 0 0,9 23-1 0 0,9 20 128 0 0,-26-59-245 0 0,-2-4-386 0 0,-13-34-233 0 0,2-1-1 0 0,-15-74 1 0 0,1-81-2300 0 0,19 39-771 0 0,7 129 2654 0 0,2 1 0 0 0,1 0-1 0 0,1-1 1 0 0,10-32 0 0 0,-13 52 595 0 0,0 1-1 0 0,0 0 1 0 0,0-1 0 0 0,1 1-1 0 0,0 0 1 0 0,-1 0-1 0 0,1 0 1 0 0,0 0-1 0 0,1 0 1 0 0,-1 1-1 0 0,5-5 1 0 0,-5 6 88 0 0,0-1 0 0 0,0 1 0 0 0,0 0-1 0 0,0 0 1 0 0,0 0 0 0 0,0 1 0 0 0,0-1 0 0 0,0 1 0 0 0,1-1 0 0 0,-1 1 0 0 0,0-1-1 0 0,0 1 1 0 0,1 0 0 0 0,-1 0 0 0 0,0 0 0 0 0,1 1 0 0 0,-1-1 0 0 0,0 1-1 0 0,3 0 1 0 0,3 1 234 0 0,0 1-1 0 0,-1 0 1 0 0,1 1-1 0 0,-1 0 1 0 0,0 0-1 0 0,0 0 1 0 0,0 1-1 0 0,9 9 1 0 0,-3-3 206 0 0,-1 1 0 0 0,0 1 1 0 0,11 17-1 0 0,-17-22-264 0 0,0 1 0 0 0,-1 0 0 0 0,0 1-1 0 0,0-1 1 0 0,-1 1 0 0 0,-1 0 0 0 0,1 0 0 0 0,-2 0-1 0 0,1 1 1 0 0,0 10 0 0 0,-2-14-111 0 0,-1 0 0 0 0,0-1 1 0 0,0 1-1 0 0,-1 0 0 0 0,0 0 0 0 0,0 0 1 0 0,0-1-1 0 0,-1 1 0 0 0,0 0 0 0 0,-1-1 0 0 0,1 0 1 0 0,-1 1-1 0 0,0-1 0 0 0,-1 0 0 0 0,1 0 1 0 0,-7 7-1 0 0,0-3 40 0 0,1 1 1 0 0,-1-2 0 0 0,-1 1-1 0 0,0-2 1 0 0,-17 12 0 0 0,22-16-356 0 0,0-1-1 0 0,0 0 1 0 0,0 0-1 0 0,0 0 1 0 0,-1-1 0 0 0,1 0-1 0 0,-1 0 1 0 0,1-1 0 0 0,-1 0-1 0 0,0 0 1 0 0,0 0 0 0 0,1-1-1 0 0,-9 0 1 0 0,1-3-1763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34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123 394 8463 0 0,'0'-3'426'0'0,"0"0"-1"0"0,0-1 1 0 0,0 1-1 0 0,0-1 1 0 0,-1 1-1 0 0,0 0 1 0 0,1 0-1 0 0,-1-1 1 0 0,-3-4-1 0 0,4 7-335 0 0,-1 0-1 0 0,0 0 1 0 0,0-1-1 0 0,0 1 1 0 0,-1 0-1 0 0,1 0 1 0 0,0 1-1 0 0,0-1 1 0 0,0 0-1 0 0,-1 0 1 0 0,1 1 0 0 0,0-1-1 0 0,-1 0 1 0 0,1 1-1 0 0,-1-1 1 0 0,1 1-1 0 0,0 0 1 0 0,-1-1-1 0 0,1 1 1 0 0,-1 0-1 0 0,1 0 1 0 0,-1 0 0 0 0,1 0-1 0 0,-4 1 1 0 0,2-1-23 0 0,0 0 1 0 0,-1 1 0 0 0,1 0 0 0 0,0 0 0 0 0,0-1-1 0 0,-1 2 1 0 0,1-1 0 0 0,0 0 0 0 0,0 1-1 0 0,0-1 1 0 0,1 1 0 0 0,-1 0 0 0 0,0 0 0 0 0,1 0-1 0 0,-1 0 1 0 0,-2 3 0 0 0,2-1-58 0 0,0 0 1 0 0,0 0-1 0 0,1 0 0 0 0,-1 0 1 0 0,1 0-1 0 0,0 1 1 0 0,0-1-1 0 0,1 1 0 0 0,-1-1 1 0 0,0 7-1 0 0,1-5-8 0 0,0 0 0 0 0,0 0-1 0 0,1 0 1 0 0,0 0 0 0 0,0 1-1 0 0,1-1 1 0 0,0 0 0 0 0,0-1-1 0 0,0 1 1 0 0,1 0 0 0 0,0 0 0 0 0,0 0-1 0 0,0-1 1 0 0,4 7 0 0 0,-5-10 7 0 0,1 1 1 0 0,0 0 0 0 0,0-1-1 0 0,0 1 1 0 0,0-1 0 0 0,0 0 0 0 0,1 0-1 0 0,-1 0 1 0 0,1 0 0 0 0,-1 0-1 0 0,1 0 1 0 0,0-1 0 0 0,0 1-1 0 0,-1-1 1 0 0,1 0 0 0 0,0 1 0 0 0,0-1-1 0 0,1-1 1 0 0,-1 1 0 0 0,0 0-1 0 0,0-1 1 0 0,0 0 0 0 0,0 0-1 0 0,0 0 1 0 0,1 0 0 0 0,-1 0 0 0 0,0 0-1 0 0,4-2 1 0 0,-1 1 31 0 0,-1-1 1 0 0,-1 0 0 0 0,1 0-1 0 0,0 0 1 0 0,0-1-1 0 0,-1 1 1 0 0,1-1-1 0 0,-1 0 1 0 0,0 0-1 0 0,0-1 1 0 0,0 1-1 0 0,0-1 1 0 0,-1 0-1 0 0,0 0 1 0 0,1 0 0 0 0,-1 0-1 0 0,4-9 1 0 0,-1 0 43 0 0,0 0 1 0 0,0 0-1 0 0,-1-1 1 0 0,-1 0 0 0 0,3-16-1 0 0,-3 6-27 0 0,-1-1 1 0 0,-1 1-1 0 0,-1 0 0 0 0,-1-1 0 0 0,-7-46 1 0 0,0 34-49 0 0,-1 1 1 0 0,-1-1 0 0 0,-18-40-1 0 0,23 69-10 0 0,2 7-12 0 0,2 6-16 0 0,0 5-12 0 0,7 35 484 0 0,14 47 1 0 0,-3-19-70 0 0,0-3-1418 0 0,35 84 0 0 0,-36-108-2451 0 0,-12-30-1686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1-1 8287 0 0,'8'17'617'0'0,"0"1"-1"0"0,-1 0 1 0 0,-1 0-1 0 0,-1 0 0 0 0,3 21 1 0 0,3 5 1140 0 0,30 188 4210 0 0,-35-189-4870 0 0,-4-26-797 0 0,0 3 902 0 0,-2-20-1190 0 0,0 0 0 0 0,0 0 0 0 0,0 0 0 0 0,0 0-1 0 0,0 0 1 0 0,0 0 0 0 0,0 0 0 0 0,0 0 0 0 0,0 0-1 0 0,0 0 1 0 0,0 0 0 0 0,0 0 0 0 0,0 0-1 0 0,0 0 1 0 0,0 0 0 0 0,0 0 0 0 0,0 0 0 0 0,0 0-1 0 0,0 0 1 0 0,0 0 0 0 0,0 0 0 0 0,0 0 0 0 0,0 0-1 0 0,0 0 1 0 0,1 0 0 0 0,-1 0 0 0 0,0 0 0 0 0,0 0-1 0 0,0 0 1 0 0,0 0 0 0 0,0 0 0 0 0,0 0 0 0 0,0 0-1 0 0,0 0 1 0 0,0 0 0 0 0,0 0 0 0 0,0 0 0 0 0,0 0-1 0 0,0 0 1 0 0,0 0 0 0 0,0 0 0 0 0,0 0 0 0 0,0 0-1 0 0,0 0 1 0 0,0 0 0 0 0,0 0 0 0 0,0 0-1 0 0,2-13 308 0 0,20-218 579 0 0,-20 219-894 0 0,1-1-1 0 0,0 0 1 0 0,1 1-1 0 0,0-1 0 0 0,1 1 1 0 0,6-12-1 0 0,-6 15-42 0 0,0 1-1 0 0,0 0 0 0 0,0 0 1 0 0,1 1-1 0 0,1-1 0 0 0,-1 1 1 0 0,1 0-1 0 0,14-10 0 0 0,-19 15-57 0 0,0 1-1 0 0,0 0 1 0 0,0 0 0 0 0,1 0 0 0 0,-1 0-1 0 0,0 0 1 0 0,0 1 0 0 0,1-1-1 0 0,-1 1 1 0 0,1-1 0 0 0,-1 1-1 0 0,0 0 1 0 0,1 0 0 0 0,-1 0-1 0 0,1 0 1 0 0,-1 0 0 0 0,0 1-1 0 0,1-1 1 0 0,-1 1 0 0 0,1 0-1 0 0,-1-1 1 0 0,0 1 0 0 0,4 2-1 0 0,2 2-946 0 0,-1-1-1 0 0,0 1 0 0 0,0 0 1 0 0,-1 1-1 0 0,9 8 0 0 0,-3-2-4703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48 154 7367 0 0,'0'0'568'0'0,"2"0"-373"0"0,7 1 618 0 0,1 0 1 0 0,0 0-1 0 0,-1-1 0 0 0,1-1 0 0 0,0 1 1 0 0,-1-2-1 0 0,1 1 0 0 0,10-4 0 0 0,-14 3-581 0 0,-1 0-1 0 0,0 0 1 0 0,0 0-1 0 0,0-1 0 0 0,0 0 1 0 0,0 0-1 0 0,0 0 0 0 0,-1-1 1 0 0,1 0-1 0 0,-1 1 0 0 0,0-1 1 0 0,0-1-1 0 0,-1 1 0 0 0,1-1 1 0 0,3-6-1 0 0,-4 7-35 0 0,0-1 0 0 0,0-1 0 0 0,-1 1 0 0 0,0 0 0 0 0,0 0 0 0 0,0-1 0 0 0,0 1 0 0 0,-1-1 0 0 0,0 0 0 0 0,0 1 0 0 0,-1-8 0 0 0,0 12-150 0 0,0 0 1 0 0,-1 0-1 0 0,1 0 0 0 0,0 0 0 0 0,-1 0 0 0 0,1 0 1 0 0,-1 0-1 0 0,0 0 0 0 0,1 1 0 0 0,-1-1 1 0 0,0 0-1 0 0,1 1 0 0 0,-1-1 0 0 0,0 0 0 0 0,0 1 1 0 0,0-1-1 0 0,1 1 0 0 0,-1-1 0 0 0,0 1 0 0 0,0-1 1 0 0,0 1-1 0 0,0 0 0 0 0,0-1 0 0 0,0 1 1 0 0,0 0-1 0 0,0 0 0 0 0,0 0 0 0 0,-2-1 0 0 0,-2 1 90 0 0,0 0-1 0 0,0 0 1 0 0,0 0-1 0 0,-5 2 0 0 0,0 0-27 0 0,0 0-1 0 0,0 1 0 0 0,1 0 0 0 0,0 1 0 0 0,-1 0 0 0 0,1 1 1 0 0,1 0-1 0 0,-1 0 0 0 0,1 1 0 0 0,0 0 0 0 0,0 0 0 0 0,0 1 1 0 0,1 0-1 0 0,0 0 0 0 0,1 1 0 0 0,-1 0 0 0 0,1 0 0 0 0,1 0 1 0 0,0 1-1 0 0,0 0 0 0 0,1 0 0 0 0,0 0 0 0 0,-5 17 0 0 0,6-17-95 0 0,1 0 0 0 0,0-1 0 0 0,1 1 0 0 0,0 0 0 0 0,0 0 0 0 0,1 0 0 0 0,0 0 0 0 0,2 13-1 0 0,-1-17-29 0 0,0 0-1 0 0,0 1 1 0 0,1-1-1 0 0,0 0 1 0 0,0 0-1 0 0,1 0 1 0 0,-1 0-1 0 0,1-1 1 0 0,0 1-1 0 0,0-1 1 0 0,1 1-1 0 0,-1-1 1 0 0,1 0-1 0 0,0-1 1 0 0,5 5-1 0 0,0-2-243 0 0,0 0-1 0 0,1 0 0 0 0,-1-1 1 0 0,1-1-1 0 0,0 1 1 0 0,0-2-1 0 0,1 1 1 0 0,-1-1-1 0 0,1-1 0 0 0,0 0 1 0 0,-1-1-1 0 0,14 1 1 0 0,-8-2-880 0 0,1 0 1 0 0,0-1 0 0 0,-1-1-1 0 0,1-1 1 0 0,-1 0 0 0 0,1-1 0 0 0,19-7-1 0 0,-13 1-618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60 11719 0 0,'0'-1'532'0'0,"0"-2"-404"0"0,0 0 0 0 0,-1 0 0 0 0,0 1 1 0 0,1-1-1 0 0,-1 0 0 0 0,0 1 0 0 0,0-1 0 0 0,-1 1 0 0 0,1-1 0 0 0,0 1 0 0 0,-1 0 0 0 0,0-1 0 0 0,1 1 0 0 0,-1 0 0 0 0,0 0 0 0 0,0 0 0 0 0,0 0 0 0 0,0 1 0 0 0,-1-1 0 0 0,1 0 0 0 0,0 1 0 0 0,-1 0 1 0 0,1-1-1 0 0,-1 1 0 0 0,1 0 0 0 0,-1 0 0 0 0,0 1 0 0 0,1-1 0 0 0,-1 0 0 0 0,0 1 0 0 0,0 0 0 0 0,1-1 0 0 0,-1 1 0 0 0,0 0 0 0 0,0 1 0 0 0,0-1 0 0 0,1 0 0 0 0,-1 1 0 0 0,0-1 0 0 0,1 1 1 0 0,-1 0-1 0 0,0 0 0 0 0,1 0 0 0 0,-1 1 0 0 0,1-1 0 0 0,0 0 0 0 0,-4 3 0 0 0,2 0 38 0 0,0 1 0 0 0,0-1 0 0 0,0 1 0 0 0,0 0 0 0 0,1-1-1 0 0,0 2 1 0 0,0-1 0 0 0,0 0 0 0 0,1 1 0 0 0,0-1 0 0 0,0 1 0 0 0,0-1 0 0 0,-1 8 0 0 0,3-10-152 0 0,-1 0 1 0 0,1 0 0 0 0,0 0-1 0 0,0 0 1 0 0,1 0-1 0 0,-1 0 1 0 0,0 0-1 0 0,1 0 1 0 0,0 0 0 0 0,0 0-1 0 0,0-1 1 0 0,0 1-1 0 0,0 0 1 0 0,0-1-1 0 0,1 1 1 0 0,-1-1-1 0 0,1 1 1 0 0,0-1 0 0 0,0 0-1 0 0,0 1 1 0 0,0-1-1 0 0,0 0 1 0 0,0 0-1 0 0,0 0 1 0 0,1-1-1 0 0,-1 1 1 0 0,1-1 0 0 0,3 3-1 0 0,0-2-74 0 0,0 0 0 0 0,0 0 0 0 0,0-1 0 0 0,0 0 0 0 0,0 0 0 0 0,1 0 0 0 0,-1 0 0 0 0,0-1 0 0 0,0 0 0 0 0,0-1 0 0 0,1 1 0 0 0,-1-1 0 0 0,0-1 0 0 0,0 1 0 0 0,0-1 0 0 0,0 0 0 0 0,9-4 0 0 0,-13 4 10 0 0,0 1 0 0 0,1-1-1 0 0,-2 0 1 0 0,1 1 0 0 0,0-1-1 0 0,2-3 1 0 0,4-4-110 0 0,-7 8 142 0 0,0-1 0 0 0,-1 0 0 0 0,1 0 0 0 0,-1 0 0 0 0,1 0 0 0 0,-1 0-1 0 0,0 0 1 0 0,0 0 0 0 0,0 0 0 0 0,0 0 0 0 0,0 0 0 0 0,-1-3 0 0 0,1 1-40 0 0,-8-70-1790 0 0,17 82 1772 0 0,3 4 306 0 0,-1 0 0 0 0,1 1 0 0 0,-2 0 1 0 0,0 1-1 0 0,0 0 0 0 0,7 18 0 0 0,41 96 1589 0 0,-50-110-1600 0 0,3 9 333 0 0,-2 0-1 0 0,-1 1 0 0 0,-1 0 0 0 0,-1 0 1 0 0,3 31-1 0 0,-9-47-271 0 0,1-1 0 0 0,-2 1 0 0 0,0-1 0 0 0,0 1 0 0 0,-1-1-1 0 0,0 0 1 0 0,-1 0 0 0 0,0 0 0 0 0,-1 0 0 0 0,-9 18 0 0 0,10-23-213 0 0,0 0 0 0 0,-1-1 0 0 0,1 0 0 0 0,-1 0 0 0 0,0 0 0 0 0,-1 0 1 0 0,0 0-1 0 0,1-1 0 0 0,-1 0 0 0 0,-1 0 0 0 0,1 0 0 0 0,0-1 0 0 0,-1 0 0 0 0,0 0 0 0 0,0 0 1 0 0,0-1-1 0 0,0 0 0 0 0,0 0 0 0 0,0 0 0 0 0,-11 1 0 0 0,12-3-130 0 0,1 0-1 0 0,-1 1 1 0 0,0-2-1 0 0,1 1 1 0 0,-1-1-1 0 0,0 1 1 0 0,1-1-1 0 0,-1 0 1 0 0,1-1-1 0 0,-1 1 1 0 0,1-1 0 0 0,0 0-1 0 0,-1 0 1 0 0,1-1-1 0 0,0 1 1 0 0,0-1-1 0 0,1 0 1 0 0,-1 0-1 0 0,0 0 1 0 0,1 0-1 0 0,0 0 1 0 0,0-1-1 0 0,-5-7 1 0 0,1 1-577 0 0,1-1 0 0 0,1 0 1 0 0,0 0-1 0 0,0 0 0 0 0,1 0 0 0 0,1-1 0 0 0,0 1 1 0 0,-2-17-1 0 0,0-6-1051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62 261 14943 0 0,'3'78'1641'0'0,"-3"-45"-1093"0"0,2 0 0 0 0,1 0-1 0 0,8 34 1 0 0,0-38-629 0 0,-10-28-911 0 0</inkml:trace>
  <inkml:trace contextRef="#ctx0" brushRef="#br0" timeOffset="1">2 10 7831 0 0,'0'0'696'0'0,"-1"-10"3944"0"0,14 10-4640 0 0,1 3-320 0 0,1 3-32 0 0,0 0 0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 1839 0 0,'-2'2'134'0'0,"-20"17"-122"0"0,14-13 1268 0 0,1 0 0 0 0,0 1 0 0 0,1-1 0 0 0,-7 9 0 0 0,-27 48 7116 0 0,33-49-7343 0 0,0-1 0 0 0,-8 29 0 0 0,13-35-937 0 0,0 0 1 0 0,0 0-1 0 0,1 1 1 0 0,0-1-1 0 0,0 0 1 0 0,1 1-1 0 0,0-1 1 0 0,0 1-1 0 0,1-1 1 0 0,0 0-1 0 0,0 1 1 0 0,0-1-1 0 0,1 0 1 0 0,0 0-1 0 0,1 0 1 0 0,0 0-1 0 0,6 12 1 0 0,-6-16-90 0 0,-1 1 0 0 0,1 0 1 0 0,-1-1-1 0 0,1 0 0 0 0,0 0 1 0 0,0 0-1 0 0,1 0 0 0 0,-1 0 1 0 0,1-1-1 0 0,-1 1 1 0 0,1-1-1 0 0,0 0 0 0 0,0 0 1 0 0,0 0-1 0 0,5 1 0 0 0,-6-2-18 0 0,0 0-1 0 0,0-1 0 0 0,0 0 1 0 0,1 1-1 0 0,-1-1 0 0 0,0 0 1 0 0,0 0-1 0 0,0-1 0 0 0,0 1 1 0 0,0-1-1 0 0,1 0 0 0 0,-1 1 1 0 0,0-1-1 0 0,0-1 0 0 0,0 1 1 0 0,-1 0-1 0 0,1-1 0 0 0,0 1 1 0 0,0-1-1 0 0,-1 0 0 0 0,3-2 1 0 0,0-1 25 0 0,0 0 0 0 0,0 0 0 0 0,-1-1 0 0 0,0 0 0 0 0,0 1 0 0 0,-1-1 1 0 0,1 0-1 0 0,-1-1 0 0 0,-1 1 0 0 0,1-1 0 0 0,-1 1 0 0 0,0-1 0 0 0,-1 0 0 0 0,1 1 0 0 0,-1-1 0 0 0,-1 0 1 0 0,1 0-1 0 0,-1 0 0 0 0,-1-9 0 0 0,-1-3-119 0 0,-1 0 0 0 0,0 0 0 0 0,-2 1 0 0 0,0 0 0 0 0,-14-33 0 0 0,-7-9-2407 0 0,18 39 345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40 2303 0 0,'3'-3'-26'0'0,"19"-18"2025"0"0,-22 21-1754 0 0,1-1 0 0 0,-1 1 0 0 0,0-1 0 0 0,0 1 0 0 0,1-1 0 0 0,-1 0 1 0 0,0 1-1 0 0,0-1 0 0 0,0 1 0 0 0,1-1 0 0 0,-1 1 0 0 0,0-1 0 0 0,0 0 0 0 0,-7-7 6919 0 0,-3 10-5788 0 0,-8 5-522 0 0,11-2-481 0 0,-1 0 1 0 0,2 1 0 0 0,-1-1-1 0 0,0 2 1 0 0,1-1 0 0 0,0 1 0 0 0,1 0-1 0 0,0 0 1 0 0,-7 11 0 0 0,5-4-59 0 0,0-1-1 0 0,1 1 1 0 0,0 1 0 0 0,1-1-1 0 0,1 1 1 0 0,0 0-1 0 0,1 0 1 0 0,-2 26 0 0 0,5-35-249 0 0,0-1 0 0 0,1 1 0 0 0,-1 0 1 0 0,1 0-1 0 0,1 0 0 0 0,-1-1 0 0 0,1 1 0 0 0,0 0 1 0 0,0-1-1 0 0,1 1 0 0 0,-1-1 0 0 0,1 0 0 0 0,0 0 1 0 0,1 0-1 0 0,-1 0 0 0 0,1-1 0 0 0,0 0 0 0 0,0 1 1 0 0,0-1-1 0 0,1 0 0 0 0,0-1 0 0 0,-1 1 0 0 0,1-1 1 0 0,0 0-1 0 0,7 3 0 0 0,-2-3-50 0 0,0 1-1 0 0,-1-1 1 0 0,1-1 0 0 0,1 0-1 0 0,-1 0 1 0 0,0-1-1 0 0,15-1 1 0 0,-19 0-136 0 0,-1 0-1 0 0,1-1 1 0 0,0 0-1 0 0,-1 0 1 0 0,1-1 0 0 0,-1 1-1 0 0,0-1 1 0 0,1 0 0 0 0,-1-1-1 0 0,0 1 1 0 0,0-1-1 0 0,-1 0 1 0 0,1-1 0 0 0,0 1-1 0 0,4-6 1 0 0,5-4-1657 0 0,-1-1-1 0 0,-1-1 1 0 0,14-23 0 0 0,-16 22-1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10591 0 0,'0'0'819'0'0,"0"2"-534"0"0,2 10 423 0 0,0 1 0 0 0,-1-1 0 0 0,-1 18-1 0 0,0 2 1208 0 0,4 47 726 0 0,5 236 3316 0 0,-10-296-5694 0 0,0 6 292 0 0,4 41 0 0 0,5-34-95 0 0,3-46-389 0 0,-2-8-318 0 0,-1 0 1 0 0,-1 0-1 0 0,-1-1 1 0 0,6-42-1 0 0,-7 34-636 0 0,16-54-1 0 0,-10 64 483 0 0,-10 19 315 0 0,0 1 13 0 0,0 1 71 0 0,-1-1 1 0 0,0 1-1 0 0,1 0 0 0 0,-1 0 0 0 0,0-1 1 0 0,1 1-1 0 0,-1 0 0 0 0,1 0 0 0 0,-1-1 0 0 0,0 1 1 0 0,1 0-1 0 0,-1 0 0 0 0,1 0 0 0 0,-1 0 1 0 0,1 0-1 0 0,-1 0 0 0 0,1 0 0 0 0,-1 0 0 0 0,1 0 1 0 0,-1 0-1 0 0,1 0 0 0 0,-1 0 0 0 0,0 0 1 0 0,1 0-1 0 0,-1 0 0 0 0,1 0 0 0 0,-1 0 1 0 0,1 0-1 0 0,-1 1 0 0 0,1-1 0 0 0,-1 0 0 0 0,0 0 1 0 0,1 1-1 0 0,-1-1 0 0 0,0 0 0 0 0,1 0 1 0 0,-1 1-1 0 0,0-1 0 0 0,1 1 0 0 0,0-1 1 0 0,1 3 16 0 0,0-1-1 0 0,0 0 1 0 0,0 0-1 0 0,0 1 0 0 0,0-1 1 0 0,0 1-1 0 0,0 0 1 0 0,-1-1-1 0 0,0 1 1 0 0,3 6-1 0 0,8 33 271 0 0,-10-31-213 0 0,4 11 112 0 0,0-1 0 0 0,1 0 0 0 0,1 0-1 0 0,1 0 1 0 0,14 24 0 0 0,-19-39-107 0 0,0-1-1 0 0,1 1 1 0 0,0-1-1 0 0,-1 1 1 0 0,2-1-1 0 0,-1-1 1 0 0,0 1-1 0 0,12 7 1 0 0,-12-10-55 0 0,0 0 0 0 0,0 0 0 0 0,0 0 0 0 0,0 0 0 0 0,0-1 0 0 0,1 0 0 0 0,-1 0 0 0 0,0 0 0 0 0,0 0 0 0 0,1-1 0 0 0,-1 0 0 0 0,1 0 0 0 0,5-2 0 0 0,-5 1-32 0 0,0-1 0 0 0,0 0 1 0 0,0 0-1 0 0,0 0 0 0 0,-1-1 0 0 0,0 0 0 0 0,1 0 0 0 0,-1 0 0 0 0,0-1 1 0 0,0 1-1 0 0,-1-1 0 0 0,1-1 0 0 0,-1 1 0 0 0,6-8 0 0 0,-1 1-21 0 0,-1 0-1 0 0,0-1 1 0 0,-1 0-1 0 0,0 0 0 0 0,6-18 1 0 0,-10 22-12 0 0,-1 0 0 0 0,0 0 0 0 0,0 0 1 0 0,-1 0-1 0 0,0 0 0 0 0,0-1 0 0 0,-1 1 0 0 0,0 0 1 0 0,-1-1-1 0 0,0 1 0 0 0,0 0 0 0 0,-1 0 0 0 0,0 0 1 0 0,0 0-1 0 0,-1 0 0 0 0,0 0 0 0 0,0 0 0 0 0,-9-13 0 0 0,10 18 44 0 0,0 0-1 0 0,0 1 0 0 0,0-1 0 0 0,0 1 0 0 0,-1-1 1 0 0,1 1-1 0 0,-1 0 0 0 0,0 0 0 0 0,1 0 0 0 0,-5-2 1 0 0,6 4 14 0 0,0-1 0 0 0,0 1 0 0 0,0-1 0 0 0,0 1 0 0 0,0-1 0 0 0,0 1 0 0 0,-1 0 0 0 0,1 0 1 0 0,0 0-1 0 0,0 0 0 0 0,0 0 0 0 0,0 0 0 0 0,-1 0 0 0 0,1 0 0 0 0,0 0 0 0 0,0 0 1 0 0,0 1-1 0 0,0-1 0 0 0,-1 0 0 0 0,1 1 0 0 0,0-1 0 0 0,0 1 0 0 0,0-1 0 0 0,0 1 0 0 0,0 0 1 0 0,0-1-1 0 0,0 1 0 0 0,0 0 0 0 0,1 0 0 0 0,-2 1 0 0 0,-2 2 34 0 0,0 1 1 0 0,1 0-1 0 0,0 0 0 0 0,0 0 0 0 0,0 0 1 0 0,1 0-1 0 0,0 0 0 0 0,0 1 1 0 0,0-1-1 0 0,0 1 0 0 0,1 0 0 0 0,0-1 1 0 0,0 1-1 0 0,1 0 0 0 0,0 0 0 0 0,0-1 1 0 0,0 1-1 0 0,0 0 0 0 0,1 0 1 0 0,0-1-1 0 0,4 12 0 0 0,-3-10 6 0 0,1 0 1 0 0,0-1-1 0 0,0 1 0 0 0,0-1 1 0 0,1 0-1 0 0,0 0 0 0 0,0 0 1 0 0,1-1-1 0 0,0 1 0 0 0,0-1 1 0 0,0 0-1 0 0,1-1 0 0 0,-1 1 1 0 0,1-1-1 0 0,0 0 0 0 0,0 0 1 0 0,10 3-1 0 0,-5-2-695 0 0,0-2 0 0 0,0 1 0 0 0,0-2 1 0 0,0 1-1 0 0,1-1 0 0 0,-1-1 0 0 0,16 0 0 0 0,-18-1-92 0 0,-1-1 0 0 0,1 1 0 0 0,0-2 0 0 0,-1 1 0 0 0,0-1 0 0 0,1-1 0 0 0,-1 1 0 0 0,0-1-1 0 0,0-1 1 0 0,12-6 0 0 0,-8 1-5400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9215 0 0,'1'2'422'0'0,"10"45"-230"0"0,4 26 5443 0 0,6 27 394 0 0,-14-74-4513 0 0,16 40 1 0 0,-22-65-1212 0 0,4 6-212 0 0,-2-1-29 0 0,-2-7-8 0 0,4-8-112 0 0,0 0 0 0 0,-1-1 0 0 0,0 1 0 0 0,4-17 0 0 0,-4 13-133 0 0,15-74-1163 0 0,-10 47 571 0 0,-6 27 300 0 0,0 1-1 0 0,8-21 1 0 0,-11 32 482 0 0,0 1 1 0 0,0 0 0 0 0,0-1-1 0 0,0 1 1 0 0,0 0-1 0 0,0 0 1 0 0,0-1-1 0 0,0 1 1 0 0,1 0 0 0 0,-1 0-1 0 0,0-1 1 0 0,0 1-1 0 0,0 0 1 0 0,0 0-1 0 0,1 0 1 0 0,-1-1 0 0 0,0 1-1 0 0,0 0 1 0 0,1 0-1 0 0,-1 0 1 0 0,0 0-1 0 0,0-1 1 0 0,1 1 0 0 0,-1 0-1 0 0,0 0 1 0 0,0 0-1 0 0,1 0 1 0 0,-1 0-1 0 0,0 0 1 0 0,1 0 0 0 0,-1 0-1 0 0,0 0 1 0 0,0 0-1 0 0,1 0 1 0 0,-1 0-1 0 0,0 0 1 0 0,1 0 0 0 0,-1 0-1 0 0,0 0 1 0 0,0 0-1 0 0,1 0 1 0 0,-1 0-1 0 0,0 0 1 0 0,0 1 0 0 0,1-1-1 0 0,-1 0 1 0 0,0 0-1 0 0,0 0 1 0 0,1 0-1 0 0,-1 1 1 0 0,0-1 0 0 0,0 0-1 0 0,0 0 1 0 0,1 1-1 0 0,-1-1 1 0 0,0 0-1 0 0,0 0 1 0 0,0 1 0 0 0,0-1-1 0 0,0 0 1 0 0,0 0-1 0 0,1 1 1 0 0,-1-1 0 0 0,9 19 653 0 0,-9-19-670 0 0,3 10 450 0 0,0 1 0 0 0,-1-1-1 0 0,0 1 1 0 0,0 20 0 0 0,1-2 154 0 0,-3-25-494 0 0,1 8 157 0 0,1 0-1 0 0,0 0 1 0 0,1-1-1 0 0,5 15 1 0 0,-6-23-160 0 0,4 3-4 0 0,-3-4-24 0 0,5 0-40 0 0,3-4 24 0 0,-6 0-46 0 0,-1 0 1 0 0,0-1-1 0 0,0 1 0 0 0,0-1 0 0 0,-1 0 1 0 0,1 0-1 0 0,-1 0 0 0 0,5-5 1 0 0,22-32-54 0 0,-19 24-63 0 0,-2 2-80 0 0,-1-1 0 0 0,-1 1 0 0 0,0-1 0 0 0,6-23 0 0 0,-6 19-97 0 0,0 0-1 0 0,11-19 1 0 0,-14 30 202 0 0,-1 4 94 0 0,-1-1 0 0 0,0 1 0 0 0,1 0 0 0 0,0 0-1 0 0,0 0 1 0 0,0 0 0 0 0,1 0 0 0 0,-1 1 0 0 0,5-4 0 0 0,-6 6 979 0 0,-2 3-647 0 0,4 12-117 0 0,-1 0 0 0 0,-1 0-1 0 0,1 22 1 0 0,-2-20 9 0 0,1 0 1 0 0,7 31-1 0 0,-3-27-654 0 0,-4-10-210 0 0,1-1 0 0 0,0 1 0 0 0,0-1 0 0 0,1 0 0 0 0,0 0 0 0 0,1-1 0 0 0,6 11 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16559 0 0,'1'10'1616'0'0,"-1"1"-1440"0"0,0-1-176 0 0,1 5 0 0 0,1 1 240 0 0,-2 2 16 0 0,0-5 0 0 0,-2 0 0 0 0,1-3-256 0 0,0 3-64 0 0,1-3-8 0 0,0 0 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65 15983 0 0,'-3'-10'585'0'0,"1"2"-235"0"0,0 0 0 0 0,1 0 0 0 0,-2-13 1 0 0,5 20-254 0 0,0 0 0 0 0,0 0 0 0 0,0 0 0 0 0,-1 0 0 0 0,1 0 1 0 0,0 1-1 0 0,3-1 0 0 0,1 0-83 0 0,1 0 0 0 0,0 1-1 0 0,-1-1 1 0 0,1 2 0 0 0,0-1 0 0 0,-1 1 0 0 0,11 2 0 0 0,46 15-1034 0 0,-35-8 385 0 0,-11-4-89 0 0,20 10 0 0 0,-27-11 418 0 0,0 0 1 0 0,0 0-1 0 0,1-2 0 0 0,0 1 0 0 0,14 2 0 0 0,-25-6 321 0 0,1 0 0 0 0,0 0 0 0 0,-1 0 1 0 0,1 0-1 0 0,0 0 0 0 0,-1 0 0 0 0,1 1 0 0 0,-1-1 0 0 0,1 0 0 0 0,0 0 0 0 0,-1 1 0 0 0,1-1 0 0 0,-1 1 0 0 0,1-1 0 0 0,-1 0 0 0 0,1 1 0 0 0,-1-1 0 0 0,1 1 0 0 0,-1-1 0 0 0,1 1 0 0 0,-1-1 0 0 0,0 1 1 0 0,1-1-1 0 0,-1 1 0 0 0,0 0 0 0 0,1-1 0 0 0,-1 1 0 0 0,0 0 0 0 0,0-1 0 0 0,0 1 0 0 0,0-1 0 0 0,0 1 0 0 0,1 0 0 0 0,-1-1 0 0 0,0 1 0 0 0,0 0 0 0 0,0-1 0 0 0,-1 1 0 0 0,1 0 0 0 0,0-1 1 0 0,0 1-1 0 0,0 0 0 0 0,0-1 0 0 0,-1 1 0 0 0,1 0 0 0 0,0-1 0 0 0,-1 1 0 0 0,1-1 0 0 0,0 1 0 0 0,-1-1 0 0 0,1 1 0 0 0,-1-1 0 0 0,1 1 0 0 0,-1 0 0 0 0,-4 3 162 0 0,1 0-1 0 0,-1 0 0 0 0,0 0 0 0 0,0-1 1 0 0,-1 0-1 0 0,1 0 0 0 0,-9 3 0 0 0,7-3 20 0 0,0 1 0 0 0,0 0 0 0 0,-12 8 0 0 0,13-7-41 0 0,3-3-119 0 0,0 1 0 0 0,0-1 0 0 0,0 1 0 0 0,1 0 0 0 0,-5 6 0 0 0,6-8-14 0 0,0 0 0 0 0,1 0-1 0 0,-1 0 1 0 0,1 0 0 0 0,-1 0-1 0 0,1 1 1 0 0,0-1-1 0 0,0 0 1 0 0,-1 0 0 0 0,1 0-1 0 0,0 1 1 0 0,0-1-1 0 0,0 0 1 0 0,0 0 0 0 0,1 1-1 0 0,-1-1 1 0 0,0 0 0 0 0,0 0-1 0 0,1 1 1 0 0,-1-1-1 0 0,1 0 1 0 0,-1 0 0 0 0,2 2-1 0 0,14 24 558 0 0,24 28-1 0 0,-20-28-45 0 0,-7-9-169 0 0,-1-4 435 0 0,-2 1-1 0 0,15 28 1 0 0,-22-38-556 0 0,-1 0 0 0 0,0 0-1 0 0,0 0 1 0 0,-1 0-1 0 0,0 0 1 0 0,0 0 0 0 0,0 1-1 0 0,0-1 1 0 0,-1 0-1 0 0,0 1 1 0 0,0-1 0 0 0,0 0-1 0 0,-3 10 1 0 0,2-11-152 0 0,0 0 0 0 0,-1-1 0 0 0,0 1 0 0 0,0-1 0 0 0,0 1 0 0 0,0-1 0 0 0,0 0 0 0 0,-1 0 0 0 0,1 0 0 0 0,-1 0 0 0 0,0 0 0 0 0,0-1 0 0 0,0 1 0 0 0,0-1 0 0 0,-5 4 0 0 0,-4 0 15 0 0,0 1 1 0 0,-1-1-1 0 0,-13 4 0 0 0,18-7-209 0 0,1-1 1 0 0,-1 0-1 0 0,1 0 0 0 0,-1-1 1 0 0,0 0-1 0 0,0 0 0 0 0,1-1 1 0 0,-1 0-1 0 0,0 0 0 0 0,-11-2 1 0 0,17 1-926 0 0,-4-12-3049 0 0,4 1 2055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34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53 180 9215 0 0,'2'-2'329'0'0,"0"0"-1"0"0,-1 0 1 0 0,1 1-1 0 0,0-1 0 0 0,0 0 1 0 0,4-2-1 0 0,5-4 2335 0 0,0-2-1872 0 0,0-1 1 0 0,0 0-1 0 0,9-14 1 0 0,-18 22-781 0 0,0 0 1 0 0,0-1 0 0 0,0 1-1 0 0,0 0 1 0 0,0-1 0 0 0,-1 1-1 0 0,1-1 1 0 0,-1 1 0 0 0,0-1-1 0 0,0 1 1 0 0,0-1 0 0 0,-1 0 0 0 0,0 0-1 0 0,1 1 1 0 0,-1-1 0 0 0,0 0-1 0 0,-1 0 1 0 0,0-5 0 0 0,1 8 4 0 0,-1 0 1 0 0,1-1-1 0 0,-1 1 1 0 0,1-1-1 0 0,-1 1 1 0 0,0 0-1 0 0,0-1 1 0 0,0 1-1 0 0,0 0 1 0 0,0 0-1 0 0,0 0 1 0 0,0 0-1 0 0,0 0 1 0 0,0 0-1 0 0,0 0 1 0 0,0 0-1 0 0,-1 0 1 0 0,1 1 0 0 0,-3-2-1 0 0,2 1 41 0 0,-1 0 0 0 0,0 1 0 0 0,0-1 0 0 0,0 1 0 0 0,0-1 0 0 0,1 1 0 0 0,-1 0 0 0 0,0 0 0 0 0,-5 1 0 0 0,1 1 122 0 0,0-1 1 0 0,1 1-1 0 0,-1 0 0 0 0,1 1 1 0 0,0-1-1 0 0,-1 1 1 0 0,1 1-1 0 0,-5 3 0 0 0,8-5-148 0 0,0 0 1 0 0,1 1-1 0 0,-1-1 0 0 0,1 1 0 0 0,-1-1 0 0 0,1 1 1 0 0,0 0-1 0 0,0 0 0 0 0,1 0 0 0 0,-1 0 0 0 0,0 1 1 0 0,1-1-1 0 0,0 0 0 0 0,-2 6 0 0 0,2-4 62 0 0,1 0-1 0 0,-1 1 1 0 0,1-1-1 0 0,0 1 0 0 0,0-1 1 0 0,1 1-1 0 0,-1-1 1 0 0,3 9-1 0 0,1-3 36 0 0,-1 0-1 0 0,2 0 1 0 0,-1-1-1 0 0,1 0 1 0 0,1 0-1 0 0,0 0 1 0 0,0 0 0 0 0,11 11-1 0 0,-12-16-337 0 0,0 1 0 0 0,1-2-1 0 0,-1 1 1 0 0,1-1 0 0 0,0 1 0 0 0,0-1 0 0 0,0-1-1 0 0,1 0 1 0 0,-1 1 0 0 0,1-2 0 0 0,0 1 0 0 0,0-1-1 0 0,0 0 1 0 0,0-1 0 0 0,0 1 0 0 0,0-1-1 0 0,0-1 1 0 0,1 0 0 0 0,-1 0 0 0 0,8-1 0 0 0,3-1-1352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12439 0 0,'0'0'958'0'0,"0"2"-625"0"0,4 17 566 0 0,-3-11-66 0 0,1 1 0 0 0,-2-1 0 0 0,1 10 0 0 0,1 94 2067 0 0,0-49-2338 0 0,8 74 501 0 0,-2-25-718 0 0,-2-42-272 0 0,-3-45-241 0 0,-1 0-1 0 0,-2 44 0 0 0,-4-11-5304 0 0</inkml:trace>
  <inkml:trace contextRef="#ctx0" brushRef="#br0" timeOffset="1">1 438 10591 0 0,'0'0'819'0'0,"0"-2"-256"0"0,0-9 6639 0 0,2 8-7084 0 0,-1 1 0 0 0,1-1-1 0 0,-1 1 1 0 0,1 0 0 0 0,0-1-1 0 0,-1 1 1 0 0,1 0 0 0 0,1 0-1 0 0,-1 0 1 0 0,0 0 0 0 0,0 1-1 0 0,1-1 1 0 0,-1 1 0 0 0,1-1-1 0 0,-1 1 1 0 0,1 0 0 0 0,-1 0-1 0 0,1 0 1 0 0,0 0-1 0 0,0 0 1 0 0,0 1 0 0 0,-1-1-1 0 0,5 1 1 0 0,22-2-267 0 0,0 2-1 0 0,-1 0 1 0 0,50 9 0 0 0,-57-6-638 0 0,4 1-2659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68 6447 0 0,'3'6'184'0'0,"-2"-5"-144"0"0,0 1 1 0 0,0 0-1 0 0,0 0 1 0 0,-1 0-1 0 0,1-1 1 0 0,-1 1-1 0 0,1 0 1 0 0,-1 0-1 0 0,0 0 1 0 0,1 0-1 0 0,-1 3 1 0 0,5 34 3879 0 0,-1 53 1 0 0,-4-75-2461 0 0,-1-1-1 0 0,0 1 1 0 0,-2-1 0 0 0,0 0 0 0 0,-10 31-1 0 0,13-46-1299 0 0,-1 0-1 0 0,1 1 1 0 0,-1-1-1 0 0,0 1 1 0 0,0-1 0 0 0,1 0-1 0 0,-1 0 1 0 0,0 1-1 0 0,0-1 1 0 0,0 0-1 0 0,-1 0 1 0 0,1 0-1 0 0,0 0 1 0 0,0 0-1 0 0,-2 1 1 0 0,2-2-112 0 0,1 0 0 0 0,-1 0 0 0 0,0 0 0 0 0,1 0 0 0 0,-1 1 0 0 0,1-1 0 0 0,-1 0 0 0 0,0 0 0 0 0,1 0 0 0 0,-1 0 0 0 0,0 0 0 0 0,1 0 0 0 0,-1 0 0 0 0,0-1 0 0 0,1 1 0 0 0,-1 0 0 0 0,1 0 0 0 0,-1 0 0 0 0,0-1 0 0 0,1 1 0 0 0,-1 0 0 0 0,1-1 0 0 0,-1 1 0 0 0,1 0 0 0 0,-1-1 0 0 0,1 1 0 0 0,-1-1 1 0 0,1 1-1 0 0,-1-1 0 0 0,1 1 0 0 0,0-1 0 0 0,-1 1 0 0 0,1-2 0 0 0,-3-3 33 0 0,0-1 0 0 0,1 1-1 0 0,0-1 1 0 0,0 0 0 0 0,0 0 0 0 0,1 0 0 0 0,0 0 0 0 0,0 0 0 0 0,0 0 0 0 0,1 0 0 0 0,0 0 0 0 0,1-9 0 0 0,2-8 85 0 0,9-41 1 0 0,-7 41-265 0 0,1 1 1 0 0,17-41-1 0 0,-19 56-151 0 0,0-1 0 0 0,0 1 0 0 0,0 0 0 0 0,1 1 1 0 0,0-1-1 0 0,0 1 0 0 0,1 0 0 0 0,-1 0 0 0 0,2 0 0 0 0,-1 1 0 0 0,12-8 0 0 0,-16 12-193 0 0,1 0-1 0 0,-1 1 0 0 0,1-1 1 0 0,-1 0-1 0 0,1 1 1 0 0,-1-1-1 0 0,1 1 1 0 0,0 0-1 0 0,-1 0 1 0 0,1 0-1 0 0,-1 0 0 0 0,4 1 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0,'1'1'5102'0'0,"5"4"-4162"0"0,-1-1 0 0 0,0 2 0 0 0,0-1 0 0 0,-1 0 0 0 0,0 1 0 0 0,0 0 0 0 0,0 0 0 0 0,5 11 0 0 0,21 59 103 0 0,-14-32-488 0 0,-13-33-495 0 0,-1-6-53 0 0,-1-1-1 0 0,0 0 1 0 0,1 0-1 0 0,0 0 1 0 0,0 0-1 0 0,1 0 1 0 0,2 4-1 0 0,-1-1-34 0 0,-1-2-102 0 0,0-1 0 0 0,0 1 1 0 0,0 0-1 0 0,0-1 0 0 0,1 0 1 0 0,-1 0-1 0 0,1 0 0 0 0,0 0 1 0 0,7 5-1 0 0,-10-9-126 0 0,0 1-1 0 0,-1-1 1 0 0,1 0 0 0 0,0 1 0 0 0,-1-1 0 0 0,1 0 0 0 0,0 0-1 0 0,-1 0 1 0 0,1 1 0 0 0,0-1 0 0 0,0 0 0 0 0,-1 0-1 0 0,1 0 1 0 0,0 0 0 0 0,0 0 0 0 0,-1 0 0 0 0,1 0-1 0 0,0-1 1 0 0,0 1 0 0 0,0 0 0 0 0,8-3-5927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17911 0 0,'-74'213'3103'0'0,"39"-100"-423"0"0,5-24-110 0 0,-28 148 1 0 0,31-111-1955 0 0,-6 41-1444 0 0,29-125-2163 0 0,4-31 1502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10591 0 0,'0'0'819'0'0,"3"-1"-462"0"0,-3 1-345 0 0,1 0 0 0 0,-1-1-1 0 0,0 1 1 0 0,0 0 0 0 0,1 0 0 0 0,-1 0-1 0 0,0 0 1 0 0,1 0 0 0 0,-1-1 0 0 0,0 1-1 0 0,1 0 1 0 0,-1 0 0 0 0,0 0-1 0 0,1 0 1 0 0,-1 0 0 0 0,0 0 0 0 0,1 0-1 0 0,-1 0 1 0 0,0 0 0 0 0,1 0 0 0 0,-1 0-1 0 0,0 0 1 0 0,1 0 0 0 0,-1 1-1 0 0,0-1 1 0 0,1 0 0 0 0,-1 0 0 0 0,0 0-1 0 0,1 0 1 0 0,-1 1 0 0 0,0-1-1 0 0,1 0 1 0 0,-1 0 0 0 0,0 0 0 0 0,0 1-1 0 0,1-1 1 0 0,-1 0 0 0 0,0 0 0 0 0,0 1-1 0 0,0-1 1 0 0,1 1 0 0 0,-3 18 541 0 0,0-2-231 0 0,0 31 420 0 0,3 1 0 0 0,1 0 0 0 0,2 0 0 0 0,3-1 0 0 0,22 84 0 0 0,-24-113-706 0 0,1 0 0 0 0,1-1 0 0 0,1 1 1 0 0,19 33-1 0 0,-22-45 3 0 0,0 0-1 0 0,0 0 1 0 0,0 0 0 0 0,1-1 0 0 0,0 0 0 0 0,0 0 0 0 0,1 0 0 0 0,-1-1 0 0 0,1 0 0 0 0,1 0 0 0 0,-1-1-1 0 0,1 1 1 0 0,-1-2 0 0 0,10 4 0 0 0,-13-6-13 0 0,0 0 0 0 0,0 0 0 0 0,1 0 0 0 0,-1 0 0 0 0,0-1 0 0 0,1 1 0 0 0,-1-1 0 0 0,1 0 0 0 0,-1-1 0 0 0,1 1 0 0 0,-1-1 0 0 0,0 0 0 0 0,1 0 0 0 0,-1 0 0 0 0,0-1 0 0 0,0 1 0 0 0,5-4 0 0 0,-3 2 17 0 0,-1-1 0 0 0,0 0-1 0 0,0 0 1 0 0,0 0 0 0 0,-1-1-1 0 0,1 1 1 0 0,-1-1 0 0 0,0 0-1 0 0,-1-1 1 0 0,1 1 0 0 0,3-8-1 0 0,3-10 108 0 0,0 1 0 0 0,-2-1 0 0 0,0-1 0 0 0,7-47 0 0 0,3-100-112 0 0,-15 116-202 0 0,-3 0 0 0 0,-2 0 0 0 0,-11-63 0 0 0,12 114 166 0 0,0-1 0 0 0,0 1 0 0 0,0-1 1 0 0,0 1-1 0 0,-1 0 0 0 0,-4-8 0 0 0,6 11 75 0 0,-3 12 151 0 0,1 2-152 0 0,0 1-1 0 0,1 0 0 0 0,0-1 0 0 0,2 22 1 0 0,11 57 130 0 0,-9-73-149 0 0,35 163 198 0 0,-29-151-307 0 0,1 0 0 0 0,2-1 1 0 0,27 49-1 0 0,-31-65-287 0 0,29 45-897 0 0,-31-52-336 0 0,0 0 0 0 0,0 0 0 0 0,7 6 1 0 0,2-1-3879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 3679 0 0,'-2'-2'118'0'0,"1"-1"-1"0"0,-1 0 0 0 0,1 1 1 0 0,0-1-1 0 0,0 0 0 0 0,0 0 1 0 0,0 1-1 0 0,0-1 0 0 0,0-3 1 0 0,-6-7 10548 0 0,7 13-10480 0 0,2 35 884 0 0,2 0 0 0 0,2 0 1 0 0,17 57-1 0 0,-4-14-291 0 0,65 244 607 0 0,-45-226-1798 0 0,-20-57-5940 0 0,-12-26-268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63 7367 0 0,'-4'-4'8006'0'0,"6"3"-6901"0"0,13 1-315 0 0,0 0 1 0 0,0 0-1 0 0,-1 1 1 0 0,27 6-1 0 0,-26-4-564 0 0,0 0 0 0 0,1-2 0 0 0,-1 0-1 0 0,28-1 1 0 0,1-5-158 0 0,71-12 566 0 0,-101 14-1125 0 0,-1 0-1 0 0,0-1 1 0 0,0-1 0 0 0,0 0 0 0 0,-1-1-1 0 0,16-9 1 0 0,-13 4-1100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 12439 0 0,'-11'-9'3126'0'0,"22"11"-1209"0"0,66 10-778 0 0,70 13 1039 0 0,-8 0-3490 0 0,-103-21-128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1 738 2759 0 0,'0'1'207'0'0,"0"37"1536"0"0,5 145 9875 0 0,5-105-10483 0 0,-9-75-1080 0 0,0 0 0 0 0,0-1 0 0 0,0 1 0 0 0,0 0 0 0 0,0 0 1 0 0,0-1-1 0 0,1 1 0 0 0,3 4 0 0 0,-4-6 10 0 0,7-2-1 0 0,-6 1-79 0 0,-1-1 1 0 0,1 0-1 0 0,0 1 0 0 0,-1-1 1 0 0,1 0-1 0 0,-1 0 0 0 0,1 0 0 0 0,-1 0 1 0 0,1 0-1 0 0,-1-1 0 0 0,0 1 0 0 0,0 0 1 0 0,1-1-1 0 0,-1 1 0 0 0,0-1 0 0 0,0 1 1 0 0,0-1-1 0 0,1-2 0 0 0,13-35-420 0 0,-11 28 361 0 0,34-122-449 0 0,-33 119 476 0 0,0 0 0 0 0,10-16 0 0 0,-13 26 128 0 0,1 0 0 0 0,-1 0 1 0 0,1 0-1 0 0,0 0 0 0 0,1 1 1 0 0,-1-1-1 0 0,1 1 1 0 0,-1 0-1 0 0,1 0 0 0 0,6-4 1 0 0,-9 7-52 0 0,-1 0 0 0 0,0 0 0 0 0,1 0 0 0 0,-1 0 0 0 0,1 0 0 0 0,-1 0 0 0 0,0 0 0 0 0,1 0 0 0 0,-1 0 1 0 0,0 0-1 0 0,1 0 0 0 0,-1 0 0 0 0,0 0 0 0 0,1 0 0 0 0,-1 0 0 0 0,0 1 0 0 0,1-1 0 0 0,-1 0 1 0 0,0 0-1 0 0,1 0 0 0 0,-1 1 0 0 0,0-1 0 0 0,1 0 0 0 0,-1 0 0 0 0,0 1 0 0 0,0-1 0 0 0,1 0 0 0 0,-1 1 1 0 0,7 8 351 0 0,-7-9-317 0 0,9 18 430 0 0,0 1 1 0 0,-1-1 0 0 0,-1 2 0 0 0,7 28 0 0 0,8 24 51 0 0,-13-48-1127 0 0,1-2-1 0 0,1 1 0 0 0,20 29 1 0 0,-19-36-726 0 0</inkml:trace>
  <inkml:trace contextRef="#ctx0" brushRef="#br0" timeOffset="1">992 1 13359 0 0,'0'0'1027'0'0,"0"8"-630"0"0,-14 92 3533 0 0,9-69-2986 0 0,-83 408 3702 0 0,13-82-4083 0 0,52-241-502 0 0,-8 47-1440 0 0,27-117-2059 0 0,4-27-3969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 16639 0 0,'-2'-1'104'0'0,"0"0"-1"0"0,0 0 0 0 0,0 0 1 0 0,0 0-1 0 0,-1 1 0 0 0,1-1 1 0 0,0 1-1 0 0,-1 0 0 0 0,1-1 1 0 0,-1 1-1 0 0,1 0 1 0 0,0 0-1 0 0,-1 1 0 0 0,1-1 1 0 0,0 0-1 0 0,-5 2 0 0 0,4 0 19 0 0,-1-1-1 0 0,1 1 1 0 0,0 0-1 0 0,0 0 0 0 0,0 0 1 0 0,0 0-1 0 0,0 0 0 0 0,0 1 1 0 0,-4 5-1 0 0,-1 2 123 0 0,1 0-1 0 0,0 0 0 0 0,1 1 0 0 0,0 0 1 0 0,-5 16-1 0 0,1-1-122 0 0,2 0 0 0 0,0 1-1 0 0,2 0 1 0 0,1 0 0 0 0,2 0 0 0 0,-2 35 0 0 0,5-44-141 0 0,1 1 1 0 0,0 0-1 0 0,1 0 0 0 0,1-1 1 0 0,1 1-1 0 0,0-1 1 0 0,2 0-1 0 0,0 0 1 0 0,1-1-1 0 0,10 18 1 0 0,-14-29 12 0 0,0-1 1 0 0,1 1 0 0 0,0-1 0 0 0,0 0 0 0 0,0-1 0 0 0,1 1 0 0 0,0-1 0 0 0,0 0 0 0 0,0 0 0 0 0,7 4 0 0 0,-9-6 11 0 0,0-1 1 0 0,0 0 0 0 0,0 1-1 0 0,0-1 1 0 0,0 0-1 0 0,0 0 1 0 0,0-1-1 0 0,1 1 1 0 0,-1-1 0 0 0,0 1-1 0 0,0-1 1 0 0,1 0-1 0 0,-1 0 1 0 0,0-1-1 0 0,1 1 1 0 0,-1-1 0 0 0,0 1-1 0 0,0-1 1 0 0,0 0-1 0 0,0 0 1 0 0,6-3 0 0 0,-3 0 49 0 0,0 0 0 0 0,-1 0 0 0 0,0-1 0 0 0,0 0 1 0 0,0 0-1 0 0,0 0 0 0 0,-1 0 0 0 0,6-9 1 0 0,-1-1 93 0 0,0 0 1 0 0,8-19 0 0 0,-7 10-141 0 0,-2-1 0 0 0,0 0 0 0 0,-2 0 0 0 0,0-1 0 0 0,-2 0 0 0 0,-1 0 0 0 0,-1 0 0 0 0,-1 0-1 0 0,-1-1 1 0 0,-2 1 0 0 0,-1 0 0 0 0,-10-46 0 0 0,0 32-2413 0 0,6 21 972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35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36 12439 0 0,'-6'-5'433'0'0,"1"1"-1"0"0,-1 0 1 0 0,1 1-1 0 0,-1-1 1 0 0,0 1-1 0 0,-1 0 1 0 0,1 1 0 0 0,-8-3-1 0 0,12 4-276 0 0,0 1 0 0 0,0 0-1 0 0,0-1 1 0 0,0 1 0 0 0,0 0 0 0 0,0 0 0 0 0,0 0 0 0 0,0 0-1 0 0,0 0 1 0 0,0 1 0 0 0,0-1 0 0 0,0 1 0 0 0,0-1-1 0 0,0 1 1 0 0,0 0 0 0 0,0 0 0 0 0,0 0 0 0 0,1 0-1 0 0,-1 0 1 0 0,0 0 0 0 0,1 0 0 0 0,-1 0 0 0 0,0 1-1 0 0,1-1 1 0 0,0 1 0 0 0,-1-1 0 0 0,1 1 0 0 0,0-1-1 0 0,0 1 1 0 0,0 0 0 0 0,-1 2 0 0 0,-1 3-89 0 0,0 0-1 0 0,0 1 1 0 0,1-1 0 0 0,0 1-1 0 0,1 0 1 0 0,0-1 0 0 0,0 1 0 0 0,0 8-1 0 0,5 64-70 0 0,1-45-65 0 0,1 0 1 0 0,1 0 0 0 0,3 0-1 0 0,0-1 1 0 0,2-1-1 0 0,2 0 1 0 0,1 0 0 0 0,1-1-1 0 0,29 41 1 0 0,-35-59-515 0 0,15 23-550 0 0,-8-14-5027 0 0,-10-14 397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15463 0 0,'4'17'692'0'0,"1"28"0"0"0,-3-28-536 0 0,4 23 0 0 0,-6-40-167 0 0,4 19 451 0 0,1-1-1 0 0,8 22 1 0 0,-10-35-238 0 0,-1 1-1 0 0,1-1 0 0 0,0 0 1 0 0,0 0-1 0 0,1 0 0 0 0,0-1 1 0 0,-1 1-1 0 0,2-1 0 0 0,-1 0 1 0 0,0 0-1 0 0,7 5 0 0 0,-6-6-160 0 0,-1-1-1 0 0,1 1 0 0 0,-1-1 1 0 0,1 0-1 0 0,0 0 0 0 0,-1-1 1 0 0,1 1-1 0 0,0-1 0 0 0,0 0 1 0 0,0 0-1 0 0,0-1 1 0 0,1 1-1 0 0,-1-1 0 0 0,0-1 1 0 0,0 1-1 0 0,0 0 0 0 0,0-1 1 0 0,0 0-1 0 0,0 0 1 0 0,0-1-1 0 0,0 0 0 0 0,-1 1 1 0 0,1-2-1 0 0,0 1 0 0 0,-1 0 1 0 0,0-1-1 0 0,1 0 0 0 0,3-3 1 0 0,-1-1-9 0 0,-1 1 1 0 0,0-1-1 0 0,-1-1 0 0 0,1 1 1 0 0,-1-1-1 0 0,-1 0 0 0 0,0 0 1 0 0,5-10-1 0 0,20-72 230 0 0,-28 89-262 0 0,11-63 75 0 0,-12 63 207 0 0,0 12 97 0 0,2 10-207 0 0,0 0-1 0 0,2 0 0 0 0,0 0 1 0 0,2 0-1 0 0,0-1 1 0 0,16 37-1 0 0,-17-47-350 0 0,16 32-2217 0 0,-20-40 2218 0 0,1 0 0 0 0,-1 0 0 0 0,1 0 1 0 0,-1 0-1 0 0,1 0 0 0 0,0 0 0 0 0,0 0 0 0 0,0 0 1 0 0,0-1-1 0 0,0 1 0 0 0,0-1 0 0 0,1 1 0 0 0,-1-1 0 0 0,3 1 1 0 0,5 0-1861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7367 0 0,'0'0'568'0'0,"0"2"-373"0"0,-1 20 2183 0 0,1-1 0 0 0,2 1-1 0 0,0-1 1 0 0,5 25 0 0 0,-5-34-2547 0 0,107 457 962 0 0,-81-359-3531 0 0,-22-87 1104 0 0</inkml:trace>
  <inkml:trace contextRef="#ctx0" brushRef="#br0" timeOffset="1">1 364 12439 0 0,'0'0'958'0'0,"0"-2"-625"0"0,0 0-417 0 0,2-18 873 0 0,-2 18-499 0 0,0 1 0 0 0,1 0 1 0 0,-1 0-1 0 0,1-1 1 0 0,0 1-1 0 0,-1 0 1 0 0,1 0-1 0 0,0 0 1 0 0,0 0-1 0 0,0 0 1 0 0,-1 0-1 0 0,1 0 0 0 0,0 0 1 0 0,0 0-1 0 0,2 0 1 0 0,5-5 1262 0 0,-5 4-1392 0 0,-1 0 0 0 0,1 0 0 0 0,0 0 0 0 0,0 1 1 0 0,-1-1-1 0 0,1 1 0 0 0,0 0 0 0 0,0 0 0 0 0,0 0 0 0 0,6-1 0 0 0,86-4 187 0 0,-8 1-4146 0 0,-62 1-3160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55 7831 0 0,'-10'20'344'0'0,"6"-9"72"0"0,-1 1-328 0 0,0 3-88 0 0,0 1 0 0 0,1 2 0 0 0,-3-2 840 0 0,3-2 152 0 0,1 1 32 0 0,2-2-3968 0 0,1 0-792 0 0</inkml:trace>
  <inkml:trace contextRef="#ctx0" brushRef="#br0" timeOffset="1">183 0 12895 0 0,'0'0'1152'0'0,"-3"7"-928"0"0,1 3-224 0 0,0 3 1440 0 0,0 1 248 0 0,1-1 40 0 0,0 0 16 0 0,-1-2-880 0 0,2-1-168 0 0,0 3-40 0 0,3-1-8 0 0,0 0-912 0 0,-2 2-184 0 0,-1-1-40 0 0,1-1-5592 0 0,1-1-1112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13447 0 0,'0'0'1312'0'0,"-6"4"-1168"0"0,1 3-144 0 0,2 2 0 0 0,0-1 0 0 0,2 1 104 0 0,2-1-8 0 0,1 3 0 0 0,0-1 0 0 0,1 3-96 0 0,1-1 0 0 0,2 0 0 0 0,-1-1-6144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0,'0'0'128'0'0,"0"9"-128"0"0,2 2 0 0 0,-1 3 2720 0 0,2-2 3880 0 0,3 0-3232 0 0,3 0-2440 0 0,0 2-496 0 0,3 1-96 0 0,-1-6-16 0 0,0-3-320 0 0,3-1 0 0 0,1 1 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0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2303 0 0,'-1'-6'10502'0'0,"6"109"-4946"0"0,14 51-3407 0 0,-4-43-862 0 0,-1-14-936 0 0,35 131 0 0 0,19-18-2919 0 0,-59-186 796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25 182 3679 0 0,'-1'-2'167'0'0,"-3"-7"-900"0"0,0-1 1384 0 0,0 1-1 0 0,1-1 1 0 0,0 0-1 0 0,-1-12 1 0 0,3 20-217 0 0,1 0 0 0 0,0 0 1 0 0,-1-1-1 0 0,1 1 0 0 0,1 0 0 0 0,-1-1 1 0 0,0 1-1 0 0,0 0 0 0 0,1 0 0 0 0,-1-1 1 0 0,1 1-1 0 0,0 0 0 0 0,0 0 0 0 0,0 0 1 0 0,0 0-1 0 0,0 0 0 0 0,0 0 0 0 0,0 0 1 0 0,1 0-1 0 0,-1 0 0 0 0,1 1 1 0 0,-1-1-1 0 0,1 0 0 0 0,0 1 0 0 0,2-2 1 0 0,9-4-269 0 0,-1 1 1 0 0,2 1-1 0 0,-1 0 1 0 0,1 0-1 0 0,0 2 1 0 0,16-3-1 0 0,-7 1-130 0 0,-11 2-30 0 0,1 1 0 0 0,0 0 0 0 0,0 1 0 0 0,0 1 0 0 0,0 0-1 0 0,0 0 1 0 0,0 1 0 0 0,24 6 0 0 0,-34-6-9 0 0,-1-1 1 0 0,0 1-1 0 0,1 0 0 0 0,-1 1 0 0 0,0-1 1 0 0,0 0-1 0 0,0 0 0 0 0,0 1 0 0 0,0-1 1 0 0,0 1-1 0 0,0 0 0 0 0,0 0 1 0 0,-1 0-1 0 0,1 0 0 0 0,-1 0 0 0 0,1 0 1 0 0,-1 0-1 0 0,0 0 0 0 0,1 0 0 0 0,-1 1 1 0 0,-1-1-1 0 0,1 0 0 0 0,0 1 0 0 0,0-1 1 0 0,-1 1-1 0 0,0-1 0 0 0,1 1 0 0 0,-1-1 1 0 0,0 1-1 0 0,0-1 0 0 0,-1 4 0 0 0,0 7-18 0 0,-1 0-1 0 0,-1 0 0 0 0,0 0 0 0 0,-8 20 0 0 0,8-27 22 0 0,-4 15 52 0 0,0 2 0 0 0,2-1 1 0 0,0 1-1 0 0,-2 28 0 0 0,7-41 23 0 0,0 0-1 0 0,0 0 1 0 0,1 0-1 0 0,0 0 0 0 0,4 13 1 0 0,-4-18-15 0 0,1 1 1 0 0,0-1-1 0 0,0 0 1 0 0,1 1-1 0 0,0-1 1 0 0,-1 0-1 0 0,2 0 1 0 0,-1-1-1 0 0,1 1 1 0 0,4 4-1 0 0,-5-5-20 0 0,2-1 0 0 0,-1 1-1 0 0,0-1 1 0 0,1 0 0 0 0,0 0 0 0 0,-1-1-1 0 0,1 1 1 0 0,0-1 0 0 0,0 0-1 0 0,1 0 1 0 0,-1-1 0 0 0,0 1 0 0 0,1-1-1 0 0,-1-1 1 0 0,0 1 0 0 0,1-1-1 0 0,-1 0 1 0 0,1 0 0 0 0,-1 0 0 0 0,1-1-1 0 0,-1 1 1 0 0,9-4 0 0 0,-7 2 2 0 0,1 0 0 0 0,-1-1-1 0 0,0 0 1 0 0,0-1 0 0 0,0 0 0 0 0,0 0 0 0 0,-1 0 0 0 0,1-1 0 0 0,-1 0 0 0 0,0 0 0 0 0,-1 0 0 0 0,1-1-1 0 0,-1 0 1 0 0,0 0 0 0 0,4-8 0 0 0,-1 2 74 0 0,-2 0 0 0 0,0-1 0 0 0,0 0 0 0 0,-1 0 0 0 0,-1 0 0 0 0,0 0 0 0 0,0-1 0 0 0,-2 0 0 0 0,2-19 0 0 0,-4 24-22 0 0,0-1 0 0 0,0 0 0 0 0,-1 1 1 0 0,0-1-1 0 0,-1 0 0 0 0,0 1 0 0 0,0-1 0 0 0,-1 1 0 0 0,-1 0 0 0 0,1 0 0 0 0,-2 0 0 0 0,1 0 0 0 0,-1 1 0 0 0,-7-10 0 0 0,6 9-126 0 0,-1 1-1 0 0,1 0 1 0 0,-1 1 0 0 0,-1-1 0 0 0,1 1-1 0 0,-1 1 1 0 0,-1 0 0 0 0,1 0 0 0 0,-1 0 0 0 0,0 1-1 0 0,-16-6 1 0 0,22 9-320 0 0,-1 1 0 0 0,0-1 0 0 0,1 1 0 0 0,-1 0-1 0 0,0 0 1 0 0,0 0 0 0 0,0 1 0 0 0,0 0 0 0 0,-7 0 0 0 0,-4 3-1455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236 527 9503 0 0,'0'-3'126'0'0,"0"0"-1"0"0,-1 0 1 0 0,1 0-1 0 0,0 0 1 0 0,-1 1-1 0 0,0-1 1 0 0,0 0-1 0 0,0 0 1 0 0,0 0-1 0 0,0 1 1 0 0,0-1-1 0 0,-1 0 1 0 0,0 1-1 0 0,1-1 1 0 0,-1 1-1 0 0,0 0 1 0 0,0-1-1 0 0,-4-3 1 0 0,2 4 99 0 0,0-1 1 0 0,0 0 0 0 0,-1 1-1 0 0,1 0 1 0 0,0 0-1 0 0,-1 0 1 0 0,1 1 0 0 0,-1 0-1 0 0,0-1 1 0 0,1 1-1 0 0,-7 0 1 0 0,4 1 12 0 0,0-1-1 0 0,0 1 1 0 0,0 1 0 0 0,0-1-1 0 0,1 1 1 0 0,-1 1 0 0 0,-12 3-1 0 0,15-4-239 0 0,0 1-1 0 0,0-1 1 0 0,0 1-1 0 0,1 0 1 0 0,-1 0-1 0 0,0 1 1 0 0,1-1-1 0 0,0 1 0 0 0,-1-1 1 0 0,1 1-1 0 0,0 0 1 0 0,-4 5-1 0 0,2 1 3 0 0,1 0 0 0 0,-1 0 0 0 0,2 0 0 0 0,-1 0 0 0 0,1 0 0 0 0,0 1 0 0 0,1-1 0 0 0,0 1 0 0 0,1 0 0 0 0,-1 16 0 0 0,2-11 0 0 0,0 0 0 0 0,1 0 0 0 0,1 0 0 0 0,0-1 0 0 0,1 1 0 0 0,7 18 0 0 0,-9-29 18 0 0,1 0 0 0 0,0 0-1 0 0,0 0 1 0 0,0 0 0 0 0,0-1-1 0 0,1 1 1 0 0,-1-1-1 0 0,1 1 1 0 0,0-1 0 0 0,0 0-1 0 0,0 0 1 0 0,1-1 0 0 0,-1 1-1 0 0,1-1 1 0 0,-1 1 0 0 0,1-1-1 0 0,0 0 1 0 0,0 0 0 0 0,5 1-1 0 0,-6-2 15 0 0,0 0 0 0 0,0-1 0 0 0,0 1 0 0 0,0-1 0 0 0,0 0 0 0 0,0 0 0 0 0,0 0 0 0 0,0 0 0 0 0,0 0-1 0 0,0-1 1 0 0,0 1 0 0 0,-1-1 0 0 0,1 0 0 0 0,0 0 0 0 0,0 0 0 0 0,0 0 0 0 0,-1-1 0 0 0,1 1 0 0 0,0-1 0 0 0,-1 1 0 0 0,1-1-1 0 0,-1 0 1 0 0,0 0 0 0 0,0 0 0 0 0,0 0 0 0 0,0 0 0 0 0,0-1 0 0 0,2-2 0 0 0,5-9 30 0 0,-1-1 1 0 0,-1 0-1 0 0,0 0 1 0 0,-1 0-1 0 0,-1-1 1 0 0,0 1-1 0 0,-1-1 1 0 0,3-23-1 0 0,-1-18 32 0 0,-1-59 0 0 0,-5 108-87 0 0,-2-239 138 0 0,-1 70 310 0 0,6 264-68 0 0,3 0 0 0 0,5-1 0 0 0,39 158 0 0 0,16-32-7111 0 0,-57-187 728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10135 0 0,'0'0'464'0'0,"13"6"168"0"0,-11-5-438 0 0,1 0-1 0 0,0 1 0 0 0,1-1 0 0 0,-1 0 0 0 0,0 0 0 0 0,0-1 1 0 0,0 1-1 0 0,1-1 0 0 0,-1 0 0 0 0,0 0 0 0 0,0 0 1 0 0,1 0-1 0 0,-1 0 0 0 0,0-1 0 0 0,0 1 0 0 0,0-1 0 0 0,1 0 1 0 0,-1 0-1 0 0,0 0 0 0 0,0 0 0 0 0,0-1 0 0 0,0 1 1 0 0,-1-1-1 0 0,1 0 0 0 0,0 0 0 0 0,2-2 0 0 0,5-6 222 0 0,3-2-89 0 0,-1-2-1 0 0,21-26 1 0 0,-31 35-294 0 0,1 0-1 0 0,-1 1 0 0 0,0-1 1 0 0,0 0-1 0 0,-1-1 1 0 0,0 1-1 0 0,1 0 0 0 0,-2 0 1 0 0,1 0-1 0 0,-1-1 1 0 0,1 1-1 0 0,-2 0 0 0 0,1-1 1 0 0,0 1-1 0 0,-1 0 1 0 0,0 0-1 0 0,0-1 0 0 0,-1 1 1 0 0,0 0-1 0 0,1 0 0 0 0,-5-6 1 0 0,4 9 24 0 0,1 1-1 0 0,-1-1 1 0 0,0 1 0 0 0,0 0 0 0 0,0 0-1 0 0,0 0 1 0 0,0 0 0 0 0,0 0 0 0 0,0 0-1 0 0,0 1 1 0 0,0-1 0 0 0,-3 0 0 0 0,4 1-40 0 0,-2-1 15 0 0,1 1 0 0 0,-1 0 0 0 0,1-1 0 0 0,0 1 0 0 0,-1 0 0 0 0,1 0-1 0 0,-1 1 1 0 0,1-1 0 0 0,0 0 0 0 0,-1 1 0 0 0,1 0 0 0 0,0-1 0 0 0,-1 1 0 0 0,1 0 0 0 0,0 0-1 0 0,0 0 1 0 0,0 0 0 0 0,0 1 0 0 0,0-1 0 0 0,0 1 0 0 0,0-1 0 0 0,0 1 0 0 0,1-1 0 0 0,-1 1-1 0 0,0 0 1 0 0,1 0 0 0 0,-1 0 0 0 0,1 0 0 0 0,0 0 0 0 0,0 0 0 0 0,0 0 0 0 0,0 1 0 0 0,0-1-1 0 0,0 0 1 0 0,0 5 0 0 0,0 1 42 0 0,1 0 0 0 0,0 0-1 0 0,1 0 1 0 0,-1 0 0 0 0,2 0 0 0 0,-1 0-1 0 0,1 0 1 0 0,5 15 0 0 0,2 0 99 0 0,20 36 1 0 0,-23-50-153 0 0,-1-1 0 0 0,1 1 1 0 0,0-1-1 0 0,1 0 0 0 0,0-1 0 0 0,0 0 0 0 0,1 0 0 0 0,11 8 1 0 0,-15-12-227 0 0,0 0 1 0 0,1 0 0 0 0,-1-1-1 0 0,1 0 1 0 0,-1 0 0 0 0,1 0-1 0 0,0 0 1 0 0,0-1 0 0 0,0 0-1 0 0,0 0 1 0 0,0 0 0 0 0,0 0-1 0 0,0-1 1 0 0,0 0 0 0 0,0 0-1 0 0,0 0 1 0 0,0-1 0 0 0,9-1-1 0 0,-2-4-2180 0 0,1-1-3380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 5063 0 0,'-3'-4'9010'0'0,"2"16"-8399"0"0,1 1 1 0 0,1-1 0 0 0,-1 1 0 0 0,2-1 0 0 0,3 17 0 0 0,-1-8-182 0 0,52 200 1196 0 0,-10-49-1585 0 0,-25-84-444 0 0,-1-8-4480 0 0,-16-63-609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35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63 12439 0 0,'-21'-16'2604'0'0,"27"9"2188"0"0,-1 5-4732 0 0,-1 0 0 0 0,0 0 0 0 0,1 1 0 0 0,-1-1 0 0 0,1 1 1 0 0,-1 0-1 0 0,1 0 0 0 0,-1 0 0 0 0,7 1 0 0 0,0-1-33 0 0,15-1-1671 0 0,34 3-1 0 0,-17 0-183 0 0,-30-1 161 0 0</inkml:trace>
  <inkml:trace contextRef="#ctx0" brushRef="#br0" timeOffset="1">328 0 7831 0 0,'0'0'603'0'0,"2"15"-134"0"0,6 37 6712 0 0,7 2-3782 0 0,-11-40-3773 0 0,2-1 0 0 0,-1 0 1 0 0,2 0-1 0 0,0 0 0 0 0,13 17 1 0 0,-16-24-1013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13 214 8751 0 0,'-2'-4'302'0'0,"1"0"0"0"0,-1 0 0 0 0,0 0 0 0 0,1 0 0 0 0,0 0 0 0 0,0 0 0 0 0,0 0 0 0 0,1 0 0 0 0,-1-1 0 0 0,1 1 0 0 0,0 0 0 0 0,0 0 0 0 0,0-1 0 0 0,1 1 0 0 0,1-6 0 0 0,-1 5 144 0 0,1 0-1 0 0,-1 0 1 0 0,1 1-1 0 0,0-1 1 0 0,0 0-1 0 0,1 1 0 0 0,-1-1 1 0 0,1 1-1 0 0,0 0 1 0 0,0 0-1 0 0,1 0 0 0 0,5-5 1 0 0,0 1-248 0 0,0 0 1 0 0,1 0-1 0 0,0 1 0 0 0,0 1 1 0 0,1 0-1 0 0,0 0 0 0 0,0 1 1 0 0,16-6-1 0 0,-17 9-201 0 0,-3-1-48 0 0,0 1 0 0 0,1 0 1 0 0,0 0-1 0 0,-1 1 1 0 0,1 0-1 0 0,0 1 1 0 0,0-1-1 0 0,0 1 0 0 0,0 1 1 0 0,13 2-1 0 0,14 8-2592 0 0,-22-6-583 0 0,10 3-3113 0 0</inkml:trace>
  <inkml:trace contextRef="#ctx0" brushRef="#br0" timeOffset="1">470 215 5527 0 0,'0'0'423'0'0,"7"5"3581"0"0,-4-4-3492 0 0,0 0 0 0 0,0 0 0 0 0,1-1 0 0 0,-1 1-1 0 0,0 0 1 0 0,0-1 0 0 0,1 0 0 0 0,-1 0 0 0 0,0 0 0 0 0,1-1 0 0 0,4 0 0 0 0,-4 0-407 0 0,-1 0 0 0 0,1-1 0 0 0,0 1 0 0 0,-1-1 0 0 0,1 0 0 0 0,-1 0 0 0 0,0 0 0 0 0,0 0 0 0 0,0-1 0 0 0,0 1 0 0 0,0-1 0 0 0,0 0 0 0 0,0 0 0 0 0,-1 0 0 0 0,4-6 0 0 0,-3 4-100 0 0,0 0 0 0 0,-1 0 1 0 0,1 0-1 0 0,-1 0 0 0 0,-1-1 1 0 0,1 1-1 0 0,-1-1 1 0 0,0 1-1 0 0,0-1 0 0 0,0 0 1 0 0,-1 0-1 0 0,0 1 0 0 0,-1-8 1 0 0,1 11 36 0 0,0 0 0 0 0,0 0 0 0 0,-1 0 1 0 0,1 0-1 0 0,-1 0 0 0 0,0 0 0 0 0,0 0 0 0 0,0 0 1 0 0,1 0-1 0 0,-2 0 0 0 0,1 1 0 0 0,0-1 0 0 0,0 0 1 0 0,-1 0-1 0 0,1 1 0 0 0,-1-1 0 0 0,1 1 0 0 0,-1 0 1 0 0,1-1-1 0 0,-1 1 0 0 0,0 0 0 0 0,0 0 0 0 0,0 0 0 0 0,0 0 1 0 0,0 0-1 0 0,0 0 0 0 0,0 1 0 0 0,0-1 0 0 0,0 1 1 0 0,0-1-1 0 0,0 1 0 0 0,0 0 0 0 0,0 0 0 0 0,0 0 1 0 0,0 0-1 0 0,0 0 0 0 0,-4 1 0 0 0,-6 0 221 0 0,1 0-13 0 0,0 1 0 0 0,0-1 0 0 0,-18 7 1 0 0,26-7-210 0 0,-1 0 0 0 0,1 1 0 0 0,0-1 0 0 0,0 1 0 0 0,-1 0 0 0 0,1 0 1 0 0,1 0-1 0 0,-1 1 0 0 0,0-1 0 0 0,0 1 0 0 0,1-1 0 0 0,0 1 0 0 0,-1 0 0 0 0,1 0 0 0 0,-3 5 1 0 0,2-1 47 0 0,0-1 1 0 0,1 0 0 0 0,0 1 0 0 0,0-1-1 0 0,0 1 1 0 0,1 0 0 0 0,0 0 0 0 0,0-1 0 0 0,1 1-1 0 0,0 0 1 0 0,0 0 0 0 0,1 8 0 0 0,1-6 18 0 0,0 0 1 0 0,0 0-1 0 0,1 0 1 0 0,0-1-1 0 0,0 1 1 0 0,1-1-1 0 0,0 0 1 0 0,10 14-1 0 0,-9-14-138 0 0,1-1 0 0 0,0 0 0 0 0,1 0 0 0 0,0 0 0 0 0,0-1 0 0 0,0 1 0 0 0,1-2 0 0 0,11 7 0 0 0,-13-8-184 0 0,1-1 0 0 0,-1 0-1 0 0,1-1 1 0 0,0 1 0 0 0,-1-1-1 0 0,1-1 1 0 0,0 1-1 0 0,1-1 1 0 0,-1 0 0 0 0,0-1-1 0 0,11 0 1 0 0,-13-1-300 0 0,1 0 0 0 0,0 0 0 0 0,-1-1 1 0 0,1 0-1 0 0,-1 0 0 0 0,8-4 0 0 0,-9 5 188 0 0,12-7-1206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13823 0 0,'8'26'724'0'0,"7"36"0"0"0,2 9-525 0 0,28 69 5206 0 0,-35-112-2437 0 0,-14-69-1509 0 0,-2-39-1202 0 0,6 41-257 0 0,-1 17 0 0 0,1 0 0 0 0,1 1 0 0 0,1-1 0 0 0,5-24 0 0 0,-3 31-1102 0 0,0 0 0 0 0,13-28 0 0 0,-13 36 413 0 0,0 0 1 0 0,0 0-1 0 0,0 0 1 0 0,1 0-1 0 0,0 1 1 0 0,1 0-1 0 0,8-8 1 0 0,-5 7-5602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10135 0 0,'22'189'11154'0'0,"-21"-173"-11029"0"0,3 43 1025 0 0,-4-58-699 0 0,7-22-99 0 0,18-83-572 0 0,-10 38-615 0 0,5-17-655 0 0,-19 81 1444 0 0,0-1-1 0 0,1 0 1 0 0,-1 0 0 0 0,1 1 0 0 0,-1-1 0 0 0,5-3 0 0 0,0-1 65 0 0,-5 7 7 0 0,-1 1 0 0 0,1-1 0 0 0,0 0-1 0 0,0 1 1 0 0,0-1 0 0 0,0 1 0 0 0,0-1 0 0 0,0 1 0 0 0,-1-1 0 0 0,1 1 0 0 0,0 0 0 0 0,0 0 0 0 0,0 1 0 0 0,2 1 90 0 0,0 1 0 0 0,-1-1 0 0 0,0 1 0 0 0,1 0 0 0 0,-1 0 0 0 0,-1 0 0 0 0,1 0 0 0 0,-1 0 0 0 0,2 5 1 0 0,4 43 354 0 0,-1-13-65 0 0,-1-7-140 0 0,-3-19-93 0 0,0-1 1 0 0,1 1-1 0 0,4 12 1 0 0,-6-24-110 0 0,22-9 128 0 0,-17 1-174 0 0,0-1-1 0 0,0 1 1 0 0,-1-1 0 0 0,0 0-1 0 0,0 0 1 0 0,-1-1 0 0 0,5-12-1 0 0,6-12 10 0 0,18-42-108 0 0,-24 53 40 0 0,0 1 0 0 0,2-1 0 0 0,14-21 0 0 0,-23 40 61 0 0,0 1 0 0 0,0-1 0 0 0,0 1 0 0 0,0 0 0 0 0,0 0 0 0 0,1 0 0 0 0,-1 0 0 0 0,1 0 0 0 0,-1 0 0 0 0,1 1 0 0 0,3-2 0 0 0,-5 2 18 0 0,0 1-1 0 0,0 0 1 0 0,0 0 0 0 0,-1 0 0 0 0,1 1-1 0 0,0-1 1 0 0,0 0 0 0 0,0 0 0 0 0,0 0-1 0 0,-1 1 1 0 0,1-1 0 0 0,0 0 0 0 0,0 1-1 0 0,0-1 1 0 0,-1 0 0 0 0,1 1 0 0 0,0-1 0 0 0,-1 1-1 0 0,1-1 1 0 0,0 1 0 0 0,-1 0 0 0 0,1-1-1 0 0,0 2 1 0 0,13 17 374 0 0,-13-17-354 0 0,12 21 180 0 0,-2 1 0 0 0,0 0 0 0 0,11 41 0 0 0,-12-35-2188 0 0,25 54 0 0 0,-28-72 241 0 0,-1-2-277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0,'0'1'3603'0'0,"10"17"5538"0"0,-1 1-4324 0 0,2 5-3408 0 0,4 12-4821 0 0,-6-15 224 0 0,-4-9-2910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20 126 9215 0 0,'-3'-11'-17'0'0,"-2"-1"1039"0"0,1-1 0 0 0,-2-17 1 0 0,5 26-737 0 0,1 1 0 0 0,-1 0 0 0 0,1-1 0 0 0,0 1 0 0 0,0-1 0 0 0,1 1 0 0 0,-1-1 0 0 0,1 1 0 0 0,0-1 1 0 0,0 1-1 0 0,0 0 0 0 0,0-1 0 0 0,3-5 0 0 0,-3 9-335 0 0,-1-1 0 0 0,1 1 0 0 0,0-1 0 0 0,-1 1 0 0 0,1-1 0 0 0,0 1 0 0 0,0-1 0 0 0,-1 1 0 0 0,1 0 0 0 0,0-1 0 0 0,0 1 0 0 0,0 0 0 0 0,-1 0 0 0 0,1 0 0 0 0,0 0 0 0 0,0-1 0 0 0,0 1 0 0 0,0 0 0 0 0,1 1 0 0 0,14 1-1396 0 0,-9 1 1070 0 0,0 1 0 0 0,0 0 0 0 0,-1 1 0 0 0,0-1 0 0 0,0 1 0 0 0,0 0 0 0 0,0 1 0 0 0,-1-1 0 0 0,0 1 0 0 0,7 11 0 0 0,4 7 675 0 0,18 41 1 0 0,-21-39 568 0 0,-2-5 242 0 0,-2 1-1 0 0,-1 0 1 0 0,0 1-1 0 0,-2 0 1 0 0,0 0-1 0 0,-2 0 1 0 0,-1 1-1 0 0,0-1 1 0 0,-2 46-1 0 0,4-31 578 0 0,-1-53-1424 0 0,15-37-10 0 0,-8 25-296 0 0,9-40 1 0 0,-13 35-217 0 0,13-49-618 0 0,-17 69 668 0 0,1 1 1 0 0,1-1-1 0 0,0 1 0 0 0,11-17 1 0 0,-13 24 197 0 0,0 0 0 0 0,0 1 0 0 0,0 0 0 0 0,0 0 0 0 0,0 0 0 0 0,1 0 0 0 0,4-3 0 0 0,-7 5 131 0 0,1 2-74 0 0,-1 1-1 0 0,1-1 1 0 0,-1 0 0 0 0,0 1-1 0 0,0-1 1 0 0,0 1 0 0 0,1-1-1 0 0,-1 1 1 0 0,1 2 0 0 0,4 10 162 0 0,0 0 0 0 0,-1 0 0 0 0,0 1 1 0 0,4 25-1 0 0,0-2-69 0 0,-4-16-82 0 0,30 92 17 0 0,-29-99-66 0 0,0 0-1 0 0,1-1 1 0 0,1 0-1 0 0,0-1 1 0 0,16 21-1 0 0,-21-30-2 0 0,0-1-1 0 0,1 1 1 0 0,0-1-1 0 0,0 0 0 0 0,0 0 1 0 0,0 0-1 0 0,0 0 0 0 0,1-1 1 0 0,-1 0-1 0 0,1 1 1 0 0,-1-2-1 0 0,1 1 0 0 0,0 0 1 0 0,8 0-1 0 0,-6-1 11 0 0,1 0-1 0 0,0-1 1 0 0,-1 0 0 0 0,1 0-1 0 0,-1-1 1 0 0,1 0 0 0 0,-1-1-1 0 0,1 1 1 0 0,8-4 0 0 0,-7 2-3 0 0,0-1 0 0 0,0 0 0 0 0,-1 0 0 0 0,0-1 0 0 0,1 0 0 0 0,-2 0 0 0 0,1-1 0 0 0,0 0 0 0 0,-1 0 0 0 0,0-1 0 0 0,-1 1 0 0 0,0-2 0 0 0,0 1 0 0 0,0-1 0 0 0,-1 0 0 0 0,5-9 0 0 0,-6 7-59 0 0,0 0 1 0 0,0 0-1 0 0,-1 0 0 0 0,0-1 1 0 0,-1 0-1 0 0,1-12 0 0 0,-3 18 22 0 0,0-1 0 0 0,0 1 0 0 0,-1-1 0 0 0,1 1 0 0 0,-1 0 0 0 0,-1-1 0 0 0,1 1 0 0 0,-1 0 0 0 0,1 0 0 0 0,-2 0 0 0 0,1 0 0 0 0,0 0 0 0 0,-1 0 0 0 0,-4-5 0 0 0,2 4-8 0 0,0 0 1 0 0,0 0-1 0 0,-1 0 0 0 0,0 1 0 0 0,0 0 1 0 0,-1 0-1 0 0,1 1 0 0 0,-1 0 0 0 0,-13-7 0 0 0,18 10 38 0 0,-1 0-1 0 0,1 0 0 0 0,-1 0 1 0 0,1 0-1 0 0,-1 1 0 0 0,1-1 1 0 0,-1 1-1 0 0,1-1 1 0 0,-1 1-1 0 0,0 0 0 0 0,1 0 1 0 0,-1 0-1 0 0,1 1 0 0 0,-1-1 1 0 0,0 0-1 0 0,1 1 0 0 0,-1 0 1 0 0,1-1-1 0 0,0 1 0 0 0,-1 0 1 0 0,1 0-1 0 0,-1 1 0 0 0,1-1 1 0 0,0 0-1 0 0,0 1 0 0 0,0 0 1 0 0,0-1-1 0 0,0 1 0 0 0,0 0 1 0 0,0 0-1 0 0,1 0 0 0 0,-1 0 1 0 0,-1 4-1 0 0,-2 1 112 0 0,2 1 1 0 0,-1-1-1 0 0,1 1 0 0 0,0 0 1 0 0,1 0-1 0 0,-1 0 0 0 0,2 0 0 0 0,-1 1 1 0 0,1-1-1 0 0,1 1 0 0 0,-1-1 1 0 0,1 0-1 0 0,1 1 0 0 0,0-1 0 0 0,0 1 1 0 0,3 10-1 0 0,-2-12-33 0 0,0 0 1 0 0,0-1-1 0 0,1 1 0 0 0,0-1 1 0 0,1 1-1 0 0,-1-1 0 0 0,1 0 0 0 0,0 0 1 0 0,0-1-1 0 0,1 1 0 0 0,0-1 1 0 0,0 0-1 0 0,0 0 0 0 0,1-1 1 0 0,-1 1-1 0 0,1-1 0 0 0,0 0 0 0 0,0-1 1 0 0,12 5-1 0 0,-2-2-32 0 0,-1-2 0 0 0,1 0 1 0 0,0-1-1 0 0,1-1 0 0 0,-1 0 0 0 0,0-1 0 0 0,1-1 0 0 0,21-2 1 0 0,18-5-417 0 0,59-15 1 0 0,-64 11-625 0 0,5 0-695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18 14999 0 0,'-18'-8'622'0'0,"15"6"-531"0"0,1 1 1 0 0,-1 0-1 0 0,0 0 0 0 0,0 0 0 0 0,0 0 0 0 0,1 0 0 0 0,-1 0 0 0 0,0 1 0 0 0,0 0 0 0 0,-6-1 0 0 0,-1 2 87 0 0,-1 0 1 0 0,0 1-1 0 0,1 0 0 0 0,-1 0 0 0 0,1 1 1 0 0,0 0-1 0 0,-1 1 0 0 0,2 0 0 0 0,-1 1 0 0 0,0 0 1 0 0,1 1-1 0 0,0 0 0 0 0,0 0 0 0 0,1 1 1 0 0,0 0-1 0 0,0 0 0 0 0,-8 10 0 0 0,7-1-178 0 0,8-15-1 0 0,1-1-1 0 0,0 0 1 0 0,0 1 0 0 0,-1-1-1 0 0,1 0 1 0 0,0 1 0 0 0,0-1-1 0 0,0 1 1 0 0,0-1 0 0 0,-1 0-1 0 0,1 1 1 0 0,0-1 0 0 0,0 1-1 0 0,0-1 1 0 0,0 0 0 0 0,0 1-1 0 0,0-1 1 0 0,0 1-1 0 0,0-1 1 0 0,0 0 0 0 0,0 1-1 0 0,0-1 1 0 0,1 1 0 0 0,-1-1-1 0 0,0 0 1 0 0,0 1 0 0 0,0-1-1 0 0,0 1 1 0 0,1-1 0 0 0,-1 0-1 0 0,0 1 1 0 0,0-1 0 0 0,1 0-1 0 0,-1 0 1 0 0,0 1-1 0 0,0-1 1 0 0,1 0 0 0 0,0 1-1 0 0,0-1-5 0 0,4 7 5 0 0,2-1 0 0 0,-1 0 0 0 0,1-1-1 0 0,0 0 1 0 0,14 9 0 0 0,-1-4 3 0 0,23 9-1 0 0,-16-9 36 0 0,-15-7 91 0 0,1 2-1 0 0,-1 0 0 0 0,0 0 1 0 0,16 11-1 0 0,-26-15-75 0 0,1 1 1 0 0,-1-1-1 0 0,0 1 0 0 0,0 0 0 0 0,-1-1 0 0 0,1 1 0 0 0,0 0 1 0 0,0 0-1 0 0,-1 0 0 0 0,0 1 0 0 0,1-1 0 0 0,-1 0 0 0 0,0 1 1 0 0,0-1-1 0 0,0 0 0 0 0,0 1 0 0 0,0-1 0 0 0,-1 1 0 0 0,1-1 1 0 0,-1 1-1 0 0,0-1 0 0 0,0 1 0 0 0,0 0 0 0 0,0-1 0 0 0,0 1 1 0 0,0-1-1 0 0,-1 1 0 0 0,0 3 0 0 0,-1 0 97 0 0,-1 1 0 0 0,1 0 0 0 0,-2-1 0 0 0,1 0 0 0 0,-1 0 0 0 0,-6 9 0 0 0,-30 32 432 0 0,39-47-577 0 0,-2 4 28 0 0,-12 12 31 0 0,1 0 0 0 0,-2-1 0 0 0,0-1 0 0 0,-19 13 0 0 0,34-27-117 0 0,0 1 1 0 0,1-1-1 0 0,-1 1 0 0 0,1-1 0 0 0,-1 1 1 0 0,0-1-1 0 0,1 0 0 0 0,-1 1 0 0 0,0-1 1 0 0,1 0-1 0 0,-1 1 0 0 0,0-1 1 0 0,0 0-1 0 0,1 0 0 0 0,-1 0 0 0 0,0 0 1 0 0,0 0-1 0 0,1 0 0 0 0,-1 0 0 0 0,0 0 1 0 0,0 0-1 0 0,1 0 0 0 0,-1 0 0 0 0,0-1 1 0 0,0 1-1 0 0,1 0 0 0 0,-1 0 0 0 0,0-1 1 0 0,1 1-1 0 0,-2-1 0 0 0,2 0-162 0 0,-1 0 0 0 0,1 0 0 0 0,-1 0 0 0 0,1 0 0 0 0,-1-1-1 0 0,1 1 1 0 0,0 0 0 0 0,0 0 0 0 0,-1 0 0 0 0,1 0 0 0 0,0-1 0 0 0,0 1-1 0 0,0 0 1 0 0,0 0 0 0 0,0 0 0 0 0,1-1 0 0 0,-1 1 0 0 0,1-1 0 0 0,1-6-1025 0 0,0-1 1 0 0,1 2-1 0 0,7-15 1 0 0,-5 11 556 0 0,9-19-1274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5063 0 0,'19'-62'1183'0'0,"-4"22"8644"0"0,-14 42-9593 0 0,-1 0 1 0 0,1 0-1 0 0,0-1 0 0 0,-1 1 1 0 0,1 0-1 0 0,0 0 1 0 0,0 0-1 0 0,2 2 1 0 0,3 6 96 0 0,17 51 847 0 0,23 99 0 0 0,-14-41-915 0 0,-11-46-321 0 0,2 8-987 0 0,49 115 0 0 0,-63-178-773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33 261 3223 0 0,'-16'-28'-824'0'0,"13"21"2275"0"0,0 0 1 0 0,1 1-1 0 0,-1-1 0 0 0,-1-10 0 0 0,4 14-685 0 0,-1 0 0 0 0,1 0 0 0 0,0-1 0 0 0,0 1 0 0 0,0 0 0 0 0,0 0 0 0 0,1 0 0 0 0,-1-1 0 0 0,1 1-1 0 0,0 0 1 0 0,1-5 0 0 0,0 5-439 0 0,0 0 1 0 0,-1 0-1 0 0,1 0 0 0 0,0 0 0 0 0,1 0 0 0 0,-1 1 0 0 0,4-5 0 0 0,-1 3-146 0 0,0 1-1 0 0,1-1 1 0 0,-1 1-1 0 0,1 0 1 0 0,-1 0-1 0 0,1 1 1 0 0,0-1-1 0 0,0 1 1 0 0,7-1 0 0 0,3 0-143 0 0,1 0 0 0 0,19-1 0 0 0,-21 3-457 0 0,0 0 0 0 0,-1 1-1 0 0,1 1 1 0 0,-1 0 0 0 0,1 1 0 0 0,21 6 0 0 0,-17-2-2167 0 0,0 0-4102 0 0</inkml:trace>
  <inkml:trace contextRef="#ctx0" brushRef="#br0" timeOffset="1">407 201 1375 0 0,'2'1'543'0'0,"1"2"276"0"0,1-1 0 0 0,-1 0 1 0 0,0 0-1 0 0,1 0 0 0 0,0-1 0 0 0,-1 0 0 0 0,1 1 0 0 0,0-1 0 0 0,0 0 1 0 0,0-1-1 0 0,-1 1 0 0 0,1-1 0 0 0,0 1 0 0 0,7-2 0 0 0,-5 1-463 0 0,0-1 0 0 0,0 0 0 0 0,0-1 0 0 0,0 0 0 0 0,0 0 0 0 0,0 0 0 0 0,0-1 0 0 0,9-5 0 0 0,-7 3-351 0 0,0-1 1 0 0,-1 1-1 0 0,0-1 0 0 0,0 0 1 0 0,-1-1-1 0 0,0 1 0 0 0,0-2 0 0 0,0 1 1 0 0,-1 0-1 0 0,0-1 0 0 0,0 0 1 0 0,-1 0-1 0 0,4-10 0 0 0,-7 15 26 0 0,0 0 0 0 0,0 0 0 0 0,-1-1 0 0 0,1 1 0 0 0,-1 0-1 0 0,1 0 1 0 0,-1-1 0 0 0,0 1 0 0 0,0 0 0 0 0,-1 0 0 0 0,1-1 0 0 0,-1 1 0 0 0,1 0-1 0 0,-1 0 1 0 0,0 0 0 0 0,0 0 0 0 0,0 0 0 0 0,-4-5 0 0 0,4 5 55 0 0,-1 1 0 0 0,0 0-1 0 0,0 0 1 0 0,0 0 0 0 0,0 0 0 0 0,-1 0 0 0 0,1 0 0 0 0,0 1 0 0 0,-1-1 0 0 0,1 1-1 0 0,-1 0 1 0 0,0-1 0 0 0,1 1 0 0 0,-1 0 0 0 0,0 1 0 0 0,0-1 0 0 0,0 0 0 0 0,1 1 0 0 0,-1 0-1 0 0,0-1 1 0 0,-4 2 0 0 0,2-1-7 0 0,0 0 0 0 0,0 1-1 0 0,0 0 1 0 0,0 0 0 0 0,1 0-1 0 0,-1 0 1 0 0,0 1 0 0 0,1 0-1 0 0,-1 0 1 0 0,1 0 0 0 0,-1 1-1 0 0,1-1 1 0 0,0 1 0 0 0,0 0-1 0 0,0 0 1 0 0,1 0 0 0 0,-1 1-1 0 0,1 0 1 0 0,-1-1 0 0 0,1 1-1 0 0,0 0 1 0 0,1 0-1 0 0,-1 1 1 0 0,1-1 0 0 0,0 1-1 0 0,0-1 1 0 0,0 1 0 0 0,0 0-1 0 0,1-1 1 0 0,0 1 0 0 0,0 0-1 0 0,0 0 1 0 0,1 0 0 0 0,0 0-1 0 0,0 0 1 0 0,0 0 0 0 0,1 7-1 0 0,1 2-89 0 0,1-1-1 0 0,1 0 1 0 0,0 0-1 0 0,1 0 1 0 0,0-1-1 0 0,0 1 0 0 0,2-1 1 0 0,-1 0-1 0 0,2-1 1 0 0,-1 0-1 0 0,2 0 0 0 0,-1 0 1 0 0,2-1-1 0 0,-1-1 1 0 0,1 1-1 0 0,1-2 0 0 0,-1 1 1 0 0,1-1-1 0 0,1-1 1 0 0,0 0-1 0 0,0-1 0 0 0,17 7 1 0 0,-24-11-760 0 0,1-1-1 0 0,-1 0 1 0 0,0 0 0 0 0,1 0 0 0 0,-1-1-1 0 0,10 1 1 0 0,1-3-5729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3679 0 0,'0'16'637'0'0,"5"25"0"0"0,12 36 8829 0 0,-10-51-7652 0 0,6 16 664 0 0,28 64 0 0 0,-25-67-1244 0 0,-1-11 1622 0 0,-11-48-2236 0 0,10-89-315 0 0,12-76-990 0 0,-25 176 563 0 0,1 1-1 0 0,0-1 1 0 0,0 1-1 0 0,1-1 1 0 0,0 1-1 0 0,8-15 1 0 0,-9 20 45 0 0,-1 0 0 0 0,2 0-1 0 0,-1 0 1 0 0,0 0 0 0 0,1 0 0 0 0,-1 0 0 0 0,1 1 0 0 0,0-1 0 0 0,0 1 0 0 0,0-1-1 0 0,0 1 1 0 0,0 0 0 0 0,1 1 0 0 0,-1-1 0 0 0,1 0 0 0 0,-1 1 0 0 0,1 0 0 0 0,4-1-1 0 0,-2 1 46 0 0,1 0-1 0 0,-1 1 0 0 0,1 0 0 0 0,-1 0 0 0 0,1 0 0 0 0,-1 1 0 0 0,1 0 0 0 0,-1 0 0 0 0,0 1 0 0 0,8 2 1 0 0,5 4-219 0 0,35 19 0 0 0,-36-17 132 0 0,32 14 0 0 0,-40-21 119 0 0,-4 0 0 0 0,0-1 0 0 0,0 0 0 0 0,0 0 0 0 0,0 0 0 0 0,0-1 0 0 0,0 0 0 0 0,1 0 0 0 0,-1 0 0 0 0,1-1 0 0 0,-1 0 0 0 0,0 0 0 0 0,8-2 0 0 0,-8 1 7 0 0,0-1 0 0 0,0 1 0 0 0,0-1-1 0 0,0-1 1 0 0,-1 1 0 0 0,1-1 0 0 0,-1 0 0 0 0,11-7 0 0 0,-15 8-4 0 0,1 1 1 0 0,0-1 0 0 0,-1 0 0 0 0,1 0 0 0 0,-1 0 0 0 0,1 0 0 0 0,-1 0 0 0 0,0 0 0 0 0,0 0-1 0 0,0 0 1 0 0,0-1 0 0 0,0 1 0 0 0,0 0 0 0 0,-1-1 0 0 0,1 1 0 0 0,-1 0 0 0 0,0-1 0 0 0,1 1 0 0 0,-1-1-1 0 0,0 1 1 0 0,-1 0 0 0 0,1-1 0 0 0,0 1 0 0 0,-1-1 0 0 0,0-3 0 0 0,0 4 19 0 0,0 0 1 0 0,0 0-1 0 0,1 0 1 0 0,-1 0-1 0 0,0 1 1 0 0,-1-1-1 0 0,1 0 1 0 0,0 1-1 0 0,-1-1 1 0 0,1 0-1 0 0,0 1 1 0 0,-1 0-1 0 0,0-1 1 0 0,1 1-1 0 0,-1 0 1 0 0,0 0-1 0 0,0 0 1 0 0,1 0-1 0 0,-1 0 1 0 0,0 0-1 0 0,0 0 1 0 0,0 1-1 0 0,0-1 1 0 0,0 1-1 0 0,0-1 1 0 0,-1 1-1 0 0,1 0 1 0 0,-4 0-1 0 0,3 0 35 0 0,0 0 0 0 0,1 0 0 0 0,-1 1 0 0 0,0-1 1 0 0,0 1-1 0 0,0-1 0 0 0,1 1 0 0 0,-1 0 0 0 0,0 0 0 0 0,0 0 0 0 0,1 1 0 0 0,-1-1 0 0 0,1 1 0 0 0,0-1 1 0 0,-1 1-1 0 0,1 0 0 0 0,0 0 0 0 0,0 0 0 0 0,0 0 0 0 0,-3 4 0 0 0,0 3 18 0 0,1 0-1 0 0,-1 1 1 0 0,2 0 0 0 0,-1 0-1 0 0,2 0 1 0 0,-1 1-1 0 0,1-1 1 0 0,1 1 0 0 0,-1 15-1 0 0,2-5 82 0 0,1 0 0 0 0,0 0 0 0 0,9 37 0 0 0,-7-46-539 0 0,1 0 0 0 0,0 0 0 0 0,0-1 0 0 0,1 0 0 0 0,0 0 0 0 0,1 0 0 0 0,10 14 0 0 0,-12-19 118 0 0,1-1 0 0 0,0 0 0 0 0,-1 0 0 0 0,1 0 0 0 0,1 0 0 0 0,-1 0 0 0 0,1-1 0 0 0,0 0 0 0 0,0-1 0 0 0,0 1 0 0 0,0-1 0 0 0,1 0 0 0 0,-1-1 0 0 0,9 3 0 0 0,3-2-1576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72 7831 0 0,'0'-6'228'0'0,"-1"1"-1"0"0,0 0 0 0 0,-1-1 1 0 0,0 1-1 0 0,-4-10 0 0 0,6 13 195 0 0,-1 0 0 0 0,0 0-1 0 0,0 0 1 0 0,-1 0-1 0 0,1 0 1 0 0,0 1-1 0 0,-1-1 1 0 0,1 0-1 0 0,-1 0 1 0 0,1 1 0 0 0,-1-1-1 0 0,0 1 1 0 0,0 0-1 0 0,0-1 1 0 0,0 1-1 0 0,-3-2 1 0 0,3 3-319 0 0,1 0 0 0 0,-1 0 0 0 0,1 0 0 0 0,0 0 0 0 0,-1 0 0 0 0,1 1 0 0 0,-1-1 0 0 0,1 0 0 0 0,0 1 0 0 0,-1-1 0 0 0,1 1 1 0 0,0-1-1 0 0,-1 1 0 0 0,1 0 0 0 0,0-1 0 0 0,0 1 0 0 0,0 0 0 0 0,-1 0 0 0 0,1 0 0 0 0,0 0 0 0 0,0 0 0 0 0,0 0 0 0 0,1 0 0 0 0,-1 0 0 0 0,0 0 0 0 0,0 1 0 0 0,1-1 0 0 0,-1 0 0 0 0,0 0 0 0 0,0 2 1 0 0,-3 6 53 0 0,1 0 0 0 0,0 0 0 0 0,-3 11 0 0 0,5-16-47 0 0,-2 8-18 0 0,1 0-1 0 0,0 0 1 0 0,1 1 0 0 0,0-1-1 0 0,1 0 1 0 0,0 0-1 0 0,1 1 1 0 0,1-1 0 0 0,-1 0-1 0 0,7 19 1 0 0,-6-24-97 0 0,1 0 1 0 0,-1 1 0 0 0,1-2-1 0 0,1 1 1 0 0,0 0 0 0 0,-1-1-1 0 0,2 0 1 0 0,-1 0 0 0 0,1 0-1 0 0,0 0 1 0 0,0-1 0 0 0,1 1-1 0 0,-1-2 1 0 0,1 1 0 0 0,0 0-1 0 0,1-1 1 0 0,-1 0 0 0 0,10 4 0 0 0,-11-7-190 0 0,-1 1 1 0 0,1-1 0 0 0,0 0 0 0 0,-1-1-1 0 0,1 1 1 0 0,0-1 0 0 0,0 0 0 0 0,0 0-1 0 0,-1 0 1 0 0,1-1 0 0 0,0 1 0 0 0,0-1-1 0 0,-1 0 1 0 0,1-1 0 0 0,7-2 0 0 0,2-5-1177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36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10 10367 0 0,'-5'-10'1120'0'0,"8"16"-1264"0"0,1 0 80 0 0,2 1-40 0 0,1-1-8 0 0,1 0 0 0 0</inkml:trace>
  <inkml:trace contextRef="#ctx0" brushRef="#br0" timeOffset="1">356 30 5063 0 0,'0'0'232'0'0,"-15"11"420"0"0,-32 18 11004 0 0,38-23-10151 0 0,-1 1-1 0 0,-14 16 1 0 0,20-20-1387 0 0,1 0 0 0 0,0 0 0 0 0,0 1 0 0 0,1-1 0 0 0,-1 1 0 0 0,1 0 0 0 0,0 0 0 0 0,0 0 0 0 0,0 0 0 0 0,0 0 0 0 0,1 0 0 0 0,-1 1 0 0 0,1-1 0 0 0,1 0 0 0 0,-1 1 0 0 0,0-1 0 0 0,1 0 0 0 0,0 1 0 0 0,0-1 0 0 0,0 1 0 0 0,1-1 0 0 0,1 8 0 0 0,0-5-49 0 0,0 0 0 0 0,1 0-1 0 0,0 0 1 0 0,0 0 0 0 0,1-1 0 0 0,0 1-1 0 0,0-1 1 0 0,0 0 0 0 0,1 0 0 0 0,0 0-1 0 0,0-1 1 0 0,1 0 0 0 0,-1 0 0 0 0,1 0-1 0 0,11 7 1 0 0,-10-8-322 0 0,1 0-1 0 0,0 0 1 0 0,0-1 0 0 0,1 0-1 0 0,-1 0 1 0 0,0-1 0 0 0,1 0-1 0 0,0 0 1 0 0,-1-1 0 0 0,1 0-1 0 0,0-1 1 0 0,0 0 0 0 0,11-2-1 0 0,-5 0-2353 0 0,0-2-4739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26 1839 0 0,'0'0'83'0'0,"-2"-1"-6"0"0,1 1 280 0 0,0 0-1 0 0,0 0 1 0 0,0-1-1 0 0,1 1 1 0 0,-1 0-1 0 0,0-1 0 0 0,0 1 1 0 0,0 0-1 0 0,1-1 1 0 0,-1 1-1 0 0,0-1 0 0 0,0 1 1 0 0,1-1-1 0 0,-1 1 1 0 0,0-1-1 0 0,1 0 0 0 0,-1 1 1 0 0,1-1-1 0 0,-1 0 1 0 0,1 1-1 0 0,-1-1 0 0 0,1 0 1 0 0,-1 0-1 0 0,1 0 1 0 0,-1-1-1 0 0,1 1-129 0 0,0 1 0 0 0,1-1 0 0 0,-1 1 0 0 0,0-1 0 0 0,0 0 0 0 0,1 1 0 0 0,-1-1 0 0 0,0 1 0 0 0,1-1 0 0 0,-1 1 0 0 0,0-1 0 0 0,1 1 0 0 0,-1-1-1 0 0,1 1 1 0 0,-1 0 0 0 0,1-1 0 0 0,0 0 0 0 0,1 1-83 0 0,0 0-1 0 0,0 0 0 0 0,0 0 1 0 0,0 0-1 0 0,0 1 0 0 0,0-1 1 0 0,0 0-1 0 0,0 1 0 0 0,-1-1 1 0 0,1 1-1 0 0,0 0 0 0 0,0 0 1 0 0,2 1-1 0 0,6 4 171 0 0,0 1 0 0 0,-1 0 0 0 0,0 1 0 0 0,0 0 0 0 0,-1 0 0 0 0,14 18 1 0 0,-13-13-18 0 0,0-1 0 0 0,-1 1 1 0 0,10 20-1 0 0,-15-27-234 0 0,-1 0 0 0 0,0 0 0 0 0,0 0 0 0 0,0 0 0 0 0,-1 0 0 0 0,1 0 0 0 0,-1 1 0 0 0,-1-1 0 0 0,1 0 0 0 0,-2 13 0 0 0,-1-4 38 0 0,2-12-80 0 0,0 1 0 0 0,-1 0-1 0 0,0-1 1 0 0,1 1 0 0 0,-1-1-1 0 0,-1 1 1 0 0,1-1 0 0 0,0 1-1 0 0,-1-1 1 0 0,0 0 0 0 0,-2 4 0 0 0,-4 5-88 0 0,6-8-122 0 0,-1 1-1 0 0,0-1 1 0 0,0 0 0 0 0,0 0-1 0 0,-1-1 1 0 0,1 1 0 0 0,-6 3-1 0 0,1-3-1482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208 102 5983 0 0,'3'-28'885'0'0,"-2"24"-92"0"0,-1 0 0 0 0,-1-1 1 0 0,1 1-1 0 0,-1 0 0 0 0,1-1 0 0 0,-1 1 1 0 0,-2-5-1 0 0,2 7-371 0 0,0 0 1 0 0,0 0-1 0 0,0 0 1 0 0,0 0-1 0 0,0 0 0 0 0,0 1 1 0 0,-1-1-1 0 0,1 0 1 0 0,-1 1-1 0 0,1-1 0 0 0,-1 0 1 0 0,0 1-1 0 0,0 0 1 0 0,-2-2-1 0 0,1 2-326 0 0,1-1 0 0 0,-1 1 0 0 0,1 0 1 0 0,-1 1-1 0 0,0-1 0 0 0,0 0 0 0 0,1 1 0 0 0,-5-1 0 0 0,2 1 21 0 0,0 1 1 0 0,0-1-1 0 0,0 1 0 0 0,0 0 0 0 0,0 1 1 0 0,0-1-1 0 0,1 1 0 0 0,-1-1 0 0 0,0 2 1 0 0,1-1-1 0 0,0 0 0 0 0,-1 1 0 0 0,1 0 0 0 0,0 0 1 0 0,0 0-1 0 0,1 0 0 0 0,-1 1 0 0 0,1-1 1 0 0,-6 9-1 0 0,1-2-36 0 0,0 1 0 0 0,1 0 0 0 0,1 1 0 0 0,0-1 0 0 0,1 1 0 0 0,-7 19 0 0 0,10-22-61 0 0,0-1 0 0 0,0 0 0 0 0,1 1-1 0 0,0-1 1 0 0,0 1 0 0 0,1 0 0 0 0,0-1 0 0 0,0 1 0 0 0,1-1-1 0 0,0 1 1 0 0,5 16 0 0 0,-4-20-10 0 0,0 0-1 0 0,0-1 1 0 0,1 1 0 0 0,-1 0-1 0 0,1-1 1 0 0,0 1-1 0 0,0-1 1 0 0,0 0 0 0 0,1 0-1 0 0,-1 0 1 0 0,1-1 0 0 0,0 1-1 0 0,0-1 1 0 0,1 0-1 0 0,-1 0 1 0 0,1 0 0 0 0,-1 0-1 0 0,1-1 1 0 0,0 0 0 0 0,7 2-1 0 0,2 1-95 0 0,0-2-1 0 0,1 1 1 0 0,-1-2-1 0 0,0 0 0 0 0,1-1 1 0 0,0 0-1 0 0,-1-1 1 0 0,1-1-1 0 0,-1 0 1 0 0,18-4-1 0 0,-25 3-382 0 0,0-1 0 0 0,-1 0 0 0 0,1 0 0 0 0,-1 0 0 0 0,1-1 0 0 0,-1 0 1 0 0,0 0-1 0 0,-1-1 0 0 0,1 1 0 0 0,-1-1 0 0 0,0 0 0 0 0,0-1 0 0 0,8-10 0 0 0,-3-1-1230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9671 0 0,'0'3'748'0'0,"-3"19"-546"0"0,1-4 1118 0 0,0 24 0 0 0,2 163 4780 0 0,-6-29-4049 0 0,1-76-1336 0 0,3-59-438 0 0,2-41-273 0 0,-1 0-1 0 0,1 1 0 0 0,0-1 0 0 0,0 0 0 0 0,0 1 0 0 0,0-1 0 0 0,0 0 0 0 0,0 0 0 0 0,0 1 1 0 0,0-1-1 0 0,0 0 0 0 0,0 1 0 0 0,0-1 0 0 0,0 0 0 0 0,0 0 0 0 0,0 1 0 0 0,0-1 0 0 0,0 0 0 0 0,0 1 1 0 0,1-1-1 0 0,-1 0 0 0 0,0 0 0 0 0,0 1 0 0 0,0-1 0 0 0,0 0 0 0 0,1 0 0 0 0,-1 1 0 0 0,0-1 1 0 0,0 0-1 0 0,0 0 0 0 0,1 0 0 0 0,-1 1 0 0 0,0-1 0 0 0,0 0 0 0 0,1 0 0 0 0,-1 0 0 0 0,0 0 0 0 0,0 0 1 0 0,1 0-1 0 0,-1 0 0 0 0,0 1 0 0 0,1-1 0 0 0,-1 0 0 0 0,0 0 0 0 0,0 0 0 0 0,1 0 0 0 0,-1 0 1 0 0,0 0-1 0 0,1 0 0 0 0,-1 0 0 0 0,0 0 0 0 0,1-1 0 0 0,-1 1 0 0 0,0 0 0 0 0,0 0 0 0 0,1 0 0 0 0,-1 0 1 0 0,0 0-1 0 0,0 0 0 0 0,1-1 0 0 0,-1 1 0 0 0,0 0 0 0 0,0 0 0 0 0,1-1 0 0 0,0 0-11 0 0,1 0-1 0 0,0 0 0 0 0,-1-1 0 0 0,1 1 1 0 0,-1-1-1 0 0,1 1 0 0 0,1-4 0 0 0,1-5-116 0 0,1-1 0 0 0,2-11 0 0 0,2-5-60 0 0,-4 12-19 0 0,6-26 0 0 0,-9 29 66 0 0,1 0-1 0 0,1 0 0 0 0,8-18 1 0 0,7-20-412 0 0,-16 40 418 0 0,1 0 0 0 0,0 0 0 0 0,0 1 0 0 0,1-1 0 0 0,10-15 1 0 0,-14 24 61 0 0,1 2 65 0 0,0 0 0 0 0,-1 0 0 0 0,1 1-1 0 0,-1-1 1 0 0,1 1 0 0 0,-1-1 0 0 0,0 1 0 0 0,1 0-1 0 0,-1-1 1 0 0,2 4 0 0 0,3 8 109 0 0,1 0 0 0 0,-2 1 0 0 0,8 23-1 0 0,-8-18 128 0 0,12 24 0 0 0,-7-22 103 0 0,24 36 0 0 0,-28-49-270 0 0,0 0 0 0 0,0 0 0 0 0,1-1 0 0 0,0 0 0 0 0,0 0 0 0 0,1-1 0 0 0,8 6 0 0 0,-13-10-48 0 0,0-1 0 0 0,0 0 0 0 0,0 0 1 0 0,0 0-1 0 0,0 0 0 0 0,0 0 0 0 0,0 0 0 0 0,0-1 0 0 0,1 1 0 0 0,-1-1 0 0 0,0 0 0 0 0,0 0 0 0 0,0 0 1 0 0,1-1-1 0 0,-1 1 0 0 0,0-1 0 0 0,0 0 0 0 0,0 0 0 0 0,4-1 0 0 0,5-3 55 0 0,0-1 0 0 0,0 0 0 0 0,14-10 0 0 0,-20 12-33 0 0,-1 0-23 0 0,0 0-1 0 0,-1 0 1 0 0,1 0-1 0 0,-1-1 1 0 0,0 0-1 0 0,-1 0 1 0 0,1 0-1 0 0,5-10 1 0 0,-2 2-7 0 0,-4 8 4 0 0,-1 0 1 0 0,0 0 0 0 0,0 0-1 0 0,0 0 1 0 0,-1 0-1 0 0,0-1 1 0 0,0 1-1 0 0,0-1 1 0 0,-1 1 0 0 0,1 0-1 0 0,-1-1 1 0 0,-1-5-1 0 0,0 3 8 0 0,0 0-1 0 0,0 0 1 0 0,-1 0 0 0 0,0 1-1 0 0,-1-1 1 0 0,1 1-1 0 0,-7-12 1 0 0,8 16-3 0 0,-1 1 0 0 0,1 0 0 0 0,-1-1 0 0 0,1 1 0 0 0,-1 0 0 0 0,1 0 1 0 0,-1 1-1 0 0,0-1 0 0 0,0 0 0 0 0,0 0 0 0 0,0 1 0 0 0,-1-1 0 0 0,1 1 0 0 0,0 0 1 0 0,-1 0-1 0 0,1 0 0 0 0,0 0 0 0 0,-1 0 0 0 0,1 0 0 0 0,-1 1 0 0 0,-3-1 0 0 0,3 1 12 0 0,1 0-1 0 0,0 0 0 0 0,0 1 0 0 0,0-1 1 0 0,0 1-1 0 0,0-1 0 0 0,0 1 0 0 0,0 0 1 0 0,0 0-1 0 0,0 0 0 0 0,1 0 0 0 0,-1 0 1 0 0,0 0-1 0 0,1 1 0 0 0,-1-1 1 0 0,0 0-1 0 0,1 1 0 0 0,0-1 0 0 0,-1 1 1 0 0,1 0-1 0 0,0 0 0 0 0,0-1 0 0 0,0 1 1 0 0,0 0-1 0 0,0 0 0 0 0,0 0 1 0 0,0 3-1 0 0,-2 2-27 0 0,0 1 1 0 0,1-1-1 0 0,1 1 1 0 0,-1 0 0 0 0,1 0-1 0 0,0 0 1 0 0,1 0-1 0 0,0 0 1 0 0,0 0-1 0 0,1 0 1 0 0,0 0 0 0 0,0 0-1 0 0,1-1 1 0 0,0 1-1 0 0,1 0 1 0 0,-1-1-1 0 0,1 1 1 0 0,1-1-1 0 0,-1 0 1 0 0,1 0 0 0 0,1 0-1 0 0,-1-1 1 0 0,1 1-1 0 0,0-1 1 0 0,1 0-1 0 0,-1-1 1 0 0,1 1 0 0 0,9 6-1 0 0,-8-7-327 0 0,1-1 0 0 0,0 1 0 0 0,-1-1 0 0 0,12 3 0 0 0,-15-5-37 0 0,0-1 1 0 0,0 0-1 0 0,0 0 1 0 0,0 0-1 0 0,0 0 0 0 0,0-1 1 0 0,0 0-1 0 0,0 0 1 0 0,0 0-1 0 0,1 0 0 0 0,4-2 1 0 0,7-3-1505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12983 0 0,'-1'3'596'0'0,"-5"53"151"0"0,2-29 487 0 0,1-1 0 0 0,2 49-1 0 0,11 8 1231 0 0,-8-74-2366 0 0,0 0 0 0 0,1 0 0 0 0,0-1 1 0 0,0 1-1 0 0,1-1 0 0 0,9 15 0 0 0,-11-21-25 0 0,2-1 7 0 0,-2-1-75 0 0,0 0 0 0 0,0-1 0 0 0,0 0 0 0 0,0 1-1 0 0,-1-1 1 0 0,1 0 0 0 0,0 0 0 0 0,0 0 0 0 0,-1 0-1 0 0,1 0 1 0 0,-1 0 0 0 0,3-3 0 0 0,-2 3 0 0 0,2-3-33 0 0,1-1-1 0 0,-1 1 1 0 0,0-1 0 0 0,0 0-1 0 0,-1 0 1 0 0,1 0-1 0 0,-1 0 1 0 0,0-1 0 0 0,0 1-1 0 0,2-7 1 0 0,1-8-206 0 0,8-34 0 0 0,-9 32 158 0 0,-4 10 15 0 0,-1 9 49 0 0,0 0-1 0 0,1-1 1 0 0,-1 1 0 0 0,1 0 0 0 0,0 0 0 0 0,1-5 0 0 0,-2 7 622 0 0,1 3-366 0 0,3 7 2 0 0,0 1-1 0 0,-1-1 1 0 0,0 1-1 0 0,-1 0 0 0 0,2 13 1 0 0,1 4 101 0 0,-5-25-247 0 0,3 3-2 0 0,-1-1-86 0 0,9 8 63 0 0,-4-6-53 0 0,4-1 34 0 0,-8-4-46 0 0,8-1 57 0 0,-8-1-42 0 0,1-1 0 0 0,-1 1 1 0 0,0-1-1 0 0,1 0 0 0 0,-1 0 0 0 0,0 0 0 0 0,0 0 0 0 0,0 0 1 0 0,-1-1-1 0 0,1 1 0 0 0,3-4 0 0 0,24-35 98 0 0,-27 37-120 0 0,16-21 12 0 0,-12 16-17 0 0,13-21 1 0 0,-5 3-79 0 0,-5 10-73 0 0,11-26-1 0 0,5-13 76 0 0,-26 56 153 0 0,1 1-68 0 0,0-1 0 0 0,-1 1 0 0 0,1 0 0 0 0,0-1 0 0 0,0 1 0 0 0,0 0 0 0 0,-1-1 0 0 0,1 1-1 0 0,0 0 1 0 0,-1 0 0 0 0,1 0 0 0 0,0-1 0 0 0,-1 1 0 0 0,1 0 0 0 0,-1 0 0 0 0,0 0 0 0 0,1 0 0 0 0,-1 2-1 0 0,79 173-1046 0 0,-67-145-1332 0 0,-4-7-3467 0 0,-2-10-411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7831 0 0,'0'0'848'0'0,"-4"11"-848"0"0,3 4 0 0 0,0-2 1416 0 0,3 0 272 0 0,2-3 48 0 0,-1 1 384 0 0,2-1-2024 0 0,2-2-96 0 0,0-5-4176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58 6911 0 0,'-3'-12'521'0'0,"1"7"-214"0"0,0 0-1 0 0,1 0 1 0 0,0-1-1 0 0,-1-8 1 0 0,2 14-142 0 0,0-1 0 0 0,0 1 0 0 0,0 0 0 0 0,1-1 0 0 0,-1 1 0 0 0,0-1 0 0 0,0 1 0 0 0,0-1 1 0 0,0 1-1 0 0,1 0 0 0 0,-1-1 0 0 0,0 1 0 0 0,0-1 0 0 0,1 1 0 0 0,-1 0 0 0 0,0-1 0 0 0,1 1 0 0 0,-1 0 1 0 0,0 0-1 0 0,1-1 0 0 0,-1 1 0 0 0,0 0 0 0 0,1 0 0 0 0,-1-1 0 0 0,1 1 0 0 0,-1 0 0 0 0,1 0 0 0 0,-1 0 0 0 0,0 0 1 0 0,1-1-1 0 0,-1 1 0 0 0,1 0 0 0 0,19 0-772 0 0,-10 0 959 0 0,4-1-593 0 0,1 2 1 0 0,0 0-1 0 0,-1 0 1 0 0,1 2-1 0 0,14 3 1 0 0,-24-5 68 0 0,2 1 80 0 0,-1 0 1 0 0,1 0-1 0 0,-1 0 0 0 0,0 1 0 0 0,0 0 0 0 0,0 0 0 0 0,0 0 0 0 0,0 1 0 0 0,0 0 0 0 0,-1 0 0 0 0,0 0 1 0 0,8 9-1 0 0,-7-7 218 0 0,-5-4-10 0 0,0-1 0 0 0,0 0 0 0 0,0 1 1 0 0,-1-1-1 0 0,1 1 0 0 0,-1-1 0 0 0,1 1 0 0 0,-1-1 0 0 0,1 1 0 0 0,-1-1 0 0 0,0 1 0 0 0,1-1 0 0 0,-1 1 0 0 0,0-1 0 0 0,0 1 0 0 0,0 0 0 0 0,0-1 0 0 0,-1 1 0 0 0,1-1 0 0 0,0 1 0 0 0,-1-1 1 0 0,1 1-1 0 0,-1-1 0 0 0,1 1 0 0 0,-1-1 0 0 0,-1 2 0 0 0,-1 4 150 0 0,-1-1 0 0 0,-1 0 0 0 0,1 0 1 0 0,-6 5-1 0 0,6-6-16 0 0,-6 7 186 0 0,-1 0-30 0 0,-15 15 0 0 0,25-26-265 0 0,0 1-62 0 0,1-1-76 0 0,-1 0 0 0 0,1 1 0 0 0,0-1 1 0 0,0 0-1 0 0,0 1 0 0 0,0-1 0 0 0,0 0 0 0 0,0 1 0 0 0,0-1 1 0 0,0 0-1 0 0,1 0 0 0 0,-1 1 0 0 0,1-1 0 0 0,-1 0 0 0 0,1 0 1 0 0,-1 1-1 0 0,1-1 0 0 0,-1 0 0 0 0,1 0 0 0 0,0 0 0 0 0,0 0 1 0 0,0 0-1 0 0,0 0 0 0 0,0 0 0 0 0,0 0 0 0 0,1 1 0 0 0,6 5 16 0 0,1 1 0 0 0,10 6-1 0 0,-12-9 30 0 0,15 10 731 0 0,29 14 0 0 0,-5-3 907 0 0,-44-25-1568 0 0,0 1-1 0 0,0-1 1 0 0,-1 1-1 0 0,1 0 1 0 0,0 0-1 0 0,-1 0 0 0 0,1 0 1 0 0,-1 0-1 0 0,0 0 1 0 0,0 0-1 0 0,0 0 1 0 0,0 0-1 0 0,1 4 1 0 0,-1-4 5 0 0,-1-1 178 0 0,0 1-55 0 0,-1 0-201 0 0,-1 4 37 0 0,-1 0 0 0 0,0 0 0 0 0,0 0 0 0 0,0 0 0 0 0,-1 0 0 0 0,0-1 0 0 0,0 1 0 0 0,0-1 0 0 0,-8 7 0 0 0,4-4-86 0 0,5-5-10 0 0,0 0 0 0 0,0-1 0 0 0,0 1-1 0 0,-1 0 1 0 0,1-1 0 0 0,0 0-1 0 0,-1 0 1 0 0,0 0 0 0 0,1 0 0 0 0,-1-1-1 0 0,0 1 1 0 0,-5 0 0 0 0,-33 5-2290 0 0,38-9 685 0 0,-3-7-69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1839 0 0,'2'-2'68'0'0,"-1"1"0"0"0,1 0-1 0 0,0-1 1 0 0,0 1-1 0 0,0 0 1 0 0,0 0-1 0 0,0 1 1 0 0,0-1-1 0 0,0 0 1 0 0,0 1-1 0 0,1-1 1 0 0,-1 1-1 0 0,0 0 1 0 0,0-1-1 0 0,0 1 1 0 0,0 0-1 0 0,4 1 1 0 0,-3 0 530 0 0,-2-1 0 0 0,1 1 0 0 0,0 0 0 0 0,0 1 0 0 0,0-1 1 0 0,0 0-1 0 0,-1 0 0 0 0,1 1 0 0 0,0-1 0 0 0,-1 1 0 0 0,1-1 0 0 0,-1 1 0 0 0,0 0 1 0 0,0 0-1 0 0,1-1 0 0 0,-1 1 0 0 0,0 0 0 0 0,0 3 0 0 0,8 15 2125 0 0,-1 0-1 0 0,9 37 0 0 0,3 47-2004 0 0,-8-41-20 0 0,35 140-494 0 0,-29-128-878 0 0,-13-38-2138 0 0,-5-22-3101 0 0</inkml:trace>
  <inkml:trace contextRef="#ctx0" brushRef="#br0" timeOffset="1">65 423 10591 0 0,'-7'-6'1104'0'0,"6"6"-899"0"0,0-1-1 0 0,0 0 0 0 0,0 0 0 0 0,-1 1 0 0 0,1-1 1 0 0,0 0-1 0 0,0 0 0 0 0,1 0 0 0 0,-1 0 0 0 0,0 0 1 0 0,0 0-1 0 0,-4-8 5168 0 0,5 9-5326 0 0,0 0 0 0 0,0 0 1 0 0,-1 0-1 0 0,1 0 0 0 0,0-1 0 0 0,0 1 0 0 0,0 0 1 0 0,0 0-1 0 0,0 0 0 0 0,0 0 0 0 0,0 0 1 0 0,0-1-1 0 0,0 1 0 0 0,0 0 0 0 0,0 0 0 0 0,0 0 1 0 0,0 0-1 0 0,0 0 0 0 0,0-1 0 0 0,0 1 1 0 0,0 0-1 0 0,0 0 0 0 0,0 0 0 0 0,0 0 1 0 0,0 0-1 0 0,0-1 0 0 0,1 1 0 0 0,-1 0 0 0 0,0 0 1 0 0,0 0-1 0 0,0 0 0 0 0,0 0 0 0 0,0 0 1 0 0,0 0-1 0 0,0-1 0 0 0,0 1 0 0 0,1 0 0 0 0,-1 0 1 0 0,8-6 1298 0 0,9 0-511 0 0,3 0-706 0 0,1 1 0 0 0,28-2 0 0 0,1-1-1738 0 0,17-9-5129 0 0,-55 13 3205 0 0,2 0-1668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0,'1'3'528'0'0,"21"50"252"0"0,26 79 9439 0 0,-39-97-8342 0 0,-8-27-1078 0 0,1 0 0 0 0,0 0 0 0 0,4 9 2480 0 0,-5-27-2386 0 0,-1-10-755 0 0,1 0-1 0 0,1 0 0 0 0,1 0 1 0 0,0 0-1 0 0,2 1 0 0 0,0-1 1 0 0,10-23-1 0 0,-12 35-197 0 0,0 2-207 0 0,0 0 1 0 0,0-1-1 0 0,8-10 0 0 0,-10 15-74 0 0,1 1-1 0 0,0-1 0 0 0,0 0 1 0 0,0 0-1 0 0,0 1 0 0 0,0-1 1 0 0,0 1-1 0 0,0 0 0 0 0,0-1 1 0 0,1 1-1 0 0,-1 0 0 0 0,0 0 1 0 0,1 1-1 0 0,2-2 0 0 0,17-2-6702 0 0,-11 4 692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98 15175 0 0,'0'0'1372'0'0,"1"2"-1130"0"0,-2 37 1269 0 0,0-30-1076 0 0,0 0-1 0 0,1 0 0 0 0,1-1 0 0 0,1 12 0 0 0,2 5 274 0 0,-3-17-609 0 0,1 0 0 0 0,-1 0 0 0 0,1 0 1 0 0,1 0-1 0 0,0-1 0 0 0,0 1 0 0 0,6 10 0 0 0,5 5-15 0 0,-6-16-69 0 0,-5-5-84 0 0,-1-1 0 0 0,0 0-1 0 0,1 0 1 0 0,-1 0 0 0 0,1 0-1 0 0,0 0 1 0 0,4 1 0 0 0,6-4-1043 0 0,-8 0 653 0 0,5-2-4555 0 0,-8 2 3595 0 0,7-6-4431 0 0</inkml:trace>
  <inkml:trace contextRef="#ctx0" brushRef="#br0" timeOffset="1">247 0 17047 0 0,'-50'235'3699'0'0,"26"-117"-487"0"0,12-45-1642 0 0,-4 92 0 0 0,-1 20-2090 0 0,16-178 389 0 0,-22 117-4506 0 0,18-100 3098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31 2303 0 0,'-1'-13'11040'0'0,"-4"21"-10538"0"0,1 5-218 0 0,0 0 0 0 0,1 0 0 0 0,1 0 0 0 0,0 0 0 0 0,1 1 0 0 0,0-1 0 0 0,1 1 0 0 0,1-1 0 0 0,0 0 0 0 0,1 1 0 0 0,0-1 1 0 0,1 0-1 0 0,1 0 0 0 0,0 0 0 0 0,6 12 0 0 0,-10-23-271 0 0,1-1 1 0 0,-1 0-1 0 0,1 1 1 0 0,0-1-1 0 0,0 0 1 0 0,-1 0-1 0 0,1 0 1 0 0,0 0-1 0 0,0 0 1 0 0,0 0-1 0 0,0 0 1 0 0,0 0-1 0 0,0 0 1 0 0,1 0-1 0 0,-1 0 1 0 0,2 0-1 0 0,-3-1 4 0 0,1 0 0 0 0,0 1 0 0 0,0-1 0 0 0,0 0 0 0 0,0 0 0 0 0,0 0 0 0 0,0 0 0 0 0,0 0 0 0 0,0 0-1 0 0,0-1 1 0 0,0 1 0 0 0,-1 0 0 0 0,1 0 0 0 0,0-1 0 0 0,0 1 0 0 0,0 0 0 0 0,0-1 0 0 0,1 0 0 0 0,1-1 25 0 0,0-1 0 0 0,-1 1 0 0 0,1-1 1 0 0,0 1-1 0 0,-1-1 0 0 0,0 0 1 0 0,0 0-1 0 0,0 0 0 0 0,0-1 1 0 0,3-5-1 0 0,4-12 6 0 0,24-66-238 0 0,-31 78-2 0 0,1 0 0 0 0,-2-1 0 0 0,1 1 0 0 0,-1 0 0 0 0,-1-1-1 0 0,0 1 1 0 0,-1-16 0 0 0,1 23-134 0 0,-2 4-1447 0 0,1-1 1748 0 0,1-1-1 0 0,0 0 0 0 0,-1 1 1 0 0,1-1-1 0 0,0 1 0 0 0,0-1 1 0 0,0 0-1 0 0,0 1 1 0 0,-1-1-1 0 0,1 1 0 0 0,0-1 1 0 0,0 1-1 0 0,0-1 0 0 0,0 1 1 0 0,0-1-1 0 0,0 1 0 0 0,0 0 1 0 0,0 13-163 0 0,0-14 168 0 0,0 6 105 0 0,0 1-1 0 0,1-1 1 0 0,0 1-1 0 0,0-1 1 0 0,1 0-1 0 0,0 1 1 0 0,0-1-1 0 0,0 0 1 0 0,1 0-1 0 0,0 0 0 0 0,4 5 1 0 0,-5-7 56 0 0,1 0 1 0 0,0-1-1 0 0,0 1 0 0 0,0-1 1 0 0,0 0-1 0 0,0 0 0 0 0,1 0 0 0 0,-1 0 1 0 0,1-1-1 0 0,0 1 0 0 0,0-1 1 0 0,0 0-1 0 0,0 0 0 0 0,0 0 1 0 0,0-1-1 0 0,8 2 0 0 0,-8-2-28 0 0,-1-1-1 0 0,0 0 0 0 0,1 0 1 0 0,-1 0-1 0 0,1-1 0 0 0,-1 1 1 0 0,0-1-1 0 0,0 0 0 0 0,1 0 1 0 0,-1 0-1 0 0,0 0 0 0 0,0 0 1 0 0,0-1-1 0 0,0 1 0 0 0,0-1 1 0 0,0 0-1 0 0,-1 0 0 0 0,5-4 1 0 0,-2 2 12 0 0,-1-1 1 0 0,1 0-1 0 0,-1 0 1 0 0,1-1-1 0 0,-2 1 1 0 0,1-1-1 0 0,-1 0 1 0 0,4-7-1 0 0,-5 6-151 0 0,0 0 1 0 0,0 0-1 0 0,0-11 0 0 0,1 1-352 0 0,-3 15 283 0 0,1 0 0 0 0,-1 0 0 0 0,0 0 0 0 0,0 0 0 0 0,0 0 0 0 0,-1 0 0 0 0,1 1 0 0 0,0-1 0 0 0,-2-3 0 0 0,-3-9-4577 0 0,4 12 3778 0 0,-3-8-5405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36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46 175 4143 0 0,'-7'12'440'0'0,"5"-6"1333"0"0,0 1 0 0 0,1-1 0 0 0,-1 1 0 0 0,0 12 0 0 0,2-9-317 0 0,0 0 0 0 0,3 19 0 0 0,-1-17-1518 0 0,1 0 0 0 0,0 0 1 0 0,1 0-1 0 0,1 0 1 0 0,9 18-1 0 0,-9-21-1378 0 0,1-2-87 0 0</inkml:trace>
  <inkml:trace contextRef="#ctx0" brushRef="#br0" timeOffset="1">31 98 10855 0 0,'-11'-7'480'0'0,"7"2"96"0"0,1-5-456 0 0,-1 0-120 0 0,1-1 0 0 0,0 0 0 0 0,1 0 352 0 0,1 2 40 0 0,1 1 16 0 0,1 1 0 0 0,1 2-864 0 0,1 1-176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8 11231 0 0,'0'0'514'0'0,"-1"-1"-12"0"0,-1 0-370 0 0,-1-2-64 0 0,-10 1-68 0 0,10 2 100 0 0,1 0-1 0 0,0 1 1 0 0,-1-1-1 0 0,1 1 0 0 0,0 0 1 0 0,-1-1-1 0 0,1 1 1 0 0,0 0-1 0 0,0 1 0 0 0,0-1 1 0 0,0 0-1 0 0,0 1 1 0 0,0-1-1 0 0,0 1 0 0 0,0-1 1 0 0,1 1-1 0 0,-1 0 1 0 0,1 0-1 0 0,-1 0 1 0 0,-2 3-1 0 0,-3 6 742 0 0,1 1 0 0 0,-8 16 1 0 0,13-27-815 0 0,-12 31 1071 0 0,-18 65 1 0 0,1 34-185 0 0,24-101-717 0 0,-8 45 69 0 0,3 0-1 0 0,-1 86 1 0 0,11-134-226 0 0,2 0 1 0 0,0 0-1 0 0,8 36 0 0 0,-6-50-201 0 0,0-1-1 0 0,1 1 0 0 0,0-1 0 0 0,1 0 1 0 0,0 0-1 0 0,1-1 0 0 0,0 1 0 0 0,14 18 1 0 0,-16-25-330 0 0,0-1 0 0 0,0 0 0 0 0,0 0 1 0 0,6 4-1 0 0,12 5-4370 0 0,-2-4-586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53 181 9239 0 0,'0'0'1092'0'0,"9"-7"1002"0"0,-3 1-1747 0 0,0 0 0 0 0,-1 0 1 0 0,1 0-1 0 0,-2-1 1 0 0,1 0-1 0 0,0 0 1 0 0,-1 0-1 0 0,-1 0 0 0 0,1 0 1 0 0,-1-1-1 0 0,0 0 1 0 0,-1 0-1 0 0,0 0 0 0 0,0 0 1 0 0,1-16-1 0 0,-3 22-230 0 0,0 0-1 0 0,0 0 0 0 0,0-1 1 0 0,0 1-1 0 0,-1 0 0 0 0,1-1 1 0 0,-1 1-1 0 0,1 0 0 0 0,-1 0 1 0 0,0-1-1 0 0,0 1 0 0 0,0 0 1 0 0,0 0-1 0 0,0 0 0 0 0,0 0 1 0 0,-1 0-1 0 0,1 0 1 0 0,-3-2-1 0 0,3 4-45 0 0,-1 0 0 0 0,1 0 1 0 0,0-1-1 0 0,-1 1 0 0 0,1 0 0 0 0,0 0 1 0 0,-1 1-1 0 0,1-1 0 0 0,0 0 0 0 0,-1 0 1 0 0,1 1-1 0 0,0-1 0 0 0,0 1 0 0 0,-1-1 1 0 0,1 1-1 0 0,0-1 0 0 0,-2 2 0 0 0,2-1 42 0 0,-4 2-14 0 0,0 0 0 0 0,0 1 0 0 0,1-1 1 0 0,-1 1-1 0 0,1 0 0 0 0,0 0 0 0 0,0 0 1 0 0,1 1-1 0 0,-1 0 0 0 0,1-1 0 0 0,0 1 1 0 0,0 0-1 0 0,1 0 0 0 0,-5 11 0 0 0,2 1 14 0 0,0-1-1 0 0,1 1 1 0 0,-3 29-1 0 0,6-41-130 0 0,1-1 0 0 0,0 1 0 0 0,0-1 0 0 0,1 0-1 0 0,-1 1 1 0 0,1-1 0 0 0,0 1 0 0 0,0-1 0 0 0,1 0 0 0 0,-1 0-1 0 0,1 1 1 0 0,0-1 0 0 0,0 0 0 0 0,0-1 0 0 0,0 1 0 0 0,1 0-1 0 0,0-1 1 0 0,-1 1 0 0 0,1-1 0 0 0,4 4 0 0 0,-6-6-300 0 0,1 0-15 0 0,2 2-99 0 0,0 0-1 0 0,0-1 1 0 0,0 1 0 0 0,0-1-1 0 0,8 3 1 0 0,-9-4-603 0 0,0 0 0 0 0,0-1 0 0 0,0 1 0 0 0,0-1-1 0 0,1 1 1 0 0,4-1 0 0 0,3-1-4453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115 367 10911 0 0,'0'-7'314'0'0,"1"5"-201"0"0,-1-1 0 0 0,0 0 0 0 0,-1 0 0 0 0,1 0 0 0 0,0 1 0 0 0,-1-1 0 0 0,0 0 0 0 0,0-2 0 0 0,0 4 14 0 0,1 0 1 0 0,0 0-1 0 0,0 0 0 0 0,-1 0 0 0 0,1 0 1 0 0,-1 0-1 0 0,1 1 0 0 0,-1-1 1 0 0,1 0-1 0 0,-1 0 0 0 0,1 0 0 0 0,-1 1 1 0 0,0-1-1 0 0,1 0 0 0 0,-1 1 1 0 0,0-1-1 0 0,0 1 0 0 0,1-1 1 0 0,-1 1-1 0 0,0-1 0 0 0,0 1 0 0 0,0-1 1 0 0,0 1-1 0 0,0 0 0 0 0,0-1 1 0 0,0 1-1 0 0,1 0 0 0 0,-1 0 0 0 0,0 0 1 0 0,0 0-1 0 0,0 0 0 0 0,0 0 1 0 0,0 0-1 0 0,0 0 0 0 0,0 0 0 0 0,0 0 1 0 0,0 1-1 0 0,-1 0 0 0 0,-1-1-41 0 0,0 1 0 0 0,0 1 0 0 0,0-1 0 0 0,1 0 0 0 0,-1 1 0 0 0,1-1 0 0 0,-1 1 0 0 0,1 0-1 0 0,0 0 1 0 0,-4 4 0 0 0,-1 3-56 0 0,1 0-1 0 0,1 1 1 0 0,0 0-1 0 0,0 0 1 0 0,1 0 0 0 0,0 0-1 0 0,0 1 1 0 0,2 0-1 0 0,-1-1 1 0 0,1 1-1 0 0,1 0 1 0 0,0 0 0 0 0,0 0-1 0 0,1 1 1 0 0,1-1-1 0 0,0 0 1 0 0,0 0-1 0 0,1 0 1 0 0,0-1 0 0 0,1 1-1 0 0,0 0 1 0 0,6 11-1 0 0,-7-19-17 0 0,0 0-1 0 0,0 1 0 0 0,0-1 1 0 0,0-1-1 0 0,0 1 0 0 0,1 0 1 0 0,-1 0-1 0 0,1-1 1 0 0,0 0-1 0 0,0 1 0 0 0,0-1 1 0 0,0 0-1 0 0,0 0 0 0 0,0-1 1 0 0,1 1-1 0 0,-1-1 0 0 0,0 1 1 0 0,1-1-1 0 0,6 1 1 0 0,-7-2 35 0 0,0 1 1 0 0,0-1 0 0 0,0 0 0 0 0,-1 0 0 0 0,1-1 0 0 0,0 1 0 0 0,0-1 0 0 0,0 1-1 0 0,0-1 1 0 0,0 0 0 0 0,-1 0 0 0 0,1 0 0 0 0,0 0 0 0 0,-1-1 0 0 0,1 1-1 0 0,-1-1 1 0 0,1 1 0 0 0,-1-1 0 0 0,0 0 0 0 0,0 0 0 0 0,0 0 0 0 0,0 0 0 0 0,0 0-1 0 0,0-1 1 0 0,2-3 0 0 0,4-6 203 0 0,-1-1 0 0 0,-1-1 1 0 0,0 1-1 0 0,-1-1 0 0 0,0 0 0 0 0,-1 0 0 0 0,3-25 0 0 0,-4 18-1 0 0,-2 0-1 0 0,0 0 0 0 0,-2 0 1 0 0,-4-35-1 0 0,-8-4-1302 0 0,-2 1 1 0 0,-39-98-1 0 0,52 150 815 0 0,-14-29-2370 0 0,9 25 1204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8287 0 0,'0'0'756'0'0,"-1"0"-622"0"0,-6 1 384 0 0,1 0 1 0 0,0 0 0 0 0,0 1 0 0 0,0 0-1 0 0,0 0 1 0 0,0 1 0 0 0,0 0 0 0 0,0 0-1 0 0,1 0 1 0 0,-1 1 0 0 0,1-1 0 0 0,-6 7-1 0 0,8-8-484 0 0,-3 4 286 0 0,-1 0 0 0 0,1 0 0 0 0,0 1-1 0 0,0 0 1 0 0,-6 11 0 0 0,-21 41 707 0 0,28-49-816 0 0,3-4-133 0 0,0-1 0 0 0,0 1 0 0 0,1-1-1 0 0,0 1 1 0 0,0-1 0 0 0,0 1 0 0 0,1 0 0 0 0,0-1-1 0 0,0 1 1 0 0,1 0 0 0 0,-1-1 0 0 0,1 1 0 0 0,0-1-1 0 0,1 1 1 0 0,-1-1 0 0 0,1 1 0 0 0,0-1 0 0 0,1 0-1 0 0,-1 0 1 0 0,1 0 0 0 0,0 0 0 0 0,4 5 0 0 0,-7-10-73 0 0,1 0 0 0 0,-1 1 1 0 0,1-1-1 0 0,-1 0 0 0 0,0 1 1 0 0,1-1-1 0 0,-1 0 0 0 0,1 0 1 0 0,-1 0-1 0 0,1 0 1 0 0,-1 1-1 0 0,1-1 0 0 0,-1 0 1 0 0,1 0-1 0 0,0 0 0 0 0,-1 0 1 0 0,1 0-1 0 0,-1 0 0 0 0,2-1 1 0 0,-1 1 7 0 0,0 0-12 0 0,1 1 1 0 0,-1-1 0 0 0,0 0-1 0 0,0 0 1 0 0,0 0 0 0 0,0 0 0 0 0,1 0-1 0 0,-1 0 1 0 0,0 0 0 0 0,0-1 0 0 0,0 1-1 0 0,1 0 1 0 0,-1-1 0 0 0,0 1-1 0 0,0 0 1 0 0,0-1 0 0 0,0 0 0 0 0,0 1-1 0 0,0-1 1 0 0,0 0 0 0 0,0 1 0 0 0,0-1-1 0 0,0 0 1 0 0,1-2 0 0 0,1 0 19 0 0,2-1-64 0 0,-1 0 1 0 0,0 0-1 0 0,0 0 1 0 0,0 0-1 0 0,-1 0 1 0 0,1-1-1 0 0,-1 0 1 0 0,0 0-1 0 0,-1 0 1 0 0,4-6 0 0 0,-4 3-115 0 0,0 1 1 0 0,-1-1-1 0 0,0 1 0 0 0,0-1 1 0 0,-1-9-1 0 0,1-1-247 0 0,-2-36-1825 0 0,1 52 1607 0 0,0 1 401 0 0,0 0 1 0 0,0 0-1 0 0,0 0 0 0 0,0 0 0 0 0,0 0 0 0 0,0-1 1 0 0,0 1-1 0 0,1 0 0 0 0,-1 0 0 0 0,0 0 0 0 0,1 0 0 0 0,0-1 1 0 0,3 4 360 0 0,1 1 1 0 0,-1 1-1 0 0,0-1 1 0 0,0 1-1 0 0,0 0 0 0 0,0 0 1 0 0,-1 0-1 0 0,1 0 1 0 0,-1 1-1 0 0,0-1 1 0 0,0 1-1 0 0,-1 0 1 0 0,4 9-1 0 0,6 13 852 0 0,19 49 1598 0 0,-28-65-2203 0 0,-1 0-1 0 0,0-1 0 0 0,0 1 1 0 0,-1 0-1 0 0,0 18 0 0 0,-1-20-99 0 0,0-1 0 0 0,-1 1 0 0 0,-1 0 0 0 0,1-1 0 0 0,-1 1 1 0 0,-1-1-1 0 0,0 0 0 0 0,0 0 0 0 0,-5 9 0 0 0,3-6-26 0 0,2-5-96 0 0,0 0-1 0 0,0-1 1 0 0,0 1-1 0 0,-1-1 1 0 0,0 1 0 0 0,-7 6-1 0 0,3-4-196 0 0,-1 1 0 0 0,0-2 0 0 0,-1 1 0 0 0,1-1 0 0 0,-2-1 0 0 0,1 0 0 0 0,-1 0 0 0 0,1-1 0 0 0,-16 5 0 0 0,24-10-204 0 0,0 0 1 0 0,0 0-1 0 0,1 0 0 0 0,-1 0 1 0 0,0-1-1 0 0,0 1 0 0 0,1 0 1 0 0,-1-1-1 0 0,0 1 0 0 0,1-1 1 0 0,-1 0-1 0 0,1 0 0 0 0,-1 0 1 0 0,1 0-1 0 0,-1 0 0 0 0,-1-1 1 0 0,-6-7-1519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85 160 7367 0 0,'2'1'568'0'0,"2"-1"-348"0"0,-1 1-1 0 0,0-1 0 0 0,1 0 0 0 0,-1 0 0 0 0,0 0 0 0 0,1 0 0 0 0,-1-1 0 0 0,0 1 1 0 0,1-1-1 0 0,-1 0 0 0 0,0 0 0 0 0,0 0 0 0 0,0 0 0 0 0,0 0 0 0 0,6-4 0 0 0,-4 1 477 0 0,0 0 0 0 0,0 0-1 0 0,0-1 1 0 0,0 1-1 0 0,-1-1 1 0 0,0 0-1 0 0,6-9 1 0 0,-7 9-335 0 0,1 0 0 0 0,-1-1 0 0 0,0 1 0 0 0,0-1 0 0 0,-1 0 0 0 0,4-12 0 0 0,-5 16-298 0 0,-1 0 1 0 0,0 0 0 0 0,1-1-1 0 0,-1 1 1 0 0,0 0 0 0 0,0 0-1 0 0,0-1 1 0 0,-1 1 0 0 0,1 0-1 0 0,0 0 1 0 0,-1 0 0 0 0,0-1-1 0 0,1 1 1 0 0,-1 0 0 0 0,0 0-1 0 0,0 0 1 0 0,0 0 0 0 0,0 0-1 0 0,-2-2 1 0 0,1 3 5 0 0,0 0 0 0 0,0 0 0 0 0,0 0 1 0 0,-1 0-1 0 0,1 0 0 0 0,0 1 0 0 0,0-1 0 0 0,0 1 0 0 0,-1-1 1 0 0,1 1-1 0 0,0 0 0 0 0,0 0 0 0 0,-1 0 0 0 0,1 0 0 0 0,-3 1 1 0 0,-2 0 40 0 0,1 0 1 0 0,0 1-1 0 0,-1 0 1 0 0,1 0 0 0 0,0 1-1 0 0,0-1 1 0 0,0 1 0 0 0,1 1-1 0 0,-1-1 1 0 0,1 1 0 0 0,0 0-1 0 0,-1 0 1 0 0,-4 6 0 0 0,-1 1 116 0 0,1 0 1 0 0,1 1-1 0 0,0 0 1 0 0,-12 22-1 0 0,18-29-188 0 0,0 0 0 0 0,1 0 0 0 0,0 1-1 0 0,0-1 1 0 0,1 1 0 0 0,-1 0 0 0 0,1-1 0 0 0,0 1-1 0 0,1 0 1 0 0,-1 0 0 0 0,1-1 0 0 0,0 1 0 0 0,1 0-1 0 0,-1 0 1 0 0,1 0 0 0 0,2 7 0 0 0,-1-9-85 0 0,-1 0 1 0 0,1 0 0 0 0,0 0-1 0 0,0 0 1 0 0,0 0-1 0 0,1 0 1 0 0,-1-1 0 0 0,1 1-1 0 0,0-1 1 0 0,0 1 0 0 0,0-1-1 0 0,1 0 1 0 0,-1-1 0 0 0,1 1-1 0 0,-1 0 1 0 0,1-1-1 0 0,0 0 1 0 0,0 0 0 0 0,0 0-1 0 0,0-1 1 0 0,0 1 0 0 0,6 0-1 0 0,-6 0-160 0 0,60 11-2558 0 0,-56-12 940 0 0,1-1 1 0 0,-1 0 0 0 0,11-1-1 0 0,4-3-4224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29 5983 0 0,'-2'-2'464'0'0,"-4"-3"-218"0"0,-19-11 123 0 0,24 15 89 0 0,-1 0-1 0 0,0 0 0 0 0,1 1 0 0 0,-1-1 0 0 0,0 1 0 0 0,1-1 0 0 0,-1 1 1 0 0,-3 0-1 0 0,4 0 652 0 0,0 9-363 0 0,1-8-694 0 0,0 1 1 0 0,0-1-1 0 0,0 1 1 0 0,0-1-1 0 0,0 1 1 0 0,0-1-1 0 0,0 1 1 0 0,0-1-1 0 0,1 0 1 0 0,-1 1-1 0 0,1-1 1 0 0,-1 1-1 0 0,1-1 1 0 0,-1 0-1 0 0,1 1 1 0 0,0-1-1 0 0,0 0 1 0 0,0 0-1 0 0,1 2 1 0 0,9 9 350 0 0,2 0 1 0 0,-1-1-1 0 0,18 11 0 0 0,14 14 1021 0 0,-35-28-883 0 0,0-1-1 0 0,-1 1 0 0 0,-1 1 0 0 0,1-1 1 0 0,-1 2-1 0 0,-1-1 0 0 0,0 1 1 0 0,6 10-1 0 0,-12-18 141 0 0,0 2-451 0 0,0 0-1 0 0,-1 0 0 0 0,0 0 1 0 0,0 0-1 0 0,0 0 1 0 0,0 0-1 0 0,0 0 1 0 0,-1 0-1 0 0,0-1 1 0 0,0 1-1 0 0,0-1 0 0 0,0 1 1 0 0,0-1-1 0 0,-1 0 1 0 0,-2 3-1 0 0,-3 2-43 0 0,0-1-1 0 0,0 0 1 0 0,-1 0-1 0 0,-14 8 1 0 0,13-10-126 0 0,0 0 1 0 0,-17 6-1 0 0,-2 0-387 0 0,3-3-1932 0 0,16-5-3625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 4607 0 0,'0'0'208'0'0,"-9"-2"32"0"0,1 1 838 0 0,1 1 0 0 0,-1-1 0 0 0,0 1 0 0 0,0 0 0 0 0,1 1 0 0 0,-1 0 0 0 0,0 0 0 0 0,1 1-1 0 0,-1 0 1 0 0,1 0 0 0 0,0 1 0 0 0,-12 5 0 0 0,14-5-984 0 0,0 0-1 0 0,0 1 1 0 0,0-1-1 0 0,1 1 1 0 0,-1 0 0 0 0,-4 6-1 0 0,8-9-113 0 0,0 0 1 0 0,0 0-1 0 0,0 0 0 0 0,0 0 0 0 0,1 0 0 0 0,-1 0 1 0 0,0 0-1 0 0,0 0 0 0 0,1 0 0 0 0,-1 0 0 0 0,1 0 1 0 0,-1 1-1 0 0,1-1 0 0 0,0 0 0 0 0,-1 0 0 0 0,1 1 1 0 0,0-1-1 0 0,0 0 0 0 0,0 1 0 0 0,0-1 1 0 0,0 0-1 0 0,0 0 0 0 0,0 1 0 0 0,0-1 0 0 0,0 0 1 0 0,1 1-1 0 0,-1-1 0 0 0,1 2 0 0 0,1 2-300 0 0,1 4-294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8:5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9215 0 0,'0'0'2966'0'0,"4"3"-1874"0"0,-1-2-932 0 0,-2-1-103 0 0,0 1 0 0 0,0-1-1 0 0,0 1 1 0 0,0-1 0 0 0,0 1-1 0 0,0-1 1 0 0,0 1 0 0 0,0 0 0 0 0,0-1-1 0 0,0 1 1 0 0,0 0 0 0 0,-1 0-1 0 0,1 0 1 0 0,0-1 0 0 0,0 1-1 0 0,-1 0 1 0 0,1 0 0 0 0,-1 0-1 0 0,1 0 1 0 0,-1 0 0 0 0,1 0-1 0 0,-1 0 1 0 0,0 0 0 0 0,0 1-1 0 0,1-1 1 0 0,-1 0 0 0 0,0 0 0 0 0,0 0-1 0 0,0 0 1 0 0,0 0 0 0 0,0 2-1 0 0,2 141 3715 0 0,1-84-2939 0 0,29 205 1525 0 0,-29-246-2277 0 0,22 149 416 0 0,-22-150-459 0 0,10 31-1 0 0,2 9-26 0 0,-5-14 59 0 0,8 23-260 0 0,-15-38-79 0 0,-3-26 51 0 0,-2-5-518 0 0,-52-46-766 0 0,36 30 1057 0 0,-27-20 0 0 0,-1 4 13 0 0,-48-31-514 0 0,-10-4 915 0 0,92 59 132 0 0,0 0 0 0 0,1-1 0 0 0,0-1 0 0 0,1 0-1 0 0,0 0 1 0 0,0-1 0 0 0,-7-15 0 0 0,15 25 20 0 0,0 1 1 0 0,1-1-1 0 0,-1 0 1 0 0,1 1-1 0 0,0-1 0 0 0,0 0 1 0 0,0 0-1 0 0,1 0 1 0 0,-1 0-1 0 0,0 0 0 0 0,1 0 1 0 0,0-4-1 0 0,0 7-80 0 0,0-1 0 0 0,1 1 0 0 0,-1-1 0 0 0,0 1-1 0 0,1-1 1 0 0,-1 1 0 0 0,1 0 0 0 0,-1-1 0 0 0,1 1 0 0 0,-1 0 0 0 0,1-1-1 0 0,-1 1 1 0 0,1 0 0 0 0,-1-1 0 0 0,1 1 0 0 0,-1 0 0 0 0,1 0-1 0 0,0 0 1 0 0,-1-1 0 0 0,2 1 0 0 0,-1 0 79 0 0,5-2 111 0 0,-1 0 1 0 0,1 1-1 0 0,0-1 0 0 0,0 1 0 0 0,0 1 1 0 0,0-1-1 0 0,11 2 0 0 0,3 0 187 0 0,20 6-1 0 0,9 0 245 0 0,46-3 435 0 0,176-18 0 0 0,-211 9-944 0 0,-39 3-87 0 0,156-19-226 0 0,-19-5-2575 0 0,-109 20 1272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 6447 0 0,'0'0'2107'0'0,"-2"-1"-518"0"0,2 0-1523 0 0,0 1 0 0 0,0 0 0 0 0,0 0 0 0 0,0 0 0 0 0,-1 0 0 0 0,1 0 0 0 0,0-1 0 0 0,0 1 0 0 0,0 0 0 0 0,-1 0-1 0 0,1 0 1 0 0,0 0 0 0 0,0 0 0 0 0,0 0 0 0 0,-1 0 0 0 0,1 0 0 0 0,0 0 0 0 0,0 0 0 0 0,-1 0 0 0 0,1 0 0 0 0,0 0 0 0 0,0 0 0 0 0,-1 0-1 0 0,1 0 1 0 0,0 0 0 0 0,0 0 0 0 0,0 0 0 0 0,-1 0 0 0 0,1 0 0 0 0,0 0 0 0 0,0 0 0 0 0,0 0 0 0 0,-1 1 0 0 0,1-1 0 0 0,0 0 0 0 0,0 0-1 0 0,0 0 1 0 0,-1 0 0 0 0,1 0 0 0 0,0 1 0 0 0,0-1 0 0 0,0 0 0 0 0,0 0 0 0 0,0 0 0 0 0,0 1 0 0 0,-1-1 0 0 0,1 0 0 0 0,0 0 0 0 0,0 1 0 0 0,2 15 2941 0 0,-1-7-3037 0 0,4 23 1472 0 0,11 33 0 0 0,2 7-313 0 0,-3-4-679 0 0,-7-35-286 0 0,7 63-1 0 0,-16-83-181 0 0,1-12-80 0 0,-1-2 38 0 0,-1 1 1 0 0,1 0-1 0 0,-1-1 0 0 0,1 0 1 0 0,-1 1-1 0 0,1-1 0 0 0,-1 0 1 0 0,1 0-1 0 0,0 1 0 0 0,-1-1 1 0 0,1 0-1 0 0,0 0 0 0 0,0-1 1 0 0,-1 0-1 0 0,-18-21-447 0 0,15 17 411 0 0,-24-30 302 0 0,-44-69 0 0 0,73 105-161 0 0,0-1 1 0 0,0 1 0 0 0,0 0 0 0 0,0-1-1 0 0,1 1 1 0 0,-1 0 0 0 0,0 0 0 0 0,0-1-1 0 0,0 1 1 0 0,0 0 0 0 0,0 0 0 0 0,0-1-1 0 0,0 1 1 0 0,1 0 0 0 0,-1 0 0 0 0,0-1-1 0 0,0 1 1 0 0,0 0 0 0 0,0 0 0 0 0,1 0-1 0 0,-1 0 1 0 0,0-1 0 0 0,0 1 0 0 0,1 0-1 0 0,-1 0 1 0 0,0 0 0 0 0,0 0 0 0 0,1 0 0 0 0,-1-1-1 0 0,0 1 1 0 0,0 0 0 0 0,1 0 0 0 0,-1 0-1 0 0,0 0 1 0 0,0 0 0 0 0,1 0 0 0 0,-1 0-1 0 0,0 0 1 0 0,1 0 0 0 0,-1 0 0 0 0,0 0-1 0 0,1 1 1 0 0,20-3 293 0 0,-13 2 13 0 0,43-6 444 0 0,50-5-59 0 0,-33 8-5434 0 0,-53 3-2499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119 280 12319 0 0,'-4'-1'177'0'0,"0"0"-1"0"0,0 1 1 0 0,0-1-1 0 0,0 1 1 0 0,0 0-1 0 0,0 0 1 0 0,0 0-1 0 0,0 0 1 0 0,0 1-1 0 0,0-1 0 0 0,0 1 1 0 0,0 0-1 0 0,0 0 1 0 0,0 1-1 0 0,1-1 1 0 0,-1 1-1 0 0,1 0 1 0 0,-1 0-1 0 0,1 0 1 0 0,-1 0-1 0 0,1 1 1 0 0,0-1-1 0 0,0 1 1 0 0,0 0-1 0 0,1 0 1 0 0,-1 0-1 0 0,1 0 0 0 0,-1 0 1 0 0,1 1-1 0 0,-2 4 1 0 0,2-2-154 0 0,0 0 0 0 0,0 0 0 0 0,1 0 0 0 0,0 0 0 0 0,0 0 0 0 0,1 1 0 0 0,-1-1 0 0 0,1 0 1 0 0,1 0-1 0 0,-1 1 0 0 0,1-1 0 0 0,0 0 0 0 0,1 0 0 0 0,-1 0 0 0 0,1 0 0 0 0,5 9 0 0 0,-5-10 16 0 0,0 0 0 0 0,1-1 0 0 0,0 1 0 0 0,0-1-1 0 0,0 0 1 0 0,0 0 0 0 0,1 0 0 0 0,-1-1 0 0 0,6 5 0 0 0,-6-6 30 0 0,0 0 0 0 0,0 0 0 0 0,0-1 0 0 0,0 1 1 0 0,0-1-1 0 0,0 1 0 0 0,0-1 0 0 0,0 0 0 0 0,1-1 1 0 0,-1 1-1 0 0,0 0 0 0 0,1-1 0 0 0,-1 0 0 0 0,6 0 1 0 0,-5 0 8 0 0,-1-1 0 0 0,1 1 1 0 0,-1-1-1 0 0,0 0 0 0 0,1 0 1 0 0,-1 0-1 0 0,0-1 1 0 0,0 1-1 0 0,0-1 0 0 0,0 1 1 0 0,0-1-1 0 0,0 0 1 0 0,3-3-1 0 0,-1 1 6 0 0,-1-1 0 0 0,0 1 0 0 0,-1-1 0 0 0,1 0 0 0 0,-1 0 0 0 0,0 0 0 0 0,3-6 0 0 0,0-4 9 0 0,0-1-1 0 0,-1 1 0 0 0,-1-1 0 0 0,4-27 0 0 0,-6 27-96 0 0,-2-1 0 0 0,1 0 0 0 0,-2 1 0 0 0,0-1 0 0 0,-1 1 0 0 0,-1-1 1 0 0,-1 1-1 0 0,-5-17 0 0 0,-6-11-591 0 0,-33-66 1 0 0,47 108 572 0 0,1 1 0 0 0,-1 0 0 0 0,0 0 0 0 0,1 0 0 0 0,-1-1 0 0 0,0 1 0 0 0,0 0 0 0 0,0 0 0 0 0,0 0 0 0 0,0 0 0 0 0,0 0 0 0 0,-1-1 0 0 0,-4 3 28 0 0,2 9 113 0 0,2-2-25 0 0,1 1 0 0 0,1-1 0 0 0,0 1 0 0 0,0-1 0 0 0,0 0 0 0 0,1 1 0 0 0,2 8 0 0 0,17 58 543 0 0,-20-75-633 0 0,9 26 165 0 0,1-1 0 0 0,24 42-1 0 0,34 42-146 0 0,-41-74-1274 0 0,-8-14-5809 0 0,-11-13 982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36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40 170 2759 0 0,'19'5'138'0'0,"-17"-4"605"0"0,1-1-1 0 0,0 0 1 0 0,0 0-1 0 0,0 0 1 0 0,-1 0-1 0 0,1 0 1 0 0,0-1-1 0 0,0 1 1 0 0,0-1-1 0 0,-1 0 1 0 0,1 0-1 0 0,0 0 1 0 0,-1 0-1 0 0,1 0 1 0 0,4-3-1 0 0,11-12 198 0 0,-13 10-710 0 0,1 0 0 0 0,-1-1 0 0 0,-1 1 0 0 0,1-1 0 0 0,-1-1 0 0 0,3-6 0 0 0,-5 9-192 0 0,0 1-1 0 0,-1-1 1 0 0,0 1-1 0 0,0-1 1 0 0,0 1 0 0 0,0-1-1 0 0,-1 1 1 0 0,1-1-1 0 0,-1 0 1 0 0,0 1-1 0 0,-1-1 1 0 0,0-5-1 0 0,0 9 21 0 0,1-1 0 0 0,-1 0 0 0 0,0 1 0 0 0,0-1 0 0 0,1 1 0 0 0,-1-1 0 0 0,-1 1 0 0 0,1 0 0 0 0,0-1 0 0 0,0 1 0 0 0,0 0-1 0 0,-1 0 1 0 0,1 0 0 0 0,-1 0 0 0 0,1 0 0 0 0,-1 0 0 0 0,1 0 0 0 0,-1 0 0 0 0,1 1 0 0 0,-1-1 0 0 0,0 0 0 0 0,1 1 0 0 0,-1 0 0 0 0,0-1 0 0 0,-1 1 0 0 0,-3-1 170 0 0,1 0 0 0 0,-1 1 0 0 0,0 0 0 0 0,1 0 0 0 0,-1 0 0 0 0,-8 2 0 0 0,10-1-126 0 0,0 0 0 0 0,0 0-1 0 0,0 1 1 0 0,1-1 0 0 0,-1 1 0 0 0,0 0 0 0 0,1 0 0 0 0,0 0 0 0 0,-1 0-1 0 0,1 1 1 0 0,0-1 0 0 0,0 1 0 0 0,0 0 0 0 0,-4 5 0 0 0,3-2 22 0 0,1-1-1 0 0,0 1 1 0 0,0-1 0 0 0,0 1 0 0 0,1 0 0 0 0,0 0-1 0 0,0 0 1 0 0,-2 11 0 0 0,2-6-61 0 0,1-1-1 0 0,1 1 1 0 0,-1 0-1 0 0,2-1 1 0 0,-1 1 0 0 0,2-1-1 0 0,-1 1 1 0 0,1-1-1 0 0,1 0 1 0 0,0 0 0 0 0,5 12-1 0 0,-4-14-108 0 0,1-1 0 0 0,-1 0 0 0 0,1 0-1 0 0,1 0 1 0 0,-1 0 0 0 0,1-1 0 0 0,0 0 0 0 0,14 10-1 0 0,-15-13-377 0 0,-1 1-1 0 0,1-1 1 0 0,0 0-1 0 0,0-1 0 0 0,0 1 1 0 0,0-1-1 0 0,1 0 0 0 0,-1-1 1 0 0,0 1-1 0 0,1-1 0 0 0,0 0 1 0 0,-1 0-1 0 0,1-1 1 0 0,8 1-1 0 0,-2-5-1324 0 0,0-2-125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29 10135 0 0,'0'0'464'0'0,"-10"-15"168"0"0,9 14-556 0 0,-1 0 0 0 0,1-1 0 0 0,0 1 0 0 0,-1 0-1 0 0,1 0 1 0 0,-1 0 0 0 0,1 1 0 0 0,-1-1 0 0 0,1 0 0 0 0,-1 0-1 0 0,1 1 1 0 0,-1-1 0 0 0,0 1 0 0 0,1 0 0 0 0,-1-1 0 0 0,0 1-1 0 0,0 0 1 0 0,-3 0 0 0 0,3 0 189 0 0,0 1-1 0 0,-1-1 1 0 0,1 1 0 0 0,-1 0-1 0 0,1 0 1 0 0,0 0 0 0 0,-1 0-1 0 0,1 0 1 0 0,0 1 0 0 0,0-1-1 0 0,-3 3 1 0 0,0 1 203 0 0,0-1-1 0 0,1 1 1 0 0,0 0 0 0 0,0 0-1 0 0,0 0 1 0 0,1 1 0 0 0,0-1-1 0 0,0 1 1 0 0,-3 7 0 0 0,4-5-408 0 0,0 0 1 0 0,0 0 0 0 0,1 0-1 0 0,0 0 1 0 0,0 0 0 0 0,1 0-1 0 0,0 1 1 0 0,1-1 0 0 0,0 0-1 0 0,2 12 1 0 0,-2-17-40 0 0,0 1 1 0 0,1 0-1 0 0,-1 0 0 0 0,1-1 1 0 0,-1 1-1 0 0,1-1 1 0 0,0 0-1 0 0,0 1 0 0 0,1-1 1 0 0,3 4-1 0 0,-3-5 10 0 0,-1 0 0 0 0,0 0 0 0 0,0 0 0 0 0,1-1 0 0 0,-1 0 0 0 0,1 1-1 0 0,-1-1 1 0 0,1 0 0 0 0,0 0 0 0 0,-1 0 0 0 0,1-1 0 0 0,0 1 0 0 0,0-1 0 0 0,0 1 0 0 0,0-1 0 0 0,2 0-1 0 0,-2 0-29 0 0,-1 0 0 0 0,0 0 0 0 0,0-1 0 0 0,1 1 0 0 0,-1-1 0 0 0,0 1 0 0 0,0-1 0 0 0,0 0 0 0 0,0 0 0 0 0,0 0 0 0 0,0 0 0 0 0,0 0 0 0 0,0 0 0 0 0,0 0 0 0 0,0-1-1 0 0,1-1 1 0 0,0 0-10 0 0,0-1-1 0 0,0 1 0 0 0,-1 0 0 0 0,1-1 0 0 0,-1 0 0 0 0,0 0 0 0 0,0 0 1 0 0,1-4-1 0 0,0-1-35 0 0,0 0 0 0 0,-1-1 0 0 0,0 1-1 0 0,-1-1 1 0 0,0 1 0 0 0,-1-1 0 0 0,0-9 0 0 0,1-5-39 0 0,0 18 75 0 0,-1 0-1 0 0,0-1 1 0 0,0 1-1 0 0,-1 0 0 0 0,-1-7 1 0 0,2 13 189 0 0,0 15 77 0 0,1 2-238 0 0,1 0 0 0 0,1 0 0 0 0,0-1 0 0 0,1 1 0 0 0,1-1 0 0 0,1 0 0 0 0,8 20 0 0 0,-12-34-203 0 0,-1 1-1 0 0,1-1 1 0 0,0 0-1 0 0,-1 0 1 0 0,1 0-1 0 0,0 0 1 0 0,3 3-1 0 0,10 4-6833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1839 0 0,'-30'1'827'0'0,"25"-2"453"0"0,0 1 0 0 0,0 0 0 0 0,1 0 0 0 0,-1 1 0 0 0,-5 0 0 0 0,-3 2 2070 0 0,7-3-2830 0 0,0 1 1 0 0,1 1-1 0 0,-1-1 1 0 0,1 1 0 0 0,-8 3-1 0 0,12-5-515 0 0,1 0 0 0 0,-1 1 0 0 0,1-1 0 0 0,-1 1 0 0 0,0-1 0 0 0,1 1 0 0 0,-1-1 0 0 0,1 1 0 0 0,-1-1 0 0 0,1 1 0 0 0,0-1-1 0 0,-1 1 1 0 0,1-1 0 0 0,-1 1 0 0 0,1 0 0 0 0,0-1 0 0 0,0 1 0 0 0,-1 0 0 0 0,1 1 0 0 0,0-1-6 0 0,0 0 0 0 0,0 0 0 0 0,0 0 0 0 0,1 0 0 0 0,-1 1 0 0 0,0-1 0 0 0,1 0 0 0 0,-1 0 0 0 0,0 0 0 0 0,1 0 1 0 0,-1 0-1 0 0,1 0 0 0 0,0 0 0 0 0,-1 0 0 0 0,1 0 0 0 0,1 1 0 0 0,6 5-141 0 0,0 0-1 0 0,0 0 1 0 0,1-1 0 0 0,-1 0 0 0 0,14 6-1 0 0,7 6-10 0 0,-20-12 114 0 0,7 4 503 0 0,16 14-1 0 0,-29-21-89 0 0,1 1-1 0 0,-1-1 1 0 0,1 1 0 0 0,-1-1-1 0 0,0 1 1 0 0,-1 0-1 0 0,1 0 1 0 0,-1 0 0 0 0,4 8-1 0 0,-6-10-321 0 0,1-1-1 0 0,-1 1 1 0 0,1 0-1 0 0,-1-1 1 0 0,0 1-1 0 0,0 0 1 0 0,0-1-1 0 0,0 1 1 0 0,0 0-1 0 0,0 0 1 0 0,0-1-1 0 0,-1 1 0 0 0,1 0 1 0 0,0-1-1 0 0,-1 1 1 0 0,0 0-1 0 0,-1 2 1 0 0,0-1 127 0 0,1 0-1 0 0,-2 0 1 0 0,1-1-1 0 0,0 1 1 0 0,0-1-1 0 0,-1 0 1 0 0,1 1 0 0 0,-6 2-1 0 0,1-1 97 0 0,1 0 1 0 0,-1-1-1 0 0,0 1 0 0 0,0-2 0 0 0,-1 1 1 0 0,1-1-1 0 0,-11 2 0 0 0,17-4-310 0 0,-1 1-805 0 0,0-1 0 0 0,0 1-1 0 0,0-1 1 0 0,0 0 0 0 0,0 0-1 0 0,0 0 1 0 0,0-1 0 0 0,-1 1-1 0 0,1 0 1 0 0,-3-2 0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11599 0 0,'-1'12'1243'0'0,"4"26"711"0"0,1-1 1 0 0,2 0-1 0 0,18 60 0 0 0,-12-46-864 0 0,29 131 2715 0 0,-41-181-3688 0 0,5-44-166 0 0,-2 17-163 0 0,0-18-394 0 0,5-39-1122 0 0,-7 76 1413 0 0,0-1 1 0 0,1 1 0 0 0,1 0 0 0 0,-1 0-1 0 0,1 0 1 0 0,0 0 0 0 0,0 0-1 0 0,8-9 1 0 0,-11 15 302 0 0,0 1-1 0 0,0-1 1 0 0,1 1-1 0 0,-1-1 1 0 0,0 1 0 0 0,1 0-1 0 0,-1-1 1 0 0,1 1-1 0 0,-1-1 1 0 0,0 1-1 0 0,1 0 1 0 0,-1 0 0 0 0,1-1-1 0 0,-1 1 1 0 0,1 0-1 0 0,-1 0 1 0 0,1-1 0 0 0,-1 1-1 0 0,1 0 1 0 0,-1 0-1 0 0,1 0 1 0 0,-1 0-1 0 0,1 0 1 0 0,-1 0 0 0 0,1 0-1 0 0,-1 0 1 0 0,1 0-1 0 0,-1 0 1 0 0,1 0-1 0 0,0 0 1 0 0,-1 0 0 0 0,1 0-1 0 0,-1 1 1 0 0,1-1-1 0 0,1 1 17 0 0,-1 0-1 0 0,0 0 0 0 0,1 0 0 0 0,-1 0 1 0 0,0 1-1 0 0,0-1 0 0 0,0 0 1 0 0,0 1-1 0 0,0-1 0 0 0,1 3 1 0 0,4 8 273 0 0,-1 0 1 0 0,6 22-1 0 0,2 4 225 0 0,-7-22-317 0 0,1 0 0 0 0,1-1-1 0 0,0 0 1 0 0,1 0-1 0 0,18 22 1 0 0,-23-33-174 0 0,0-1 0 0 0,0 1 0 0 0,1-1 0 0 0,-1 1 0 0 0,1-1 0 0 0,0-1 0 0 0,0 1 0 0 0,0-1 0 0 0,0 1 0 0 0,0-2 1 0 0,1 1-1 0 0,-1 0 0 0 0,0-1 0 0 0,1 0 0 0 0,-1 0 0 0 0,1-1 0 0 0,0 0 0 0 0,-1 0 0 0 0,1 0 0 0 0,-1 0 0 0 0,12-3 0 0 0,17-4-5019 0 0,-26 5-1511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90 101 5527 0 0,'0'0'423'0'0,"1"0"-278"0"0,30-18 9635 0 0,-19 10-8392 0 0,-9 5-1234 0 0,0 1-1 0 0,0 0 0 0 0,0 0 1 0 0,0-1-1 0 0,0 0 0 0 0,-1 0 1 0 0,1 0-1 0 0,-1 0 0 0 0,1 0 1 0 0,-1 0-1 0 0,0 0 0 0 0,-1-1 1 0 0,1 1-1 0 0,0-1 0 0 0,1-5 1 0 0,-3 9-152 0 0,0-1 1 0 0,0 1 0 0 0,0-1 0 0 0,0 1 0 0 0,0-1 0 0 0,0 0 0 0 0,0 1 0 0 0,0-1 0 0 0,0 1 0 0 0,0-1 0 0 0,0 1-1 0 0,0-1 1 0 0,0 0 0 0 0,0 1 0 0 0,0-1 0 0 0,-1 1 0 0 0,1-1 0 0 0,0 1 0 0 0,0-1 0 0 0,-1 1 0 0 0,1-1 0 0 0,0 1-1 0 0,-1 0 1 0 0,1-1 0 0 0,0 1 0 0 0,-1-1 0 0 0,1 1 0 0 0,-1 0 0 0 0,1-1 0 0 0,-1 1 0 0 0,1 0 0 0 0,-1-1 0 0 0,1 1-1 0 0,-1 0 1 0 0,1 0 0 0 0,-1-1 0 0 0,-22-3 98 0 0,18 4-91 0 0,-3-1 24 0 0,1 2 1 0 0,-1-1-1 0 0,1 1 0 0 0,0 0 0 0 0,0 1 1 0 0,-1-1-1 0 0,1 1 0 0 0,-11 6 0 0 0,14-7 100 0 0,0 1 0 0 0,0 1-1 0 0,1-1 1 0 0,-1 0 0 0 0,1 1 0 0 0,-1 0 0 0 0,1 0-1 0 0,0 0 1 0 0,0 0 0 0 0,0 0 0 0 0,1 0-1 0 0,-1 1 1 0 0,1-1 0 0 0,0 1 0 0 0,0 0-1 0 0,0 0 1 0 0,0 0 0 0 0,1 0 0 0 0,0 0-1 0 0,-1 0 1 0 0,2 0 0 0 0,-1 1 0 0 0,0-1 0 0 0,1 0-1 0 0,0 0 1 0 0,0 1 0 0 0,0 3 0 0 0,0-2-21 0 0,0-1 1 0 0,1 1 0 0 0,0-1-1 0 0,0 1 1 0 0,0-1-1 0 0,1 0 1 0 0,-1 1 0 0 0,1-1-1 0 0,1 0 1 0 0,-1 0 0 0 0,1-1-1 0 0,-1 1 1 0 0,1 0 0 0 0,1-1-1 0 0,-1 1 1 0 0,1-1 0 0 0,-1 0-1 0 0,1 0 1 0 0,0-1-1 0 0,8 6 1 0 0,-6-6-82 0 0,0 0 1 0 0,0-1-1 0 0,0 0 0 0 0,0 0 1 0 0,0-1-1 0 0,1 0 0 0 0,-1 0 1 0 0,0 0-1 0 0,1-1 0 0 0,-1 1 1 0 0,1-2-1 0 0,-1 1 0 0 0,0-1 1 0 0,9-2-1 0 0,-5 1-656 0 0,-1 0 0 0 0,1-2 0 0 0,12-5 0 0 0,-13 5-1523 0 0,0-1 0 0 0,0 0-1 0 0,8-7 1 0 0,-10 6-3773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58 9671 0 0,'1'-3'336'0'0,"0"1"0"0"0,-1-1-1 0 0,1 1 1 0 0,-1-1-1 0 0,1 0 1 0 0,-1 1 0 0 0,0-1-1 0 0,0 0 1 0 0,0 1 0 0 0,-1-4-1 0 0,1 5-121 0 0,0 0-1 0 0,-1 0 1 0 0,1 0 0 0 0,-1 0-1 0 0,1 0 1 0 0,-1 0-1 0 0,1 0 1 0 0,-1 0 0 0 0,0 0-1 0 0,1 0 1 0 0,-1 0-1 0 0,0 0 1 0 0,0 0-1 0 0,0 1 1 0 0,0-1 0 0 0,0 0-1 0 0,0 1 1 0 0,0-1-1 0 0,0 0 1 0 0,0 1 0 0 0,0 0-1 0 0,0-1 1 0 0,0 1-1 0 0,0-1 1 0 0,-2 1 0 0 0,-4-2 311 0 0,0 1 1 0 0,-1 0-1 0 0,1 0 1 0 0,-14 1-1 0 0,19 0-496 0 0,-1 0 0 0 0,1 0-1 0 0,-1 1 1 0 0,1 0 0 0 0,-1-1 0 0 0,1 1-1 0 0,-1 0 1 0 0,1 0 0 0 0,0 0 0 0 0,-1 1-1 0 0,1-1 1 0 0,0 0 0 0 0,0 1 0 0 0,0 0-1 0 0,0-1 1 0 0,0 1 0 0 0,0 0 0 0 0,1 0-1 0 0,-4 4 1 0 0,5-5-29 0 0,-1 0 0 0 0,1 0 0 0 0,0-1 0 0 0,-1 1 0 0 0,1 0 0 0 0,0 0 0 0 0,0 0 0 0 0,0 0 0 0 0,0 0 0 0 0,0 0 0 0 0,0 0 0 0 0,0 0 0 0 0,0 0 0 0 0,0-1 0 0 0,0 1 0 0 0,0 0 0 0 0,0 0 0 0 0,1 0 0 0 0,-1 0 0 0 0,0 0 0 0 0,1 0 0 0 0,0 1 0 0 0,10 12 0 0 0,-11-13 0 0 0,12 11 40 0 0,0 0 0 0 0,0-1 0 0 0,1 0 0 0 0,26 16 0 0 0,-18-13 676 0 0,20 19 1 0 0,-35-28-323 0 0,0 0 1 0 0,-1 1 0 0 0,0 0 0 0 0,0 0-1 0 0,-1 0 1 0 0,0 0 0 0 0,7 13 0 0 0,-11-18-321 0 0,0 0 0 0 0,0 0 0 0 0,1 0 0 0 0,-1 0 0 0 0,0 0 0 0 0,0 0 0 0 0,0 0 0 0 0,0 0 0 0 0,0 0 0 0 0,0 0 1 0 0,0 0-1 0 0,0 0 0 0 0,-1 0 0 0 0,1 0 0 0 0,0 0 0 0 0,0 0 0 0 0,-1 0 0 0 0,1-1 0 0 0,-1 1 0 0 0,1 0 0 0 0,-1 0 0 0 0,1 0 0 0 0,-1 0 0 0 0,0-1 0 0 0,1 1 1 0 0,-1 0-1 0 0,0-1 0 0 0,1 1 0 0 0,-1 0 0 0 0,0-1 0 0 0,0 1 0 0 0,0-1 0 0 0,0 1 0 0 0,0-1 0 0 0,-1 1 0 0 0,-5 3 61 0 0,-1-1 0 0 0,0 0 0 0 0,-11 2 0 0 0,9-2 67 0 0,-82 18 71 0 0,84-20-357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0:0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1375 0 0,'0'0'5554'0'0,"14"-4"-764"0"0,1 9-3977 0 0,-1 1 0 0 0,0 0 0 0 0,-1 1-1 0 0,1 0 1 0 0,-1 1 0 0 0,-1 0 0 0 0,1 1 0 0 0,-2 1-1 0 0,15 14 1 0 0,-16-11-429 0 0,0 1 0 0 0,0 0 0 0 0,9 20 0 0 0,-10-14-161 0 0,0 0-1 0 0,11 40 0 0 0,4 45 388 0 0,-19-81-335 0 0,8 44 405 0 0,-3 0 0 0 0,-4 1 0 0 0,-2 86 0 0 0,-5-137-509 0 0,-2 0-1 0 0,0-1 1 0 0,-1 1 0 0 0,-1-1-1 0 0,-1 0 1 0 0,0 0 0 0 0,-2-1-1 0 0,-13 25 1 0 0,15-31-100 0 0,-1-1 0 0 0,-1 1-1 0 0,1-1 1 0 0,-19 16 0 0 0,15-15-2 0 0,0 1-1 0 0,-11 15 1 0 0,17-18-397 0 0,0-1 0 0 0,1 1 0 0 0,-6 12 0 0 0,10-19-231 0 0,5 2-2514 0 0,2-2 1289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2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0,'0'0'499'0'0,"2"0"-328"0"0,-1 0-134 0 0,-1 0-1 0 0,1 0 1 0 0,-1 0 0 0 0,1 0 0 0 0,-1 0 0 0 0,1 0 0 0 0,-1 1 0 0 0,1-1 0 0 0,-1 0 0 0 0,1 0-1 0 0,-1 0 1 0 0,1 0 0 0 0,-1 1 0 0 0,0-1 0 0 0,1 0 0 0 0,-1 1 0 0 0,1-1 0 0 0,-1 0 0 0 0,0 1-1 0 0,1-1 1 0 0,-1 0 0 0 0,0 1 0 0 0,0-1 0 0 0,1 1 0 0 0,-1-1 0 0 0,0 0 0 0 0,0 1-1 0 0,1-1 1 0 0,-1 1 0 0 0,0-1 0 0 0,0 1 0 0 0,0-1 0 0 0,0 1 0 0 0,0-1 0 0 0,0 1 0 0 0,0-1-1 0 0,0 1 1 0 0,0-1 0 0 0,0 1 0 0 0,-2 30 3381 0 0,0-8-777 0 0,4 20-490 0 0,1 0 0 0 0,14 68 0 0 0,32 82-2156 0 0,-36-142 213 0 0,3 6-659 0 0,-8-29-1585 0 0,0 0-3871 0 0,-5-16 321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2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 15983 0 0,'-14'-6'730'0'0,"12"4"-14"0"0,1 4-462 0 0,-2 4 2198 0 0,5-6-1602 0 0,62-5 2469 0 0,-3-1-1968 0 0,81 7 429 0 0,-43 1-1225 0 0,-94-2-535 0 0,229-10 100 0 0,-182 5-924 0 0,1 0-1659 0 0,-19-1-3751 0 0,-2-3-1828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29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4607 0 0,'0'0'354'0'0,"2"1"-233"0"0,5 10 2954 0 0,-1-1 1 0 0,0 1-1 0 0,-1 0 0 0 0,6 15 1 0 0,-5-11-3293 0 0,7 20 1141 0 0,-2 1 0 0 0,-2 0 1 0 0,7 51-1 0 0,-6-30-232 0 0,33 251 791 0 0,-22-140-2639 0 0,-17-143-397 0 0,-1-10-2450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29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11055 0 0,'0'0'4952'0'0,"3"8"-2792"0"0,17 42-254 0 0,-2 1 1 0 0,13 62-1 0 0,54 353 820 0 0,-81-441-3248 0 0,10 57 307 0 0,2-29-9001 0 0,-12-42 2028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37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79 14511 0 0,'-4'12'469'0'0,"0"0"0"0"0,1 0 0 0 0,0 0 0 0 0,1 1 0 0 0,1-1 1 0 0,0 0-1 0 0,0 1 0 0 0,1-1 0 0 0,1 1 0 0 0,0-1 0 0 0,1 1 0 0 0,0-1 0 0 0,5 15 0 0 0,-6-26-457 0 0,0 1 0 0 0,-1-1 1 0 0,1 0-1 0 0,0 0 0 0 0,0 0 1 0 0,0 0-1 0 0,-1 0 0 0 0,1 0 0 0 0,0 0 1 0 0,1 0-1 0 0,-1 0 0 0 0,0 0 0 0 0,0 0 1 0 0,0 0-1 0 0,0-1 0 0 0,1 1 1 0 0,-1-1-1 0 0,3 2 0 0 0,-2-3-22 0 0,-1 1 0 0 0,1 0 0 0 0,0-1 0 0 0,0 1-1 0 0,-1-1 1 0 0,1 0 0 0 0,0 1 0 0 0,-1-1 0 0 0,1 0 0 0 0,-1 0 0 0 0,1 0-1 0 0,-1 0 1 0 0,0 0 0 0 0,1-1 0 0 0,-1 1 0 0 0,0 0 0 0 0,0-1 0 0 0,0 1-1 0 0,2-2 1 0 0,17-30-263 0 0,-19 32 269 0 0,16-35-404 0 0,16-47 0 0 0,-4 10 368 0 0,-7 35 1110 0 0,-22 37-682 0 0,1 3-268 0 0,0 0 0 0 0,0 0 1 0 0,0-1-1 0 0,0 1 1 0 0,0 0-1 0 0,-1 0 1 0 0,1 0-1 0 0,-1 0 1 0 0,0 0-1 0 0,1 0 1 0 0,-1 0-1 0 0,0 3 1 0 0,0 1 87 0 0,7 51 824 0 0,9 54-520 0 0,-13-99-866 0 0,0 0 0 0 0,1 0-1 0 0,0 0 1 0 0,1-1 0 0 0,0 1-1 0 0,14 19 1 0 0,-5-16-1826 0 0,-13-14 1850 0 0,0 0 0 0 0,-1-1 1 0 0,1 0-1 0 0,-1 1 0 0 0,1-1 0 0 0,0 1 0 0 0,0-1 0 0 0,-1 0 1 0 0,1 1-1 0 0,0-1 0 0 0,0 0 0 0 0,-1 0 0 0 0,1 0 1 0 0,0 1-1 0 0,0-1 0 0 0,-1 0 0 0 0,1 0 0 0 0,0 0 0 0 0,0 0 1 0 0,0-1-1 0 0,-1 1 0 0 0,1 0 0 0 0,1 0 0 0 0,6-5-4950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1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8 848 10911 0 0,'-1'2'498'0'0,"0"0"-430"0"0,-4 9 3264 0 0,21-14-912 0 0,-11 1-2145 0 0,0 0 0 0 0,0 0 1 0 0,0 0-1 0 0,-1-1 0 0 0,1 0 1 0 0,-1 0-1 0 0,1 0 1 0 0,-1-1-1 0 0,0 0 0 0 0,0 1 1 0 0,5-9-1 0 0,12-8 515 0 0,277-248 4910 0 0,-247 220-5320 0 0,44-43 47 0 0,-53 48-282 0 0,-12 14-41 0 0,33-43 0 0 0,67-75-24 0 0,-112 125-75 0 0,-12 16-14 0 0,-1-1 0 0 0,13-10 1 0 0,1-2-139 0 0,-1 1-1827 0 0,-3 8-6245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3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9007 0 0,'0'0'6030'0'0,"3"-1"-4789"0"0,45 15 1319 0 0,-29-7-1669 0 0,-5-2-274 0 0,0 1 0 0 0,-1 0 1 0 0,25 15-1 0 0,34 31 860 0 0,-34-23-858 0 0,174 108 1590 0 0,-164-111-1838 0 0,1-3-1 0 0,85 29 1 0 0,-93-39-266 0 0,23 8 40 0 0,78 14 0 0 0,-42-25-1868 0 0,-100-10 1528 0 0,1-1 0 0 0,-1 1 1 0 0,0 0-1 0 0,1-1 0 0 0,-1 1 0 0 0,0-1 0 0 0,1 1 1 0 0,-1-1-1 0 0,0 1 0 0 0,0-1 0 0 0,0 1 0 0 0,0-1 1 0 0,1 1-1 0 0,-1-1 0 0 0,0 1 0 0 0,0-1 0 0 0,0 1 1 0 0,0-2-1 0 0,-1-3-1448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4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10 455 0 0,'0'-9'11118'0'0,"6"13"-8990"0"0,0 2-1385 0 0,-1 0 0 0 0,0 0 0 0 0,-1 0 0 0 0,1 1 0 0 0,-1-1 0 0 0,0 1 0 0 0,-1 0 0 0 0,6 14 0 0 0,0 7 8 0 0,5 29 1 0 0,-11-46-469 0 0,24 138 864 0 0,-16-79-1144 0 0,22 71 0 0 0,-19-102-1745 0 0,-12-35 1289 0 0,-1-1-1 0 0,1 0 1 0 0,-1 0-1 0 0,1 0 1 0 0,0 0-1 0 0,1 0 0 0 0,-1-1 1 0 0,0 1-1 0 0,5 3 1 0 0,1-2-1110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4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11975 0 0,'0'0'1398'0'0,"2"2"-742"0"0,2 5-115 0 0,1 1 0 0 0,-1 0 0 0 0,0 0 0 0 0,0 1 0 0 0,-1-1 0 0 0,0 1 0 0 0,1 11 0 0 0,10 66 897 0 0,-13-78-1324 0 0,1 11 99 0 0,17 114 802 0 0,-13-101-982 0 0,1-1-1 0 0,13 35 1 0 0,-3-32-2027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4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37 9671 0 0,'-4'-4'183'0'0,"-1"-1"-1"0"0,1 1 0 0 0,-1 0 1 0 0,0 0-1 0 0,-8-5 0 0 0,11 8-94 0 0,1 0-1 0 0,-1 0 0 0 0,0 1 1 0 0,1-1-1 0 0,-1 1 1 0 0,0-1-1 0 0,1 1 1 0 0,-1-1-1 0 0,0 1 1 0 0,0 0-1 0 0,1 0 1 0 0,-1 0-1 0 0,0 0 0 0 0,0 0 1 0 0,1 0-1 0 0,-1 1 1 0 0,0-1-1 0 0,0 0 1 0 0,1 1-1 0 0,-1 0 1 0 0,0-1-1 0 0,1 1 0 0 0,-1 0 1 0 0,-2 1-1 0 0,-1 2 38 0 0,0 0-1 0 0,0 1 1 0 0,0-1 0 0 0,0 1-1 0 0,1 0 1 0 0,0 0-1 0 0,0 0 1 0 0,0 1-1 0 0,1-1 1 0 0,0 1 0 0 0,0 0-1 0 0,0 0 1 0 0,1 0-1 0 0,0 0 1 0 0,0 1-1 0 0,0-1 1 0 0,1 1 0 0 0,0-1-1 0 0,0 1 1 0 0,1-1-1 0 0,0 1 1 0 0,0-1-1 0 0,0 1 1 0 0,1 0 0 0 0,0-1-1 0 0,0 1 1 0 0,1-1-1 0 0,-1 0 1 0 0,2 0-1 0 0,-1 1 1 0 0,1-1 0 0 0,-1 0-1 0 0,2-1 1 0 0,4 9-1 0 0,1-3 88 0 0,0 0-1 0 0,1-1 1 0 0,0 0-1 0 0,0 0 1 0 0,1-1-1 0 0,20 12 1 0 0,-26-17-66 0 0,1-1 0 0 0,0 0 1 0 0,-1-1-1 0 0,1 1 0 0 0,0-1 0 0 0,0 0 0 0 0,1-1 0 0 0,-1 1 1 0 0,0-1-1 0 0,1 0 0 0 0,-1-1 0 0 0,0 0 0 0 0,1 0 0 0 0,-1 0 1 0 0,0-1-1 0 0,1 1 0 0 0,7-3 0 0 0,-10 1-1 0 0,1 0-1 0 0,0 0 0 0 0,-1-1 1 0 0,0 1-1 0 0,1-1 0 0 0,-1 0 1 0 0,0 0-1 0 0,0-1 0 0 0,-1 1 1 0 0,1-1-1 0 0,-1 0 0 0 0,0 0 1 0 0,0 0-1 0 0,0 0 0 0 0,0 0 1 0 0,-1-1-1 0 0,1 1 0 0 0,1-8 1 0 0,-2 7-31 0 0,0-1 0 0 0,0 1 0 0 0,-1-1 0 0 0,1 0 0 0 0,-1 1 0 0 0,-1-1 0 0 0,1 0 0 0 0,-1 0 0 0 0,0 0 0 0 0,0 0 0 0 0,-1 0 0 0 0,0 1 0 0 0,0-1 0 0 0,0 0 0 0 0,-4-9 0 0 0,1 7-49 0 0,0 1 0 0 0,0 0 1 0 0,-1 0-1 0 0,0 1 0 0 0,-1-1 0 0 0,1 1 1 0 0,-1 0-1 0 0,-7-5 0 0 0,-55-38 514 0 0,60 43-568 0 0,3 3-138 0 0,1 0 1 0 0,-1 0-1 0 0,0 1 1 0 0,1 0-1 0 0,-1 0 0 0 0,0 0 1 0 0,-1 0-1 0 0,1 1 1 0 0,-7-1-1 0 0,10 1 31 0 0,-1 1 0 0 0,1 0 0 0 0,-1 1 0 0 0,1-1 1 0 0,-1 0-1 0 0,1 1 0 0 0,-1-1 0 0 0,1 1 0 0 0,0 0 0 0 0,-1 0 0 0 0,1 0 0 0 0,0 0 0 0 0,0 0 0 0 0,-1 0 1 0 0,1 1-1 0 0,0-1 0 0 0,0 1 0 0 0,0-1 0 0 0,1 1 0 0 0,-1 0 0 0 0,-2 3 0 0 0,-4 7-1608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5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17 11975 0 0,'0'0'547'0'0,"-2"0"-11"0"0,-1 0-417 0 0,0 0 0 0 0,0 0 0 0 0,0 1 0 0 0,0-1 0 0 0,0 1 0 0 0,0 0-1 0 0,0 0 1 0 0,0 0 0 0 0,0 0 0 0 0,0 1 0 0 0,1-1 0 0 0,-1 1 0 0 0,0 0 0 0 0,1 0 0 0 0,-4 2 0 0 0,2 0 116 0 0,0 0 1 0 0,1 1-1 0 0,-1-1 1 0 0,1 1 0 0 0,0 0-1 0 0,0 0 1 0 0,1 0-1 0 0,-3 6 1 0 0,1-3-121 0 0,1 1 1 0 0,1 1-1 0 0,0-1 1 0 0,0 0-1 0 0,0 1 1 0 0,1-1-1 0 0,1 1 1 0 0,0-1-1 0 0,0 1 1 0 0,2 9-1 0 0,-1-11-104 0 0,1 1 0 0 0,0-1 0 0 0,1-1 0 0 0,0 1 0 0 0,0 0 0 0 0,1-1 0 0 0,-1 1 0 0 0,2-1 0 0 0,5 7 0 0 0,-8-11 48 0 0,1 0-1 0 0,-1 0 1 0 0,1 0 0 0 0,0 0 0 0 0,0-1-1 0 0,0 1 1 0 0,1-1 0 0 0,-1 0-1 0 0,0 0 1 0 0,1 0 0 0 0,-1-1 0 0 0,1 1-1 0 0,0-1 1 0 0,-1 0 0 0 0,1 0-1 0 0,0 0 1 0 0,0 0 0 0 0,0-1-1 0 0,0 1 1 0 0,0-1 0 0 0,4-1 0 0 0,-2 1 68 0 0,0-1 1 0 0,-1 0 0 0 0,1-1 0 0 0,-1 1 0 0 0,1-1 0 0 0,-1 0 0 0 0,0-1 0 0 0,1 1 0 0 0,-1-1 0 0 0,0 0 0 0 0,-1 0 0 0 0,1 0 0 0 0,-1-1 0 0 0,1 0 0 0 0,-1 0 0 0 0,0 0 0 0 0,0 0 0 0 0,-1-1-1 0 0,1 1 1 0 0,-1-1 0 0 0,0 0 0 0 0,0 0 0 0 0,-1 0 0 0 0,3-6 0 0 0,-3 4-52 0 0,0-1 0 0 0,0 1 0 0 0,0-1 0 0 0,-1 1 0 0 0,0-1 1 0 0,-1 0-1 0 0,0 1 0 0 0,0-1 0 0 0,0 0 0 0 0,-1 1 0 0 0,0-1 0 0 0,-1 1 0 0 0,1-1 0 0 0,-2 1 0 0 0,1 0 0 0 0,-1-1 0 0 0,0 1 0 0 0,-7-11 0 0 0,6 11-383 0 0,0 1-1 0 0,-1 0 0 0 0,0 0 0 0 0,0 0 0 0 0,0 1 1 0 0,-1-1-1 0 0,0 1 0 0 0,0 1 0 0 0,0-1 1 0 0,0 1-1 0 0,-1 0 0 0 0,-7-3 0 0 0,-3 2-2546 0 0,11 5 1320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5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25 11519 0 0,'0'0'887'0'0,"-13"-11"518"0"0,11 10-898 0 0,1-1 0 0 0,-1 1-1 0 0,0-1 1 0 0,0 1-1 0 0,-1 0 1 0 0,1 0 0 0 0,0 0-1 0 0,0 0 1 0 0,0 0 0 0 0,-1 1-1 0 0,1-1 1 0 0,-4 0-1 0 0,3 1-318 0 0,0 0 0 0 0,1 0 0 0 0,-1 0 0 0 0,0 1-1 0 0,0-1 1 0 0,1 1 0 0 0,-1-1 0 0 0,0 1 0 0 0,1 0-1 0 0,-3 1 1 0 0,1 0-145 0 0,1 0-1 0 0,0-1 0 0 0,0 1 0 0 0,0 1 1 0 0,1-1-1 0 0,-1 0 0 0 0,0 1 0 0 0,1-1 1 0 0,-1 1-1 0 0,1 0 0 0 0,0 0 0 0 0,0 0 1 0 0,0 0-1 0 0,0 0 0 0 0,1 0 1 0 0,-3 7-1 0 0,1 1 47 0 0,1 0 1 0 0,1 1-1 0 0,0-1 1 0 0,0 0-1 0 0,1 1 0 0 0,0-1 1 0 0,1 1-1 0 0,0-1 1 0 0,1 0-1 0 0,0 1 1 0 0,1-1-1 0 0,1 0 1 0 0,-1-1-1 0 0,2 1 1 0 0,-1 0-1 0 0,1-1 0 0 0,1 0 1 0 0,0 0-1 0 0,0-1 1 0 0,1 0-1 0 0,1 0 1 0 0,9 9-1 0 0,-13-14-306 0 0,0 0 0 0 0,1-1 1 0 0,-1 0-1 0 0,1 0 0 0 0,0-1 0 0 0,0 1 0 0 0,0-1 1 0 0,0 0-1 0 0,0 0 0 0 0,1-1 0 0 0,4 2 0 0 0,-3-2-321 0 0,-1-1 0 0 0,0 1-1 0 0,1-1 1 0 0,-1-1 0 0 0,0 1-1 0 0,0-1 1 0 0,1 0-1 0 0,-1 0 1 0 0,0-1 0 0 0,0 0-1 0 0,0 0 1 0 0,0 0 0 0 0,-1-1-1 0 0,11-6 1 0 0,-2 0-5769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6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9671 0 0,'0'0'875'0'0,"4"13"-448"0"0,-1-4 1640 0 0,0 1 1 0 0,2 17 0 0 0,0-2-695 0 0,12 59 390 0 0,29 108-1244 0 0,-26-127-737 0 0,22 64-5766 0 0,-34-111 4106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6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0 15983 0 0,'0'0'730'0'0,"1"8"240"0"0,5 52 108 0 0,2-1-1 0 0,18 63 1 0 0,42 114-1096 0 0,-62-216-169 0 0,26 72-3571 0 0,-25-74-2468 0 0</inkml:trace>
  <inkml:trace contextRef="#ctx0" brushRef="#br0" timeOffset="1">0 345 18079 0 0,'0'0'2010'0'0,"7"-4"-1025"0"0,3-1-672 0 0,-1 2-1 0 0,1-1 1 0 0,0 2 0 0 0,0-1 0 0 0,0 1 0 0 0,1 1 0 0 0,13-1-1 0 0,73 5-3594 0 0,-75-2 1691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6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12895 0 0,'0'0'998'0'0,"2"0"-469"0"0,6 2 516 0 0,0-1 0 0 0,0 0 0 0 0,0 0 0 0 0,9-1 0 0 0,21 1 522 0 0,7 1-601 0 0,-36-3-826 0 0,-1 1 0 0 0,0 0 0 0 0,0 0 0 0 0,0 1 0 0 0,0 1-1 0 0,0-1 1 0 0,11 4 0 0 0,-19-5-93 0 0,1 1 0 0 0,-1-1-1 0 0,1 0 1 0 0,0 0 0 0 0,-1 1 0 0 0,1-1-1 0 0,-1 0 1 0 0,1 1 0 0 0,-1-1-1 0 0,1 1 1 0 0,-1-1 0 0 0,1 1 0 0 0,-1-1-1 0 0,1 1 1 0 0,-1-1 0 0 0,0 1 0 0 0,1-1-1 0 0,-1 1 1 0 0,0 0 0 0 0,1-1 0 0 0,-1 1-1 0 0,0-1 1 0 0,0 1 0 0 0,0 1 0 0 0,0-1-2 0 0,0 1 1 0 0,0-1 0 0 0,0 0 0 0 0,0 1 0 0 0,-1-1 0 0 0,1 0 0 0 0,0 1 0 0 0,-1-1-1 0 0,0 0 1 0 0,1 0 0 0 0,-2 2 0 0 0,-3 4 22 0 0,0-1 0 0 0,0 0-1 0 0,-8 8 1 0 0,10-11-27 0 0,-10 8 19 0 0,8-7-53 0 0,1-1 1 0 0,1 0-1 0 0,-1 1 1 0 0,-6 7-1 0 0,10-10-104 0 0,0 0-52 0 0,1 0 108 0 0,-1 0-1 0 0,0 0 0 0 0,1 0 0 0 0,-1 0 1 0 0,1 0-1 0 0,0 0 0 0 0,-1 0 0 0 0,1 0 1 0 0,0 0-1 0 0,0 0 0 0 0,-1 0 0 0 0,1 0 1 0 0,0-1-1 0 0,0 1 0 0 0,0 0 1 0 0,0-1-1 0 0,1 2 0 0 0,21 10-115 0 0,-21-11 166 0 0,26 13 28 0 0,41 27 1 0 0,-58-33 308 0 0,0 0-1 0 0,0 1 1 0 0,-1 0-1 0 0,0 1 1 0 0,0 0 0 0 0,7 12-1 0 0,-14-18-159 0 0,-1 0-1 0 0,1 0 1 0 0,-1 0-1 0 0,0 0 0 0 0,0 1 1 0 0,-1-1-1 0 0,1 1 0 0 0,-1-1 1 0 0,0 1-1 0 0,0-1 0 0 0,0 1 1 0 0,-1 6-1 0 0,0-8-108 0 0,0-1 1 0 0,0 1-1 0 0,-1 0 0 0 0,0 0 0 0 0,1 0 1 0 0,-1 0-1 0 0,0 0 0 0 0,0-1 0 0 0,-1 1 1 0 0,1 0-1 0 0,0-1 0 0 0,-1 1 0 0 0,0-1 1 0 0,1 1-1 0 0,-1-1 0 0 0,0 0 0 0 0,0 0 1 0 0,-1 0-1 0 0,1 0 0 0 0,-4 2 0 0 0,-2 2-24 0 0,0-1-1 0 0,-1 0 1 0 0,0 0-1 0 0,-1-1 0 0 0,1 0 1 0 0,-19 4-1 0 0,16-5-111 0 0,1-1 0 0 0,-1 0 0 0 0,0-1 0 0 0,0 0 0 0 0,1-1 0 0 0,-20-2 0 0 0,23 1-1428 0 0,-1-1 0 0 0,-15-5 1 0 0,11 3-8121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04.0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1 234 8287 0 0,'17'-8'639'0'0,"-16"8"-490"0"0,0-1 0 0 0,0 1 0 0 0,0 0 1 0 0,0-1-1 0 0,0 1 0 0 0,0 0 0 0 0,1 0 0 0 0,-1 0 0 0 0,0 0 0 0 0,0 0 0 0 0,0 0 1 0 0,2 1-1 0 0,5-1 1087 0 0,-3-1-860 0 0,-1-1 1 0 0,0 0 0 0 0,0 0 0 0 0,0 0 0 0 0,0 0 0 0 0,0-1-1 0 0,-1 0 1 0 0,1 1 0 0 0,-1-1 0 0 0,1-1 0 0 0,-1 1-1 0 0,0 0 1 0 0,0-1 0 0 0,-1 1 0 0 0,1-1 0 0 0,-1 0 0 0 0,4-8-1 0 0,0-1-233 0 0,-1 1 0 0 0,-1-1 0 0 0,0 0 0 0 0,5-24 0 0 0,-9 32-112 0 0,1-1 0 0 0,-1 0 0 0 0,0 0 1 0 0,0 0-1 0 0,0 0 0 0 0,-1 1 0 0 0,-2-10 0 0 0,3 14-26 0 0,0 0-1 0 0,-1 0 0 0 0,1 0 0 0 0,0 0 1 0 0,-1 0-1 0 0,1 0 0 0 0,-1 0 1 0 0,1 0-1 0 0,-1 0 0 0 0,1 0 0 0 0,-1 0 1 0 0,0 0-1 0 0,0 0 0 0 0,1 0 0 0 0,-1 0 1 0 0,0 1-1 0 0,0-1 0 0 0,0 0 0 0 0,0 1 1 0 0,0-1-1 0 0,0 1 0 0 0,0-1 0 0 0,0 1 1 0 0,0-1-1 0 0,0 1 0 0 0,0-1 0 0 0,0 1 1 0 0,0 0-1 0 0,0 0 0 0 0,-1 0 1 0 0,1 0-1 0 0,0-1 0 0 0,0 2 0 0 0,0-1 1 0 0,0 0-1 0 0,0 0 0 0 0,0 0 0 0 0,-1 0 1 0 0,1 1-1 0 0,0-1 0 0 0,0 0 0 0 0,0 1 1 0 0,0-1-1 0 0,-2 2 0 0 0,-1 1 7 0 0,0-1-1 0 0,0 1 1 0 0,1 0-1 0 0,-1 0 1 0 0,0 0-1 0 0,1 1 1 0 0,0-1-1 0 0,0 1 1 0 0,0 0-1 0 0,0 0 0 0 0,1 0 1 0 0,0 0-1 0 0,0 0 1 0 0,0 1-1 0 0,0-1 1 0 0,0 1-1 0 0,-1 6 1 0 0,0 1 138 0 0,1 0-1 0 0,0-1 1 0 0,1 1 0 0 0,0 0 0 0 0,2 23 0 0 0,0-25 5 0 0,0 0 0 0 0,1 1 0 0 0,0-1 0 0 0,1 0 1 0 0,0 0-1 0 0,1-1 0 0 0,0 1 0 0 0,0-1 0 0 0,9 14 1 0 0,-10-18-112 0 0,1 0 1 0 0,0 0 0 0 0,0-1 0 0 0,0 0 0 0 0,0 1 0 0 0,1-1 0 0 0,0-1 0 0 0,-1 1-1 0 0,1-1 1 0 0,1 0 0 0 0,-1 0 0 0 0,0 0 0 0 0,1-1 0 0 0,-1 0 0 0 0,1 0 0 0 0,0 0 0 0 0,11 1-1 0 0,-10-2-21 0 0,1-1-1 0 0,0 0 0 0 0,0 0 0 0 0,-1-1 0 0 0,1 0 0 0 0,0-1 1 0 0,-1 1-1 0 0,1-2 0 0 0,-1 1 0 0 0,0-1 0 0 0,0 0 0 0 0,11-6 0 0 0,1-3-1560 0 0,0-1 0 0 0,34-29 0 0 0,-40 30-3338 0 0,-1-3-1277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37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0 278 14279 0 0,'0'0'1272'0'0,"7"1"-1016"0"0,3 2-256 0 0,4-1 0 0 0,3-2 1136 0 0,4 0 176 0 0,2-2 40 0 0,5-1 8 0 0,4-1-600 0 0,2-3-120 0 0,3-2-32 0 0,2-2 0 0 0,1-1-400 0 0,1-1-80 0 0,1 0-24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4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50 189 9727 0 0,'-1'0'49'0'0,"0"-1"0"0"0,0 1 0 0 0,0-1 0 0 0,0 1 0 0 0,0-1 0 0 0,0 1 0 0 0,0-1 0 0 0,0 1-1 0 0,0 0 1 0 0,0-1 0 0 0,-1 1 0 0 0,1 0 0 0 0,0 0 0 0 0,0 0 0 0 0,0 0 0 0 0,0 0 0 0 0,0 0 0 0 0,-2 1-1 0 0,-19 0 181 0 0,16-1 1033 0 0,10-1 1836 0 0,13 1-1066 0 0,48 12-428 0 0,-26-4-393 0 0,47 3 0 0 0,56 0 317 0 0,-95-10-1236 0 0,120-1 297 0 0,-116-3-409 0 0,96-8 303 0 0,164-17 4 0 0,-209 20-414 0 0,134-23 574 0 0,-61 6-150 0 0,84 9 431 0 0,69 23-325 0 0,-147-3-382 0 0,-104-1-207 0 0,-6 0 26 0 0,1-4 1 0 0,98-11 0 0 0,3-19 31 0 0,-154 28-657 0 0,0-1 0 0 0,1-1 1 0 0,-2 0-1 0 0,26-11 0 0 0,-39 14-255 0 0,0-1 0 0 0,0 0-1 0 0,0 0 1 0 0,0 0 0 0 0,0-1-1 0 0,-1 1 1 0 0,1-1 0 0 0,5-7 0 0 0,-4 1-5730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4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13503 0 0,'0'0'1832'0'0,"3"2"-1430"0"0,8 6-60 0 0,2 0 0 0 0,-1-1 0 0 0,1-1 0 0 0,14 6 0 0 0,22 10 470 0 0,-16-4-513 0 0,159 74 1094 0 0,-149-76-785 0 0,72 38-1 0 0,-111-52-555 0 0,0 1 1 0 0,-1-1-1 0 0,1 1 1 0 0,-1 0-1 0 0,1 0 1 0 0,-1 0-1 0 0,0 0 1 0 0,-1 1-1 0 0,1-1 1 0 0,0 1-1 0 0,-1 0 1 0 0,0-1-1 0 0,0 1 1 0 0,0 0-1 0 0,0 1 1 0 0,0 3-1 0 0,0-2 53 0 0,-1-1 0 0 0,-1 1-1 0 0,1-1 1 0 0,-1 1-1 0 0,0-1 1 0 0,0 1-1 0 0,0-1 1 0 0,-1 1 0 0 0,0-1-1 0 0,0 1 1 0 0,0-1-1 0 0,-4 8 1 0 0,-6 13 301 0 0,-1-1 0 0 0,-1 0 0 0 0,-1-1 1 0 0,-2 0-1 0 0,-28 33 0 0 0,-108 150 1267 0 0,126-166-1638 0 0,1 2-1 0 0,-27 64 0 0 0,45-87-779 0 0,1 0 0 0 0,-6 26 0 0 0,11-41 509 0 0,-5 21-1101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2:53.7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0 779 5063 0 0,'0'0'5256'0'0,"6"-5"-2550"0"0,49-33 1452 0 0,263-192 1797 0 0,-70 56-4494 0 0,-117 78-971 0 0,-29 22-205 0 0,42-30-124 0 0,-137 99-572 0 0,47-30 784 0 0,-35 25-2819 0 0,0 4-3392 0 0,-10 4-1576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2:54.7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2759 0 0,'0'0'6803'0'0,"19"1"-1711"0"0,-5 4-3796 0 0,4 1 204 0 0,27 14 0 0 0,-14-1-510 0 0,0 2-1 0 0,36 31 1 0 0,-38-29-464 0 0,0-1 1 0 0,47 27-1 0 0,190 67 1841 0 0,-140-66-1721 0 0,-26-11-217 0 0,97 46 107 0 0,-80-27-339 0 0,-68-35-151 0 0,18 10-691 0 0,-56-30-485 0 0,-2-1-6472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2:58.1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1 515 8951 0 0,'0'0'5568'0'0,"8"2"-4762"0"0,-4-3-600 0 0,-1 0 1 0 0,1 0-1 0 0,0 0 1 0 0,0 0 0 0 0,-1 0-1 0 0,1-1 1 0 0,4-2 0 0 0,6-3 344 0 0,9-3 319 0 0,0-1 1 0 0,32-21 0 0 0,40-35 605 0 0,-45 30-790 0 0,139-104 1239 0 0,-7 5-1287 0 0,-103 86-585 0 0,-57 38-5 0 0,-12 11-3998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06.4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1 759 919 0 0,'5'1'67'0'0,"16"5"12966"0"0,-25-3-10601 0 0,3 0-1901 0 0,7-4 374 0 0,2-2-698 0 0,-1 0-1 0 0,0-1 0 0 0,0 0 1 0 0,0 0-1 0 0,-1-1 0 0 0,13-10 1 0 0,6-5 172 0 0,32-26-48 0 0,-14 10-302 0 0,-17 17-30 0 0,-8 6 34 0 0,19-17-1 0 0,-15 11 3 0 0,1 2 0 0 0,1 0-1 0 0,38-19 1 0 0,18-17 287 0 0,-16 9-239 0 0,-40 28 186 0 0,34-31 0 0 0,12-8 265 0 0,-21 23-347 0 0,-38 25-153 0 0,0-1-1 0 0,17-16 1 0 0,-18 16 24 0 0,0 0 0 0 0,0 0 0 0 0,15-8 0 0 0,48-25 419 0 0,-2-4-166 0 0,-35 20-51 0 0,-18 12-88 0 0,12-9 123 0 0,-28 20-376 0 0,-1 1 32 0 0,0 1 0 0 0,0-1-1 0 0,0 1 1 0 0,-1-1-1 0 0,1 1 1 0 0,0-1 0 0 0,0 1-1 0 0,0-1 1 0 0,0 1 0 0 0,0 0-1 0 0,0 0 1 0 0,0 0-1 0 0,0-1 1 0 0,0 1 0 0 0,0 0-1 0 0,0 0 1 0 0,0 0 0 0 0,0 0-1 0 0,0 1 1 0 0,0-1 0 0 0,1 0-1 0 0,0 1-555 0 0,-1-1 131 0 0,0 1 0 0 0,1-1 0 0 0,-1 0 0 0 0,0 0 1 0 0,1 0-1 0 0,-1 1 0 0 0,1-1 0 0 0,-1 0 0 0 0,0-1 0 0 0,1 1 0 0 0,1 0 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30.7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143 80 5983 0 0,'0'0'464'0'0,"-8"-11"2520"0"0,7 10-2817 0 0,-1-1 335 0 0,1 0 0 0 0,-1-1 0 0 0,0 1 0 0 0,0 0 0 0 0,0 0 0 0 0,0 1 0 0 0,-1-1 0 0 0,1 0-1 0 0,0 1 1 0 0,-1-1 0 0 0,1 1 0 0 0,-1 0 0 0 0,1 0 0 0 0,-1 0 0 0 0,0 0 0 0 0,-3 0 0 0 0,3 2-343 0 0,0 0 0 0 0,0 0 0 0 0,0 0 0 0 0,0 1 0 0 0,0-1 0 0 0,0 1 0 0 0,0 0-1 0 0,1 0 1 0 0,-1 0 0 0 0,-2 2 0 0 0,0 2-80 0 0,-1 0 0 0 0,1 0 0 0 0,0 0 0 0 0,1 1-1 0 0,0 0 1 0 0,0-1 0 0 0,0 1 0 0 0,1 1 0 0 0,0-1 0 0 0,0 0-1 0 0,1 1 1 0 0,0 0 0 0 0,-1 8 0 0 0,1-2-62 0 0,1 0 0 0 0,0-1 0 0 0,1 1 1 0 0,0 0-1 0 0,1 0 0 0 0,4 22 0 0 0,-2-25-12 0 0,0-1-1 0 0,0 0 1 0 0,0 0-1 0 0,2-1 1 0 0,-1 1 0 0 0,1-1-1 0 0,0 0 1 0 0,1 0-1 0 0,0-1 1 0 0,0 1-1 0 0,14 12 1 0 0,-15-16 32 0 0,1 0 0 0 0,0-1 1 0 0,0 1-1 0 0,0-1 0 0 0,1 0 0 0 0,0-1 1 0 0,-1 0-1 0 0,1 0 0 0 0,0 0 0 0 0,1-1 1 0 0,-1 0-1 0 0,0 0 0 0 0,1-1 0 0 0,-1 0 1 0 0,1 0-1 0 0,14-1 0 0 0,-14 0 74 0 0,0-1 1 0 0,0 0-1 0 0,0-1 0 0 0,0 0 1 0 0,0 0-1 0 0,0-1 0 0 0,0 0 0 0 0,-1 0 1 0 0,1-1-1 0 0,-1 0 0 0 0,0 0 0 0 0,0-1 1 0 0,-1 0-1 0 0,1 0 0 0 0,-1 0 1 0 0,0-1-1 0 0,0 0 0 0 0,-1 0 0 0 0,0-1 1 0 0,0 1-1 0 0,7-13 0 0 0,-4 2 353 0 0,10-30 0 0 0,-16 39-347 0 0,0 0 0 0 0,0 0 1 0 0,-1 0-1 0 0,0 0 1 0 0,-1 0-1 0 0,0-12 0 0 0,0 11-30 0 0,-1 1 0 0 0,0 0 0 0 0,0-1 0 0 0,-1 1 0 0 0,0 0 0 0 0,0 0 0 0 0,-1 0 0 0 0,0 0 0 0 0,0 1 0 0 0,-1-1 0 0 0,0 1 0 0 0,-6-9 0 0 0,1 5-30 0 0,-1 0-1 0 0,0 0 1 0 0,0 1 0 0 0,-1 0-1 0 0,-19-12 1 0 0,23 17-113 0 0,-1 0 1 0 0,0 1-1 0 0,0 0 0 0 0,0 0 0 0 0,0 0 1 0 0,0 2-1 0 0,-1-1 0 0 0,0 1 0 0 0,1 0 1 0 0,-13-1-1 0 0,20 3-80 0 0,-1 0 0 0 0,1 0 0 0 0,-1 0 0 0 0,1 0 0 0 0,-1 0 0 0 0,0 0 0 0 0,1 1 1 0 0,-1-1-1 0 0,1 0 0 0 0,-1 1 0 0 0,1-1 0 0 0,-1 1 0 0 0,1 0 0 0 0,0-1 0 0 0,-1 1 0 0 0,1 0 0 0 0,0 0 1 0 0,-1 0-1 0 0,1 0 0 0 0,0 0 0 0 0,0 0 0 0 0,0 0 0 0 0,-2 3 0 0 0,2-2-266 0 0,0 1 0 0 0,0-1 0 0 0,0 1-1 0 0,1-1 1 0 0,-1 1 0 0 0,0-1 0 0 0,1 1 0 0 0,0-1-1 0 0,0 1 1 0 0,0 0 0 0 0,0-1 0 0 0,0 1 0 0 0,0-1-1 0 0,1 4 1 0 0,3 7-6134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31.1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154 85 1375 0 0,'-1'-7'604'0'0,"-8"-26"10326"0"0,8 30-10011 0 0,-1 0 0 0 0,1-1 1 0 0,-1 1-1 0 0,0 0 0 0 0,0 0 0 0 0,-4-4 0 0 0,5 5-720 0 0,-1 0-1 0 0,0 0 0 0 0,0 1 1 0 0,0-1-1 0 0,0 1 0 0 0,0 0 1 0 0,-1 0-1 0 0,1-1 0 0 0,0 1 1 0 0,0 1-1 0 0,-1-1 0 0 0,1 0 1 0 0,-1 0-1 0 0,1 1 0 0 0,-1 0 1 0 0,1-1-1 0 0,-1 1 0 0 0,1 0 1 0 0,-1 0-1 0 0,1 0 0 0 0,-1 1 1 0 0,1-1-1 0 0,-1 0 0 0 0,-1 2 1 0 0,0-1-169 0 0,1 0 0 0 0,0 0 0 0 0,0 0-1 0 0,0 0 1 0 0,0 1 0 0 0,0-1 0 0 0,0 1 0 0 0,0 0 0 0 0,1 0 0 0 0,-1 0 0 0 0,1 0 0 0 0,-1 0 0 0 0,1 0 0 0 0,0 1 0 0 0,-3 3 0 0 0,2-1 55 0 0,0 0 0 0 0,1 0 0 0 0,0 0 0 0 0,0 1 0 0 0,0-1-1 0 0,0 0 1 0 0,1 1 0 0 0,-1 7 0 0 0,0 7 171 0 0,2 1-1 0 0,0-1 1 0 0,6 38-1 0 0,-5-46-251 0 0,1 0 1 0 0,1 0-1 0 0,1 0 0 0 0,-1 0 0 0 0,2 0 1 0 0,-1-1-1 0 0,2 1 0 0 0,0-1 0 0 0,8 13 1 0 0,-7-16-5 0 0,-1 1 0 0 0,1-2 0 0 0,1 1 1 0 0,-1-1-1 0 0,1 0 0 0 0,0 0 0 0 0,1-1 1 0 0,0 0-1 0 0,0-1 0 0 0,0 0 0 0 0,13 5 0 0 0,-7-4-547 0 0,1-1-1 0 0,0 0 1 0 0,31 4-1 0 0,-37-8-726 0 0,-1 0 0 0 0,0-1 0 0 0,1 0 0 0 0,16-3 1 0 0,-14 0-741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31.4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33 1375 0 0,'-1'-2'41'0'0,"1"-28"17598"0"0,3 35-16811 0 0,2 6-340 0 0,-1 1 1 0 0,-1-1-1 0 0,0 1 0 0 0,2 13 1 0 0,1 5-110 0 0,18 89 234 0 0,7 25-920 0 0,-1-51-3582 0 0,-24-80-969 0 0,0-2-1302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31.7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91 13 13703 0 0,'-2'-11'630'0'0,"2"9"298"0"0,2 13 206 0 0,45 152 2912 0 0,45 74-3938 0 0,-61-173-1871 0 0,-23-46 232 0 0</inkml:trace>
  <inkml:trace contextRef="#ctx0" brushRef="#br0" timeOffset="1">1 362 15607 0 0,'0'0'3514'0'0,"1"0"-2912"0"0,142-14-707 0 0,-133 13-519 0 0,8-1-547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32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1839 0 0,'0'0'83'0'0,"0"0"-6"0"0,-8 3 6187 0 0,8-3-5760 0 0,-1 1-1 0 0,1-1 0 0 0,-1 1 1 0 0,0 1-1 0 0,-2 11 2278 0 0,4 15-1537 0 0,0-23-442 0 0,6 227 5525 0 0,1 19-5294 0 0,-5-223-2811 0 0,8 32-1 0 0,-6-43-5320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32.2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 13591 0 0,'0'0'1231'0'0,"14"2"-990"0"0,32-4 2130 0 0,-29 0-726 0 0,0 2-1 0 0,24 1 0 0 0,-34 0-1514 0 0,0 0 1 0 0,0 1-1 0 0,0 0 0 0 0,0 0 0 0 0,0 0 0 0 0,0 1 1 0 0,0 0-1 0 0,6 4 0 0 0,-11-6-106 0 0,-1 0 0 0 0,1 0 0 0 0,0 1 0 0 0,-1-1 0 0 0,1 0 0 0 0,0 1 0 0 0,-1-1 0 0 0,0 1 0 0 0,1-1 0 0 0,-1 1 0 0 0,0 0 0 0 0,0-1 0 0 0,0 1 0 0 0,0 0 0 0 0,0 0-1 0 0,0 0 1 0 0,-1 0 0 0 0,1 0 0 0 0,0 0 0 0 0,-1 0 0 0 0,0 0 0 0 0,1 0 0 0 0,-1 0 0 0 0,0 0 0 0 0,0 0 0 0 0,0 1 0 0 0,-1-1 0 0 0,1 0 0 0 0,0 0 0 0 0,-1 0 0 0 0,-1 4 0 0 0,0 0-6 0 0,-1 3-16 0 0,0 0 0 0 0,0-1 1 0 0,-1 1-1 0 0,-1-1 0 0 0,1 0 0 0 0,-1 0 0 0 0,0 0 0 0 0,-11 11 0 0 0,12-16-97 0 0,3-2-70 0 0,15 5-735 0 0,25-2 707 0 0,-24-2 333 0 0,1-1-1 0 0,-1 2 1 0 0,0 0 0 0 0,0 1 0 0 0,0 0 0 0 0,20 10-1 0 0,-29-11 65 0 0,0 0 0 0 0,0 1 0 0 0,0-1 0 0 0,0 1 0 0 0,-1 1 0 0 0,0-1 0 0 0,6 7-1 0 0,-10-10-117 0 0,0 0 0 0 0,0 1-1 0 0,1-1 1 0 0,-1 1-1 0 0,-1 0 1 0 0,1-1-1 0 0,0 1 1 0 0,0 0 0 0 0,-1-1-1 0 0,1 1 1 0 0,-1 0-1 0 0,1 0 1 0 0,-1 0-1 0 0,0 0 1 0 0,1-1 0 0 0,-1 1-1 0 0,0 0 1 0 0,0 0-1 0 0,-1 0 1 0 0,1 0-1 0 0,0 0 1 0 0,-1-1 0 0 0,1 1-1 0 0,-1 0 1 0 0,1 0-1 0 0,-1-1 1 0 0,0 1-1 0 0,0 0 1 0 0,0-1 0 0 0,0 1-1 0 0,-1 1 1 0 0,-6 7 125 0 0,0 0 0 0 0,-1-1 0 0 0,0 0 1 0 0,0-1-1 0 0,-1 0 0 0 0,0 0 0 0 0,0-1 1 0 0,-19 9-1 0 0,12-7-643 0 0,0-2 0 0 0,-1 0-1 0 0,0 0 1 0 0,0-2 0 0 0,-21 4 0 0 0,20-7-6353 0 0,1-2-2189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41.1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2303 0 0,'0'0'9674'0'0,"2"3"-9250"0"0,3 7 6 0 0,-4-8 1298 0 0,14 6 200 0 0,9 3-201 0 0,39 11 1 0 0,11 4-1263 0 0,24 21 150 0 0,37 15 354 0 0,78 35 608 0 0,-191-85-1387 0 0,60 32 400 0 0,-1 3-1 0 0,112 88 1 0 0,-161-113-386 0 0,1-1 0 0 0,47 22 0 0 0,-78-42-140 0 0,2 2-52 0 0,-3-3-12 0 0,1 1 0 0 0,-1 0 0 0 0,1-1 0 0 0,-1 1 0 0 0,0-1 0 0 0,1 1 0 0 0,-1-1 0 0 0,1 0 0 0 0,-1 1 0 0 0,1-1 0 0 0,2 0 0 0 0,0 0-15 0 0,-3 0-59 0 0,16 0-533 0 0,-3-3-2304 0 0,-5-1-3924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52.3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175 436 455 0 0,'-4'9'1767'0'0,"4"-8"-1691"0"0,0-1 0 0 0,0 1 0 0 0,0 0 0 0 0,-1-1 0 0 0,1 1 0 0 0,0-1-1 0 0,0 1 1 0 0,-1-1 0 0 0,1 1 0 0 0,-1-1 0 0 0,1 0 0 0 0,0 1 0 0 0,-1-1 0 0 0,1 1 0 0 0,-1-1 0 0 0,1 0 0 0 0,-2 1 0 0 0,0 1 104 0 0,-3 3-345 0 0,-1-1-1 0 0,0 0 1 0 0,0 0-1 0 0,0 0 1 0 0,-1-1-1 0 0,1 1 0 0 0,-9 1 1 0 0,15-4-119 0 0,-14 3-270 0 0,-25 6 548 0 0,25-7 291 0 0,14-2 340 0 0,-20 8 4679 0 0,2 4 5352 0 0,40-9-8814 0 0,-15-5-1643 0 0,-1 0-1 0 0,1 0 1 0 0,-1-1 0 0 0,0 0 0 0 0,1 0 0 0 0,10-5 0 0 0,34-23 751 0 0,-22 12-502 0 0,4-3 291 0 0,47-41 0 0 0,-53 40-510 0 0,49-42 639 0 0,-61 52-754 0 0,-7 5-54 0 0,1 0-1 0 0,15-10 0 0 0,-12 10 38 0 0,0-1 0 0 0,0 0 0 0 0,-1-1 0 0 0,13-12 0 0 0,0 4 103 0 0,-2 2-33 0 0,31-21 125 0 0,-30 18-118 0 0,39-23 0 0 0,-7 5 163 0 0,-42 27-271 0 0,-6 5-22 0 0,-1-1-1 0 0,0 0 1 0 0,10-9-1 0 0,-13 11-120 0 0,-2 2-323 0 0,-2 3-1150 0 0,1 0 1099 0 0,-1 0 0 0 0,1 0 0 0 0,-1 0 0 0 0,0 0-1 0 0,0 0 1 0 0,0 0 0 0 0,-1 2 0 0 0,0-1-1069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53:4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34 7631 0 0,'-1'-4'348'0'0,"0"-9"-6"0"0,1 12-281 0 0,-1 1 1 0 0,1-1-1 0 0,0 0 1 0 0,-1 1-1 0 0,0-1 1 0 0,1 0 0 0 0,-1 1-1 0 0,1-1 1 0 0,-1 1-1 0 0,0-1 1 0 0,1 1-1 0 0,-1 0 1 0 0,0-1-1 0 0,1 1 1 0 0,-1 0-1 0 0,0-1 1 0 0,0 1 0 0 0,1 0-1 0 0,-1 0 1 0 0,-1-1-1 0 0,0 1 225 0 0,-1-1 9 0 0,-1 0-1 0 0,1 0 0 0 0,0 0 1 0 0,-1 0-1 0 0,1 1 0 0 0,0-1 0 0 0,-1 1 1 0 0,1 0-1 0 0,-1 0 0 0 0,1 0 1 0 0,0 1-1 0 0,-5 0 0 0 0,-2 1 269 0 0,0 1 1 0 0,-14 6-1 0 0,22-8-548 0 0,1 0 105 0 0,-1 0-7 0 0,-4 4-19 0 0,5-5-95 0 0,1 0 0 0 0,0 1 1 0 0,-1-1-1 0 0,1 0 0 0 0,0 0 0 0 0,-1 1 1 0 0,1-1-1 0 0,0 0 0 0 0,-1 1 1 0 0,1-1-1 0 0,0 0 0 0 0,0 1 1 0 0,-1-1-1 0 0,1 0 0 0 0,0 1 0 0 0,0-1 1 0 0,0 1-1 0 0,-1-1 0 0 0,1 0 1 0 0,0 1-1 0 0,0-1 0 0 0,0 1 1 0 0,0-1-1 0 0,0 0 0 0 0,0 1 0 0 0,0-1 1 0 0,0 1-1 0 0,0-1 0 0 0,0 1 1 0 0,0-1-1 0 0,0 0 0 0 0,0 1 1 0 0,1-1-1 0 0,-1 1 0 0 0,0-1 1 0 0,0 0-1 0 0,0 1 0 0 0,1-1 0 0 0,-1 1 1 0 0,0-1-1 0 0,0 0 0 0 0,1 1 1 0 0,-1-1-1 0 0,1 1-3 0 0,2 4 0 0 0,-1-1 1 0 0,1 1-1 0 0,0-1 0 0 0,1 0 0 0 0,-1 0 1 0 0,1 0-1 0 0,7 5 0 0 0,36 24-44 0 0,-24-17 51 0 0,3 2 23 0 0,35 26 106 0 0,-54-37 59 0 0,1-1 0 0 0,-1 1 0 0 0,0 1 0 0 0,-1-1 0 0 0,7 10 0 0 0,-12-16-93 0 0,-1 0 0 0 0,0 0 0 0 0,1 1 0 0 0,-1-1 0 0 0,0 0 0 0 0,0 0 0 0 0,1 0 0 0 0,-1 0 0 0 0,0 1 0 0 0,0-1 0 0 0,0 0 0 0 0,-1 0 0 0 0,1 0 1 0 0,0 0-1 0 0,0 0 0 0 0,-1 1 0 0 0,1-1 0 0 0,0 0 0 0 0,-1 0 0 0 0,1 0 0 0 0,-1 0 0 0 0,0 0 0 0 0,1 0 0 0 0,-1 0 0 0 0,0 0 0 0 0,1 0 0 0 0,-1-1 0 0 0,0 1 0 0 0,-1 1 0 0 0,-5 4 48 0 0,1-1 1 0 0,-14 10-1 0 0,16-12 41 0 0,-5 2-65 0 0,-1 0 1 0 0,1-1-1 0 0,-1 0 1 0 0,-20 6-1 0 0,5-2-5 0 0,12-3-156 0 0,-15 6-246 0 0,23-3 22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53:4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27 189 1839 0 0,'2'-1'5893'0'0,"6"-8"-2786"0"0,16-24 1161 0 0,-18 23-3807 0 0,0 0 0 0 0,-1-1 0 0 0,4-12 0 0 0,-7 16-348 0 0,-1 0 0 0 0,0 1 0 0 0,-1-1 0 0 0,1 1 0 0 0,-1-1 0 0 0,0 0-1 0 0,-1 1 1 0 0,-1-11 0 0 0,1 15-83 0 0,1 1-1 0 0,0-1 0 0 0,-1 1 1 0 0,0 0-1 0 0,1-1 0 0 0,-1 1 1 0 0,0 0-1 0 0,1 0 0 0 0,-1-1 1 0 0,0 1-1 0 0,0 0 0 0 0,0 0 1 0 0,0 0-1 0 0,-1-1 0 0 0,1 2 123 0 0,-19-2 344 0 0,18 3-440 0 0,-1-1-1 0 0,1 1 1 0 0,0 0-1 0 0,0 0 1 0 0,0 0-1 0 0,0 0 1 0 0,0 0-1 0 0,0 0 1 0 0,0 1-1 0 0,0-1 1 0 0,0 1-1 0 0,0-1 1 0 0,1 1-1 0 0,-1 0 1 0 0,0 0-1 0 0,1-1 1 0 0,0 1 0 0 0,-1 0-1 0 0,1 0 1 0 0,0 1-1 0 0,-1 2 1 0 0,-1 2 131 0 0,0 0 0 0 0,1 0 0 0 0,0 0 0 0 0,0 0 0 0 0,-1 13 0 0 0,2-14-40 0 0,1 1 0 0 0,0-1 0 0 0,0 1-1 0 0,1 0 1 0 0,0-1 0 0 0,0 1 0 0 0,0-1 0 0 0,1 1-1 0 0,0-1 1 0 0,0 0 0 0 0,1 0 0 0 0,0 0-1 0 0,0 0 1 0 0,4 7 0 0 0,-2-7-60 0 0,1 1 0 0 0,-1-1 1 0 0,1-1-1 0 0,0 1 0 0 0,0-1 0 0 0,1 0 0 0 0,-1 0 0 0 0,1 0 1 0 0,0-1-1 0 0,0 0 0 0 0,10 3 0 0 0,-7-3-47 0 0,1-1 0 0 0,0 0 0 0 0,-1-1 0 0 0,1 0 0 0 0,1-1 0 0 0,-1 0 0 0 0,0 0 0 0 0,14-2 1 0 0,13-3-545 0 0,39-9 0 0 0,-55 9-233 0 0,9-2-999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34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1 198 5983 0 0,'21'-15'6095'0'0,"-20"17"-5788"0"0,-1 0 1 0 0,1 0-1 0 0,0 0 1 0 0,1 0-1 0 0,-1 0 1 0 0,0 0-1 0 0,3 3 0 0 0,2 4 363 0 0,1 6-9 0 0,-1 0-1 0 0,0 0 0 0 0,5 23 1 0 0,7 49 459 0 0,-16-77-1002 0 0,24 133 706 0 0,-26-140 108 0 0,-3-9-650 0 0,-2-11-170 0 0,-11-74 72 0 0,-4-30-652 0 0,17 89 97 0 0,-2 1-74 0 0,2-1 1 0 0,1 1-1 0 0,2-1 1 0 0,4-35-1 0 0,-3 60 370 0 0,0 1 1 0 0,1-1-1 0 0,0 1 0 0 0,0 0 0 0 0,0 0 0 0 0,1 0 0 0 0,4-7 0 0 0,-7 12 72 0 0,1 0 0 0 0,0-1 0 0 0,0 1 0 0 0,0 0-1 0 0,0 0 1 0 0,0 0 0 0 0,0 0 0 0 0,0 0-1 0 0,1 0 1 0 0,-1 0 0 0 0,0 0 0 0 0,0 0-1 0 0,1 0 1 0 0,-1 0 0 0 0,1 1 0 0 0,-1-1-1 0 0,1 1 1 0 0,-1-1 0 0 0,1 1 0 0 0,-1 0 0 0 0,1-1-1 0 0,-1 1 1 0 0,1 0 0 0 0,-1 0 0 0 0,1 0-1 0 0,-1 0 1 0 0,1 0 0 0 0,0 0 0 0 0,-1 1-1 0 0,1-1 1 0 0,-1 0 0 0 0,1 1 0 0 0,-1 0-1 0 0,3 0 1 0 0,5 4 73 0 0,-1 0 0 0 0,1 0 0 0 0,-1 1 0 0 0,0 0 0 0 0,-1 1 0 0 0,1-1 0 0 0,6 10 0 0 0,-10-11 98 0 0,0 0 0 0 0,0 0 0 0 0,0 0 0 0 0,-1 1 0 0 0,1 0 0 0 0,-1-1 0 0 0,-1 1 0 0 0,1 0 0 0 0,-1 1 0 0 0,0-1 0 0 0,2 12 0 0 0,-4-13-67 0 0,-1 1 0 0 0,1 0 0 0 0,-1-1 0 0 0,0 0 0 0 0,0 1 0 0 0,0-1 0 0 0,-1 1-1 0 0,0-1 1 0 0,0 0 0 0 0,0 0 0 0 0,-1 0 0 0 0,0 0 0 0 0,0-1 0 0 0,0 1 0 0 0,0-1 0 0 0,-6 6 0 0 0,-4 4-60 0 0,-2 0 0 0 0,1-1 0 0 0,-21 14 0 0 0,4-7-2086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35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16 7831 0 0,'0'0'603'0'0,"-14"-2"-144"0"0,11 1 21 0 0,0 1 1 0 0,0-1-1 0 0,0 1 0 0 0,0 0 1 0 0,0 0-1 0 0,0 0 1 0 0,0 1-1 0 0,0-1 1 0 0,0 0-1 0 0,0 1 0 0 0,0 0 1 0 0,0 0-1 0 0,0 0 1 0 0,0 0-1 0 0,1 0 1 0 0,-5 3-1 0 0,4-2-319 0 0,0 1-1 0 0,0-1 1 0 0,1 1 0 0 0,-1 0-1 0 0,1-1 1 0 0,-1 1 0 0 0,1 0-1 0 0,0 1 1 0 0,0-1 0 0 0,0 0-1 0 0,1 0 1 0 0,-2 5-1 0 0,1-3-162 0 0,0 0 0 0 0,1 0 0 0 0,-1 0 0 0 0,2 0 0 0 0,-1 1 0 0 0,0-1 0 0 0,1 0 0 0 0,0 1 0 0 0,0-1 0 0 0,1 1 0 0 0,-1-1 0 0 0,1 0 0 0 0,0 0 0 0 0,1 1 0 0 0,-1-1 0 0 0,1 0 0 0 0,0 0 0 0 0,5 8 0 0 0,-5-10 25 0 0,0 0-1 0 0,0 0 1 0 0,0-1 0 0 0,0 1-1 0 0,1-1 1 0 0,-1 1 0 0 0,1-1 0 0 0,0 0-1 0 0,0 0 1 0 0,0 0 0 0 0,-1-1-1 0 0,2 1 1 0 0,-1-1 0 0 0,4 2-1 0 0,-5-2-8 0 0,1-1 0 0 0,-1 0 0 0 0,0 1 0 0 0,0-1 0 0 0,0 0 0 0 0,0 0 0 0 0,1-1-1 0 0,-1 1 1 0 0,0 0 0 0 0,0-1 0 0 0,0 1 0 0 0,0-1 0 0 0,0 0 0 0 0,0 0-1 0 0,0 0 1 0 0,0 0 0 0 0,0 0 0 0 0,0 0 0 0 0,0 0 0 0 0,-1 0 0 0 0,1-1-1 0 0,0 1 1 0 0,2-4 0 0 0,0 0-1 0 0,0 0 0 0 0,0 0 0 0 0,0 0-1 0 0,-1-1 1 0 0,0 0 0 0 0,0 0 0 0 0,-1 0 0 0 0,1 0-1 0 0,-1 0 1 0 0,0 0 0 0 0,-1 0 0 0 0,2-9 0 0 0,-2-5 28 0 0,0 1 0 0 0,-3-36 1 0 0,1 46 54 0 0,1 6 144 0 0,0 5 87 0 0,5 31 668 0 0,-3-27-938 0 0,1 0 0 0 0,0 0-1 0 0,1 0 1 0 0,-1 0 0 0 0,1 0-1 0 0,0-1 1 0 0,0 0 0 0 0,1 1-1 0 0,5 3 1 0 0,-2-1-943 0 0,1-1 0 0 0,0 0 1 0 0,0 0-1 0 0,17 8 0 0 0,-17-11-5705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35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0 101 2303 0 0,'2'17'554'0'0,"6"29"9641"0"0,19 60-1749 0 0,-30-114-7698 0 0,-3-13-531 0 0,4 3-61 0 0,0 0-1 0 0,1 0 1 0 0,1-1 0 0 0,4-27-1 0 0,-3 37-96 0 0,1 1-1 0 0,0-1 1 0 0,0 0-1 0 0,1 1 1 0 0,0-1-1 0 0,0 1 1 0 0,1 0-1 0 0,1 0 1 0 0,-1 0-1 0 0,1 1 1 0 0,7-9-1 0 0,-11 15-173 0 0,0-1 0 0 0,1 1 0 0 0,0 0 0 0 0,-1 0 1 0 0,1-1-1 0 0,0 1 0 0 0,0 0 0 0 0,-1 0 0 0 0,1 1 0 0 0,0-1 0 0 0,0 0 0 0 0,0 1 0 0 0,0-1 0 0 0,0 1 0 0 0,0 0 1 0 0,0-1-1 0 0,0 1 0 0 0,0 0 0 0 0,0 0 0 0 0,0 0 0 0 0,0 1 0 0 0,0-1 0 0 0,0 0 0 0 0,0 1 0 0 0,0-1 0 0 0,4 2 0 0 0,3 2-1087 0 0,0 1 0 0 0,0-1 0 0 0,0 1 0 0 0,9 7 0 0 0,-14-9 605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36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10135 0 0,'0'10'1096'0'0,"28"396"9048"0"0,-11-304-13938 0 0,-16-96 1820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36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11055 0 0,'0'0'852'0'0,"6"-9"2626"0"0,-2 6-2505 0 0,1 0 1 0 0,-1 0 0 0 0,1 0-1 0 0,0 1 1 0 0,6-3 0 0 0,-2 2-171 0 0,0 0 1 0 0,13-1-1 0 0,5 1-441 0 0,29 0 1 0 0,-40 3-10 0 0,63 1-802 0 0,-67 0-875 0 0,0 1-1 0 0,16 4 1 0 0,-18-3-370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36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2303 0 0,'-9'12'200'0'0,"5"-3"647"0"0,0 0 0 0 0,0 1 0 0 0,1 0 0 0 0,1-1 0 0 0,-1 1 0 0 0,-1 18 0 0 0,2 62 9001 0 0,1-33-6985 0 0,1-45-2571 0 0,1-1-1 0 0,1 0 1 0 0,2 13-1 0 0,-3-22 462 0 0,0-3-713 0 0,1 0 1 0 0,-1 0-1 0 0,1-1 1 0 0,-1 1-1 0 0,1-1 0 0 0,-1 1 1 0 0,0-1-1 0 0,0 1 1 0 0,0-1-1 0 0,0 0 1 0 0,2-2-1 0 0,8-20 88 0 0,-1 0 1 0 0,14-51-1 0 0,-16 48-413 0 0,1-1 0 0 0,14-28-1 0 0,-20 51 262 0 0,1-1 0 0 0,-1 0-1 0 0,1 1 1 0 0,0 0 0 0 0,1 0-1 0 0,6-7 1 0 0,-10 12 96 0 0,13 9 437 0 0,-10-1-390 0 0,0 0 0 0 0,-1 1 0 0 0,0 0 0 0 0,0-1 0 0 0,-1 1 0 0 0,2 18 0 0 0,5 15 264 0 0,-4-26-340 0 0,1 0 1 0 0,1 0-1 0 0,0 0 0 0 0,18 27 0 0 0,-21-38-329 0 0,-1 0 0 0 0,1-1 0 0 0,0 0 0 0 0,8 7 0 0 0,7 4-4588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37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36 148 10135 0 0,'0'1'778'0'0,"3"4"575"0"0,10-2 3063 0 0,-8-6-4158 0 0,0 0 0 0 0,0-1-1 0 0,0 0 1 0 0,-1 1 0 0 0,0-2 0 0 0,0 1 0 0 0,0 0 0 0 0,0-1 0 0 0,-1 1-1 0 0,0-1 1 0 0,0 0 0 0 0,3-6 0 0 0,-5 8-205 0 0,0 0-1 0 0,1 1 1 0 0,-1-1-1 0 0,-1 0 1 0 0,1 0-1 0 0,0 0 1 0 0,-1 0-1 0 0,1 0 1 0 0,-1-1-1 0 0,0 1 1 0 0,0 0-1 0 0,0 0 1 0 0,-1 0-1 0 0,1 0 1 0 0,-1 0-1 0 0,0 0 1 0 0,1 0-1 0 0,-1 0 1 0 0,-1 0-1 0 0,1 0 1 0 0,0 1-1 0 0,-1-1 1 0 0,1 0-1 0 0,-1 1 1 0 0,-2-3-1 0 0,3 3 11 0 0,0 1 0 0 0,0-1-1 0 0,0 1 1 0 0,0 0 0 0 0,-1 0 0 0 0,1-1-1 0 0,0 1 1 0 0,-1 0 0 0 0,1 0 0 0 0,-1 1 0 0 0,1-1-1 0 0,-1 0 1 0 0,0 0 0 0 0,1 1 0 0 0,-1-1-1 0 0,1 1 1 0 0,-1-1 0 0 0,0 1 0 0 0,0 0-1 0 0,1-1 1 0 0,-1 1 0 0 0,0 0 0 0 0,0 0-1 0 0,1 0 1 0 0,-1 1 0 0 0,0-1 0 0 0,0 0-1 0 0,1 1 1 0 0,-1-1 0 0 0,0 1 0 0 0,1-1-1 0 0,-1 1 1 0 0,1 0 0 0 0,-1 0 0 0 0,1 0 0 0 0,-1 0-1 0 0,1 0 1 0 0,-3 2 0 0 0,1 0 21 0 0,0 0 1 0 0,-1 1-1 0 0,1 0 1 0 0,1-1-1 0 0,-1 1 1 0 0,1 0-1 0 0,-1 0 1 0 0,1 0-1 0 0,0 1 1 0 0,0-1-1 0 0,1 1 1 0 0,-1-1-1 0 0,0 7 1 0 0,1-3-2 0 0,1 0 1 0 0,0 1 0 0 0,0-1-1 0 0,1 0 1 0 0,0 0 0 0 0,1 0-1 0 0,0 0 1 0 0,0 0 0 0 0,0-1-1 0 0,1 1 1 0 0,0 0 0 0 0,1-1-1 0 0,-1 0 1 0 0,2 0 0 0 0,6 10-1 0 0,-7-11-104 0 0,1-1 1 0 0,0 1-1 0 0,0 0 0 0 0,0-1 0 0 0,1 0 0 0 0,0-1 1 0 0,0 1-1 0 0,0-1 0 0 0,0 0 0 0 0,1-1 0 0 0,-1 1 1 0 0,1-1-1 0 0,0 0 0 0 0,0-1 0 0 0,0 0 0 0 0,0 0 1 0 0,9 1-1 0 0,-13-3-230 0 0,1 0 1 0 0,-1 0 0 0 0,0 0-1 0 0,1 0 1 0 0,-1-1-1 0 0,0 1 1 0 0,1-1 0 0 0,-1 0-1 0 0,0 0 1 0 0,0 0 0 0 0,0 0-1 0 0,0-1 1 0 0,0 1-1 0 0,3-3 1 0 0,-2 1-1149 0 0,-1 0 0 0 0,1 0 0 0 0,-1 0 1 0 0,0 0-1 0 0,0-1 0 0 0,3-3 0 0 0,-1 0-3992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37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4607 0 0,'0'0'208'0'0,"2"8"32"0"0,2 11 2884 0 0,0-1 0 0 0,11 28 0 0 0,-3-13-890 0 0,2 10-71 0 0,12 41 2059 0 0,-33-96-3813 0 0,-1-23-254 0 0,2 8-97 0 0,1 0 0 0 0,-1-31 0 0 0,5 50-51 0 0,1-1 1 0 0,0 1 0 0 0,1-1-1 0 0,0 1 1 0 0,1 0-1 0 0,-1 0 1 0 0,2 0 0 0 0,-1 0-1 0 0,1 0 1 0 0,0 0 0 0 0,7-11-1 0 0,-9 16 70 0 0,1 1-1 0 0,0-1 1 0 0,0 0 0 0 0,0 1-1 0 0,0-1 1 0 0,1 1-1 0 0,-1 0 1 0 0,1 0 0 0 0,-1 0-1 0 0,1 0 1 0 0,0 0-1 0 0,0 0 1 0 0,-1 1 0 0 0,1-1-1 0 0,1 1 1 0 0,-1 0 0 0 0,5-1-1 0 0,-2 1 60 0 0,-1 0 0 0 0,1 1 0 0 0,0 0 1 0 0,-1 0-1 0 0,1 1 0 0 0,-1-1 0 0 0,1 1 0 0 0,-1 0 0 0 0,9 4 0 0 0,-6-3-118 0 0,2 1-1034 0 0,1 1 0 0 0,18 1-1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04.5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29 12439 0 0,'-8'5'9236'0'0,"19"-5"-8686"0"0,-1 0 0 0 0,1-1 1 0 0,-1 0-1 0 0,0-1 0 0 0,20-5 0 0 0,7-2-299 0 0,59-2-1331 0 0,-75 8-164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45.1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19 9727 0 0,'3'-18'6338'0'0,"-6"29"-4702"0"0,-19 136 1104 0 0,15-86-2134 0 0,0 0 394 0 0,2 96 0 0 0,6-125-655 0 0,1 0-1 0 0,2 0 1 0 0,2-1-1 0 0,16 56 1 0 0,-19-77-280 0 0,1 0 0 0 0,0 0 0 0 0,1 0-1 0 0,0 0 1 0 0,1-1 0 0 0,0 0 0 0 0,0 0 0 0 0,9 8 0 0 0,-10-11-322 0 0,0-1 0 0 0,1-1 0 0 0,0 1-1 0 0,0-1 1 0 0,0 0 0 0 0,1 0 0 0 0,-1-1 0 0 0,1 0 0 0 0,0 0 0 0 0,0 0-1 0 0,0-1 1 0 0,12 2 0 0 0,1 0-7731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46.1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73 7367 0 0,'0'0'3746'0'0,"-3"20"171"0"0,-2 92-1458 0 0,0 18-1831 0 0,5-129-462 0 0,1-4-110 0 0,0 1 0 0 0,0-1 0 0 0,0 1 0 0 0,-1-1 0 0 0,1 1 0 0 0,0-4 0 0 0,-1 5-30 0 0,10-54 42 0 0,-2 1 1 0 0,-2-1 0 0 0,-3-94-1 0 0,1 196-189 0 0,12 58-1 0 0,-11-79 120 0 0,1 0-1 0 0,2 0 1 0 0,1-1-1 0 0,16 33 0 0 0,-21-51 131 0 0,0 0-1 0 0,0 0 0 0 0,0-1 0 0 0,1 0 1 0 0,11 11-1 0 0,-15-16-57 0 0,0 0 0 0 0,0 0 0 0 0,0 0 0 0 0,0 0 1 0 0,0-1-1 0 0,0 1 0 0 0,0 0 0 0 0,0-1 0 0 0,0 1 0 0 0,0-1 0 0 0,0 1 0 0 0,0-1 0 0 0,1 1 1 0 0,-1-1-1 0 0,0 0 0 0 0,0 0 0 0 0,0 0 0 0 0,1 1 0 0 0,-1-1 0 0 0,0 0 0 0 0,0-1 1 0 0,1 1-1 0 0,-1 0 0 0 0,0 0 0 0 0,0 0 0 0 0,0-1 0 0 0,1 1 0 0 0,-1-1 0 0 0,0 1 1 0 0,0-1-1 0 0,0 1 0 0 0,0-1 0 0 0,0 1 0 0 0,0-1 0 0 0,0 0 0 0 0,0 0 0 0 0,0 0 0 0 0,0 0 1 0 0,0 1-1 0 0,0-1 0 0 0,-1 0 0 0 0,1 0 0 0 0,0 0 0 0 0,-1-1 0 0 0,2-1 0 0 0,2-4 202 0 0,-1-1 0 0 0,0 1 0 0 0,0-1-1 0 0,0 0 1 0 0,-1 0 0 0 0,2-15 0 0 0,2-53 306 0 0,-6 61-512 0 0,-1-84-462 0 0,-6 33-5386 0 0,6 59 4248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46.6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6911 0 0,'1'7'8827'0'0,"3"24"-7307"0"0,1-4-641 0 0,-3-13-492 0 0,0 0 1 0 0,1 0-1 0 0,6 16 0 0 0,-7-27-306 0 0,-1 1-1 0 0,1-1 1 0 0,-1 1-1 0 0,1-1 1 0 0,0 0-1 0 0,1 0 1 0 0,-1 0 0 0 0,0 0-1 0 0,1 0 1 0 0,0 0-1 0 0,-1-1 1 0 0,1 1-1 0 0,0-1 1 0 0,1 0-1 0 0,-1 0 1 0 0,6 3-1 0 0,-8-5-61 0 0,0 0-1 0 0,1 1 0 0 0,-1-1 1 0 0,0 0-1 0 0,1 0 1 0 0,-1 0-1 0 0,0 0 1 0 0,1 0-1 0 0,-1-1 0 0 0,0 1 1 0 0,0 0-1 0 0,1-1 1 0 0,-1 1-1 0 0,0 0 0 0 0,0-1 1 0 0,1 0-1 0 0,-1 1 1 0 0,0-1-1 0 0,0 0 0 0 0,0 1 1 0 0,0-1-1 0 0,0 0 1 0 0,1-1-1 0 0,1-1 27 0 0,0 1 0 0 0,-1-1-1 0 0,0 0 1 0 0,1 1 0 0 0,-1-1 0 0 0,0 0-1 0 0,2-4 1 0 0,1-9-69 0 0,0 1 1 0 0,-1-1-1 0 0,0 0 0 0 0,-1-1 0 0 0,1-18 1 0 0,-6 10-42 0 0,1 23 275 0 0,2 16 79 0 0,0-5-214 0 0,1 1-1 0 0,0-1 1 0 0,0 0 0 0 0,1 0-1 0 0,0 0 1 0 0,6 9 0 0 0,-7-12-277 0 0,1-1 0 0 0,0 0-1 0 0,1 0 1 0 0,-1-1 0 0 0,1 1 0 0 0,0-1 0 0 0,0 1 0 0 0,0-1 0 0 0,1-1 0 0 0,0 1 0 0 0,5 3 0 0 0,3-2-2912 0 0,-4-3-1726 0 0,-1 0-492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47.0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1 9215 0 0,'-1'1'221'0'0,"1"0"0"0"0,-1 0-1 0 0,0 1 1 0 0,1-1-1 0 0,-1 0 1 0 0,0 0-1 0 0,0 0 1 0 0,1 0 0 0 0,-1 0-1 0 0,0-1 1 0 0,0 1-1 0 0,0 0 1 0 0,0 0 0 0 0,0-1-1 0 0,0 1 1 0 0,-1 0-1 0 0,1-1 1 0 0,0 1 0 0 0,0-1-1 0 0,0 1 1 0 0,-2-1-1 0 0,-5 4 2110 0 0,5-2-1962 0 0,0 1 0 0 0,1-1 1 0 0,-1 1-1 0 0,1-1 0 0 0,-1 1 0 0 0,1 0 1 0 0,0 0-1 0 0,0 0 0 0 0,1 0 0 0 0,-1 0 0 0 0,1 0 1 0 0,-1 0-1 0 0,0 6 0 0 0,0-4-163 0 0,1 1 0 0 0,1-1-1 0 0,-1 1 1 0 0,1-1 0 0 0,0 1 0 0 0,0-1-1 0 0,0 1 1 0 0,2 7 0 0 0,-1-8-129 0 0,1 1 1 0 0,-1-1-1 0 0,1 0 0 0 0,-1 0 1 0 0,2 0-1 0 0,-1 0 1 0 0,0 0-1 0 0,1 0 0 0 0,0 0 1 0 0,0-1-1 0 0,1 0 0 0 0,-1 1 1 0 0,1-1-1 0 0,0-1 1 0 0,0 1-1 0 0,0 0 0 0 0,0-1 1 0 0,9 5-1 0 0,-6-5-24 0 0,0 0-1 0 0,0 0 1 0 0,1-1 0 0 0,-1 0-1 0 0,12 1 1 0 0,-15-3-372 0 0,1 1 1 0 0,-1-2-1 0 0,1 1 0 0 0,5-1 0 0 0,-6 0-398 0 0,-1 0 0 0 0,0 0-1 0 0,0 0 1 0 0,1 0 0 0 0,-1 0-1 0 0,4-3 1 0 0,-1 0-941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47.3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4 6447 0 0,'-1'-3'12006'0'0,"1"11"-11623"0"0,0-6 40 0 0,2 46 488 0 0,2 0-1 0 0,3 0 0 0 0,21 81 0 0 0,-24-113-985 0 0,1-1 0 0 0,0 0-1 0 0,9 16 1 0 0,5 0-8311 0 0,-14-24 2244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47.7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21 110 8287 0 0,'0'0'639'0'0,"17"2"5473"0"0,-13-2-5825 0 0,-1-1 0 0 0,1 0 0 0 0,0-1 1 0 0,-1 1-1 0 0,0-1 0 0 0,1 0 0 0 0,-1 1 0 0 0,0-1 0 0 0,0-1 1 0 0,0 1-1 0 0,0 0 0 0 0,0-1 0 0 0,0 0 0 0 0,-1 1 0 0 0,1-1 1 0 0,2-5-1 0 0,-4 6-240 0 0,1 0 0 0 0,-1 0 0 0 0,0 0 0 0 0,0 0 1 0 0,0 0-1 0 0,-1 0 0 0 0,1 0 0 0 0,0 0 0 0 0,-1-1 0 0 0,1 1 0 0 0,-1 0 1 0 0,0 0-1 0 0,0-1 0 0 0,0 1 0 0 0,0 0 0 0 0,0 0 0 0 0,0-1 1 0 0,-1 1-1 0 0,1 0 0 0 0,-1 0 0 0 0,1-1 0 0 0,-1 1 0 0 0,0 0 0 0 0,0 0 1 0 0,0 0-1 0 0,0 0 0 0 0,0 0 0 0 0,-3-2 0 0 0,3 3-1 0 0,0 0-1 0 0,0 0 1 0 0,0 0 0 0 0,0 0-1 0 0,0 1 1 0 0,0-1 0 0 0,-1 0-1 0 0,1 1 1 0 0,0-1 0 0 0,-1 1-1 0 0,1 0 1 0 0,0-1 0 0 0,-1 1-1 0 0,1 0 1 0 0,0 0 0 0 0,-1 0-1 0 0,1 0 1 0 0,-1 0 0 0 0,1 0-1 0 0,0 0 1 0 0,-1 0 0 0 0,1 0-1 0 0,-1 1 1 0 0,1-1 0 0 0,0 1-1 0 0,0-1 1 0 0,-1 1 0 0 0,-1 0-1 0 0,0 1 15 0 0,0 0-1 0 0,-1-1 0 0 0,1 1 0 0 0,0 0 1 0 0,1 0-1 0 0,-1 1 0 0 0,0-1 0 0 0,1 0 1 0 0,-1 1-1 0 0,-2 3 0 0 0,2 0 57 0 0,1-1 1 0 0,-1 1-1 0 0,1 0 0 0 0,0 0 0 0 0,0 0 1 0 0,1 0-1 0 0,0 0 0 0 0,0 1 0 0 0,0-1 1 0 0,1 0-1 0 0,0 1 0 0 0,0-1 0 0 0,1 0 1 0 0,-1 0-1 0 0,1 1 0 0 0,1-1 0 0 0,2 7 1 0 0,-3-9-53 0 0,0 0 1 0 0,0 0 0 0 0,1 0-1 0 0,0 0 1 0 0,-1-1 0 0 0,1 1-1 0 0,1-1 1 0 0,-1 1 0 0 0,0-1 0 0 0,1 0-1 0 0,0 0 1 0 0,0 0 0 0 0,0 0-1 0 0,0 0 1 0 0,0-1 0 0 0,0 1-1 0 0,1-1 1 0 0,-1 0 0 0 0,1 0 0 0 0,0 0-1 0 0,0-1 1 0 0,-1 1 0 0 0,1-1-1 0 0,0 0 1 0 0,0 0 0 0 0,0 0-1 0 0,5 0 1 0 0,8-1 15 0 0,1-1 0 0 0,31-5 0 0 0,5-8-2699 0 0,-43 10 622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48.4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 11 8839 0 0,'0'0'400'0'0,"0"-1"0"0"0,1-1-256 0 0,-1 2-24 0 0,0-1-1 0 0,0 1 0 0 0,0 0 0 0 0,0 0 0 0 0,0 0 1 0 0,0-1-1 0 0,0 1 0 0 0,0 0 0 0 0,0 0 1 0 0,0-1-1 0 0,0 1 0 0 0,0 0 0 0 0,0 0 0 0 0,0-1 1 0 0,0 1-1 0 0,0 0 0 0 0,0 0 0 0 0,0-1 1 0 0,0 1-1 0 0,0 0 0 0 0,-1 0 0 0 0,1 0 0 0 0,0-1 1 0 0,0 1-1 0 0,0 0 0 0 0,0 0 0 0 0,-1 0 1 0 0,1-1-1 0 0,0 1 0 0 0,0 0 0 0 0,0 0 0 0 0,-1 0 1 0 0,1 0-1 0 0,0 0 0 0 0,0 0 0 0 0,0-1 1 0 0,-1 1-1 0 0,1 0 0 0 0,0 0 0 0 0,0 0 0 0 0,-1 0 1 0 0,1 0-1 0 0,0 0 0 0 0,0 0 0 0 0,-1 0 1 0 0,1 0-1 0 0,0 0 0 0 0,0 0 0 0 0,-1 0 0 0 0,1 0 1 0 0,0 0-1 0 0,0 1 0 0 0,-1-1 0 0 0,1 0 1 0 0,0 0-1 0 0,0 0 0 0 0,0 0 0 0 0,-1 0 0 0 0,1 1 1 0 0,-12 6 850 0 0,8-3-847 0 0,1 0 0 0 0,0 0-1 0 0,0 1 1 0 0,1 0 0 0 0,-1-1-1 0 0,1 1 1 0 0,0 0 0 0 0,0 0-1 0 0,1 0 1 0 0,-1 0 0 0 0,1 0-1 0 0,0 1 1 0 0,0 7 0 0 0,0-4-100 0 0,1 0 1 0 0,0 0 0 0 0,1 0 0 0 0,0 0 0 0 0,0 0 0 0 0,1-1-1 0 0,3 11 1 0 0,-4-16 4 0 0,0 1 1 0 0,1-1-1 0 0,-1 0 0 0 0,1 0 0 0 0,0 1 1 0 0,0-1-1 0 0,0-1 0 0 0,0 1 0 0 0,1 0 0 0 0,-1 0 1 0 0,1-1-1 0 0,-1 0 0 0 0,1 1 0 0 0,0-1 0 0 0,0 0 1 0 0,0 0-1 0 0,0-1 0 0 0,1 1 0 0 0,-1-1 1 0 0,0 1-1 0 0,1-1 0 0 0,-1 0 0 0 0,6 1 0 0 0,-5-2 52 0 0,0 0 0 0 0,0 1 0 0 0,0-1-1 0 0,1-1 1 0 0,-1 1 0 0 0,0-1 0 0 0,0 1-1 0 0,0-1 1 0 0,0-1 0 0 0,0 1 0 0 0,0 0-1 0 0,0-1 1 0 0,0 0 0 0 0,-1 0 0 0 0,1 0-1 0 0,-1 0 1 0 0,1-1 0 0 0,-1 1 0 0 0,0-1-1 0 0,4-3 1 0 0,-5 3 27 0 0,0 1 0 0 0,0-1 0 0 0,0 0 0 0 0,0 1 1 0 0,-1-1-1 0 0,1 0 0 0 0,-1 0 0 0 0,1 0 0 0 0,-1 0 0 0 0,0 0 0 0 0,0 0 0 0 0,-1-1 0 0 0,1 1 0 0 0,-1 0 0 0 0,1 0 0 0 0,-1-1 0 0 0,0 1 1 0 0,0 0-1 0 0,-1-1 0 0 0,1 1 0 0 0,-1 0 0 0 0,1 0 0 0 0,-3-6 0 0 0,0 1-4 0 0,0 1-1 0 0,-1 0 1 0 0,1 1 0 0 0,-1-1 0 0 0,0 1-1 0 0,-1-1 1 0 0,0 1 0 0 0,0 0 0 0 0,-6-5-1 0 0,4 5-137 0 0,4 2-127 0 0,0 1-1 0 0,0 0 0 0 0,-1 0 0 0 0,1 0 1 0 0,-1 0-1 0 0,0 0 0 0 0,0 1 0 0 0,0-1 1 0 0,-1 1-1 0 0,1 0 0 0 0,-7-2 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48.9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1 159 7831 0 0,'4'16'1361'0'0,"1"0"-1"0"0,1 0 0 0 0,0-1 1 0 0,2 1-1 0 0,15 25 0 0 0,11 22 549 0 0,21 46 2852 0 0,-65-123-3788 0 0,-5-14-1319 0 0,2-2 0 0 0,2 0-1 0 0,0-1 1 0 0,2 0 0 0 0,2 0-1 0 0,0-1 1 0 0,2 1 0 0 0,-1-62-1 0 0,6 86 354 0 0,0 1-1 0 0,1-1 1 0 0,0 1-1 0 0,0-1 0 0 0,0 1 1 0 0,1-1-1 0 0,0 1 1 0 0,0 0-1 0 0,1 0 1 0 0,-1 0-1 0 0,1 0 1 0 0,6-8-1 0 0,-8 13 22 0 0,0 0-1 0 0,-1 1 0 0 0,1-1 1 0 0,0 0-1 0 0,0 0 1 0 0,0 1-1 0 0,0-1 1 0 0,0 1-1 0 0,0-1 1 0 0,0 1-1 0 0,0-1 0 0 0,0 1 1 0 0,0-1-1 0 0,0 1 1 0 0,0 0-1 0 0,0 0 1 0 0,0-1-1 0 0,0 1 0 0 0,0 0 1 0 0,1 0-1 0 0,-1 0 1 0 0,0 0-1 0 0,2 1 1 0 0,-1-1 16 0 0,0 1 0 0 0,0 0 0 0 0,-1 0 0 0 0,1 0 0 0 0,0 0 1 0 0,0 0-1 0 0,-1 0 0 0 0,1 1 0 0 0,-1-1 0 0 0,1 1 0 0 0,-1-1 0 0 0,2 3 1 0 0,0 0 65 0 0,0-1 0 0 0,-1 1 0 0 0,1 1 0 0 0,-1-1 1 0 0,0 0-1 0 0,0 0 0 0 0,-1 1 0 0 0,1-1 0 0 0,-1 1 0 0 0,0-1 1 0 0,0 6-1 0 0,-1-4 1 0 0,-1 1 1 0 0,1-1-1 0 0,-2 1 0 0 0,1-1 1 0 0,-1 1-1 0 0,0-1 0 0 0,-5 11 1 0 0,-26 41 123 0 0,12-22-335 0 0,16-30 19 0 0,-1 2-840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49.5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 8287 0 0,'0'0'639'0'0,"0"-1"-415"0"0,0-3 2843 0 0,2 14 1167 0 0,23 252 1411 0 0,-23-235-5389 0 0,-1-13-44 0 0,0-1 1 0 0,1 1 0 0 0,0-1-1 0 0,7 21 1 0 0,-9-34-198 0 0,0 1 0 0 0,0-1-1 0 0,0 0 1 0 0,0 0 0 0 0,0 0 0 0 0,0 1-1 0 0,0-1 1 0 0,1 0 0 0 0,-1 0 0 0 0,0 0-1 0 0,0 1 1 0 0,0-1 0 0 0,0 0 0 0 0,0 0-1 0 0,0 0 1 0 0,0 0 0 0 0,1 1 0 0 0,-1-1-1 0 0,0 0 1 0 0,0 0 0 0 0,0 0 0 0 0,0 0 0 0 0,0 0-1 0 0,1 0 1 0 0,-1 0 0 0 0,0 1 0 0 0,0-1-1 0 0,0 0 1 0 0,1 0 0 0 0,-1 0 0 0 0,0 0-1 0 0,0 0 1 0 0,0 0 0 0 0,1 0 0 0 0,-1 0-1 0 0,0 0 1 0 0,0 0 0 0 0,0 0 0 0 0,1 0-1 0 0,5-8 217 0 0,4-17-153 0 0,-9 22-30 0 0,12-38 66 0 0,-8 20-100 0 0,10-21-1 0 0,-13 37 15 0 0,0 0-1 0 0,1 0 1 0 0,0 0-1 0 0,0 0 1 0 0,0 0-1 0 0,1 1 1 0 0,-1-1 0 0 0,9-6-1 0 0,-11 10-10 0 0,-1 1-1 0 0,1-1 1 0 0,-1 1-1 0 0,1 0 1 0 0,0-1-1 0 0,-1 1 1 0 0,1 0-1 0 0,0 0 1 0 0,-1-1-1 0 0,1 1 1 0 0,0 0-1 0 0,-1 0 1 0 0,1 0-1 0 0,0 0 1 0 0,0 0-1 0 0,-1 0 1 0 0,1 0-1 0 0,0 0 1 0 0,-1 0-1 0 0,1 0 1 0 0,0 1-1 0 0,0-1 1 0 0,-1 0-1 0 0,1 0 1 0 0,-1 1-1 0 0,1-1 1 0 0,0 0-1 0 0,-1 1 1 0 0,1-1-1 0 0,-1 1 1 0 0,1-1-1 0 0,0 1 1 0 0,-1-1 0 0 0,1 1-1 0 0,-1-1 1 0 0,1 2-1 0 0,3 3 49 0 0,0 0 0 0 0,0 0 0 0 0,3 9 0 0 0,0-4 136 0 0,10 22 29 0 0,-12-22-206 0 0,0-1 0 0 0,10 13 0 0 0,-13-19-431 0 0,1 0-1 0 0,-1 0 0 0 0,1-1 0 0 0,0 1 1 0 0,0-1-1 0 0,4 3 0 0 0,1-2-5574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49.8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7 226 2303 0 0,'3'5'200'0'0,"-1"1"-200"0"0,0 2 0 0 0,0-1 0 0 0,0 1 2048 0 0,0-1 376 0 0,0 0 72 0 0,0 1 8 0 0,0-1-1688 0 0,-1 0-336 0 0,2 1-72 0 0,-1-1-16 0 0,1 0-264 0 0,-2-1-48 0 0,0 0-16 0 0,2 0 0 0 0,-2-2-1072 0 0,1-2-216 0 0</inkml:trace>
  <inkml:trace contextRef="#ctx0" brushRef="#br0" timeOffset="1">12 6 10591 0 0,'-7'0'1136'0'0,"2"-5"2360"0"0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05.0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98 8287 0 0,'2'7'863'0'0,"13"39"2316"0"0,22 47-1 0 0,-29-76-2315 0 0,22 49 5639 0 0,-44-219-4591 0 0,13 133-1863 0 0,-1-43 62 0 0,2 56-123 0 0,1 0-1 0 0,0 0 1 0 0,0 0 0 0 0,0 1-1 0 0,1-1 1 0 0,5-11-1 0 0,-6 15-92 0 0,0 1 1 0 0,0 0-1 0 0,1 0 0 0 0,-1 1 0 0 0,0-1 1 0 0,1 0-1 0 0,0 0 0 0 0,-1 1 0 0 0,1-1 1 0 0,0 1-1 0 0,0-1 0 0 0,0 1 0 0 0,0 0 1 0 0,0 0-1 0 0,0 0 0 0 0,0 0 0 0 0,0 0 0 0 0,0 0 1 0 0,1 1-1 0 0,-1-1 0 0 0,0 1 0 0 0,1-1 1 0 0,3 1-1 0 0,3 0-1371 0 0,-1 0 1 0 0,1 1-1 0 0,-1 0 1 0 0,1 0-1 0 0,9 4 1 0 0,-8-3-3639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50.2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0 2303 0 0,'0'0'102'0'0,"-1"12"592"0"0,1 10 8450 0 0,0 0-3331 0 0,2 5-2242 0 0,2 13-2644 0 0,1 35-401 0 0,-3-12-307 0 0,6 112-671 0 0,-5-152-1794 0 0,2-9-4529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50.6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16 130 7367 0 0,'7'4'1092'0'0,"-4"-4"-301"0"0,0 0-1 0 0,0 1 0 0 0,0-1 1 0 0,0 0-1 0 0,0-1 0 0 0,0 1 1 0 0,0 0-1 0 0,0-1 0 0 0,0 0 1 0 0,-1 1-1 0 0,6-3 0 0 0,-4 1-484 0 0,1-1 0 0 0,-1 1 0 0 0,0 0 0 0 0,-1-1-1 0 0,1 0 1 0 0,0 0 0 0 0,4-5 0 0 0,-6 6-302 0 0,1-1-1 0 0,-1 0 1 0 0,0 0-1 0 0,0 0 1 0 0,0 0 0 0 0,0 0-1 0 0,0 0 1 0 0,-1 0-1 0 0,1-1 1 0 0,-1 1 0 0 0,0 0-1 0 0,0-1 1 0 0,0 1 0 0 0,0-1-1 0 0,-1 0 1 0 0,1 1-1 0 0,-1-1 1 0 0,0 1 0 0 0,0-1-1 0 0,-1-7 1 0 0,0 10 37 0 0,1 0 1 0 0,-1-1 0 0 0,1 1-1 0 0,-1-1 1 0 0,0 1-1 0 0,1 0 1 0 0,-1-1-1 0 0,0 1 1 0 0,0 0-1 0 0,0 0 1 0 0,0 0 0 0 0,0-1-1 0 0,0 1 1 0 0,0 0-1 0 0,0 1 1 0 0,0-1-1 0 0,-1 0 1 0 0,1 0 0 0 0,0 0-1 0 0,-1 1 1 0 0,1-1-1 0 0,0 0 1 0 0,-1 1-1 0 0,1 0 1 0 0,-1-1 0 0 0,1 1-1 0 0,-1 0 1 0 0,1 0-1 0 0,-1-1 1 0 0,1 1-1 0 0,-1 0 1 0 0,1 1-1 0 0,-1-1 1 0 0,1 0 0 0 0,-1 0-1 0 0,1 1 1 0 0,-1-1-1 0 0,-1 1 1 0 0,-1 0 53 0 0,1 1 1 0 0,-1-1-1 0 0,0 1 0 0 0,0 0 1 0 0,1 0-1 0 0,-1 0 1 0 0,1 0-1 0 0,0 0 1 0 0,0 1-1 0 0,-1 0 0 0 0,2-1 1 0 0,-6 7-1 0 0,4-1 17 0 0,0-1 0 0 0,0 1 0 0 0,1 0 0 0 0,1 0 0 0 0,-1 0 0 0 0,1 0 0 0 0,0 1 0 0 0,1-1 0 0 0,0 0 0 0 0,0 1 0 0 0,1-1 0 0 0,0 1 0 0 0,1-1 0 0 0,0 1 0 0 0,0-1 0 0 0,0 0 0 0 0,1 1 0 0 0,1-1 0 0 0,5 14 0 0 0,-6-19-102 0 0,-1 0 0 0 0,1-1 0 0 0,0 1-1 0 0,1 0 1 0 0,-1-1 0 0 0,0 0 0 0 0,1 1 0 0 0,-1-1-1 0 0,1 0 1 0 0,0 0 0 0 0,-1 0 0 0 0,1-1 0 0 0,4 3-1 0 0,-2-2 182 0 0,1-1 0 0 0,-1 1 0 0 0,0-1-1 0 0,1 0 1 0 0,-1 0 0 0 0,1 0 0 0 0,7-1-1 0 0,-2-1-714 0 0,1 0 0 0 0,19-4 0 0 0,17-8-8635 0 0,-38 9 2035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51.0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8751 0 0,'8'13'590'0'0,"1"-1"-1"0"0,1-1 0 0 0,0 1 0 0 0,0-2 0 0 0,13 11 0 0 0,-8-7 909 0 0,26 29 0 0 0,-17-11 168 0 0,-2 0 1 0 0,-1 2 0 0 0,27 56-1 0 0,-42-75-1245 0 0,0 0 0 0 0,0 0 1 0 0,-2 0-1 0 0,0 1 0 0 0,-1-1 0 0 0,0 1 0 0 0,-1 0 0 0 0,-1 0 0 0 0,-1 0 1 0 0,0 0-1 0 0,-4 27 0 0 0,0-27-101 0 0,-1 0 1 0 0,-1 0 0 0 0,0-1 0 0 0,-11 19-1 0 0,9-18-110 0 0,-68 126-2215 0 0,69-129 874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3:53.4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892 0 8751 0 0,'-2'4'166'0'0,"0"0"0"0"0,0 0 0 0 0,-1 0 0 0 0,1-1 0 0 0,-1 1 0 0 0,0-1 0 0 0,1 0 0 0 0,-2 1 0 0 0,-3 2 0 0 0,-10 11 1262 0 0,-4 6 430 0 0,-1-2 0 0 0,-49 37 0 0 0,19-17-434 0 0,-44 45 251 0 0,-46 36-428 0 0,29-21-305 0 0,53-45-435 0 0,3-6-156 0 0,-55 53 100 0 0,91-83-536 0 0,-23 27 498 0 0,39-41-734 0 0,0 0 0 0 0,1 0 0 0 0,0 0 0 0 0,0 1 0 0 0,1-1 0 0 0,-4 11 0 0 0,6-13-1435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3:54.6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5815 0 0,'0'0'1227'0'0,"2"20"2642"0"0,4 32-1034 0 0,-1-17-1600 0 0,0 41-1 0 0,0 555 5274 0 0,-4-557-6030 0 0,0 149 997 0 0,-6-141-854 0 0,0-25-2068 0 0,4-19-3052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3:55.5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7 1375 0 0,'-2'-6'12160'0'0,"10"7"-11555"0"0,1 0-1 0 0,0 1 0 0 0,0 1 0 0 0,-1-1 0 0 0,1 1 1 0 0,-1 1-1 0 0,15 8 0 0 0,8 2 169 0 0,63 27 573 0 0,89 34 597 0 0,33 1-563 0 0,-85-35-600 0 0,102 37 620 0 0,46 19 296 0 0,-255-88-1747 0 0,-18-7 16 0 0,0 0 1 0 0,1 0-1 0 0,-1 0 0 0 0,0 0 1 0 0,1-1-1 0 0,-1 0 1 0 0,10 0-1 0 0,-16-1-302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3:56.4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617 0 2759 0 0,'-10'15'4824'0'0,"-51"50"4722"0"0,-36 28-6964 0 0,52-53-1993 0 0,18-18-5 0 0,-43 49 1 0 0,35-30-62 0 0,-2-2 1 0 0,-75 62-1 0 0,50-56 176 0 0,56-41-678 0 0,1 1 1 0 0,0 0-1 0 0,-1 0 1 0 0,2 1 0 0 0,-1-1-1 0 0,1 1 1 0 0,-6 9-1 0 0,8-10-384 0 0,-1 0-1 0 0,1 0 0 0 0,0 0 1 0 0,-2 7-1 0 0,3-8-422 0 0,1-1-1 0 0,-1 1 1 0 0,1 0-1 0 0,0 0 1 0 0,0 0 0 0 0,0 6-1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3:57.5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4143 0 0,'0'0'620'0'0,"15"6"5159"0"0,23 0-3186 0 0,-30-5-2031 0 0,1 0-1 0 0,-1 1 0 0 0,14 4 1 0 0,132 68 4963 0 0,-71-31-4161 0 0,-53-31-871 0 0,0-1 1 0 0,1-1 0 0 0,0-2-1 0 0,47 7 1 0 0,3 0-142 0 0,-52-7-117 0 0,37 16 0 0 0,-3-2 68 0 0,213 75 737 0 0,-177-53-523 0 0,-74-40-436 0 0,-1-1-106 0 0,-23-2-44 0 0,15-4-2607 0 0,-13 0 1762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00.1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37 2303 0 0,'3'-21'3456'0'0,"2"5"6601"0"0,-4 24-8514 0 0,-2 135 2285 0 0,6 305-584 0 0,2-329-3005 0 0,2 35-263 0 0,-12-52-6056 0 0,2-95 4473 0 0,0-1-137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00.6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104 62 4607 0 0,'-1'-6'1449'0'0,"-1"0"0"0"0,0 0-1 0 0,0 0 1 0 0,-1 1 0 0 0,1-1 0 0 0,-6-8-1 0 0,7 13-1177 0 0,0 0 0 0 0,1 1 0 0 0,-1-1 0 0 0,0 0 0 0 0,0 0 0 0 0,1 0 0 0 0,-1 0 0 0 0,0 1 0 0 0,0-1 0 0 0,0 0 0 0 0,0 1 0 0 0,0-1 0 0 0,0 1 0 0 0,0-1 0 0 0,0 1 0 0 0,0-1 0 0 0,0 1 0 0 0,0 0 0 0 0,0 0 0 0 0,-1-1 0 0 0,-1 1 0 0 0,2 0-240 0 0,0 1 0 0 0,0-1 0 0 0,-1 0 0 0 0,1 1 1 0 0,0-1-1 0 0,0 1 0 0 0,0 0 0 0 0,0-1 0 0 0,-1 1 0 0 0,1 0 0 0 0,0 0 0 0 0,0-1 0 0 0,1 1 0 0 0,-1 0 0 0 0,-1 1 0 0 0,-3 5 26 0 0,0-1-1 0 0,1 1 0 0 0,0 0 1 0 0,0 0-1 0 0,0 0 1 0 0,1 1-1 0 0,0-1 0 0 0,1 1 1 0 0,-1-1-1 0 0,2 1 1 0 0,-1 0-1 0 0,1 0 0 0 0,0 0 1 0 0,1 12-1 0 0,0-6 27 0 0,1 1 1 0 0,0-1-1 0 0,1 1 0 0 0,1-1 0 0 0,1 0 1 0 0,0 0-1 0 0,6 15 0 0 0,-8-25-85 0 0,0 1 0 0 0,0-1 0 0 0,1 0 0 0 0,-1 0-1 0 0,1 0 1 0 0,0 0 0 0 0,0 0 0 0 0,0 0 0 0 0,1-1 0 0 0,-1 0 0 0 0,1 0 0 0 0,0 0-1 0 0,0 0 1 0 0,7 4 0 0 0,-7-6 0 0 0,0 1 1 0 0,-1-1-1 0 0,1 0 0 0 0,0 0 0 0 0,0 0 0 0 0,0 0 1 0 0,1-1-1 0 0,-1 1 0 0 0,0-1 0 0 0,0 0 1 0 0,0-1-1 0 0,0 1 0 0 0,0-1 0 0 0,0 1 0 0 0,0-1 1 0 0,0-1-1 0 0,6-1 0 0 0,-5 1 59 0 0,-1 0-1 0 0,0-1 1 0 0,1 1-1 0 0,-1-1 0 0 0,0 0 1 0 0,0 0-1 0 0,0 0 1 0 0,-1 0-1 0 0,1-1 1 0 0,-1 1-1 0 0,0-1 1 0 0,0 0-1 0 0,0 0 1 0 0,0 0-1 0 0,-1-1 1 0 0,0 1-1 0 0,0 0 0 0 0,0-1 1 0 0,0 0-1 0 0,-1 1 1 0 0,1-1-1 0 0,-1 0 1 0 0,0 0-1 0 0,-1 0 1 0 0,1-6-1 0 0,-1 4 21 0 0,0 1 1 0 0,-1-1-1 0 0,0 0 0 0 0,0 1 0 0 0,0-1 1 0 0,-1 1-1 0 0,0-1 0 0 0,0 1 1 0 0,0 0-1 0 0,-1 0 0 0 0,0 0 0 0 0,-1 0 1 0 0,1 0-1 0 0,-1 1 0 0 0,0-1 0 0 0,0 1 1 0 0,-1 0-1 0 0,-6-6 0 0 0,-9-5-2179 0 0,-32-18 0 0 0,43 25-2298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05.4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4143 0 0,'8'26'-395'0'0,"1"15"6428"0"0,1 6 2390 0 0,1-17-7524 0 0,-10-30-833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01.0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0 6447 0 0,'-1'1'64'0'0,"0"0"-1"0"0,0-1 0 0 0,1 1 0 0 0,-1-1 0 0 0,0 1 0 0 0,0-1 0 0 0,0 1 0 0 0,-1-1 1 0 0,1 1-1 0 0,-2-1 0 0 0,2 1 152 0 0,0-1 1 0 0,0 0-1 0 0,0 1 1 0 0,0-1-1 0 0,0 0 0 0 0,0 1 1 0 0,0 0-1 0 0,0-1 1 0 0,0 1-1 0 0,-2 1 0 0 0,-18 18 6636 0 0,10-10-4375 0 0,0 1 1 0 0,-17 23-1 0 0,25-30-2323 0 0,0 1-1 0 0,0 0 1 0 0,1 1 0 0 0,-1-1-1 0 0,1 0 1 0 0,0 1 0 0 0,1-1-1 0 0,-1 1 1 0 0,1-1 0 0 0,0 1-1 0 0,0 7 1 0 0,1-3-116 0 0,0 0-1 0 0,0 0 1 0 0,1 0 0 0 0,1 0-1 0 0,0 0 1 0 0,0 0-1 0 0,1-1 1 0 0,0 1 0 0 0,7 14-1 0 0,-6-18-17 0 0,-1 1-1 0 0,1-1 0 0 0,0 0 1 0 0,1 0-1 0 0,0-1 1 0 0,-1 1-1 0 0,2-1 1 0 0,-1 0-1 0 0,1 0 0 0 0,0-1 1 0 0,0 1-1 0 0,0-1 1 0 0,11 5-1 0 0,-9-6-581 0 0,-1 0-1 0 0,1 0 1 0 0,0-1-1 0 0,15 3 1 0 0,-20-5 255 0 0,0 1 1 0 0,0-1 0 0 0,0 0-1 0 0,0 0 1 0 0,0 0 0 0 0,0 0-1 0 0,0-1 1 0 0,0 1-1 0 0,0-1 1 0 0,0 0 0 0 0,0 0-1 0 0,0 0 1 0 0,0 0 0 0 0,-1 0-1 0 0,1-1 1 0 0,3-1 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04.7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 2303 0 0,'2'-6'224'0'0,"-2"5"-102"0"0,0 1-1 0 0,0-1 0 0 0,1 1 0 0 0,-1-1 0 0 0,0 0 0 0 0,1 1 0 0 0,-1-1 0 0 0,1 1 0 0 0,-1-1 0 0 0,1 1 0 0 0,-1-1 0 0 0,0 1 0 0 0,1 0 0 0 0,0-1 1 0 0,-1 1-1 0 0,1 0 0 0 0,-1-1 0 0 0,1 1 0 0 0,-1 0 0 0 0,1 0 0 0 0,0-1 0 0 0,-1 1 0 0 0,2 0 0 0 0,-2 0 185 0 0,1 0-1 0 0,0 1 1 0 0,-1-1 0 0 0,0 0-1 0 0,1 1 1 0 0,-1-1 0 0 0,1 0-1 0 0,-1 1 1 0 0,1-1-1 0 0,-1 1 1 0 0,0-1 0 0 0,1 1-1 0 0,-1-1 1 0 0,0 1 0 0 0,1-1-1 0 0,-1 1 1 0 0,0-1-1 0 0,0 1 1 0 0,0-1 0 0 0,1 2-1 0 0,3 20 7178 0 0,-3-10-5386 0 0,-1 220 500 0 0,-1-193-3115 0 0,7 50-1 0 0,-3-83-737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05.1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 9671 0 0,'2'-12'4536'0'0,"3"20"-1676"0"0,2 14-1860 0 0,-1 1 0 0 0,-2-1 0 0 0,4 38 0 0 0,-2-18-509 0 0,29 171 264 0 0,-19-122-5158 0 0,-14-84 2620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05.5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48 18431 0 0,'0'0'1851'0'0,"12"-3"82"0"0,-2-4-1506 0 0,0 1 0 0 0,1 1 0 0 0,0 0 0 0 0,0 0 0 0 0,0 1 0 0 0,19-4-1 0 0,4 4-2881 0 0,0 6-4635 0 0,-23 0 327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05.8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4143 0 0,'0'0'319'0'0,"15"4"9141"0"0,21-1-3595 0 0,-27-3-5526 0 0,0 0 1 0 0,0 1-1 0 0,14 3 1 0 0,-21-4-263 0 0,1 1 0 0 0,-1 0-1 0 0,0 0 1 0 0,1 0 0 0 0,-1 0 0 0 0,0 1 0 0 0,0-1 0 0 0,1 0 0 0 0,-1 1 0 0 0,0 0 0 0 0,0-1 0 0 0,-1 1 0 0 0,1 0 0 0 0,0 0 0 0 0,-1 0 0 0 0,3 4-1 0 0,-2-3 11 0 0,-1 0 0 0 0,0 0-1 0 0,0 1 1 0 0,0-1-1 0 0,0 0 1 0 0,-1 0 0 0 0,1 0-1 0 0,-1 1 1 0 0,0-1-1 0 0,0 0 1 0 0,0 0-1 0 0,0 1 1 0 0,-1-1 0 0 0,1 0-1 0 0,-1 0 1 0 0,0 0-1 0 0,0 1 1 0 0,0-1 0 0 0,-2 4-1 0 0,1-3-84 0 0,0 0 1 0 0,0-1-1 0 0,0 1 0 0 0,-1-1 1 0 0,1 1-1 0 0,-1-1 0 0 0,0 0 1 0 0,0 0-1 0 0,0 0 0 0 0,0 0 1 0 0,0-1-1 0 0,-1 1 0 0 0,1-1 1 0 0,-8 4-1 0 0,4-5-270 0 0,6-4-313 0 0,2 3 560 0 0,-1-1 0 0 0,1 1 0 0 0,-1-1 0 0 0,1 1 0 0 0,-1 0 0 0 0,1-1 0 0 0,0 1 0 0 0,-1 0 0 0 0,1 0 0 0 0,-1 0 0 0 0,1-1 0 0 0,0 1 0 0 0,-1 0 0 0 0,1 0 0 0 0,0 0 0 0 0,-1 0 0 0 0,1 0 0 0 0,0 0 0 0 0,-1 0 0 0 0,1 0 0 0 0,-1 0 0 0 0,2 1 0 0 0,7 0 92 0 0,0 1 1 0 0,0 0-1 0 0,-1 1 0 0 0,1 0 1 0 0,-1 0-1 0 0,1 1 0 0 0,-1 0 1 0 0,0 1-1 0 0,13 10 0 0 0,-19-14 66 0 0,-1 0 0 0 0,0 0 0 0 0,0 1 0 0 0,1-1 0 0 0,-1 1 0 0 0,0-1 0 0 0,0 1 0 0 0,0-1 0 0 0,-1 1 0 0 0,1-1 0 0 0,0 1 0 0 0,0 0 0 0 0,-1-1 0 0 0,1 1 0 0 0,-1 0 0 0 0,0 0 0 0 0,1-1 0 0 0,-1 1 0 0 0,0 0 0 0 0,0 2 0 0 0,-1-1 9 0 0,1 0 0 0 0,-1-1 0 0 0,0 1 0 0 0,0 0 0 0 0,0-1 0 0 0,0 1 0 0 0,-1-1 0 0 0,1 1 0 0 0,-1-1 0 0 0,1 0 0 0 0,-5 4 0 0 0,-1 2 74 0 0,-1-1 1 0 0,0 0-1 0 0,-1-1 0 0 0,1 0 1 0 0,-18 9-1 0 0,24-14-297 0 0,-12 6 292 0 0,0 0 0 0 0,-17 5-1 0 0,26-11-391 0 0,0 1-1 0 0,0-1 1 0 0,0-1-1 0 0,-7 1 0 0 0,10-1-243 0 0,-1 0 0 0 0,0 0 0 0 0,1 0 0 0 0,-1-1 0 0 0,0 1 0 0 0,1-1-1 0 0,-1 0 1 0 0,0 1 0 0 0,-2-3 0 0 0,1 1-967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0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0,'1'4'11232'0'0,"2"8"-9561"0"0,6 55 706 0 0,2 94 0 0 0,-7-74-1418 0 0,6 173-8608 0 0,-10-252 1938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0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 8287 0 0,'-10'-2'-1325'0'0,"-9"0"13352"0"0,34-2-7969 0 0,273-29-230 0 0,-273 32-3803 0 0,65-1-398 0 0,-27 6-4733 0 0,-40-4-2812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13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9991 0 0,'0'0'1722'0'0,"1"19"1691"0"0,11 69 45 0 0,3 32-1227 0 0,5 385 1249 0 0,-11-321-3589 0 0,2-106-4651 0 0,-6-58-604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14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6911 0 0,'0'0'528'0'0,"3"16"4986"0"0,16 108 1756 0 0,-6 64-3962 0 0,-6-74-1995 0 0,-5-96-1213 0 0,42 431 1135 0 0,-26-355-645 0 0,-2-8-2626 0 0,-9-29-9120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16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2759 0 0,'14'-1'5531'0'0,"-14"2"-5439"0"0,1-1 0 0 0,-1 0 0 0 0,1 0 0 0 0,-1 1-1 0 0,1-1 1 0 0,-1 1 0 0 0,0-1 0 0 0,1 0 0 0 0,-1 1 0 0 0,0-1 0 0 0,1 1 0 0 0,-1-1-1 0 0,0 1 1 0 0,1-1 0 0 0,-1 1 0 0 0,0-1 0 0 0,0 1 0 0 0,0-1 0 0 0,0 1 0 0 0,1-1-1 0 0,-1 1 1 0 0,0 0 0 0 0,3 16 873 0 0,-3-14-846 0 0,5 55 3181 0 0,-2-20-2038 0 0,-3 54 0 0 0,-2-74-904 0 0,1-11-271 0 0,0-1 1 0 0,1 1-1 0 0,0 0 1 0 0,0-1-1 0 0,1 7 1 0 0,-1-12-349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05.8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77 10 1375 0 0,'4'0'77'0'0,"0"-1"0"0"0,0 1 0 0 0,-1-1 0 0 0,1 1 0 0 0,15-8 10802 0 0,-30 12-8311 0 0,3 0-1964 0 0,0 1 0 0 0,0 0 0 0 0,0 1 0 0 0,0 0 0 0 0,1 0 0 0 0,0 1 0 0 0,0 0 0 0 0,1 0 0 0 0,0 1 0 0 0,-7 11 0 0 0,10-15-496 0 0,1 0 0 0 0,0 0 1 0 0,0 1-1 0 0,0-1 0 0 0,1 1 0 0 0,-1 0 0 0 0,1 0 0 0 0,0-1 0 0 0,1 1 0 0 0,-1 0 0 0 0,1 0 1 0 0,0 0-1 0 0,0 0 0 0 0,0-1 0 0 0,1 1 0 0 0,0 0 0 0 0,0 0 0 0 0,0 0 0 0 0,0-1 0 0 0,1 1 1 0 0,0-1-1 0 0,3 7 0 0 0,-2-5-104 0 0,0-1 0 0 0,1 0-1 0 0,0 0 1 0 0,0 0 0 0 0,0-1 0 0 0,1 1 0 0 0,-1-1 0 0 0,1 0 0 0 0,0 0 0 0 0,0-1 0 0 0,1 1-1 0 0,-1-1 1 0 0,1 0 0 0 0,-1-1 0 0 0,11 4 0 0 0,-11-4-211 0 0,0-1 0 0 0,0 0 0 0 0,0 0-1 0 0,0-1 1 0 0,0 1 0 0 0,0-1 0 0 0,0 0 0 0 0,0-1 0 0 0,-1 1 0 0 0,1-1-1 0 0,0 0 1 0 0,0 0 0 0 0,0 0 0 0 0,0-1 0 0 0,-1 0 0 0 0,1 0-1 0 0,-1 0 1 0 0,1 0 0 0 0,-1-1 0 0 0,5-3 0 0 0,17-18-6497 0 0,-14 9 925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17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8719 0 0,'0'0'794'0'0,"11"9"384"0"0,63 18 2606 0 0,-25-10-2384 0 0,-48-17-1360 0 0,112 46 3808 0 0,-87-34-3068 0 0,-1 1-1 0 0,31 23 1 0 0,462 294 3748 0 0,-482-309-4296 0 0,-1 0 184 0 0,1-1 1 0 0,67 26-1 0 0,-102-46-458 0 0,0 1 0 0 0,1-1 0 0 0,-1 1 0 0 0,1-1 0 0 0,-1 0 0 0 0,0 0 0 0 0,1 0 0 0 0,-1 0 0 0 0,1 0 0 0 0,-1 0 1 0 0,0 0-1 0 0,1 0 0 0 0,-1 0 0 0 0,1 0 0 0 0,-1-1 0 0 0,3 0 0 0 0,-4 0-357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17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20 5983 0 0,'-9'-15'6571'0'0,"7"14"-6221"0"0,0 1-1 0 0,0-1 1 0 0,1 0 0 0 0,-1 1 0 0 0,0-1 0 0 0,0 1-1 0 0,0 0 1 0 0,0 0 0 0 0,0-1 0 0 0,0 1-1 0 0,0 1 1 0 0,0-1 0 0 0,0 0 0 0 0,0 0-1 0 0,1 1 1 0 0,-1-1 0 0 0,0 1 0 0 0,0-1-1 0 0,0 1 1 0 0,-2 1 0 0 0,-3 1 200 0 0,1 1-1 0 0,-1 0 1 0 0,1-1 0 0 0,-6 6-1 0 0,5-3-310 0 0,0 1 1 0 0,0-1-1 0 0,1 1 1 0 0,1 0-1 0 0,-1 1 0 0 0,1-1 1 0 0,0 1-1 0 0,0 0 0 0 0,1 0 1 0 0,1 1-1 0 0,-1-1 0 0 0,1 1 1 0 0,0 0-1 0 0,-1 11 0 0 0,3-13-176 0 0,0-1 1 0 0,0 0-1 0 0,1 1 0 0 0,0-1 0 0 0,0 1 0 0 0,0-1 0 0 0,1 1 0 0 0,0-1 1 0 0,1 1-1 0 0,-1-1 0 0 0,1 0 0 0 0,0 0 0 0 0,1 0 0 0 0,-1 0 0 0 0,1 0 0 0 0,0 0 1 0 0,1-1-1 0 0,0 1 0 0 0,0-1 0 0 0,7 8 0 0 0,1-2 29 0 0,1 0-1 0 0,0 0 1 0 0,1-2 0 0 0,0 0-1 0 0,17 9 1 0 0,-22-14-351 0 0,1 1-1 0 0,1-2 1 0 0,15 5 0 0 0,-18-7-642 0 0,-1 0-1 0 0,1 0 1 0 0,0 0-1 0 0,0-1 1 0 0,11-1-1 0 0,-10-1-718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20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29 146 919 0 0,'-2'-7'12403'0'0,"6"15"-8859"0"0,-3-7-3340 0 0,0 1 0 0 0,-1-1 0 0 0,1 1 0 0 0,0-1 1 0 0,-1 1-1 0 0,1-1 0 0 0,-1 1 0 0 0,1 0 0 0 0,-1-1 1 0 0,0 1-1 0 0,1 0 0 0 0,-1-1 0 0 0,0 1 0 0 0,-1 3 1 0 0,-31 250 1033 0 0,32-248-1176 0 0,0-5-42 0 0,0 0-1 0 0,0 0 0 0 0,0 0 1 0 0,0 0-1 0 0,-1 0 1 0 0,1 0-1 0 0,-1 0 0 0 0,0 0 1 0 0,0 3-1 0 0,1-4 221 0 0,2-16 48 0 0,20-108 17 0 0,25-108-282 0 0,-30 181-87 0 0,-17 50 63 0 0,0 0 0 0 0,0 0 0 0 0,0 0 0 0 0,0 0 0 0 0,0 0 0 0 0,0 0-1 0 0,0 0 1 0 0,0 0 0 0 0,0 0 0 0 0,0 0 0 0 0,0 0 0 0 0,0 0 0 0 0,0 0 0 0 0,0 0 0 0 0,0-1 0 0 0,0 1-1 0 0,0 0 1 0 0,0 0 0 0 0,0 0 0 0 0,0 0 0 0 0,0 0 0 0 0,0 0 0 0 0,1 0 0 0 0,-1 0 0 0 0,0 0-1 0 0,0 0 1 0 0,0 0 0 0 0,0 0 0 0 0,0 0 0 0 0,0 0 0 0 0,0 0 0 0 0,0 0 0 0 0,0 0 0 0 0,0 0 0 0 0,0 0-1 0 0,0 0 1 0 0,0 0 0 0 0,0 0 0 0 0,0 0 0 0 0,1 0 0 0 0,-1 0 0 0 0,0 0 0 0 0,0 0 0 0 0,0 0 0 0 0,0 0-1 0 0,0 0 1 0 0,0 0 0 0 0,0 0 0 0 0,0 0 0 0 0,0 0 0 0 0,0 0 0 0 0,0 0 0 0 0,0 0 0 0 0,0 0-1 0 0,0 0 1 0 0,0 0 0 0 0,0 0 0 0 0,0 0 0 0 0,0 1 0 0 0,1-1 0 0 0,2 5-30 0 0,1 7-12 0 0,18 100-28 0 0,-16-71 28 0 0,2-1 0 0 0,2 0 0 0 0,24 64 0 0 0,-28-90 67 0 0,14 22 0 0 0,-18-32-11 0 0,1-1 1 0 0,-1 1-1 0 0,1-1 1 0 0,-1 0-1 0 0,1 0 1 0 0,0 0-1 0 0,0-1 1 0 0,0 1-1 0 0,1 0 1 0 0,-1-1-1 0 0,6 3 0 0 0,-7-4 62 0 0,0-1-1 0 0,0 1 1 0 0,0-1-1 0 0,-1 1 1 0 0,1-1-1 0 0,0 0 0 0 0,0 0 1 0 0,0 0-1 0 0,0 0 1 0 0,0 0-1 0 0,0 0 0 0 0,0 0 1 0 0,0-1-1 0 0,0 1 1 0 0,-1-1-1 0 0,4-1 1 0 0,-2 1 51 0 0,0-1 1 0 0,0 0-1 0 0,0 0 1 0 0,0 0 0 0 0,0 0-1 0 0,0-1 1 0 0,-1 1 0 0 0,4-5-1 0 0,0-1 104 0 0,0 0-1 0 0,-1-1 0 0 0,0 0 0 0 0,-1 0 0 0 0,6-14 0 0 0,-2-2 21 0 0,-1 1-1 0 0,-2-1 0 0 0,0-1 0 0 0,2-35 0 0 0,-6 19-141 0 0,-7-81 0 0 0,5 115-386 0 0,0 0-1 0 0,0 0 1 0 0,-1 0 0 0 0,0 0 0 0 0,-5-12-1 0 0,7 20 112 0 0,-1 0-1 0 0,1-1 1 0 0,0 1-1 0 0,0-1 1 0 0,-1 1-1 0 0,1 0 1 0 0,0-1-1 0 0,0 1 1 0 0,-1 0-1 0 0,1-1 1 0 0,0 1-1 0 0,-1 0 1 0 0,1-1-1 0 0,-1 1 1 0 0,1 0-1 0 0,0 0 1 0 0,-1-1-1 0 0,1 1 1 0 0,-1 0-1 0 0,1 0 1 0 0,-1 0-1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892 0 8751 0 0,'-2'4'166'0'0,"0"0"0"0"0,0 0 0 0 0,-1 0 0 0 0,1-1 0 0 0,-1 1 0 0 0,0-1 0 0 0,1 0 0 0 0,-2 1 0 0 0,-3 2 0 0 0,-10 11 1262 0 0,-4 6 430 0 0,-1-2 0 0 0,-49 37 0 0 0,19-17-434 0 0,-44 45 251 0 0,-46 36-428 0 0,29-21-305 0 0,53-45-435 0 0,3-6-156 0 0,-55 53 100 0 0,91-83-536 0 0,-23 27 498 0 0,39-41-734 0 0,0 0 0 0 0,1 0 0 0 0,0 0 0 0 0,0 1 0 0 0,1-1 0 0 0,-4 11 0 0 0,6-13-1435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5815 0 0,'0'0'1227'0'0,"2"20"2642"0"0,4 32-1034 0 0,-1-17-1600 0 0,0 41-1 0 0,0 555 5274 0 0,-4-557-6030 0 0,0 149 997 0 0,-6-141-854 0 0,0-25-2068 0 0,4-19-3052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7 1375 0 0,'-2'-6'12160'0'0,"10"7"-11555"0"0,1 0-1 0 0,0 1 0 0 0,0 1 0 0 0,-1-1 0 0 0,1 1 1 0 0,-1 1-1 0 0,15 8 0 0 0,8 2 169 0 0,63 27 573 0 0,89 34 597 0 0,33 1-563 0 0,-85-35-600 0 0,102 37 620 0 0,46 19 296 0 0,-255-88-1747 0 0,-18-7 16 0 0,0 0 1 0 0,1 0-1 0 0,-1 0 0 0 0,0 0 1 0 0,1-1-1 0 0,-1 0 1 0 0,10 0-1 0 0,-16-1-302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617 0 2759 0 0,'-10'15'4824'0'0,"-51"50"4722"0"0,-36 28-6964 0 0,52-53-1993 0 0,18-18-5 0 0,-43 49 1 0 0,35-30-62 0 0,-2-2 1 0 0,-75 62-1 0 0,50-56 176 0 0,56-41-678 0 0,1 1 1 0 0,0 0-1 0 0,-1 0 1 0 0,2 1 0 0 0,-1-1-1 0 0,1 1 1 0 0,-6 9-1 0 0,8-10-384 0 0,-1 0-1 0 0,1 0 0 0 0,0 0 1 0 0,-2 7-1 0 0,3-8-422 0 0,1-1-1 0 0,-1 1 1 0 0,1 0-1 0 0,0 0 1 0 0,0 0 0 0 0,0 6-1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4143 0 0,'0'0'620'0'0,"15"6"5159"0"0,23 0-3186 0 0,-30-5-2031 0 0,1 0-1 0 0,-1 1 0 0 0,14 4 1 0 0,132 68 4963 0 0,-71-31-4161 0 0,-53-31-871 0 0,0-1 1 0 0,1-1 0 0 0,0-2-1 0 0,47 7 1 0 0,3 0-142 0 0,-52-7-117 0 0,37 16 0 0 0,-3-2 68 0 0,213 75 737 0 0,-177-53-523 0 0,-74-40-436 0 0,-1-1-106 0 0,-23-2-44 0 0,15-4-2607 0 0,-13 0 1762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37 2303 0 0,'3'-21'3456'0'0,"2"5"6601"0"0,-4 24-8514 0 0,-2 135 2285 0 0,6 305-584 0 0,2-329-3005 0 0,2 35-263 0 0,-12-52-6056 0 0,2-95 4473 0 0,0-1-137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0,'1'4'11232'0'0,"2"8"-9561"0"0,6 55 706 0 0,2 94 0 0 0,-7-74-1418 0 0,6 173-8608 0 0,-10-252 1938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customXml" Target="../ink/ink98.xml"/><Relationship Id="rId205" Type="http://schemas.openxmlformats.org/officeDocument/2006/relationships/image" Target="../media/image95.png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9.xml"/><Relationship Id="rId206" Type="http://schemas.openxmlformats.org/officeDocument/2006/relationships/customXml" Target="../ink/ink110.xml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customXml" Target="../ink/ink100.xml"/><Relationship Id="rId207" Type="http://schemas.openxmlformats.org/officeDocument/2006/relationships/image" Target="../media/image96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101.xml"/><Relationship Id="rId208" Type="http://schemas.openxmlformats.org/officeDocument/2006/relationships/customXml" Target="../ink/ink11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customXml" Target="../ink/ink96.xml"/><Relationship Id="rId3" Type="http://schemas.openxmlformats.org/officeDocument/2006/relationships/image" Target="../media/image1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customXml" Target="../ink/ink102.xml"/><Relationship Id="rId209" Type="http://schemas.openxmlformats.org/officeDocument/2006/relationships/image" Target="../media/image97.png"/><Relationship Id="rId190" Type="http://schemas.openxmlformats.org/officeDocument/2006/relationships/customXml" Target="../ink/ink97.xml"/><Relationship Id="rId204" Type="http://schemas.openxmlformats.org/officeDocument/2006/relationships/customXml" Target="../ink/ink109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12.xml"/><Relationship Id="rId26" Type="http://schemas.openxmlformats.org/officeDocument/2006/relationships/customXml" Target="../ink/ink13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103.xml"/><Relationship Id="rId200" Type="http://schemas.openxmlformats.org/officeDocument/2006/relationships/customXml" Target="../ink/ink107.xml"/><Relationship Id="rId16" Type="http://schemas.openxmlformats.org/officeDocument/2006/relationships/customXml" Target="../ink/ink8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98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customXml" Target="../ink/ink104.xml"/><Relationship Id="rId201" Type="http://schemas.openxmlformats.org/officeDocument/2006/relationships/image" Target="../media/image93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13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105.xml"/><Relationship Id="rId202" Type="http://schemas.openxmlformats.org/officeDocument/2006/relationships/customXml" Target="../ink/ink108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5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99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customXml" Target="../ink/ink106.xml"/><Relationship Id="rId203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.png"/><Relationship Id="rId18" Type="http://schemas.openxmlformats.org/officeDocument/2006/relationships/customXml" Target="../ink/ink122.xml"/><Relationship Id="rId26" Type="http://schemas.openxmlformats.org/officeDocument/2006/relationships/customXml" Target="../ink/ink126.xml"/><Relationship Id="rId39" Type="http://schemas.openxmlformats.org/officeDocument/2006/relationships/image" Target="../media/image118.png"/><Relationship Id="rId21" Type="http://schemas.openxmlformats.org/officeDocument/2006/relationships/image" Target="../media/image109.png"/><Relationship Id="rId34" Type="http://schemas.openxmlformats.org/officeDocument/2006/relationships/customXml" Target="../ink/ink130.xml"/><Relationship Id="rId42" Type="http://schemas.openxmlformats.org/officeDocument/2006/relationships/customXml" Target="../ink/ink134.xml"/><Relationship Id="rId47" Type="http://schemas.openxmlformats.org/officeDocument/2006/relationships/image" Target="../media/image122.png"/><Relationship Id="rId50" Type="http://schemas.openxmlformats.org/officeDocument/2006/relationships/customXml" Target="../ink/ink138.xml"/><Relationship Id="rId55" Type="http://schemas.openxmlformats.org/officeDocument/2006/relationships/image" Target="../media/image126.png"/><Relationship Id="rId7" Type="http://schemas.openxmlformats.org/officeDocument/2006/relationships/image" Target="../media/image102.png"/><Relationship Id="rId2" Type="http://schemas.openxmlformats.org/officeDocument/2006/relationships/customXml" Target="../ink/ink114.xml"/><Relationship Id="rId16" Type="http://schemas.openxmlformats.org/officeDocument/2006/relationships/customXml" Target="../ink/ink121.xml"/><Relationship Id="rId29" Type="http://schemas.openxmlformats.org/officeDocument/2006/relationships/image" Target="../media/image113.png"/><Relationship Id="rId11" Type="http://schemas.openxmlformats.org/officeDocument/2006/relationships/image" Target="../media/image104.png"/><Relationship Id="rId24" Type="http://schemas.openxmlformats.org/officeDocument/2006/relationships/customXml" Target="../ink/ink125.xml"/><Relationship Id="rId32" Type="http://schemas.openxmlformats.org/officeDocument/2006/relationships/customXml" Target="../ink/ink129.xml"/><Relationship Id="rId37" Type="http://schemas.openxmlformats.org/officeDocument/2006/relationships/image" Target="../media/image117.png"/><Relationship Id="rId40" Type="http://schemas.openxmlformats.org/officeDocument/2006/relationships/customXml" Target="../ink/ink133.xml"/><Relationship Id="rId45" Type="http://schemas.openxmlformats.org/officeDocument/2006/relationships/image" Target="../media/image121.png"/><Relationship Id="rId53" Type="http://schemas.openxmlformats.org/officeDocument/2006/relationships/image" Target="../media/image125.png"/><Relationship Id="rId58" Type="http://schemas.openxmlformats.org/officeDocument/2006/relationships/customXml" Target="../ink/ink142.xml"/><Relationship Id="rId5" Type="http://schemas.openxmlformats.org/officeDocument/2006/relationships/image" Target="../media/image101.png"/><Relationship Id="rId61" Type="http://schemas.openxmlformats.org/officeDocument/2006/relationships/image" Target="../media/image129.png"/><Relationship Id="rId19" Type="http://schemas.openxmlformats.org/officeDocument/2006/relationships/image" Target="../media/image108.png"/><Relationship Id="rId14" Type="http://schemas.openxmlformats.org/officeDocument/2006/relationships/customXml" Target="../ink/ink120.xml"/><Relationship Id="rId22" Type="http://schemas.openxmlformats.org/officeDocument/2006/relationships/customXml" Target="../ink/ink124.xml"/><Relationship Id="rId27" Type="http://schemas.openxmlformats.org/officeDocument/2006/relationships/image" Target="../media/image112.png"/><Relationship Id="rId30" Type="http://schemas.openxmlformats.org/officeDocument/2006/relationships/customXml" Target="../ink/ink128.xml"/><Relationship Id="rId35" Type="http://schemas.openxmlformats.org/officeDocument/2006/relationships/image" Target="../media/image116.png"/><Relationship Id="rId43" Type="http://schemas.openxmlformats.org/officeDocument/2006/relationships/image" Target="../media/image120.png"/><Relationship Id="rId48" Type="http://schemas.openxmlformats.org/officeDocument/2006/relationships/customXml" Target="../ink/ink137.xml"/><Relationship Id="rId56" Type="http://schemas.openxmlformats.org/officeDocument/2006/relationships/customXml" Target="../ink/ink141.xml"/><Relationship Id="rId8" Type="http://schemas.openxmlformats.org/officeDocument/2006/relationships/customXml" Target="../ink/ink117.xml"/><Relationship Id="rId51" Type="http://schemas.openxmlformats.org/officeDocument/2006/relationships/image" Target="../media/image124.png"/><Relationship Id="rId3" Type="http://schemas.openxmlformats.org/officeDocument/2006/relationships/image" Target="../media/image100.png"/><Relationship Id="rId12" Type="http://schemas.openxmlformats.org/officeDocument/2006/relationships/customXml" Target="../ink/ink119.xml"/><Relationship Id="rId17" Type="http://schemas.openxmlformats.org/officeDocument/2006/relationships/image" Target="../media/image107.png"/><Relationship Id="rId25" Type="http://schemas.openxmlformats.org/officeDocument/2006/relationships/image" Target="../media/image111.png"/><Relationship Id="rId33" Type="http://schemas.openxmlformats.org/officeDocument/2006/relationships/image" Target="../media/image115.png"/><Relationship Id="rId38" Type="http://schemas.openxmlformats.org/officeDocument/2006/relationships/customXml" Target="../ink/ink132.xml"/><Relationship Id="rId46" Type="http://schemas.openxmlformats.org/officeDocument/2006/relationships/customXml" Target="../ink/ink136.xml"/><Relationship Id="rId59" Type="http://schemas.openxmlformats.org/officeDocument/2006/relationships/image" Target="../media/image128.png"/><Relationship Id="rId20" Type="http://schemas.openxmlformats.org/officeDocument/2006/relationships/customXml" Target="../ink/ink123.xml"/><Relationship Id="rId41" Type="http://schemas.openxmlformats.org/officeDocument/2006/relationships/image" Target="../media/image119.png"/><Relationship Id="rId54" Type="http://schemas.openxmlformats.org/officeDocument/2006/relationships/customXml" Target="../ink/ink1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6.xml"/><Relationship Id="rId15" Type="http://schemas.openxmlformats.org/officeDocument/2006/relationships/image" Target="../media/image106.png"/><Relationship Id="rId23" Type="http://schemas.openxmlformats.org/officeDocument/2006/relationships/image" Target="../media/image110.png"/><Relationship Id="rId28" Type="http://schemas.openxmlformats.org/officeDocument/2006/relationships/customXml" Target="../ink/ink127.xml"/><Relationship Id="rId36" Type="http://schemas.openxmlformats.org/officeDocument/2006/relationships/customXml" Target="../ink/ink131.xml"/><Relationship Id="rId49" Type="http://schemas.openxmlformats.org/officeDocument/2006/relationships/image" Target="../media/image123.png"/><Relationship Id="rId57" Type="http://schemas.openxmlformats.org/officeDocument/2006/relationships/image" Target="../media/image127.png"/><Relationship Id="rId10" Type="http://schemas.openxmlformats.org/officeDocument/2006/relationships/customXml" Target="../ink/ink118.xml"/><Relationship Id="rId31" Type="http://schemas.openxmlformats.org/officeDocument/2006/relationships/image" Target="../media/image114.png"/><Relationship Id="rId44" Type="http://schemas.openxmlformats.org/officeDocument/2006/relationships/customXml" Target="../ink/ink135.xml"/><Relationship Id="rId52" Type="http://schemas.openxmlformats.org/officeDocument/2006/relationships/customXml" Target="../ink/ink139.xml"/><Relationship Id="rId60" Type="http://schemas.openxmlformats.org/officeDocument/2006/relationships/customXml" Target="../ink/ink143.xml"/><Relationship Id="rId4" Type="http://schemas.openxmlformats.org/officeDocument/2006/relationships/customXml" Target="../ink/ink115.xml"/><Relationship Id="rId9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7.png"/><Relationship Id="rId21" Type="http://schemas.openxmlformats.org/officeDocument/2006/relationships/image" Target="../media/image139.png"/><Relationship Id="rId42" Type="http://schemas.openxmlformats.org/officeDocument/2006/relationships/customXml" Target="../ink/ink164.xml"/><Relationship Id="rId63" Type="http://schemas.openxmlformats.org/officeDocument/2006/relationships/image" Target="../media/image160.png"/><Relationship Id="rId84" Type="http://schemas.openxmlformats.org/officeDocument/2006/relationships/customXml" Target="../ink/ink185.xml"/><Relationship Id="rId16" Type="http://schemas.openxmlformats.org/officeDocument/2006/relationships/customXml" Target="../ink/ink151.xml"/><Relationship Id="rId107" Type="http://schemas.openxmlformats.org/officeDocument/2006/relationships/image" Target="../media/image182.png"/><Relationship Id="rId11" Type="http://schemas.openxmlformats.org/officeDocument/2006/relationships/image" Target="../media/image134.png"/><Relationship Id="rId32" Type="http://schemas.openxmlformats.org/officeDocument/2006/relationships/customXml" Target="../ink/ink159.xml"/><Relationship Id="rId37" Type="http://schemas.openxmlformats.org/officeDocument/2006/relationships/image" Target="../media/image147.png"/><Relationship Id="rId53" Type="http://schemas.openxmlformats.org/officeDocument/2006/relationships/image" Target="../media/image155.png"/><Relationship Id="rId58" Type="http://schemas.openxmlformats.org/officeDocument/2006/relationships/customXml" Target="../ink/ink172.xml"/><Relationship Id="rId74" Type="http://schemas.openxmlformats.org/officeDocument/2006/relationships/customXml" Target="../ink/ink180.xml"/><Relationship Id="rId79" Type="http://schemas.openxmlformats.org/officeDocument/2006/relationships/image" Target="../media/image168.png"/><Relationship Id="rId102" Type="http://schemas.openxmlformats.org/officeDocument/2006/relationships/customXml" Target="../ink/ink194.xml"/><Relationship Id="rId123" Type="http://schemas.openxmlformats.org/officeDocument/2006/relationships/image" Target="../media/image190.png"/><Relationship Id="rId128" Type="http://schemas.openxmlformats.org/officeDocument/2006/relationships/customXml" Target="../ink/ink207.xml"/><Relationship Id="rId5" Type="http://schemas.openxmlformats.org/officeDocument/2006/relationships/image" Target="../media/image131.png"/><Relationship Id="rId90" Type="http://schemas.openxmlformats.org/officeDocument/2006/relationships/customXml" Target="../ink/ink188.xml"/><Relationship Id="rId95" Type="http://schemas.openxmlformats.org/officeDocument/2006/relationships/image" Target="../media/image176.png"/><Relationship Id="rId22" Type="http://schemas.openxmlformats.org/officeDocument/2006/relationships/customXml" Target="../ink/ink154.xml"/><Relationship Id="rId27" Type="http://schemas.openxmlformats.org/officeDocument/2006/relationships/image" Target="../media/image142.png"/><Relationship Id="rId43" Type="http://schemas.openxmlformats.org/officeDocument/2006/relationships/image" Target="../media/image150.png"/><Relationship Id="rId48" Type="http://schemas.openxmlformats.org/officeDocument/2006/relationships/customXml" Target="../ink/ink167.xml"/><Relationship Id="rId64" Type="http://schemas.openxmlformats.org/officeDocument/2006/relationships/customXml" Target="../ink/ink175.xml"/><Relationship Id="rId69" Type="http://schemas.openxmlformats.org/officeDocument/2006/relationships/image" Target="../media/image163.png"/><Relationship Id="rId113" Type="http://schemas.openxmlformats.org/officeDocument/2006/relationships/image" Target="../media/image185.png"/><Relationship Id="rId118" Type="http://schemas.openxmlformats.org/officeDocument/2006/relationships/customXml" Target="../ink/ink202.xml"/><Relationship Id="rId80" Type="http://schemas.openxmlformats.org/officeDocument/2006/relationships/customXml" Target="../ink/ink183.xml"/><Relationship Id="rId85" Type="http://schemas.openxmlformats.org/officeDocument/2006/relationships/image" Target="../media/image171.png"/><Relationship Id="rId12" Type="http://schemas.openxmlformats.org/officeDocument/2006/relationships/customXml" Target="../ink/ink149.xml"/><Relationship Id="rId17" Type="http://schemas.openxmlformats.org/officeDocument/2006/relationships/image" Target="../media/image137.png"/><Relationship Id="rId33" Type="http://schemas.openxmlformats.org/officeDocument/2006/relationships/image" Target="../media/image145.png"/><Relationship Id="rId38" Type="http://schemas.openxmlformats.org/officeDocument/2006/relationships/customXml" Target="../ink/ink162.xml"/><Relationship Id="rId59" Type="http://schemas.openxmlformats.org/officeDocument/2006/relationships/image" Target="../media/image158.png"/><Relationship Id="rId103" Type="http://schemas.openxmlformats.org/officeDocument/2006/relationships/image" Target="../media/image180.png"/><Relationship Id="rId108" Type="http://schemas.openxmlformats.org/officeDocument/2006/relationships/customXml" Target="../ink/ink197.xml"/><Relationship Id="rId124" Type="http://schemas.openxmlformats.org/officeDocument/2006/relationships/customXml" Target="../ink/ink205.xml"/><Relationship Id="rId129" Type="http://schemas.openxmlformats.org/officeDocument/2006/relationships/image" Target="../media/image193.png"/><Relationship Id="rId54" Type="http://schemas.openxmlformats.org/officeDocument/2006/relationships/customXml" Target="../ink/ink170.xml"/><Relationship Id="rId70" Type="http://schemas.openxmlformats.org/officeDocument/2006/relationships/customXml" Target="../ink/ink178.xml"/><Relationship Id="rId75" Type="http://schemas.openxmlformats.org/officeDocument/2006/relationships/image" Target="../media/image166.png"/><Relationship Id="rId91" Type="http://schemas.openxmlformats.org/officeDocument/2006/relationships/image" Target="../media/image174.png"/><Relationship Id="rId96" Type="http://schemas.openxmlformats.org/officeDocument/2006/relationships/customXml" Target="../ink/ink1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6.xml"/><Relationship Id="rId23" Type="http://schemas.openxmlformats.org/officeDocument/2006/relationships/image" Target="../media/image140.png"/><Relationship Id="rId28" Type="http://schemas.openxmlformats.org/officeDocument/2006/relationships/customXml" Target="../ink/ink157.xml"/><Relationship Id="rId49" Type="http://schemas.openxmlformats.org/officeDocument/2006/relationships/image" Target="../media/image153.png"/><Relationship Id="rId114" Type="http://schemas.openxmlformats.org/officeDocument/2006/relationships/customXml" Target="../ink/ink200.xml"/><Relationship Id="rId119" Type="http://schemas.openxmlformats.org/officeDocument/2006/relationships/image" Target="../media/image188.png"/><Relationship Id="rId44" Type="http://schemas.openxmlformats.org/officeDocument/2006/relationships/customXml" Target="../ink/ink165.xml"/><Relationship Id="rId60" Type="http://schemas.openxmlformats.org/officeDocument/2006/relationships/customXml" Target="../ink/ink173.xml"/><Relationship Id="rId65" Type="http://schemas.openxmlformats.org/officeDocument/2006/relationships/image" Target="../media/image161.png"/><Relationship Id="rId81" Type="http://schemas.openxmlformats.org/officeDocument/2006/relationships/image" Target="../media/image169.png"/><Relationship Id="rId86" Type="http://schemas.openxmlformats.org/officeDocument/2006/relationships/customXml" Target="../ink/ink186.xml"/><Relationship Id="rId130" Type="http://schemas.openxmlformats.org/officeDocument/2006/relationships/customXml" Target="../ink/ink208.xml"/><Relationship Id="rId13" Type="http://schemas.openxmlformats.org/officeDocument/2006/relationships/image" Target="../media/image135.png"/><Relationship Id="rId18" Type="http://schemas.openxmlformats.org/officeDocument/2006/relationships/customXml" Target="../ink/ink152.xml"/><Relationship Id="rId39" Type="http://schemas.openxmlformats.org/officeDocument/2006/relationships/image" Target="../media/image148.png"/><Relationship Id="rId109" Type="http://schemas.openxmlformats.org/officeDocument/2006/relationships/image" Target="../media/image183.png"/><Relationship Id="rId34" Type="http://schemas.openxmlformats.org/officeDocument/2006/relationships/customXml" Target="../ink/ink160.xml"/><Relationship Id="rId50" Type="http://schemas.openxmlformats.org/officeDocument/2006/relationships/customXml" Target="../ink/ink168.xml"/><Relationship Id="rId55" Type="http://schemas.openxmlformats.org/officeDocument/2006/relationships/image" Target="../media/image156.png"/><Relationship Id="rId76" Type="http://schemas.openxmlformats.org/officeDocument/2006/relationships/customXml" Target="../ink/ink181.xml"/><Relationship Id="rId97" Type="http://schemas.openxmlformats.org/officeDocument/2006/relationships/image" Target="../media/image177.png"/><Relationship Id="rId104" Type="http://schemas.openxmlformats.org/officeDocument/2006/relationships/customXml" Target="../ink/ink195.xml"/><Relationship Id="rId120" Type="http://schemas.openxmlformats.org/officeDocument/2006/relationships/customXml" Target="../ink/ink203.xml"/><Relationship Id="rId125" Type="http://schemas.openxmlformats.org/officeDocument/2006/relationships/image" Target="../media/image191.png"/><Relationship Id="rId7" Type="http://schemas.openxmlformats.org/officeDocument/2006/relationships/image" Target="../media/image132.png"/><Relationship Id="rId71" Type="http://schemas.openxmlformats.org/officeDocument/2006/relationships/image" Target="../media/image164.png"/><Relationship Id="rId92" Type="http://schemas.openxmlformats.org/officeDocument/2006/relationships/customXml" Target="../ink/ink189.xml"/><Relationship Id="rId2" Type="http://schemas.openxmlformats.org/officeDocument/2006/relationships/customXml" Target="../ink/ink144.xml"/><Relationship Id="rId29" Type="http://schemas.openxmlformats.org/officeDocument/2006/relationships/image" Target="../media/image143.png"/><Relationship Id="rId24" Type="http://schemas.openxmlformats.org/officeDocument/2006/relationships/customXml" Target="../ink/ink155.xml"/><Relationship Id="rId40" Type="http://schemas.openxmlformats.org/officeDocument/2006/relationships/customXml" Target="../ink/ink163.xml"/><Relationship Id="rId45" Type="http://schemas.openxmlformats.org/officeDocument/2006/relationships/image" Target="../media/image151.png"/><Relationship Id="rId66" Type="http://schemas.openxmlformats.org/officeDocument/2006/relationships/customXml" Target="../ink/ink176.xml"/><Relationship Id="rId87" Type="http://schemas.openxmlformats.org/officeDocument/2006/relationships/image" Target="../media/image172.png"/><Relationship Id="rId110" Type="http://schemas.openxmlformats.org/officeDocument/2006/relationships/customXml" Target="../ink/ink198.xml"/><Relationship Id="rId115" Type="http://schemas.openxmlformats.org/officeDocument/2006/relationships/image" Target="../media/image186.png"/><Relationship Id="rId131" Type="http://schemas.openxmlformats.org/officeDocument/2006/relationships/image" Target="../media/image194.png"/><Relationship Id="rId61" Type="http://schemas.openxmlformats.org/officeDocument/2006/relationships/image" Target="../media/image159.png"/><Relationship Id="rId82" Type="http://schemas.openxmlformats.org/officeDocument/2006/relationships/customXml" Target="../ink/ink184.xml"/><Relationship Id="rId19" Type="http://schemas.openxmlformats.org/officeDocument/2006/relationships/image" Target="../media/image138.png"/><Relationship Id="rId14" Type="http://schemas.openxmlformats.org/officeDocument/2006/relationships/customXml" Target="../ink/ink150.xml"/><Relationship Id="rId30" Type="http://schemas.openxmlformats.org/officeDocument/2006/relationships/customXml" Target="../ink/ink158.xml"/><Relationship Id="rId35" Type="http://schemas.openxmlformats.org/officeDocument/2006/relationships/image" Target="../media/image146.png"/><Relationship Id="rId56" Type="http://schemas.openxmlformats.org/officeDocument/2006/relationships/customXml" Target="../ink/ink171.xml"/><Relationship Id="rId77" Type="http://schemas.openxmlformats.org/officeDocument/2006/relationships/image" Target="../media/image167.png"/><Relationship Id="rId100" Type="http://schemas.openxmlformats.org/officeDocument/2006/relationships/customXml" Target="../ink/ink193.xml"/><Relationship Id="rId105" Type="http://schemas.openxmlformats.org/officeDocument/2006/relationships/image" Target="../media/image181.png"/><Relationship Id="rId126" Type="http://schemas.openxmlformats.org/officeDocument/2006/relationships/customXml" Target="../ink/ink206.xml"/><Relationship Id="rId8" Type="http://schemas.openxmlformats.org/officeDocument/2006/relationships/customXml" Target="../ink/ink147.xml"/><Relationship Id="rId51" Type="http://schemas.openxmlformats.org/officeDocument/2006/relationships/image" Target="../media/image154.png"/><Relationship Id="rId72" Type="http://schemas.openxmlformats.org/officeDocument/2006/relationships/customXml" Target="../ink/ink179.xml"/><Relationship Id="rId93" Type="http://schemas.openxmlformats.org/officeDocument/2006/relationships/image" Target="../media/image175.png"/><Relationship Id="rId98" Type="http://schemas.openxmlformats.org/officeDocument/2006/relationships/customXml" Target="../ink/ink192.xml"/><Relationship Id="rId121" Type="http://schemas.openxmlformats.org/officeDocument/2006/relationships/image" Target="../media/image189.png"/><Relationship Id="rId3" Type="http://schemas.openxmlformats.org/officeDocument/2006/relationships/image" Target="../media/image130.png"/><Relationship Id="rId25" Type="http://schemas.openxmlformats.org/officeDocument/2006/relationships/image" Target="../media/image141.png"/><Relationship Id="rId46" Type="http://schemas.openxmlformats.org/officeDocument/2006/relationships/customXml" Target="../ink/ink166.xml"/><Relationship Id="rId67" Type="http://schemas.openxmlformats.org/officeDocument/2006/relationships/image" Target="../media/image162.png"/><Relationship Id="rId116" Type="http://schemas.openxmlformats.org/officeDocument/2006/relationships/customXml" Target="../ink/ink201.xml"/><Relationship Id="rId20" Type="http://schemas.openxmlformats.org/officeDocument/2006/relationships/customXml" Target="../ink/ink153.xml"/><Relationship Id="rId41" Type="http://schemas.openxmlformats.org/officeDocument/2006/relationships/image" Target="../media/image149.png"/><Relationship Id="rId62" Type="http://schemas.openxmlformats.org/officeDocument/2006/relationships/customXml" Target="../ink/ink174.xml"/><Relationship Id="rId83" Type="http://schemas.openxmlformats.org/officeDocument/2006/relationships/image" Target="../media/image170.png"/><Relationship Id="rId88" Type="http://schemas.openxmlformats.org/officeDocument/2006/relationships/customXml" Target="../ink/ink187.xml"/><Relationship Id="rId111" Type="http://schemas.openxmlformats.org/officeDocument/2006/relationships/image" Target="../media/image184.png"/><Relationship Id="rId132" Type="http://schemas.openxmlformats.org/officeDocument/2006/relationships/customXml" Target="../ink/ink209.xml"/><Relationship Id="rId15" Type="http://schemas.openxmlformats.org/officeDocument/2006/relationships/image" Target="../media/image136.png"/><Relationship Id="rId36" Type="http://schemas.openxmlformats.org/officeDocument/2006/relationships/customXml" Target="../ink/ink161.xml"/><Relationship Id="rId57" Type="http://schemas.openxmlformats.org/officeDocument/2006/relationships/image" Target="../media/image157.png"/><Relationship Id="rId106" Type="http://schemas.openxmlformats.org/officeDocument/2006/relationships/customXml" Target="../ink/ink196.xml"/><Relationship Id="rId127" Type="http://schemas.openxmlformats.org/officeDocument/2006/relationships/image" Target="../media/image192.png"/><Relationship Id="rId10" Type="http://schemas.openxmlformats.org/officeDocument/2006/relationships/customXml" Target="../ink/ink148.xml"/><Relationship Id="rId31" Type="http://schemas.openxmlformats.org/officeDocument/2006/relationships/image" Target="../media/image144.png"/><Relationship Id="rId52" Type="http://schemas.openxmlformats.org/officeDocument/2006/relationships/customXml" Target="../ink/ink169.xml"/><Relationship Id="rId73" Type="http://schemas.openxmlformats.org/officeDocument/2006/relationships/image" Target="../media/image165.png"/><Relationship Id="rId78" Type="http://schemas.openxmlformats.org/officeDocument/2006/relationships/customXml" Target="../ink/ink182.xml"/><Relationship Id="rId94" Type="http://schemas.openxmlformats.org/officeDocument/2006/relationships/customXml" Target="../ink/ink190.xml"/><Relationship Id="rId99" Type="http://schemas.openxmlformats.org/officeDocument/2006/relationships/image" Target="../media/image178.png"/><Relationship Id="rId101" Type="http://schemas.openxmlformats.org/officeDocument/2006/relationships/image" Target="../media/image179.png"/><Relationship Id="rId122" Type="http://schemas.openxmlformats.org/officeDocument/2006/relationships/customXml" Target="../ink/ink204.xml"/><Relationship Id="rId4" Type="http://schemas.openxmlformats.org/officeDocument/2006/relationships/customXml" Target="../ink/ink145.xml"/><Relationship Id="rId9" Type="http://schemas.openxmlformats.org/officeDocument/2006/relationships/image" Target="../media/image133.png"/><Relationship Id="rId26" Type="http://schemas.openxmlformats.org/officeDocument/2006/relationships/customXml" Target="../ink/ink156.xml"/><Relationship Id="rId47" Type="http://schemas.openxmlformats.org/officeDocument/2006/relationships/image" Target="../media/image152.png"/><Relationship Id="rId68" Type="http://schemas.openxmlformats.org/officeDocument/2006/relationships/customXml" Target="../ink/ink177.xml"/><Relationship Id="rId89" Type="http://schemas.openxmlformats.org/officeDocument/2006/relationships/image" Target="../media/image173.png"/><Relationship Id="rId112" Type="http://schemas.openxmlformats.org/officeDocument/2006/relationships/customXml" Target="../ink/ink199.xml"/><Relationship Id="rId133" Type="http://schemas.openxmlformats.org/officeDocument/2006/relationships/image" Target="../media/image19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3.xml"/><Relationship Id="rId13" Type="http://schemas.openxmlformats.org/officeDocument/2006/relationships/image" Target="../media/image201.png"/><Relationship Id="rId18" Type="http://schemas.openxmlformats.org/officeDocument/2006/relationships/customXml" Target="../ink/ink218.xml"/><Relationship Id="rId3" Type="http://schemas.openxmlformats.org/officeDocument/2006/relationships/image" Target="../media/image196.png"/><Relationship Id="rId21" Type="http://schemas.openxmlformats.org/officeDocument/2006/relationships/image" Target="../media/image205.png"/><Relationship Id="rId7" Type="http://schemas.openxmlformats.org/officeDocument/2006/relationships/image" Target="../media/image198.png"/><Relationship Id="rId12" Type="http://schemas.openxmlformats.org/officeDocument/2006/relationships/customXml" Target="../ink/ink215.xml"/><Relationship Id="rId17" Type="http://schemas.openxmlformats.org/officeDocument/2006/relationships/image" Target="../media/image203.png"/><Relationship Id="rId25" Type="http://schemas.openxmlformats.org/officeDocument/2006/relationships/image" Target="../media/image207.png"/><Relationship Id="rId2" Type="http://schemas.openxmlformats.org/officeDocument/2006/relationships/customXml" Target="../ink/ink210.xml"/><Relationship Id="rId16" Type="http://schemas.openxmlformats.org/officeDocument/2006/relationships/customXml" Target="../ink/ink217.xml"/><Relationship Id="rId20" Type="http://schemas.openxmlformats.org/officeDocument/2006/relationships/customXml" Target="../ink/ink2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2.xml"/><Relationship Id="rId11" Type="http://schemas.openxmlformats.org/officeDocument/2006/relationships/image" Target="../media/image200.png"/><Relationship Id="rId24" Type="http://schemas.openxmlformats.org/officeDocument/2006/relationships/customXml" Target="../ink/ink221.xml"/><Relationship Id="rId5" Type="http://schemas.openxmlformats.org/officeDocument/2006/relationships/image" Target="../media/image197.png"/><Relationship Id="rId15" Type="http://schemas.openxmlformats.org/officeDocument/2006/relationships/image" Target="../media/image202.png"/><Relationship Id="rId23" Type="http://schemas.openxmlformats.org/officeDocument/2006/relationships/image" Target="../media/image206.png"/><Relationship Id="rId10" Type="http://schemas.openxmlformats.org/officeDocument/2006/relationships/customXml" Target="../ink/ink214.xml"/><Relationship Id="rId19" Type="http://schemas.openxmlformats.org/officeDocument/2006/relationships/image" Target="../media/image204.png"/><Relationship Id="rId4" Type="http://schemas.openxmlformats.org/officeDocument/2006/relationships/customXml" Target="../ink/ink211.xml"/><Relationship Id="rId9" Type="http://schemas.openxmlformats.org/officeDocument/2006/relationships/image" Target="../media/image199.png"/><Relationship Id="rId14" Type="http://schemas.openxmlformats.org/officeDocument/2006/relationships/customXml" Target="../ink/ink216.xml"/><Relationship Id="rId22" Type="http://schemas.openxmlformats.org/officeDocument/2006/relationships/customXml" Target="../ink/ink220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5.png"/><Relationship Id="rId21" Type="http://schemas.openxmlformats.org/officeDocument/2006/relationships/image" Target="../media/image217.png"/><Relationship Id="rId42" Type="http://schemas.openxmlformats.org/officeDocument/2006/relationships/customXml" Target="../ink/ink242.xml"/><Relationship Id="rId63" Type="http://schemas.openxmlformats.org/officeDocument/2006/relationships/image" Target="../media/image238.png"/><Relationship Id="rId84" Type="http://schemas.openxmlformats.org/officeDocument/2006/relationships/customXml" Target="../ink/ink263.xml"/><Relationship Id="rId138" Type="http://schemas.openxmlformats.org/officeDocument/2006/relationships/customXml" Target="../ink/ink290.xml"/><Relationship Id="rId159" Type="http://schemas.openxmlformats.org/officeDocument/2006/relationships/image" Target="../media/image286.png"/><Relationship Id="rId170" Type="http://schemas.openxmlformats.org/officeDocument/2006/relationships/customXml" Target="../ink/ink306.xml"/><Relationship Id="rId191" Type="http://schemas.openxmlformats.org/officeDocument/2006/relationships/image" Target="../media/image302.png"/><Relationship Id="rId205" Type="http://schemas.openxmlformats.org/officeDocument/2006/relationships/image" Target="../media/image309.png"/><Relationship Id="rId226" Type="http://schemas.openxmlformats.org/officeDocument/2006/relationships/customXml" Target="../ink/ink334.xml"/><Relationship Id="rId107" Type="http://schemas.openxmlformats.org/officeDocument/2006/relationships/image" Target="../media/image260.png"/><Relationship Id="rId11" Type="http://schemas.openxmlformats.org/officeDocument/2006/relationships/image" Target="../media/image212.png"/><Relationship Id="rId32" Type="http://schemas.openxmlformats.org/officeDocument/2006/relationships/customXml" Target="../ink/ink237.xml"/><Relationship Id="rId53" Type="http://schemas.openxmlformats.org/officeDocument/2006/relationships/image" Target="../media/image233.png"/><Relationship Id="rId74" Type="http://schemas.openxmlformats.org/officeDocument/2006/relationships/customXml" Target="../ink/ink258.xml"/><Relationship Id="rId128" Type="http://schemas.openxmlformats.org/officeDocument/2006/relationships/customXml" Target="../ink/ink285.xml"/><Relationship Id="rId149" Type="http://schemas.openxmlformats.org/officeDocument/2006/relationships/image" Target="../media/image281.png"/><Relationship Id="rId5" Type="http://schemas.openxmlformats.org/officeDocument/2006/relationships/image" Target="../media/image209.png"/><Relationship Id="rId95" Type="http://schemas.openxmlformats.org/officeDocument/2006/relationships/image" Target="../media/image254.png"/><Relationship Id="rId160" Type="http://schemas.openxmlformats.org/officeDocument/2006/relationships/customXml" Target="../ink/ink301.xml"/><Relationship Id="rId181" Type="http://schemas.openxmlformats.org/officeDocument/2006/relationships/image" Target="../media/image297.png"/><Relationship Id="rId216" Type="http://schemas.openxmlformats.org/officeDocument/2006/relationships/customXml" Target="../ink/ink329.xml"/><Relationship Id="rId22" Type="http://schemas.openxmlformats.org/officeDocument/2006/relationships/customXml" Target="../ink/ink232.xml"/><Relationship Id="rId43" Type="http://schemas.openxmlformats.org/officeDocument/2006/relationships/image" Target="../media/image228.png"/><Relationship Id="rId64" Type="http://schemas.openxmlformats.org/officeDocument/2006/relationships/customXml" Target="../ink/ink253.xml"/><Relationship Id="rId118" Type="http://schemas.openxmlformats.org/officeDocument/2006/relationships/customXml" Target="../ink/ink280.xml"/><Relationship Id="rId139" Type="http://schemas.openxmlformats.org/officeDocument/2006/relationships/image" Target="../media/image276.png"/><Relationship Id="rId85" Type="http://schemas.openxmlformats.org/officeDocument/2006/relationships/image" Target="../media/image249.png"/><Relationship Id="rId150" Type="http://schemas.openxmlformats.org/officeDocument/2006/relationships/customXml" Target="../ink/ink296.xml"/><Relationship Id="rId171" Type="http://schemas.openxmlformats.org/officeDocument/2006/relationships/image" Target="../media/image292.png"/><Relationship Id="rId192" Type="http://schemas.openxmlformats.org/officeDocument/2006/relationships/customXml" Target="../ink/ink317.xml"/><Relationship Id="rId206" Type="http://schemas.openxmlformats.org/officeDocument/2006/relationships/customXml" Target="../ink/ink324.xml"/><Relationship Id="rId227" Type="http://schemas.openxmlformats.org/officeDocument/2006/relationships/image" Target="../media/image320.png"/><Relationship Id="rId12" Type="http://schemas.openxmlformats.org/officeDocument/2006/relationships/customXml" Target="../ink/ink227.xml"/><Relationship Id="rId33" Type="http://schemas.openxmlformats.org/officeDocument/2006/relationships/image" Target="../media/image223.png"/><Relationship Id="rId108" Type="http://schemas.openxmlformats.org/officeDocument/2006/relationships/customXml" Target="../ink/ink275.xml"/><Relationship Id="rId129" Type="http://schemas.openxmlformats.org/officeDocument/2006/relationships/image" Target="../media/image271.png"/><Relationship Id="rId54" Type="http://schemas.openxmlformats.org/officeDocument/2006/relationships/customXml" Target="../ink/ink248.xml"/><Relationship Id="rId75" Type="http://schemas.openxmlformats.org/officeDocument/2006/relationships/image" Target="../media/image244.png"/><Relationship Id="rId96" Type="http://schemas.openxmlformats.org/officeDocument/2006/relationships/customXml" Target="../ink/ink269.xml"/><Relationship Id="rId140" Type="http://schemas.openxmlformats.org/officeDocument/2006/relationships/customXml" Target="../ink/ink291.xml"/><Relationship Id="rId161" Type="http://schemas.openxmlformats.org/officeDocument/2006/relationships/image" Target="../media/image287.png"/><Relationship Id="rId182" Type="http://schemas.openxmlformats.org/officeDocument/2006/relationships/customXml" Target="../ink/ink312.xml"/><Relationship Id="rId217" Type="http://schemas.openxmlformats.org/officeDocument/2006/relationships/image" Target="../media/image315.png"/><Relationship Id="rId6" Type="http://schemas.openxmlformats.org/officeDocument/2006/relationships/customXml" Target="../ink/ink224.xml"/><Relationship Id="rId23" Type="http://schemas.openxmlformats.org/officeDocument/2006/relationships/image" Target="../media/image218.png"/><Relationship Id="rId119" Type="http://schemas.openxmlformats.org/officeDocument/2006/relationships/image" Target="../media/image266.png"/><Relationship Id="rId44" Type="http://schemas.openxmlformats.org/officeDocument/2006/relationships/customXml" Target="../ink/ink243.xml"/><Relationship Id="rId65" Type="http://schemas.openxmlformats.org/officeDocument/2006/relationships/image" Target="../media/image239.png"/><Relationship Id="rId86" Type="http://schemas.openxmlformats.org/officeDocument/2006/relationships/customXml" Target="../ink/ink264.xml"/><Relationship Id="rId130" Type="http://schemas.openxmlformats.org/officeDocument/2006/relationships/customXml" Target="../ink/ink286.xml"/><Relationship Id="rId151" Type="http://schemas.openxmlformats.org/officeDocument/2006/relationships/image" Target="../media/image282.png"/><Relationship Id="rId172" Type="http://schemas.openxmlformats.org/officeDocument/2006/relationships/customXml" Target="../ink/ink307.xml"/><Relationship Id="rId193" Type="http://schemas.openxmlformats.org/officeDocument/2006/relationships/image" Target="../media/image303.png"/><Relationship Id="rId207" Type="http://schemas.openxmlformats.org/officeDocument/2006/relationships/image" Target="../media/image310.png"/><Relationship Id="rId228" Type="http://schemas.openxmlformats.org/officeDocument/2006/relationships/customXml" Target="../ink/ink335.xml"/><Relationship Id="rId13" Type="http://schemas.openxmlformats.org/officeDocument/2006/relationships/image" Target="../media/image213.png"/><Relationship Id="rId109" Type="http://schemas.openxmlformats.org/officeDocument/2006/relationships/image" Target="../media/image261.png"/><Relationship Id="rId34" Type="http://schemas.openxmlformats.org/officeDocument/2006/relationships/customXml" Target="../ink/ink238.xml"/><Relationship Id="rId55" Type="http://schemas.openxmlformats.org/officeDocument/2006/relationships/image" Target="../media/image234.png"/><Relationship Id="rId76" Type="http://schemas.openxmlformats.org/officeDocument/2006/relationships/customXml" Target="../ink/ink259.xml"/><Relationship Id="rId97" Type="http://schemas.openxmlformats.org/officeDocument/2006/relationships/image" Target="../media/image255.png"/><Relationship Id="rId120" Type="http://schemas.openxmlformats.org/officeDocument/2006/relationships/customXml" Target="../ink/ink281.xml"/><Relationship Id="rId141" Type="http://schemas.openxmlformats.org/officeDocument/2006/relationships/image" Target="../media/image277.png"/><Relationship Id="rId7" Type="http://schemas.openxmlformats.org/officeDocument/2006/relationships/image" Target="../media/image210.png"/><Relationship Id="rId162" Type="http://schemas.openxmlformats.org/officeDocument/2006/relationships/customXml" Target="../ink/ink302.xml"/><Relationship Id="rId183" Type="http://schemas.openxmlformats.org/officeDocument/2006/relationships/image" Target="../media/image298.png"/><Relationship Id="rId218" Type="http://schemas.openxmlformats.org/officeDocument/2006/relationships/customXml" Target="../ink/ink330.xml"/><Relationship Id="rId24" Type="http://schemas.openxmlformats.org/officeDocument/2006/relationships/customXml" Target="../ink/ink233.xml"/><Relationship Id="rId45" Type="http://schemas.openxmlformats.org/officeDocument/2006/relationships/image" Target="../media/image229.png"/><Relationship Id="rId66" Type="http://schemas.openxmlformats.org/officeDocument/2006/relationships/customXml" Target="../ink/ink254.xml"/><Relationship Id="rId87" Type="http://schemas.openxmlformats.org/officeDocument/2006/relationships/image" Target="../media/image250.png"/><Relationship Id="rId110" Type="http://schemas.openxmlformats.org/officeDocument/2006/relationships/customXml" Target="../ink/ink276.xml"/><Relationship Id="rId131" Type="http://schemas.openxmlformats.org/officeDocument/2006/relationships/image" Target="../media/image272.png"/><Relationship Id="rId152" Type="http://schemas.openxmlformats.org/officeDocument/2006/relationships/customXml" Target="../ink/ink297.xml"/><Relationship Id="rId173" Type="http://schemas.openxmlformats.org/officeDocument/2006/relationships/image" Target="../media/image293.png"/><Relationship Id="rId194" Type="http://schemas.openxmlformats.org/officeDocument/2006/relationships/customXml" Target="../ink/ink318.xml"/><Relationship Id="rId208" Type="http://schemas.openxmlformats.org/officeDocument/2006/relationships/customXml" Target="../ink/ink325.xml"/><Relationship Id="rId229" Type="http://schemas.openxmlformats.org/officeDocument/2006/relationships/image" Target="../media/image321.png"/><Relationship Id="rId14" Type="http://schemas.openxmlformats.org/officeDocument/2006/relationships/customXml" Target="../ink/ink228.xml"/><Relationship Id="rId35" Type="http://schemas.openxmlformats.org/officeDocument/2006/relationships/image" Target="../media/image224.png"/><Relationship Id="rId56" Type="http://schemas.openxmlformats.org/officeDocument/2006/relationships/customXml" Target="../ink/ink249.xml"/><Relationship Id="rId77" Type="http://schemas.openxmlformats.org/officeDocument/2006/relationships/image" Target="../media/image245.png"/><Relationship Id="rId100" Type="http://schemas.openxmlformats.org/officeDocument/2006/relationships/customXml" Target="../ink/ink271.xml"/><Relationship Id="rId8" Type="http://schemas.openxmlformats.org/officeDocument/2006/relationships/customXml" Target="../ink/ink225.xml"/><Relationship Id="rId98" Type="http://schemas.openxmlformats.org/officeDocument/2006/relationships/customXml" Target="../ink/ink270.xml"/><Relationship Id="rId121" Type="http://schemas.openxmlformats.org/officeDocument/2006/relationships/image" Target="../media/image267.png"/><Relationship Id="rId142" Type="http://schemas.openxmlformats.org/officeDocument/2006/relationships/customXml" Target="../ink/ink292.xml"/><Relationship Id="rId163" Type="http://schemas.openxmlformats.org/officeDocument/2006/relationships/image" Target="../media/image288.png"/><Relationship Id="rId184" Type="http://schemas.openxmlformats.org/officeDocument/2006/relationships/customXml" Target="../ink/ink313.xml"/><Relationship Id="rId219" Type="http://schemas.openxmlformats.org/officeDocument/2006/relationships/image" Target="../media/image316.png"/><Relationship Id="rId230" Type="http://schemas.openxmlformats.org/officeDocument/2006/relationships/customXml" Target="../ink/ink336.xml"/><Relationship Id="rId25" Type="http://schemas.openxmlformats.org/officeDocument/2006/relationships/image" Target="../media/image219.png"/><Relationship Id="rId46" Type="http://schemas.openxmlformats.org/officeDocument/2006/relationships/customXml" Target="../ink/ink244.xml"/><Relationship Id="rId67" Type="http://schemas.openxmlformats.org/officeDocument/2006/relationships/image" Target="../media/image240.png"/><Relationship Id="rId116" Type="http://schemas.openxmlformats.org/officeDocument/2006/relationships/customXml" Target="../ink/ink279.xml"/><Relationship Id="rId137" Type="http://schemas.openxmlformats.org/officeDocument/2006/relationships/image" Target="../media/image275.png"/><Relationship Id="rId158" Type="http://schemas.openxmlformats.org/officeDocument/2006/relationships/customXml" Target="../ink/ink300.xml"/><Relationship Id="rId20" Type="http://schemas.openxmlformats.org/officeDocument/2006/relationships/customXml" Target="../ink/ink231.xml"/><Relationship Id="rId41" Type="http://schemas.openxmlformats.org/officeDocument/2006/relationships/image" Target="../media/image227.png"/><Relationship Id="rId62" Type="http://schemas.openxmlformats.org/officeDocument/2006/relationships/customXml" Target="../ink/ink252.xml"/><Relationship Id="rId83" Type="http://schemas.openxmlformats.org/officeDocument/2006/relationships/image" Target="../media/image248.png"/><Relationship Id="rId88" Type="http://schemas.openxmlformats.org/officeDocument/2006/relationships/customXml" Target="../ink/ink265.xml"/><Relationship Id="rId111" Type="http://schemas.openxmlformats.org/officeDocument/2006/relationships/image" Target="../media/image262.png"/><Relationship Id="rId132" Type="http://schemas.openxmlformats.org/officeDocument/2006/relationships/customXml" Target="../ink/ink287.xml"/><Relationship Id="rId153" Type="http://schemas.openxmlformats.org/officeDocument/2006/relationships/image" Target="../media/image283.png"/><Relationship Id="rId174" Type="http://schemas.openxmlformats.org/officeDocument/2006/relationships/customXml" Target="../ink/ink308.xml"/><Relationship Id="rId179" Type="http://schemas.openxmlformats.org/officeDocument/2006/relationships/image" Target="../media/image296.png"/><Relationship Id="rId195" Type="http://schemas.openxmlformats.org/officeDocument/2006/relationships/image" Target="../media/image304.png"/><Relationship Id="rId209" Type="http://schemas.openxmlformats.org/officeDocument/2006/relationships/image" Target="../media/image311.png"/><Relationship Id="rId190" Type="http://schemas.openxmlformats.org/officeDocument/2006/relationships/customXml" Target="../ink/ink316.xml"/><Relationship Id="rId204" Type="http://schemas.openxmlformats.org/officeDocument/2006/relationships/customXml" Target="../ink/ink323.xml"/><Relationship Id="rId220" Type="http://schemas.openxmlformats.org/officeDocument/2006/relationships/customXml" Target="../ink/ink331.xml"/><Relationship Id="rId225" Type="http://schemas.openxmlformats.org/officeDocument/2006/relationships/image" Target="../media/image319.png"/><Relationship Id="rId15" Type="http://schemas.openxmlformats.org/officeDocument/2006/relationships/image" Target="../media/image214.png"/><Relationship Id="rId36" Type="http://schemas.openxmlformats.org/officeDocument/2006/relationships/customXml" Target="../ink/ink239.xml"/><Relationship Id="rId57" Type="http://schemas.openxmlformats.org/officeDocument/2006/relationships/image" Target="../media/image235.png"/><Relationship Id="rId106" Type="http://schemas.openxmlformats.org/officeDocument/2006/relationships/customXml" Target="../ink/ink274.xml"/><Relationship Id="rId127" Type="http://schemas.openxmlformats.org/officeDocument/2006/relationships/image" Target="../media/image270.png"/><Relationship Id="rId10" Type="http://schemas.openxmlformats.org/officeDocument/2006/relationships/customXml" Target="../ink/ink226.xml"/><Relationship Id="rId31" Type="http://schemas.openxmlformats.org/officeDocument/2006/relationships/image" Target="../media/image222.png"/><Relationship Id="rId52" Type="http://schemas.openxmlformats.org/officeDocument/2006/relationships/customXml" Target="../ink/ink247.xml"/><Relationship Id="rId73" Type="http://schemas.openxmlformats.org/officeDocument/2006/relationships/image" Target="../media/image243.png"/><Relationship Id="rId78" Type="http://schemas.openxmlformats.org/officeDocument/2006/relationships/customXml" Target="../ink/ink260.xml"/><Relationship Id="rId94" Type="http://schemas.openxmlformats.org/officeDocument/2006/relationships/customXml" Target="../ink/ink268.xml"/><Relationship Id="rId99" Type="http://schemas.openxmlformats.org/officeDocument/2006/relationships/image" Target="../media/image256.png"/><Relationship Id="rId101" Type="http://schemas.openxmlformats.org/officeDocument/2006/relationships/image" Target="../media/image257.png"/><Relationship Id="rId122" Type="http://schemas.openxmlformats.org/officeDocument/2006/relationships/customXml" Target="../ink/ink282.xml"/><Relationship Id="rId143" Type="http://schemas.openxmlformats.org/officeDocument/2006/relationships/image" Target="../media/image278.png"/><Relationship Id="rId148" Type="http://schemas.openxmlformats.org/officeDocument/2006/relationships/customXml" Target="../ink/ink295.xml"/><Relationship Id="rId164" Type="http://schemas.openxmlformats.org/officeDocument/2006/relationships/customXml" Target="../ink/ink303.xml"/><Relationship Id="rId169" Type="http://schemas.openxmlformats.org/officeDocument/2006/relationships/image" Target="../media/image291.png"/><Relationship Id="rId185" Type="http://schemas.openxmlformats.org/officeDocument/2006/relationships/image" Target="../media/image299.png"/><Relationship Id="rId4" Type="http://schemas.openxmlformats.org/officeDocument/2006/relationships/customXml" Target="../ink/ink223.xml"/><Relationship Id="rId9" Type="http://schemas.openxmlformats.org/officeDocument/2006/relationships/image" Target="../media/image211.png"/><Relationship Id="rId180" Type="http://schemas.openxmlformats.org/officeDocument/2006/relationships/customXml" Target="../ink/ink311.xml"/><Relationship Id="rId210" Type="http://schemas.openxmlformats.org/officeDocument/2006/relationships/customXml" Target="../ink/ink326.xml"/><Relationship Id="rId215" Type="http://schemas.openxmlformats.org/officeDocument/2006/relationships/image" Target="../media/image314.png"/><Relationship Id="rId26" Type="http://schemas.openxmlformats.org/officeDocument/2006/relationships/customXml" Target="../ink/ink234.xml"/><Relationship Id="rId231" Type="http://schemas.openxmlformats.org/officeDocument/2006/relationships/image" Target="../media/image322.png"/><Relationship Id="rId47" Type="http://schemas.openxmlformats.org/officeDocument/2006/relationships/image" Target="../media/image230.png"/><Relationship Id="rId68" Type="http://schemas.openxmlformats.org/officeDocument/2006/relationships/customXml" Target="../ink/ink255.xml"/><Relationship Id="rId89" Type="http://schemas.openxmlformats.org/officeDocument/2006/relationships/image" Target="../media/image251.png"/><Relationship Id="rId112" Type="http://schemas.openxmlformats.org/officeDocument/2006/relationships/customXml" Target="../ink/ink277.xml"/><Relationship Id="rId133" Type="http://schemas.openxmlformats.org/officeDocument/2006/relationships/image" Target="../media/image273.png"/><Relationship Id="rId154" Type="http://schemas.openxmlformats.org/officeDocument/2006/relationships/customXml" Target="../ink/ink298.xml"/><Relationship Id="rId175" Type="http://schemas.openxmlformats.org/officeDocument/2006/relationships/image" Target="../media/image294.png"/><Relationship Id="rId196" Type="http://schemas.openxmlformats.org/officeDocument/2006/relationships/customXml" Target="../ink/ink319.xml"/><Relationship Id="rId200" Type="http://schemas.openxmlformats.org/officeDocument/2006/relationships/customXml" Target="../ink/ink321.xml"/><Relationship Id="rId16" Type="http://schemas.openxmlformats.org/officeDocument/2006/relationships/customXml" Target="../ink/ink229.xml"/><Relationship Id="rId221" Type="http://schemas.openxmlformats.org/officeDocument/2006/relationships/image" Target="../media/image317.png"/><Relationship Id="rId37" Type="http://schemas.openxmlformats.org/officeDocument/2006/relationships/image" Target="../media/image225.png"/><Relationship Id="rId58" Type="http://schemas.openxmlformats.org/officeDocument/2006/relationships/customXml" Target="../ink/ink250.xml"/><Relationship Id="rId79" Type="http://schemas.openxmlformats.org/officeDocument/2006/relationships/image" Target="../media/image246.png"/><Relationship Id="rId102" Type="http://schemas.openxmlformats.org/officeDocument/2006/relationships/customXml" Target="../ink/ink272.xml"/><Relationship Id="rId123" Type="http://schemas.openxmlformats.org/officeDocument/2006/relationships/image" Target="../media/image268.png"/><Relationship Id="rId144" Type="http://schemas.openxmlformats.org/officeDocument/2006/relationships/customXml" Target="../ink/ink293.xml"/><Relationship Id="rId90" Type="http://schemas.openxmlformats.org/officeDocument/2006/relationships/customXml" Target="../ink/ink266.xml"/><Relationship Id="rId165" Type="http://schemas.openxmlformats.org/officeDocument/2006/relationships/image" Target="../media/image289.png"/><Relationship Id="rId186" Type="http://schemas.openxmlformats.org/officeDocument/2006/relationships/customXml" Target="../ink/ink314.xml"/><Relationship Id="rId211" Type="http://schemas.openxmlformats.org/officeDocument/2006/relationships/image" Target="../media/image312.png"/><Relationship Id="rId27" Type="http://schemas.openxmlformats.org/officeDocument/2006/relationships/image" Target="../media/image220.png"/><Relationship Id="rId48" Type="http://schemas.openxmlformats.org/officeDocument/2006/relationships/customXml" Target="../ink/ink245.xml"/><Relationship Id="rId69" Type="http://schemas.openxmlformats.org/officeDocument/2006/relationships/image" Target="../media/image241.png"/><Relationship Id="rId113" Type="http://schemas.openxmlformats.org/officeDocument/2006/relationships/image" Target="../media/image263.png"/><Relationship Id="rId134" Type="http://schemas.openxmlformats.org/officeDocument/2006/relationships/customXml" Target="../ink/ink288.xml"/><Relationship Id="rId80" Type="http://schemas.openxmlformats.org/officeDocument/2006/relationships/customXml" Target="../ink/ink261.xml"/><Relationship Id="rId155" Type="http://schemas.openxmlformats.org/officeDocument/2006/relationships/image" Target="../media/image284.png"/><Relationship Id="rId176" Type="http://schemas.openxmlformats.org/officeDocument/2006/relationships/customXml" Target="../ink/ink309.xml"/><Relationship Id="rId197" Type="http://schemas.openxmlformats.org/officeDocument/2006/relationships/image" Target="../media/image305.png"/><Relationship Id="rId201" Type="http://schemas.openxmlformats.org/officeDocument/2006/relationships/image" Target="../media/image307.png"/><Relationship Id="rId222" Type="http://schemas.openxmlformats.org/officeDocument/2006/relationships/customXml" Target="../ink/ink332.xml"/><Relationship Id="rId17" Type="http://schemas.openxmlformats.org/officeDocument/2006/relationships/image" Target="../media/image215.png"/><Relationship Id="rId38" Type="http://schemas.openxmlformats.org/officeDocument/2006/relationships/customXml" Target="../ink/ink240.xml"/><Relationship Id="rId59" Type="http://schemas.openxmlformats.org/officeDocument/2006/relationships/image" Target="../media/image236.png"/><Relationship Id="rId103" Type="http://schemas.openxmlformats.org/officeDocument/2006/relationships/image" Target="../media/image258.png"/><Relationship Id="rId124" Type="http://schemas.openxmlformats.org/officeDocument/2006/relationships/customXml" Target="../ink/ink283.xml"/><Relationship Id="rId70" Type="http://schemas.openxmlformats.org/officeDocument/2006/relationships/customXml" Target="../ink/ink256.xml"/><Relationship Id="rId91" Type="http://schemas.openxmlformats.org/officeDocument/2006/relationships/image" Target="../media/image252.png"/><Relationship Id="rId145" Type="http://schemas.openxmlformats.org/officeDocument/2006/relationships/image" Target="../media/image279.png"/><Relationship Id="rId166" Type="http://schemas.openxmlformats.org/officeDocument/2006/relationships/customXml" Target="../ink/ink304.xml"/><Relationship Id="rId187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27.xml"/><Relationship Id="rId28" Type="http://schemas.openxmlformats.org/officeDocument/2006/relationships/customXml" Target="../ink/ink235.xml"/><Relationship Id="rId49" Type="http://schemas.openxmlformats.org/officeDocument/2006/relationships/image" Target="../media/image231.png"/><Relationship Id="rId114" Type="http://schemas.openxmlformats.org/officeDocument/2006/relationships/customXml" Target="../ink/ink278.xml"/><Relationship Id="rId60" Type="http://schemas.openxmlformats.org/officeDocument/2006/relationships/customXml" Target="../ink/ink251.xml"/><Relationship Id="rId81" Type="http://schemas.openxmlformats.org/officeDocument/2006/relationships/image" Target="../media/image247.png"/><Relationship Id="rId135" Type="http://schemas.openxmlformats.org/officeDocument/2006/relationships/image" Target="../media/image274.png"/><Relationship Id="rId156" Type="http://schemas.openxmlformats.org/officeDocument/2006/relationships/customXml" Target="../ink/ink299.xml"/><Relationship Id="rId177" Type="http://schemas.openxmlformats.org/officeDocument/2006/relationships/image" Target="../media/image295.png"/><Relationship Id="rId198" Type="http://schemas.openxmlformats.org/officeDocument/2006/relationships/customXml" Target="../ink/ink320.xml"/><Relationship Id="rId202" Type="http://schemas.openxmlformats.org/officeDocument/2006/relationships/customXml" Target="../ink/ink322.xml"/><Relationship Id="rId223" Type="http://schemas.openxmlformats.org/officeDocument/2006/relationships/image" Target="../media/image318.png"/><Relationship Id="rId18" Type="http://schemas.openxmlformats.org/officeDocument/2006/relationships/customXml" Target="../ink/ink230.xml"/><Relationship Id="rId39" Type="http://schemas.openxmlformats.org/officeDocument/2006/relationships/image" Target="../media/image226.png"/><Relationship Id="rId50" Type="http://schemas.openxmlformats.org/officeDocument/2006/relationships/customXml" Target="../ink/ink246.xml"/><Relationship Id="rId104" Type="http://schemas.openxmlformats.org/officeDocument/2006/relationships/customXml" Target="../ink/ink273.xml"/><Relationship Id="rId125" Type="http://schemas.openxmlformats.org/officeDocument/2006/relationships/image" Target="../media/image269.png"/><Relationship Id="rId146" Type="http://schemas.openxmlformats.org/officeDocument/2006/relationships/customXml" Target="../ink/ink294.xml"/><Relationship Id="rId167" Type="http://schemas.openxmlformats.org/officeDocument/2006/relationships/image" Target="../media/image290.png"/><Relationship Id="rId188" Type="http://schemas.openxmlformats.org/officeDocument/2006/relationships/customXml" Target="../ink/ink315.xml"/><Relationship Id="rId71" Type="http://schemas.openxmlformats.org/officeDocument/2006/relationships/image" Target="../media/image242.png"/><Relationship Id="rId92" Type="http://schemas.openxmlformats.org/officeDocument/2006/relationships/customXml" Target="../ink/ink267.xml"/><Relationship Id="rId213" Type="http://schemas.openxmlformats.org/officeDocument/2006/relationships/image" Target="../media/image313.png"/><Relationship Id="rId2" Type="http://schemas.openxmlformats.org/officeDocument/2006/relationships/customXml" Target="../ink/ink222.xml"/><Relationship Id="rId29" Type="http://schemas.openxmlformats.org/officeDocument/2006/relationships/image" Target="../media/image221.png"/><Relationship Id="rId40" Type="http://schemas.openxmlformats.org/officeDocument/2006/relationships/customXml" Target="../ink/ink241.xml"/><Relationship Id="rId115" Type="http://schemas.openxmlformats.org/officeDocument/2006/relationships/image" Target="../media/image264.png"/><Relationship Id="rId136" Type="http://schemas.openxmlformats.org/officeDocument/2006/relationships/customXml" Target="../ink/ink289.xml"/><Relationship Id="rId157" Type="http://schemas.openxmlformats.org/officeDocument/2006/relationships/image" Target="../media/image285.png"/><Relationship Id="rId178" Type="http://schemas.openxmlformats.org/officeDocument/2006/relationships/customXml" Target="../ink/ink310.xml"/><Relationship Id="rId61" Type="http://schemas.openxmlformats.org/officeDocument/2006/relationships/image" Target="../media/image237.png"/><Relationship Id="rId82" Type="http://schemas.openxmlformats.org/officeDocument/2006/relationships/customXml" Target="../ink/ink262.xml"/><Relationship Id="rId199" Type="http://schemas.openxmlformats.org/officeDocument/2006/relationships/image" Target="../media/image306.png"/><Relationship Id="rId203" Type="http://schemas.openxmlformats.org/officeDocument/2006/relationships/image" Target="../media/image308.png"/><Relationship Id="rId19" Type="http://schemas.openxmlformats.org/officeDocument/2006/relationships/image" Target="../media/image216.png"/><Relationship Id="rId224" Type="http://schemas.openxmlformats.org/officeDocument/2006/relationships/customXml" Target="../ink/ink333.xml"/><Relationship Id="rId30" Type="http://schemas.openxmlformats.org/officeDocument/2006/relationships/customXml" Target="../ink/ink236.xml"/><Relationship Id="rId105" Type="http://schemas.openxmlformats.org/officeDocument/2006/relationships/image" Target="../media/image259.png"/><Relationship Id="rId126" Type="http://schemas.openxmlformats.org/officeDocument/2006/relationships/customXml" Target="../ink/ink284.xml"/><Relationship Id="rId147" Type="http://schemas.openxmlformats.org/officeDocument/2006/relationships/image" Target="../media/image280.png"/><Relationship Id="rId168" Type="http://schemas.openxmlformats.org/officeDocument/2006/relationships/customXml" Target="../ink/ink305.xml"/><Relationship Id="rId51" Type="http://schemas.openxmlformats.org/officeDocument/2006/relationships/image" Target="../media/image232.png"/><Relationship Id="rId72" Type="http://schemas.openxmlformats.org/officeDocument/2006/relationships/customXml" Target="../ink/ink257.xml"/><Relationship Id="rId93" Type="http://schemas.openxmlformats.org/officeDocument/2006/relationships/image" Target="../media/image253.png"/><Relationship Id="rId189" Type="http://schemas.openxmlformats.org/officeDocument/2006/relationships/image" Target="../media/image301.png"/><Relationship Id="rId3" Type="http://schemas.openxmlformats.org/officeDocument/2006/relationships/image" Target="../media/image208.png"/><Relationship Id="rId214" Type="http://schemas.openxmlformats.org/officeDocument/2006/relationships/customXml" Target="../ink/ink328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8.png"/><Relationship Id="rId18" Type="http://schemas.openxmlformats.org/officeDocument/2006/relationships/customXml" Target="../ink/ink345.xml"/><Relationship Id="rId26" Type="http://schemas.openxmlformats.org/officeDocument/2006/relationships/customXml" Target="../ink/ink349.xml"/><Relationship Id="rId39" Type="http://schemas.openxmlformats.org/officeDocument/2006/relationships/image" Target="../media/image341.png"/><Relationship Id="rId21" Type="http://schemas.openxmlformats.org/officeDocument/2006/relationships/image" Target="../media/image332.png"/><Relationship Id="rId34" Type="http://schemas.openxmlformats.org/officeDocument/2006/relationships/customXml" Target="../ink/ink353.xml"/><Relationship Id="rId42" Type="http://schemas.openxmlformats.org/officeDocument/2006/relationships/customXml" Target="../ink/ink357.xml"/><Relationship Id="rId47" Type="http://schemas.openxmlformats.org/officeDocument/2006/relationships/image" Target="../media/image345.png"/><Relationship Id="rId7" Type="http://schemas.openxmlformats.org/officeDocument/2006/relationships/image" Target="../media/image325.png"/><Relationship Id="rId2" Type="http://schemas.openxmlformats.org/officeDocument/2006/relationships/customXml" Target="../ink/ink337.xml"/><Relationship Id="rId16" Type="http://schemas.openxmlformats.org/officeDocument/2006/relationships/customXml" Target="../ink/ink344.xml"/><Relationship Id="rId29" Type="http://schemas.openxmlformats.org/officeDocument/2006/relationships/image" Target="../media/image3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9.xml"/><Relationship Id="rId11" Type="http://schemas.openxmlformats.org/officeDocument/2006/relationships/image" Target="../media/image327.png"/><Relationship Id="rId24" Type="http://schemas.openxmlformats.org/officeDocument/2006/relationships/customXml" Target="../ink/ink348.xml"/><Relationship Id="rId32" Type="http://schemas.openxmlformats.org/officeDocument/2006/relationships/customXml" Target="../ink/ink352.xml"/><Relationship Id="rId37" Type="http://schemas.openxmlformats.org/officeDocument/2006/relationships/image" Target="../media/image340.png"/><Relationship Id="rId40" Type="http://schemas.openxmlformats.org/officeDocument/2006/relationships/customXml" Target="../ink/ink356.xml"/><Relationship Id="rId45" Type="http://schemas.openxmlformats.org/officeDocument/2006/relationships/image" Target="../media/image344.png"/><Relationship Id="rId5" Type="http://schemas.openxmlformats.org/officeDocument/2006/relationships/image" Target="../media/image324.png"/><Relationship Id="rId15" Type="http://schemas.openxmlformats.org/officeDocument/2006/relationships/image" Target="../media/image329.png"/><Relationship Id="rId23" Type="http://schemas.openxmlformats.org/officeDocument/2006/relationships/image" Target="../media/image333.png"/><Relationship Id="rId28" Type="http://schemas.openxmlformats.org/officeDocument/2006/relationships/customXml" Target="../ink/ink350.xml"/><Relationship Id="rId36" Type="http://schemas.openxmlformats.org/officeDocument/2006/relationships/customXml" Target="../ink/ink354.xml"/><Relationship Id="rId10" Type="http://schemas.openxmlformats.org/officeDocument/2006/relationships/customXml" Target="../ink/ink341.xml"/><Relationship Id="rId19" Type="http://schemas.openxmlformats.org/officeDocument/2006/relationships/image" Target="../media/image331.png"/><Relationship Id="rId31" Type="http://schemas.openxmlformats.org/officeDocument/2006/relationships/image" Target="../media/image337.png"/><Relationship Id="rId44" Type="http://schemas.openxmlformats.org/officeDocument/2006/relationships/customXml" Target="../ink/ink358.xml"/><Relationship Id="rId4" Type="http://schemas.openxmlformats.org/officeDocument/2006/relationships/customXml" Target="../ink/ink338.xml"/><Relationship Id="rId9" Type="http://schemas.openxmlformats.org/officeDocument/2006/relationships/image" Target="../media/image326.png"/><Relationship Id="rId14" Type="http://schemas.openxmlformats.org/officeDocument/2006/relationships/customXml" Target="../ink/ink343.xml"/><Relationship Id="rId22" Type="http://schemas.openxmlformats.org/officeDocument/2006/relationships/customXml" Target="../ink/ink347.xml"/><Relationship Id="rId27" Type="http://schemas.openxmlformats.org/officeDocument/2006/relationships/image" Target="../media/image335.png"/><Relationship Id="rId30" Type="http://schemas.openxmlformats.org/officeDocument/2006/relationships/customXml" Target="../ink/ink351.xml"/><Relationship Id="rId35" Type="http://schemas.openxmlformats.org/officeDocument/2006/relationships/image" Target="../media/image339.png"/><Relationship Id="rId43" Type="http://schemas.openxmlformats.org/officeDocument/2006/relationships/image" Target="../media/image343.png"/><Relationship Id="rId8" Type="http://schemas.openxmlformats.org/officeDocument/2006/relationships/customXml" Target="../ink/ink340.xml"/><Relationship Id="rId3" Type="http://schemas.openxmlformats.org/officeDocument/2006/relationships/image" Target="../media/image323.png"/><Relationship Id="rId12" Type="http://schemas.openxmlformats.org/officeDocument/2006/relationships/customXml" Target="../ink/ink342.xml"/><Relationship Id="rId17" Type="http://schemas.openxmlformats.org/officeDocument/2006/relationships/image" Target="../media/image330.png"/><Relationship Id="rId25" Type="http://schemas.openxmlformats.org/officeDocument/2006/relationships/image" Target="../media/image334.png"/><Relationship Id="rId33" Type="http://schemas.openxmlformats.org/officeDocument/2006/relationships/image" Target="../media/image338.png"/><Relationship Id="rId38" Type="http://schemas.openxmlformats.org/officeDocument/2006/relationships/customXml" Target="../ink/ink355.xml"/><Relationship Id="rId46" Type="http://schemas.openxmlformats.org/officeDocument/2006/relationships/customXml" Target="../ink/ink359.xml"/><Relationship Id="rId20" Type="http://schemas.openxmlformats.org/officeDocument/2006/relationships/customXml" Target="../ink/ink346.xml"/><Relationship Id="rId41" Type="http://schemas.openxmlformats.org/officeDocument/2006/relationships/image" Target="../media/image342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3.png"/><Relationship Id="rId299" Type="http://schemas.openxmlformats.org/officeDocument/2006/relationships/image" Target="../media/image494.png"/><Relationship Id="rId21" Type="http://schemas.openxmlformats.org/officeDocument/2006/relationships/image" Target="../media/image355.png"/><Relationship Id="rId63" Type="http://schemas.openxmlformats.org/officeDocument/2006/relationships/image" Target="../media/image376.png"/><Relationship Id="rId159" Type="http://schemas.openxmlformats.org/officeDocument/2006/relationships/image" Target="../media/image424.png"/><Relationship Id="rId170" Type="http://schemas.openxmlformats.org/officeDocument/2006/relationships/customXml" Target="../ink/ink444.xml"/><Relationship Id="rId226" Type="http://schemas.openxmlformats.org/officeDocument/2006/relationships/customXml" Target="../ink/ink472.xml"/><Relationship Id="rId268" Type="http://schemas.openxmlformats.org/officeDocument/2006/relationships/customXml" Target="../ink/ink493.xml"/><Relationship Id="rId32" Type="http://schemas.openxmlformats.org/officeDocument/2006/relationships/customXml" Target="../ink/ink375.xml"/><Relationship Id="rId74" Type="http://schemas.openxmlformats.org/officeDocument/2006/relationships/customXml" Target="../ink/ink396.xml"/><Relationship Id="rId128" Type="http://schemas.openxmlformats.org/officeDocument/2006/relationships/customXml" Target="../ink/ink423.xml"/><Relationship Id="rId5" Type="http://schemas.openxmlformats.org/officeDocument/2006/relationships/image" Target="../media/image347.png"/><Relationship Id="rId181" Type="http://schemas.openxmlformats.org/officeDocument/2006/relationships/image" Target="../media/image435.png"/><Relationship Id="rId237" Type="http://schemas.openxmlformats.org/officeDocument/2006/relationships/image" Target="../media/image463.png"/><Relationship Id="rId279" Type="http://schemas.openxmlformats.org/officeDocument/2006/relationships/image" Target="../media/image484.png"/><Relationship Id="rId43" Type="http://schemas.openxmlformats.org/officeDocument/2006/relationships/image" Target="../media/image366.png"/><Relationship Id="rId139" Type="http://schemas.openxmlformats.org/officeDocument/2006/relationships/image" Target="../media/image414.png"/><Relationship Id="rId290" Type="http://schemas.openxmlformats.org/officeDocument/2006/relationships/customXml" Target="../ink/ink504.xml"/><Relationship Id="rId304" Type="http://schemas.openxmlformats.org/officeDocument/2006/relationships/customXml" Target="../ink/ink511.xml"/><Relationship Id="rId85" Type="http://schemas.openxmlformats.org/officeDocument/2006/relationships/image" Target="../media/image387.png"/><Relationship Id="rId150" Type="http://schemas.openxmlformats.org/officeDocument/2006/relationships/customXml" Target="../ink/ink434.xml"/><Relationship Id="rId192" Type="http://schemas.openxmlformats.org/officeDocument/2006/relationships/customXml" Target="../ink/ink455.xml"/><Relationship Id="rId206" Type="http://schemas.openxmlformats.org/officeDocument/2006/relationships/customXml" Target="../ink/ink462.xml"/><Relationship Id="rId248" Type="http://schemas.openxmlformats.org/officeDocument/2006/relationships/customXml" Target="../ink/ink483.xml"/><Relationship Id="rId12" Type="http://schemas.openxmlformats.org/officeDocument/2006/relationships/customXml" Target="../ink/ink365.xml"/><Relationship Id="rId108" Type="http://schemas.openxmlformats.org/officeDocument/2006/relationships/customXml" Target="../ink/ink413.xml"/><Relationship Id="rId54" Type="http://schemas.openxmlformats.org/officeDocument/2006/relationships/customXml" Target="../ink/ink386.xml"/><Relationship Id="rId96" Type="http://schemas.openxmlformats.org/officeDocument/2006/relationships/customXml" Target="../ink/ink407.xml"/><Relationship Id="rId161" Type="http://schemas.openxmlformats.org/officeDocument/2006/relationships/image" Target="../media/image425.png"/><Relationship Id="rId217" Type="http://schemas.openxmlformats.org/officeDocument/2006/relationships/image" Target="../media/image453.png"/><Relationship Id="rId259" Type="http://schemas.openxmlformats.org/officeDocument/2006/relationships/image" Target="../media/image474.png"/><Relationship Id="rId23" Type="http://schemas.openxmlformats.org/officeDocument/2006/relationships/image" Target="../media/image356.png"/><Relationship Id="rId119" Type="http://schemas.openxmlformats.org/officeDocument/2006/relationships/image" Target="../media/image404.png"/><Relationship Id="rId270" Type="http://schemas.openxmlformats.org/officeDocument/2006/relationships/customXml" Target="../ink/ink494.xml"/><Relationship Id="rId44" Type="http://schemas.openxmlformats.org/officeDocument/2006/relationships/customXml" Target="../ink/ink381.xml"/><Relationship Id="rId65" Type="http://schemas.openxmlformats.org/officeDocument/2006/relationships/image" Target="../media/image377.png"/><Relationship Id="rId86" Type="http://schemas.openxmlformats.org/officeDocument/2006/relationships/customXml" Target="../ink/ink402.xml"/><Relationship Id="rId130" Type="http://schemas.openxmlformats.org/officeDocument/2006/relationships/customXml" Target="../ink/ink424.xml"/><Relationship Id="rId151" Type="http://schemas.openxmlformats.org/officeDocument/2006/relationships/image" Target="../media/image420.png"/><Relationship Id="rId172" Type="http://schemas.openxmlformats.org/officeDocument/2006/relationships/customXml" Target="../ink/ink445.xml"/><Relationship Id="rId193" Type="http://schemas.openxmlformats.org/officeDocument/2006/relationships/image" Target="../media/image441.png"/><Relationship Id="rId207" Type="http://schemas.openxmlformats.org/officeDocument/2006/relationships/image" Target="../media/image448.png"/><Relationship Id="rId228" Type="http://schemas.openxmlformats.org/officeDocument/2006/relationships/customXml" Target="../ink/ink473.xml"/><Relationship Id="rId249" Type="http://schemas.openxmlformats.org/officeDocument/2006/relationships/image" Target="../media/image469.png"/><Relationship Id="rId13" Type="http://schemas.openxmlformats.org/officeDocument/2006/relationships/image" Target="../media/image351.png"/><Relationship Id="rId109" Type="http://schemas.openxmlformats.org/officeDocument/2006/relationships/image" Target="../media/image399.png"/><Relationship Id="rId260" Type="http://schemas.openxmlformats.org/officeDocument/2006/relationships/customXml" Target="../ink/ink489.xml"/><Relationship Id="rId281" Type="http://schemas.openxmlformats.org/officeDocument/2006/relationships/image" Target="../media/image485.png"/><Relationship Id="rId34" Type="http://schemas.openxmlformats.org/officeDocument/2006/relationships/customXml" Target="../ink/ink376.xml"/><Relationship Id="rId55" Type="http://schemas.openxmlformats.org/officeDocument/2006/relationships/image" Target="../media/image372.png"/><Relationship Id="rId76" Type="http://schemas.openxmlformats.org/officeDocument/2006/relationships/customXml" Target="../ink/ink397.xml"/><Relationship Id="rId97" Type="http://schemas.openxmlformats.org/officeDocument/2006/relationships/image" Target="../media/image393.png"/><Relationship Id="rId120" Type="http://schemas.openxmlformats.org/officeDocument/2006/relationships/customXml" Target="../ink/ink419.xml"/><Relationship Id="rId141" Type="http://schemas.openxmlformats.org/officeDocument/2006/relationships/image" Target="../media/image415.png"/><Relationship Id="rId7" Type="http://schemas.openxmlformats.org/officeDocument/2006/relationships/image" Target="../media/image348.png"/><Relationship Id="rId162" Type="http://schemas.openxmlformats.org/officeDocument/2006/relationships/customXml" Target="../ink/ink440.xml"/><Relationship Id="rId183" Type="http://schemas.openxmlformats.org/officeDocument/2006/relationships/image" Target="../media/image436.png"/><Relationship Id="rId218" Type="http://schemas.openxmlformats.org/officeDocument/2006/relationships/customXml" Target="../ink/ink468.xml"/><Relationship Id="rId239" Type="http://schemas.openxmlformats.org/officeDocument/2006/relationships/image" Target="../media/image464.png"/><Relationship Id="rId250" Type="http://schemas.openxmlformats.org/officeDocument/2006/relationships/customXml" Target="../ink/ink484.xml"/><Relationship Id="rId271" Type="http://schemas.openxmlformats.org/officeDocument/2006/relationships/image" Target="../media/image480.png"/><Relationship Id="rId292" Type="http://schemas.openxmlformats.org/officeDocument/2006/relationships/customXml" Target="../ink/ink505.xml"/><Relationship Id="rId306" Type="http://schemas.openxmlformats.org/officeDocument/2006/relationships/customXml" Target="../ink/ink512.xml"/><Relationship Id="rId24" Type="http://schemas.openxmlformats.org/officeDocument/2006/relationships/customXml" Target="../ink/ink371.xml"/><Relationship Id="rId45" Type="http://schemas.openxmlformats.org/officeDocument/2006/relationships/image" Target="../media/image367.png"/><Relationship Id="rId66" Type="http://schemas.openxmlformats.org/officeDocument/2006/relationships/customXml" Target="../ink/ink392.xml"/><Relationship Id="rId87" Type="http://schemas.openxmlformats.org/officeDocument/2006/relationships/image" Target="../media/image388.png"/><Relationship Id="rId110" Type="http://schemas.openxmlformats.org/officeDocument/2006/relationships/customXml" Target="../ink/ink414.xml"/><Relationship Id="rId131" Type="http://schemas.openxmlformats.org/officeDocument/2006/relationships/image" Target="../media/image410.png"/><Relationship Id="rId152" Type="http://schemas.openxmlformats.org/officeDocument/2006/relationships/customXml" Target="../ink/ink435.xml"/><Relationship Id="rId173" Type="http://schemas.openxmlformats.org/officeDocument/2006/relationships/image" Target="../media/image431.png"/><Relationship Id="rId194" Type="http://schemas.openxmlformats.org/officeDocument/2006/relationships/customXml" Target="../ink/ink456.xml"/><Relationship Id="rId208" Type="http://schemas.openxmlformats.org/officeDocument/2006/relationships/customXml" Target="../ink/ink463.xml"/><Relationship Id="rId229" Type="http://schemas.openxmlformats.org/officeDocument/2006/relationships/image" Target="../media/image459.png"/><Relationship Id="rId240" Type="http://schemas.openxmlformats.org/officeDocument/2006/relationships/customXml" Target="../ink/ink479.xml"/><Relationship Id="rId261" Type="http://schemas.openxmlformats.org/officeDocument/2006/relationships/image" Target="../media/image475.png"/><Relationship Id="rId14" Type="http://schemas.openxmlformats.org/officeDocument/2006/relationships/customXml" Target="../ink/ink366.xml"/><Relationship Id="rId35" Type="http://schemas.openxmlformats.org/officeDocument/2006/relationships/image" Target="../media/image362.png"/><Relationship Id="rId56" Type="http://schemas.openxmlformats.org/officeDocument/2006/relationships/customXml" Target="../ink/ink387.xml"/><Relationship Id="rId77" Type="http://schemas.openxmlformats.org/officeDocument/2006/relationships/image" Target="../media/image383.png"/><Relationship Id="rId100" Type="http://schemas.openxmlformats.org/officeDocument/2006/relationships/customXml" Target="../ink/ink409.xml"/><Relationship Id="rId282" Type="http://schemas.openxmlformats.org/officeDocument/2006/relationships/customXml" Target="../ink/ink500.xml"/><Relationship Id="rId8" Type="http://schemas.openxmlformats.org/officeDocument/2006/relationships/customXml" Target="../ink/ink363.xml"/><Relationship Id="rId98" Type="http://schemas.openxmlformats.org/officeDocument/2006/relationships/customXml" Target="../ink/ink408.xml"/><Relationship Id="rId121" Type="http://schemas.openxmlformats.org/officeDocument/2006/relationships/image" Target="../media/image405.png"/><Relationship Id="rId142" Type="http://schemas.openxmlformats.org/officeDocument/2006/relationships/customXml" Target="../ink/ink430.xml"/><Relationship Id="rId163" Type="http://schemas.openxmlformats.org/officeDocument/2006/relationships/image" Target="../media/image426.png"/><Relationship Id="rId184" Type="http://schemas.openxmlformats.org/officeDocument/2006/relationships/customXml" Target="../ink/ink451.xml"/><Relationship Id="rId219" Type="http://schemas.openxmlformats.org/officeDocument/2006/relationships/image" Target="../media/image454.png"/><Relationship Id="rId230" Type="http://schemas.openxmlformats.org/officeDocument/2006/relationships/customXml" Target="../ink/ink474.xml"/><Relationship Id="rId251" Type="http://schemas.openxmlformats.org/officeDocument/2006/relationships/image" Target="../media/image470.png"/><Relationship Id="rId25" Type="http://schemas.openxmlformats.org/officeDocument/2006/relationships/image" Target="../media/image357.png"/><Relationship Id="rId46" Type="http://schemas.openxmlformats.org/officeDocument/2006/relationships/customXml" Target="../ink/ink382.xml"/><Relationship Id="rId67" Type="http://schemas.openxmlformats.org/officeDocument/2006/relationships/image" Target="../media/image378.png"/><Relationship Id="rId272" Type="http://schemas.openxmlformats.org/officeDocument/2006/relationships/customXml" Target="../ink/ink495.xml"/><Relationship Id="rId293" Type="http://schemas.openxmlformats.org/officeDocument/2006/relationships/image" Target="../media/image491.png"/><Relationship Id="rId307" Type="http://schemas.openxmlformats.org/officeDocument/2006/relationships/image" Target="../media/image498.png"/><Relationship Id="rId88" Type="http://schemas.openxmlformats.org/officeDocument/2006/relationships/customXml" Target="../ink/ink403.xml"/><Relationship Id="rId111" Type="http://schemas.openxmlformats.org/officeDocument/2006/relationships/image" Target="../media/image400.png"/><Relationship Id="rId132" Type="http://schemas.openxmlformats.org/officeDocument/2006/relationships/customXml" Target="../ink/ink425.xml"/><Relationship Id="rId153" Type="http://schemas.openxmlformats.org/officeDocument/2006/relationships/image" Target="../media/image421.png"/><Relationship Id="rId174" Type="http://schemas.openxmlformats.org/officeDocument/2006/relationships/customXml" Target="../ink/ink446.xml"/><Relationship Id="rId195" Type="http://schemas.openxmlformats.org/officeDocument/2006/relationships/image" Target="../media/image442.png"/><Relationship Id="rId209" Type="http://schemas.openxmlformats.org/officeDocument/2006/relationships/image" Target="../media/image449.png"/><Relationship Id="rId220" Type="http://schemas.openxmlformats.org/officeDocument/2006/relationships/customXml" Target="../ink/ink469.xml"/><Relationship Id="rId241" Type="http://schemas.openxmlformats.org/officeDocument/2006/relationships/image" Target="../media/image465.png"/><Relationship Id="rId15" Type="http://schemas.openxmlformats.org/officeDocument/2006/relationships/image" Target="../media/image352.png"/><Relationship Id="rId36" Type="http://schemas.openxmlformats.org/officeDocument/2006/relationships/customXml" Target="../ink/ink377.xml"/><Relationship Id="rId57" Type="http://schemas.openxmlformats.org/officeDocument/2006/relationships/image" Target="../media/image373.png"/><Relationship Id="rId262" Type="http://schemas.openxmlformats.org/officeDocument/2006/relationships/customXml" Target="../ink/ink490.xml"/><Relationship Id="rId283" Type="http://schemas.openxmlformats.org/officeDocument/2006/relationships/image" Target="../media/image486.png"/><Relationship Id="rId78" Type="http://schemas.openxmlformats.org/officeDocument/2006/relationships/customXml" Target="../ink/ink398.xml"/><Relationship Id="rId99" Type="http://schemas.openxmlformats.org/officeDocument/2006/relationships/image" Target="../media/image394.png"/><Relationship Id="rId101" Type="http://schemas.openxmlformats.org/officeDocument/2006/relationships/image" Target="../media/image395.png"/><Relationship Id="rId122" Type="http://schemas.openxmlformats.org/officeDocument/2006/relationships/customXml" Target="../ink/ink420.xml"/><Relationship Id="rId143" Type="http://schemas.openxmlformats.org/officeDocument/2006/relationships/image" Target="../media/image416.png"/><Relationship Id="rId164" Type="http://schemas.openxmlformats.org/officeDocument/2006/relationships/customXml" Target="../ink/ink441.xml"/><Relationship Id="rId185" Type="http://schemas.openxmlformats.org/officeDocument/2006/relationships/image" Target="../media/image437.png"/><Relationship Id="rId9" Type="http://schemas.openxmlformats.org/officeDocument/2006/relationships/image" Target="../media/image349.png"/><Relationship Id="rId210" Type="http://schemas.openxmlformats.org/officeDocument/2006/relationships/customXml" Target="../ink/ink464.xml"/><Relationship Id="rId26" Type="http://schemas.openxmlformats.org/officeDocument/2006/relationships/customXml" Target="../ink/ink372.xml"/><Relationship Id="rId231" Type="http://schemas.openxmlformats.org/officeDocument/2006/relationships/image" Target="../media/image460.png"/><Relationship Id="rId252" Type="http://schemas.openxmlformats.org/officeDocument/2006/relationships/customXml" Target="../ink/ink485.xml"/><Relationship Id="rId273" Type="http://schemas.openxmlformats.org/officeDocument/2006/relationships/image" Target="../media/image481.png"/><Relationship Id="rId294" Type="http://schemas.openxmlformats.org/officeDocument/2006/relationships/customXml" Target="../ink/ink506.xml"/><Relationship Id="rId308" Type="http://schemas.openxmlformats.org/officeDocument/2006/relationships/customXml" Target="../ink/ink513.xml"/><Relationship Id="rId47" Type="http://schemas.openxmlformats.org/officeDocument/2006/relationships/image" Target="../media/image368.png"/><Relationship Id="rId68" Type="http://schemas.openxmlformats.org/officeDocument/2006/relationships/customXml" Target="../ink/ink393.xml"/><Relationship Id="rId89" Type="http://schemas.openxmlformats.org/officeDocument/2006/relationships/image" Target="../media/image389.png"/><Relationship Id="rId112" Type="http://schemas.openxmlformats.org/officeDocument/2006/relationships/customXml" Target="../ink/ink415.xml"/><Relationship Id="rId133" Type="http://schemas.openxmlformats.org/officeDocument/2006/relationships/image" Target="../media/image411.png"/><Relationship Id="rId154" Type="http://schemas.openxmlformats.org/officeDocument/2006/relationships/customXml" Target="../ink/ink436.xml"/><Relationship Id="rId175" Type="http://schemas.openxmlformats.org/officeDocument/2006/relationships/image" Target="../media/image432.png"/><Relationship Id="rId196" Type="http://schemas.openxmlformats.org/officeDocument/2006/relationships/customXml" Target="../ink/ink457.xml"/><Relationship Id="rId200" Type="http://schemas.openxmlformats.org/officeDocument/2006/relationships/customXml" Target="../ink/ink459.xml"/><Relationship Id="rId16" Type="http://schemas.openxmlformats.org/officeDocument/2006/relationships/customXml" Target="../ink/ink367.xml"/><Relationship Id="rId221" Type="http://schemas.openxmlformats.org/officeDocument/2006/relationships/image" Target="../media/image455.png"/><Relationship Id="rId242" Type="http://schemas.openxmlformats.org/officeDocument/2006/relationships/customXml" Target="../ink/ink480.xml"/><Relationship Id="rId263" Type="http://schemas.openxmlformats.org/officeDocument/2006/relationships/image" Target="../media/image476.png"/><Relationship Id="rId284" Type="http://schemas.openxmlformats.org/officeDocument/2006/relationships/customXml" Target="../ink/ink501.xml"/><Relationship Id="rId37" Type="http://schemas.openxmlformats.org/officeDocument/2006/relationships/image" Target="../media/image363.png"/><Relationship Id="rId58" Type="http://schemas.openxmlformats.org/officeDocument/2006/relationships/customXml" Target="../ink/ink388.xml"/><Relationship Id="rId79" Type="http://schemas.openxmlformats.org/officeDocument/2006/relationships/image" Target="../media/image384.png"/><Relationship Id="rId102" Type="http://schemas.openxmlformats.org/officeDocument/2006/relationships/customXml" Target="../ink/ink410.xml"/><Relationship Id="rId123" Type="http://schemas.openxmlformats.org/officeDocument/2006/relationships/image" Target="../media/image406.png"/><Relationship Id="rId144" Type="http://schemas.openxmlformats.org/officeDocument/2006/relationships/customXml" Target="../ink/ink431.xml"/><Relationship Id="rId90" Type="http://schemas.openxmlformats.org/officeDocument/2006/relationships/customXml" Target="../ink/ink404.xml"/><Relationship Id="rId165" Type="http://schemas.openxmlformats.org/officeDocument/2006/relationships/image" Target="../media/image427.png"/><Relationship Id="rId186" Type="http://schemas.openxmlformats.org/officeDocument/2006/relationships/customXml" Target="../ink/ink452.xml"/><Relationship Id="rId211" Type="http://schemas.openxmlformats.org/officeDocument/2006/relationships/image" Target="../media/image450.png"/><Relationship Id="rId232" Type="http://schemas.openxmlformats.org/officeDocument/2006/relationships/customXml" Target="../ink/ink475.xml"/><Relationship Id="rId253" Type="http://schemas.openxmlformats.org/officeDocument/2006/relationships/image" Target="../media/image471.png"/><Relationship Id="rId274" Type="http://schemas.openxmlformats.org/officeDocument/2006/relationships/customXml" Target="../ink/ink496.xml"/><Relationship Id="rId295" Type="http://schemas.openxmlformats.org/officeDocument/2006/relationships/image" Target="../media/image492.png"/><Relationship Id="rId309" Type="http://schemas.openxmlformats.org/officeDocument/2006/relationships/image" Target="../media/image499.png"/><Relationship Id="rId27" Type="http://schemas.openxmlformats.org/officeDocument/2006/relationships/image" Target="../media/image358.png"/><Relationship Id="rId48" Type="http://schemas.openxmlformats.org/officeDocument/2006/relationships/customXml" Target="../ink/ink383.xml"/><Relationship Id="rId69" Type="http://schemas.openxmlformats.org/officeDocument/2006/relationships/image" Target="../media/image379.png"/><Relationship Id="rId113" Type="http://schemas.openxmlformats.org/officeDocument/2006/relationships/image" Target="../media/image401.png"/><Relationship Id="rId134" Type="http://schemas.openxmlformats.org/officeDocument/2006/relationships/customXml" Target="../ink/ink426.xml"/><Relationship Id="rId80" Type="http://schemas.openxmlformats.org/officeDocument/2006/relationships/customXml" Target="../ink/ink399.xml"/><Relationship Id="rId155" Type="http://schemas.openxmlformats.org/officeDocument/2006/relationships/image" Target="../media/image422.png"/><Relationship Id="rId176" Type="http://schemas.openxmlformats.org/officeDocument/2006/relationships/customXml" Target="../ink/ink447.xml"/><Relationship Id="rId197" Type="http://schemas.openxmlformats.org/officeDocument/2006/relationships/image" Target="../media/image443.png"/><Relationship Id="rId201" Type="http://schemas.openxmlformats.org/officeDocument/2006/relationships/image" Target="../media/image445.png"/><Relationship Id="rId222" Type="http://schemas.openxmlformats.org/officeDocument/2006/relationships/customXml" Target="../ink/ink470.xml"/><Relationship Id="rId243" Type="http://schemas.openxmlformats.org/officeDocument/2006/relationships/image" Target="../media/image466.png"/><Relationship Id="rId264" Type="http://schemas.openxmlformats.org/officeDocument/2006/relationships/customXml" Target="../ink/ink491.xml"/><Relationship Id="rId285" Type="http://schemas.openxmlformats.org/officeDocument/2006/relationships/image" Target="../media/image487.png"/><Relationship Id="rId17" Type="http://schemas.openxmlformats.org/officeDocument/2006/relationships/image" Target="../media/image353.png"/><Relationship Id="rId38" Type="http://schemas.openxmlformats.org/officeDocument/2006/relationships/customXml" Target="../ink/ink378.xml"/><Relationship Id="rId59" Type="http://schemas.openxmlformats.org/officeDocument/2006/relationships/image" Target="../media/image374.png"/><Relationship Id="rId103" Type="http://schemas.openxmlformats.org/officeDocument/2006/relationships/image" Target="../media/image396.png"/><Relationship Id="rId124" Type="http://schemas.openxmlformats.org/officeDocument/2006/relationships/customXml" Target="../ink/ink421.xml"/><Relationship Id="rId310" Type="http://schemas.openxmlformats.org/officeDocument/2006/relationships/customXml" Target="../ink/ink514.xml"/><Relationship Id="rId70" Type="http://schemas.openxmlformats.org/officeDocument/2006/relationships/customXml" Target="../ink/ink394.xml"/><Relationship Id="rId91" Type="http://schemas.openxmlformats.org/officeDocument/2006/relationships/image" Target="../media/image390.png"/><Relationship Id="rId145" Type="http://schemas.openxmlformats.org/officeDocument/2006/relationships/image" Target="../media/image417.png"/><Relationship Id="rId166" Type="http://schemas.openxmlformats.org/officeDocument/2006/relationships/customXml" Target="../ink/ink442.xml"/><Relationship Id="rId187" Type="http://schemas.openxmlformats.org/officeDocument/2006/relationships/image" Target="../media/image43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65.xml"/><Relationship Id="rId233" Type="http://schemas.openxmlformats.org/officeDocument/2006/relationships/image" Target="../media/image461.png"/><Relationship Id="rId254" Type="http://schemas.openxmlformats.org/officeDocument/2006/relationships/customXml" Target="../ink/ink486.xml"/><Relationship Id="rId28" Type="http://schemas.openxmlformats.org/officeDocument/2006/relationships/customXml" Target="../ink/ink373.xml"/><Relationship Id="rId49" Type="http://schemas.openxmlformats.org/officeDocument/2006/relationships/image" Target="../media/image369.png"/><Relationship Id="rId114" Type="http://schemas.openxmlformats.org/officeDocument/2006/relationships/customXml" Target="../ink/ink416.xml"/><Relationship Id="rId275" Type="http://schemas.openxmlformats.org/officeDocument/2006/relationships/image" Target="../media/image482.png"/><Relationship Id="rId296" Type="http://schemas.openxmlformats.org/officeDocument/2006/relationships/customXml" Target="../ink/ink507.xml"/><Relationship Id="rId300" Type="http://schemas.openxmlformats.org/officeDocument/2006/relationships/customXml" Target="../ink/ink509.xml"/><Relationship Id="rId60" Type="http://schemas.openxmlformats.org/officeDocument/2006/relationships/customXml" Target="../ink/ink389.xml"/><Relationship Id="rId81" Type="http://schemas.openxmlformats.org/officeDocument/2006/relationships/image" Target="../media/image385.png"/><Relationship Id="rId135" Type="http://schemas.openxmlformats.org/officeDocument/2006/relationships/image" Target="../media/image412.png"/><Relationship Id="rId156" Type="http://schemas.openxmlformats.org/officeDocument/2006/relationships/customXml" Target="../ink/ink437.xml"/><Relationship Id="rId177" Type="http://schemas.openxmlformats.org/officeDocument/2006/relationships/image" Target="../media/image433.png"/><Relationship Id="rId198" Type="http://schemas.openxmlformats.org/officeDocument/2006/relationships/customXml" Target="../ink/ink458.xml"/><Relationship Id="rId202" Type="http://schemas.openxmlformats.org/officeDocument/2006/relationships/customXml" Target="../ink/ink460.xml"/><Relationship Id="rId223" Type="http://schemas.openxmlformats.org/officeDocument/2006/relationships/image" Target="../media/image456.png"/><Relationship Id="rId244" Type="http://schemas.openxmlformats.org/officeDocument/2006/relationships/customXml" Target="../ink/ink481.xml"/><Relationship Id="rId18" Type="http://schemas.openxmlformats.org/officeDocument/2006/relationships/customXml" Target="../ink/ink368.xml"/><Relationship Id="rId39" Type="http://schemas.openxmlformats.org/officeDocument/2006/relationships/image" Target="../media/image364.png"/><Relationship Id="rId265" Type="http://schemas.openxmlformats.org/officeDocument/2006/relationships/image" Target="../media/image477.png"/><Relationship Id="rId286" Type="http://schemas.openxmlformats.org/officeDocument/2006/relationships/customXml" Target="../ink/ink502.xml"/><Relationship Id="rId50" Type="http://schemas.openxmlformats.org/officeDocument/2006/relationships/customXml" Target="../ink/ink384.xml"/><Relationship Id="rId104" Type="http://schemas.openxmlformats.org/officeDocument/2006/relationships/customXml" Target="../ink/ink411.xml"/><Relationship Id="rId125" Type="http://schemas.openxmlformats.org/officeDocument/2006/relationships/image" Target="../media/image407.png"/><Relationship Id="rId146" Type="http://schemas.openxmlformats.org/officeDocument/2006/relationships/customXml" Target="../ink/ink432.xml"/><Relationship Id="rId167" Type="http://schemas.openxmlformats.org/officeDocument/2006/relationships/image" Target="../media/image428.png"/><Relationship Id="rId188" Type="http://schemas.openxmlformats.org/officeDocument/2006/relationships/customXml" Target="../ink/ink453.xml"/><Relationship Id="rId311" Type="http://schemas.openxmlformats.org/officeDocument/2006/relationships/image" Target="../media/image500.png"/><Relationship Id="rId71" Type="http://schemas.openxmlformats.org/officeDocument/2006/relationships/image" Target="../media/image380.png"/><Relationship Id="rId92" Type="http://schemas.openxmlformats.org/officeDocument/2006/relationships/customXml" Target="../ink/ink405.xml"/><Relationship Id="rId213" Type="http://schemas.openxmlformats.org/officeDocument/2006/relationships/image" Target="../media/image451.png"/><Relationship Id="rId234" Type="http://schemas.openxmlformats.org/officeDocument/2006/relationships/customXml" Target="../ink/ink476.xml"/><Relationship Id="rId2" Type="http://schemas.openxmlformats.org/officeDocument/2006/relationships/customXml" Target="../ink/ink360.xml"/><Relationship Id="rId29" Type="http://schemas.openxmlformats.org/officeDocument/2006/relationships/image" Target="../media/image359.png"/><Relationship Id="rId255" Type="http://schemas.openxmlformats.org/officeDocument/2006/relationships/image" Target="../media/image472.png"/><Relationship Id="rId276" Type="http://schemas.openxmlformats.org/officeDocument/2006/relationships/customXml" Target="../ink/ink497.xml"/><Relationship Id="rId297" Type="http://schemas.openxmlformats.org/officeDocument/2006/relationships/image" Target="../media/image493.png"/><Relationship Id="rId40" Type="http://schemas.openxmlformats.org/officeDocument/2006/relationships/customXml" Target="../ink/ink379.xml"/><Relationship Id="rId115" Type="http://schemas.openxmlformats.org/officeDocument/2006/relationships/image" Target="../media/image402.png"/><Relationship Id="rId136" Type="http://schemas.openxmlformats.org/officeDocument/2006/relationships/customXml" Target="../ink/ink427.xml"/><Relationship Id="rId157" Type="http://schemas.openxmlformats.org/officeDocument/2006/relationships/image" Target="../media/image423.png"/><Relationship Id="rId178" Type="http://schemas.openxmlformats.org/officeDocument/2006/relationships/customXml" Target="../ink/ink448.xml"/><Relationship Id="rId301" Type="http://schemas.openxmlformats.org/officeDocument/2006/relationships/image" Target="../media/image495.png"/><Relationship Id="rId61" Type="http://schemas.openxmlformats.org/officeDocument/2006/relationships/image" Target="../media/image375.png"/><Relationship Id="rId82" Type="http://schemas.openxmlformats.org/officeDocument/2006/relationships/customXml" Target="../ink/ink400.xml"/><Relationship Id="rId199" Type="http://schemas.openxmlformats.org/officeDocument/2006/relationships/image" Target="../media/image444.png"/><Relationship Id="rId203" Type="http://schemas.openxmlformats.org/officeDocument/2006/relationships/image" Target="../media/image446.png"/><Relationship Id="rId19" Type="http://schemas.openxmlformats.org/officeDocument/2006/relationships/image" Target="../media/image354.png"/><Relationship Id="rId224" Type="http://schemas.openxmlformats.org/officeDocument/2006/relationships/customXml" Target="../ink/ink471.xml"/><Relationship Id="rId245" Type="http://schemas.openxmlformats.org/officeDocument/2006/relationships/image" Target="../media/image467.png"/><Relationship Id="rId266" Type="http://schemas.openxmlformats.org/officeDocument/2006/relationships/customXml" Target="../ink/ink492.xml"/><Relationship Id="rId287" Type="http://schemas.openxmlformats.org/officeDocument/2006/relationships/image" Target="../media/image488.png"/><Relationship Id="rId30" Type="http://schemas.openxmlformats.org/officeDocument/2006/relationships/customXml" Target="../ink/ink374.xml"/><Relationship Id="rId105" Type="http://schemas.openxmlformats.org/officeDocument/2006/relationships/image" Target="../media/image397.png"/><Relationship Id="rId126" Type="http://schemas.openxmlformats.org/officeDocument/2006/relationships/customXml" Target="../ink/ink422.xml"/><Relationship Id="rId147" Type="http://schemas.openxmlformats.org/officeDocument/2006/relationships/image" Target="../media/image418.png"/><Relationship Id="rId168" Type="http://schemas.openxmlformats.org/officeDocument/2006/relationships/customXml" Target="../ink/ink443.xml"/><Relationship Id="rId51" Type="http://schemas.openxmlformats.org/officeDocument/2006/relationships/image" Target="../media/image370.png"/><Relationship Id="rId72" Type="http://schemas.openxmlformats.org/officeDocument/2006/relationships/customXml" Target="../ink/ink395.xml"/><Relationship Id="rId93" Type="http://schemas.openxmlformats.org/officeDocument/2006/relationships/image" Target="../media/image391.png"/><Relationship Id="rId189" Type="http://schemas.openxmlformats.org/officeDocument/2006/relationships/image" Target="../media/image439.png"/><Relationship Id="rId3" Type="http://schemas.openxmlformats.org/officeDocument/2006/relationships/image" Target="../media/image346.png"/><Relationship Id="rId214" Type="http://schemas.openxmlformats.org/officeDocument/2006/relationships/customXml" Target="../ink/ink466.xml"/><Relationship Id="rId235" Type="http://schemas.openxmlformats.org/officeDocument/2006/relationships/image" Target="../media/image462.png"/><Relationship Id="rId256" Type="http://schemas.openxmlformats.org/officeDocument/2006/relationships/customXml" Target="../ink/ink487.xml"/><Relationship Id="rId277" Type="http://schemas.openxmlformats.org/officeDocument/2006/relationships/image" Target="../media/image483.png"/><Relationship Id="rId298" Type="http://schemas.openxmlformats.org/officeDocument/2006/relationships/customXml" Target="../ink/ink508.xml"/><Relationship Id="rId116" Type="http://schemas.openxmlformats.org/officeDocument/2006/relationships/customXml" Target="../ink/ink417.xml"/><Relationship Id="rId137" Type="http://schemas.openxmlformats.org/officeDocument/2006/relationships/image" Target="../media/image413.png"/><Relationship Id="rId158" Type="http://schemas.openxmlformats.org/officeDocument/2006/relationships/customXml" Target="../ink/ink438.xml"/><Relationship Id="rId302" Type="http://schemas.openxmlformats.org/officeDocument/2006/relationships/customXml" Target="../ink/ink510.xml"/><Relationship Id="rId20" Type="http://schemas.openxmlformats.org/officeDocument/2006/relationships/customXml" Target="../ink/ink369.xml"/><Relationship Id="rId41" Type="http://schemas.openxmlformats.org/officeDocument/2006/relationships/image" Target="../media/image365.png"/><Relationship Id="rId62" Type="http://schemas.openxmlformats.org/officeDocument/2006/relationships/customXml" Target="../ink/ink390.xml"/><Relationship Id="rId83" Type="http://schemas.openxmlformats.org/officeDocument/2006/relationships/image" Target="../media/image386.png"/><Relationship Id="rId179" Type="http://schemas.openxmlformats.org/officeDocument/2006/relationships/image" Target="../media/image434.png"/><Relationship Id="rId190" Type="http://schemas.openxmlformats.org/officeDocument/2006/relationships/customXml" Target="../ink/ink454.xml"/><Relationship Id="rId204" Type="http://schemas.openxmlformats.org/officeDocument/2006/relationships/customXml" Target="../ink/ink461.xml"/><Relationship Id="rId225" Type="http://schemas.openxmlformats.org/officeDocument/2006/relationships/image" Target="../media/image457.png"/><Relationship Id="rId246" Type="http://schemas.openxmlformats.org/officeDocument/2006/relationships/customXml" Target="../ink/ink482.xml"/><Relationship Id="rId267" Type="http://schemas.openxmlformats.org/officeDocument/2006/relationships/image" Target="../media/image478.png"/><Relationship Id="rId288" Type="http://schemas.openxmlformats.org/officeDocument/2006/relationships/customXml" Target="../ink/ink503.xml"/><Relationship Id="rId106" Type="http://schemas.openxmlformats.org/officeDocument/2006/relationships/customXml" Target="../ink/ink412.xml"/><Relationship Id="rId127" Type="http://schemas.openxmlformats.org/officeDocument/2006/relationships/image" Target="../media/image408.png"/><Relationship Id="rId10" Type="http://schemas.openxmlformats.org/officeDocument/2006/relationships/customXml" Target="../ink/ink364.xml"/><Relationship Id="rId31" Type="http://schemas.openxmlformats.org/officeDocument/2006/relationships/image" Target="../media/image360.png"/><Relationship Id="rId52" Type="http://schemas.openxmlformats.org/officeDocument/2006/relationships/customXml" Target="../ink/ink385.xml"/><Relationship Id="rId73" Type="http://schemas.openxmlformats.org/officeDocument/2006/relationships/image" Target="../media/image381.png"/><Relationship Id="rId94" Type="http://schemas.openxmlformats.org/officeDocument/2006/relationships/customXml" Target="../ink/ink406.xml"/><Relationship Id="rId148" Type="http://schemas.openxmlformats.org/officeDocument/2006/relationships/customXml" Target="../ink/ink433.xml"/><Relationship Id="rId169" Type="http://schemas.openxmlformats.org/officeDocument/2006/relationships/image" Target="../media/image429.png"/><Relationship Id="rId4" Type="http://schemas.openxmlformats.org/officeDocument/2006/relationships/customXml" Target="../ink/ink361.xml"/><Relationship Id="rId180" Type="http://schemas.openxmlformats.org/officeDocument/2006/relationships/customXml" Target="../ink/ink449.xml"/><Relationship Id="rId215" Type="http://schemas.openxmlformats.org/officeDocument/2006/relationships/image" Target="../media/image452.png"/><Relationship Id="rId236" Type="http://schemas.openxmlformats.org/officeDocument/2006/relationships/customXml" Target="../ink/ink477.xml"/><Relationship Id="rId257" Type="http://schemas.openxmlformats.org/officeDocument/2006/relationships/image" Target="../media/image473.png"/><Relationship Id="rId278" Type="http://schemas.openxmlformats.org/officeDocument/2006/relationships/customXml" Target="../ink/ink498.xml"/><Relationship Id="rId303" Type="http://schemas.openxmlformats.org/officeDocument/2006/relationships/image" Target="../media/image496.png"/><Relationship Id="rId42" Type="http://schemas.openxmlformats.org/officeDocument/2006/relationships/customXml" Target="../ink/ink380.xml"/><Relationship Id="rId84" Type="http://schemas.openxmlformats.org/officeDocument/2006/relationships/customXml" Target="../ink/ink401.xml"/><Relationship Id="rId138" Type="http://schemas.openxmlformats.org/officeDocument/2006/relationships/customXml" Target="../ink/ink428.xml"/><Relationship Id="rId191" Type="http://schemas.openxmlformats.org/officeDocument/2006/relationships/image" Target="../media/image440.png"/><Relationship Id="rId205" Type="http://schemas.openxmlformats.org/officeDocument/2006/relationships/image" Target="../media/image447.png"/><Relationship Id="rId247" Type="http://schemas.openxmlformats.org/officeDocument/2006/relationships/image" Target="../media/image468.png"/><Relationship Id="rId107" Type="http://schemas.openxmlformats.org/officeDocument/2006/relationships/image" Target="../media/image398.png"/><Relationship Id="rId289" Type="http://schemas.openxmlformats.org/officeDocument/2006/relationships/image" Target="../media/image489.png"/><Relationship Id="rId11" Type="http://schemas.openxmlformats.org/officeDocument/2006/relationships/image" Target="../media/image350.png"/><Relationship Id="rId53" Type="http://schemas.openxmlformats.org/officeDocument/2006/relationships/image" Target="../media/image371.png"/><Relationship Id="rId149" Type="http://schemas.openxmlformats.org/officeDocument/2006/relationships/image" Target="../media/image419.png"/><Relationship Id="rId95" Type="http://schemas.openxmlformats.org/officeDocument/2006/relationships/image" Target="../media/image392.png"/><Relationship Id="rId160" Type="http://schemas.openxmlformats.org/officeDocument/2006/relationships/customXml" Target="../ink/ink439.xml"/><Relationship Id="rId216" Type="http://schemas.openxmlformats.org/officeDocument/2006/relationships/customXml" Target="../ink/ink467.xml"/><Relationship Id="rId258" Type="http://schemas.openxmlformats.org/officeDocument/2006/relationships/customXml" Target="../ink/ink488.xml"/><Relationship Id="rId22" Type="http://schemas.openxmlformats.org/officeDocument/2006/relationships/customXml" Target="../ink/ink370.xml"/><Relationship Id="rId64" Type="http://schemas.openxmlformats.org/officeDocument/2006/relationships/customXml" Target="../ink/ink391.xml"/><Relationship Id="rId118" Type="http://schemas.openxmlformats.org/officeDocument/2006/relationships/customXml" Target="../ink/ink418.xml"/><Relationship Id="rId171" Type="http://schemas.openxmlformats.org/officeDocument/2006/relationships/image" Target="../media/image430.png"/><Relationship Id="rId227" Type="http://schemas.openxmlformats.org/officeDocument/2006/relationships/image" Target="../media/image458.png"/><Relationship Id="rId269" Type="http://schemas.openxmlformats.org/officeDocument/2006/relationships/image" Target="../media/image479.png"/><Relationship Id="rId33" Type="http://schemas.openxmlformats.org/officeDocument/2006/relationships/image" Target="../media/image361.png"/><Relationship Id="rId129" Type="http://schemas.openxmlformats.org/officeDocument/2006/relationships/image" Target="../media/image409.png"/><Relationship Id="rId280" Type="http://schemas.openxmlformats.org/officeDocument/2006/relationships/customXml" Target="../ink/ink499.xml"/><Relationship Id="rId75" Type="http://schemas.openxmlformats.org/officeDocument/2006/relationships/image" Target="../media/image382.png"/><Relationship Id="rId140" Type="http://schemas.openxmlformats.org/officeDocument/2006/relationships/customXml" Target="../ink/ink429.xml"/><Relationship Id="rId182" Type="http://schemas.openxmlformats.org/officeDocument/2006/relationships/customXml" Target="../ink/ink450.xml"/><Relationship Id="rId6" Type="http://schemas.openxmlformats.org/officeDocument/2006/relationships/customXml" Target="../ink/ink362.xml"/><Relationship Id="rId238" Type="http://schemas.openxmlformats.org/officeDocument/2006/relationships/customXml" Target="../ink/ink478.xml"/><Relationship Id="rId291" Type="http://schemas.openxmlformats.org/officeDocument/2006/relationships/image" Target="../media/image490.png"/><Relationship Id="rId305" Type="http://schemas.openxmlformats.org/officeDocument/2006/relationships/image" Target="../media/image4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sz="4400"/>
            </a:br>
            <a:r>
              <a:rPr lang="en-US" sz="4400"/>
              <a:t>Diels-Alder: </a:t>
            </a:r>
            <a:r>
              <a:rPr lang="en-US" sz="4400" err="1"/>
              <a:t>Regiochemistry</a:t>
            </a:r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4/7/2023</a:t>
            </a:r>
          </a:p>
        </p:txBody>
      </p:sp>
    </p:spTree>
    <p:extLst>
      <p:ext uri="{BB962C8B-B14F-4D97-AF65-F5344CB8AC3E}">
        <p14:creationId xmlns:p14="http://schemas.microsoft.com/office/powerpoint/2010/main" val="148402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9290D-F58D-E2F2-0ED1-CB819E0AE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Electronics of Diels Alder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1EA635-C1A7-1D73-3321-87DC607769AB}"/>
              </a:ext>
            </a:extLst>
          </p:cNvPr>
          <p:cNvGrpSpPr/>
          <p:nvPr/>
        </p:nvGrpSpPr>
        <p:grpSpPr>
          <a:xfrm>
            <a:off x="393015" y="1119045"/>
            <a:ext cx="544320" cy="262800"/>
            <a:chOff x="883306" y="1106628"/>
            <a:chExt cx="544320" cy="2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953C509-B1F4-5D7C-9B7D-48AB21BB6C47}"/>
                    </a:ext>
                  </a:extLst>
                </p14:cNvPr>
                <p14:cNvContentPartPr/>
                <p14:nvPr/>
              </p14:nvContentPartPr>
              <p14:xfrm>
                <a:off x="883306" y="1106628"/>
                <a:ext cx="118440" cy="246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953C509-B1F4-5D7C-9B7D-48AB21BB6C4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4306" y="1097615"/>
                  <a:ext cx="136080" cy="2646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A258F2B-C579-25C4-C1E3-DCF42D0876B0}"/>
                    </a:ext>
                  </a:extLst>
                </p14:cNvPr>
                <p14:cNvContentPartPr/>
                <p14:nvPr/>
              </p14:nvContentPartPr>
              <p14:xfrm>
                <a:off x="1074826" y="1116708"/>
                <a:ext cx="352800" cy="252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A258F2B-C579-25C4-C1E3-DCF42D0876B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5826" y="1107708"/>
                  <a:ext cx="37044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81DEF0-FDC5-11E7-5E57-4E016EC3A1E0}"/>
              </a:ext>
            </a:extLst>
          </p:cNvPr>
          <p:cNvGrpSpPr/>
          <p:nvPr/>
        </p:nvGrpSpPr>
        <p:grpSpPr>
          <a:xfrm>
            <a:off x="1304535" y="1209045"/>
            <a:ext cx="390960" cy="129600"/>
            <a:chOff x="1794826" y="1196628"/>
            <a:chExt cx="390960" cy="1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27D044D-09C3-8B26-2CDF-EAF30289CF23}"/>
                    </a:ext>
                  </a:extLst>
                </p14:cNvPr>
                <p14:cNvContentPartPr/>
                <p14:nvPr/>
              </p14:nvContentPartPr>
              <p14:xfrm>
                <a:off x="1794826" y="1196628"/>
                <a:ext cx="92520" cy="129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27D044D-09C3-8B26-2CDF-EAF30289CF2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85861" y="1187628"/>
                  <a:ext cx="110092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CBDB536-9D3C-935F-34DD-3A2F2F41EF6D}"/>
                    </a:ext>
                  </a:extLst>
                </p14:cNvPr>
                <p14:cNvContentPartPr/>
                <p14:nvPr/>
              </p14:nvContentPartPr>
              <p14:xfrm>
                <a:off x="1914346" y="1200588"/>
                <a:ext cx="271440" cy="112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CBDB536-9D3C-935F-34DD-3A2F2F41EF6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05334" y="1191588"/>
                  <a:ext cx="289103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9991C9-C9A2-E76E-132C-E8D2D9678FA0}"/>
              </a:ext>
            </a:extLst>
          </p:cNvPr>
          <p:cNvGrpSpPr/>
          <p:nvPr/>
        </p:nvGrpSpPr>
        <p:grpSpPr>
          <a:xfrm>
            <a:off x="2037495" y="1134165"/>
            <a:ext cx="245160" cy="181800"/>
            <a:chOff x="2527786" y="1121748"/>
            <a:chExt cx="245160" cy="1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EE82FD0-C50B-7532-0573-AABC3E64D073}"/>
                    </a:ext>
                  </a:extLst>
                </p14:cNvPr>
                <p14:cNvContentPartPr/>
                <p14:nvPr/>
              </p14:nvContentPartPr>
              <p14:xfrm>
                <a:off x="2527786" y="1178268"/>
                <a:ext cx="140040" cy="125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EE82FD0-C50B-7532-0573-AABC3E64D07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18786" y="1169268"/>
                  <a:ext cx="157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64D4815-C935-E2E8-B922-F904BFC739CC}"/>
                    </a:ext>
                  </a:extLst>
                </p14:cNvPr>
                <p14:cNvContentPartPr/>
                <p14:nvPr/>
              </p14:nvContentPartPr>
              <p14:xfrm>
                <a:off x="2687986" y="1121748"/>
                <a:ext cx="84960" cy="12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64D4815-C935-E2E8-B922-F904BFC739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79024" y="1112748"/>
                  <a:ext cx="102526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41BE1EA-3601-9D41-73D5-F57D2800B3E8}"/>
              </a:ext>
            </a:extLst>
          </p:cNvPr>
          <p:cNvGrpSpPr/>
          <p:nvPr/>
        </p:nvGrpSpPr>
        <p:grpSpPr>
          <a:xfrm>
            <a:off x="2583615" y="1099965"/>
            <a:ext cx="456480" cy="186480"/>
            <a:chOff x="3073906" y="1087548"/>
            <a:chExt cx="456480" cy="1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85D0FC8-B9EC-1F85-F1D4-473F460896AB}"/>
                    </a:ext>
                  </a:extLst>
                </p14:cNvPr>
                <p14:cNvContentPartPr/>
                <p14:nvPr/>
              </p14:nvContentPartPr>
              <p14:xfrm>
                <a:off x="3073906" y="1156308"/>
                <a:ext cx="75240" cy="117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85D0FC8-B9EC-1F85-F1D4-473F460896A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64863" y="1147308"/>
                  <a:ext cx="92965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68E2819-C3FA-76B7-09A6-E8D7BD1447D5}"/>
                    </a:ext>
                  </a:extLst>
                </p14:cNvPr>
                <p14:cNvContentPartPr/>
                <p14:nvPr/>
              </p14:nvContentPartPr>
              <p14:xfrm>
                <a:off x="3199906" y="1188708"/>
                <a:ext cx="14400" cy="52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68E2819-C3FA-76B7-09A6-E8D7BD1447D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90906" y="1179708"/>
                  <a:ext cx="32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B4E142C-06E1-B415-155E-B8600DC69063}"/>
                    </a:ext>
                  </a:extLst>
                </p14:cNvPr>
                <p14:cNvContentPartPr/>
                <p14:nvPr/>
              </p14:nvContentPartPr>
              <p14:xfrm>
                <a:off x="3268306" y="1163508"/>
                <a:ext cx="87120" cy="97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B4E142C-06E1-B415-155E-B8600DC690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59306" y="1154541"/>
                  <a:ext cx="104760" cy="1151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26FFD90-68BA-E34D-4286-3232D6D610BD}"/>
                    </a:ext>
                  </a:extLst>
                </p14:cNvPr>
                <p14:cNvContentPartPr/>
                <p14:nvPr/>
              </p14:nvContentPartPr>
              <p14:xfrm>
                <a:off x="3377386" y="1087548"/>
                <a:ext cx="153000" cy="174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26FFD90-68BA-E34D-4286-3232D6D610B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68407" y="1078567"/>
                  <a:ext cx="170599" cy="1918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E1A6916-471B-D852-6794-B212DF73F78F}"/>
              </a:ext>
            </a:extLst>
          </p:cNvPr>
          <p:cNvGrpSpPr/>
          <p:nvPr/>
        </p:nvGrpSpPr>
        <p:grpSpPr>
          <a:xfrm>
            <a:off x="3257175" y="1097085"/>
            <a:ext cx="912600" cy="285840"/>
            <a:chOff x="3747466" y="1084668"/>
            <a:chExt cx="912600" cy="28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6B98A79-A3C0-5176-0768-FBACE759E902}"/>
                    </a:ext>
                  </a:extLst>
                </p14:cNvPr>
                <p14:cNvContentPartPr/>
                <p14:nvPr/>
              </p14:nvContentPartPr>
              <p14:xfrm>
                <a:off x="3747466" y="1170708"/>
                <a:ext cx="110880" cy="199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B98A79-A3C0-5176-0768-FBACE759E90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38466" y="1161692"/>
                  <a:ext cx="128520" cy="217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2CAA697-D55E-8B20-C741-84F76C5B529A}"/>
                    </a:ext>
                  </a:extLst>
                </p14:cNvPr>
                <p14:cNvContentPartPr/>
                <p14:nvPr/>
              </p14:nvContentPartPr>
              <p14:xfrm>
                <a:off x="3884266" y="1166388"/>
                <a:ext cx="84960" cy="86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2CAA697-D55E-8B20-C741-84F76C5B529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75228" y="1157388"/>
                  <a:ext cx="102675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2CFBA16-10C6-F164-8859-72C362E24891}"/>
                    </a:ext>
                  </a:extLst>
                </p14:cNvPr>
                <p14:cNvContentPartPr/>
                <p14:nvPr/>
              </p14:nvContentPartPr>
              <p14:xfrm>
                <a:off x="4016746" y="1150548"/>
                <a:ext cx="68400" cy="85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2CFBA16-10C6-F164-8859-72C362E2489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07698" y="1141548"/>
                  <a:ext cx="86133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84BC730-D348-82A9-185E-16CC54F47F97}"/>
                    </a:ext>
                  </a:extLst>
                </p14:cNvPr>
                <p14:cNvContentPartPr/>
                <p14:nvPr/>
              </p14:nvContentPartPr>
              <p14:xfrm>
                <a:off x="4129426" y="1088268"/>
                <a:ext cx="39240" cy="140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84BC730-D348-82A9-185E-16CC54F47F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20426" y="1079268"/>
                  <a:ext cx="56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6B06734-EA11-EBB5-C584-B3160C592732}"/>
                    </a:ext>
                  </a:extLst>
                </p14:cNvPr>
                <p14:cNvContentPartPr/>
                <p14:nvPr/>
              </p14:nvContentPartPr>
              <p14:xfrm>
                <a:off x="4108906" y="1132908"/>
                <a:ext cx="137160" cy="16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6B06734-EA11-EBB5-C584-B3160C59273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99906" y="1123908"/>
                  <a:ext cx="154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EA781FB-7D86-ABE9-CC51-30DD5D0C0635}"/>
                    </a:ext>
                  </a:extLst>
                </p14:cNvPr>
                <p14:cNvContentPartPr/>
                <p14:nvPr/>
              </p14:nvContentPartPr>
              <p14:xfrm>
                <a:off x="4304386" y="1115628"/>
                <a:ext cx="209520" cy="95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EA781FB-7D86-ABE9-CC51-30DD5D0C063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95386" y="1106628"/>
                  <a:ext cx="227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69E3AA3-205F-0569-35C7-654CE24B9CED}"/>
                    </a:ext>
                  </a:extLst>
                </p14:cNvPr>
                <p14:cNvContentPartPr/>
                <p14:nvPr/>
              </p14:nvContentPartPr>
              <p14:xfrm>
                <a:off x="4555666" y="1084668"/>
                <a:ext cx="104400" cy="126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69E3AA3-205F-0569-35C7-654CE24B9CE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46666" y="1075668"/>
                  <a:ext cx="12204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388EA3E-BCC1-A336-579D-19ABA8F3CA54}"/>
              </a:ext>
            </a:extLst>
          </p:cNvPr>
          <p:cNvGrpSpPr/>
          <p:nvPr/>
        </p:nvGrpSpPr>
        <p:grpSpPr>
          <a:xfrm>
            <a:off x="6032790" y="945525"/>
            <a:ext cx="396360" cy="237600"/>
            <a:chOff x="5402386" y="1639101"/>
            <a:chExt cx="396360" cy="23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EC90775-FB42-0F77-9F4E-26BE53CB043D}"/>
                    </a:ext>
                  </a:extLst>
                </p14:cNvPr>
                <p14:cNvContentPartPr/>
                <p14:nvPr/>
              </p14:nvContentPartPr>
              <p14:xfrm>
                <a:off x="5402386" y="1801821"/>
                <a:ext cx="124200" cy="74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EC90775-FB42-0F77-9F4E-26BE53CB043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93412" y="1792821"/>
                  <a:ext cx="141789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C0CE3EB-3B79-BD15-22D5-63176EB1788E}"/>
                    </a:ext>
                  </a:extLst>
                </p14:cNvPr>
                <p14:cNvContentPartPr/>
                <p14:nvPr/>
              </p14:nvContentPartPr>
              <p14:xfrm>
                <a:off x="5562946" y="1763661"/>
                <a:ext cx="123480" cy="82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C0CE3EB-3B79-BD15-22D5-63176EB1788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53946" y="1754661"/>
                  <a:ext cx="141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A3D8B56-B5BE-069C-1261-C62501B5E794}"/>
                    </a:ext>
                  </a:extLst>
                </p14:cNvPr>
                <p14:cNvContentPartPr/>
                <p14:nvPr/>
              </p14:nvContentPartPr>
              <p14:xfrm>
                <a:off x="5685346" y="1639101"/>
                <a:ext cx="113400" cy="217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A3D8B56-B5BE-069C-1261-C62501B5E79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76374" y="1630116"/>
                  <a:ext cx="130984" cy="23505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6329899-107F-7F62-D678-4F4493757599}"/>
              </a:ext>
            </a:extLst>
          </p:cNvPr>
          <p:cNvGrpSpPr/>
          <p:nvPr/>
        </p:nvGrpSpPr>
        <p:grpSpPr>
          <a:xfrm>
            <a:off x="6687442" y="1062456"/>
            <a:ext cx="445320" cy="143280"/>
            <a:chOff x="5460099" y="2365390"/>
            <a:chExt cx="445320" cy="14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42071E0-2B5C-17E4-B95A-10DF576E8F87}"/>
                    </a:ext>
                  </a:extLst>
                </p14:cNvPr>
                <p14:cNvContentPartPr/>
                <p14:nvPr/>
              </p14:nvContentPartPr>
              <p14:xfrm>
                <a:off x="5460099" y="2409670"/>
                <a:ext cx="78120" cy="99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42071E0-2B5C-17E4-B95A-10DF576E8F8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51099" y="2400670"/>
                  <a:ext cx="95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028B297-CEA3-A2D4-4139-981885936101}"/>
                    </a:ext>
                  </a:extLst>
                </p14:cNvPr>
                <p14:cNvContentPartPr/>
                <p14:nvPr/>
              </p14:nvContentPartPr>
              <p14:xfrm>
                <a:off x="5573859" y="2365390"/>
                <a:ext cx="331560" cy="120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028B297-CEA3-A2D4-4139-9818859361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64859" y="2356390"/>
                  <a:ext cx="34920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1CE8772-2AB9-FD52-09CB-72835FBB4A9B}"/>
              </a:ext>
            </a:extLst>
          </p:cNvPr>
          <p:cNvGrpSpPr/>
          <p:nvPr/>
        </p:nvGrpSpPr>
        <p:grpSpPr>
          <a:xfrm>
            <a:off x="7448842" y="1027176"/>
            <a:ext cx="207360" cy="152640"/>
            <a:chOff x="6221499" y="2330110"/>
            <a:chExt cx="20736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A80E0DD-7A61-3719-1E82-78EEFE52E232}"/>
                    </a:ext>
                  </a:extLst>
                </p14:cNvPr>
                <p14:cNvContentPartPr/>
                <p14:nvPr/>
              </p14:nvContentPartPr>
              <p14:xfrm>
                <a:off x="6221499" y="2393470"/>
                <a:ext cx="105120" cy="89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A80E0DD-7A61-3719-1E82-78EEFE52E23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12499" y="2384470"/>
                  <a:ext cx="122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ACA3477-AB93-0468-1744-6E1829106EE1}"/>
                    </a:ext>
                  </a:extLst>
                </p14:cNvPr>
                <p14:cNvContentPartPr/>
                <p14:nvPr/>
              </p14:nvContentPartPr>
              <p14:xfrm>
                <a:off x="6336339" y="2330110"/>
                <a:ext cx="92520" cy="6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ACA3477-AB93-0468-1744-6E1829106EE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27339" y="2321110"/>
                  <a:ext cx="11016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54B9B10-D29A-8E31-D573-4D98587B5529}"/>
              </a:ext>
            </a:extLst>
          </p:cNvPr>
          <p:cNvGrpSpPr/>
          <p:nvPr/>
        </p:nvGrpSpPr>
        <p:grpSpPr>
          <a:xfrm>
            <a:off x="10170984" y="880694"/>
            <a:ext cx="1530360" cy="371520"/>
            <a:chOff x="8903115" y="2144963"/>
            <a:chExt cx="1530360" cy="37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AA349D4-CA6E-1330-A855-DC0C55F4A07D}"/>
                    </a:ext>
                  </a:extLst>
                </p14:cNvPr>
                <p14:cNvContentPartPr/>
                <p14:nvPr/>
              </p14:nvContentPartPr>
              <p14:xfrm>
                <a:off x="8903115" y="2180603"/>
                <a:ext cx="58680" cy="332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AA349D4-CA6E-1330-A855-DC0C55F4A07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94059" y="2171593"/>
                  <a:ext cx="76429" cy="349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CCEFDAA-CEB8-44FB-7AEC-0358A6F62965}"/>
                    </a:ext>
                  </a:extLst>
                </p14:cNvPr>
                <p14:cNvContentPartPr/>
                <p14:nvPr/>
              </p14:nvContentPartPr>
              <p14:xfrm>
                <a:off x="9021195" y="2263403"/>
                <a:ext cx="77400" cy="162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CCEFDAA-CEB8-44FB-7AEC-0358A6F6296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12153" y="2254403"/>
                  <a:ext cx="95122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9426F06-B09C-1FC6-A1C0-5E764623DBDE}"/>
                    </a:ext>
                  </a:extLst>
                </p14:cNvPr>
                <p14:cNvContentPartPr/>
                <p14:nvPr/>
              </p14:nvContentPartPr>
              <p14:xfrm>
                <a:off x="9051435" y="2328923"/>
                <a:ext cx="56880" cy="20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9426F06-B09C-1FC6-A1C0-5E764623DBD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42435" y="2319923"/>
                  <a:ext cx="74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66BB8C0-BF68-7182-DD34-33E0916450AC}"/>
                    </a:ext>
                  </a:extLst>
                </p14:cNvPr>
                <p14:cNvContentPartPr/>
                <p14:nvPr/>
              </p14:nvContentPartPr>
              <p14:xfrm>
                <a:off x="9046755" y="2389043"/>
                <a:ext cx="96120" cy="284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66BB8C0-BF68-7182-DD34-33E0916450A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37755" y="2380043"/>
                  <a:ext cx="113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1901E95-B75A-28B0-AE5F-033C8A51749C}"/>
                    </a:ext>
                  </a:extLst>
                </p14:cNvPr>
                <p14:cNvContentPartPr/>
                <p14:nvPr/>
              </p14:nvContentPartPr>
              <p14:xfrm>
                <a:off x="9193275" y="2224163"/>
                <a:ext cx="19440" cy="195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1901E95-B75A-28B0-AE5F-033C8A51749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84275" y="2215163"/>
                  <a:ext cx="37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94E6C7C-01AB-F953-A887-AFE665F97B5F}"/>
                    </a:ext>
                  </a:extLst>
                </p14:cNvPr>
                <p14:cNvContentPartPr/>
                <p14:nvPr/>
              </p14:nvContentPartPr>
              <p14:xfrm>
                <a:off x="9264195" y="2326763"/>
                <a:ext cx="77400" cy="81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94E6C7C-01AB-F953-A887-AFE665F97B5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255195" y="2317763"/>
                  <a:ext cx="95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0272D63-111C-FD35-A1D0-A4519F450C24}"/>
                    </a:ext>
                  </a:extLst>
                </p14:cNvPr>
                <p14:cNvContentPartPr/>
                <p14:nvPr/>
              </p14:nvContentPartPr>
              <p14:xfrm>
                <a:off x="9377955" y="2327483"/>
                <a:ext cx="80280" cy="74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0272D63-111C-FD35-A1D0-A4519F450C2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68955" y="2318483"/>
                  <a:ext cx="97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02540E5-697D-6772-9A98-713E822D60C8}"/>
                    </a:ext>
                  </a:extLst>
                </p14:cNvPr>
                <p14:cNvContentPartPr/>
                <p14:nvPr/>
              </p14:nvContentPartPr>
              <p14:xfrm>
                <a:off x="9532395" y="2224883"/>
                <a:ext cx="12960" cy="182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02540E5-697D-6772-9A98-713E822D60C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23395" y="2215883"/>
                  <a:ext cx="30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164E3D0-0B48-B6A4-CBEC-960D8223D83B}"/>
                    </a:ext>
                  </a:extLst>
                </p14:cNvPr>
                <p14:cNvContentPartPr/>
                <p14:nvPr/>
              </p14:nvContentPartPr>
              <p14:xfrm>
                <a:off x="9508995" y="2311643"/>
                <a:ext cx="77400" cy="32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164E3D0-0B48-B6A4-CBEC-960D8223D83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99995" y="2302643"/>
                  <a:ext cx="95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DECB806-9675-2835-504F-F1E322749CF0}"/>
                    </a:ext>
                  </a:extLst>
                </p14:cNvPr>
                <p14:cNvContentPartPr/>
                <p14:nvPr/>
              </p14:nvContentPartPr>
              <p14:xfrm>
                <a:off x="9646155" y="2323523"/>
                <a:ext cx="58320" cy="79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DECB806-9675-2835-504F-F1E322749CF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37210" y="2314523"/>
                  <a:ext cx="75852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CFE8DD7-B7B9-886C-0B22-00B6C8D6DA5E}"/>
                    </a:ext>
                  </a:extLst>
                </p14:cNvPr>
                <p14:cNvContentPartPr/>
                <p14:nvPr/>
              </p14:nvContentPartPr>
              <p14:xfrm>
                <a:off x="9749835" y="2309123"/>
                <a:ext cx="60840" cy="982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CFE8DD7-B7B9-886C-0B22-00B6C8D6DA5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40835" y="2300123"/>
                  <a:ext cx="78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1BDD5EB-94C9-6D2B-4F41-E0180DFE8672}"/>
                    </a:ext>
                  </a:extLst>
                </p14:cNvPr>
                <p14:cNvContentPartPr/>
                <p14:nvPr/>
              </p14:nvContentPartPr>
              <p14:xfrm>
                <a:off x="9861795" y="2278523"/>
                <a:ext cx="94320" cy="174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1BDD5EB-94C9-6D2B-4F41-E0180DFE867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52795" y="2269542"/>
                  <a:ext cx="111960" cy="192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C8B5D0A-AF1F-6BF1-C306-FA7B261D54BF}"/>
                    </a:ext>
                  </a:extLst>
                </p14:cNvPr>
                <p14:cNvContentPartPr/>
                <p14:nvPr/>
              </p14:nvContentPartPr>
              <p14:xfrm>
                <a:off x="9998955" y="2242523"/>
                <a:ext cx="78120" cy="1411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C8B5D0A-AF1F-6BF1-C306-FA7B261D54B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89996" y="2233523"/>
                  <a:ext cx="95679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EF25A73-3F0C-61AA-4A48-A7A9300D185B}"/>
                    </a:ext>
                  </a:extLst>
                </p14:cNvPr>
                <p14:cNvContentPartPr/>
                <p14:nvPr/>
              </p14:nvContentPartPr>
              <p14:xfrm>
                <a:off x="10119555" y="2213723"/>
                <a:ext cx="3600" cy="1562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EF25A73-3F0C-61AA-4A48-A7A9300D185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10555" y="2204723"/>
                  <a:ext cx="21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B4533F7-F0C8-3601-7BBF-737152DC0BE0}"/>
                    </a:ext>
                  </a:extLst>
                </p14:cNvPr>
                <p14:cNvContentPartPr/>
                <p14:nvPr/>
              </p14:nvContentPartPr>
              <p14:xfrm>
                <a:off x="10155915" y="2214443"/>
                <a:ext cx="12240" cy="1576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B4533F7-F0C8-3601-7BBF-737152DC0BE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46915" y="2205422"/>
                  <a:ext cx="29880" cy="1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CE56B45-9C16-53B7-BF1A-1FA76C6FE563}"/>
                    </a:ext>
                  </a:extLst>
                </p14:cNvPr>
                <p14:cNvContentPartPr/>
                <p14:nvPr/>
              </p14:nvContentPartPr>
              <p14:xfrm>
                <a:off x="10229715" y="2302643"/>
                <a:ext cx="110160" cy="88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CE56B45-9C16-53B7-BF1A-1FA76C6FE56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20715" y="2293643"/>
                  <a:ext cx="127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EE45F19-57AA-C5D6-318E-00130689C3E1}"/>
                    </a:ext>
                  </a:extLst>
                </p14:cNvPr>
                <p14:cNvContentPartPr/>
                <p14:nvPr/>
              </p14:nvContentPartPr>
              <p14:xfrm>
                <a:off x="10329435" y="2144963"/>
                <a:ext cx="104040" cy="3715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EE45F19-57AA-C5D6-318E-00130689C3E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20435" y="2135963"/>
                  <a:ext cx="121680" cy="38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EF97A34-DCA5-4E9E-82B7-699A55DB9C16}"/>
              </a:ext>
            </a:extLst>
          </p:cNvPr>
          <p:cNvGrpSpPr/>
          <p:nvPr/>
        </p:nvGrpSpPr>
        <p:grpSpPr>
          <a:xfrm>
            <a:off x="7884802" y="936279"/>
            <a:ext cx="1065600" cy="265857"/>
            <a:chOff x="6657459" y="2239213"/>
            <a:chExt cx="1065600" cy="26585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F47A5B5-A3C0-D956-CC96-AA5A5479BCC5}"/>
                    </a:ext>
                  </a:extLst>
                </p14:cNvPr>
                <p14:cNvContentPartPr/>
                <p14:nvPr/>
              </p14:nvContentPartPr>
              <p14:xfrm>
                <a:off x="6657459" y="2287990"/>
                <a:ext cx="107640" cy="199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F47A5B5-A3C0-D956-CC96-AA5A5479BCC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48459" y="2278974"/>
                  <a:ext cx="125280" cy="216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610AA39-6147-195B-13AE-605AE485E7EB}"/>
                    </a:ext>
                  </a:extLst>
                </p14:cNvPr>
                <p14:cNvContentPartPr/>
                <p14:nvPr/>
              </p14:nvContentPartPr>
              <p14:xfrm>
                <a:off x="6797139" y="2393470"/>
                <a:ext cx="80280" cy="105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610AA39-6147-195B-13AE-605AE485E7E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88139" y="2384470"/>
                  <a:ext cx="97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D8CF233-8363-EA19-1667-2505743C24D4}"/>
                    </a:ext>
                  </a:extLst>
                </p14:cNvPr>
                <p14:cNvContentPartPr/>
                <p14:nvPr/>
              </p14:nvContentPartPr>
              <p14:xfrm>
                <a:off x="6932139" y="2272510"/>
                <a:ext cx="73440" cy="232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D8CF233-8363-EA19-1667-2505743C24D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23139" y="2263510"/>
                  <a:ext cx="910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3CE27B0-53A1-30B9-BFFB-B4D8E6A97065}"/>
                    </a:ext>
                  </a:extLst>
                </p14:cNvPr>
                <p14:cNvContentPartPr/>
                <p14:nvPr/>
              </p14:nvContentPartPr>
              <p14:xfrm>
                <a:off x="6934299" y="2390590"/>
                <a:ext cx="146160" cy="80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3CE27B0-53A1-30B9-BFFB-B4D8E6A9706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25299" y="2381630"/>
                  <a:ext cx="163800" cy="97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576BE8F-267A-CF5F-3212-C8D692F38E38}"/>
                    </a:ext>
                  </a:extLst>
                </p14:cNvPr>
                <p14:cNvContentPartPr/>
                <p14:nvPr/>
              </p14:nvContentPartPr>
              <p14:xfrm>
                <a:off x="7052379" y="2355670"/>
                <a:ext cx="164520" cy="122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576BE8F-267A-CF5F-3212-C8D692F38E3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043379" y="2346696"/>
                  <a:ext cx="182160" cy="139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DA5C7B6-FFDB-5F38-2E05-9AE197AE70E4}"/>
                    </a:ext>
                  </a:extLst>
                </p14:cNvPr>
                <p14:cNvContentPartPr/>
                <p14:nvPr/>
              </p14:nvContentPartPr>
              <p14:xfrm>
                <a:off x="7262259" y="2317510"/>
                <a:ext cx="27000" cy="1393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DA5C7B6-FFDB-5F38-2E05-9AE197AE70E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253377" y="2308533"/>
                  <a:ext cx="44408" cy="156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3D0FF9D-1D65-DA0A-66DA-DF7FCD49EB27}"/>
                    </a:ext>
                  </a:extLst>
                </p14:cNvPr>
                <p14:cNvContentPartPr/>
                <p14:nvPr/>
              </p14:nvContentPartPr>
              <p14:xfrm>
                <a:off x="7351179" y="2350270"/>
                <a:ext cx="69480" cy="121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3D0FF9D-1D65-DA0A-66DA-DF7FCD49EB2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42179" y="2341270"/>
                  <a:ext cx="87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F692195-C0FA-13E2-99B8-9443B76066F4}"/>
                    </a:ext>
                  </a:extLst>
                </p14:cNvPr>
                <p14:cNvContentPartPr/>
                <p14:nvPr/>
              </p14:nvContentPartPr>
              <p14:xfrm>
                <a:off x="7449819" y="2345230"/>
                <a:ext cx="109080" cy="1170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F692195-C0FA-13E2-99B8-9443B76066F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440849" y="2336258"/>
                  <a:ext cx="126662" cy="13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4A748BB-F9AF-FDBF-3C7F-50802EA1ACC6}"/>
                    </a:ext>
                  </a:extLst>
                </p14:cNvPr>
                <p14:cNvContentPartPr/>
                <p14:nvPr/>
              </p14:nvContentPartPr>
              <p14:xfrm>
                <a:off x="7584459" y="2327590"/>
                <a:ext cx="138600" cy="26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4A748BB-F9AF-FDBF-3C7F-50802EA1ACC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75482" y="2318710"/>
                  <a:ext cx="156194" cy="440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9E65FF9-74A1-58B9-4D89-9BEB502781B5}"/>
                    </a:ext>
                  </a:extLst>
                </p14:cNvPr>
                <p14:cNvContentPartPr/>
                <p14:nvPr/>
              </p14:nvContentPartPr>
              <p14:xfrm>
                <a:off x="7621369" y="2239213"/>
                <a:ext cx="12960" cy="2311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9E65FF9-74A1-58B9-4D89-9BEB502781B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12612" y="2230213"/>
                  <a:ext cx="30123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6F7013A-A852-11A5-352D-E232F184F8A7}"/>
              </a:ext>
            </a:extLst>
          </p:cNvPr>
          <p:cNvGrpSpPr/>
          <p:nvPr/>
        </p:nvGrpSpPr>
        <p:grpSpPr>
          <a:xfrm>
            <a:off x="9112952" y="929799"/>
            <a:ext cx="878040" cy="285480"/>
            <a:chOff x="7885609" y="2232733"/>
            <a:chExt cx="87804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1B7679A-3473-3FB9-0F9A-7520F7735BC2}"/>
                    </a:ext>
                  </a:extLst>
                </p14:cNvPr>
                <p14:cNvContentPartPr/>
                <p14:nvPr/>
              </p14:nvContentPartPr>
              <p14:xfrm>
                <a:off x="7885609" y="2324893"/>
                <a:ext cx="86760" cy="1933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1B7679A-3473-3FB9-0F9A-7520F7735BC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76609" y="2315893"/>
                  <a:ext cx="104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65694AB-EC6E-A289-09EA-EBCFFA57A4F7}"/>
                    </a:ext>
                  </a:extLst>
                </p14:cNvPr>
                <p14:cNvContentPartPr/>
                <p14:nvPr/>
              </p14:nvContentPartPr>
              <p14:xfrm>
                <a:off x="8012329" y="2355493"/>
                <a:ext cx="95760" cy="752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65694AB-EC6E-A289-09EA-EBCFFA57A4F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03329" y="2346493"/>
                  <a:ext cx="113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E6400B2-FCC3-BBF1-C9C4-700231982663}"/>
                    </a:ext>
                  </a:extLst>
                </p14:cNvPr>
                <p14:cNvContentPartPr/>
                <p14:nvPr/>
              </p14:nvContentPartPr>
              <p14:xfrm>
                <a:off x="8168209" y="2309053"/>
                <a:ext cx="66960" cy="975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E6400B2-FCC3-BBF1-C9C4-70023198266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59209" y="2300053"/>
                  <a:ext cx="84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215819D-9DFD-112A-419A-F25A3451025F}"/>
                    </a:ext>
                  </a:extLst>
                </p14:cNvPr>
                <p14:cNvContentPartPr/>
                <p14:nvPr/>
              </p14:nvContentPartPr>
              <p14:xfrm>
                <a:off x="8311489" y="2232733"/>
                <a:ext cx="16920" cy="1890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215819D-9DFD-112A-419A-F25A3451025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02489" y="2223733"/>
                  <a:ext cx="34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48371DB-CFBF-4676-F85B-341416D85723}"/>
                    </a:ext>
                  </a:extLst>
                </p14:cNvPr>
                <p14:cNvContentPartPr/>
                <p14:nvPr/>
              </p14:nvContentPartPr>
              <p14:xfrm>
                <a:off x="8278009" y="2304733"/>
                <a:ext cx="115560" cy="162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48371DB-CFBF-4676-F85B-341416D8572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69009" y="2295733"/>
                  <a:ext cx="133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69D56EC-4AD1-0C5D-3C60-811BAF18FB52}"/>
                    </a:ext>
                  </a:extLst>
                </p14:cNvPr>
                <p14:cNvContentPartPr/>
                <p14:nvPr/>
              </p14:nvContentPartPr>
              <p14:xfrm>
                <a:off x="8437489" y="2295013"/>
                <a:ext cx="103680" cy="110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69D56EC-4AD1-0C5D-3C60-811BAF18FB5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428489" y="2285983"/>
                  <a:ext cx="121320" cy="127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951850C-F4E0-3E17-CFB7-732FF54B3EE9}"/>
                    </a:ext>
                  </a:extLst>
                </p14:cNvPr>
                <p14:cNvContentPartPr/>
                <p14:nvPr/>
              </p14:nvContentPartPr>
              <p14:xfrm>
                <a:off x="8578969" y="2306173"/>
                <a:ext cx="86400" cy="1011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951850C-F4E0-3E17-CFB7-732FF54B3EE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69969" y="2297173"/>
                  <a:ext cx="104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44A0F06-E7AA-CDDA-BF65-6E23C6049849}"/>
                    </a:ext>
                  </a:extLst>
                </p14:cNvPr>
                <p14:cNvContentPartPr/>
                <p14:nvPr/>
              </p14:nvContentPartPr>
              <p14:xfrm>
                <a:off x="8676169" y="2280973"/>
                <a:ext cx="87480" cy="110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44A0F06-E7AA-CDDA-BF65-6E23C604984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67169" y="2271973"/>
                  <a:ext cx="10512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204F9CE-9CC8-BB6D-7450-47E2FBFEBE2E}"/>
              </a:ext>
            </a:extLst>
          </p:cNvPr>
          <p:cNvGrpSpPr/>
          <p:nvPr/>
        </p:nvGrpSpPr>
        <p:grpSpPr>
          <a:xfrm>
            <a:off x="4427158" y="929976"/>
            <a:ext cx="1325520" cy="311400"/>
            <a:chOff x="4917449" y="917559"/>
            <a:chExt cx="1325520" cy="3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BFD78E4-C4DE-04E6-1099-93E3470D1206}"/>
                    </a:ext>
                  </a:extLst>
                </p14:cNvPr>
                <p14:cNvContentPartPr/>
                <p14:nvPr/>
              </p14:nvContentPartPr>
              <p14:xfrm>
                <a:off x="4917449" y="940959"/>
                <a:ext cx="73440" cy="2880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BFD78E4-C4DE-04E6-1099-93E3470D120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08449" y="931959"/>
                  <a:ext cx="910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E245A50-FC44-B80E-7D4C-086684F04AF8}"/>
                    </a:ext>
                  </a:extLst>
                </p14:cNvPr>
                <p14:cNvContentPartPr/>
                <p14:nvPr/>
              </p14:nvContentPartPr>
              <p14:xfrm>
                <a:off x="5035889" y="1014759"/>
                <a:ext cx="79920" cy="1350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E245A50-FC44-B80E-7D4C-086684F04AF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26848" y="1005759"/>
                  <a:ext cx="97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550CC9D-AC8B-EBFF-2CB7-9931985A664D}"/>
                    </a:ext>
                  </a:extLst>
                </p14:cNvPr>
                <p14:cNvContentPartPr/>
                <p14:nvPr/>
              </p14:nvContentPartPr>
              <p14:xfrm>
                <a:off x="5150729" y="1079559"/>
                <a:ext cx="90360" cy="680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550CC9D-AC8B-EBFF-2CB7-9931985A664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41729" y="1070606"/>
                  <a:ext cx="108000" cy="85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9F44D50-F27E-F2BF-49B4-5BD2ECD8F818}"/>
                    </a:ext>
                  </a:extLst>
                </p14:cNvPr>
                <p14:cNvContentPartPr/>
                <p14:nvPr/>
              </p14:nvContentPartPr>
              <p14:xfrm>
                <a:off x="5284649" y="1062279"/>
                <a:ext cx="65520" cy="835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9F44D50-F27E-F2BF-49B4-5BD2ECD8F81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75649" y="1053279"/>
                  <a:ext cx="83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EBFFEAA-A412-1559-C8F8-3311CCA7BE48}"/>
                    </a:ext>
                  </a:extLst>
                </p14:cNvPr>
                <p14:cNvContentPartPr/>
                <p14:nvPr/>
              </p14:nvContentPartPr>
              <p14:xfrm>
                <a:off x="5380049" y="1000359"/>
                <a:ext cx="33840" cy="1436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EBFFEAA-A412-1559-C8F8-3311CCA7BE4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71049" y="991359"/>
                  <a:ext cx="51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6B86AE4-0BF9-7746-C0E6-FC3B6547252B}"/>
                    </a:ext>
                  </a:extLst>
                </p14:cNvPr>
                <p14:cNvContentPartPr/>
                <p14:nvPr/>
              </p14:nvContentPartPr>
              <p14:xfrm>
                <a:off x="5457089" y="1065879"/>
                <a:ext cx="87480" cy="799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6B86AE4-0BF9-7746-C0E6-FC3B6547252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48089" y="1056879"/>
                  <a:ext cx="105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7709126-FB95-AD1D-148B-D7F3A1E67D19}"/>
                    </a:ext>
                  </a:extLst>
                </p14:cNvPr>
                <p14:cNvContentPartPr/>
                <p14:nvPr/>
              </p14:nvContentPartPr>
              <p14:xfrm>
                <a:off x="5587409" y="1077399"/>
                <a:ext cx="65160" cy="802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7709126-FB95-AD1D-148B-D7F3A1E67D1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78458" y="1068439"/>
                  <a:ext cx="82703" cy="97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5F77741-78FD-1030-1262-8FA3591274EA}"/>
                    </a:ext>
                  </a:extLst>
                </p14:cNvPr>
                <p14:cNvContentPartPr/>
                <p14:nvPr/>
              </p14:nvContentPartPr>
              <p14:xfrm>
                <a:off x="5701889" y="1056519"/>
                <a:ext cx="52920" cy="1627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5F77741-78FD-1030-1262-8FA3591274E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92889" y="1047519"/>
                  <a:ext cx="70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E2A2826-893B-45E5-4651-869ABC91A8DC}"/>
                    </a:ext>
                  </a:extLst>
                </p14:cNvPr>
                <p14:cNvContentPartPr/>
                <p14:nvPr/>
              </p14:nvContentPartPr>
              <p14:xfrm>
                <a:off x="5790809" y="998919"/>
                <a:ext cx="93600" cy="1414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E2A2826-893B-45E5-4651-869ABC91A8D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81774" y="989919"/>
                  <a:ext cx="111308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0FF32AC-CAF9-775C-28C5-37D625A897CB}"/>
                    </a:ext>
                  </a:extLst>
                </p14:cNvPr>
                <p14:cNvContentPartPr/>
                <p14:nvPr/>
              </p14:nvContentPartPr>
              <p14:xfrm>
                <a:off x="5910329" y="1006119"/>
                <a:ext cx="15840" cy="1234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0FF32AC-CAF9-775C-28C5-37D625A897C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901329" y="997093"/>
                  <a:ext cx="33480" cy="1411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041EF52-BFCF-7D1A-ACDF-65F4C1156620}"/>
                    </a:ext>
                  </a:extLst>
                </p14:cNvPr>
                <p14:cNvContentPartPr/>
                <p14:nvPr/>
              </p14:nvContentPartPr>
              <p14:xfrm>
                <a:off x="5976569" y="970119"/>
                <a:ext cx="11160" cy="1706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041EF52-BFCF-7D1A-ACDF-65F4C115662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67269" y="961119"/>
                  <a:ext cx="29388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424FCF5-6521-CEB8-65D3-84D27D49B95B}"/>
                    </a:ext>
                  </a:extLst>
                </p14:cNvPr>
                <p14:cNvContentPartPr/>
                <p14:nvPr/>
              </p14:nvContentPartPr>
              <p14:xfrm>
                <a:off x="6039929" y="1059759"/>
                <a:ext cx="78480" cy="925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424FCF5-6521-CEB8-65D3-84D27D49B95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30929" y="1050794"/>
                  <a:ext cx="96120" cy="1100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A3F731E-2E68-FBD8-ED17-96F677EFFE9F}"/>
                    </a:ext>
                  </a:extLst>
                </p14:cNvPr>
                <p14:cNvContentPartPr/>
                <p14:nvPr/>
              </p14:nvContentPartPr>
              <p14:xfrm>
                <a:off x="6143249" y="917559"/>
                <a:ext cx="99720" cy="2901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A3F731E-2E68-FBD8-ED17-96F677EFFE9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134249" y="908570"/>
                  <a:ext cx="117360" cy="30777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DB07841-B430-6D12-4F34-8FD27ADFD9C0}"/>
              </a:ext>
            </a:extLst>
          </p:cNvPr>
          <p:cNvGrpSpPr/>
          <p:nvPr/>
        </p:nvGrpSpPr>
        <p:grpSpPr>
          <a:xfrm>
            <a:off x="4050778" y="3542832"/>
            <a:ext cx="989640" cy="1491480"/>
            <a:chOff x="5724235" y="3768369"/>
            <a:chExt cx="989640" cy="149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A471245-B79D-6039-DE47-830A390561B7}"/>
                    </a:ext>
                  </a:extLst>
                </p14:cNvPr>
                <p14:cNvContentPartPr/>
                <p14:nvPr/>
              </p14:nvContentPartPr>
              <p14:xfrm>
                <a:off x="5729995" y="3768369"/>
                <a:ext cx="321120" cy="303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A471245-B79D-6039-DE47-830A390561B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20995" y="3759369"/>
                  <a:ext cx="3387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DE0BE44-B47E-1433-7889-62D7ADBB307C}"/>
                    </a:ext>
                  </a:extLst>
                </p14:cNvPr>
                <p14:cNvContentPartPr/>
                <p14:nvPr/>
              </p14:nvContentPartPr>
              <p14:xfrm>
                <a:off x="5724235" y="4065369"/>
                <a:ext cx="9360" cy="4640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DE0BE44-B47E-1433-7889-62D7ADBB307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15235" y="4056369"/>
                  <a:ext cx="270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B367D4F-AA4C-A95F-0078-D19E41D00199}"/>
                    </a:ext>
                  </a:extLst>
                </p14:cNvPr>
                <p14:cNvContentPartPr/>
                <p14:nvPr/>
              </p14:nvContentPartPr>
              <p14:xfrm>
                <a:off x="5729275" y="4534809"/>
                <a:ext cx="480960" cy="170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B367D4F-AA4C-A95F-0078-D19E41D0019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20268" y="4525809"/>
                  <a:ext cx="498613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594C0E6-19D8-1F14-E214-EB1362B1626B}"/>
                    </a:ext>
                  </a:extLst>
                </p14:cNvPr>
                <p14:cNvContentPartPr/>
                <p14:nvPr/>
              </p14:nvContentPartPr>
              <p14:xfrm>
                <a:off x="5839795" y="3854049"/>
                <a:ext cx="222480" cy="233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594C0E6-19D8-1F14-E214-EB1362B1626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30780" y="3845049"/>
                  <a:ext cx="240149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3FFC328-FC3F-904B-7F9A-952B5EF4A45F}"/>
                    </a:ext>
                  </a:extLst>
                </p14:cNvPr>
                <p14:cNvContentPartPr/>
                <p14:nvPr/>
              </p14:nvContentPartPr>
              <p14:xfrm>
                <a:off x="5804875" y="4481529"/>
                <a:ext cx="439200" cy="149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3FFC328-FC3F-904B-7F9A-952B5EF4A45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95882" y="4472529"/>
                  <a:ext cx="456826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C7B73D1-3D10-CA06-6435-EC505620FD61}"/>
                    </a:ext>
                  </a:extLst>
                </p14:cNvPr>
                <p14:cNvContentPartPr/>
                <p14:nvPr/>
              </p14:nvContentPartPr>
              <p14:xfrm>
                <a:off x="6233635" y="4613649"/>
                <a:ext cx="10800" cy="355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C7B73D1-3D10-CA06-6435-EC505620FD6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24635" y="4604649"/>
                  <a:ext cx="284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BE6A9EE-26CB-77E7-EDCE-3164417BE6C5}"/>
                    </a:ext>
                  </a:extLst>
                </p14:cNvPr>
                <p14:cNvContentPartPr/>
                <p14:nvPr/>
              </p14:nvContentPartPr>
              <p14:xfrm>
                <a:off x="6227155" y="5037729"/>
                <a:ext cx="82440" cy="119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BE6A9EE-26CB-77E7-EDCE-3164417BE6C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218155" y="5028729"/>
                  <a:ext cx="100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5B49DFC-2792-2E82-8F8A-330C0DDCF7AB}"/>
                    </a:ext>
                  </a:extLst>
                </p14:cNvPr>
                <p14:cNvContentPartPr/>
                <p14:nvPr/>
              </p14:nvContentPartPr>
              <p14:xfrm>
                <a:off x="6356035" y="5028369"/>
                <a:ext cx="76320" cy="132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5B49DFC-2792-2E82-8F8A-330C0DDCF7A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47035" y="5019369"/>
                  <a:ext cx="93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C658FEC-0952-2E2B-079A-139882A25FBF}"/>
                    </a:ext>
                  </a:extLst>
                </p14:cNvPr>
                <p14:cNvContentPartPr/>
                <p14:nvPr/>
              </p14:nvContentPartPr>
              <p14:xfrm>
                <a:off x="6480595" y="5014689"/>
                <a:ext cx="12960" cy="147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C658FEC-0952-2E2B-079A-139882A25FB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71595" y="5005689"/>
                  <a:ext cx="30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68F2B4D-5BCB-F5F8-F2A9-CEFEF7AD6F9C}"/>
                    </a:ext>
                  </a:extLst>
                </p14:cNvPr>
                <p14:cNvContentPartPr/>
                <p14:nvPr/>
              </p14:nvContentPartPr>
              <p14:xfrm>
                <a:off x="6536395" y="5010369"/>
                <a:ext cx="33120" cy="176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68F2B4D-5BCB-F5F8-F2A9-CEFEF7AD6F9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27395" y="5001351"/>
                  <a:ext cx="50760" cy="1940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2187C2B-452E-1CDB-9C11-027038AA63F1}"/>
                    </a:ext>
                  </a:extLst>
                </p14:cNvPr>
                <p14:cNvContentPartPr/>
                <p14:nvPr/>
              </p14:nvContentPartPr>
              <p14:xfrm>
                <a:off x="6501835" y="5093889"/>
                <a:ext cx="67320" cy="17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2187C2B-452E-1CDB-9C11-027038AA63F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92787" y="5084889"/>
                  <a:ext cx="85055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D8FA3DA-6EF2-1FC4-BB57-83046C808EFE}"/>
                    </a:ext>
                  </a:extLst>
                </p14:cNvPr>
                <p14:cNvContentPartPr/>
                <p14:nvPr/>
              </p14:nvContentPartPr>
              <p14:xfrm>
                <a:off x="6637915" y="5134929"/>
                <a:ext cx="75960" cy="1249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D8FA3DA-6EF2-1FC4-BB57-83046C808EF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28915" y="5125903"/>
                  <a:ext cx="93600" cy="1426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740B04B-CD02-470A-70D1-C257D5A735B6}"/>
              </a:ext>
            </a:extLst>
          </p:cNvPr>
          <p:cNvGrpSpPr/>
          <p:nvPr/>
        </p:nvGrpSpPr>
        <p:grpSpPr>
          <a:xfrm>
            <a:off x="5633698" y="3938472"/>
            <a:ext cx="167400" cy="216000"/>
            <a:chOff x="7307155" y="4164009"/>
            <a:chExt cx="16740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D750532-93C1-BA5A-BE9E-BFDC2E1319AF}"/>
                    </a:ext>
                  </a:extLst>
                </p14:cNvPr>
                <p14:cNvContentPartPr/>
                <p14:nvPr/>
              </p14:nvContentPartPr>
              <p14:xfrm>
                <a:off x="7357915" y="4164009"/>
                <a:ext cx="14040" cy="2160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D750532-93C1-BA5A-BE9E-BFDC2E1319A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48915" y="4155009"/>
                  <a:ext cx="31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D00DDF6-288A-B8DA-2003-B2828CCA7379}"/>
                    </a:ext>
                  </a:extLst>
                </p14:cNvPr>
                <p14:cNvContentPartPr/>
                <p14:nvPr/>
              </p14:nvContentPartPr>
              <p14:xfrm>
                <a:off x="7307155" y="4268049"/>
                <a:ext cx="167400" cy="15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D00DDF6-288A-B8DA-2003-B2828CCA737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98155" y="4259249"/>
                  <a:ext cx="185040" cy="330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4F30E12-F684-7B17-58FA-22ED89987077}"/>
              </a:ext>
            </a:extLst>
          </p:cNvPr>
          <p:cNvGrpSpPr/>
          <p:nvPr/>
        </p:nvGrpSpPr>
        <p:grpSpPr>
          <a:xfrm>
            <a:off x="6319858" y="3770352"/>
            <a:ext cx="585720" cy="733680"/>
            <a:chOff x="7993315" y="3995889"/>
            <a:chExt cx="585720" cy="73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0F08C36-345A-A062-83EB-34E59F33613F}"/>
                    </a:ext>
                  </a:extLst>
                </p14:cNvPr>
                <p14:cNvContentPartPr/>
                <p14:nvPr/>
              </p14:nvContentPartPr>
              <p14:xfrm>
                <a:off x="7993315" y="4007409"/>
                <a:ext cx="26640" cy="3654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0F08C36-345A-A062-83EB-34E59F33613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84315" y="3998409"/>
                  <a:ext cx="442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B1E042C-B471-4C62-86EB-CE28D5D5D8A1}"/>
                    </a:ext>
                  </a:extLst>
                </p14:cNvPr>
                <p14:cNvContentPartPr/>
                <p14:nvPr/>
              </p14:nvContentPartPr>
              <p14:xfrm>
                <a:off x="8113915" y="3995889"/>
                <a:ext cx="46800" cy="412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B1E042C-B471-4C62-86EB-CE28D5D5D8A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04915" y="3986889"/>
                  <a:ext cx="644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FA0C6F5-6506-8087-AD9D-2C516682A4B0}"/>
                    </a:ext>
                  </a:extLst>
                </p14:cNvPr>
                <p14:cNvContentPartPr/>
                <p14:nvPr/>
              </p14:nvContentPartPr>
              <p14:xfrm>
                <a:off x="8010595" y="4331769"/>
                <a:ext cx="11880" cy="1026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FA0C6F5-6506-8087-AD9D-2C516682A4B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01595" y="4322769"/>
                  <a:ext cx="29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E86C59E-62C9-BA30-6866-91A0508AC5CC}"/>
                    </a:ext>
                  </a:extLst>
                </p14:cNvPr>
                <p14:cNvContentPartPr/>
                <p14:nvPr/>
              </p14:nvContentPartPr>
              <p14:xfrm>
                <a:off x="8017075" y="4422849"/>
                <a:ext cx="399600" cy="216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E86C59E-62C9-BA30-6866-91A0508AC5C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008075" y="4413849"/>
                  <a:ext cx="4172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5844CA4-27E9-5DFD-2485-7EEB77E9B98F}"/>
                    </a:ext>
                  </a:extLst>
                </p14:cNvPr>
                <p14:cNvContentPartPr/>
                <p14:nvPr/>
              </p14:nvContentPartPr>
              <p14:xfrm>
                <a:off x="8483995" y="4590969"/>
                <a:ext cx="95040" cy="1386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5844CA4-27E9-5DFD-2485-7EEB77E9B98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474995" y="4581992"/>
                  <a:ext cx="112680" cy="15619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A4AD1CE-41DF-9AC6-C31F-CF93864CC3C9}"/>
                  </a:ext>
                </a:extLst>
              </p14:cNvPr>
              <p14:cNvContentPartPr/>
              <p14:nvPr/>
            </p14:nvContentPartPr>
            <p14:xfrm>
              <a:off x="6979738" y="4339872"/>
              <a:ext cx="136440" cy="1753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A4AD1CE-41DF-9AC6-C31F-CF93864CC3C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970714" y="4330853"/>
                <a:ext cx="154127" cy="192996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3462BE7-FCB5-C16D-EAA0-2F21541F4B3A}"/>
              </a:ext>
            </a:extLst>
          </p:cNvPr>
          <p:cNvGrpSpPr/>
          <p:nvPr/>
        </p:nvGrpSpPr>
        <p:grpSpPr>
          <a:xfrm>
            <a:off x="5627655" y="5391230"/>
            <a:ext cx="520200" cy="1200960"/>
            <a:chOff x="5724235" y="3768369"/>
            <a:chExt cx="520200" cy="12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5FA449F-9D15-8354-40EC-B8CDCDCB8605}"/>
                    </a:ext>
                  </a:extLst>
                </p14:cNvPr>
                <p14:cNvContentPartPr/>
                <p14:nvPr/>
              </p14:nvContentPartPr>
              <p14:xfrm>
                <a:off x="5729995" y="3768369"/>
                <a:ext cx="321120" cy="3034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5FA449F-9D15-8354-40EC-B8CDCDCB860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20995" y="3759369"/>
                  <a:ext cx="3387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4DC6B39-D7FC-6546-ED30-EC1AF5F15C12}"/>
                    </a:ext>
                  </a:extLst>
                </p14:cNvPr>
                <p14:cNvContentPartPr/>
                <p14:nvPr/>
              </p14:nvContentPartPr>
              <p14:xfrm>
                <a:off x="5724235" y="4065369"/>
                <a:ext cx="9360" cy="4640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4DC6B39-D7FC-6546-ED30-EC1AF5F15C1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15235" y="4056369"/>
                  <a:ext cx="270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451E573-1ACE-4CA2-3380-96EABD0B11F5}"/>
                    </a:ext>
                  </a:extLst>
                </p14:cNvPr>
                <p14:cNvContentPartPr/>
                <p14:nvPr/>
              </p14:nvContentPartPr>
              <p14:xfrm>
                <a:off x="5729275" y="4534809"/>
                <a:ext cx="480960" cy="1702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451E573-1ACE-4CA2-3380-96EABD0B11F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20268" y="4525809"/>
                  <a:ext cx="498613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A803F26-2F74-18A6-223E-D2A705B1C832}"/>
                    </a:ext>
                  </a:extLst>
                </p14:cNvPr>
                <p14:cNvContentPartPr/>
                <p14:nvPr/>
              </p14:nvContentPartPr>
              <p14:xfrm>
                <a:off x="5839795" y="3854049"/>
                <a:ext cx="222480" cy="233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A803F26-2F74-18A6-223E-D2A705B1C83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30780" y="3845049"/>
                  <a:ext cx="240149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7884B15-6DDA-9DB6-F30D-E421FDA3819E}"/>
                    </a:ext>
                  </a:extLst>
                </p14:cNvPr>
                <p14:cNvContentPartPr/>
                <p14:nvPr/>
              </p14:nvContentPartPr>
              <p14:xfrm>
                <a:off x="5804875" y="4481529"/>
                <a:ext cx="439200" cy="1490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7884B15-6DDA-9DB6-F30D-E421FDA3819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95882" y="4472529"/>
                  <a:ext cx="456826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55B56DF-7EE1-3A72-37A3-FC12A94F927D}"/>
                    </a:ext>
                  </a:extLst>
                </p14:cNvPr>
                <p14:cNvContentPartPr/>
                <p14:nvPr/>
              </p14:nvContentPartPr>
              <p14:xfrm>
                <a:off x="6233635" y="4613649"/>
                <a:ext cx="10800" cy="3556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55B56DF-7EE1-3A72-37A3-FC12A94F927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24635" y="4604649"/>
                  <a:ext cx="28440" cy="37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59EDD00-47EF-6D40-E151-6CE47E1255ED}"/>
              </a:ext>
            </a:extLst>
          </p:cNvPr>
          <p:cNvGrpSpPr/>
          <p:nvPr/>
        </p:nvGrpSpPr>
        <p:grpSpPr>
          <a:xfrm>
            <a:off x="7210575" y="5786870"/>
            <a:ext cx="167400" cy="216000"/>
            <a:chOff x="7307155" y="4164009"/>
            <a:chExt cx="16740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CA5DC81-C093-B139-E675-97908D8D6684}"/>
                    </a:ext>
                  </a:extLst>
                </p14:cNvPr>
                <p14:cNvContentPartPr/>
                <p14:nvPr/>
              </p14:nvContentPartPr>
              <p14:xfrm>
                <a:off x="7357915" y="4164009"/>
                <a:ext cx="14040" cy="2160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CA5DC81-C093-B139-E675-97908D8D668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48915" y="4155009"/>
                  <a:ext cx="31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DD230E7-3D9C-8CAB-6686-A59735CEC259}"/>
                    </a:ext>
                  </a:extLst>
                </p14:cNvPr>
                <p14:cNvContentPartPr/>
                <p14:nvPr/>
              </p14:nvContentPartPr>
              <p14:xfrm>
                <a:off x="7307155" y="4268049"/>
                <a:ext cx="167400" cy="158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DD230E7-3D9C-8CAB-6686-A59735CEC25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98155" y="4259249"/>
                  <a:ext cx="185040" cy="330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DF7C2AD-04F1-315F-D022-DB42EAC041F8}"/>
              </a:ext>
            </a:extLst>
          </p:cNvPr>
          <p:cNvGrpSpPr/>
          <p:nvPr/>
        </p:nvGrpSpPr>
        <p:grpSpPr>
          <a:xfrm>
            <a:off x="7896735" y="5618750"/>
            <a:ext cx="585720" cy="733680"/>
            <a:chOff x="7993315" y="3995889"/>
            <a:chExt cx="585720" cy="73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4CD0EB0-8EE2-2552-79A9-6BD5166F1792}"/>
                    </a:ext>
                  </a:extLst>
                </p14:cNvPr>
                <p14:cNvContentPartPr/>
                <p14:nvPr/>
              </p14:nvContentPartPr>
              <p14:xfrm>
                <a:off x="7993315" y="4007409"/>
                <a:ext cx="26640" cy="3654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4CD0EB0-8EE2-2552-79A9-6BD5166F179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84315" y="3998409"/>
                  <a:ext cx="442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9A217F4-1B36-3EC4-67BB-DF7C0F1B10AC}"/>
                    </a:ext>
                  </a:extLst>
                </p14:cNvPr>
                <p14:cNvContentPartPr/>
                <p14:nvPr/>
              </p14:nvContentPartPr>
              <p14:xfrm>
                <a:off x="8113915" y="3995889"/>
                <a:ext cx="46800" cy="4129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9A217F4-1B36-3EC4-67BB-DF7C0F1B10A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04915" y="3986889"/>
                  <a:ext cx="644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D81BB17-872D-B265-6AFE-527390BF80B8}"/>
                    </a:ext>
                  </a:extLst>
                </p14:cNvPr>
                <p14:cNvContentPartPr/>
                <p14:nvPr/>
              </p14:nvContentPartPr>
              <p14:xfrm>
                <a:off x="8010595" y="4331769"/>
                <a:ext cx="11880" cy="1026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D81BB17-872D-B265-6AFE-527390BF80B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01595" y="4322769"/>
                  <a:ext cx="29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BBCC840-5B7B-70ED-0443-5A0ADD1E5F3D}"/>
                    </a:ext>
                  </a:extLst>
                </p14:cNvPr>
                <p14:cNvContentPartPr/>
                <p14:nvPr/>
              </p14:nvContentPartPr>
              <p14:xfrm>
                <a:off x="8017075" y="4422849"/>
                <a:ext cx="399600" cy="216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BBCC840-5B7B-70ED-0443-5A0ADD1E5F3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008075" y="4413849"/>
                  <a:ext cx="4172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E88AFA6-375C-48F7-5BC2-BF50A86AA089}"/>
                    </a:ext>
                  </a:extLst>
                </p14:cNvPr>
                <p14:cNvContentPartPr/>
                <p14:nvPr/>
              </p14:nvContentPartPr>
              <p14:xfrm>
                <a:off x="8483995" y="4590969"/>
                <a:ext cx="95040" cy="1386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E88AFA6-375C-48F7-5BC2-BF50A86AA08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474995" y="4581992"/>
                  <a:ext cx="112680" cy="15619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1A6BB309-DFBF-8B5F-D8A6-32F544C1CFA1}"/>
                  </a:ext>
                </a:extLst>
              </p14:cNvPr>
              <p14:cNvContentPartPr/>
              <p14:nvPr/>
            </p14:nvContentPartPr>
            <p14:xfrm>
              <a:off x="8556615" y="6188270"/>
              <a:ext cx="136440" cy="17532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1A6BB309-DFBF-8B5F-D8A6-32F544C1CFA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547591" y="6179251"/>
                <a:ext cx="154127" cy="192996"/>
              </a:xfrm>
              <a:prstGeom prst="rect">
                <a:avLst/>
              </a:prstGeom>
            </p:spPr>
          </p:pic>
        </mc:Fallback>
      </mc:AlternateContent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1CCE9D6-6F0D-5704-2E12-E4710BF903FC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3CF3EF-F79C-79F2-BB0A-102A8E0109AC}"/>
              </a:ext>
            </a:extLst>
          </p:cNvPr>
          <p:cNvGrpSpPr/>
          <p:nvPr/>
        </p:nvGrpSpPr>
        <p:grpSpPr>
          <a:xfrm>
            <a:off x="6117752" y="6619232"/>
            <a:ext cx="444960" cy="235800"/>
            <a:chOff x="6117752" y="6619232"/>
            <a:chExt cx="44496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F451EE7-ADFB-9E2F-2594-02D14D6FDD7C}"/>
                    </a:ext>
                  </a:extLst>
                </p14:cNvPr>
                <p14:cNvContentPartPr/>
                <p14:nvPr/>
              </p14:nvContentPartPr>
              <p14:xfrm>
                <a:off x="6117752" y="6664952"/>
                <a:ext cx="115200" cy="117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F451EE7-ADFB-9E2F-2594-02D14D6FDD7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08752" y="6655952"/>
                  <a:ext cx="132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D2DFC27-208A-23A9-8228-9E36A838DEC4}"/>
                    </a:ext>
                  </a:extLst>
                </p14:cNvPr>
                <p14:cNvContentPartPr/>
                <p14:nvPr/>
              </p14:nvContentPartPr>
              <p14:xfrm>
                <a:off x="6281912" y="6644432"/>
                <a:ext cx="23400" cy="150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D2DFC27-208A-23A9-8228-9E36A838DEC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72912" y="6635432"/>
                  <a:ext cx="41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9969E6B-610B-88FF-CD4A-AF9393BA0569}"/>
                    </a:ext>
                  </a:extLst>
                </p14:cNvPr>
                <p14:cNvContentPartPr/>
                <p14:nvPr/>
              </p14:nvContentPartPr>
              <p14:xfrm>
                <a:off x="6351752" y="6619232"/>
                <a:ext cx="37080" cy="150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9969E6B-610B-88FF-CD4A-AF9393BA056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42752" y="6610232"/>
                  <a:ext cx="54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4446DCC-2600-0EA8-A977-18F6B27CC6D3}"/>
                    </a:ext>
                  </a:extLst>
                </p14:cNvPr>
                <p14:cNvContentPartPr/>
                <p14:nvPr/>
              </p14:nvContentPartPr>
              <p14:xfrm>
                <a:off x="6308912" y="6708512"/>
                <a:ext cx="72360" cy="19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4446DCC-2600-0EA8-A977-18F6B27CC6D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99912" y="6699512"/>
                  <a:ext cx="90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8CAE447-B285-D3E0-D915-E99C159343D8}"/>
                    </a:ext>
                  </a:extLst>
                </p14:cNvPr>
                <p14:cNvContentPartPr/>
                <p14:nvPr/>
              </p14:nvContentPartPr>
              <p14:xfrm>
                <a:off x="6467672" y="6733352"/>
                <a:ext cx="95040" cy="121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8CAE447-B285-D3E0-D915-E99C159343D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58706" y="6724352"/>
                  <a:ext cx="112613" cy="13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E4F051D-0048-7016-7D81-64AABC482AA2}"/>
                  </a:ext>
                </a:extLst>
              </p14:cNvPr>
              <p14:cNvContentPartPr/>
              <p14:nvPr/>
            </p14:nvContentPartPr>
            <p14:xfrm>
              <a:off x="9041672" y="5783312"/>
              <a:ext cx="982800" cy="208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E4F051D-0048-7016-7D81-64AABC482AA2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032672" y="5774312"/>
                <a:ext cx="10004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9625B69-2E61-996A-587E-A0DB47F54983}"/>
                  </a:ext>
                </a:extLst>
              </p14:cNvPr>
              <p14:cNvContentPartPr/>
              <p14:nvPr/>
            </p14:nvContentPartPr>
            <p14:xfrm>
              <a:off x="8211512" y="4119392"/>
              <a:ext cx="1141200" cy="2455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9625B69-2E61-996A-587E-A0DB47F5498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202512" y="4110392"/>
                <a:ext cx="1158840" cy="2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839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01920-58B3-9B74-5658-DC7F035C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Regiochemistry</a:t>
            </a:r>
            <a:r>
              <a:rPr lang="en-US"/>
              <a:t> of Diels-Alder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4CD8B8-79EF-3955-D43F-70BFB2537A5B}"/>
              </a:ext>
            </a:extLst>
          </p:cNvPr>
          <p:cNvGrpSpPr/>
          <p:nvPr/>
        </p:nvGrpSpPr>
        <p:grpSpPr>
          <a:xfrm>
            <a:off x="436390" y="1558615"/>
            <a:ext cx="847440" cy="1895400"/>
            <a:chOff x="436390" y="1558615"/>
            <a:chExt cx="847440" cy="189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65B421F-2FE1-4C1D-5EAF-05A03679D99A}"/>
                    </a:ext>
                  </a:extLst>
                </p14:cNvPr>
                <p14:cNvContentPartPr/>
                <p14:nvPr/>
              </p14:nvContentPartPr>
              <p14:xfrm>
                <a:off x="436390" y="1558615"/>
                <a:ext cx="433440" cy="379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65B421F-2FE1-4C1D-5EAF-05A03679D99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7390" y="1549615"/>
                  <a:ext cx="4510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40D7735-4D62-D151-53A4-C8389E22B47A}"/>
                    </a:ext>
                  </a:extLst>
                </p14:cNvPr>
                <p14:cNvContentPartPr/>
                <p14:nvPr/>
              </p14:nvContentPartPr>
              <p14:xfrm>
                <a:off x="443950" y="1953535"/>
                <a:ext cx="29880" cy="525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40D7735-4D62-D151-53A4-C8389E22B47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4950" y="1944535"/>
                  <a:ext cx="4752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1254F28-1445-87F7-58BD-2D638F7080F2}"/>
                    </a:ext>
                  </a:extLst>
                </p14:cNvPr>
                <p14:cNvContentPartPr/>
                <p14:nvPr/>
              </p14:nvContentPartPr>
              <p14:xfrm>
                <a:off x="460870" y="2474815"/>
                <a:ext cx="601920" cy="244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1254F28-1445-87F7-58BD-2D638F7080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1870" y="2465815"/>
                  <a:ext cx="6195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E498D31-5CB9-8569-A54A-9B2D40A4333A}"/>
                    </a:ext>
                  </a:extLst>
                </p14:cNvPr>
                <p14:cNvContentPartPr/>
                <p14:nvPr/>
              </p14:nvContentPartPr>
              <p14:xfrm>
                <a:off x="528190" y="1724935"/>
                <a:ext cx="330120" cy="279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E498D31-5CB9-8569-A54A-9B2D40A4333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9190" y="1715935"/>
                  <a:ext cx="3477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B1952BF-8973-1015-B775-365838976224}"/>
                    </a:ext>
                  </a:extLst>
                </p14:cNvPr>
                <p14:cNvContentPartPr/>
                <p14:nvPr/>
              </p14:nvContentPartPr>
              <p14:xfrm>
                <a:off x="573550" y="2386255"/>
                <a:ext cx="489960" cy="194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B1952BF-8973-1015-B775-36583897622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4550" y="2377255"/>
                  <a:ext cx="507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011F06E-0A62-EAAF-D7C2-3436404DADF8}"/>
                    </a:ext>
                  </a:extLst>
                </p14:cNvPr>
                <p14:cNvContentPartPr/>
                <p14:nvPr/>
              </p14:nvContentPartPr>
              <p14:xfrm>
                <a:off x="1051990" y="2603335"/>
                <a:ext cx="74520" cy="542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011F06E-0A62-EAAF-D7C2-3436404DADF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2990" y="2594329"/>
                  <a:ext cx="92160" cy="559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032E9FD-9EF0-8F2A-752F-1DE9503CB441}"/>
                    </a:ext>
                  </a:extLst>
                </p14:cNvPr>
                <p14:cNvContentPartPr/>
                <p14:nvPr/>
              </p14:nvContentPartPr>
              <p14:xfrm>
                <a:off x="1071070" y="3257455"/>
                <a:ext cx="212760" cy="196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032E9FD-9EF0-8F2A-752F-1DE9503CB44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2070" y="3248455"/>
                  <a:ext cx="230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5EE643F-2337-54A2-B602-9CF118BA8162}"/>
                    </a:ext>
                  </a:extLst>
                </p14:cNvPr>
                <p14:cNvContentPartPr/>
                <p14:nvPr/>
              </p14:nvContentPartPr>
              <p14:xfrm>
                <a:off x="1109950" y="3370495"/>
                <a:ext cx="149400" cy="21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5EE643F-2337-54A2-B602-9CF118BA816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0928" y="3361342"/>
                  <a:ext cx="167083" cy="3953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C774AE-55CC-B52A-539B-E73182F7B5D9}"/>
              </a:ext>
            </a:extLst>
          </p:cNvPr>
          <p:cNvGrpSpPr/>
          <p:nvPr/>
        </p:nvGrpSpPr>
        <p:grpSpPr>
          <a:xfrm>
            <a:off x="1945150" y="2010055"/>
            <a:ext cx="262080" cy="306360"/>
            <a:chOff x="1945150" y="2010055"/>
            <a:chExt cx="26208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DF38753-3144-F76B-1EDE-311FF0B34843}"/>
                    </a:ext>
                  </a:extLst>
                </p14:cNvPr>
                <p14:cNvContentPartPr/>
                <p14:nvPr/>
              </p14:nvContentPartPr>
              <p14:xfrm>
                <a:off x="2030830" y="2010055"/>
                <a:ext cx="43920" cy="306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DF38753-3144-F76B-1EDE-311FF0B348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21830" y="2001055"/>
                  <a:ext cx="615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D2EAD17-8D85-07EB-FC55-ED46BA4B6986}"/>
                    </a:ext>
                  </a:extLst>
                </p14:cNvPr>
                <p14:cNvContentPartPr/>
                <p14:nvPr/>
              </p14:nvContentPartPr>
              <p14:xfrm>
                <a:off x="1945150" y="2132815"/>
                <a:ext cx="262080" cy="42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D2EAD17-8D85-07EB-FC55-ED46BA4B69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36150" y="2123815"/>
                  <a:ext cx="2797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050F1F-2672-8E02-7FFC-2765D881D934}"/>
              </a:ext>
            </a:extLst>
          </p:cNvPr>
          <p:cNvGrpSpPr/>
          <p:nvPr/>
        </p:nvGrpSpPr>
        <p:grpSpPr>
          <a:xfrm>
            <a:off x="2940550" y="1855255"/>
            <a:ext cx="491760" cy="721800"/>
            <a:chOff x="2940550" y="1855255"/>
            <a:chExt cx="491760" cy="72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E02CDAC-3BFA-4537-76FA-3A4E1A54085F}"/>
                    </a:ext>
                  </a:extLst>
                </p14:cNvPr>
                <p14:cNvContentPartPr/>
                <p14:nvPr/>
              </p14:nvContentPartPr>
              <p14:xfrm>
                <a:off x="2940550" y="1863175"/>
                <a:ext cx="67320" cy="555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E02CDAC-3BFA-4537-76FA-3A4E1A54085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31550" y="1854181"/>
                  <a:ext cx="84960" cy="5727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3CF06D2-30F0-AA27-1897-CD1498D06742}"/>
                    </a:ext>
                  </a:extLst>
                </p14:cNvPr>
                <p14:cNvContentPartPr/>
                <p14:nvPr/>
              </p14:nvContentPartPr>
              <p14:xfrm>
                <a:off x="3088510" y="1855255"/>
                <a:ext cx="58320" cy="573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3CF06D2-30F0-AA27-1897-CD1498D0674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79454" y="1846255"/>
                  <a:ext cx="7607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E98598F-A4B8-65C9-8025-71F27D7DA0BA}"/>
                    </a:ext>
                  </a:extLst>
                </p14:cNvPr>
                <p14:cNvContentPartPr/>
                <p14:nvPr/>
              </p14:nvContentPartPr>
              <p14:xfrm>
                <a:off x="3004990" y="2371855"/>
                <a:ext cx="427320" cy="205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E98598F-A4B8-65C9-8025-71F27D7DA0B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95990" y="2362855"/>
                  <a:ext cx="444960" cy="22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A874982-C8DB-F81F-C1A8-FE5633E9CF6E}"/>
                  </a:ext>
                </a:extLst>
              </p14:cNvPr>
              <p14:cNvContentPartPr/>
              <p14:nvPr/>
            </p14:nvContentPartPr>
            <p14:xfrm>
              <a:off x="3622750" y="2466535"/>
              <a:ext cx="211320" cy="2912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A874982-C8DB-F81F-C1A8-FE5633E9CF6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13750" y="2457535"/>
                <a:ext cx="2289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8CBE984-739D-1DBC-0FB5-890FC25A3B28}"/>
                  </a:ext>
                </a:extLst>
              </p14:cNvPr>
              <p14:cNvContentPartPr/>
              <p14:nvPr/>
            </p14:nvContentPartPr>
            <p14:xfrm>
              <a:off x="4716526" y="1943308"/>
              <a:ext cx="1770480" cy="3855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8CBE984-739D-1DBC-0FB5-890FC25A3B2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07526" y="1934308"/>
                <a:ext cx="1788120" cy="40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7207347B-FC5A-B32F-8E18-52C7A4676C79}"/>
              </a:ext>
            </a:extLst>
          </p:cNvPr>
          <p:cNvGrpSpPr/>
          <p:nvPr/>
        </p:nvGrpSpPr>
        <p:grpSpPr>
          <a:xfrm>
            <a:off x="640870" y="4391800"/>
            <a:ext cx="918000" cy="2118240"/>
            <a:chOff x="640870" y="4391800"/>
            <a:chExt cx="918000" cy="211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56D4FF1-72DB-0FF1-CC39-A26E07DE44F8}"/>
                    </a:ext>
                  </a:extLst>
                </p14:cNvPr>
                <p14:cNvContentPartPr/>
                <p14:nvPr/>
              </p14:nvContentPartPr>
              <p14:xfrm>
                <a:off x="640870" y="4391800"/>
                <a:ext cx="444600" cy="320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56D4FF1-72DB-0FF1-CC39-A26E07DE44F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1863" y="4382800"/>
                  <a:ext cx="462254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0A3A42C-4AD5-82FF-DFAE-391EC3E97EA2}"/>
                    </a:ext>
                  </a:extLst>
                </p14:cNvPr>
                <p14:cNvContentPartPr/>
                <p14:nvPr/>
              </p14:nvContentPartPr>
              <p14:xfrm>
                <a:off x="684430" y="4446520"/>
                <a:ext cx="487080" cy="357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0A3A42C-4AD5-82FF-DFAE-391EC3E97EA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5437" y="4437520"/>
                  <a:ext cx="504707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B32744A-1C1F-24A0-D6F9-624AC7F746FD}"/>
                    </a:ext>
                  </a:extLst>
                </p14:cNvPr>
                <p14:cNvContentPartPr/>
                <p14:nvPr/>
              </p14:nvContentPartPr>
              <p14:xfrm>
                <a:off x="653110" y="4706080"/>
                <a:ext cx="86400" cy="730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B32744A-1C1F-24A0-D6F9-624AC7F746F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4110" y="4697084"/>
                  <a:ext cx="104040" cy="747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E4A081-D6ED-A124-895A-EA3D62724CE8}"/>
                    </a:ext>
                  </a:extLst>
                </p14:cNvPr>
                <p14:cNvContentPartPr/>
                <p14:nvPr/>
              </p14:nvContentPartPr>
              <p14:xfrm>
                <a:off x="729070" y="5421040"/>
                <a:ext cx="643680" cy="297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E4A081-D6ED-A124-895A-EA3D62724C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0065" y="5412040"/>
                  <a:ext cx="66133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49A00C4-B377-6E97-6D03-1A53846A95E7}"/>
                    </a:ext>
                  </a:extLst>
                </p14:cNvPr>
                <p14:cNvContentPartPr/>
                <p14:nvPr/>
              </p14:nvContentPartPr>
              <p14:xfrm>
                <a:off x="854350" y="5345440"/>
                <a:ext cx="551520" cy="275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49A00C4-B377-6E97-6D03-1A53846A95E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5350" y="5336452"/>
                  <a:ext cx="569160" cy="293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51942CD-0000-629E-1683-B4457AC6AB5D}"/>
                    </a:ext>
                  </a:extLst>
                </p14:cNvPr>
                <p14:cNvContentPartPr/>
                <p14:nvPr/>
              </p14:nvContentPartPr>
              <p14:xfrm>
                <a:off x="1368070" y="5600320"/>
                <a:ext cx="30600" cy="572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51942CD-0000-629E-1683-B4457AC6AB5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59070" y="5591320"/>
                  <a:ext cx="4824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94611C2-4074-8F45-C4A6-905E560C97AD}"/>
                    </a:ext>
                  </a:extLst>
                </p14:cNvPr>
                <p14:cNvContentPartPr/>
                <p14:nvPr/>
              </p14:nvContentPartPr>
              <p14:xfrm>
                <a:off x="1278430" y="6278560"/>
                <a:ext cx="280440" cy="231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94611C2-4074-8F45-C4A6-905E560C97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69430" y="6269560"/>
                  <a:ext cx="298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BC7B67A-252F-9F85-2744-44819CF34D1E}"/>
                    </a:ext>
                  </a:extLst>
                </p14:cNvPr>
                <p14:cNvContentPartPr/>
                <p14:nvPr/>
              </p14:nvContentPartPr>
              <p14:xfrm>
                <a:off x="1362670" y="6384040"/>
                <a:ext cx="138960" cy="19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BC7B67A-252F-9F85-2744-44819CF34D1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53670" y="6375040"/>
                  <a:ext cx="1566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7D0EE3-E349-F378-8C55-E31AB3B86981}"/>
              </a:ext>
            </a:extLst>
          </p:cNvPr>
          <p:cNvGrpSpPr/>
          <p:nvPr/>
        </p:nvGrpSpPr>
        <p:grpSpPr>
          <a:xfrm>
            <a:off x="3163030" y="4407640"/>
            <a:ext cx="803880" cy="1073160"/>
            <a:chOff x="3163030" y="4407640"/>
            <a:chExt cx="803880" cy="107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7B4B102-E812-E4AE-4556-2EBE92094740}"/>
                    </a:ext>
                  </a:extLst>
                </p14:cNvPr>
                <p14:cNvContentPartPr/>
                <p14:nvPr/>
              </p14:nvContentPartPr>
              <p14:xfrm>
                <a:off x="3163030" y="4854400"/>
                <a:ext cx="45000" cy="626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7B4B102-E812-E4AE-4556-2EBE9209474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54101" y="4845400"/>
                  <a:ext cx="6250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76AE1C9-E00C-D9E6-A973-F3F63C2AF37C}"/>
                    </a:ext>
                  </a:extLst>
                </p14:cNvPr>
                <p14:cNvContentPartPr/>
                <p14:nvPr/>
              </p14:nvContentPartPr>
              <p14:xfrm>
                <a:off x="3343390" y="4876720"/>
                <a:ext cx="61920" cy="547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76AE1C9-E00C-D9E6-A973-F3F63C2AF37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34390" y="4867720"/>
                  <a:ext cx="7956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08242FC-9432-2359-0943-2CC420589A23}"/>
                    </a:ext>
                  </a:extLst>
                </p14:cNvPr>
                <p14:cNvContentPartPr/>
                <p14:nvPr/>
              </p14:nvContentPartPr>
              <p14:xfrm>
                <a:off x="3163390" y="4642720"/>
                <a:ext cx="356760" cy="191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08242FC-9432-2359-0943-2CC420589A2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54390" y="4633720"/>
                  <a:ext cx="374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F8A5976-A839-F8D9-CE37-2EF8F2941969}"/>
                    </a:ext>
                  </a:extLst>
                </p14:cNvPr>
                <p14:cNvContentPartPr/>
                <p14:nvPr/>
              </p14:nvContentPartPr>
              <p14:xfrm>
                <a:off x="3712750" y="4407640"/>
                <a:ext cx="254160" cy="356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F8A5976-A839-F8D9-CE37-2EF8F294196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03750" y="4398631"/>
                  <a:ext cx="271800" cy="3740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4388214-DE0D-C3AC-F0B2-2C95B82C2F56}"/>
              </a:ext>
            </a:extLst>
          </p:cNvPr>
          <p:cNvGrpSpPr/>
          <p:nvPr/>
        </p:nvGrpSpPr>
        <p:grpSpPr>
          <a:xfrm>
            <a:off x="2112190" y="4905880"/>
            <a:ext cx="217080" cy="346680"/>
            <a:chOff x="2112190" y="4905880"/>
            <a:chExt cx="217080" cy="34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A1CC321-2611-74E8-A8C9-B27552C5050E}"/>
                    </a:ext>
                  </a:extLst>
                </p14:cNvPr>
                <p14:cNvContentPartPr/>
                <p14:nvPr/>
              </p14:nvContentPartPr>
              <p14:xfrm>
                <a:off x="2218030" y="4905880"/>
                <a:ext cx="39240" cy="346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A1CC321-2611-74E8-A8C9-B27552C5050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09030" y="4896880"/>
                  <a:ext cx="568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949AEEB-50EF-0485-B2C1-2AF7638DE892}"/>
                    </a:ext>
                  </a:extLst>
                </p14:cNvPr>
                <p14:cNvContentPartPr/>
                <p14:nvPr/>
              </p14:nvContentPartPr>
              <p14:xfrm>
                <a:off x="2112190" y="5087320"/>
                <a:ext cx="217080" cy="40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949AEEB-50EF-0485-B2C1-2AF7638DE89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03190" y="5078400"/>
                  <a:ext cx="234720" cy="5780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D4374C4-A87C-A6EB-A6BF-293ABD1CBD4C}"/>
                  </a:ext>
                </a:extLst>
              </p14:cNvPr>
              <p14:cNvContentPartPr/>
              <p14:nvPr/>
            </p14:nvContentPartPr>
            <p14:xfrm>
              <a:off x="4808230" y="4858720"/>
              <a:ext cx="1677240" cy="3020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D4374C4-A87C-A6EB-A6BF-293ABD1CBD4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99230" y="4849720"/>
                <a:ext cx="1694880" cy="3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750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01920-58B3-9B74-5658-DC7F035C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86" y="-445563"/>
            <a:ext cx="11353800" cy="1325563"/>
          </a:xfrm>
        </p:spPr>
        <p:txBody>
          <a:bodyPr>
            <a:normAutofit/>
          </a:bodyPr>
          <a:lstStyle/>
          <a:p>
            <a:r>
              <a:rPr lang="en-US" sz="2400" err="1"/>
              <a:t>Regiochemistry</a:t>
            </a:r>
            <a:r>
              <a:rPr lang="en-US" sz="2400"/>
              <a:t> of Diels-Alder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1AFED0-2ED6-9096-FF28-77D623857FDE}"/>
              </a:ext>
            </a:extLst>
          </p:cNvPr>
          <p:cNvGrpSpPr/>
          <p:nvPr/>
        </p:nvGrpSpPr>
        <p:grpSpPr>
          <a:xfrm>
            <a:off x="540671" y="824136"/>
            <a:ext cx="1019880" cy="1769040"/>
            <a:chOff x="474291" y="1145341"/>
            <a:chExt cx="1019880" cy="176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92D8464-8F25-7B77-AB7D-5C89587987D3}"/>
                    </a:ext>
                  </a:extLst>
                </p14:cNvPr>
                <p14:cNvContentPartPr/>
                <p14:nvPr/>
              </p14:nvContentPartPr>
              <p14:xfrm>
                <a:off x="474291" y="1145341"/>
                <a:ext cx="312120" cy="280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92D8464-8F25-7B77-AB7D-5C89587987D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5291" y="1136341"/>
                  <a:ext cx="329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5C4E47E-5771-C3DD-6333-67EA0BAF34E1}"/>
                    </a:ext>
                  </a:extLst>
                </p14:cNvPr>
                <p14:cNvContentPartPr/>
                <p14:nvPr/>
              </p14:nvContentPartPr>
              <p14:xfrm>
                <a:off x="518571" y="1240741"/>
                <a:ext cx="342720" cy="282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5C4E47E-5771-C3DD-6333-67EA0BAF34E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9571" y="1231741"/>
                  <a:ext cx="3603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02E1D81-9DE7-BB94-4573-3DDEAF370670}"/>
                    </a:ext>
                  </a:extLst>
                </p14:cNvPr>
                <p14:cNvContentPartPr/>
                <p14:nvPr/>
              </p14:nvContentPartPr>
              <p14:xfrm>
                <a:off x="486531" y="1420021"/>
                <a:ext cx="6840" cy="542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02E1D81-9DE7-BB94-4573-3DDEAF3706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7531" y="1411027"/>
                  <a:ext cx="24480" cy="5597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DA39983-4F39-264C-F731-EB4F8BAC5DCD}"/>
                    </a:ext>
                  </a:extLst>
                </p14:cNvPr>
                <p14:cNvContentPartPr/>
                <p14:nvPr/>
              </p14:nvContentPartPr>
              <p14:xfrm>
                <a:off x="478971" y="1947781"/>
                <a:ext cx="448560" cy="227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DA39983-4F39-264C-F731-EB4F8BAC5DC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9971" y="1938781"/>
                  <a:ext cx="466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2F1497B-2D0E-6868-D9E6-4165F5640B14}"/>
                    </a:ext>
                  </a:extLst>
                </p14:cNvPr>
                <p14:cNvContentPartPr/>
                <p14:nvPr/>
              </p14:nvContentPartPr>
              <p14:xfrm>
                <a:off x="565011" y="1904941"/>
                <a:ext cx="347760" cy="183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2F1497B-2D0E-6868-D9E6-4165F5640B1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6020" y="1895941"/>
                  <a:ext cx="365382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5BAE7AB-1FEF-8EE5-4E9C-71D2736C89F9}"/>
                    </a:ext>
                  </a:extLst>
                </p14:cNvPr>
                <p14:cNvContentPartPr/>
                <p14:nvPr/>
              </p14:nvContentPartPr>
              <p14:xfrm>
                <a:off x="910251" y="2083501"/>
                <a:ext cx="30240" cy="459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5BAE7AB-1FEF-8EE5-4E9C-71D2736C89F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1357" y="2074501"/>
                  <a:ext cx="47672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2490F15-CC95-B961-D8C5-2EB8C95CF00F}"/>
                    </a:ext>
                  </a:extLst>
                </p14:cNvPr>
                <p14:cNvContentPartPr/>
                <p14:nvPr/>
              </p14:nvContentPartPr>
              <p14:xfrm>
                <a:off x="902691" y="2665621"/>
                <a:ext cx="104040" cy="127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2490F15-CC95-B961-D8C5-2EB8C95CF00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93691" y="2656621"/>
                  <a:ext cx="121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4A429CD-3AC0-2438-C094-ADE5721E8681}"/>
                    </a:ext>
                  </a:extLst>
                </p14:cNvPr>
                <p14:cNvContentPartPr/>
                <p14:nvPr/>
              </p14:nvContentPartPr>
              <p14:xfrm>
                <a:off x="1046331" y="2671381"/>
                <a:ext cx="120960" cy="125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4A429CD-3AC0-2438-C094-ADE5721E868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37358" y="2662407"/>
                  <a:ext cx="138548" cy="143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5E006E1-D440-E4DB-F02C-0470E39F256D}"/>
                    </a:ext>
                  </a:extLst>
                </p14:cNvPr>
                <p14:cNvContentPartPr/>
                <p14:nvPr/>
              </p14:nvContentPartPr>
              <p14:xfrm>
                <a:off x="1209771" y="2654461"/>
                <a:ext cx="27000" cy="169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5E006E1-D440-E4DB-F02C-0470E39F256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00649" y="2645461"/>
                  <a:ext cx="44878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134DE46-C851-2921-4140-29A7E587421B}"/>
                    </a:ext>
                  </a:extLst>
                </p14:cNvPr>
                <p14:cNvContentPartPr/>
                <p14:nvPr/>
              </p14:nvContentPartPr>
              <p14:xfrm>
                <a:off x="1234971" y="2626021"/>
                <a:ext cx="96840" cy="188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134DE46-C851-2921-4140-29A7E587421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25937" y="2617021"/>
                  <a:ext cx="114546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A4B5491-33D4-6D0D-9486-B2498B25EB36}"/>
                    </a:ext>
                  </a:extLst>
                </p14:cNvPr>
                <p14:cNvContentPartPr/>
                <p14:nvPr/>
              </p14:nvContentPartPr>
              <p14:xfrm>
                <a:off x="1385091" y="2743021"/>
                <a:ext cx="109080" cy="171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A4B5491-33D4-6D0D-9486-B2498B25EB3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76061" y="2734021"/>
                  <a:ext cx="126778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22C041-68D6-D3F4-E3D2-935E961E007B}"/>
              </a:ext>
            </a:extLst>
          </p:cNvPr>
          <p:cNvGrpSpPr/>
          <p:nvPr/>
        </p:nvGrpSpPr>
        <p:grpSpPr>
          <a:xfrm>
            <a:off x="1903991" y="1232016"/>
            <a:ext cx="238680" cy="264240"/>
            <a:chOff x="1837611" y="1553221"/>
            <a:chExt cx="23868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2D1FB48-1E99-ACA1-31CB-86F01780791F}"/>
                    </a:ext>
                  </a:extLst>
                </p14:cNvPr>
                <p14:cNvContentPartPr/>
                <p14:nvPr/>
              </p14:nvContentPartPr>
              <p14:xfrm>
                <a:off x="1914651" y="1553221"/>
                <a:ext cx="33840" cy="264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2D1FB48-1E99-ACA1-31CB-86F01780791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05651" y="1544221"/>
                  <a:ext cx="51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CBE0A7-05C3-8029-C2FB-58535BD492FE}"/>
                    </a:ext>
                  </a:extLst>
                </p14:cNvPr>
                <p14:cNvContentPartPr/>
                <p14:nvPr/>
              </p14:nvContentPartPr>
              <p14:xfrm>
                <a:off x="1837611" y="1653661"/>
                <a:ext cx="238680" cy="53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CBE0A7-05C3-8029-C2FB-58535BD492F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28611" y="1644661"/>
                  <a:ext cx="25632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745EEE1-F4F7-0874-196D-4E4A95B4E052}"/>
              </a:ext>
            </a:extLst>
          </p:cNvPr>
          <p:cNvGrpSpPr/>
          <p:nvPr/>
        </p:nvGrpSpPr>
        <p:grpSpPr>
          <a:xfrm>
            <a:off x="2800031" y="467736"/>
            <a:ext cx="1578960" cy="1162800"/>
            <a:chOff x="2733651" y="788941"/>
            <a:chExt cx="1578960" cy="11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E8E86A3-0675-23C9-B35F-3CE0107B2C92}"/>
                    </a:ext>
                  </a:extLst>
                </p14:cNvPr>
                <p14:cNvContentPartPr/>
                <p14:nvPr/>
              </p14:nvContentPartPr>
              <p14:xfrm>
                <a:off x="2733651" y="1462501"/>
                <a:ext cx="39960" cy="450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E8E86A3-0675-23C9-B35F-3CE0107B2C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24651" y="1453501"/>
                  <a:ext cx="576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B2A8712-494B-21AF-D2B9-04BCA8BCB48A}"/>
                    </a:ext>
                  </a:extLst>
                </p14:cNvPr>
                <p14:cNvContentPartPr/>
                <p14:nvPr/>
              </p14:nvContentPartPr>
              <p14:xfrm>
                <a:off x="2858211" y="1485901"/>
                <a:ext cx="56520" cy="465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B2A8712-494B-21AF-D2B9-04BCA8BCB48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49153" y="1476901"/>
                  <a:ext cx="74273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4E7A874-B55D-7431-CE67-F2E2D16F305D}"/>
                    </a:ext>
                  </a:extLst>
                </p14:cNvPr>
                <p14:cNvContentPartPr/>
                <p14:nvPr/>
              </p14:nvContentPartPr>
              <p14:xfrm>
                <a:off x="2737611" y="1265221"/>
                <a:ext cx="452880" cy="254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4E7A874-B55D-7431-CE67-F2E2D16F30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28611" y="1256221"/>
                  <a:ext cx="4705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CAB0600-0828-91E3-CC14-59A799CE55BB}"/>
                    </a:ext>
                  </a:extLst>
                </p14:cNvPr>
                <p14:cNvContentPartPr/>
                <p14:nvPr/>
              </p14:nvContentPartPr>
              <p14:xfrm>
                <a:off x="3163851" y="1268461"/>
                <a:ext cx="424440" cy="199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CAB0600-0828-91E3-CC14-59A799CE55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54851" y="1259461"/>
                  <a:ext cx="442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E41ED2A-B63E-DA72-E95A-BF4589688FE8}"/>
                    </a:ext>
                  </a:extLst>
                </p14:cNvPr>
                <p14:cNvContentPartPr/>
                <p14:nvPr/>
              </p14:nvContentPartPr>
              <p14:xfrm>
                <a:off x="3085731" y="1029061"/>
                <a:ext cx="22680" cy="328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E41ED2A-B63E-DA72-E95A-BF4589688FE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76731" y="1020061"/>
                  <a:ext cx="403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47D38DB-E12A-1939-7BCF-A9534B20A230}"/>
                    </a:ext>
                  </a:extLst>
                </p14:cNvPr>
                <p14:cNvContentPartPr/>
                <p14:nvPr/>
              </p14:nvContentPartPr>
              <p14:xfrm>
                <a:off x="3179331" y="1036261"/>
                <a:ext cx="32040" cy="244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47D38DB-E12A-1939-7BCF-A9534B20A23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70331" y="1027261"/>
                  <a:ext cx="496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CDFB8E-E823-7EC9-4521-019AD88ECC12}"/>
                    </a:ext>
                  </a:extLst>
                </p14:cNvPr>
                <p14:cNvContentPartPr/>
                <p14:nvPr/>
              </p14:nvContentPartPr>
              <p14:xfrm>
                <a:off x="3078891" y="788941"/>
                <a:ext cx="113040" cy="182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CDFB8E-E823-7EC9-4521-019AD88ECC1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69920" y="779941"/>
                  <a:ext cx="130624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4DAB49C-FCBE-7109-C71B-3E1A72D13B75}"/>
                    </a:ext>
                  </a:extLst>
                </p14:cNvPr>
                <p14:cNvContentPartPr/>
                <p14:nvPr/>
              </p14:nvContentPartPr>
              <p14:xfrm>
                <a:off x="3675771" y="1402021"/>
                <a:ext cx="110880" cy="150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4DAB49C-FCBE-7109-C71B-3E1A72D13B7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66771" y="1393021"/>
                  <a:ext cx="128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2083624-3CE5-221B-92ED-5B0BC7382FF6}"/>
                    </a:ext>
                  </a:extLst>
                </p14:cNvPr>
                <p14:cNvContentPartPr/>
                <p14:nvPr/>
              </p14:nvContentPartPr>
              <p14:xfrm>
                <a:off x="3851451" y="1426861"/>
                <a:ext cx="115920" cy="1342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2083624-3CE5-221B-92ED-5B0BC7382FF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42451" y="1417837"/>
                  <a:ext cx="133560" cy="151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1D27116-6700-E50D-5182-C976D4201DDB}"/>
                    </a:ext>
                  </a:extLst>
                </p14:cNvPr>
                <p14:cNvContentPartPr/>
                <p14:nvPr/>
              </p14:nvContentPartPr>
              <p14:xfrm>
                <a:off x="4039731" y="1394461"/>
                <a:ext cx="30600" cy="205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1D27116-6700-E50D-5182-C976D4201DD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30836" y="1385461"/>
                  <a:ext cx="48035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0E237BA-DA69-7E64-0DD1-21C6ABAB32C1}"/>
                    </a:ext>
                  </a:extLst>
                </p14:cNvPr>
                <p14:cNvContentPartPr/>
                <p14:nvPr/>
              </p14:nvContentPartPr>
              <p14:xfrm>
                <a:off x="4059171" y="1373941"/>
                <a:ext cx="83880" cy="192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0E237BA-DA69-7E64-0DD1-21C6ABAB32C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50171" y="1364941"/>
                  <a:ext cx="101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19F6E16-D558-E108-BEE8-9D083AD94312}"/>
                    </a:ext>
                  </a:extLst>
                </p14:cNvPr>
                <p14:cNvContentPartPr/>
                <p14:nvPr/>
              </p14:nvContentPartPr>
              <p14:xfrm>
                <a:off x="4206771" y="1530181"/>
                <a:ext cx="105840" cy="169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19F6E16-D558-E108-BEE8-9D083AD9431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97771" y="1521181"/>
                  <a:ext cx="12348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DBA5BD8-9465-D7B8-5782-55F1EA530AED}"/>
                  </a:ext>
                </a:extLst>
              </p14:cNvPr>
              <p14:cNvContentPartPr/>
              <p14:nvPr/>
            </p14:nvContentPartPr>
            <p14:xfrm>
              <a:off x="4844471" y="1131216"/>
              <a:ext cx="790920" cy="2386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DBA5BD8-9465-D7B8-5782-55F1EA530AE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835471" y="1122216"/>
                <a:ext cx="808560" cy="25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4CCBFF00-1EEC-8C0C-2D96-D558ED8DD018}"/>
              </a:ext>
            </a:extLst>
          </p:cNvPr>
          <p:cNvGrpSpPr/>
          <p:nvPr/>
        </p:nvGrpSpPr>
        <p:grpSpPr>
          <a:xfrm>
            <a:off x="6999678" y="2947135"/>
            <a:ext cx="1081440" cy="311040"/>
            <a:chOff x="7016279" y="3430243"/>
            <a:chExt cx="108144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6764910-AEC9-A1CF-6C29-46C4BF3EE72A}"/>
                    </a:ext>
                  </a:extLst>
                </p14:cNvPr>
                <p14:cNvContentPartPr/>
                <p14:nvPr/>
              </p14:nvContentPartPr>
              <p14:xfrm>
                <a:off x="7016279" y="3457963"/>
                <a:ext cx="134280" cy="241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6764910-AEC9-A1CF-6C29-46C4BF3EE72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07279" y="3448963"/>
                  <a:ext cx="1519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38D61B2-1424-0544-F48B-6573316F0292}"/>
                    </a:ext>
                  </a:extLst>
                </p14:cNvPr>
                <p14:cNvContentPartPr/>
                <p14:nvPr/>
              </p14:nvContentPartPr>
              <p14:xfrm>
                <a:off x="7214999" y="3527443"/>
                <a:ext cx="30960" cy="155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38D61B2-1424-0544-F48B-6573316F029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06102" y="3518422"/>
                  <a:ext cx="48397" cy="173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53DC724-9708-586B-4B8F-8A1B1FE04CAC}"/>
                    </a:ext>
                  </a:extLst>
                </p14:cNvPr>
                <p14:cNvContentPartPr/>
                <p14:nvPr/>
              </p14:nvContentPartPr>
              <p14:xfrm>
                <a:off x="7337759" y="3558763"/>
                <a:ext cx="123120" cy="1357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53DC724-9708-586B-4B8F-8A1B1FE04CA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28759" y="3549763"/>
                  <a:ext cx="140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84C1D73-697E-28EC-78B9-AF3506AE5F52}"/>
                    </a:ext>
                  </a:extLst>
                </p14:cNvPr>
                <p14:cNvContentPartPr/>
                <p14:nvPr/>
              </p14:nvContentPartPr>
              <p14:xfrm>
                <a:off x="7509119" y="3564163"/>
                <a:ext cx="142200" cy="113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84C1D73-697E-28EC-78B9-AF3506AE5F5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00119" y="3555134"/>
                  <a:ext cx="159840" cy="1307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D55F64D-02F6-DC21-B8B5-0FC2614B21AB}"/>
                    </a:ext>
                  </a:extLst>
                </p14:cNvPr>
                <p14:cNvContentPartPr/>
                <p14:nvPr/>
              </p14:nvContentPartPr>
              <p14:xfrm>
                <a:off x="7676159" y="3544723"/>
                <a:ext cx="76680" cy="123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D55F64D-02F6-DC21-B8B5-0FC2614B21A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67159" y="3535723"/>
                  <a:ext cx="94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F0C7493-EF48-53C2-4D2B-F6340694CA96}"/>
                    </a:ext>
                  </a:extLst>
                </p14:cNvPr>
                <p14:cNvContentPartPr/>
                <p14:nvPr/>
              </p14:nvContentPartPr>
              <p14:xfrm>
                <a:off x="7877759" y="3568843"/>
                <a:ext cx="47520" cy="172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F0C7493-EF48-53C2-4D2B-F6340694CA9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68827" y="3559843"/>
                  <a:ext cx="65027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45C0ADA-1E5F-654B-67C1-E36705A38D29}"/>
                    </a:ext>
                  </a:extLst>
                </p14:cNvPr>
                <p14:cNvContentPartPr/>
                <p14:nvPr/>
              </p14:nvContentPartPr>
              <p14:xfrm>
                <a:off x="7960199" y="3430243"/>
                <a:ext cx="137520" cy="268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45C0ADA-1E5F-654B-67C1-E36705A38D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951199" y="3421243"/>
                  <a:ext cx="155160" cy="28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28725FD-065E-F410-D1C5-FD7BC0379EDF}"/>
                  </a:ext>
                </a:extLst>
              </p14:cNvPr>
              <p14:cNvContentPartPr/>
              <p14:nvPr/>
            </p14:nvContentPartPr>
            <p14:xfrm>
              <a:off x="6972318" y="3360415"/>
              <a:ext cx="1631880" cy="244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28725FD-065E-F410-D1C5-FD7BC0379ED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63320" y="3351415"/>
                <a:ext cx="1649516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FFE4081B-9D6E-78EF-97D6-3E19505EB637}"/>
              </a:ext>
            </a:extLst>
          </p:cNvPr>
          <p:cNvGrpSpPr/>
          <p:nvPr/>
        </p:nvGrpSpPr>
        <p:grpSpPr>
          <a:xfrm>
            <a:off x="176351" y="2960635"/>
            <a:ext cx="1057320" cy="357120"/>
            <a:chOff x="192952" y="3443743"/>
            <a:chExt cx="1057320" cy="35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D921876-28E1-1971-AC07-9151A38350BE}"/>
                    </a:ext>
                  </a:extLst>
                </p14:cNvPr>
                <p14:cNvContentPartPr/>
                <p14:nvPr/>
              </p14:nvContentPartPr>
              <p14:xfrm>
                <a:off x="255592" y="3443743"/>
                <a:ext cx="138600" cy="197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D921876-28E1-1971-AC07-9151A38350B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6569" y="3434727"/>
                  <a:ext cx="156286" cy="215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98EFBF7-C941-B1D0-E156-D681E2AFE9E7}"/>
                    </a:ext>
                  </a:extLst>
                </p14:cNvPr>
                <p14:cNvContentPartPr/>
                <p14:nvPr/>
              </p14:nvContentPartPr>
              <p14:xfrm>
                <a:off x="463312" y="3494863"/>
                <a:ext cx="24840" cy="154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98EFBF7-C941-B1D0-E156-D681E2AFE9E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4441" y="3485863"/>
                  <a:ext cx="42228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8A61E2B-B9B9-4D98-3008-E5DE880425A2}"/>
                    </a:ext>
                  </a:extLst>
                </p14:cNvPr>
                <p14:cNvContentPartPr/>
                <p14:nvPr/>
              </p14:nvContentPartPr>
              <p14:xfrm>
                <a:off x="569872" y="3540943"/>
                <a:ext cx="87840" cy="129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8A61E2B-B9B9-4D98-3008-E5DE880425A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0872" y="3531943"/>
                  <a:ext cx="105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ED74633-415E-8A08-6F63-1482D29F7D2A}"/>
                    </a:ext>
                  </a:extLst>
                </p14:cNvPr>
                <p14:cNvContentPartPr/>
                <p14:nvPr/>
              </p14:nvContentPartPr>
              <p14:xfrm>
                <a:off x="701992" y="3530503"/>
                <a:ext cx="247680" cy="133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ED74633-415E-8A08-6F63-1482D29F7D2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2992" y="3521503"/>
                  <a:ext cx="265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1355E3E-58AA-CD30-ADD5-B04FE3A35171}"/>
                    </a:ext>
                  </a:extLst>
                </p14:cNvPr>
                <p14:cNvContentPartPr/>
                <p14:nvPr/>
              </p14:nvContentPartPr>
              <p14:xfrm>
                <a:off x="1009432" y="3525103"/>
                <a:ext cx="46080" cy="53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1355E3E-58AA-CD30-ADD5-B04FE3A3517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0432" y="3516103"/>
                  <a:ext cx="63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925E293-5003-603F-736C-B43D6C0B6218}"/>
                    </a:ext>
                  </a:extLst>
                </p14:cNvPr>
                <p14:cNvContentPartPr/>
                <p14:nvPr/>
              </p14:nvContentPartPr>
              <p14:xfrm>
                <a:off x="1031392" y="3652543"/>
                <a:ext cx="46440" cy="44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925E293-5003-603F-736C-B43D6C0B621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2392" y="3643543"/>
                  <a:ext cx="64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63A7ABB-5385-F45A-29C1-F9CBEC32DBF1}"/>
                    </a:ext>
                  </a:extLst>
                </p14:cNvPr>
                <p14:cNvContentPartPr/>
                <p14:nvPr/>
              </p14:nvContentPartPr>
              <p14:xfrm>
                <a:off x="192952" y="3770263"/>
                <a:ext cx="1057320" cy="306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63A7ABB-5385-F45A-29C1-F9CBEC32DBF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3952" y="3761263"/>
                  <a:ext cx="107496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386367F-C93C-88A0-DCED-91B6B89F6180}"/>
              </a:ext>
            </a:extLst>
          </p:cNvPr>
          <p:cNvGrpSpPr/>
          <p:nvPr/>
        </p:nvGrpSpPr>
        <p:grpSpPr>
          <a:xfrm>
            <a:off x="176351" y="5556383"/>
            <a:ext cx="631440" cy="388440"/>
            <a:chOff x="297311" y="6337406"/>
            <a:chExt cx="631440" cy="38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909F636-2960-5D88-8A50-159FA78CCA42}"/>
                    </a:ext>
                  </a:extLst>
                </p14:cNvPr>
                <p14:cNvContentPartPr/>
                <p14:nvPr/>
              </p14:nvContentPartPr>
              <p14:xfrm>
                <a:off x="297311" y="6337406"/>
                <a:ext cx="145800" cy="3884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909F636-2960-5D88-8A50-159FA78CCA4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8311" y="6328406"/>
                  <a:ext cx="1634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ED4C02D-AE7A-061A-9068-9421C8058EFB}"/>
                    </a:ext>
                  </a:extLst>
                </p14:cNvPr>
                <p14:cNvContentPartPr/>
                <p14:nvPr/>
              </p14:nvContentPartPr>
              <p14:xfrm>
                <a:off x="524471" y="6546206"/>
                <a:ext cx="209160" cy="150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ED4C02D-AE7A-061A-9068-9421C8058EF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5471" y="6537206"/>
                  <a:ext cx="226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BC21B2C-A085-CBB9-FFC8-7BC074FE4B85}"/>
                    </a:ext>
                  </a:extLst>
                </p14:cNvPr>
                <p14:cNvContentPartPr/>
                <p14:nvPr/>
              </p14:nvContentPartPr>
              <p14:xfrm>
                <a:off x="777911" y="6399326"/>
                <a:ext cx="113040" cy="2628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BC21B2C-A085-CBB9-FFC8-7BC074FE4B8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8911" y="6390326"/>
                  <a:ext cx="130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61B4218-B969-7A9D-935C-0C212F032BB6}"/>
                    </a:ext>
                  </a:extLst>
                </p14:cNvPr>
                <p14:cNvContentPartPr/>
                <p14:nvPr/>
              </p14:nvContentPartPr>
              <p14:xfrm>
                <a:off x="771791" y="6500846"/>
                <a:ext cx="156960" cy="28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61B4218-B969-7A9D-935C-0C212F032BB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2812" y="6491846"/>
                  <a:ext cx="1745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A61647D-8C96-5555-FE17-21B94710E083}"/>
              </a:ext>
            </a:extLst>
          </p:cNvPr>
          <p:cNvGrpSpPr/>
          <p:nvPr/>
        </p:nvGrpSpPr>
        <p:grpSpPr>
          <a:xfrm>
            <a:off x="1279391" y="5547383"/>
            <a:ext cx="792360" cy="371880"/>
            <a:chOff x="1400351" y="6328406"/>
            <a:chExt cx="792360" cy="37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4A2D34F-843B-D53F-79CB-5ABF730B1CB5}"/>
                    </a:ext>
                  </a:extLst>
                </p14:cNvPr>
                <p14:cNvContentPartPr/>
                <p14:nvPr/>
              </p14:nvContentPartPr>
              <p14:xfrm>
                <a:off x="1408991" y="6328406"/>
                <a:ext cx="74520" cy="344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4A2D34F-843B-D53F-79CB-5ABF730B1CB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99991" y="6319406"/>
                  <a:ext cx="921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3E1A0EA-FEC6-4D2A-500E-769B258E0284}"/>
                    </a:ext>
                  </a:extLst>
                </p14:cNvPr>
                <p14:cNvContentPartPr/>
                <p14:nvPr/>
              </p14:nvContentPartPr>
              <p14:xfrm>
                <a:off x="1400351" y="6488246"/>
                <a:ext cx="103680" cy="73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3E1A0EA-FEC6-4D2A-500E-769B258E028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91351" y="6479246"/>
                  <a:ext cx="121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6BA5F93-4579-0E45-872A-AF6A7E4F62F8}"/>
                    </a:ext>
                  </a:extLst>
                </p14:cNvPr>
                <p14:cNvContentPartPr/>
                <p14:nvPr/>
              </p14:nvContentPartPr>
              <p14:xfrm>
                <a:off x="1556591" y="6359726"/>
                <a:ext cx="347400" cy="3405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6BA5F93-4579-0E45-872A-AF6A7E4F62F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47591" y="6350726"/>
                  <a:ext cx="3650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592440E-92D9-0180-B890-D908581E76B6}"/>
                    </a:ext>
                  </a:extLst>
                </p14:cNvPr>
                <p14:cNvContentPartPr/>
                <p14:nvPr/>
              </p14:nvContentPartPr>
              <p14:xfrm>
                <a:off x="1952591" y="6517046"/>
                <a:ext cx="240120" cy="158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592440E-92D9-0180-B890-D908581E76B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43604" y="6508026"/>
                  <a:ext cx="257734" cy="17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1997185-CEFA-413A-9A31-10F6155C80C7}"/>
              </a:ext>
            </a:extLst>
          </p:cNvPr>
          <p:cNvGrpSpPr/>
          <p:nvPr/>
        </p:nvGrpSpPr>
        <p:grpSpPr>
          <a:xfrm>
            <a:off x="2595191" y="5444783"/>
            <a:ext cx="350280" cy="426960"/>
            <a:chOff x="2716151" y="6225806"/>
            <a:chExt cx="350280" cy="42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3139E06-DE01-11CE-B58D-961BD5DD9C4E}"/>
                    </a:ext>
                  </a:extLst>
                </p14:cNvPr>
                <p14:cNvContentPartPr/>
                <p14:nvPr/>
              </p14:nvContentPartPr>
              <p14:xfrm>
                <a:off x="2716151" y="6225806"/>
                <a:ext cx="128520" cy="4269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3139E06-DE01-11CE-B58D-961BD5DD9C4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07151" y="6216806"/>
                  <a:ext cx="14616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23C1854-F848-7297-1C74-1109C2639371}"/>
                    </a:ext>
                  </a:extLst>
                </p14:cNvPr>
                <p14:cNvContentPartPr/>
                <p14:nvPr/>
              </p14:nvContentPartPr>
              <p14:xfrm>
                <a:off x="2750351" y="6435686"/>
                <a:ext cx="147600" cy="756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23C1854-F848-7297-1C74-1109C263937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41351" y="6426686"/>
                  <a:ext cx="165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B1E1ABB-74E5-B7BC-BEA5-DB3119F019AB}"/>
                    </a:ext>
                  </a:extLst>
                </p14:cNvPr>
                <p14:cNvContentPartPr/>
                <p14:nvPr/>
              </p14:nvContentPartPr>
              <p14:xfrm>
                <a:off x="2977151" y="6520646"/>
                <a:ext cx="89280" cy="108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B1E1ABB-74E5-B7BC-BEA5-DB3119F019A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68151" y="6511646"/>
                  <a:ext cx="10692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98C698D-C1CA-CE93-9DAB-2A5424DA017D}"/>
              </a:ext>
            </a:extLst>
          </p:cNvPr>
          <p:cNvGrpSpPr/>
          <p:nvPr/>
        </p:nvGrpSpPr>
        <p:grpSpPr>
          <a:xfrm>
            <a:off x="3052391" y="5606783"/>
            <a:ext cx="1121040" cy="335520"/>
            <a:chOff x="3173351" y="6387806"/>
            <a:chExt cx="112104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B24A18B-B126-CFEB-66B0-B5EB6B04CE8E}"/>
                    </a:ext>
                  </a:extLst>
                </p14:cNvPr>
                <p14:cNvContentPartPr/>
                <p14:nvPr/>
              </p14:nvContentPartPr>
              <p14:xfrm>
                <a:off x="3173351" y="6493646"/>
                <a:ext cx="114480" cy="229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B24A18B-B126-CFEB-66B0-B5EB6B04CE8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64323" y="6484646"/>
                  <a:ext cx="132176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60BE8AA-358B-D6D3-8F73-CBBB99172466}"/>
                    </a:ext>
                  </a:extLst>
                </p14:cNvPr>
                <p14:cNvContentPartPr/>
                <p14:nvPr/>
              </p14:nvContentPartPr>
              <p14:xfrm>
                <a:off x="3381791" y="6501926"/>
                <a:ext cx="75600" cy="1486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60BE8AA-358B-D6D3-8F73-CBBB9917246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72748" y="6492926"/>
                  <a:ext cx="93324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0FC3155-8AE0-6B96-7EF1-63A9DFE23589}"/>
                    </a:ext>
                  </a:extLst>
                </p14:cNvPr>
                <p14:cNvContentPartPr/>
                <p14:nvPr/>
              </p14:nvContentPartPr>
              <p14:xfrm>
                <a:off x="3534791" y="6397166"/>
                <a:ext cx="75600" cy="2671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0FC3155-8AE0-6B96-7EF1-63A9DFE2358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25834" y="6388166"/>
                  <a:ext cx="93156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5D6C422-E0F5-3F70-80B3-D62AB4BECE51}"/>
                    </a:ext>
                  </a:extLst>
                </p14:cNvPr>
                <p14:cNvContentPartPr/>
                <p14:nvPr/>
              </p14:nvContentPartPr>
              <p14:xfrm>
                <a:off x="3535151" y="6523526"/>
                <a:ext cx="88200" cy="6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5D6C422-E0F5-3F70-80B3-D62AB4BECE5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26151" y="6515000"/>
                  <a:ext cx="105840" cy="23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B05B392-328A-0528-B915-CE1CBB9AEDBB}"/>
                    </a:ext>
                  </a:extLst>
                </p14:cNvPr>
                <p14:cNvContentPartPr/>
                <p14:nvPr/>
              </p14:nvContentPartPr>
              <p14:xfrm>
                <a:off x="3669431" y="6387806"/>
                <a:ext cx="286200" cy="2642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B05B392-328A-0528-B915-CE1CBB9AEDB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60431" y="6378806"/>
                  <a:ext cx="3038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C5AD2BC-AF3D-8D43-D5F8-E8ABFC3891D8}"/>
                    </a:ext>
                  </a:extLst>
                </p14:cNvPr>
                <p14:cNvContentPartPr/>
                <p14:nvPr/>
              </p14:nvContentPartPr>
              <p14:xfrm>
                <a:off x="3998111" y="6477806"/>
                <a:ext cx="86040" cy="151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C5AD2BC-AF3D-8D43-D5F8-E8ABFC3891D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89111" y="6468827"/>
                  <a:ext cx="103680" cy="1695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0BCDD26-E87D-872D-557E-CD25CD78956B}"/>
                    </a:ext>
                  </a:extLst>
                </p14:cNvPr>
                <p14:cNvContentPartPr/>
                <p14:nvPr/>
              </p14:nvContentPartPr>
              <p14:xfrm>
                <a:off x="4226711" y="6466646"/>
                <a:ext cx="50040" cy="52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0BCDD26-E87D-872D-557E-CD25CD78956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17711" y="6457646"/>
                  <a:ext cx="67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0CDACDD-D523-FF97-AA82-E3FB78C34B53}"/>
                    </a:ext>
                  </a:extLst>
                </p14:cNvPr>
                <p14:cNvContentPartPr/>
                <p14:nvPr/>
              </p14:nvContentPartPr>
              <p14:xfrm>
                <a:off x="4236431" y="6645206"/>
                <a:ext cx="57960" cy="33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0CDACDD-D523-FF97-AA82-E3FB78C34B5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27431" y="6636206"/>
                  <a:ext cx="75600" cy="511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C01F360-E9D6-5697-913B-84C5175E410E}"/>
              </a:ext>
            </a:extLst>
          </p:cNvPr>
          <p:cNvCxnSpPr/>
          <p:nvPr/>
        </p:nvCxnSpPr>
        <p:spPr>
          <a:xfrm>
            <a:off x="0" y="2723147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DC7EC05-3050-8D40-66FA-665FB862243B}"/>
              </a:ext>
            </a:extLst>
          </p:cNvPr>
          <p:cNvCxnSpPr/>
          <p:nvPr/>
        </p:nvCxnSpPr>
        <p:spPr>
          <a:xfrm>
            <a:off x="0" y="537811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EDFD034-ACBA-7F58-6958-66255E0F7CF7}"/>
              </a:ext>
            </a:extLst>
          </p:cNvPr>
          <p:cNvGrpSpPr/>
          <p:nvPr/>
        </p:nvGrpSpPr>
        <p:grpSpPr>
          <a:xfrm>
            <a:off x="8130622" y="2939728"/>
            <a:ext cx="398520" cy="261720"/>
            <a:chOff x="8147223" y="3422836"/>
            <a:chExt cx="398520" cy="26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2A0694A-255D-2E43-C1E8-FDC75D73ED95}"/>
                    </a:ext>
                  </a:extLst>
                </p14:cNvPr>
                <p14:cNvContentPartPr/>
                <p14:nvPr/>
              </p14:nvContentPartPr>
              <p14:xfrm>
                <a:off x="8155143" y="3601036"/>
                <a:ext cx="17640" cy="65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2A0694A-255D-2E43-C1E8-FDC75D73ED9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46143" y="3592036"/>
                  <a:ext cx="35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B20CC8C-4EAD-0492-E7A0-8925DAFDC1F9}"/>
                    </a:ext>
                  </a:extLst>
                </p14:cNvPr>
                <p14:cNvContentPartPr/>
                <p14:nvPr/>
              </p14:nvContentPartPr>
              <p14:xfrm>
                <a:off x="8147223" y="3530836"/>
                <a:ext cx="6120" cy="1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B20CC8C-4EAD-0492-E7A0-8925DAFDC1F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38723" y="3524086"/>
                  <a:ext cx="22780" cy="143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5F3A880-DC98-8590-F2B3-A7DC6BC45F83}"/>
                    </a:ext>
                  </a:extLst>
                </p14:cNvPr>
                <p14:cNvContentPartPr/>
                <p14:nvPr/>
              </p14:nvContentPartPr>
              <p14:xfrm>
                <a:off x="8244063" y="3422836"/>
                <a:ext cx="23400" cy="259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5F3A880-DC98-8590-F2B3-A7DC6BC45F8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234922" y="3413836"/>
                  <a:ext cx="41316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6DEE4FD-4C1A-3A97-C9DA-317619839CE3}"/>
                    </a:ext>
                  </a:extLst>
                </p14:cNvPr>
                <p14:cNvContentPartPr/>
                <p14:nvPr/>
              </p14:nvContentPartPr>
              <p14:xfrm>
                <a:off x="8308143" y="3587716"/>
                <a:ext cx="119160" cy="96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6DEE4FD-4C1A-3A97-C9DA-317619839CE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299143" y="3578716"/>
                  <a:ext cx="136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8FCB902-6584-9B83-81B9-5F02288EA451}"/>
                    </a:ext>
                  </a:extLst>
                </p14:cNvPr>
                <p14:cNvContentPartPr/>
                <p14:nvPr/>
              </p14:nvContentPartPr>
              <p14:xfrm>
                <a:off x="8508663" y="3540916"/>
                <a:ext cx="28440" cy="25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8FCB902-6584-9B83-81B9-5F02288EA45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499663" y="3531916"/>
                  <a:ext cx="46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0F5D2CF-542F-F8FE-E169-26AC061BA418}"/>
                    </a:ext>
                  </a:extLst>
                </p14:cNvPr>
                <p14:cNvContentPartPr/>
                <p14:nvPr/>
              </p14:nvContentPartPr>
              <p14:xfrm>
                <a:off x="8512263" y="3644236"/>
                <a:ext cx="33480" cy="25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0F5D2CF-542F-F8FE-E169-26AC061BA41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503263" y="3635236"/>
                  <a:ext cx="51120" cy="4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4452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DC663-FBF6-316C-A844-9F95D704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Changing Position of Electron Donating Group (EDG) on Diene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D55873E-0B06-203B-19F1-C812D51E178F}"/>
                  </a:ext>
                </a:extLst>
              </p14:cNvPr>
              <p14:cNvContentPartPr/>
              <p14:nvPr/>
            </p14:nvContentPartPr>
            <p14:xfrm>
              <a:off x="5606568" y="2541718"/>
              <a:ext cx="802440" cy="292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D55873E-0B06-203B-19F1-C812D51E17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7568" y="2532718"/>
                <a:ext cx="820080" cy="30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7C3EF88-D79E-B60C-8E80-B1520ECEDCF3}"/>
              </a:ext>
            </a:extLst>
          </p:cNvPr>
          <p:cNvGrpSpPr/>
          <p:nvPr/>
        </p:nvGrpSpPr>
        <p:grpSpPr>
          <a:xfrm>
            <a:off x="5563008" y="1476478"/>
            <a:ext cx="683640" cy="1074240"/>
            <a:chOff x="5563008" y="1476478"/>
            <a:chExt cx="683640" cy="107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FA2CDD4-B33E-20AC-64FC-85402A67C984}"/>
                    </a:ext>
                  </a:extLst>
                </p14:cNvPr>
                <p14:cNvContentPartPr/>
                <p14:nvPr/>
              </p14:nvContentPartPr>
              <p14:xfrm>
                <a:off x="5571288" y="1901638"/>
                <a:ext cx="59040" cy="649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FA2CDD4-B33E-20AC-64FC-85402A67C98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62233" y="1892643"/>
                  <a:ext cx="76788" cy="666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1379939-9E36-4BFA-3D74-1A9E6A741048}"/>
                    </a:ext>
                  </a:extLst>
                </p14:cNvPr>
                <p14:cNvContentPartPr/>
                <p14:nvPr/>
              </p14:nvContentPartPr>
              <p14:xfrm>
                <a:off x="5563008" y="1476478"/>
                <a:ext cx="637560" cy="408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1379939-9E36-4BFA-3D74-1A9E6A7410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54003" y="1467478"/>
                  <a:ext cx="65521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51F87F0-2A39-8C92-9320-7DED5710B91B}"/>
                    </a:ext>
                  </a:extLst>
                </p14:cNvPr>
                <p14:cNvContentPartPr/>
                <p14:nvPr/>
              </p14:nvContentPartPr>
              <p14:xfrm>
                <a:off x="5722128" y="1601758"/>
                <a:ext cx="524520" cy="353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51F87F0-2A39-8C92-9320-7DED5710B91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13122" y="1592758"/>
                  <a:ext cx="542172" cy="37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FDA021-8349-27EC-F582-73EBDB646B3A}"/>
              </a:ext>
            </a:extLst>
          </p:cNvPr>
          <p:cNvGrpSpPr/>
          <p:nvPr/>
        </p:nvGrpSpPr>
        <p:grpSpPr>
          <a:xfrm>
            <a:off x="5311008" y="2463238"/>
            <a:ext cx="1032840" cy="395280"/>
            <a:chOff x="5311008" y="2463238"/>
            <a:chExt cx="1032840" cy="39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A5CB279-49B1-3CCD-3BBE-33C4752BEE8C}"/>
                    </a:ext>
                  </a:extLst>
                </p14:cNvPr>
                <p14:cNvContentPartPr/>
                <p14:nvPr/>
              </p14:nvContentPartPr>
              <p14:xfrm>
                <a:off x="5707728" y="2463238"/>
                <a:ext cx="636120" cy="214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A5CB279-49B1-3CCD-3BBE-33C4752BEE8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98728" y="2454238"/>
                  <a:ext cx="6537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23806E2-340D-1DA8-18F4-7A261702111D}"/>
                    </a:ext>
                  </a:extLst>
                </p14:cNvPr>
                <p14:cNvContentPartPr/>
                <p14:nvPr/>
              </p14:nvContentPartPr>
              <p14:xfrm>
                <a:off x="5311008" y="2575558"/>
                <a:ext cx="284760" cy="282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23806E2-340D-1DA8-18F4-7A26170211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02008" y="2566558"/>
                  <a:ext cx="302400" cy="30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88849C5-EFE2-2D95-F54B-448C8AAA58DB}"/>
                  </a:ext>
                </a:extLst>
              </p14:cNvPr>
              <p14:cNvContentPartPr/>
              <p14:nvPr/>
            </p14:nvContentPartPr>
            <p14:xfrm>
              <a:off x="4981968" y="2841238"/>
              <a:ext cx="207720" cy="256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88849C5-EFE2-2D95-F54B-448C8AAA58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2968" y="2832238"/>
                <a:ext cx="225360" cy="27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FC64B379-54FA-6864-212C-9C00F7C690B1}"/>
              </a:ext>
            </a:extLst>
          </p:cNvPr>
          <p:cNvGrpSpPr/>
          <p:nvPr/>
        </p:nvGrpSpPr>
        <p:grpSpPr>
          <a:xfrm>
            <a:off x="4353408" y="2878318"/>
            <a:ext cx="619920" cy="397800"/>
            <a:chOff x="4353408" y="2878318"/>
            <a:chExt cx="619920" cy="39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CA1AD96-066C-6EFA-14D4-F96DC9E08A90}"/>
                    </a:ext>
                  </a:extLst>
                </p14:cNvPr>
                <p14:cNvContentPartPr/>
                <p14:nvPr/>
              </p14:nvContentPartPr>
              <p14:xfrm>
                <a:off x="4353408" y="2955358"/>
                <a:ext cx="45720" cy="256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CA1AD96-066C-6EFA-14D4-F96DC9E08A9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44408" y="2946358"/>
                  <a:ext cx="63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8B2BCD2-8CA4-FB85-7FE3-50EEFC6395E7}"/>
                    </a:ext>
                  </a:extLst>
                </p14:cNvPr>
                <p14:cNvContentPartPr/>
                <p14:nvPr/>
              </p14:nvContentPartPr>
              <p14:xfrm>
                <a:off x="4442688" y="2881198"/>
                <a:ext cx="88920" cy="264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8B2BCD2-8CA4-FB85-7FE3-50EEFC6395E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33688" y="2872198"/>
                  <a:ext cx="1065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16A6372-FD53-28CD-2CCF-1A29AE8C9FBE}"/>
                    </a:ext>
                  </a:extLst>
                </p14:cNvPr>
                <p14:cNvContentPartPr/>
                <p14:nvPr/>
              </p14:nvContentPartPr>
              <p14:xfrm>
                <a:off x="4362768" y="3071638"/>
                <a:ext cx="125640" cy="34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16A6372-FD53-28CD-2CCF-1A29AE8C9F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53794" y="3062730"/>
                  <a:ext cx="143230" cy="52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D234979-90D1-316F-66C5-4E20816EB1B0}"/>
                    </a:ext>
                  </a:extLst>
                </p14:cNvPr>
                <p14:cNvContentPartPr/>
                <p14:nvPr/>
              </p14:nvContentPartPr>
              <p14:xfrm>
                <a:off x="4577688" y="3084598"/>
                <a:ext cx="150120" cy="191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D234979-90D1-316F-66C5-4E20816EB1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68688" y="3075598"/>
                  <a:ext cx="167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1DD975C-CE1E-9B88-0508-81E4332BF005}"/>
                    </a:ext>
                  </a:extLst>
                </p14:cNvPr>
                <p14:cNvContentPartPr/>
                <p14:nvPr/>
              </p14:nvContentPartPr>
              <p14:xfrm>
                <a:off x="4743648" y="2878318"/>
                <a:ext cx="229680" cy="284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1DD975C-CE1E-9B88-0508-81E4332BF00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34648" y="2869318"/>
                  <a:ext cx="247320" cy="30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1999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E579C-0DF3-CE34-57FF-27CE2CC5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Diels-Alder </a:t>
            </a:r>
            <a:r>
              <a:rPr lang="en-US" err="1"/>
              <a:t>Regiochemistry</a:t>
            </a:r>
            <a:r>
              <a:rPr lang="en-US"/>
              <a:t>: Other Notes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5482ADA-72A1-610E-347C-96E8BD8AB300}"/>
              </a:ext>
            </a:extLst>
          </p:cNvPr>
          <p:cNvGrpSpPr/>
          <p:nvPr/>
        </p:nvGrpSpPr>
        <p:grpSpPr>
          <a:xfrm>
            <a:off x="176066" y="4169019"/>
            <a:ext cx="436752" cy="577085"/>
            <a:chOff x="932555" y="4072320"/>
            <a:chExt cx="528840" cy="69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DBD6976-C2EF-B6F5-C9AF-FF4458576D0E}"/>
                    </a:ext>
                  </a:extLst>
                </p14:cNvPr>
                <p14:cNvContentPartPr/>
                <p14:nvPr/>
              </p14:nvContentPartPr>
              <p14:xfrm>
                <a:off x="932555" y="4198320"/>
                <a:ext cx="232560" cy="3873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DBD6976-C2EF-B6F5-C9AF-FF4458576D0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21667" y="4187427"/>
                  <a:ext cx="253900" cy="408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B9DF627-9FAB-4AB8-5A0A-844F74257C75}"/>
                    </a:ext>
                  </a:extLst>
                </p14:cNvPr>
                <p14:cNvContentPartPr/>
                <p14:nvPr/>
              </p14:nvContentPartPr>
              <p14:xfrm>
                <a:off x="1218035" y="4072320"/>
                <a:ext cx="243360" cy="6987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B9DF627-9FAB-4AB8-5A0A-844F74257C7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07132" y="4061422"/>
                  <a:ext cx="264730" cy="72011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086D0BE1-64EE-B36B-CD4B-EFC723348FFD}"/>
              </a:ext>
            </a:extLst>
          </p:cNvPr>
          <p:cNvGrpSpPr/>
          <p:nvPr/>
        </p:nvGrpSpPr>
        <p:grpSpPr>
          <a:xfrm>
            <a:off x="188319" y="1122478"/>
            <a:ext cx="360360" cy="502560"/>
            <a:chOff x="730391" y="1060526"/>
            <a:chExt cx="360360" cy="50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79DF34A-661D-CC0B-3B22-CCE43D631718}"/>
                    </a:ext>
                  </a:extLst>
                </p14:cNvPr>
                <p14:cNvContentPartPr/>
                <p14:nvPr/>
              </p14:nvContentPartPr>
              <p14:xfrm>
                <a:off x="730391" y="1214246"/>
                <a:ext cx="172080" cy="1828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79DF34A-661D-CC0B-3B22-CCE43D6317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1410" y="1205246"/>
                  <a:ext cx="189683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0EFAD36-7E34-B911-6A31-9890A1AA194D}"/>
                    </a:ext>
                  </a:extLst>
                </p14:cNvPr>
                <p14:cNvContentPartPr/>
                <p14:nvPr/>
              </p14:nvContentPartPr>
              <p14:xfrm>
                <a:off x="903191" y="1060526"/>
                <a:ext cx="187560" cy="5025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0EFAD36-7E34-B911-6A31-9890A1AA19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4191" y="1051526"/>
                  <a:ext cx="205200" cy="52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DE60CC3-57B3-E925-9D70-ED3619D13A39}"/>
              </a:ext>
            </a:extLst>
          </p:cNvPr>
          <p:cNvGrpSpPr/>
          <p:nvPr/>
        </p:nvGrpSpPr>
        <p:grpSpPr>
          <a:xfrm>
            <a:off x="762238" y="1221077"/>
            <a:ext cx="853736" cy="340199"/>
            <a:chOff x="1337717" y="1123393"/>
            <a:chExt cx="1044360" cy="41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CBDE119-E94D-36A9-2A74-5F7CE5ACFB1E}"/>
                    </a:ext>
                  </a:extLst>
                </p14:cNvPr>
                <p14:cNvContentPartPr/>
                <p14:nvPr/>
              </p14:nvContentPartPr>
              <p14:xfrm>
                <a:off x="1352837" y="1136713"/>
                <a:ext cx="34560" cy="3949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CBDE119-E94D-36A9-2A74-5F7CE5ACFB1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41900" y="1125706"/>
                  <a:ext cx="55996" cy="4164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5157CF2-A436-559B-8721-670CB31B4688}"/>
                    </a:ext>
                  </a:extLst>
                </p14:cNvPr>
                <p14:cNvContentPartPr/>
                <p14:nvPr/>
              </p14:nvContentPartPr>
              <p14:xfrm>
                <a:off x="1337717" y="1123393"/>
                <a:ext cx="157320" cy="2120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5157CF2-A436-559B-8721-670CB31B468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26700" y="1112395"/>
                  <a:ext cx="178913" cy="233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33FC299-8C65-D68E-7FA9-6AFE53FECECB}"/>
                    </a:ext>
                  </a:extLst>
                </p14:cNvPr>
                <p14:cNvContentPartPr/>
                <p14:nvPr/>
              </p14:nvContentPartPr>
              <p14:xfrm>
                <a:off x="1372997" y="1490593"/>
                <a:ext cx="248760" cy="489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33FC299-8C65-D68E-7FA9-6AFE53FECEC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61990" y="1479664"/>
                  <a:ext cx="270334" cy="70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A627B11-FE36-8205-FE5A-4DA788210A17}"/>
                    </a:ext>
                  </a:extLst>
                </p14:cNvPr>
                <p14:cNvContentPartPr/>
                <p14:nvPr/>
              </p14:nvContentPartPr>
              <p14:xfrm>
                <a:off x="1757117" y="1163353"/>
                <a:ext cx="193680" cy="3376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A627B11-FE36-8205-FE5A-4DA788210A1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46112" y="1152346"/>
                  <a:ext cx="215249" cy="359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EF352CC-F7CE-2318-B67D-A5468829A5D8}"/>
                    </a:ext>
                  </a:extLst>
                </p14:cNvPr>
                <p14:cNvContentPartPr/>
                <p14:nvPr/>
              </p14:nvContentPartPr>
              <p14:xfrm>
                <a:off x="2096597" y="1138153"/>
                <a:ext cx="285480" cy="3175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EF352CC-F7CE-2318-B67D-A5468829A5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85583" y="1127143"/>
                  <a:ext cx="307067" cy="33909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45EF9556-65C6-B470-65DC-48C8F66D91ED}"/>
                  </a:ext>
                </a:extLst>
              </p14:cNvPr>
              <p14:cNvContentPartPr/>
              <p14:nvPr/>
            </p14:nvContentPartPr>
            <p14:xfrm>
              <a:off x="1790799" y="1266861"/>
              <a:ext cx="161640" cy="23112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45EF9556-65C6-B470-65DC-48C8F66D91E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81799" y="1257861"/>
                <a:ext cx="179280" cy="24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0DE963E7-AD1C-F2A4-B4B4-C96B2E12922D}"/>
              </a:ext>
            </a:extLst>
          </p:cNvPr>
          <p:cNvGrpSpPr/>
          <p:nvPr/>
        </p:nvGrpSpPr>
        <p:grpSpPr>
          <a:xfrm>
            <a:off x="2269599" y="1168941"/>
            <a:ext cx="950040" cy="324000"/>
            <a:chOff x="3193517" y="1105393"/>
            <a:chExt cx="95004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B624AEF-E290-6537-BFC9-AD2B4896547A}"/>
                    </a:ext>
                  </a:extLst>
                </p14:cNvPr>
                <p14:cNvContentPartPr/>
                <p14:nvPr/>
              </p14:nvContentPartPr>
              <p14:xfrm>
                <a:off x="3193517" y="1151833"/>
                <a:ext cx="156240" cy="2775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B624AEF-E290-6537-BFC9-AD2B489654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84517" y="1142833"/>
                  <a:ext cx="173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A60CF16-FC33-6943-B2FD-09C3E901BEFC}"/>
                    </a:ext>
                  </a:extLst>
                </p14:cNvPr>
                <p14:cNvContentPartPr/>
                <p14:nvPr/>
              </p14:nvContentPartPr>
              <p14:xfrm>
                <a:off x="3246077" y="1263793"/>
                <a:ext cx="118440" cy="223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A60CF16-FC33-6943-B2FD-09C3E901BE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37104" y="1254793"/>
                  <a:ext cx="136027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FA3D8AF-6345-49C7-6ABC-46A485457FBA}"/>
                    </a:ext>
                  </a:extLst>
                </p14:cNvPr>
                <p14:cNvContentPartPr/>
                <p14:nvPr/>
              </p14:nvContentPartPr>
              <p14:xfrm>
                <a:off x="3260477" y="1388713"/>
                <a:ext cx="190080" cy="273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FA3D8AF-6345-49C7-6ABC-46A485457FB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51477" y="1379593"/>
                  <a:ext cx="207720" cy="45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C73E97A-AA79-F94A-7205-8F1ED54ACE75}"/>
                    </a:ext>
                  </a:extLst>
                </p14:cNvPr>
                <p14:cNvContentPartPr/>
                <p14:nvPr/>
              </p14:nvContentPartPr>
              <p14:xfrm>
                <a:off x="3534797" y="1105393"/>
                <a:ext cx="215280" cy="2707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C73E97A-AA79-F94A-7205-8F1ED54ACE7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25797" y="1096405"/>
                  <a:ext cx="232920" cy="2883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CB63AFD-F887-13DD-275A-64B6E5D1363D}"/>
                    </a:ext>
                  </a:extLst>
                </p14:cNvPr>
                <p14:cNvContentPartPr/>
                <p14:nvPr/>
              </p14:nvContentPartPr>
              <p14:xfrm>
                <a:off x="3916397" y="1126633"/>
                <a:ext cx="227160" cy="2433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CB63AFD-F887-13DD-275A-64B6E5D1363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07397" y="1117633"/>
                  <a:ext cx="24480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4C1C5188-B91E-00DE-5554-C49B441D600B}"/>
              </a:ext>
            </a:extLst>
          </p:cNvPr>
          <p:cNvGrpSpPr/>
          <p:nvPr/>
        </p:nvGrpSpPr>
        <p:grpSpPr>
          <a:xfrm>
            <a:off x="3544719" y="1154541"/>
            <a:ext cx="1253880" cy="344880"/>
            <a:chOff x="4468637" y="1090993"/>
            <a:chExt cx="1253880" cy="34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6D5E476-426D-4FCC-2F35-59C3530F6C9D}"/>
                    </a:ext>
                  </a:extLst>
                </p14:cNvPr>
                <p14:cNvContentPartPr/>
                <p14:nvPr/>
              </p14:nvContentPartPr>
              <p14:xfrm>
                <a:off x="4468637" y="1224913"/>
                <a:ext cx="127080" cy="1472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6D5E476-426D-4FCC-2F35-59C3530F6C9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59637" y="1215913"/>
                  <a:ext cx="144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487F484-3233-85C2-8990-586435A8718A}"/>
                    </a:ext>
                  </a:extLst>
                </p14:cNvPr>
                <p14:cNvContentPartPr/>
                <p14:nvPr/>
              </p14:nvContentPartPr>
              <p14:xfrm>
                <a:off x="4653677" y="1090993"/>
                <a:ext cx="59040" cy="2880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487F484-3233-85C2-8990-586435A8718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44622" y="1081993"/>
                  <a:ext cx="76788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1A1ABB6-A58B-A0A4-6794-C740ED44D318}"/>
                    </a:ext>
                  </a:extLst>
                </p14:cNvPr>
                <p14:cNvContentPartPr/>
                <p14:nvPr/>
              </p14:nvContentPartPr>
              <p14:xfrm>
                <a:off x="4649357" y="1233913"/>
                <a:ext cx="96120" cy="421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1A1ABB6-A58B-A0A4-6794-C740ED44D31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40357" y="1224913"/>
                  <a:ext cx="113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4A63517-DDD4-96F6-D046-C0906843A5B0}"/>
                    </a:ext>
                  </a:extLst>
                </p14:cNvPr>
                <p14:cNvContentPartPr/>
                <p14:nvPr/>
              </p14:nvContentPartPr>
              <p14:xfrm>
                <a:off x="4830797" y="1244713"/>
                <a:ext cx="73800" cy="619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4A63517-DDD4-96F6-D046-C0906843A5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21797" y="1235660"/>
                  <a:ext cx="91440" cy="79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F10EAC9-D61A-E499-C051-F75A7127208F}"/>
                    </a:ext>
                  </a:extLst>
                </p14:cNvPr>
                <p14:cNvContentPartPr/>
                <p14:nvPr/>
              </p14:nvContentPartPr>
              <p14:xfrm>
                <a:off x="4868237" y="1227433"/>
                <a:ext cx="66600" cy="1292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F10EAC9-D61A-E499-C051-F75A7127208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59237" y="1218433"/>
                  <a:ext cx="84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E692156-CEF5-547E-3B8F-3FCC86047A6F}"/>
                    </a:ext>
                  </a:extLst>
                </p14:cNvPr>
                <p14:cNvContentPartPr/>
                <p14:nvPr/>
              </p14:nvContentPartPr>
              <p14:xfrm>
                <a:off x="4983077" y="1238233"/>
                <a:ext cx="94320" cy="972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E692156-CEF5-547E-3B8F-3FCC86047A6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74077" y="1229233"/>
                  <a:ext cx="111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7ECC29D-5650-E0B0-A3A0-9047D17F63D0}"/>
                    </a:ext>
                  </a:extLst>
                </p14:cNvPr>
                <p14:cNvContentPartPr/>
                <p14:nvPr/>
              </p14:nvContentPartPr>
              <p14:xfrm>
                <a:off x="5100077" y="1211593"/>
                <a:ext cx="117360" cy="1339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7ECC29D-5650-E0B0-A3A0-9047D17F63D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91105" y="1202569"/>
                  <a:ext cx="134946" cy="151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AC19B1C-518C-E710-AB3B-A171740A9A8D}"/>
                    </a:ext>
                  </a:extLst>
                </p14:cNvPr>
                <p14:cNvContentPartPr/>
                <p14:nvPr/>
              </p14:nvContentPartPr>
              <p14:xfrm>
                <a:off x="5226797" y="1246873"/>
                <a:ext cx="95760" cy="1890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AC19B1C-518C-E710-AB3B-A171740A9A8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17797" y="1237856"/>
                  <a:ext cx="113400" cy="206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E6B067D-20DB-D461-8B6B-162BE63E4B04}"/>
                    </a:ext>
                  </a:extLst>
                </p14:cNvPr>
                <p14:cNvContentPartPr/>
                <p14:nvPr/>
              </p14:nvContentPartPr>
              <p14:xfrm>
                <a:off x="5368277" y="1096753"/>
                <a:ext cx="22320" cy="2775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E6B067D-20DB-D461-8B6B-162BE63E4B0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59277" y="1087765"/>
                  <a:ext cx="39960" cy="295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2537DB4-5941-34D9-269B-27C4BFF7B02A}"/>
                    </a:ext>
                  </a:extLst>
                </p14:cNvPr>
                <p14:cNvContentPartPr/>
                <p14:nvPr/>
              </p14:nvContentPartPr>
              <p14:xfrm>
                <a:off x="5361797" y="1189633"/>
                <a:ext cx="103320" cy="320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2537DB4-5941-34D9-269B-27C4BFF7B02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52766" y="1180633"/>
                  <a:ext cx="121022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59714B0-CF45-11CE-0B02-3A6D1EEBAFF1}"/>
                    </a:ext>
                  </a:extLst>
                </p14:cNvPr>
                <p14:cNvContentPartPr/>
                <p14:nvPr/>
              </p14:nvContentPartPr>
              <p14:xfrm>
                <a:off x="5465837" y="1140673"/>
                <a:ext cx="256680" cy="2196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59714B0-CF45-11CE-0B02-3A6D1EEBAFF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56837" y="1131673"/>
                  <a:ext cx="27432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3639D244-1E00-AD2F-41F8-0C242E953E39}"/>
              </a:ext>
            </a:extLst>
          </p:cNvPr>
          <p:cNvGrpSpPr/>
          <p:nvPr/>
        </p:nvGrpSpPr>
        <p:grpSpPr>
          <a:xfrm>
            <a:off x="5133399" y="1245621"/>
            <a:ext cx="457920" cy="138600"/>
            <a:chOff x="6057317" y="1182073"/>
            <a:chExt cx="457920" cy="13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014BD8A-A919-9522-EDC9-478EC177BE49}"/>
                    </a:ext>
                  </a:extLst>
                </p14:cNvPr>
                <p14:cNvContentPartPr/>
                <p14:nvPr/>
              </p14:nvContentPartPr>
              <p14:xfrm>
                <a:off x="6057317" y="1213753"/>
                <a:ext cx="105480" cy="1069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014BD8A-A919-9522-EDC9-478EC177BE4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48317" y="1204753"/>
                  <a:ext cx="123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9861BEC-2FC5-2038-7183-DDF069ABF12B}"/>
                    </a:ext>
                  </a:extLst>
                </p14:cNvPr>
                <p14:cNvContentPartPr/>
                <p14:nvPr/>
              </p14:nvContentPartPr>
              <p14:xfrm>
                <a:off x="6243077" y="1182073"/>
                <a:ext cx="272160" cy="1368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9861BEC-2FC5-2038-7183-DDF069ABF12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34077" y="1173073"/>
                  <a:ext cx="28980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9FFA7DF-590A-377D-76AB-8CC8F7008CEF}"/>
              </a:ext>
            </a:extLst>
          </p:cNvPr>
          <p:cNvGrpSpPr/>
          <p:nvPr/>
        </p:nvGrpSpPr>
        <p:grpSpPr>
          <a:xfrm>
            <a:off x="5873066" y="1111613"/>
            <a:ext cx="403920" cy="222120"/>
            <a:chOff x="6796984" y="1048065"/>
            <a:chExt cx="40392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F6AB18D-7050-3C56-0965-C9FEBEED7384}"/>
                    </a:ext>
                  </a:extLst>
                </p14:cNvPr>
                <p14:cNvContentPartPr/>
                <p14:nvPr/>
              </p14:nvContentPartPr>
              <p14:xfrm>
                <a:off x="6835864" y="1048065"/>
                <a:ext cx="34200" cy="2221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F6AB18D-7050-3C56-0965-C9FEBEED738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26864" y="1039065"/>
                  <a:ext cx="51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592E624-0BB8-4457-131D-77BBE16457A2}"/>
                    </a:ext>
                  </a:extLst>
                </p14:cNvPr>
                <p14:cNvContentPartPr/>
                <p14:nvPr/>
              </p14:nvContentPartPr>
              <p14:xfrm>
                <a:off x="6796984" y="1124745"/>
                <a:ext cx="114840" cy="486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592E624-0BB8-4457-131D-77BBE16457A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87984" y="1115811"/>
                  <a:ext cx="132480" cy="661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54087E5-D1AF-D978-720A-F85EC61F070E}"/>
                    </a:ext>
                  </a:extLst>
                </p14:cNvPr>
                <p14:cNvContentPartPr/>
                <p14:nvPr/>
              </p14:nvContentPartPr>
              <p14:xfrm>
                <a:off x="6929464" y="1050945"/>
                <a:ext cx="271440" cy="1886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54087E5-D1AF-D978-720A-F85EC61F070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20464" y="1041962"/>
                  <a:ext cx="289080" cy="2062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696484F-A7D9-7A67-C192-D9F9D43F51A2}"/>
              </a:ext>
            </a:extLst>
          </p:cNvPr>
          <p:cNvGrpSpPr/>
          <p:nvPr/>
        </p:nvGrpSpPr>
        <p:grpSpPr>
          <a:xfrm>
            <a:off x="6577226" y="1160933"/>
            <a:ext cx="644040" cy="160200"/>
            <a:chOff x="7501144" y="1097385"/>
            <a:chExt cx="644040" cy="16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DB380B7-70A6-4F07-4CD6-3E9BA5A79636}"/>
                    </a:ext>
                  </a:extLst>
                </p14:cNvPr>
                <p14:cNvContentPartPr/>
                <p14:nvPr/>
              </p14:nvContentPartPr>
              <p14:xfrm>
                <a:off x="7501144" y="1097385"/>
                <a:ext cx="101160" cy="1602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DB380B7-70A6-4F07-4CD6-3E9BA5A7963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92144" y="1088385"/>
                  <a:ext cx="118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BC4416A-EB40-FC5F-56B2-6590831FFFC3}"/>
                    </a:ext>
                  </a:extLst>
                </p14:cNvPr>
                <p14:cNvContentPartPr/>
                <p14:nvPr/>
              </p14:nvContentPartPr>
              <p14:xfrm>
                <a:off x="7644424" y="1146345"/>
                <a:ext cx="121680" cy="972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BC4416A-EB40-FC5F-56B2-6590831FFFC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35424" y="1137345"/>
                  <a:ext cx="139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71F5BE5-C653-D839-9A80-6AFF508D149F}"/>
                    </a:ext>
                  </a:extLst>
                </p14:cNvPr>
                <p14:cNvContentPartPr/>
                <p14:nvPr/>
              </p14:nvContentPartPr>
              <p14:xfrm>
                <a:off x="7814704" y="1107825"/>
                <a:ext cx="330480" cy="1497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71F5BE5-C653-D839-9A80-6AFF508D149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05714" y="1098847"/>
                  <a:ext cx="348101" cy="1673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003C782C-3F46-643E-86AB-D8E9013D2381}"/>
              </a:ext>
            </a:extLst>
          </p:cNvPr>
          <p:cNvGrpSpPr/>
          <p:nvPr/>
        </p:nvGrpSpPr>
        <p:grpSpPr>
          <a:xfrm>
            <a:off x="7497746" y="1167773"/>
            <a:ext cx="287280" cy="160560"/>
            <a:chOff x="8421664" y="1104225"/>
            <a:chExt cx="28728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51A48E1-8690-ADBB-95AA-9410AE9527A8}"/>
                    </a:ext>
                  </a:extLst>
                </p14:cNvPr>
                <p14:cNvContentPartPr/>
                <p14:nvPr/>
              </p14:nvContentPartPr>
              <p14:xfrm>
                <a:off x="8421664" y="1104225"/>
                <a:ext cx="135360" cy="1350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51A48E1-8690-ADBB-95AA-9410AE9527A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12664" y="1095249"/>
                  <a:ext cx="153000" cy="1525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D6166E1-1AE9-47A2-143C-2E394C3AB4E3}"/>
                    </a:ext>
                  </a:extLst>
                </p14:cNvPr>
                <p14:cNvContentPartPr/>
                <p14:nvPr/>
              </p14:nvContentPartPr>
              <p14:xfrm>
                <a:off x="8594464" y="1114665"/>
                <a:ext cx="114480" cy="1501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D6166E1-1AE9-47A2-143C-2E394C3AB4E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85464" y="1105665"/>
                  <a:ext cx="13212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E4C33CF5-B24A-F974-D10E-294CD59C1615}"/>
              </a:ext>
            </a:extLst>
          </p:cNvPr>
          <p:cNvGrpSpPr/>
          <p:nvPr/>
        </p:nvGrpSpPr>
        <p:grpSpPr>
          <a:xfrm>
            <a:off x="8174186" y="1156973"/>
            <a:ext cx="277200" cy="162720"/>
            <a:chOff x="9098104" y="1093425"/>
            <a:chExt cx="277200" cy="16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018890A-28D4-55D2-24B3-5771068DB5F2}"/>
                    </a:ext>
                  </a:extLst>
                </p14:cNvPr>
                <p14:cNvContentPartPr/>
                <p14:nvPr/>
              </p14:nvContentPartPr>
              <p14:xfrm>
                <a:off x="9109624" y="1163265"/>
                <a:ext cx="14040" cy="856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018890A-28D4-55D2-24B3-5771068DB5F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00624" y="1154303"/>
                  <a:ext cx="31680" cy="103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EC2A158-385C-B462-B809-3625A7433055}"/>
                    </a:ext>
                  </a:extLst>
                </p14:cNvPr>
                <p14:cNvContentPartPr/>
                <p14:nvPr/>
              </p14:nvContentPartPr>
              <p14:xfrm>
                <a:off x="9098104" y="1093425"/>
                <a:ext cx="14400" cy="64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EC2A158-385C-B462-B809-3625A743305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089104" y="1084425"/>
                  <a:ext cx="32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9B84A3D-EA32-CC42-E76E-5D2F98F3289E}"/>
                    </a:ext>
                  </a:extLst>
                </p14:cNvPr>
                <p14:cNvContentPartPr/>
                <p14:nvPr/>
              </p14:nvContentPartPr>
              <p14:xfrm>
                <a:off x="9214384" y="1109985"/>
                <a:ext cx="160920" cy="1461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9B84A3D-EA32-CC42-E76E-5D2F98F328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05384" y="1100985"/>
                  <a:ext cx="17856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DF868178-161F-3729-BFBB-42A57CCE8A19}"/>
              </a:ext>
            </a:extLst>
          </p:cNvPr>
          <p:cNvGrpSpPr/>
          <p:nvPr/>
        </p:nvGrpSpPr>
        <p:grpSpPr>
          <a:xfrm>
            <a:off x="8694028" y="1055206"/>
            <a:ext cx="1282859" cy="395399"/>
            <a:chOff x="1432449" y="1792888"/>
            <a:chExt cx="1423800" cy="43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C9B9D89-90F1-0061-AFC5-64B761617E44}"/>
                    </a:ext>
                  </a:extLst>
                </p14:cNvPr>
                <p14:cNvContentPartPr/>
                <p14:nvPr/>
              </p14:nvContentPartPr>
              <p14:xfrm>
                <a:off x="1432449" y="1840048"/>
                <a:ext cx="175320" cy="2754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C9B9D89-90F1-0061-AFC5-64B761617E4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22465" y="1830041"/>
                  <a:ext cx="194889" cy="295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3005BEB-8204-0178-5579-6F244EA136EC}"/>
                    </a:ext>
                  </a:extLst>
                </p14:cNvPr>
                <p14:cNvContentPartPr/>
                <p14:nvPr/>
              </p14:nvContentPartPr>
              <p14:xfrm>
                <a:off x="1605249" y="1793608"/>
                <a:ext cx="261720" cy="3380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3005BEB-8204-0178-5579-6F244EA136E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95244" y="1783619"/>
                  <a:ext cx="281329" cy="357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549C0A9-AFB8-D2BA-BC07-7D640242BC98}"/>
                    </a:ext>
                  </a:extLst>
                </p14:cNvPr>
                <p14:cNvContentPartPr/>
                <p14:nvPr/>
              </p14:nvContentPartPr>
              <p14:xfrm>
                <a:off x="1942569" y="1950928"/>
                <a:ext cx="110880" cy="1422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549C0A9-AFB8-D2BA-BC07-7D640242BC9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32562" y="1940942"/>
                  <a:ext cx="130494" cy="1617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729E50A-0675-ACF5-24FE-A70C909498B5}"/>
                    </a:ext>
                  </a:extLst>
                </p14:cNvPr>
                <p14:cNvContentPartPr/>
                <p14:nvPr/>
              </p14:nvContentPartPr>
              <p14:xfrm>
                <a:off x="2151729" y="1946608"/>
                <a:ext cx="124200" cy="2851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729E50A-0675-ACF5-24FE-A70C909498B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41745" y="1936625"/>
                  <a:ext cx="143768" cy="304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A80F5EE-CC07-FD60-D341-706ACE3FF2C0}"/>
                    </a:ext>
                  </a:extLst>
                </p14:cNvPr>
                <p14:cNvContentPartPr/>
                <p14:nvPr/>
              </p14:nvContentPartPr>
              <p14:xfrm>
                <a:off x="2330289" y="1792888"/>
                <a:ext cx="76320" cy="3171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A80F5EE-CC07-FD60-D341-706ACE3FF2C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20351" y="1782889"/>
                  <a:ext cx="95798" cy="3367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ED57397-A8DF-B504-6865-A3A9BF305ACE}"/>
                    </a:ext>
                  </a:extLst>
                </p14:cNvPr>
                <p14:cNvContentPartPr/>
                <p14:nvPr/>
              </p14:nvContentPartPr>
              <p14:xfrm>
                <a:off x="2329929" y="1960288"/>
                <a:ext cx="131760" cy="342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ED57397-A8DF-B504-6865-A3A9BF305AC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19947" y="1950346"/>
                  <a:ext cx="151324" cy="53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B0B98A7-8AE9-AF16-3DBD-D2775E64416D}"/>
                    </a:ext>
                  </a:extLst>
                </p14:cNvPr>
                <p14:cNvContentPartPr/>
                <p14:nvPr/>
              </p14:nvContentPartPr>
              <p14:xfrm>
                <a:off x="2533329" y="1915648"/>
                <a:ext cx="322920" cy="1807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B0B98A7-8AE9-AF16-3DBD-D2775E64416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23338" y="1905652"/>
                  <a:ext cx="342503" cy="2003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1D8672BF-0120-5404-D234-79E1D477A817}"/>
              </a:ext>
            </a:extLst>
          </p:cNvPr>
          <p:cNvGrpSpPr/>
          <p:nvPr/>
        </p:nvGrpSpPr>
        <p:grpSpPr>
          <a:xfrm>
            <a:off x="10190446" y="1019688"/>
            <a:ext cx="279597" cy="348042"/>
            <a:chOff x="3222729" y="1763368"/>
            <a:chExt cx="310320" cy="3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1FC6431-07CF-AA43-85A6-86F3C31A3B9C}"/>
                    </a:ext>
                  </a:extLst>
                </p14:cNvPr>
                <p14:cNvContentPartPr/>
                <p14:nvPr/>
              </p14:nvContentPartPr>
              <p14:xfrm>
                <a:off x="3222729" y="1763368"/>
                <a:ext cx="38160" cy="3592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1FC6431-07CF-AA43-85A6-86F3C31A3B9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12791" y="1753377"/>
                  <a:ext cx="57638" cy="378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4C29C10-57A6-1BF3-B539-740BA7629348}"/>
                    </a:ext>
                  </a:extLst>
                </p14:cNvPr>
                <p14:cNvContentPartPr/>
                <p14:nvPr/>
              </p14:nvContentPartPr>
              <p14:xfrm>
                <a:off x="3376089" y="1837168"/>
                <a:ext cx="156960" cy="3124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4C29C10-57A6-1BF3-B539-740BA762934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66130" y="1827191"/>
                  <a:ext cx="176480" cy="3320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9E7259CE-4BCE-B5B9-7766-0B919FDF5A17}"/>
              </a:ext>
            </a:extLst>
          </p:cNvPr>
          <p:cNvGrpSpPr/>
          <p:nvPr/>
        </p:nvGrpSpPr>
        <p:grpSpPr>
          <a:xfrm>
            <a:off x="10815801" y="958128"/>
            <a:ext cx="1089860" cy="504710"/>
            <a:chOff x="3848049" y="1701808"/>
            <a:chExt cx="1209600" cy="56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F170601-15A3-BE26-0D92-57942564ECF8}"/>
                    </a:ext>
                  </a:extLst>
                </p14:cNvPr>
                <p14:cNvContentPartPr/>
                <p14:nvPr/>
              </p14:nvContentPartPr>
              <p14:xfrm>
                <a:off x="3848049" y="1741768"/>
                <a:ext cx="163440" cy="4939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F170601-15A3-BE26-0D92-57942564ECF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38034" y="1731786"/>
                  <a:ext cx="183069" cy="513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D118C20-5F4E-05C8-2096-2A32583D32A0}"/>
                    </a:ext>
                  </a:extLst>
                </p14:cNvPr>
                <p14:cNvContentPartPr/>
                <p14:nvPr/>
              </p14:nvContentPartPr>
              <p14:xfrm>
                <a:off x="4104729" y="1870288"/>
                <a:ext cx="93960" cy="2743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D118C20-5F4E-05C8-2096-2A32583D32A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94733" y="1860305"/>
                  <a:ext cx="113552" cy="2938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B09ACB2-6FF4-C5FF-F739-552C4F594A82}"/>
                    </a:ext>
                  </a:extLst>
                </p14:cNvPr>
                <p14:cNvContentPartPr/>
                <p14:nvPr/>
              </p14:nvContentPartPr>
              <p14:xfrm>
                <a:off x="4143969" y="1995928"/>
                <a:ext cx="120240" cy="165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B09ACB2-6FF4-C5FF-F739-552C4F594A8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33982" y="1986071"/>
                  <a:ext cx="139814" cy="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E92358E-7CE8-DD79-1E49-B877AF69B47A}"/>
                    </a:ext>
                  </a:extLst>
                </p14:cNvPr>
                <p14:cNvContentPartPr/>
                <p14:nvPr/>
              </p14:nvContentPartPr>
              <p14:xfrm>
                <a:off x="4165569" y="2073328"/>
                <a:ext cx="164880" cy="381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E92358E-7CE8-DD79-1E49-B877AF69B47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55612" y="2063390"/>
                  <a:ext cx="184395" cy="576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427CAB6-4C1C-6F3E-019A-2CD384A052C9}"/>
                    </a:ext>
                  </a:extLst>
                </p14:cNvPr>
                <p14:cNvContentPartPr/>
                <p14:nvPr/>
              </p14:nvContentPartPr>
              <p14:xfrm>
                <a:off x="4423689" y="1804768"/>
                <a:ext cx="168480" cy="3034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427CAB6-4C1C-6F3E-019A-2CD384A052C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13684" y="1794785"/>
                  <a:ext cx="188089" cy="323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DD99D8E-3084-8C80-B233-78291CFA8B5C}"/>
                    </a:ext>
                  </a:extLst>
                </p14:cNvPr>
                <p14:cNvContentPartPr/>
                <p14:nvPr/>
              </p14:nvContentPartPr>
              <p14:xfrm>
                <a:off x="4635729" y="1830328"/>
                <a:ext cx="187560" cy="2552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DD99D8E-3084-8C80-B233-78291CFA8B5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25752" y="1820342"/>
                  <a:ext cx="207114" cy="274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68B7CA7-B7EC-1B3A-879D-E79B4D331BCA}"/>
                    </a:ext>
                  </a:extLst>
                </p14:cNvPr>
                <p14:cNvContentPartPr/>
                <p14:nvPr/>
              </p14:nvContentPartPr>
              <p14:xfrm>
                <a:off x="4811769" y="1701808"/>
                <a:ext cx="245880" cy="5601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68B7CA7-B7EC-1B3A-879D-E79B4D331BC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01774" y="1691819"/>
                  <a:ext cx="265470" cy="5797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725422A2-56F4-AD78-CC93-7556A89CD4D3}"/>
              </a:ext>
            </a:extLst>
          </p:cNvPr>
          <p:cNvGrpSpPr/>
          <p:nvPr/>
        </p:nvGrpSpPr>
        <p:grpSpPr>
          <a:xfrm>
            <a:off x="838194" y="4289000"/>
            <a:ext cx="1347984" cy="328764"/>
            <a:chOff x="1806506" y="4229202"/>
            <a:chExt cx="1665000" cy="40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8C04E8A-5613-A002-0C23-272250DEFAB1}"/>
                    </a:ext>
                  </a:extLst>
                </p14:cNvPr>
                <p14:cNvContentPartPr/>
                <p14:nvPr/>
              </p14:nvContentPartPr>
              <p14:xfrm>
                <a:off x="1806506" y="4245402"/>
                <a:ext cx="186840" cy="3402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8C04E8A-5613-A002-0C23-272250DEFAB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95385" y="4234284"/>
                  <a:ext cx="208638" cy="361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095D185-1AAC-1DA4-E5E0-6E672C060341}"/>
                    </a:ext>
                  </a:extLst>
                </p14:cNvPr>
                <p14:cNvContentPartPr/>
                <p14:nvPr/>
              </p14:nvContentPartPr>
              <p14:xfrm>
                <a:off x="2056346" y="4229202"/>
                <a:ext cx="75240" cy="3070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095D185-1AAC-1DA4-E5E0-6E672C06034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45216" y="4218092"/>
                  <a:ext cx="97055" cy="328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07F6E68-2B2B-1368-7201-2379978C06C0}"/>
                    </a:ext>
                  </a:extLst>
                </p14:cNvPr>
                <p14:cNvContentPartPr/>
                <p14:nvPr/>
              </p14:nvContentPartPr>
              <p14:xfrm>
                <a:off x="2052386" y="4342962"/>
                <a:ext cx="271800" cy="1958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07F6E68-2B2B-1368-7201-2379978C06C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41265" y="4331860"/>
                  <a:ext cx="293597" cy="2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0195CEE-05EE-CC13-EAB6-086E00185A3C}"/>
                    </a:ext>
                  </a:extLst>
                </p14:cNvPr>
                <p14:cNvContentPartPr/>
                <p14:nvPr/>
              </p14:nvContentPartPr>
              <p14:xfrm>
                <a:off x="2400506" y="4406322"/>
                <a:ext cx="84960" cy="1213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0195CEE-05EE-CC13-EAB6-086E00185A3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89443" y="4395171"/>
                  <a:ext cx="106643" cy="1431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E09D647-2703-C532-5264-ABC31D367208}"/>
                    </a:ext>
                  </a:extLst>
                </p14:cNvPr>
                <p14:cNvContentPartPr/>
                <p14:nvPr/>
              </p14:nvContentPartPr>
              <p14:xfrm>
                <a:off x="2541266" y="4393002"/>
                <a:ext cx="109800" cy="1652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E09D647-2703-C532-5264-ABC31D36720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30107" y="4381897"/>
                  <a:ext cx="131671" cy="1870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81F5ABB-2D1B-5790-B6E1-2F4D3467A394}"/>
                    </a:ext>
                  </a:extLst>
                </p14:cNvPr>
                <p14:cNvContentPartPr/>
                <p14:nvPr/>
              </p14:nvContentPartPr>
              <p14:xfrm>
                <a:off x="2729546" y="4416042"/>
                <a:ext cx="118080" cy="2192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81F5ABB-2D1B-5790-B6E1-2F4D3467A39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18448" y="4404902"/>
                  <a:ext cx="139832" cy="241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7977778-DC42-343D-5A2C-0658584C2C69}"/>
                    </a:ext>
                  </a:extLst>
                </p14:cNvPr>
                <p14:cNvContentPartPr/>
                <p14:nvPr/>
              </p14:nvContentPartPr>
              <p14:xfrm>
                <a:off x="2921066" y="4400562"/>
                <a:ext cx="80640" cy="1494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7977778-DC42-343D-5A2C-0658584C2C6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09989" y="4389479"/>
                  <a:ext cx="102351" cy="171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41AD2F4-62E8-3C91-1988-7534B14E0D34}"/>
                    </a:ext>
                  </a:extLst>
                </p14:cNvPr>
                <p14:cNvContentPartPr/>
                <p14:nvPr/>
              </p14:nvContentPartPr>
              <p14:xfrm>
                <a:off x="3074786" y="4414242"/>
                <a:ext cx="147240" cy="17604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41AD2F4-62E8-3C91-1988-7534B14E0D3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63665" y="4403128"/>
                  <a:ext cx="169037" cy="197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0099BE3-DD24-116C-A843-D8E868913206}"/>
                    </a:ext>
                  </a:extLst>
                </p14:cNvPr>
                <p14:cNvContentPartPr/>
                <p14:nvPr/>
              </p14:nvContentPartPr>
              <p14:xfrm>
                <a:off x="3231026" y="4251162"/>
                <a:ext cx="240480" cy="3445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0099BE3-DD24-116C-A843-D8E86891320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19913" y="4240048"/>
                  <a:ext cx="262261" cy="3663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0B5E8C81-1E89-7BCE-67B8-45300B98C7E8}"/>
              </a:ext>
            </a:extLst>
          </p:cNvPr>
          <p:cNvGrpSpPr/>
          <p:nvPr/>
        </p:nvGrpSpPr>
        <p:grpSpPr>
          <a:xfrm>
            <a:off x="2479382" y="4320178"/>
            <a:ext cx="688131" cy="256773"/>
            <a:chOff x="3926546" y="4197882"/>
            <a:chExt cx="849960" cy="31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8DFB704-7F3E-8FA6-97EF-2E4781D10FBB}"/>
                    </a:ext>
                  </a:extLst>
                </p14:cNvPr>
                <p14:cNvContentPartPr/>
                <p14:nvPr/>
              </p14:nvContentPartPr>
              <p14:xfrm>
                <a:off x="3926546" y="4263762"/>
                <a:ext cx="114120" cy="2512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8DFB704-7F3E-8FA6-97EF-2E4781D10FB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15401" y="4252643"/>
                  <a:ext cx="135963" cy="273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92844BA-8D40-D7EB-283A-09ED30BEC42C}"/>
                    </a:ext>
                  </a:extLst>
                </p14:cNvPr>
                <p14:cNvContentPartPr/>
                <p14:nvPr/>
              </p14:nvContentPartPr>
              <p14:xfrm>
                <a:off x="3970466" y="4372122"/>
                <a:ext cx="122040" cy="162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92844BA-8D40-D7EB-283A-09ED30BEC42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59371" y="4361176"/>
                  <a:ext cx="143785" cy="37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45A1404-B7BF-5757-FF72-4099C39499A3}"/>
                    </a:ext>
                  </a:extLst>
                </p14:cNvPr>
                <p14:cNvContentPartPr/>
                <p14:nvPr/>
              </p14:nvContentPartPr>
              <p14:xfrm>
                <a:off x="3978026" y="4438722"/>
                <a:ext cx="189360" cy="637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45A1404-B7BF-5757-FF72-4099C39499A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66913" y="4427582"/>
                  <a:ext cx="211141" cy="85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2BCC924-9FDF-59BD-0107-B862703AB417}"/>
                    </a:ext>
                  </a:extLst>
                </p14:cNvPr>
                <p14:cNvContentPartPr/>
                <p14:nvPr/>
              </p14:nvContentPartPr>
              <p14:xfrm>
                <a:off x="4258826" y="4246842"/>
                <a:ext cx="164160" cy="2534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2BCC924-9FDF-59BD-0107-B862703AB41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47704" y="4235707"/>
                  <a:ext cx="185959" cy="2752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ADE8D9D-7A0D-4385-98AC-B025E1C3097F}"/>
                    </a:ext>
                  </a:extLst>
                </p14:cNvPr>
                <p14:cNvContentPartPr/>
                <p14:nvPr/>
              </p14:nvContentPartPr>
              <p14:xfrm>
                <a:off x="4552226" y="4197882"/>
                <a:ext cx="224280" cy="2840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ADE8D9D-7A0D-4385-98AC-B025E1C3097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541123" y="4186769"/>
                  <a:ext cx="246042" cy="30582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143EEE26-1D10-96F1-181C-386B9E1C9207}"/>
                  </a:ext>
                </a:extLst>
              </p14:cNvPr>
              <p14:cNvContentPartPr/>
              <p14:nvPr/>
            </p14:nvContentPartPr>
            <p14:xfrm>
              <a:off x="3337170" y="4170020"/>
              <a:ext cx="68784" cy="55989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143EEE26-1D10-96F1-181C-386B9E1C920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328214" y="4161019"/>
                <a:ext cx="86338" cy="577533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A4830860-0AB8-7696-896C-F2DB4E0BE170}"/>
              </a:ext>
            </a:extLst>
          </p:cNvPr>
          <p:cNvGrpSpPr/>
          <p:nvPr/>
        </p:nvGrpSpPr>
        <p:grpSpPr>
          <a:xfrm>
            <a:off x="3606510" y="4325180"/>
            <a:ext cx="723112" cy="257940"/>
            <a:chOff x="5344586" y="4169802"/>
            <a:chExt cx="893160" cy="31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ADC782E-D25A-8227-7BBF-E58C6DB20F73}"/>
                    </a:ext>
                  </a:extLst>
                </p14:cNvPr>
                <p14:cNvContentPartPr/>
                <p14:nvPr/>
              </p14:nvContentPartPr>
              <p14:xfrm>
                <a:off x="5344586" y="4172322"/>
                <a:ext cx="109080" cy="3160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ADC782E-D25A-8227-7BBF-E58C6DB20F7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33501" y="4161208"/>
                  <a:ext cx="130807" cy="337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DC9887C-89E6-D217-911A-17015540D43F}"/>
                    </a:ext>
                  </a:extLst>
                </p14:cNvPr>
                <p14:cNvContentPartPr/>
                <p14:nvPr/>
              </p14:nvContentPartPr>
              <p14:xfrm>
                <a:off x="5374466" y="4298322"/>
                <a:ext cx="107280" cy="270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DC9887C-89E6-D217-911A-17015540D43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63337" y="4287435"/>
                  <a:ext cx="129092" cy="48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5C7BDF6-F288-D7AE-AC95-58E5609E8933}"/>
                    </a:ext>
                  </a:extLst>
                </p14:cNvPr>
                <p14:cNvContentPartPr/>
                <p14:nvPr/>
              </p14:nvContentPartPr>
              <p14:xfrm>
                <a:off x="5396786" y="4437282"/>
                <a:ext cx="173160" cy="237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5C7BDF6-F288-D7AE-AC95-58E5609E893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85686" y="4426074"/>
                  <a:ext cx="194916" cy="457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ABF5E15-7CBB-C2F7-F007-A2650B7451B2}"/>
                    </a:ext>
                  </a:extLst>
                </p14:cNvPr>
                <p14:cNvContentPartPr/>
                <p14:nvPr/>
              </p14:nvContentPartPr>
              <p14:xfrm>
                <a:off x="5623586" y="4193922"/>
                <a:ext cx="264240" cy="2214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ABF5E15-7CBB-C2F7-F007-A2650B7451B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12465" y="4182830"/>
                  <a:ext cx="286038" cy="243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7DA9DF9-EC93-BB52-CA80-13C11451BDC8}"/>
                    </a:ext>
                  </a:extLst>
                </p14:cNvPr>
                <p14:cNvContentPartPr/>
                <p14:nvPr/>
              </p14:nvContentPartPr>
              <p14:xfrm>
                <a:off x="6019946" y="4169802"/>
                <a:ext cx="217800" cy="2476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7DA9DF9-EC93-BB52-CA80-13C11451BDC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08834" y="4158685"/>
                  <a:ext cx="239580" cy="26946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CFF7FB3E-F7C7-C6AC-35F0-8961146913A1}"/>
              </a:ext>
            </a:extLst>
          </p:cNvPr>
          <p:cNvGrpSpPr/>
          <p:nvPr/>
        </p:nvGrpSpPr>
        <p:grpSpPr>
          <a:xfrm>
            <a:off x="4579619" y="4245716"/>
            <a:ext cx="761040" cy="363600"/>
            <a:chOff x="6700346" y="4158282"/>
            <a:chExt cx="761040" cy="36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8F19116-A81E-06CE-19C1-B740E0A27F6B}"/>
                    </a:ext>
                  </a:extLst>
                </p14:cNvPr>
                <p14:cNvContentPartPr/>
                <p14:nvPr/>
              </p14:nvContentPartPr>
              <p14:xfrm>
                <a:off x="6748586" y="4158282"/>
                <a:ext cx="51480" cy="3636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8F19116-A81E-06CE-19C1-B740E0A27F6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739586" y="4149282"/>
                  <a:ext cx="691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376F642-A12C-AAE2-B7C0-486645F6B712}"/>
                    </a:ext>
                  </a:extLst>
                </p14:cNvPr>
                <p14:cNvContentPartPr/>
                <p14:nvPr/>
              </p14:nvContentPartPr>
              <p14:xfrm>
                <a:off x="6700346" y="4308762"/>
                <a:ext cx="176400" cy="511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376F642-A12C-AAE2-B7C0-486645F6B71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91346" y="4299762"/>
                  <a:ext cx="194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16BBEAA-7880-EA23-18B4-0B1F74761467}"/>
                    </a:ext>
                  </a:extLst>
                </p14:cNvPr>
                <p14:cNvContentPartPr/>
                <p14:nvPr/>
              </p14:nvContentPartPr>
              <p14:xfrm>
                <a:off x="6877826" y="4335762"/>
                <a:ext cx="134280" cy="1180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16BBEAA-7880-EA23-18B4-0B1F7476146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68826" y="4326762"/>
                  <a:ext cx="151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90DD963-4903-E4C1-52D0-667748422EA8}"/>
                    </a:ext>
                  </a:extLst>
                </p14:cNvPr>
                <p14:cNvContentPartPr/>
                <p14:nvPr/>
              </p14:nvContentPartPr>
              <p14:xfrm>
                <a:off x="7066106" y="4198962"/>
                <a:ext cx="7560" cy="2552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90DD963-4903-E4C1-52D0-667748422EA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057106" y="4189962"/>
                  <a:ext cx="25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57AB6E6-CB6B-B8A7-4D13-6A9773B6DD1B}"/>
                    </a:ext>
                  </a:extLst>
                </p14:cNvPr>
                <p14:cNvContentPartPr/>
                <p14:nvPr/>
              </p14:nvContentPartPr>
              <p14:xfrm>
                <a:off x="7077986" y="4275282"/>
                <a:ext cx="228600" cy="1713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57AB6E6-CB6B-B8A7-4D13-6A9773B6DD1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068986" y="4266282"/>
                  <a:ext cx="246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86713C5-729E-FCE8-66A7-7A22FD9DB3E7}"/>
                    </a:ext>
                  </a:extLst>
                </p14:cNvPr>
                <p14:cNvContentPartPr/>
                <p14:nvPr/>
              </p14:nvContentPartPr>
              <p14:xfrm>
                <a:off x="7322066" y="4297602"/>
                <a:ext cx="139320" cy="1710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86713C5-729E-FCE8-66A7-7A22FD9DB3E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13066" y="4288602"/>
                  <a:ext cx="15696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BC0E234C-F34E-3AA8-83C3-16F9340C2BB4}"/>
              </a:ext>
            </a:extLst>
          </p:cNvPr>
          <p:cNvGrpSpPr/>
          <p:nvPr/>
        </p:nvGrpSpPr>
        <p:grpSpPr>
          <a:xfrm>
            <a:off x="5754659" y="4201796"/>
            <a:ext cx="988560" cy="446040"/>
            <a:chOff x="7875386" y="4114362"/>
            <a:chExt cx="988560" cy="44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ABFB42F-B3E3-AA16-D47E-E64BB70843DD}"/>
                    </a:ext>
                  </a:extLst>
                </p14:cNvPr>
                <p14:cNvContentPartPr/>
                <p14:nvPr/>
              </p14:nvContentPartPr>
              <p14:xfrm>
                <a:off x="7875386" y="4218402"/>
                <a:ext cx="117360" cy="3420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ABFB42F-B3E3-AA16-D47E-E64BB70843D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66358" y="4209393"/>
                  <a:ext cx="135054" cy="3596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111F4B7-7E4B-BD74-6189-A82133C166DC}"/>
                    </a:ext>
                  </a:extLst>
                </p14:cNvPr>
                <p14:cNvContentPartPr/>
                <p14:nvPr/>
              </p14:nvContentPartPr>
              <p14:xfrm>
                <a:off x="8040626" y="4274922"/>
                <a:ext cx="85680" cy="1306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111F4B7-7E4B-BD74-6189-A82133C166D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31626" y="4265922"/>
                  <a:ext cx="103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AF5C361-A816-B942-B158-A0D4D875FEBD}"/>
                    </a:ext>
                  </a:extLst>
                </p14:cNvPr>
                <p14:cNvContentPartPr/>
                <p14:nvPr/>
              </p14:nvContentPartPr>
              <p14:xfrm>
                <a:off x="8174186" y="4226322"/>
                <a:ext cx="35280" cy="1620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AF5C361-A816-B942-B158-A0D4D875FEB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65186" y="4217322"/>
                  <a:ext cx="52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6D8086C-882C-1125-8714-5E58B6F48417}"/>
                    </a:ext>
                  </a:extLst>
                </p14:cNvPr>
                <p14:cNvContentPartPr/>
                <p14:nvPr/>
              </p14:nvContentPartPr>
              <p14:xfrm>
                <a:off x="8259866" y="4258362"/>
                <a:ext cx="70200" cy="1465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6D8086C-882C-1125-8714-5E58B6F4841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50866" y="4249362"/>
                  <a:ext cx="87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9669DFE-7BB0-B6DB-A54E-DE2F3A151940}"/>
                    </a:ext>
                  </a:extLst>
                </p14:cNvPr>
                <p14:cNvContentPartPr/>
                <p14:nvPr/>
              </p14:nvContentPartPr>
              <p14:xfrm>
                <a:off x="8386946" y="4154322"/>
                <a:ext cx="155880" cy="2458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9669DFE-7BB0-B6DB-A54E-DE2F3A15194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377967" y="4145322"/>
                  <a:ext cx="173479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681EF71-857A-A17C-EE9C-6045C827691C}"/>
                    </a:ext>
                  </a:extLst>
                </p14:cNvPr>
                <p14:cNvContentPartPr/>
                <p14:nvPr/>
              </p14:nvContentPartPr>
              <p14:xfrm>
                <a:off x="8639666" y="4114362"/>
                <a:ext cx="16560" cy="2707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681EF71-857A-A17C-EE9C-6045C827691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630666" y="4105362"/>
                  <a:ext cx="342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7214734-D5D2-8A03-ED8D-90432202D682}"/>
                    </a:ext>
                  </a:extLst>
                </p14:cNvPr>
                <p14:cNvContentPartPr/>
                <p14:nvPr/>
              </p14:nvContentPartPr>
              <p14:xfrm>
                <a:off x="8610146" y="4243602"/>
                <a:ext cx="253800" cy="3056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7214734-D5D2-8A03-ED8D-90432202D68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601146" y="4234602"/>
                  <a:ext cx="27144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F8226ABC-FB90-B482-E989-D07DFB80FE76}"/>
              </a:ext>
            </a:extLst>
          </p:cNvPr>
          <p:cNvGrpSpPr/>
          <p:nvPr/>
        </p:nvGrpSpPr>
        <p:grpSpPr>
          <a:xfrm>
            <a:off x="7061130" y="4244442"/>
            <a:ext cx="642600" cy="220320"/>
            <a:chOff x="9272015" y="4128928"/>
            <a:chExt cx="64260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3C7B915-C88D-8852-D63D-273B5FCDD519}"/>
                    </a:ext>
                  </a:extLst>
                </p14:cNvPr>
                <p14:cNvContentPartPr/>
                <p14:nvPr/>
              </p14:nvContentPartPr>
              <p14:xfrm>
                <a:off x="9272015" y="4214608"/>
                <a:ext cx="171720" cy="1274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3C7B915-C88D-8852-D63D-273B5FCDD51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263015" y="4205608"/>
                  <a:ext cx="189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B253C1D-2446-D2ED-88C5-85A2B0142DBB}"/>
                    </a:ext>
                  </a:extLst>
                </p14:cNvPr>
                <p14:cNvContentPartPr/>
                <p14:nvPr/>
              </p14:nvContentPartPr>
              <p14:xfrm>
                <a:off x="9500975" y="4128928"/>
                <a:ext cx="232920" cy="2203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B253C1D-2446-D2ED-88C5-85A2B0142DB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91975" y="4119943"/>
                  <a:ext cx="250560" cy="237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D860C0A-6D4D-5B89-D36A-99E0450CA588}"/>
                    </a:ext>
                  </a:extLst>
                </p14:cNvPr>
                <p14:cNvContentPartPr/>
                <p14:nvPr/>
              </p14:nvContentPartPr>
              <p14:xfrm>
                <a:off x="9776015" y="4185808"/>
                <a:ext cx="138600" cy="1440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D860C0A-6D4D-5B89-D36A-99E0450CA58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766992" y="4176830"/>
                  <a:ext cx="156286" cy="1615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3353E463-818A-A29F-B67B-EFF740C1B884}"/>
              </a:ext>
            </a:extLst>
          </p:cNvPr>
          <p:cNvGrpSpPr/>
          <p:nvPr/>
        </p:nvGrpSpPr>
        <p:grpSpPr>
          <a:xfrm>
            <a:off x="7951716" y="4209536"/>
            <a:ext cx="1154160" cy="305640"/>
            <a:chOff x="10387243" y="4030790"/>
            <a:chExt cx="115416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6DBA20A-0512-FF68-A58A-A4901F45E9A0}"/>
                    </a:ext>
                  </a:extLst>
                </p14:cNvPr>
                <p14:cNvContentPartPr/>
                <p14:nvPr/>
              </p14:nvContentPartPr>
              <p14:xfrm>
                <a:off x="10387243" y="4145990"/>
                <a:ext cx="105120" cy="1267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6DBA20A-0512-FF68-A58A-A4901F45E9A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378243" y="4136990"/>
                  <a:ext cx="122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19E4719-D435-79BB-5D60-B0249DAAC2BA}"/>
                    </a:ext>
                  </a:extLst>
                </p14:cNvPr>
                <p14:cNvContentPartPr/>
                <p14:nvPr/>
              </p14:nvContentPartPr>
              <p14:xfrm>
                <a:off x="10558243" y="4119350"/>
                <a:ext cx="76680" cy="16812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19E4719-D435-79BB-5D60-B0249DAAC2B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549285" y="4110350"/>
                  <a:ext cx="94238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212720B4-A48C-4EA6-0956-A5DCC4A0C5AD}"/>
                    </a:ext>
                  </a:extLst>
                </p14:cNvPr>
                <p14:cNvContentPartPr/>
                <p14:nvPr/>
              </p14:nvContentPartPr>
              <p14:xfrm>
                <a:off x="10689283" y="4111790"/>
                <a:ext cx="70560" cy="16956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212720B4-A48C-4EA6-0956-A5DCC4A0C5A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680283" y="4102790"/>
                  <a:ext cx="88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74EF966-0749-A58E-A7C4-B76F08718BAF}"/>
                    </a:ext>
                  </a:extLst>
                </p14:cNvPr>
                <p14:cNvContentPartPr/>
                <p14:nvPr/>
              </p14:nvContentPartPr>
              <p14:xfrm>
                <a:off x="10830763" y="4063910"/>
                <a:ext cx="13680" cy="18288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74EF966-0749-A58E-A7C4-B76F08718BA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821994" y="4054910"/>
                  <a:ext cx="30868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B51B9189-0D0A-C9AA-2121-34EC72D207F6}"/>
                    </a:ext>
                  </a:extLst>
                </p14:cNvPr>
                <p14:cNvContentPartPr/>
                <p14:nvPr/>
              </p14:nvContentPartPr>
              <p14:xfrm>
                <a:off x="10898443" y="4115030"/>
                <a:ext cx="100800" cy="19872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B51B9189-0D0A-C9AA-2121-34EC72D207F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889443" y="4106046"/>
                  <a:ext cx="118440" cy="216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0148D2C-3186-D071-1886-539913DF418A}"/>
                    </a:ext>
                  </a:extLst>
                </p14:cNvPr>
                <p14:cNvContentPartPr/>
                <p14:nvPr/>
              </p14:nvContentPartPr>
              <p14:xfrm>
                <a:off x="11047483" y="4116470"/>
                <a:ext cx="100800" cy="1393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0148D2C-3186-D071-1886-539913DF418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038483" y="4107470"/>
                  <a:ext cx="118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9C0C1ED-4AF9-6B2B-1580-C1CDCFA9F82F}"/>
                    </a:ext>
                  </a:extLst>
                </p14:cNvPr>
                <p14:cNvContentPartPr/>
                <p14:nvPr/>
              </p14:nvContentPartPr>
              <p14:xfrm>
                <a:off x="11199763" y="4030790"/>
                <a:ext cx="12960" cy="18612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9C0C1ED-4AF9-6B2B-1580-C1CDCFA9F82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190763" y="4021773"/>
                  <a:ext cx="30600" cy="203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0924F58-0EE1-65E8-8F4B-B9EED5C08A98}"/>
                    </a:ext>
                  </a:extLst>
                </p14:cNvPr>
                <p14:cNvContentPartPr/>
                <p14:nvPr/>
              </p14:nvContentPartPr>
              <p14:xfrm>
                <a:off x="11290483" y="4085150"/>
                <a:ext cx="83520" cy="12636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0924F58-0EE1-65E8-8F4B-B9EED5C08A9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281483" y="4076150"/>
                  <a:ext cx="101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706DFDA-400A-AA0A-1758-BFF16DD68915}"/>
                    </a:ext>
                  </a:extLst>
                </p14:cNvPr>
                <p14:cNvContentPartPr/>
                <p14:nvPr/>
              </p14:nvContentPartPr>
              <p14:xfrm>
                <a:off x="11419363" y="4099190"/>
                <a:ext cx="122040" cy="23724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706DFDA-400A-AA0A-1758-BFF16DD6891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410389" y="4090190"/>
                  <a:ext cx="139628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3841E711-2A1F-F744-63D3-AA3BCF6E74E6}"/>
              </a:ext>
            </a:extLst>
          </p:cNvPr>
          <p:cNvGrpSpPr/>
          <p:nvPr/>
        </p:nvGrpSpPr>
        <p:grpSpPr>
          <a:xfrm>
            <a:off x="10595450" y="4264783"/>
            <a:ext cx="1022400" cy="218520"/>
            <a:chOff x="10605403" y="4646030"/>
            <a:chExt cx="102240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25E7CCC-A827-7C4D-3DF5-383B7A46E636}"/>
                    </a:ext>
                  </a:extLst>
                </p14:cNvPr>
                <p14:cNvContentPartPr/>
                <p14:nvPr/>
              </p14:nvContentPartPr>
              <p14:xfrm>
                <a:off x="10605403" y="4697150"/>
                <a:ext cx="136800" cy="12960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25E7CCC-A827-7C4D-3DF5-383B7A46E63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596403" y="4688150"/>
                  <a:ext cx="154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CE9A17C-7598-D9E1-CC6A-5598F95288EF}"/>
                    </a:ext>
                  </a:extLst>
                </p14:cNvPr>
                <p14:cNvContentPartPr/>
                <p14:nvPr/>
              </p14:nvContentPartPr>
              <p14:xfrm>
                <a:off x="10763443" y="4646030"/>
                <a:ext cx="127080" cy="1713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CE9A17C-7598-D9E1-CC6A-5598F95288E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754443" y="4637030"/>
                  <a:ext cx="144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C89A7BD-E1B4-B8E6-ED3E-877E80B468FB}"/>
                    </a:ext>
                  </a:extLst>
                </p14:cNvPr>
                <p14:cNvContentPartPr/>
                <p14:nvPr/>
              </p14:nvContentPartPr>
              <p14:xfrm>
                <a:off x="10926523" y="4705430"/>
                <a:ext cx="84240" cy="9432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C89A7BD-E1B4-B8E6-ED3E-877E80B468F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917484" y="4696396"/>
                  <a:ext cx="101956" cy="112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6E0AFF4-DC11-A1D6-1B9C-FF074DA21DFE}"/>
                    </a:ext>
                  </a:extLst>
                </p14:cNvPr>
                <p14:cNvContentPartPr/>
                <p14:nvPr/>
              </p14:nvContentPartPr>
              <p14:xfrm>
                <a:off x="11063323" y="4688870"/>
                <a:ext cx="54000" cy="1026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6E0AFF4-DC11-A1D6-1B9C-FF074DA21DF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054383" y="4679870"/>
                  <a:ext cx="71523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853DF19-6CBE-0D8D-E004-5C3F0DFA7F38}"/>
                    </a:ext>
                  </a:extLst>
                </p14:cNvPr>
                <p14:cNvContentPartPr/>
                <p14:nvPr/>
              </p14:nvContentPartPr>
              <p14:xfrm>
                <a:off x="11201923" y="4687430"/>
                <a:ext cx="100800" cy="17712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853DF19-6CBE-0D8D-E004-5C3F0DFA7F3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192923" y="4678430"/>
                  <a:ext cx="118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EF8785E-9F17-6935-C487-7BA6C4D0DAA1}"/>
                    </a:ext>
                  </a:extLst>
                </p14:cNvPr>
                <p14:cNvContentPartPr/>
                <p14:nvPr/>
              </p14:nvContentPartPr>
              <p14:xfrm>
                <a:off x="11373643" y="4687070"/>
                <a:ext cx="147240" cy="11340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EF8785E-9F17-6935-C487-7BA6C4D0DAA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364643" y="4678070"/>
                  <a:ext cx="164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207A9433-015F-6F02-EE2A-2F2F0CAFA103}"/>
                    </a:ext>
                  </a:extLst>
                </p14:cNvPr>
                <p14:cNvContentPartPr/>
                <p14:nvPr/>
              </p14:nvContentPartPr>
              <p14:xfrm>
                <a:off x="11528803" y="4647830"/>
                <a:ext cx="99000" cy="17712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207A9433-015F-6F02-EE2A-2F2F0CAFA10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519803" y="4638830"/>
                  <a:ext cx="11664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9B7983-9AD1-FF56-84DE-4D0A703F0DEF}"/>
              </a:ext>
            </a:extLst>
          </p:cNvPr>
          <p:cNvGrpSpPr/>
          <p:nvPr/>
        </p:nvGrpSpPr>
        <p:grpSpPr>
          <a:xfrm>
            <a:off x="9449210" y="4221583"/>
            <a:ext cx="892800" cy="346320"/>
            <a:chOff x="9325276" y="4144978"/>
            <a:chExt cx="89280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60A2561-F240-D518-CC70-5DB151B0DEE6}"/>
                    </a:ext>
                  </a:extLst>
                </p14:cNvPr>
                <p14:cNvContentPartPr/>
                <p14:nvPr/>
              </p14:nvContentPartPr>
              <p14:xfrm>
                <a:off x="9325276" y="4306978"/>
                <a:ext cx="92880" cy="184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60A2561-F240-D518-CC70-5DB151B0DEE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316276" y="4297996"/>
                  <a:ext cx="110520" cy="201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0E98020-9476-3701-001C-B3EF4AD79364}"/>
                    </a:ext>
                  </a:extLst>
                </p14:cNvPr>
                <p14:cNvContentPartPr/>
                <p14:nvPr/>
              </p14:nvContentPartPr>
              <p14:xfrm>
                <a:off x="9472876" y="4305538"/>
                <a:ext cx="100800" cy="85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0E98020-9476-3701-001C-B3EF4AD7936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463876" y="4296500"/>
                  <a:ext cx="118440" cy="103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462EAE6-7B63-518D-14B3-08380E50FEFC}"/>
                    </a:ext>
                  </a:extLst>
                </p14:cNvPr>
                <p14:cNvContentPartPr/>
                <p14:nvPr/>
              </p14:nvContentPartPr>
              <p14:xfrm>
                <a:off x="9622996" y="4263778"/>
                <a:ext cx="72360" cy="105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462EAE6-7B63-518D-14B3-08380E50FEF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614041" y="4254778"/>
                  <a:ext cx="89913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763ABFD-EB86-C9FC-E499-3184273711B2}"/>
                    </a:ext>
                  </a:extLst>
                </p14:cNvPr>
                <p14:cNvContentPartPr/>
                <p14:nvPr/>
              </p14:nvContentPartPr>
              <p14:xfrm>
                <a:off x="9777076" y="4144978"/>
                <a:ext cx="18360" cy="219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763ABFD-EB86-C9FC-E499-3184273711B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767896" y="4135978"/>
                  <a:ext cx="36353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6329924-EF40-2438-A2AC-6CE9E456A6BF}"/>
                    </a:ext>
                  </a:extLst>
                </p14:cNvPr>
                <p14:cNvContentPartPr/>
                <p14:nvPr/>
              </p14:nvContentPartPr>
              <p14:xfrm>
                <a:off x="9751156" y="4241098"/>
                <a:ext cx="92520" cy="12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6329924-EF40-2438-A2AC-6CE9E456A6B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742156" y="4232098"/>
                  <a:ext cx="110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59C61F6-77F2-61D9-2EAC-0802593CB40C}"/>
                    </a:ext>
                  </a:extLst>
                </p14:cNvPr>
                <p14:cNvContentPartPr/>
                <p14:nvPr/>
              </p14:nvContentPartPr>
              <p14:xfrm>
                <a:off x="9904516" y="4211578"/>
                <a:ext cx="24480" cy="128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59C61F6-77F2-61D9-2EAC-0802593CB40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895516" y="4202603"/>
                  <a:ext cx="42120" cy="1464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BCB1DF0-C3F4-E133-4808-5363884AFE28}"/>
                    </a:ext>
                  </a:extLst>
                </p14:cNvPr>
                <p14:cNvContentPartPr/>
                <p14:nvPr/>
              </p14:nvContentPartPr>
              <p14:xfrm>
                <a:off x="10009276" y="4261618"/>
                <a:ext cx="92520" cy="75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BCB1DF0-C3F4-E133-4808-5363884AFE2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000276" y="4252618"/>
                  <a:ext cx="110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F4B764B-E025-2FCB-D123-FC414C9AE792}"/>
                    </a:ext>
                  </a:extLst>
                </p14:cNvPr>
                <p14:cNvContentPartPr/>
                <p14:nvPr/>
              </p14:nvContentPartPr>
              <p14:xfrm>
                <a:off x="10165876" y="4148938"/>
                <a:ext cx="52200" cy="222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F4B764B-E025-2FCB-D123-FC414C9AE79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156938" y="4139938"/>
                  <a:ext cx="69719" cy="24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0928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984C-0193-7F41-FB71-BD98FD39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Stereochemistry of Diels-Alder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1977F1-EC4D-A8DE-891B-62B03EE3E7BB}"/>
              </a:ext>
            </a:extLst>
          </p:cNvPr>
          <p:cNvGrpSpPr/>
          <p:nvPr/>
        </p:nvGrpSpPr>
        <p:grpSpPr>
          <a:xfrm>
            <a:off x="2866494" y="2041402"/>
            <a:ext cx="232200" cy="312480"/>
            <a:chOff x="2866494" y="2041402"/>
            <a:chExt cx="232200" cy="3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F918E3-942C-B1B2-9CA7-231F68D1C0BF}"/>
                    </a:ext>
                  </a:extLst>
                </p14:cNvPr>
                <p14:cNvContentPartPr/>
                <p14:nvPr/>
              </p14:nvContentPartPr>
              <p14:xfrm>
                <a:off x="2915454" y="2041402"/>
                <a:ext cx="54000" cy="312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F918E3-942C-B1B2-9CA7-231F68D1C0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06454" y="2032402"/>
                  <a:ext cx="716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308EE90-E057-6965-8584-362F40059D3D}"/>
                    </a:ext>
                  </a:extLst>
                </p14:cNvPr>
                <p14:cNvContentPartPr/>
                <p14:nvPr/>
              </p14:nvContentPartPr>
              <p14:xfrm>
                <a:off x="2866494" y="2168842"/>
                <a:ext cx="232200" cy="44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308EE90-E057-6965-8584-362F40059D3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57480" y="2159842"/>
                  <a:ext cx="249867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259EB1E-1920-FE23-1227-7432C8D36841}"/>
                  </a:ext>
                </a:extLst>
              </p14:cNvPr>
              <p14:cNvContentPartPr/>
              <p14:nvPr/>
            </p14:nvContentPartPr>
            <p14:xfrm>
              <a:off x="840774" y="2591842"/>
              <a:ext cx="638280" cy="297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259EB1E-1920-FE23-1227-7432C8D368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1774" y="2582842"/>
                <a:ext cx="6559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94C18D16-60AE-B3DA-0DAF-5BC939ECBBF8}"/>
                  </a:ext>
                </a:extLst>
              </p14:cNvPr>
              <p14:cNvContentPartPr/>
              <p14:nvPr/>
            </p14:nvContentPartPr>
            <p14:xfrm>
              <a:off x="3897534" y="1645943"/>
              <a:ext cx="485640" cy="25560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94C18D16-60AE-B3DA-0DAF-5BC939ECBB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88534" y="1636956"/>
                <a:ext cx="503280" cy="273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4DB145B-0C74-5A76-B4C3-9B3070B8F207}"/>
                  </a:ext>
                </a:extLst>
              </p14:cNvPr>
              <p14:cNvContentPartPr/>
              <p14:nvPr/>
            </p14:nvContentPartPr>
            <p14:xfrm>
              <a:off x="7023272" y="2087746"/>
              <a:ext cx="1470960" cy="39564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4DB145B-0C74-5A76-B4C3-9B3070B8F20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14272" y="2078746"/>
                <a:ext cx="1488600" cy="41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7212123-7264-C073-08FA-A3D2464EC66E}"/>
              </a:ext>
            </a:extLst>
          </p:cNvPr>
          <p:cNvGrpSpPr/>
          <p:nvPr/>
        </p:nvGrpSpPr>
        <p:grpSpPr>
          <a:xfrm>
            <a:off x="797934" y="1116554"/>
            <a:ext cx="959718" cy="2128680"/>
            <a:chOff x="797934" y="1116554"/>
            <a:chExt cx="959718" cy="21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BF1669A-0E8A-D851-119C-61D2A390346A}"/>
                    </a:ext>
                  </a:extLst>
                </p14:cNvPr>
                <p14:cNvContentPartPr/>
                <p14:nvPr/>
              </p14:nvContentPartPr>
              <p14:xfrm>
                <a:off x="797934" y="1919722"/>
                <a:ext cx="47880" cy="683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BF1669A-0E8A-D851-119C-61D2A39034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8934" y="1910727"/>
                  <a:ext cx="65520" cy="701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9083DDD-21D4-A8D3-0E5D-AD9EB08B0926}"/>
                    </a:ext>
                  </a:extLst>
                </p14:cNvPr>
                <p14:cNvContentPartPr/>
                <p14:nvPr/>
              </p14:nvContentPartPr>
              <p14:xfrm>
                <a:off x="1268052" y="1116554"/>
                <a:ext cx="8280" cy="4089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9083DDD-21D4-A8D3-0E5D-AD9EB08B092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59052" y="1107554"/>
                  <a:ext cx="25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907D3BB-AA63-FAB6-0933-8279D82B191C}"/>
                    </a:ext>
                  </a:extLst>
                </p14:cNvPr>
                <p14:cNvContentPartPr/>
                <p14:nvPr/>
              </p14:nvContentPartPr>
              <p14:xfrm>
                <a:off x="1467132" y="2884874"/>
                <a:ext cx="81000" cy="3603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907D3BB-AA63-FAB6-0933-8279D82B191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58132" y="2875874"/>
                  <a:ext cx="986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73C63C6-F3DA-C458-C657-865564E9EB92}"/>
                    </a:ext>
                  </a:extLst>
                </p14:cNvPr>
                <p14:cNvContentPartPr/>
                <p14:nvPr/>
              </p14:nvContentPartPr>
              <p14:xfrm>
                <a:off x="1496652" y="2534234"/>
                <a:ext cx="261000" cy="3531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73C63C6-F3DA-C458-C657-865564E9EB9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87664" y="2525234"/>
                  <a:ext cx="278616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A49CC08-B1D7-1A07-9A6D-A9D5B8732D95}"/>
                    </a:ext>
                  </a:extLst>
                </p14:cNvPr>
                <p14:cNvContentPartPr/>
                <p14:nvPr/>
              </p14:nvContentPartPr>
              <p14:xfrm>
                <a:off x="968892" y="2566274"/>
                <a:ext cx="488520" cy="2070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A49CC08-B1D7-1A07-9A6D-A9D5B8732D9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9899" y="2557274"/>
                  <a:ext cx="506147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1F2DF9A-841D-E1E7-187F-303DD7DC040D}"/>
              </a:ext>
            </a:extLst>
          </p:cNvPr>
          <p:cNvGrpSpPr/>
          <p:nvPr/>
        </p:nvGrpSpPr>
        <p:grpSpPr>
          <a:xfrm>
            <a:off x="792492" y="1530194"/>
            <a:ext cx="885960" cy="414000"/>
            <a:chOff x="792492" y="1530194"/>
            <a:chExt cx="885960" cy="41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92AF34A-D901-BE05-1C6D-EB8196A7DE9B}"/>
                    </a:ext>
                  </a:extLst>
                </p14:cNvPr>
                <p14:cNvContentPartPr/>
                <p14:nvPr/>
              </p14:nvContentPartPr>
              <p14:xfrm>
                <a:off x="1261572" y="1530194"/>
                <a:ext cx="416880" cy="2768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92AF34A-D901-BE05-1C6D-EB8196A7DE9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52572" y="1521194"/>
                  <a:ext cx="434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4DDAC1B-53B9-B724-31E8-A2AACD390CDA}"/>
                    </a:ext>
                  </a:extLst>
                </p14:cNvPr>
                <p14:cNvContentPartPr/>
                <p14:nvPr/>
              </p14:nvContentPartPr>
              <p14:xfrm>
                <a:off x="792492" y="1539554"/>
                <a:ext cx="456120" cy="3722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4DDAC1B-53B9-B724-31E8-A2AACD390C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3492" y="1530554"/>
                  <a:ext cx="4737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7FCA939-AD48-C0BC-6391-A8CC79083C85}"/>
                    </a:ext>
                  </a:extLst>
                </p14:cNvPr>
                <p14:cNvContentPartPr/>
                <p14:nvPr/>
              </p14:nvContentPartPr>
              <p14:xfrm>
                <a:off x="894732" y="1678154"/>
                <a:ext cx="352440" cy="2660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7FCA939-AD48-C0BC-6391-A8CC79083C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5732" y="1669154"/>
                  <a:ext cx="37008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6DE8D8C-0066-F323-DF4F-F3DCF6B60908}"/>
              </a:ext>
            </a:extLst>
          </p:cNvPr>
          <p:cNvGrpSpPr/>
          <p:nvPr/>
        </p:nvGrpSpPr>
        <p:grpSpPr>
          <a:xfrm>
            <a:off x="4042391" y="1429402"/>
            <a:ext cx="1916503" cy="1681376"/>
            <a:chOff x="4042391" y="1429402"/>
            <a:chExt cx="1916503" cy="168137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6ADFBCD-F45D-4EDA-61BC-8A5450F2399D}"/>
                    </a:ext>
                  </a:extLst>
                </p14:cNvPr>
                <p14:cNvContentPartPr/>
                <p14:nvPr/>
              </p14:nvContentPartPr>
              <p14:xfrm>
                <a:off x="4333854" y="1916482"/>
                <a:ext cx="98640" cy="673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6ADFBCD-F45D-4EDA-61BC-8A5450F2399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24854" y="1907482"/>
                  <a:ext cx="11628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3D93519-10BD-77AE-B4B3-BEA67761254D}"/>
                    </a:ext>
                  </a:extLst>
                </p14:cNvPr>
                <p14:cNvContentPartPr/>
                <p14:nvPr/>
              </p14:nvContentPartPr>
              <p14:xfrm>
                <a:off x="4525734" y="1909282"/>
                <a:ext cx="116640" cy="692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3D93519-10BD-77AE-B4B3-BEA67761254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16734" y="1900277"/>
                  <a:ext cx="134280" cy="709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35D2827-2AEB-470D-B2C5-15BAD9416253}"/>
                    </a:ext>
                  </a:extLst>
                </p14:cNvPr>
                <p14:cNvContentPartPr/>
                <p14:nvPr/>
              </p14:nvContentPartPr>
              <p14:xfrm>
                <a:off x="4389654" y="1671682"/>
                <a:ext cx="428760" cy="229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35D2827-2AEB-470D-B2C5-15BAD94162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80654" y="1662668"/>
                  <a:ext cx="446400" cy="246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482D72B-9C7F-2363-0E7A-751809E82F22}"/>
                    </a:ext>
                  </a:extLst>
                </p14:cNvPr>
                <p14:cNvContentPartPr/>
                <p14:nvPr/>
              </p14:nvContentPartPr>
              <p14:xfrm>
                <a:off x="4980054" y="1476202"/>
                <a:ext cx="156600" cy="257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482D72B-9C7F-2363-0E7A-751809E82F2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71054" y="1467202"/>
                  <a:ext cx="1742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93FC8F7-9CD0-CB62-65AD-05A6CD00F127}"/>
                    </a:ext>
                  </a:extLst>
                </p14:cNvPr>
                <p14:cNvContentPartPr/>
                <p14:nvPr/>
              </p14:nvContentPartPr>
              <p14:xfrm>
                <a:off x="5024694" y="1585282"/>
                <a:ext cx="128160" cy="28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93FC8F7-9CD0-CB62-65AD-05A6CD00F1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15694" y="1576394"/>
                  <a:ext cx="145800" cy="45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380AA9-5064-D8B1-A90F-8F92A20B699F}"/>
                    </a:ext>
                  </a:extLst>
                </p14:cNvPr>
                <p14:cNvContentPartPr/>
                <p14:nvPr/>
              </p14:nvContentPartPr>
              <p14:xfrm>
                <a:off x="5042334" y="1688242"/>
                <a:ext cx="192960" cy="35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8380AA9-5064-D8B1-A90F-8F92A20B699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33334" y="1679149"/>
                  <a:ext cx="210600" cy="53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2BD836E-0798-86B9-AF03-C6404C5FB0ED}"/>
                    </a:ext>
                  </a:extLst>
                </p14:cNvPr>
                <p14:cNvContentPartPr/>
                <p14:nvPr/>
              </p14:nvContentPartPr>
              <p14:xfrm>
                <a:off x="5305854" y="1429402"/>
                <a:ext cx="251640" cy="273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2BD836E-0798-86B9-AF03-C6404C5FB0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96854" y="1420402"/>
                  <a:ext cx="269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6886E10-8829-1E62-4E8C-161DFD5BEA4E}"/>
                    </a:ext>
                  </a:extLst>
                </p14:cNvPr>
                <p14:cNvContentPartPr/>
                <p14:nvPr/>
              </p14:nvContentPartPr>
              <p14:xfrm>
                <a:off x="5713734" y="1462162"/>
                <a:ext cx="245160" cy="227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6886E10-8829-1E62-4E8C-161DFD5BEA4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04734" y="1453148"/>
                  <a:ext cx="262800" cy="244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D5D931F-0FAF-0C28-40F1-1466A3CE9E9F}"/>
                    </a:ext>
                  </a:extLst>
                </p14:cNvPr>
                <p14:cNvContentPartPr/>
                <p14:nvPr/>
              </p14:nvContentPartPr>
              <p14:xfrm>
                <a:off x="4489871" y="2581578"/>
                <a:ext cx="668160" cy="4147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D5D931F-0FAF-0C28-40F1-1466A3CE9E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80871" y="2572578"/>
                  <a:ext cx="6858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1C99594-BE97-9DE2-12FA-A66226DB2E10}"/>
                    </a:ext>
                  </a:extLst>
                </p14:cNvPr>
                <p14:cNvContentPartPr/>
                <p14:nvPr/>
              </p14:nvContentPartPr>
              <p14:xfrm>
                <a:off x="4042391" y="2584818"/>
                <a:ext cx="449280" cy="5259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1C99594-BE97-9DE2-12FA-A66226DB2E1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33391" y="2575818"/>
                  <a:ext cx="466920" cy="543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5674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CF5C-B9FB-ECB9-34B6-873EC95FA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98" y="-407916"/>
            <a:ext cx="11353800" cy="1325563"/>
          </a:xfrm>
        </p:spPr>
        <p:txBody>
          <a:bodyPr>
            <a:normAutofit/>
          </a:bodyPr>
          <a:lstStyle/>
          <a:p>
            <a:r>
              <a:rPr lang="en-US" sz="2600" dirty="0"/>
              <a:t>Drawing Diels-Alder Products: Strategy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D9F50D-9631-B2D8-F09F-3C0D4AE089F1}"/>
              </a:ext>
            </a:extLst>
          </p:cNvPr>
          <p:cNvGrpSpPr/>
          <p:nvPr/>
        </p:nvGrpSpPr>
        <p:grpSpPr>
          <a:xfrm>
            <a:off x="862474" y="593469"/>
            <a:ext cx="360000" cy="479160"/>
            <a:chOff x="1127981" y="938885"/>
            <a:chExt cx="360000" cy="47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444A573-0190-74A0-0594-3FC87D26BBED}"/>
                    </a:ext>
                  </a:extLst>
                </p14:cNvPr>
                <p14:cNvContentPartPr/>
                <p14:nvPr/>
              </p14:nvContentPartPr>
              <p14:xfrm>
                <a:off x="1283861" y="1023845"/>
                <a:ext cx="31680" cy="292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444A573-0190-74A0-0594-3FC87D26BBE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74861" y="1014845"/>
                  <a:ext cx="493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ACF3EB9-6E75-F20A-E30C-A9B0925F58E3}"/>
                    </a:ext>
                  </a:extLst>
                </p14:cNvPr>
                <p14:cNvContentPartPr/>
                <p14:nvPr/>
              </p14:nvContentPartPr>
              <p14:xfrm>
                <a:off x="1127981" y="938885"/>
                <a:ext cx="360000" cy="479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ACF3EB9-6E75-F20A-E30C-A9B0925F58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8981" y="929878"/>
                  <a:ext cx="377640" cy="4968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6A3BAF-0DC9-5986-1965-4E62AE5625CB}"/>
              </a:ext>
            </a:extLst>
          </p:cNvPr>
          <p:cNvGrpSpPr/>
          <p:nvPr/>
        </p:nvGrpSpPr>
        <p:grpSpPr>
          <a:xfrm>
            <a:off x="1482754" y="653589"/>
            <a:ext cx="987840" cy="318600"/>
            <a:chOff x="1748261" y="999005"/>
            <a:chExt cx="987840" cy="31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A4AC23-5877-C7AF-A69A-56BE3BE14C24}"/>
                    </a:ext>
                  </a:extLst>
                </p14:cNvPr>
                <p14:cNvContentPartPr/>
                <p14:nvPr/>
              </p14:nvContentPartPr>
              <p14:xfrm>
                <a:off x="1748261" y="1033925"/>
                <a:ext cx="347760" cy="251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A4AC23-5877-C7AF-A69A-56BE3BE14C2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39252" y="1024925"/>
                  <a:ext cx="365418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F4D0E32-4860-2867-0D43-0C1CD698F5CF}"/>
                    </a:ext>
                  </a:extLst>
                </p14:cNvPr>
                <p14:cNvContentPartPr/>
                <p14:nvPr/>
              </p14:nvContentPartPr>
              <p14:xfrm>
                <a:off x="2071901" y="1052645"/>
                <a:ext cx="94680" cy="264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F4D0E32-4860-2867-0D43-0C1CD698F5C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62901" y="1043645"/>
                  <a:ext cx="112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5CD36DC-7693-5FA2-6268-37ACC927A315}"/>
                    </a:ext>
                  </a:extLst>
                </p14:cNvPr>
                <p14:cNvContentPartPr/>
                <p14:nvPr/>
              </p14:nvContentPartPr>
              <p14:xfrm>
                <a:off x="2084501" y="1181165"/>
                <a:ext cx="263520" cy="111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5CD36DC-7693-5FA2-6268-37ACC927A31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75501" y="1172165"/>
                  <a:ext cx="281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7B230EC-F647-FFF1-C077-687204F80BBD}"/>
                    </a:ext>
                  </a:extLst>
                </p14:cNvPr>
                <p14:cNvContentPartPr/>
                <p14:nvPr/>
              </p14:nvContentPartPr>
              <p14:xfrm>
                <a:off x="2399861" y="999005"/>
                <a:ext cx="75240" cy="294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7B230EC-F647-FFF1-C077-687204F80BB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90861" y="990005"/>
                  <a:ext cx="928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30A8921-8A34-4570-F55A-D66793A42852}"/>
                    </a:ext>
                  </a:extLst>
                </p14:cNvPr>
                <p14:cNvContentPartPr/>
                <p14:nvPr/>
              </p14:nvContentPartPr>
              <p14:xfrm>
                <a:off x="2369261" y="1154525"/>
                <a:ext cx="366840" cy="126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30A8921-8A34-4570-F55A-D66793A428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60261" y="1145525"/>
                  <a:ext cx="38448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4C3A4A-A65B-AAF9-2669-8B909C757BED}"/>
              </a:ext>
            </a:extLst>
          </p:cNvPr>
          <p:cNvGrpSpPr/>
          <p:nvPr/>
        </p:nvGrpSpPr>
        <p:grpSpPr>
          <a:xfrm>
            <a:off x="2916994" y="627669"/>
            <a:ext cx="826920" cy="324720"/>
            <a:chOff x="3182501" y="973085"/>
            <a:chExt cx="82692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9477209-75CD-4921-36DC-65AA3EA6962A}"/>
                    </a:ext>
                  </a:extLst>
                </p14:cNvPr>
                <p14:cNvContentPartPr/>
                <p14:nvPr/>
              </p14:nvContentPartPr>
              <p14:xfrm>
                <a:off x="3182501" y="973085"/>
                <a:ext cx="142920" cy="324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9477209-75CD-4921-36DC-65AA3EA696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73524" y="964085"/>
                  <a:ext cx="160516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EFBF1F0-E2ED-1A94-B434-50EE79A8B84E}"/>
                    </a:ext>
                  </a:extLst>
                </p14:cNvPr>
                <p14:cNvContentPartPr/>
                <p14:nvPr/>
              </p14:nvContentPartPr>
              <p14:xfrm>
                <a:off x="3352421" y="1071365"/>
                <a:ext cx="46800" cy="174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EFBF1F0-E2ED-1A94-B434-50EE79A8B8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43421" y="1062384"/>
                  <a:ext cx="64440" cy="191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2898F1E-4D96-2C70-044E-442334260F4D}"/>
                    </a:ext>
                  </a:extLst>
                </p14:cNvPr>
                <p14:cNvContentPartPr/>
                <p14:nvPr/>
              </p14:nvContentPartPr>
              <p14:xfrm>
                <a:off x="3478061" y="1118165"/>
                <a:ext cx="117720" cy="174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2898F1E-4D96-2C70-044E-442334260F4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69061" y="1109184"/>
                  <a:ext cx="135360" cy="191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4675029-6C30-558B-9189-D6E3E6E548EB}"/>
                    </a:ext>
                  </a:extLst>
                </p14:cNvPr>
                <p14:cNvContentPartPr/>
                <p14:nvPr/>
              </p14:nvContentPartPr>
              <p14:xfrm>
                <a:off x="3622781" y="1134725"/>
                <a:ext cx="386640" cy="153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4675029-6C30-558B-9189-D6E3E6E548E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13773" y="1125725"/>
                  <a:ext cx="404296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3D81AF2-19EC-777D-1CA6-40AE370EF698}"/>
              </a:ext>
            </a:extLst>
          </p:cNvPr>
          <p:cNvGrpSpPr/>
          <p:nvPr/>
        </p:nvGrpSpPr>
        <p:grpSpPr>
          <a:xfrm>
            <a:off x="4141354" y="694989"/>
            <a:ext cx="201960" cy="242280"/>
            <a:chOff x="4406861" y="1040405"/>
            <a:chExt cx="201960" cy="2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44A16F8-58D4-B4DC-9E6D-F28784C1B923}"/>
                    </a:ext>
                  </a:extLst>
                </p14:cNvPr>
                <p14:cNvContentPartPr/>
                <p14:nvPr/>
              </p14:nvContentPartPr>
              <p14:xfrm>
                <a:off x="4423421" y="1040405"/>
                <a:ext cx="56160" cy="242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44A16F8-58D4-B4DC-9E6D-F28784C1B92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14421" y="1031405"/>
                  <a:ext cx="738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C7A994B-62AD-8199-C2EB-3F81C99A8BF4}"/>
                    </a:ext>
                  </a:extLst>
                </p14:cNvPr>
                <p14:cNvContentPartPr/>
                <p14:nvPr/>
              </p14:nvContentPartPr>
              <p14:xfrm>
                <a:off x="4406861" y="1140485"/>
                <a:ext cx="201960" cy="110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C7A994B-62AD-8199-C2EB-3F81C99A8B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97861" y="1131456"/>
                  <a:ext cx="219600" cy="1285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3A6658A-2A1E-87E6-EC73-99E0C30AEAC6}"/>
              </a:ext>
            </a:extLst>
          </p:cNvPr>
          <p:cNvGrpSpPr/>
          <p:nvPr/>
        </p:nvGrpSpPr>
        <p:grpSpPr>
          <a:xfrm>
            <a:off x="4733554" y="751149"/>
            <a:ext cx="801000" cy="197280"/>
            <a:chOff x="4999061" y="1096565"/>
            <a:chExt cx="80100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1CD4A72-55ED-A3A4-C7E2-4B18EA321983}"/>
                    </a:ext>
                  </a:extLst>
                </p14:cNvPr>
                <p14:cNvContentPartPr/>
                <p14:nvPr/>
              </p14:nvContentPartPr>
              <p14:xfrm>
                <a:off x="4999061" y="1096565"/>
                <a:ext cx="136440" cy="164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1CD4A72-55ED-A3A4-C7E2-4B18EA32198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90037" y="1087585"/>
                  <a:ext cx="154127" cy="182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0DBB1BE-ECD2-DAF1-FC32-3E282D7ED8FA}"/>
                    </a:ext>
                  </a:extLst>
                </p14:cNvPr>
                <p14:cNvContentPartPr/>
                <p14:nvPr/>
              </p14:nvContentPartPr>
              <p14:xfrm>
                <a:off x="5221901" y="1168565"/>
                <a:ext cx="84960" cy="5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0DBB1BE-ECD2-DAF1-FC32-3E282D7ED8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12863" y="1159565"/>
                  <a:ext cx="102675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B7953EE-7CC4-7F35-9EA5-21D098EBF8A3}"/>
                    </a:ext>
                  </a:extLst>
                </p14:cNvPr>
                <p14:cNvContentPartPr/>
                <p14:nvPr/>
              </p14:nvContentPartPr>
              <p14:xfrm>
                <a:off x="5389301" y="1133285"/>
                <a:ext cx="206280" cy="118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B7953EE-7CC4-7F35-9EA5-21D098EBF8A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80301" y="1124285"/>
                  <a:ext cx="223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B43404D-E54E-903B-007F-F7A832D5C400}"/>
                    </a:ext>
                  </a:extLst>
                </p14:cNvPr>
                <p14:cNvContentPartPr/>
                <p14:nvPr/>
              </p14:nvContentPartPr>
              <p14:xfrm>
                <a:off x="5578301" y="1109885"/>
                <a:ext cx="189360" cy="183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43404D-E54E-903B-007F-F7A832D5C4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69284" y="1100885"/>
                  <a:ext cx="207034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C41A8BE-D3A8-0490-F8EC-B177030AF97D}"/>
                    </a:ext>
                  </a:extLst>
                </p14:cNvPr>
                <p14:cNvContentPartPr/>
                <p14:nvPr/>
              </p14:nvContentPartPr>
              <p14:xfrm>
                <a:off x="5683781" y="1114205"/>
                <a:ext cx="116280" cy="41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C41A8BE-D3A8-0490-F8EC-B177030AF97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74809" y="1105205"/>
                  <a:ext cx="133866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0A40765-6040-F914-998B-A47B49B914CC}"/>
              </a:ext>
            </a:extLst>
          </p:cNvPr>
          <p:cNvGrpSpPr/>
          <p:nvPr/>
        </p:nvGrpSpPr>
        <p:grpSpPr>
          <a:xfrm>
            <a:off x="5993914" y="662229"/>
            <a:ext cx="1663560" cy="290880"/>
            <a:chOff x="6259421" y="1007645"/>
            <a:chExt cx="1663560" cy="2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B9991A0-CB2D-2391-2E45-D513CBB2B1DD}"/>
                    </a:ext>
                  </a:extLst>
                </p14:cNvPr>
                <p14:cNvContentPartPr/>
                <p14:nvPr/>
              </p14:nvContentPartPr>
              <p14:xfrm>
                <a:off x="6259421" y="1121045"/>
                <a:ext cx="82080" cy="155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B9991A0-CB2D-2391-2E45-D513CBB2B1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50421" y="1112045"/>
                  <a:ext cx="99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4CBB9F5-7F56-97EB-0AE4-04F1151106D3}"/>
                    </a:ext>
                  </a:extLst>
                </p14:cNvPr>
                <p14:cNvContentPartPr/>
                <p14:nvPr/>
              </p14:nvContentPartPr>
              <p14:xfrm>
                <a:off x="6360941" y="1167125"/>
                <a:ext cx="99000" cy="99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4CBB9F5-7F56-97EB-0AE4-04F1151106D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51941" y="1158157"/>
                  <a:ext cx="116640" cy="117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36F02C3-0E67-1137-B868-243BB4EC0041}"/>
                    </a:ext>
                  </a:extLst>
                </p14:cNvPr>
                <p14:cNvContentPartPr/>
                <p14:nvPr/>
              </p14:nvContentPartPr>
              <p14:xfrm>
                <a:off x="6457421" y="1154165"/>
                <a:ext cx="163800" cy="133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36F02C3-0E67-1137-B868-243BB4EC004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48421" y="1145165"/>
                  <a:ext cx="181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8E4A003-6FA1-21CC-B9B0-6C5D4939AB6B}"/>
                    </a:ext>
                  </a:extLst>
                </p14:cNvPr>
                <p14:cNvContentPartPr/>
                <p14:nvPr/>
              </p14:nvContentPartPr>
              <p14:xfrm>
                <a:off x="6669821" y="1007645"/>
                <a:ext cx="52200" cy="290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8E4A003-6FA1-21CC-B9B0-6C5D4939AB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60821" y="998645"/>
                  <a:ext cx="698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560C484-48F4-4E8F-33A3-A9A162747BC5}"/>
                    </a:ext>
                  </a:extLst>
                </p14:cNvPr>
                <p14:cNvContentPartPr/>
                <p14:nvPr/>
              </p14:nvContentPartPr>
              <p14:xfrm>
                <a:off x="6666581" y="1168925"/>
                <a:ext cx="201960" cy="123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560C484-48F4-4E8F-33A3-A9A162747BC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57581" y="1159925"/>
                  <a:ext cx="219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1F33ECE-BDE6-E94F-5655-B3B8582B9D6A}"/>
                    </a:ext>
                  </a:extLst>
                </p14:cNvPr>
                <p14:cNvContentPartPr/>
                <p14:nvPr/>
              </p14:nvContentPartPr>
              <p14:xfrm>
                <a:off x="6882941" y="1132925"/>
                <a:ext cx="57600" cy="139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1F33ECE-BDE6-E94F-5655-B3B8582B9D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73941" y="1123925"/>
                  <a:ext cx="75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4AFB987-22BE-CD93-819C-4D8E768E5AA6}"/>
                    </a:ext>
                  </a:extLst>
                </p14:cNvPr>
                <p14:cNvContentPartPr/>
                <p14:nvPr/>
              </p14:nvContentPartPr>
              <p14:xfrm>
                <a:off x="7015421" y="1132205"/>
                <a:ext cx="360000" cy="133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4AFB987-22BE-CD93-819C-4D8E768E5AA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06421" y="1123205"/>
                  <a:ext cx="377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CF5180E-D224-3BB6-EE27-40687C51AAE5}"/>
                    </a:ext>
                  </a:extLst>
                </p14:cNvPr>
                <p14:cNvContentPartPr/>
                <p14:nvPr/>
              </p14:nvContentPartPr>
              <p14:xfrm>
                <a:off x="7419701" y="1047245"/>
                <a:ext cx="97560" cy="197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CF5180E-D224-3BB6-EE27-40687C51AAE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10701" y="1038245"/>
                  <a:ext cx="115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B6AEB9A-CDA6-89CE-5DE7-4D4E2E6C35B2}"/>
                    </a:ext>
                  </a:extLst>
                </p14:cNvPr>
                <p14:cNvContentPartPr/>
                <p14:nvPr/>
              </p14:nvContentPartPr>
              <p14:xfrm>
                <a:off x="7583501" y="1181885"/>
                <a:ext cx="11520" cy="28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B6AEB9A-CDA6-89CE-5DE7-4D4E2E6C35B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74501" y="1172885"/>
                  <a:ext cx="29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0B40496-FC5B-AC16-E198-CE1116BAE482}"/>
                    </a:ext>
                  </a:extLst>
                </p14:cNvPr>
                <p14:cNvContentPartPr/>
                <p14:nvPr/>
              </p14:nvContentPartPr>
              <p14:xfrm>
                <a:off x="7292621" y="1131845"/>
                <a:ext cx="51120" cy="51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0B40496-FC5B-AC16-E198-CE1116BAE48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83621" y="1122845"/>
                  <a:ext cx="68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4FE6270-2ADC-2CC7-6455-B800083AD88D}"/>
                    </a:ext>
                  </a:extLst>
                </p14:cNvPr>
                <p14:cNvContentPartPr/>
                <p14:nvPr/>
              </p14:nvContentPartPr>
              <p14:xfrm>
                <a:off x="7629941" y="1134725"/>
                <a:ext cx="69120" cy="86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4FE6270-2ADC-2CC7-6455-B800083AD88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20941" y="1125725"/>
                  <a:ext cx="86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4BA771F-B346-BA3E-EDC0-922E52DDCFDB}"/>
                    </a:ext>
                  </a:extLst>
                </p14:cNvPr>
                <p14:cNvContentPartPr/>
                <p14:nvPr/>
              </p14:nvContentPartPr>
              <p14:xfrm>
                <a:off x="7761341" y="1131845"/>
                <a:ext cx="161640" cy="122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4BA771F-B346-BA3E-EDC0-922E52DDCFD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52341" y="1122871"/>
                  <a:ext cx="179280" cy="13962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8024BA1-9880-71E0-1B36-043A0AA1B8FC}"/>
              </a:ext>
            </a:extLst>
          </p:cNvPr>
          <p:cNvGrpSpPr/>
          <p:nvPr/>
        </p:nvGrpSpPr>
        <p:grpSpPr>
          <a:xfrm>
            <a:off x="805054" y="1330616"/>
            <a:ext cx="473760" cy="552960"/>
            <a:chOff x="1070561" y="1676032"/>
            <a:chExt cx="473760" cy="55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34C27FA-ED99-84C0-3B12-53925EE1651C}"/>
                    </a:ext>
                  </a:extLst>
                </p14:cNvPr>
                <p14:cNvContentPartPr/>
                <p14:nvPr/>
              </p14:nvContentPartPr>
              <p14:xfrm>
                <a:off x="1160201" y="1849912"/>
                <a:ext cx="247320" cy="226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34C27FA-ED99-84C0-3B12-53925EE1651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51201" y="1840926"/>
                  <a:ext cx="264960" cy="2436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61D8F17-F73F-731D-B186-92EB349E1DBC}"/>
                    </a:ext>
                  </a:extLst>
                </p14:cNvPr>
                <p14:cNvContentPartPr/>
                <p14:nvPr/>
              </p14:nvContentPartPr>
              <p14:xfrm>
                <a:off x="1070561" y="1676032"/>
                <a:ext cx="473760" cy="552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61D8F17-F73F-731D-B186-92EB349E1DB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1554" y="1667032"/>
                  <a:ext cx="491413" cy="57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1BC5984-6064-E901-CB43-F231021C1DFD}"/>
              </a:ext>
            </a:extLst>
          </p:cNvPr>
          <p:cNvGrpSpPr/>
          <p:nvPr/>
        </p:nvGrpSpPr>
        <p:grpSpPr>
          <a:xfrm>
            <a:off x="1617574" y="1381016"/>
            <a:ext cx="912600" cy="383040"/>
            <a:chOff x="1883081" y="1726432"/>
            <a:chExt cx="912600" cy="38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C997F9F-D0C5-A301-B478-F1122C0E49D8}"/>
                    </a:ext>
                  </a:extLst>
                </p14:cNvPr>
                <p14:cNvContentPartPr/>
                <p14:nvPr/>
              </p14:nvContentPartPr>
              <p14:xfrm>
                <a:off x="1883081" y="1822552"/>
                <a:ext cx="228960" cy="286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C997F9F-D0C5-A301-B478-F1122C0E49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74095" y="1813552"/>
                  <a:ext cx="246572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E5B3935-BA17-E425-D42B-08AD0B34A1EE}"/>
                    </a:ext>
                  </a:extLst>
                </p14:cNvPr>
                <p14:cNvContentPartPr/>
                <p14:nvPr/>
              </p14:nvContentPartPr>
              <p14:xfrm>
                <a:off x="2160281" y="1989592"/>
                <a:ext cx="108000" cy="106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E5B3935-BA17-E425-D42B-08AD0B34A1E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51281" y="1980592"/>
                  <a:ext cx="125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FF1349B-1DDA-538F-809F-A43E100C5D35}"/>
                    </a:ext>
                  </a:extLst>
                </p14:cNvPr>
                <p14:cNvContentPartPr/>
                <p14:nvPr/>
              </p14:nvContentPartPr>
              <p14:xfrm>
                <a:off x="2331641" y="1815712"/>
                <a:ext cx="134280" cy="282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FF1349B-1DDA-538F-809F-A43E100C5D3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22641" y="1806712"/>
                  <a:ext cx="1519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F688B83-2D44-3C81-5F57-004DCE58D9A9}"/>
                    </a:ext>
                  </a:extLst>
                </p14:cNvPr>
                <p14:cNvContentPartPr/>
                <p14:nvPr/>
              </p14:nvContentPartPr>
              <p14:xfrm>
                <a:off x="2494001" y="1943872"/>
                <a:ext cx="173520" cy="1242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F688B83-2D44-3C81-5F57-004DCE58D9A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84982" y="1934872"/>
                  <a:ext cx="191197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4986AC4-EA84-C921-E97F-2758E80CFCA0}"/>
                    </a:ext>
                  </a:extLst>
                </p14:cNvPr>
                <p14:cNvContentPartPr/>
                <p14:nvPr/>
              </p14:nvContentPartPr>
              <p14:xfrm>
                <a:off x="2703521" y="1726432"/>
                <a:ext cx="92160" cy="365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4986AC4-EA84-C921-E97F-2758E80CFCA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94521" y="1717432"/>
                  <a:ext cx="109800" cy="38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D964A7C-E871-F750-1B82-B170A294EA8C}"/>
              </a:ext>
            </a:extLst>
          </p:cNvPr>
          <p:cNvGrpSpPr/>
          <p:nvPr/>
        </p:nvGrpSpPr>
        <p:grpSpPr>
          <a:xfrm>
            <a:off x="2923654" y="1429976"/>
            <a:ext cx="1015920" cy="393120"/>
            <a:chOff x="3189161" y="1775392"/>
            <a:chExt cx="1015920" cy="39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DA6209D-4CA7-C6E0-72B6-F03263C64DF8}"/>
                    </a:ext>
                  </a:extLst>
                </p14:cNvPr>
                <p14:cNvContentPartPr/>
                <p14:nvPr/>
              </p14:nvContentPartPr>
              <p14:xfrm>
                <a:off x="3189161" y="1919032"/>
                <a:ext cx="150120" cy="249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DA6209D-4CA7-C6E0-72B6-F03263C64DF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80161" y="1910032"/>
                  <a:ext cx="1677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1CCDDCA-F229-92E9-2577-D9EE62C81352}"/>
                    </a:ext>
                  </a:extLst>
                </p14:cNvPr>
                <p14:cNvContentPartPr/>
                <p14:nvPr/>
              </p14:nvContentPartPr>
              <p14:xfrm>
                <a:off x="3371681" y="1958632"/>
                <a:ext cx="124560" cy="84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1CCDDCA-F229-92E9-2577-D9EE62C8135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62681" y="1949632"/>
                  <a:ext cx="142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F62CD56-4894-4361-88A6-23C6C8E157D8}"/>
                    </a:ext>
                  </a:extLst>
                </p14:cNvPr>
                <p14:cNvContentPartPr/>
                <p14:nvPr/>
              </p14:nvContentPartPr>
              <p14:xfrm>
                <a:off x="3526481" y="1905352"/>
                <a:ext cx="70920" cy="131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F62CD56-4894-4361-88A6-23C6C8E157D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17435" y="1896352"/>
                  <a:ext cx="8865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EB57A69-31D9-5E34-3FBE-2130AD24454F}"/>
                    </a:ext>
                  </a:extLst>
                </p14:cNvPr>
                <p14:cNvContentPartPr/>
                <p14:nvPr/>
              </p14:nvContentPartPr>
              <p14:xfrm>
                <a:off x="3711881" y="1795912"/>
                <a:ext cx="141480" cy="231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EB57A69-31D9-5E34-3FBE-2130AD24454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02904" y="1786912"/>
                  <a:ext cx="159075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0060DFB-62B4-F6C5-71D4-13594BCFA521}"/>
                    </a:ext>
                  </a:extLst>
                </p14:cNvPr>
                <p14:cNvContentPartPr/>
                <p14:nvPr/>
              </p14:nvContentPartPr>
              <p14:xfrm>
                <a:off x="3887201" y="1980232"/>
                <a:ext cx="14760" cy="28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0060DFB-62B4-F6C5-71D4-13594BCFA52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78201" y="1971118"/>
                  <a:ext cx="32400" cy="46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7A58F29-5AF1-53CD-C231-65CF0E13C8A7}"/>
                    </a:ext>
                  </a:extLst>
                </p14:cNvPr>
                <p14:cNvContentPartPr/>
                <p14:nvPr/>
              </p14:nvContentPartPr>
              <p14:xfrm>
                <a:off x="3875681" y="1883032"/>
                <a:ext cx="9000" cy="10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7A58F29-5AF1-53CD-C231-65CF0E13C8A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67027" y="1874032"/>
                  <a:ext cx="25962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4D026B7-1A27-7A96-7519-E149068F3F37}"/>
                    </a:ext>
                  </a:extLst>
                </p14:cNvPr>
                <p14:cNvContentPartPr/>
                <p14:nvPr/>
              </p14:nvContentPartPr>
              <p14:xfrm>
                <a:off x="3982601" y="1935952"/>
                <a:ext cx="138240" cy="100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4D026B7-1A27-7A96-7519-E149068F3F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73601" y="1926952"/>
                  <a:ext cx="155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56CFA10-B13E-B595-E117-D6912348079B}"/>
                    </a:ext>
                  </a:extLst>
                </p14:cNvPr>
                <p14:cNvContentPartPr/>
                <p14:nvPr/>
              </p14:nvContentPartPr>
              <p14:xfrm>
                <a:off x="4136321" y="1775392"/>
                <a:ext cx="68760" cy="279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56CFA10-B13E-B595-E117-D6912348079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27321" y="1766392"/>
                  <a:ext cx="8640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73551FE-B541-390D-A0AF-6B3C6767AF72}"/>
              </a:ext>
            </a:extLst>
          </p:cNvPr>
          <p:cNvGrpSpPr/>
          <p:nvPr/>
        </p:nvGrpSpPr>
        <p:grpSpPr>
          <a:xfrm>
            <a:off x="4326214" y="1435736"/>
            <a:ext cx="1200960" cy="360720"/>
            <a:chOff x="4591721" y="1781152"/>
            <a:chExt cx="120096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0675E06-8D9F-7D6E-EC02-1DDCE4BF35B3}"/>
                    </a:ext>
                  </a:extLst>
                </p14:cNvPr>
                <p14:cNvContentPartPr/>
                <p14:nvPr/>
              </p14:nvContentPartPr>
              <p14:xfrm>
                <a:off x="4591721" y="1895272"/>
                <a:ext cx="115200" cy="145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0675E06-8D9F-7D6E-EC02-1DDCE4BF35B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82721" y="1886272"/>
                  <a:ext cx="132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28FDEAC-02AE-8C56-E6E2-C2E9D884433E}"/>
                    </a:ext>
                  </a:extLst>
                </p14:cNvPr>
                <p14:cNvContentPartPr/>
                <p14:nvPr/>
              </p14:nvContentPartPr>
              <p14:xfrm>
                <a:off x="4742921" y="1781152"/>
                <a:ext cx="162720" cy="243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28FDEAC-02AE-8C56-E6E2-C2E9D884433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33921" y="1772152"/>
                  <a:ext cx="180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F04CDEB-BAEF-2E63-3C53-13DBAD3873EA}"/>
                    </a:ext>
                  </a:extLst>
                </p14:cNvPr>
                <p14:cNvContentPartPr/>
                <p14:nvPr/>
              </p14:nvContentPartPr>
              <p14:xfrm>
                <a:off x="4929401" y="1888792"/>
                <a:ext cx="116640" cy="122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F04CDEB-BAEF-2E63-3C53-13DBAD3873E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20401" y="1879766"/>
                  <a:ext cx="134280" cy="140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778B93F-36E3-1DF2-79DA-83B3A8CC2FFB}"/>
                    </a:ext>
                  </a:extLst>
                </p14:cNvPr>
                <p14:cNvContentPartPr/>
                <p14:nvPr/>
              </p14:nvContentPartPr>
              <p14:xfrm>
                <a:off x="5082401" y="1879072"/>
                <a:ext cx="55440" cy="1267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778B93F-36E3-1DF2-79DA-83B3A8CC2FF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73401" y="1870046"/>
                  <a:ext cx="73080" cy="144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FC9A6B6-F8F1-79A7-27B8-D65E670711A6}"/>
                    </a:ext>
                  </a:extLst>
                </p14:cNvPr>
                <p14:cNvContentPartPr/>
                <p14:nvPr/>
              </p14:nvContentPartPr>
              <p14:xfrm>
                <a:off x="5289761" y="1896712"/>
                <a:ext cx="110520" cy="245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FC9A6B6-F8F1-79A7-27B8-D65E670711A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80761" y="1887725"/>
                  <a:ext cx="128160" cy="2627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C27BCFE-2783-D0F4-80B3-FC17203197A5}"/>
                    </a:ext>
                  </a:extLst>
                </p14:cNvPr>
                <p14:cNvContentPartPr/>
                <p14:nvPr/>
              </p14:nvContentPartPr>
              <p14:xfrm>
                <a:off x="5446721" y="1908232"/>
                <a:ext cx="153360" cy="121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C27BCFE-2783-D0F4-80B3-FC17203197A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37721" y="1899259"/>
                  <a:ext cx="171000" cy="138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CF4C966-94B6-27B5-2C1B-07DA57B0FC3D}"/>
                    </a:ext>
                  </a:extLst>
                </p14:cNvPr>
                <p14:cNvContentPartPr/>
                <p14:nvPr/>
              </p14:nvContentPartPr>
              <p14:xfrm>
                <a:off x="5653361" y="1892392"/>
                <a:ext cx="139320" cy="164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CF4C966-94B6-27B5-2C1B-07DA57B0FC3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44361" y="1883392"/>
                  <a:ext cx="15696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941F21E-3612-C408-9914-FC0380768ED9}"/>
              </a:ext>
            </a:extLst>
          </p:cNvPr>
          <p:cNvGrpSpPr/>
          <p:nvPr/>
        </p:nvGrpSpPr>
        <p:grpSpPr>
          <a:xfrm>
            <a:off x="805054" y="2165187"/>
            <a:ext cx="438480" cy="496440"/>
            <a:chOff x="1078841" y="2671432"/>
            <a:chExt cx="438480" cy="49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B53B3C2-2BEA-2A4F-6748-FEA7F9E237B6}"/>
                    </a:ext>
                  </a:extLst>
                </p14:cNvPr>
                <p14:cNvContentPartPr/>
                <p14:nvPr/>
              </p14:nvContentPartPr>
              <p14:xfrm>
                <a:off x="1163441" y="2797792"/>
                <a:ext cx="204480" cy="3038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B53B3C2-2BEA-2A4F-6748-FEA7F9E237B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54457" y="2788792"/>
                  <a:ext cx="222089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A9EA82E-5709-79C2-F243-D00691A8EB57}"/>
                    </a:ext>
                  </a:extLst>
                </p14:cNvPr>
                <p14:cNvContentPartPr/>
                <p14:nvPr/>
              </p14:nvContentPartPr>
              <p14:xfrm>
                <a:off x="1078841" y="2671432"/>
                <a:ext cx="438480" cy="4964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A9EA82E-5709-79C2-F243-D00691A8EB5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9848" y="2662432"/>
                  <a:ext cx="456106" cy="51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1B0E65A-7C44-5D82-94FC-6F09EC6FAAD0}"/>
              </a:ext>
            </a:extLst>
          </p:cNvPr>
          <p:cNvGrpSpPr/>
          <p:nvPr/>
        </p:nvGrpSpPr>
        <p:grpSpPr>
          <a:xfrm>
            <a:off x="6491974" y="1400561"/>
            <a:ext cx="557640" cy="306720"/>
            <a:chOff x="6757481" y="1745977"/>
            <a:chExt cx="55764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2134A9B-0CD1-698E-5EF4-8C51691B5C32}"/>
                    </a:ext>
                  </a:extLst>
                </p14:cNvPr>
                <p14:cNvContentPartPr/>
                <p14:nvPr/>
              </p14:nvContentPartPr>
              <p14:xfrm>
                <a:off x="6757481" y="1745977"/>
                <a:ext cx="51120" cy="3067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2134A9B-0CD1-698E-5EF4-8C51691B5C3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48481" y="1736988"/>
                  <a:ext cx="68760" cy="324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4CAF977-FA60-E4DF-6C73-0D78C7C857AC}"/>
                    </a:ext>
                  </a:extLst>
                </p14:cNvPr>
                <p14:cNvContentPartPr/>
                <p14:nvPr/>
              </p14:nvContentPartPr>
              <p14:xfrm>
                <a:off x="6849641" y="1855057"/>
                <a:ext cx="28080" cy="1659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4CAF977-FA60-E4DF-6C73-0D78C7C857A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40641" y="1846057"/>
                  <a:ext cx="45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7E0D4AE-0C4F-2664-5C58-DC8CF9723A88}"/>
                    </a:ext>
                  </a:extLst>
                </p14:cNvPr>
                <p14:cNvContentPartPr/>
                <p14:nvPr/>
              </p14:nvContentPartPr>
              <p14:xfrm>
                <a:off x="6959801" y="1868017"/>
                <a:ext cx="355320" cy="1641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7E0D4AE-0C4F-2664-5C58-DC8CF9723A8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50801" y="1859037"/>
                  <a:ext cx="372960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6F8777C-98AC-1BC3-082D-DD22FCE321B8}"/>
                    </a:ext>
                  </a:extLst>
                </p14:cNvPr>
                <p14:cNvContentPartPr/>
                <p14:nvPr/>
              </p14:nvContentPartPr>
              <p14:xfrm>
                <a:off x="7165721" y="1870177"/>
                <a:ext cx="84240" cy="1080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6F8777C-98AC-1BC3-082D-DD22FCE321B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56721" y="1861177"/>
                  <a:ext cx="10188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8963688-2376-A1F5-4239-EBF060BEE31D}"/>
              </a:ext>
            </a:extLst>
          </p:cNvPr>
          <p:cNvGrpSpPr/>
          <p:nvPr/>
        </p:nvGrpSpPr>
        <p:grpSpPr>
          <a:xfrm>
            <a:off x="7368214" y="1476521"/>
            <a:ext cx="341280" cy="263520"/>
            <a:chOff x="7633721" y="1821937"/>
            <a:chExt cx="34128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BD153AC-510F-984C-B0C1-8C32B7A47A52}"/>
                    </a:ext>
                  </a:extLst>
                </p14:cNvPr>
                <p14:cNvContentPartPr/>
                <p14:nvPr/>
              </p14:nvContentPartPr>
              <p14:xfrm>
                <a:off x="7633721" y="1858657"/>
                <a:ext cx="163800" cy="167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BD153AC-510F-984C-B0C1-8C32B7A47A5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24741" y="1849657"/>
                  <a:ext cx="181401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212295B-4542-E29B-89D3-26D6889E415A}"/>
                    </a:ext>
                  </a:extLst>
                </p14:cNvPr>
                <p14:cNvContentPartPr/>
                <p14:nvPr/>
              </p14:nvContentPartPr>
              <p14:xfrm>
                <a:off x="7847921" y="1821937"/>
                <a:ext cx="127080" cy="263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212295B-4542-E29B-89D3-26D6889E415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38921" y="1812949"/>
                  <a:ext cx="144720" cy="2811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C33C32B-7350-EF16-C5B0-CBDEF2260721}"/>
              </a:ext>
            </a:extLst>
          </p:cNvPr>
          <p:cNvGrpSpPr/>
          <p:nvPr/>
        </p:nvGrpSpPr>
        <p:grpSpPr>
          <a:xfrm>
            <a:off x="8145094" y="1302641"/>
            <a:ext cx="2001600" cy="470880"/>
            <a:chOff x="8410601" y="1648057"/>
            <a:chExt cx="2001600" cy="47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2D9F20C-B71A-9DBC-505E-667DEDAEA42F}"/>
                    </a:ext>
                  </a:extLst>
                </p14:cNvPr>
                <p14:cNvContentPartPr/>
                <p14:nvPr/>
              </p14:nvContentPartPr>
              <p14:xfrm>
                <a:off x="8410601" y="1797097"/>
                <a:ext cx="126000" cy="1746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2D9F20C-B71A-9DBC-505E-667DEDAEA42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401601" y="1788097"/>
                  <a:ext cx="143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8AD789B-378D-087B-A3C5-DE179EC0F6A1}"/>
                    </a:ext>
                  </a:extLst>
                </p14:cNvPr>
                <p14:cNvContentPartPr/>
                <p14:nvPr/>
              </p14:nvContentPartPr>
              <p14:xfrm>
                <a:off x="8569001" y="1842097"/>
                <a:ext cx="132840" cy="1400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8AD789B-378D-087B-A3C5-DE179EC0F6A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560001" y="1833097"/>
                  <a:ext cx="150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EFC0FF3-C81C-59A0-F6C1-B6542A6954A6}"/>
                    </a:ext>
                  </a:extLst>
                </p14:cNvPr>
                <p14:cNvContentPartPr/>
                <p14:nvPr/>
              </p14:nvContentPartPr>
              <p14:xfrm>
                <a:off x="8739641" y="1860817"/>
                <a:ext cx="139320" cy="2581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EFC0FF3-C81C-59A0-F6C1-B6542A6954A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30664" y="1851830"/>
                  <a:ext cx="156915" cy="275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F95D308-ABC5-A648-1088-214ACC46A94F}"/>
                    </a:ext>
                  </a:extLst>
                </p14:cNvPr>
                <p14:cNvContentPartPr/>
                <p14:nvPr/>
              </p14:nvContentPartPr>
              <p14:xfrm>
                <a:off x="8913161" y="1802137"/>
                <a:ext cx="33480" cy="1929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F95D308-ABC5-A648-1088-214ACC46A94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04161" y="1793137"/>
                  <a:ext cx="51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1D2C402-8083-D26F-27B9-91D08947C100}"/>
                    </a:ext>
                  </a:extLst>
                </p14:cNvPr>
                <p14:cNvContentPartPr/>
                <p14:nvPr/>
              </p14:nvContentPartPr>
              <p14:xfrm>
                <a:off x="9003881" y="1856497"/>
                <a:ext cx="72360" cy="1382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1D2C402-8083-D26F-27B9-91D08947C10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994881" y="1847497"/>
                  <a:ext cx="90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9C005D1-8E81-5AE0-00A4-2A6A470936D4}"/>
                    </a:ext>
                  </a:extLst>
                </p14:cNvPr>
                <p14:cNvContentPartPr/>
                <p14:nvPr/>
              </p14:nvContentPartPr>
              <p14:xfrm>
                <a:off x="9107201" y="1837417"/>
                <a:ext cx="122400" cy="1382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9C005D1-8E81-5AE0-00A4-2A6A470936D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98201" y="1828417"/>
                  <a:ext cx="140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39B89AA-2C41-F19D-D56F-C9A5F09D13BB}"/>
                    </a:ext>
                  </a:extLst>
                </p14:cNvPr>
                <p14:cNvContentPartPr/>
                <p14:nvPr/>
              </p14:nvContentPartPr>
              <p14:xfrm>
                <a:off x="9253361" y="1718617"/>
                <a:ext cx="254520" cy="2296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39B89AA-2C41-F19D-D56F-C9A5F09D13B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244361" y="1709617"/>
                  <a:ext cx="272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0041981-893E-9223-664A-D4391869EBBC}"/>
                    </a:ext>
                  </a:extLst>
                </p14:cNvPr>
                <p14:cNvContentPartPr/>
                <p14:nvPr/>
              </p14:nvContentPartPr>
              <p14:xfrm>
                <a:off x="9541001" y="1776577"/>
                <a:ext cx="182880" cy="1310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0041981-893E-9223-664A-D4391869EBB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32001" y="1767577"/>
                  <a:ext cx="200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9E119E6-88BB-4395-A6D0-2650B53CA931}"/>
                    </a:ext>
                  </a:extLst>
                </p14:cNvPr>
                <p14:cNvContentPartPr/>
                <p14:nvPr/>
              </p14:nvContentPartPr>
              <p14:xfrm>
                <a:off x="9792641" y="1818697"/>
                <a:ext cx="1800" cy="540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9E119E6-88BB-4395-A6D0-2650B53CA93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783641" y="1809697"/>
                  <a:ext cx="19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7BA250A-8962-CBEA-0B69-DDFEAE2DBB07}"/>
                    </a:ext>
                  </a:extLst>
                </p14:cNvPr>
                <p14:cNvContentPartPr/>
                <p14:nvPr/>
              </p14:nvContentPartPr>
              <p14:xfrm>
                <a:off x="9804521" y="1702057"/>
                <a:ext cx="124920" cy="2149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7BA250A-8962-CBEA-0B69-DDFEAE2DBB0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795521" y="1693057"/>
                  <a:ext cx="142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987A438-EECC-82A7-6CF5-04C1B8FF7AB7}"/>
                    </a:ext>
                  </a:extLst>
                </p14:cNvPr>
                <p14:cNvContentPartPr/>
                <p14:nvPr/>
              </p14:nvContentPartPr>
              <p14:xfrm>
                <a:off x="9989201" y="1648057"/>
                <a:ext cx="96840" cy="2649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987A438-EECC-82A7-6CF5-04C1B8FF7AB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980201" y="1639057"/>
                  <a:ext cx="114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C811F07-0E5D-0E56-66CD-584E2CE04FE0}"/>
                    </a:ext>
                  </a:extLst>
                </p14:cNvPr>
                <p14:cNvContentPartPr/>
                <p14:nvPr/>
              </p14:nvContentPartPr>
              <p14:xfrm>
                <a:off x="10150481" y="1794937"/>
                <a:ext cx="57600" cy="1364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C811F07-0E5D-0E56-66CD-584E2CE04FE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141481" y="1785937"/>
                  <a:ext cx="75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59CFE82-7F9F-573A-F870-4B3F34CE525F}"/>
                    </a:ext>
                  </a:extLst>
                </p14:cNvPr>
                <p14:cNvContentPartPr/>
                <p14:nvPr/>
              </p14:nvContentPartPr>
              <p14:xfrm>
                <a:off x="10267841" y="1765417"/>
                <a:ext cx="66960" cy="1036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59CFE82-7F9F-573A-F870-4B3F34CE525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258792" y="1756417"/>
                  <a:ext cx="84695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6AD8E39-812A-4EBC-4D0C-97789F385D93}"/>
                    </a:ext>
                  </a:extLst>
                </p14:cNvPr>
                <p14:cNvContentPartPr/>
                <p14:nvPr/>
              </p14:nvContentPartPr>
              <p14:xfrm>
                <a:off x="10317881" y="1737697"/>
                <a:ext cx="94320" cy="3596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6AD8E39-812A-4EBC-4D0C-97789F385D9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08881" y="1728697"/>
                  <a:ext cx="111960" cy="37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44D23004-6E97-1EA3-FE8F-2434F1F1F852}"/>
                  </a:ext>
                </a:extLst>
              </p14:cNvPr>
              <p14:cNvContentPartPr/>
              <p14:nvPr/>
            </p14:nvContentPartPr>
            <p14:xfrm>
              <a:off x="1503315" y="2294110"/>
              <a:ext cx="216360" cy="26352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44D23004-6E97-1EA3-FE8F-2434F1F1F85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494315" y="2285110"/>
                <a:ext cx="234000" cy="28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EBB65B9-AA52-A049-949D-821564393A98}"/>
              </a:ext>
            </a:extLst>
          </p:cNvPr>
          <p:cNvGrpSpPr/>
          <p:nvPr/>
        </p:nvGrpSpPr>
        <p:grpSpPr>
          <a:xfrm>
            <a:off x="2375235" y="2212750"/>
            <a:ext cx="1514160" cy="463320"/>
            <a:chOff x="2732321" y="3586552"/>
            <a:chExt cx="1514160" cy="46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9500E41-FCE9-4D09-BBD3-8C0E926A91E6}"/>
                    </a:ext>
                  </a:extLst>
                </p14:cNvPr>
                <p14:cNvContentPartPr/>
                <p14:nvPr/>
              </p14:nvContentPartPr>
              <p14:xfrm>
                <a:off x="2937881" y="3731632"/>
                <a:ext cx="73800" cy="268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9500E41-FCE9-4D09-BBD3-8C0E926A91E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928837" y="3722632"/>
                  <a:ext cx="91526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917EEE2-1FB9-A44D-5D78-15DC879F0B4E}"/>
                    </a:ext>
                  </a:extLst>
                </p14:cNvPr>
                <p14:cNvContentPartPr/>
                <p14:nvPr/>
              </p14:nvContentPartPr>
              <p14:xfrm>
                <a:off x="2925641" y="3956272"/>
                <a:ext cx="175320" cy="270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917EEE2-1FB9-A44D-5D78-15DC879F0B4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16641" y="3947272"/>
                  <a:ext cx="192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D5C76C3-704C-FD44-4F22-1C0B8B566229}"/>
                    </a:ext>
                  </a:extLst>
                </p14:cNvPr>
                <p14:cNvContentPartPr/>
                <p14:nvPr/>
              </p14:nvContentPartPr>
              <p14:xfrm>
                <a:off x="2877761" y="3713632"/>
                <a:ext cx="147960" cy="248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D5C76C3-704C-FD44-4F22-1C0B8B56622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68761" y="3704632"/>
                  <a:ext cx="165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0AA058B-8D2D-D107-213A-652A65BEF49C}"/>
                    </a:ext>
                  </a:extLst>
                </p14:cNvPr>
                <p14:cNvContentPartPr/>
                <p14:nvPr/>
              </p14:nvContentPartPr>
              <p14:xfrm>
                <a:off x="3198881" y="3589072"/>
                <a:ext cx="357120" cy="4608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0AA058B-8D2D-D107-213A-652A65BEF49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89881" y="3580072"/>
                  <a:ext cx="37476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E2F8583-A92E-F9D0-2297-5C38013AAB24}"/>
                    </a:ext>
                  </a:extLst>
                </p14:cNvPr>
                <p14:cNvContentPartPr/>
                <p14:nvPr/>
              </p14:nvContentPartPr>
              <p14:xfrm>
                <a:off x="3607841" y="3794992"/>
                <a:ext cx="113400" cy="2217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E2F8583-A92E-F9D0-2297-5C38013AAB2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98841" y="3785992"/>
                  <a:ext cx="131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EA4F35C-01DA-52B2-0D2D-CACFE6FE259E}"/>
                    </a:ext>
                  </a:extLst>
                </p14:cNvPr>
                <p14:cNvContentPartPr/>
                <p14:nvPr/>
              </p14:nvContentPartPr>
              <p14:xfrm>
                <a:off x="3747521" y="3854032"/>
                <a:ext cx="157680" cy="1051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EA4F35C-01DA-52B2-0D2D-CACFE6FE259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38542" y="3845032"/>
                  <a:ext cx="175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02E2350-9AC8-C25C-23FF-195483B86CCB}"/>
                    </a:ext>
                  </a:extLst>
                </p14:cNvPr>
                <p14:cNvContentPartPr/>
                <p14:nvPr/>
              </p14:nvContentPartPr>
              <p14:xfrm>
                <a:off x="3933641" y="3728032"/>
                <a:ext cx="105480" cy="2696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02E2350-9AC8-C25C-23FF-195483B86CC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24641" y="3719032"/>
                  <a:ext cx="1231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4D521E2-CB7B-418B-170A-7467A56289BD}"/>
                    </a:ext>
                  </a:extLst>
                </p14:cNvPr>
                <p14:cNvContentPartPr/>
                <p14:nvPr/>
              </p14:nvContentPartPr>
              <p14:xfrm>
                <a:off x="4180601" y="3627232"/>
                <a:ext cx="65880" cy="784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4D521E2-CB7B-418B-170A-7467A56289B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71601" y="3618273"/>
                  <a:ext cx="83520" cy="96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998459C-0C9D-EA71-0C3B-C724B8F41E06}"/>
                    </a:ext>
                  </a:extLst>
                </p14:cNvPr>
                <p14:cNvContentPartPr/>
                <p14:nvPr/>
              </p14:nvContentPartPr>
              <p14:xfrm>
                <a:off x="2732321" y="3590872"/>
                <a:ext cx="8640" cy="414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998459C-0C9D-EA71-0C3B-C724B8F41E0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723321" y="3581872"/>
                  <a:ext cx="26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412C891-3446-167B-0F00-1C2BEEF3DF47}"/>
                    </a:ext>
                  </a:extLst>
                </p14:cNvPr>
                <p14:cNvContentPartPr/>
                <p14:nvPr/>
              </p14:nvContentPartPr>
              <p14:xfrm>
                <a:off x="2796761" y="3586552"/>
                <a:ext cx="33480" cy="453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412C891-3446-167B-0F00-1C2BEEF3DF4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87857" y="3577552"/>
                  <a:ext cx="50932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25984F9-D476-FEE3-92E1-2E64AF45A413}"/>
              </a:ext>
            </a:extLst>
          </p:cNvPr>
          <p:cNvGrpSpPr/>
          <p:nvPr/>
        </p:nvGrpSpPr>
        <p:grpSpPr>
          <a:xfrm>
            <a:off x="4361355" y="2311030"/>
            <a:ext cx="217800" cy="334080"/>
            <a:chOff x="4718441" y="3684832"/>
            <a:chExt cx="21780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2E33BC6-CA68-B579-2D76-3A67CB699872}"/>
                    </a:ext>
                  </a:extLst>
                </p14:cNvPr>
                <p14:cNvContentPartPr/>
                <p14:nvPr/>
              </p14:nvContentPartPr>
              <p14:xfrm>
                <a:off x="4735361" y="3684832"/>
                <a:ext cx="64800" cy="3340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2E33BC6-CA68-B579-2D76-3A67CB69987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26361" y="3675832"/>
                  <a:ext cx="824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98D2EAB-8315-A7E2-0442-ACCBF358C908}"/>
                    </a:ext>
                  </a:extLst>
                </p14:cNvPr>
                <p14:cNvContentPartPr/>
                <p14:nvPr/>
              </p14:nvContentPartPr>
              <p14:xfrm>
                <a:off x="4718441" y="3823432"/>
                <a:ext cx="217800" cy="1724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98D2EAB-8315-A7E2-0442-ACCBF358C90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709441" y="3814413"/>
                  <a:ext cx="235440" cy="1901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E59DEC0-3233-F523-A136-F7C31E2ED75A}"/>
              </a:ext>
            </a:extLst>
          </p:cNvPr>
          <p:cNvGrpSpPr/>
          <p:nvPr/>
        </p:nvGrpSpPr>
        <p:grpSpPr>
          <a:xfrm>
            <a:off x="5014755" y="2313550"/>
            <a:ext cx="1385640" cy="291600"/>
            <a:chOff x="5371841" y="3687352"/>
            <a:chExt cx="1385640" cy="29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4DD6A32-3091-A961-308C-FD3AEF122918}"/>
                    </a:ext>
                  </a:extLst>
                </p14:cNvPr>
                <p14:cNvContentPartPr/>
                <p14:nvPr/>
              </p14:nvContentPartPr>
              <p14:xfrm>
                <a:off x="5371841" y="3687352"/>
                <a:ext cx="133200" cy="2872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4DD6A32-3091-A961-308C-FD3AEF12291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62841" y="3678352"/>
                  <a:ext cx="1508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3C378DC-ABFE-5350-6BF3-4DE759FCC649}"/>
                    </a:ext>
                  </a:extLst>
                </p14:cNvPr>
                <p14:cNvContentPartPr/>
                <p14:nvPr/>
              </p14:nvContentPartPr>
              <p14:xfrm>
                <a:off x="5529521" y="3846832"/>
                <a:ext cx="114120" cy="1148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3C378DC-ABFE-5350-6BF3-4DE759FCC64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20549" y="3837832"/>
                  <a:ext cx="131705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DF0FF7C-8B07-5F03-45E6-6BDAC0D5E73E}"/>
                    </a:ext>
                  </a:extLst>
                </p14:cNvPr>
                <p14:cNvContentPartPr/>
                <p14:nvPr/>
              </p14:nvContentPartPr>
              <p14:xfrm>
                <a:off x="5663081" y="3730192"/>
                <a:ext cx="57600" cy="2487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DF0FF7C-8B07-5F03-45E6-6BDAC0D5E73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54081" y="3721192"/>
                  <a:ext cx="75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2786570-D0B5-0A2A-0C86-D438D55C132B}"/>
                    </a:ext>
                  </a:extLst>
                </p14:cNvPr>
                <p14:cNvContentPartPr/>
                <p14:nvPr/>
              </p14:nvContentPartPr>
              <p14:xfrm>
                <a:off x="5654801" y="3814432"/>
                <a:ext cx="239400" cy="1378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2786570-D0B5-0A2A-0C86-D438D55C132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45801" y="3805432"/>
                  <a:ext cx="257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8050535-2AC4-6CB7-8FAE-E405665B142B}"/>
                    </a:ext>
                  </a:extLst>
                </p14:cNvPr>
                <p14:cNvContentPartPr/>
                <p14:nvPr/>
              </p14:nvContentPartPr>
              <p14:xfrm>
                <a:off x="5923001" y="3810472"/>
                <a:ext cx="63000" cy="1569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8050535-2AC4-6CB7-8FAE-E405665B142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914001" y="3801451"/>
                  <a:ext cx="80640" cy="174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CB040BE-047A-085C-73EF-A4C7D6A8D4D4}"/>
                    </a:ext>
                  </a:extLst>
                </p14:cNvPr>
                <p14:cNvContentPartPr/>
                <p14:nvPr/>
              </p14:nvContentPartPr>
              <p14:xfrm>
                <a:off x="6079961" y="3793552"/>
                <a:ext cx="191880" cy="1411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CB040BE-047A-085C-73EF-A4C7D6A8D4D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070961" y="3784552"/>
                  <a:ext cx="209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139696A-5FD3-A928-0B8A-CC6D0A4C0813}"/>
                    </a:ext>
                  </a:extLst>
                </p14:cNvPr>
                <p14:cNvContentPartPr/>
                <p14:nvPr/>
              </p14:nvContentPartPr>
              <p14:xfrm>
                <a:off x="6319361" y="3862312"/>
                <a:ext cx="21960" cy="478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139696A-5FD3-A928-0B8A-CC6D0A4C081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10211" y="3853244"/>
                  <a:ext cx="39894" cy="65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7359B99-B277-9A6B-B791-06BFD112F09A}"/>
                    </a:ext>
                  </a:extLst>
                </p14:cNvPr>
                <p14:cNvContentPartPr/>
                <p14:nvPr/>
              </p14:nvContentPartPr>
              <p14:xfrm>
                <a:off x="6328361" y="3748192"/>
                <a:ext cx="429120" cy="1983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7359B99-B277-9A6B-B791-06BFD112F09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19361" y="3739192"/>
                  <a:ext cx="44676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64D6F02-DCD1-0355-BFF2-8DD629E66B51}"/>
              </a:ext>
            </a:extLst>
          </p:cNvPr>
          <p:cNvGrpSpPr/>
          <p:nvPr/>
        </p:nvGrpSpPr>
        <p:grpSpPr>
          <a:xfrm>
            <a:off x="6739875" y="2212390"/>
            <a:ext cx="2263680" cy="408960"/>
            <a:chOff x="7096961" y="3586192"/>
            <a:chExt cx="226368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752F916-E8B5-4780-570A-8C02F014138E}"/>
                    </a:ext>
                  </a:extLst>
                </p14:cNvPr>
                <p14:cNvContentPartPr/>
                <p14:nvPr/>
              </p14:nvContentPartPr>
              <p14:xfrm>
                <a:off x="7096961" y="3718312"/>
                <a:ext cx="92160" cy="1803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752F916-E8B5-4780-570A-8C02F014138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87961" y="3709312"/>
                  <a:ext cx="109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FECAB96-5021-9C89-4700-2433894D2872}"/>
                    </a:ext>
                  </a:extLst>
                </p14:cNvPr>
                <p14:cNvContentPartPr/>
                <p14:nvPr/>
              </p14:nvContentPartPr>
              <p14:xfrm>
                <a:off x="7220441" y="3652072"/>
                <a:ext cx="99000" cy="2656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FECAB96-5021-9C89-4700-2433894D287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11474" y="3643072"/>
                  <a:ext cx="116576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651212E-D25A-119A-A428-EC2A897C95FD}"/>
                    </a:ext>
                  </a:extLst>
                </p14:cNvPr>
                <p14:cNvContentPartPr/>
                <p14:nvPr/>
              </p14:nvContentPartPr>
              <p14:xfrm>
                <a:off x="7255721" y="3773032"/>
                <a:ext cx="255240" cy="1389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651212E-D25A-119A-A428-EC2A897C95F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46721" y="3764055"/>
                  <a:ext cx="272880" cy="156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23E9C5E-C34F-1CF9-5AD2-7C3AC68EF035}"/>
                    </a:ext>
                  </a:extLst>
                </p14:cNvPr>
                <p14:cNvContentPartPr/>
                <p14:nvPr/>
              </p14:nvContentPartPr>
              <p14:xfrm>
                <a:off x="7548041" y="3749272"/>
                <a:ext cx="241200" cy="1666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23E9C5E-C34F-1CF9-5AD2-7C3AC68EF03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39041" y="3740272"/>
                  <a:ext cx="258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F1A19F0-3C53-E5BF-B7EA-BAA87DC784E0}"/>
                    </a:ext>
                  </a:extLst>
                </p14:cNvPr>
                <p14:cNvContentPartPr/>
                <p14:nvPr/>
              </p14:nvContentPartPr>
              <p14:xfrm>
                <a:off x="7877441" y="3784912"/>
                <a:ext cx="74520" cy="1249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F1A19F0-3C53-E5BF-B7EA-BAA87DC784E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68441" y="3775912"/>
                  <a:ext cx="92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145B803-C114-5569-F723-25F46B98174B}"/>
                    </a:ext>
                  </a:extLst>
                </p14:cNvPr>
                <p14:cNvContentPartPr/>
                <p14:nvPr/>
              </p14:nvContentPartPr>
              <p14:xfrm>
                <a:off x="7912001" y="3780952"/>
                <a:ext cx="62280" cy="1224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145B803-C114-5569-F723-25F46B98174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03053" y="3771952"/>
                  <a:ext cx="79819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491C66C-5CD1-E853-C687-3578116D7BC4}"/>
                    </a:ext>
                  </a:extLst>
                </p14:cNvPr>
                <p14:cNvContentPartPr/>
                <p14:nvPr/>
              </p14:nvContentPartPr>
              <p14:xfrm>
                <a:off x="8056361" y="3745672"/>
                <a:ext cx="132840" cy="1314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491C66C-5CD1-E853-C687-3578116D7BC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047337" y="3736672"/>
                  <a:ext cx="150528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1D74192-F591-6CB4-51C6-E56B38D6033C}"/>
                    </a:ext>
                  </a:extLst>
                </p14:cNvPr>
                <p14:cNvContentPartPr/>
                <p14:nvPr/>
              </p14:nvContentPartPr>
              <p14:xfrm>
                <a:off x="8216201" y="3644872"/>
                <a:ext cx="212400" cy="2221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1D74192-F591-6CB4-51C6-E56B38D6033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07201" y="3635887"/>
                  <a:ext cx="230040" cy="239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6A12E28-F0CA-55F2-11DB-189B97F10366}"/>
                    </a:ext>
                  </a:extLst>
                </p14:cNvPr>
                <p14:cNvContentPartPr/>
                <p14:nvPr/>
              </p14:nvContentPartPr>
              <p14:xfrm>
                <a:off x="8496641" y="3718312"/>
                <a:ext cx="190440" cy="1281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6A12E28-F0CA-55F2-11DB-189B97F1036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487641" y="3709312"/>
                  <a:ext cx="208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DC9A598-15BD-D1B1-C69E-081F5EF7E56B}"/>
                    </a:ext>
                  </a:extLst>
                </p14:cNvPr>
                <p14:cNvContentPartPr/>
                <p14:nvPr/>
              </p14:nvContentPartPr>
              <p14:xfrm>
                <a:off x="8743601" y="3785272"/>
                <a:ext cx="10800" cy="342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DC9A598-15BD-D1B1-C69E-081F5EF7E56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34291" y="3776272"/>
                  <a:ext cx="29048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6933CD9-0DCE-8CA1-2DA5-952DD7E0E844}"/>
                    </a:ext>
                  </a:extLst>
                </p14:cNvPr>
                <p14:cNvContentPartPr/>
                <p14:nvPr/>
              </p14:nvContentPartPr>
              <p14:xfrm>
                <a:off x="8756921" y="3656032"/>
                <a:ext cx="128880" cy="1753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6933CD9-0DCE-8CA1-2DA5-952DD7E0E84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747921" y="3647050"/>
                  <a:ext cx="146520" cy="1929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2C379F9-D843-771B-E24B-8AB9B6E24041}"/>
                    </a:ext>
                  </a:extLst>
                </p14:cNvPr>
                <p14:cNvContentPartPr/>
                <p14:nvPr/>
              </p14:nvContentPartPr>
              <p14:xfrm>
                <a:off x="8932961" y="3586192"/>
                <a:ext cx="108360" cy="2250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2C379F9-D843-771B-E24B-8AB9B6E2404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23961" y="3577206"/>
                  <a:ext cx="126000" cy="242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D2F4E35-5A31-A031-ADCF-8D059574A7FF}"/>
                    </a:ext>
                  </a:extLst>
                </p14:cNvPr>
                <p14:cNvContentPartPr/>
                <p14:nvPr/>
              </p14:nvContentPartPr>
              <p14:xfrm>
                <a:off x="9108641" y="3707872"/>
                <a:ext cx="78120" cy="950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D2F4E35-5A31-A031-ADCF-8D059574A7F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99641" y="3698906"/>
                  <a:ext cx="95760" cy="1126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2CECD80-52D7-2A81-8D73-A93F968EF478}"/>
                    </a:ext>
                  </a:extLst>
                </p14:cNvPr>
                <p14:cNvContentPartPr/>
                <p14:nvPr/>
              </p14:nvContentPartPr>
              <p14:xfrm>
                <a:off x="9271361" y="3659992"/>
                <a:ext cx="89280" cy="3351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2CECD80-52D7-2A81-8D73-A93F968EF47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62361" y="3651002"/>
                  <a:ext cx="106920" cy="3527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D620D371-BD77-439D-17B6-8FA12DB927F9}"/>
              </a:ext>
            </a:extLst>
          </p:cNvPr>
          <p:cNvGrpSpPr/>
          <p:nvPr/>
        </p:nvGrpSpPr>
        <p:grpSpPr>
          <a:xfrm>
            <a:off x="9311032" y="2145804"/>
            <a:ext cx="774000" cy="361440"/>
            <a:chOff x="9668118" y="3519606"/>
            <a:chExt cx="774000" cy="36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87220AB-5AC0-C9E1-BFA9-D6729568D33A}"/>
                    </a:ext>
                  </a:extLst>
                </p14:cNvPr>
                <p14:cNvContentPartPr/>
                <p14:nvPr/>
              </p14:nvContentPartPr>
              <p14:xfrm>
                <a:off x="9772878" y="3685926"/>
                <a:ext cx="123480" cy="972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87220AB-5AC0-C9E1-BFA9-D6729568D33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763904" y="3676926"/>
                  <a:ext cx="141069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9E16E92-6BAD-836D-AFA1-662B0B16181A}"/>
                    </a:ext>
                  </a:extLst>
                </p14:cNvPr>
                <p14:cNvContentPartPr/>
                <p14:nvPr/>
              </p14:nvContentPartPr>
              <p14:xfrm>
                <a:off x="9668118" y="3519606"/>
                <a:ext cx="75960" cy="3600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9E16E92-6BAD-836D-AFA1-662B0B16181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659118" y="3510606"/>
                  <a:ext cx="936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AAD5511-7E40-8431-CE5F-36C2D6820A7C}"/>
                    </a:ext>
                  </a:extLst>
                </p14:cNvPr>
                <p14:cNvContentPartPr/>
                <p14:nvPr/>
              </p14:nvContentPartPr>
              <p14:xfrm>
                <a:off x="9953238" y="3673326"/>
                <a:ext cx="45360" cy="1044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AAD5511-7E40-8431-CE5F-36C2D6820A7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44238" y="3664357"/>
                  <a:ext cx="63000" cy="1219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C2B63B2-14D1-31B4-B0AC-F192F03C3C06}"/>
                    </a:ext>
                  </a:extLst>
                </p14:cNvPr>
                <p14:cNvContentPartPr/>
                <p14:nvPr/>
              </p14:nvContentPartPr>
              <p14:xfrm>
                <a:off x="10037838" y="3563526"/>
                <a:ext cx="74160" cy="2296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C2B63B2-14D1-31B4-B0AC-F192F03C3C0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028838" y="3554526"/>
                  <a:ext cx="91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E11086F-D843-843A-8866-B60B3858A31D}"/>
                    </a:ext>
                  </a:extLst>
                </p14:cNvPr>
                <p14:cNvContentPartPr/>
                <p14:nvPr/>
              </p14:nvContentPartPr>
              <p14:xfrm>
                <a:off x="10150878" y="3681606"/>
                <a:ext cx="83520" cy="1994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E11086F-D843-843A-8866-B60B3858A31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141878" y="3672590"/>
                  <a:ext cx="101160" cy="217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4668D4D-939B-C0B9-2B0D-6AB3FBC2A395}"/>
                    </a:ext>
                  </a:extLst>
                </p14:cNvPr>
                <p14:cNvContentPartPr/>
                <p14:nvPr/>
              </p14:nvContentPartPr>
              <p14:xfrm>
                <a:off x="10241598" y="3702486"/>
                <a:ext cx="78120" cy="1134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4668D4D-939B-C0B9-2B0D-6AB3FBC2A39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232598" y="3693486"/>
                  <a:ext cx="95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0630188-22FF-953A-73ED-BD94BDBBD58B}"/>
                    </a:ext>
                  </a:extLst>
                </p14:cNvPr>
                <p14:cNvContentPartPr/>
                <p14:nvPr/>
              </p14:nvContentPartPr>
              <p14:xfrm>
                <a:off x="10371918" y="3707886"/>
                <a:ext cx="70200" cy="1339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0630188-22FF-953A-73ED-BD94BDBBD58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362918" y="3698886"/>
                  <a:ext cx="87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43ED4DD-F94D-3A39-F650-01614821A3F0}"/>
                    </a:ext>
                  </a:extLst>
                </p14:cNvPr>
                <p14:cNvContentPartPr/>
                <p14:nvPr/>
              </p14:nvContentPartPr>
              <p14:xfrm>
                <a:off x="10378758" y="3697086"/>
                <a:ext cx="60840" cy="367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43ED4DD-F94D-3A39-F650-01614821A3F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369758" y="3688086"/>
                  <a:ext cx="7848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89310E49-CE13-CB36-569C-A0BC498531C0}"/>
                  </a:ext>
                </a:extLst>
              </p14:cNvPr>
              <p14:cNvContentPartPr/>
              <p14:nvPr/>
            </p14:nvContentPartPr>
            <p14:xfrm>
              <a:off x="5863194" y="1383450"/>
              <a:ext cx="363960" cy="34452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89310E49-CE13-CB36-569C-A0BC498531C0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854194" y="1374459"/>
                <a:ext cx="381600" cy="362142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9750A572-6B54-B351-D590-984B55192B79}"/>
              </a:ext>
            </a:extLst>
          </p:cNvPr>
          <p:cNvGrpSpPr/>
          <p:nvPr/>
        </p:nvGrpSpPr>
        <p:grpSpPr>
          <a:xfrm>
            <a:off x="10266240" y="2187107"/>
            <a:ext cx="1087560" cy="393120"/>
            <a:chOff x="10531747" y="2532523"/>
            <a:chExt cx="1087560" cy="39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1CA9EDE-6B80-1CCB-C140-93FE97DC8DA1}"/>
                    </a:ext>
                  </a:extLst>
                </p14:cNvPr>
                <p14:cNvContentPartPr/>
                <p14:nvPr/>
              </p14:nvContentPartPr>
              <p14:xfrm>
                <a:off x="10531747" y="2657083"/>
                <a:ext cx="98640" cy="147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1CA9EDE-6B80-1CCB-C140-93FE97DC8DA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522747" y="2648083"/>
                  <a:ext cx="116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A100965-25A4-F93C-AA13-CA558D4977AD}"/>
                    </a:ext>
                  </a:extLst>
                </p14:cNvPr>
                <p14:cNvContentPartPr/>
                <p14:nvPr/>
              </p14:nvContentPartPr>
              <p14:xfrm>
                <a:off x="10773667" y="2608483"/>
                <a:ext cx="110520" cy="181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A100965-25A4-F93C-AA13-CA558D4977A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64667" y="2599483"/>
                  <a:ext cx="128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C98357E-B91A-53FF-149C-41AF4A2FBF28}"/>
                    </a:ext>
                  </a:extLst>
                </p14:cNvPr>
                <p14:cNvContentPartPr/>
                <p14:nvPr/>
              </p14:nvContentPartPr>
              <p14:xfrm>
                <a:off x="10919827" y="2700643"/>
                <a:ext cx="77760" cy="84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C98357E-B91A-53FF-149C-41AF4A2FBF2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910868" y="2691643"/>
                  <a:ext cx="95319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436C37F-8232-440B-7DE1-1BCE1B0A1993}"/>
                    </a:ext>
                  </a:extLst>
                </p14:cNvPr>
                <p14:cNvContentPartPr/>
                <p14:nvPr/>
              </p14:nvContentPartPr>
              <p14:xfrm>
                <a:off x="11042227" y="2690923"/>
                <a:ext cx="69840" cy="101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436C37F-8232-440B-7DE1-1BCE1B0A199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033180" y="2681923"/>
                  <a:ext cx="87571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509D80D-5EC9-B0BA-C660-29CA113B1775}"/>
                    </a:ext>
                  </a:extLst>
                </p14:cNvPr>
                <p14:cNvContentPartPr/>
                <p14:nvPr/>
              </p14:nvContentPartPr>
              <p14:xfrm>
                <a:off x="11134747" y="2623243"/>
                <a:ext cx="156240" cy="164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509D80D-5EC9-B0BA-C660-29CA113B177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125747" y="2614223"/>
                  <a:ext cx="173880" cy="182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B1BD1D0-72A8-F424-D6DE-53C1ED30F7C9}"/>
                    </a:ext>
                  </a:extLst>
                </p14:cNvPr>
                <p14:cNvContentPartPr/>
                <p14:nvPr/>
              </p14:nvContentPartPr>
              <p14:xfrm>
                <a:off x="11281627" y="2703883"/>
                <a:ext cx="93960" cy="86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B1BD1D0-72A8-F424-D6DE-53C1ED30F7C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272627" y="2694920"/>
                  <a:ext cx="111600" cy="103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92FF3FD-1AF3-04AD-9880-DCD192B6A317}"/>
                    </a:ext>
                  </a:extLst>
                </p14:cNvPr>
                <p14:cNvContentPartPr/>
                <p14:nvPr/>
              </p14:nvContentPartPr>
              <p14:xfrm>
                <a:off x="11422747" y="2676523"/>
                <a:ext cx="76320" cy="113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92FF3FD-1AF3-04AD-9880-DCD192B6A31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413747" y="2667494"/>
                  <a:ext cx="93960" cy="131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4B79615-8AB4-9816-7168-D03A9E8B0F44}"/>
                    </a:ext>
                  </a:extLst>
                </p14:cNvPr>
                <p14:cNvContentPartPr/>
                <p14:nvPr/>
              </p14:nvContentPartPr>
              <p14:xfrm>
                <a:off x="11507707" y="2532523"/>
                <a:ext cx="111600" cy="393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4B79615-8AB4-9816-7168-D03A9E8B0F4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498678" y="2523523"/>
                  <a:ext cx="129297" cy="41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CCD6D38-A65A-2A09-8E6F-4EFCA8211707}"/>
              </a:ext>
            </a:extLst>
          </p:cNvPr>
          <p:cNvGrpSpPr/>
          <p:nvPr/>
        </p:nvGrpSpPr>
        <p:grpSpPr>
          <a:xfrm>
            <a:off x="3610204" y="3554070"/>
            <a:ext cx="280440" cy="228240"/>
            <a:chOff x="3875711" y="3899486"/>
            <a:chExt cx="280440" cy="22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ED9AC0A-739E-9C7B-2199-311A0CB22D61}"/>
                    </a:ext>
                  </a:extLst>
                </p14:cNvPr>
                <p14:cNvContentPartPr/>
                <p14:nvPr/>
              </p14:nvContentPartPr>
              <p14:xfrm>
                <a:off x="3949151" y="3899486"/>
                <a:ext cx="47160" cy="2282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ED9AC0A-739E-9C7B-2199-311A0CB22D6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940082" y="3890486"/>
                  <a:ext cx="64936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68BA939-3357-3C22-10E0-C156A27D51E6}"/>
                    </a:ext>
                  </a:extLst>
                </p14:cNvPr>
                <p14:cNvContentPartPr/>
                <p14:nvPr/>
              </p14:nvContentPartPr>
              <p14:xfrm>
                <a:off x="3875711" y="4026926"/>
                <a:ext cx="280440" cy="158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68BA939-3357-3C22-10E0-C156A27D51E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866711" y="4017926"/>
                  <a:ext cx="2980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A018557-46FB-E0B5-B5A6-03719162227F}"/>
              </a:ext>
            </a:extLst>
          </p:cNvPr>
          <p:cNvGrpSpPr/>
          <p:nvPr/>
        </p:nvGrpSpPr>
        <p:grpSpPr>
          <a:xfrm>
            <a:off x="4393005" y="2936098"/>
            <a:ext cx="1439640" cy="983520"/>
            <a:chOff x="4658512" y="3281514"/>
            <a:chExt cx="1439640" cy="98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B84B44E-E2DA-82D4-3DC7-2658A716D5EC}"/>
                    </a:ext>
                  </a:extLst>
                </p14:cNvPr>
                <p14:cNvContentPartPr/>
                <p14:nvPr/>
              </p14:nvContentPartPr>
              <p14:xfrm>
                <a:off x="4661032" y="3957954"/>
                <a:ext cx="62640" cy="3070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B84B44E-E2DA-82D4-3DC7-2658A716D5E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52032" y="3948954"/>
                  <a:ext cx="802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F8EFD3E-60D6-CEED-FD94-6975EE163FD0}"/>
                    </a:ext>
                  </a:extLst>
                </p14:cNvPr>
                <p14:cNvContentPartPr/>
                <p14:nvPr/>
              </p14:nvContentPartPr>
              <p14:xfrm>
                <a:off x="4782352" y="3926634"/>
                <a:ext cx="70560" cy="3096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F8EFD3E-60D6-CEED-FD94-6975EE163FD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773352" y="3917634"/>
                  <a:ext cx="882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9F841D6-DD1A-4B07-3888-8D7474BF57D4}"/>
                    </a:ext>
                  </a:extLst>
                </p14:cNvPr>
                <p14:cNvContentPartPr/>
                <p14:nvPr/>
              </p14:nvContentPartPr>
              <p14:xfrm>
                <a:off x="4658512" y="3669954"/>
                <a:ext cx="326160" cy="3110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9F841D6-DD1A-4B07-3888-8D7474BF57D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49502" y="3660954"/>
                  <a:ext cx="343819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478EC59-78FE-4B5A-C65D-47D7E695E8DC}"/>
                    </a:ext>
                  </a:extLst>
                </p14:cNvPr>
                <p14:cNvContentPartPr/>
                <p14:nvPr/>
              </p14:nvContentPartPr>
              <p14:xfrm>
                <a:off x="4977472" y="3669954"/>
                <a:ext cx="379080" cy="1648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478EC59-78FE-4B5A-C65D-47D7E695E8D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968481" y="3660954"/>
                  <a:ext cx="396703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4FAFBD6-3C78-9CF8-6022-E40EDF703AC3}"/>
                    </a:ext>
                  </a:extLst>
                </p14:cNvPr>
                <p14:cNvContentPartPr/>
                <p14:nvPr/>
              </p14:nvContentPartPr>
              <p14:xfrm>
                <a:off x="4884592" y="3501834"/>
                <a:ext cx="70200" cy="2192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4FAFBD6-3C78-9CF8-6022-E40EDF703AC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875592" y="3492834"/>
                  <a:ext cx="87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9E972B9-63A5-BEED-763F-302A0F380E8F}"/>
                    </a:ext>
                  </a:extLst>
                </p14:cNvPr>
                <p14:cNvContentPartPr/>
                <p14:nvPr/>
              </p14:nvContentPartPr>
              <p14:xfrm>
                <a:off x="4986832" y="3487434"/>
                <a:ext cx="43200" cy="1756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9E972B9-63A5-BEED-763F-302A0F380E8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977832" y="3478452"/>
                  <a:ext cx="60840" cy="193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0583FBA-B8E9-2029-68CB-6D33576A7563}"/>
                    </a:ext>
                  </a:extLst>
                </p14:cNvPr>
                <p14:cNvContentPartPr/>
                <p14:nvPr/>
              </p14:nvContentPartPr>
              <p14:xfrm>
                <a:off x="4879552" y="3281514"/>
                <a:ext cx="114480" cy="1177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0583FBA-B8E9-2029-68CB-6D33576A756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870552" y="3272514"/>
                  <a:ext cx="132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7804BA5-5EFD-056D-A6E8-356A386C1B79}"/>
                    </a:ext>
                  </a:extLst>
                </p14:cNvPr>
                <p14:cNvContentPartPr/>
                <p14:nvPr/>
              </p14:nvContentPartPr>
              <p14:xfrm>
                <a:off x="5478592" y="3774714"/>
                <a:ext cx="87120" cy="1141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7804BA5-5EFD-056D-A6E8-356A386C1B7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469555" y="3765714"/>
                  <a:ext cx="104833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7556959-6406-D2AC-B6B8-06CE62CF6B68}"/>
                    </a:ext>
                  </a:extLst>
                </p14:cNvPr>
                <p14:cNvContentPartPr/>
                <p14:nvPr/>
              </p14:nvContentPartPr>
              <p14:xfrm>
                <a:off x="5625112" y="3763194"/>
                <a:ext cx="93960" cy="1242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7556959-6406-D2AC-B6B8-06CE62CF6B6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16077" y="3754194"/>
                  <a:ext cx="111668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B29E10D-C705-07C1-AA3C-FCEA7A7E1E03}"/>
                    </a:ext>
                  </a:extLst>
                </p14:cNvPr>
                <p14:cNvContentPartPr/>
                <p14:nvPr/>
              </p14:nvContentPartPr>
              <p14:xfrm>
                <a:off x="5769832" y="3694794"/>
                <a:ext cx="55440" cy="2062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B29E10D-C705-07C1-AA3C-FCEA7A7E1E0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60832" y="3685794"/>
                  <a:ext cx="73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9487545-22C3-ADFE-3657-52E95270A373}"/>
                    </a:ext>
                  </a:extLst>
                </p14:cNvPr>
                <p14:cNvContentPartPr/>
                <p14:nvPr/>
              </p14:nvContentPartPr>
              <p14:xfrm>
                <a:off x="5797552" y="3679674"/>
                <a:ext cx="99720" cy="2217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9487545-22C3-ADFE-3657-52E95270A37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788552" y="3670674"/>
                  <a:ext cx="117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B969372-7BF6-69D5-0488-1ED14FBF6AD8}"/>
                    </a:ext>
                  </a:extLst>
                </p14:cNvPr>
                <p14:cNvContentPartPr/>
                <p14:nvPr/>
              </p14:nvContentPartPr>
              <p14:xfrm>
                <a:off x="5960272" y="3827274"/>
                <a:ext cx="137880" cy="1605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B969372-7BF6-69D5-0488-1ED14FBF6AD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951272" y="3818274"/>
                  <a:ext cx="15552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9EFE95A-8B9C-DDD7-8985-354771745985}"/>
              </a:ext>
            </a:extLst>
          </p:cNvPr>
          <p:cNvGrpSpPr/>
          <p:nvPr/>
        </p:nvGrpSpPr>
        <p:grpSpPr>
          <a:xfrm>
            <a:off x="6503726" y="3412670"/>
            <a:ext cx="1213920" cy="389520"/>
            <a:chOff x="6769233" y="3758086"/>
            <a:chExt cx="1213920" cy="38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ABD456C-7388-9D8E-D89E-640AD352386E}"/>
                    </a:ext>
                  </a:extLst>
                </p14:cNvPr>
                <p14:cNvContentPartPr/>
                <p14:nvPr/>
              </p14:nvContentPartPr>
              <p14:xfrm>
                <a:off x="6769233" y="3875086"/>
                <a:ext cx="1114560" cy="824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ABD456C-7388-9D8E-D89E-640AD352386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760233" y="3866086"/>
                  <a:ext cx="1132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E621A23-1996-6DE4-044C-5D3D87B8D789}"/>
                    </a:ext>
                  </a:extLst>
                </p14:cNvPr>
                <p14:cNvContentPartPr/>
                <p14:nvPr/>
              </p14:nvContentPartPr>
              <p14:xfrm>
                <a:off x="7779753" y="3758086"/>
                <a:ext cx="203400" cy="3895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E621A23-1996-6DE4-044C-5D3D87B8D78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770737" y="3749086"/>
                  <a:ext cx="221071" cy="4071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816C7462-D292-2888-0F0A-6B1F50BC6AC1}"/>
              </a:ext>
            </a:extLst>
          </p:cNvPr>
          <p:cNvCxnSpPr/>
          <p:nvPr/>
        </p:nvCxnSpPr>
        <p:spPr>
          <a:xfrm>
            <a:off x="5757" y="285860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6C185C-D7FA-706A-55BB-7C4BA0052541}"/>
                  </a:ext>
                </a:extLst>
              </p14:cNvPr>
              <p14:cNvContentPartPr/>
              <p14:nvPr/>
            </p14:nvContentPartPr>
            <p14:xfrm>
              <a:off x="616724" y="3416074"/>
              <a:ext cx="400680" cy="28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6C185C-D7FA-706A-55BB-7C4BA0052541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07724" y="3407074"/>
                <a:ext cx="41832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C7D426B-2A9D-CE93-D47E-37EB71708955}"/>
                  </a:ext>
                </a:extLst>
              </p14:cNvPr>
              <p14:cNvContentPartPr/>
              <p14:nvPr/>
            </p14:nvContentPartPr>
            <p14:xfrm>
              <a:off x="1002284" y="3404554"/>
              <a:ext cx="468360" cy="2264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C7D426B-2A9D-CE93-D47E-37EB71708955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993291" y="3395540"/>
                <a:ext cx="485986" cy="244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0F85EE2-618D-C7AA-8738-329961BBE8A3}"/>
                  </a:ext>
                </a:extLst>
              </p14:cNvPr>
              <p14:cNvContentPartPr/>
              <p14:nvPr/>
            </p14:nvContentPartPr>
            <p14:xfrm>
              <a:off x="688004" y="3551074"/>
              <a:ext cx="282600" cy="186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0F85EE2-618D-C7AA-8738-329961BBE8A3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79004" y="3542074"/>
                <a:ext cx="3002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B1D0246-4804-2613-9A02-320936616408}"/>
                  </a:ext>
                </a:extLst>
              </p14:cNvPr>
              <p14:cNvContentPartPr/>
              <p14:nvPr/>
            </p14:nvContentPartPr>
            <p14:xfrm>
              <a:off x="1471364" y="3350194"/>
              <a:ext cx="413280" cy="2782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B1D0246-4804-2613-9A02-320936616408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462364" y="3341194"/>
                <a:ext cx="430920" cy="29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E234A53-96F3-0350-2C79-D2C5BD4299FF}"/>
              </a:ext>
            </a:extLst>
          </p:cNvPr>
          <p:cNvGrpSpPr/>
          <p:nvPr/>
        </p:nvGrpSpPr>
        <p:grpSpPr>
          <a:xfrm>
            <a:off x="2459204" y="3589954"/>
            <a:ext cx="698400" cy="272160"/>
            <a:chOff x="2724711" y="3935370"/>
            <a:chExt cx="698400" cy="27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8AFEDFE-686F-76F0-0AC0-36E3A941A0BD}"/>
                    </a:ext>
                  </a:extLst>
                </p14:cNvPr>
                <p14:cNvContentPartPr/>
                <p14:nvPr/>
              </p14:nvContentPartPr>
              <p14:xfrm>
                <a:off x="2724711" y="3952290"/>
                <a:ext cx="143640" cy="1648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8AFEDFE-686F-76F0-0AC0-36E3A941A0B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15688" y="3943270"/>
                  <a:ext cx="161324" cy="182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E186EC1-5014-A3BA-F0D0-8C703C387B98}"/>
                    </a:ext>
                  </a:extLst>
                </p14:cNvPr>
                <p14:cNvContentPartPr/>
                <p14:nvPr/>
              </p14:nvContentPartPr>
              <p14:xfrm>
                <a:off x="2931351" y="3972090"/>
                <a:ext cx="120240" cy="162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E186EC1-5014-A3BA-F0D0-8C703C387B9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922351" y="3963090"/>
                  <a:ext cx="137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8DA39B7-DF4E-6D0B-EF77-673ACBBDC6F9}"/>
                    </a:ext>
                  </a:extLst>
                </p14:cNvPr>
                <p14:cNvContentPartPr/>
                <p14:nvPr/>
              </p14:nvContentPartPr>
              <p14:xfrm>
                <a:off x="3090111" y="3958410"/>
                <a:ext cx="45720" cy="1753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8DA39B7-DF4E-6D0B-EF77-673ACBBDC6F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081111" y="3949410"/>
                  <a:ext cx="63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FB31FA6-FBBA-3676-488C-E3950A99DF59}"/>
                    </a:ext>
                  </a:extLst>
                </p14:cNvPr>
                <p14:cNvContentPartPr/>
                <p14:nvPr/>
              </p14:nvContentPartPr>
              <p14:xfrm>
                <a:off x="3120351" y="3935370"/>
                <a:ext cx="97200" cy="1778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FB31FA6-FBBA-3676-488C-E3950A99DF5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111318" y="3926370"/>
                  <a:ext cx="114906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0C7717A-15CB-0378-7528-6FD6E4D131D2}"/>
                    </a:ext>
                  </a:extLst>
                </p14:cNvPr>
                <p14:cNvContentPartPr/>
                <p14:nvPr/>
              </p14:nvContentPartPr>
              <p14:xfrm>
                <a:off x="3274071" y="4046250"/>
                <a:ext cx="149040" cy="1612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0C7717A-15CB-0378-7528-6FD6E4D131D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265071" y="4037230"/>
                  <a:ext cx="166680" cy="17895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44C43A8-C285-A513-4A39-0A0865CD29ED}"/>
                  </a:ext>
                </a:extLst>
              </p14:cNvPr>
              <p14:cNvContentPartPr/>
              <p14:nvPr/>
            </p14:nvContentPartPr>
            <p14:xfrm>
              <a:off x="1867004" y="3351274"/>
              <a:ext cx="440640" cy="22392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44C43A8-C285-A513-4A39-0A0865CD29E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858011" y="3342274"/>
                <a:ext cx="458266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F9671DAF-8DF3-FD81-22D6-DF00EE3F7C37}"/>
                  </a:ext>
                </a:extLst>
              </p14:cNvPr>
              <p14:cNvContentPartPr/>
              <p14:nvPr/>
            </p14:nvContentPartPr>
            <p14:xfrm>
              <a:off x="1579724" y="3457114"/>
              <a:ext cx="285120" cy="19224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F9671DAF-8DF3-FD81-22D6-DF00EE3F7C37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570735" y="3448114"/>
                <a:ext cx="302738" cy="20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9EAC126-2402-8D83-CAF9-ADB420B1FD37}"/>
              </a:ext>
            </a:extLst>
          </p:cNvPr>
          <p:cNvGrpSpPr/>
          <p:nvPr/>
        </p:nvGrpSpPr>
        <p:grpSpPr>
          <a:xfrm>
            <a:off x="1759444" y="2433750"/>
            <a:ext cx="279720" cy="131760"/>
            <a:chOff x="2024951" y="2779166"/>
            <a:chExt cx="279720" cy="13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9D06269-F442-7320-6831-D310E4417714}"/>
                    </a:ext>
                  </a:extLst>
                </p14:cNvPr>
                <p14:cNvContentPartPr/>
                <p14:nvPr/>
              </p14:nvContentPartPr>
              <p14:xfrm>
                <a:off x="2024951" y="2779166"/>
                <a:ext cx="88560" cy="131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9D06269-F442-7320-6831-D310E441771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015951" y="2770166"/>
                  <a:ext cx="106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19FDFB8-1111-4A92-7021-D5C5A5304026}"/>
                    </a:ext>
                  </a:extLst>
                </p14:cNvPr>
                <p14:cNvContentPartPr/>
                <p14:nvPr/>
              </p14:nvContentPartPr>
              <p14:xfrm>
                <a:off x="2163551" y="2790686"/>
                <a:ext cx="141120" cy="98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19FDFB8-1111-4A92-7021-D5C5A530402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154551" y="2781719"/>
                  <a:ext cx="158760" cy="116216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39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Diels-Alder: Regiochemistry</vt:lpstr>
      <vt:lpstr>Electronics of Diels Alder</vt:lpstr>
      <vt:lpstr>Regiochemistry of Diels-Alder</vt:lpstr>
      <vt:lpstr>Regiochemistry of Diels-Alder</vt:lpstr>
      <vt:lpstr>Changing Position of Electron Donating Group (EDG) on Diene</vt:lpstr>
      <vt:lpstr>Diels-Alder Regiochemistry: Other Notes</vt:lpstr>
      <vt:lpstr>Stereochemistry of Diels-Alder</vt:lpstr>
      <vt:lpstr>Drawing Diels-Alder Products: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2023-03-29T13:41:46Z</cp:lastPrinted>
  <dcterms:created xsi:type="dcterms:W3CDTF">2022-03-01T00:08:26Z</dcterms:created>
  <dcterms:modified xsi:type="dcterms:W3CDTF">2023-04-07T00:58:55Z</dcterms:modified>
</cp:coreProperties>
</file>