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notesSlides/notesSlide1.xml" ContentType="application/vnd.openxmlformats-officedocument.presentationml.notesSlide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49" r:id="rId2"/>
    <p:sldId id="462" r:id="rId3"/>
    <p:sldId id="455" r:id="rId4"/>
    <p:sldId id="454" r:id="rId5"/>
    <p:sldId id="456" r:id="rId6"/>
    <p:sldId id="457" r:id="rId7"/>
    <p:sldId id="463" r:id="rId8"/>
    <p:sldId id="464" r:id="rId9"/>
    <p:sldId id="465" r:id="rId10"/>
    <p:sldId id="466" r:id="rId1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32F0F-8FA9-47A2-A95C-6516A3589E81}" v="1" dt="2023-04-12T02:34:07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6" autoAdjust="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98632F0F-8FA9-47A2-A95C-6516A3589E81}"/>
    <pc:docChg chg="addSld delSld modSld">
      <pc:chgData name="Tim Cook" userId="d1c7cfb340f2c7ab" providerId="LiveId" clId="{98632F0F-8FA9-47A2-A95C-6516A3589E81}" dt="2023-04-12T02:34:16.648" v="4" actId="47"/>
      <pc:docMkLst>
        <pc:docMk/>
      </pc:docMkLst>
      <pc:sldChg chg="del">
        <pc:chgData name="Tim Cook" userId="d1c7cfb340f2c7ab" providerId="LiveId" clId="{98632F0F-8FA9-47A2-A95C-6516A3589E81}" dt="2023-04-12T02:34:15.097" v="1" actId="47"/>
        <pc:sldMkLst>
          <pc:docMk/>
          <pc:sldMk cId="2838924306" sldId="458"/>
        </pc:sldMkLst>
      </pc:sldChg>
      <pc:sldChg chg="del">
        <pc:chgData name="Tim Cook" userId="d1c7cfb340f2c7ab" providerId="LiveId" clId="{98632F0F-8FA9-47A2-A95C-6516A3589E81}" dt="2023-04-12T02:34:15.698" v="2" actId="47"/>
        <pc:sldMkLst>
          <pc:docMk/>
          <pc:sldMk cId="1181720292" sldId="459"/>
        </pc:sldMkLst>
      </pc:sldChg>
      <pc:sldChg chg="del">
        <pc:chgData name="Tim Cook" userId="d1c7cfb340f2c7ab" providerId="LiveId" clId="{98632F0F-8FA9-47A2-A95C-6516A3589E81}" dt="2023-04-12T02:34:16.168" v="3" actId="47"/>
        <pc:sldMkLst>
          <pc:docMk/>
          <pc:sldMk cId="4283204170" sldId="460"/>
        </pc:sldMkLst>
      </pc:sldChg>
      <pc:sldChg chg="del">
        <pc:chgData name="Tim Cook" userId="d1c7cfb340f2c7ab" providerId="LiveId" clId="{98632F0F-8FA9-47A2-A95C-6516A3589E81}" dt="2023-04-12T02:34:16.648" v="4" actId="47"/>
        <pc:sldMkLst>
          <pc:docMk/>
          <pc:sldMk cId="153036159" sldId="461"/>
        </pc:sldMkLst>
      </pc:sldChg>
      <pc:sldChg chg="add">
        <pc:chgData name="Tim Cook" userId="d1c7cfb340f2c7ab" providerId="LiveId" clId="{98632F0F-8FA9-47A2-A95C-6516A3589E81}" dt="2023-04-12T02:34:07.930" v="0"/>
        <pc:sldMkLst>
          <pc:docMk/>
          <pc:sldMk cId="3605223908" sldId="463"/>
        </pc:sldMkLst>
      </pc:sldChg>
      <pc:sldChg chg="add">
        <pc:chgData name="Tim Cook" userId="d1c7cfb340f2c7ab" providerId="LiveId" clId="{98632F0F-8FA9-47A2-A95C-6516A3589E81}" dt="2023-04-12T02:34:07.930" v="0"/>
        <pc:sldMkLst>
          <pc:docMk/>
          <pc:sldMk cId="3144722708" sldId="464"/>
        </pc:sldMkLst>
      </pc:sldChg>
      <pc:sldChg chg="add">
        <pc:chgData name="Tim Cook" userId="d1c7cfb340f2c7ab" providerId="LiveId" clId="{98632F0F-8FA9-47A2-A95C-6516A3589E81}" dt="2023-04-12T02:34:07.930" v="0"/>
        <pc:sldMkLst>
          <pc:docMk/>
          <pc:sldMk cId="815356040" sldId="465"/>
        </pc:sldMkLst>
      </pc:sldChg>
      <pc:sldChg chg="add">
        <pc:chgData name="Tim Cook" userId="d1c7cfb340f2c7ab" providerId="LiveId" clId="{98632F0F-8FA9-47A2-A95C-6516A3589E81}" dt="2023-04-12T02:34:07.930" v="0"/>
        <pc:sldMkLst>
          <pc:docMk/>
          <pc:sldMk cId="3401106840" sldId="466"/>
        </pc:sldMkLst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timco\Downloads\bmc.CHEM.B212.001.SP23%20Grades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'[bmc.CHEM.B212.001.SP23 Grades.xlsx]Grades'!$Y$2:$Y$50</cx:f>
        <cx:lvl ptCount="49" formatCode="General">
          <cx:pt idx="0">62.299999999999997</cx:pt>
          <cx:pt idx="1">87.299999999999997</cx:pt>
          <cx:pt idx="2">98.799999999999997</cx:pt>
          <cx:pt idx="3">84</cx:pt>
          <cx:pt idx="4">92</cx:pt>
          <cx:pt idx="5">89.5</cx:pt>
          <cx:pt idx="6">76.799999999999997</cx:pt>
          <cx:pt idx="7">77.799999999999997</cx:pt>
          <cx:pt idx="8">95.5</cx:pt>
          <cx:pt idx="9">93.5</cx:pt>
          <cx:pt idx="10">89.5</cx:pt>
          <cx:pt idx="11">81.799999999999997</cx:pt>
          <cx:pt idx="12">83.799999999999997</cx:pt>
          <cx:pt idx="13">88</cx:pt>
          <cx:pt idx="14">75</cx:pt>
          <cx:pt idx="15">100.5</cx:pt>
          <cx:pt idx="16">78.5</cx:pt>
          <cx:pt idx="17">85.299999999999997</cx:pt>
          <cx:pt idx="18">59.799999999999997</cx:pt>
          <cx:pt idx="19">90</cx:pt>
          <cx:pt idx="21">88.5</cx:pt>
          <cx:pt idx="22">59</cx:pt>
          <cx:pt idx="23">46</cx:pt>
          <cx:pt idx="24">96.5</cx:pt>
          <cx:pt idx="25">97</cx:pt>
          <cx:pt idx="26">95.5</cx:pt>
          <cx:pt idx="27">87</cx:pt>
          <cx:pt idx="28">97</cx:pt>
          <cx:pt idx="29">86.5</cx:pt>
          <cx:pt idx="30">80</cx:pt>
          <cx:pt idx="31">93.5</cx:pt>
          <cx:pt idx="34">83</cx:pt>
          <cx:pt idx="35">88.5</cx:pt>
          <cx:pt idx="36">66.5</cx:pt>
          <cx:pt idx="37">75.799999999999997</cx:pt>
          <cx:pt idx="38">91.5</cx:pt>
          <cx:pt idx="39">72.5</cx:pt>
          <cx:pt idx="40">97.5</cx:pt>
          <cx:pt idx="41">68</cx:pt>
          <cx:pt idx="42">67.5</cx:pt>
          <cx:pt idx="43">65.5</cx:pt>
          <cx:pt idx="44">95</cx:pt>
          <cx:pt idx="45">73.5</cx:pt>
          <cx:pt idx="46">87.5</cx:pt>
          <cx:pt idx="47">92.5</cx:pt>
          <cx:pt idx="48">63</cx:pt>
        </cx:lvl>
      </cx:numDim>
    </cx:data>
  </cx:chartData>
  <cx:chart>
    <cx:title pos="t" align="ctr" overlay="0">
      <cx:tx>
        <cx:txData>
          <cx:v>Exam 2 (Avg = 82.7)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rPr>
            <a:t>Exam 2 (Avg = 82.7) </a:t>
          </a:r>
        </a:p>
      </cx:txPr>
    </cx:title>
    <cx:plotArea>
      <cx:plotAreaRegion>
        <cx:series layoutId="clusteredColumn" uniqueId="{9B5DDA77-4A87-4ED5-9FB4-711DB39EDC42}">
          <cx:dataId val="0"/>
          <cx:layoutPr>
            <cx:binning intervalClosed="r">
              <cx:binSize val="5"/>
            </cx:binning>
          </cx:layoutPr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endParaRPr lang="en-US" sz="9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endParaRPr>
          </a:p>
        </cx:txPr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0T14:10:40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3744 2493 19343 0,'-9'2'1728'0,"1"3"-1392"15,1 1-336-15,0 5 0 0,0 0 1616 0,4 4 256 16,0 0 48-16,2 6 16 0,2 0-592 0,3 8-128 15,0 1-32-15,2 6 0 0,3 2-480 0,1 5-112 16,-1 3-16-16,-2-1 0 0,1 0-384 0,-1-5-192 16,-1-3 160-16,1-5-160 0,-2-2 0 0,-1-5 128 15,-1-4-128-15,-1-4 0 0,-2-4 0 0,2-4 0 16,-2-9 128-16,0 0-128 0,0 0 192 0,0 0-16 16,-7-6 0-16,-1-5 0 0,-2-2-176 0,-2-4 0 0,-1-4 144 0,0-4-144 15,-1-3 0-15,-2-4 0 16,-2-1 0-16,-2-4 128 0,-1-3-128 0,3 2 0 0,1 1 128 0,3 3-128 15,2 3 192-15,3 2-48 0,2 2 0 0,3 2 0 16,3 2 272-16,2 1 48 0,5 1 16 0,1 1 0 16,5 1 16-16,3-2 0 0,2-1 0 0,1 0 0 15,3-1-80-15,2 3-16 0,2-1 0 0,0 0 0 16,-1 0-240-16,2 0-160 0,1-2 192 0,0 2-192 16,0 1 0-16,1 3 0 0,-2-2 0 0,2 2 0 31,2 0-304-31,2 0-112 0,-2 3-32 0,1-1 0 15,2 1-2288-15,-2 2-464 0,-1 2-80 0,-3 1-6080 0,-2 1-1216 0</inkml:trace>
  <inkml:trace contextRef="#ctx0" brushRef="#br0" timeOffset="195.62">3648 2831 13823 0,'-8'3'1216'0,"0"-2"-960"0,0 0-256 0,3 0 0 16,5-1 4528-16,0 0 848 0,0 0 192 0,9-5 16 15,6 0-3536-15,3-3-720 0,4-4-144 0,1-2-32 16,2-1-688-16,3-2-144 0,2-2-16 0,0 1-16 16,0 0-288-16,0 1 0 0,0 0 0 0,0 1 0 15,1 2-1392-15,0 1-336 0,-1 1-64 0,0 2-13808 16</inkml:trace>
  <inkml:trace contextRef="#ctx0" brushRef="#br0" timeOffset="351.92">4357 2699 11055 0,'-3'7'976'0,"1"3"-784"16,-1 3-192-16,2 4 0 0,0 3 3440 0,1 2 640 15,0 3 128-15,1 1 16 0,0 0-2960 0,4 0-608 16,2 0-112-16,2-3-32 15,-2-2-1648-15,2-2-336 0,1-4-64 0,1-7 0 0</inkml:trace>
  <inkml:trace contextRef="#ctx0" brushRef="#br0" timeOffset="461.27">4383 2536 30815 0,'-12'-17'1360'0,"6"11"288"0,-2-5-1328 0,0 4-320 0,2-1 0 0,-1 4 0 15,7 4 560-15,0 0 32 0,-5-5 16 0,5 5 0 31,-1-8-1696-31,1 8-320 0,0 0-80 0,10 0-11680 0</inkml:trace>
  <inkml:trace contextRef="#ctx0" brushRef="#br0" timeOffset="726.82">4691 2725 14735 0,'1'13'1312'0,"0"6"-1056"0,2 3-256 0,1 0 0 16,0 1 3152-16,2-3 576 0,-2-3 112 0,0 0 32 15,0-1-1632-15,0-2-320 0,0 0-64 0,1-2 0 16,-1-2-1168-16,0-2-240 0,0-1-32 0,1-2-16 15,-5-5-208-15,0 0-64 0,7 0 0 0,-2-5 0 0,0-6-128 0,0-2 160 16,0-2-160-16,1-4 160 0,-1-2-160 0,0-2 0 16,-1-3 0-16,0 0 0 0,-1 0-144 0,0 0 144 15,3 1 0-15,0 1 0 0,1 4 0 0,-1 1-128 16,2 0 128-16,-1 3 0 0,-2 3 0 0,0 4 0 16,0 4 0-16,-5 5 144 0,0 0-144 0,9 8 0 15,-1 3 144-15,0 5-144 0,0 2 0 0,1 3 0 16,-1 1 0-16,1 4 0 15,1 3-336-15,2 0-96 0,1-1-16 0,1 0 0 16,1-3-3040-16,0-2-608 0</inkml:trace>
  <inkml:trace contextRef="#ctx0" brushRef="#br0" timeOffset="1070.75">5370 2861 23551 0,'3'-13'1040'0,"-2"6"224"0,-2-2-1008 0,-1 1-256 0,-2-3 0 0,-1 2 0 15,-1 1 1792-15,-2 1 304 0,-3 2 64 0,1 2 16 16,0 0-784-16,-1 3-160 0,-1 1-16 0,1 3-16 15,0 2-816-15,2 1-144 0,0 1-48 0,2 2 0 16,4 2-192-16,-1-1-192 0,2 0 48 0,4 2 0 16,2-3-160-16,1 1-16 0,1-1-16 0,2-1 0 31,0 0-240-31,0-1-32 0,0-1-16 0,1-3 0 16,0-3-96-16,1 0-32 0,-1-1 0 0,1-1 0 0,-1-2 480 0,-2 0 80 0,1-5 32 0,0-1 0 15,0-1 160-15,-3-1 144 0,-1-1-16 0,0 0-128 16,-1 1 176-16,-1-1-176 0,1 1 160 0,-2 2-160 15,0 3 208-15,-1 6-48 0,2-7-16 0,-2 7 0 0,1-5 432 0,-1 5 64 16,0 0 32-16,0 0 0 0,4 8-128 0,0 2-32 16,1 8 0-16,2-1 0 0,-1-4-272 0,2 0-64 15,1 2-16-15,0-2 0 16,0-1-480-16,-1-1-112 0,3 1-16 0,0-3 0 16,2-1-608-16,0-3-128 0,-1-2-32 0,0-1-8000 15,0-2-1600-15</inkml:trace>
  <inkml:trace contextRef="#ctx0" brushRef="#br0" timeOffset="1226.98">5665 2336 26319 0,'1'-19'1152'0,"2"13"256"0,-1 1-1120 0,2-1-288 16,-4 6 0-16,0 0 0 0,8 2 1600 0,1 7 272 0,-1 4 48 0,2 8 16 16,3 10-416-16,2 7-96 0,0 5-16 0,1 1 0 15,1 6-720-15,1 1-160 0,0 1-16 0,3 2-16 16,0-3-256-16,3 1-48 0,-4-2-16 0,1-6 0 31,3-2-2240-31,-2-4-448 0</inkml:trace>
  <inkml:trace contextRef="#ctx0" brushRef="#br0" timeOffset="1900.37">7054 2492 23039 0,'0'0'2048'0,"0"0"-1648"0,-5-5-400 0,-1 1 0 15,6 4 1088-15,0 0 144 0,-7-3 32 0,7 3 0 16,0 0 0-16,-5 4 0 0,2 4 0 0,2 4 0 16,1 3-768-16,3 6-160 0,2 5-16 0,0 4-16 15,2 3-128-15,-1-1-32 0,2 5 0 0,0-2 0 16,1-1-144-16,0-3 0 0,0-2 0 0,-1-2 0 15,-2-4 0-15,-2-3 0 0,0-5 0 0,-1-2 0 0,0-4 0 0,-3-9 0 16,0 0-144-16,0 0 144 0,-4-4-320 0,-3-4 32 16,-1-2 16-16,0-5 0 0,1-9 272 0,-1-4 0 15,-1-2 0-15,-2-4 0 0,0-5 0 0,-3-4 0 16,0-4 0-16,0-3 0 0,-1-1 0 0,0 1 0 16,-1 2 0-16,4 4 0 0,3 3 432 0,1 6 32 15,2 4 16-15,3 6 0 16,3 4 32-16,3 5 16 0,1 3 0 0,2 3 0 0,5 2-384 0,2 2-144 15,2 0 0-15,2 4 144 0,2-1-144 0,3 1 0 16,1 0-192-16,2-2 192 16,-3 2-592-16,3 0 0 0,1-2 0 0,3 2-9744 0,-1-1-1952 0</inkml:trace>
  <inkml:trace contextRef="#ctx0" brushRef="#br0" timeOffset="2072.23">7134 2485 23039 0,'0'0'2048'0,"0"0"-1648"0,0 0-400 0,0 0 0 15,0 0 1344-15,8-2 176 0,1-1 32 0,3-1 16 16,3-2-416-16,2-1-96 0,1 1-16 0,3-3 0 16,1 1-752-16,3 1-160 0,1-2-128 0,0 3 192 15,2-2-1376 1,-3 0-272-16,-1 3-48 0</inkml:trace>
  <inkml:trace contextRef="#ctx0" brushRef="#br0" timeOffset="2275.33">7078 2815 14735 0,'0'0'640'0,"0"0"160"16,0 0-640-16,0 0-160 0,0 0 0 0,0 0 0 0,8 3 3472 0,2-6 672 15,4 1 128-15,2-2 16 0,2-3-2688 0,3 1-528 16,1-1-112-16,2-1-32 0,2 2-592 0,1-3-112 0,1 1-32 0,2 1 0 16,-2 2-192-16,4 1 0 0,3 0 0 0,-3 0-10208 15,0 2-1936-15</inkml:trace>
  <inkml:trace contextRef="#ctx0" brushRef="#br0" timeOffset="2462.81">7714 2506 13823 0,'0'0'608'0,"0"0"128"0,0 0-592 0,0 0-144 0,0 0 0 0,3 11 0 15,-3 0 4352-15,4 1 832 0,2 1 160 0,2 2 32 16,2 3-3904-16,3-2-800 0,0 2-160 0,4 0-16 16,2 4-496-16,3-2 0 0,1-1 0 0,2 2 0 15,1 0-192-15,2 0-48 0,0 0 0 0,2-3 0 16,-2-1-2512-16,-4-4-496 0</inkml:trace>
  <inkml:trace contextRef="#ctx0" brushRef="#br0" timeOffset="2634.66">8245 2463 25791 0,'0'0'2304'0,"-9"2"-1856"15,-4 3-448-15,-3 1 0 0,-2 2 2416 0,-1 3 384 16,-3 0 80-16,-4 5 0 0,-4 2-1328 0,-1 3-272 15,0 1-48-15,-2 3-16 0,-1 1-896 0,2 1-192 16,0 0-128-16,2 0 144 16,5-1-672-16,3-1-144 0,4-3-32 0,2 1-10992 15,6-2-2192-15</inkml:trace>
  <inkml:trace contextRef="#ctx0" brushRef="#br0" timeOffset="2994.99">8401 2557 29311 0,'0'0'1296'0,"0"0"272"0,-6-1-1248 0,-1-2-320 0,-2 2 0 0,0 0 0 15,-2-1 1248-15,1 2 192 0,0 2 32 0,-1 0 16 16,2 3-784-16,0 5-176 0,1 1-16 0,0 4-16 16,2-1-496-16,1 2-192 0,1 1 16 0,2 1 0 15,2-1 32-15,3 2 0 0,2-2 0 0,2-1 0 0,-1-3 16 0,3 0 0 16,2-1 0-16,0-2 0 15,1-1-352-15,1-2-64 0,0-3-16 0,0-3 0 0,0-2 192 0,2-2 48 16,-2-2 0-16,1-4 0 0,-1-2 320 0,0 0 0 16,0-1-144-16,0-1 144 0,-2-3 0 0,-1 2 0 15,0-4 0-15,0 1 0 0,0 0 256 0,-2 1-64 16,-2 4 0-16,0-1 0 0,-4 3 752 0,0 3 144 16,0 1 16-16,-2 6 16 0,0 0-288 0,0 0-48 15,0 0-16-15,0 0 0 0,0 0-416 0,4 9-96 16,0 3 0-16,0 3-16 15,0 0-1600-15,1 2-320 0,3 1-64 0,0-2-9072 16,1-1-1824-16</inkml:trace>
  <inkml:trace contextRef="#ctx0" brushRef="#br0" timeOffset="3463.62">8882 2474 27071 0,'0'0'1200'0,"0"0"240"0,0 0-1152 0,0 0-288 0,0 0 0 0,0 0 0 15,0 0 608-15,0 0 64 0,7 8 16 0,-3 3 0 16,-2 4 16-16,1 2 16 0,-1 2 0 0,2 2 0 16,0 0-384-16,0-2-80 0,1 0 0 0,-1-2-16 15,0-3-240-15,0-1 144 0,3-3-144 0,-2 0 128 16,-1-3-400-16,-4-7-96 0,0 0-16 0,8 0 0 31,-1 0-288-31,1-5-64 0,-1-1-16 0,-1-3 0 0,0-3 352 0,0-1 64 0,1-2 16 0,-1 0 0 16,2-2 320-16,0 0 0 0,-2 0 0 0,1 1 0 0,1 2 336 15,-2 2 144-15,-1 2 32 0,1 2 0 0,-1 1 160 0,0 5 32 16,0-2 16-16,-5 4 0 0,0 0-224 0,5 5-48 16,2 3-16-16,-1 1 0 0,-2 0-48 0,0 2 0 15,-1 0 0-15,1 1 0 0,0 0-192 0,2 1-64 16,-2-4 0-16,1 1 0 0,1-2-128 0,-1-3 0 16,0-1 0-16,1 0 0 15,2-1-464-15,1-3-128 0,-1-3-32 0,0-1 0 16,-1-1-192-16,0-1-32 0,1-2-16 0,0-3 0 0,1-2 416 0,0-2 96 15,0 0 16-15,1 2 0 0,0-1 336 0,0 1 208 16,1 0-16-16,1 0-16 0,-2 1 592 0,2 4 128 16,-1-1 32-16,0 5 0 0,-1 4 512 0,2 3 96 15,0 3 32-15,0 5 0 0,-1 2-336 0,0 4-64 16,-2 2-16-16,-1 2 0 0,1 3-448 0,1-2-80 16,1-3-32-16,-1 0 0 15,1-1-1040-15,-1-1-224 0,2 0-32 0,2-3-18656 0</inkml:trace>
  <inkml:trace contextRef="#ctx0" brushRef="#br0" timeOffset="3964.49">11556 2008 16575 0,'1'-5'1472'0,"-1"-1"-1168"0,0 6-304 0,2-7 0 0,-2 7 3136 0,0 0 576 0,0 0 128 0,0 0 0 15,0 0-1568-15,0 0-320 0,1 9-64 0,0 6-16 16,-1 4-672-16,0 5-144 0,0 4-32 0,2 2 0 16,-1 7-704-16,0-1-160 0,-1 5-32 0,2-1 0 15,-1-1-432-15,1 0-80 0,1-1-32 0,1-3 0 16,0-1-1840-16,0-3-368 0,1-2-80 0,2-4-12288 15</inkml:trace>
  <inkml:trace contextRef="#ctx0" brushRef="#br0" timeOffset="4261.33">12185 2036 27871 0,'0'0'1232'0,"-7"-4"256"0,-1 1-1184 0,-1 1-304 16,-1-1 0-16,-2 2 0 0,-1 1 1200 0,-3 1 176 15,-2 4 32-15,1 2 16 0,0 1-720 0,-1 3-160 16,-2 4-32-16,2 0 0 0,1 1-512 0,3 0 0 16,2-1 0-16,3 0 0 0,2-2 0 0,3-2-192 0,4 0 192 0,3-2-192 15,4 1 32-15,2-1 16 0,4 1 0 0,1 1 0 16,0 0 144-16,3 2 0 0,2 0 0 0,0 1 128 16,2 0 336-16,0 2 80 0,0 0 16 0,-2-1 0 15,0 2 256-15,-4 3 48 0,-2-1 16 0,0 2 0 16,-5-4-368-16,-3 0-80 0,-2-1-16 0,-3-1 0 15,-3 1-112-15,-2-2-32 0,-3 1 0 0,-2-2 0 32,-3-7-1616-32,-3-3-336 0,-2-3-64 0,-2-3-9536 0,-2-3-1904 0</inkml:trace>
  <inkml:trace contextRef="#ctx0" brushRef="#br0" timeOffset="4638.03">11939 2066 28383 0,'0'0'1264'0,"10"-6"256"0,-1 1-1216 0,1 0-304 0,1 1 0 0,0 0 0 15,1-5 1712-15,1 3 272 0,3 0 64 0,1 1 16 0,1 1-1216 0,1 0-240 16,4 2-48-16,0-4-16 0,2 5-544 0,2-1 0 16,2 0 0-16,1 1-144 15,2 1-1712-15,-2 0-320 0,-1-1-80 0,-1 1-16 16,-5 0 736-16,0 0 160 0,-2 0 32 0,-1 0 0 16,-3-3 336-16,-2 0 80 0,-1 2 16 0,-4-3 0 0,-4 3 1168 0,-6 1 224 15,0 0 48-15,0 0 16 0,0 0 736 0,0 0 160 16,0 0 32-16,0 0 0 0,-5 9-400 0,-1 7-80 15,-1 2-16-15,-1 5 0 0,1 5-560 0,0 3-112 16,2 3-32-16,0 4 0 0,2 1-272 0,3-1 0 16,1-3 0-16,5 0 0 0,0 0 0 0,4-3 0 0,4-4 0 15,0-6 0-15,0-1 240 0,2-5 144 16,-1-3 16-16,4-4 16 16,0-4 224-16,1-5 32 0,-2-4 16 0,0-3 0 0,-1-4 400 0,-1-3 64 0,-2-7 32 0,-2-1 0 15,-2-7-144-15,-2-1-16 0,-1-1-16 0,-3 0 0 16,-4-1-496-16,-3 1-80 0,-2 0-32 0,-3 1 0 15,-1 0-400-15,-3 1-192 0,-2 3 0 0,0 2 16 32,-2 4-2320-32,2 4-480 0,-1 4-96 0,1 6-14032 0</inkml:trace>
  <inkml:trace contextRef="#ctx0" brushRef="#br0" timeOffset="4999.56">13001 2521 19343 0,'7'23'848'0,"-3"-9"192"16,2 7-832-16,-1 2-208 0,3 1 0 0,-2 2 0 0,-1-5 2544 0,3 4 464 16,0 0 80-16,0 0 32 0,0-2-1264 0,-2 0-256 15,1 1-64-15,-1-6 0 0,-1-2-1040 0,2-1-224 16,-2-4-32-16,0-1-16 0,-1-1 96 0,-4-9 0 16,0 0 16-16,0 0 0 0,0 0 176 0,0 0 16 15,0 0 16-15,2-6 0 0,-5-6 96 0,2 0 32 16,-2-3 0-16,0-2 0 0,0-3-864 0,0-2-160 15,2-3-32-15,-1-2-16 0,0-3 80 0,0-4 0 16,1-4 16-16,1-1 0 16,0-1-64-16,1-1-16 0,3 4 0 0,3 1 0 0,2 4 160 0,1 2 32 0,1 4 0 0,-1 4 0 15,2 3 192-15,0 6 0 0,-2 5 144 0,1 5-144 16,0 0 192-16,0 6-64 0,-1 2-128 0,-2 5 192 16,0 5 128-16,0 0 32 0,-4 2 0 0,-2 1 0 15,0 3-96-15,-2 5-32 0,-4 0 0 0,-2 2 0 16,0-2-416-16,-1 0-64 0,0 0-32 0,-1-1 0 31,0-4-1840-31,1-3-368 0,1-3-80 0</inkml:trace>
  <inkml:trace contextRef="#ctx0" brushRef="#br0" timeOffset="5155.79">13461 1944 28559 0,'0'0'2544'0,"4"12"-2032"16,2 1-512-16,1 5 0 0,-2 1 960 0,0 5 80 15,0 4 32-15,2 2 0 0,-2 4 192 0,2 0 32 16,1 2 16-16,-1 3 0 0,0 4-976 0,-1 0-192 16,1 2-144-16,-1 2 192 0,1 1-400 0,-1 1-80 15,-2-2-16-15,0-1 0 16,0-4-2688-16,0-3-528 0,-1-4-128 0</inkml:trace>
  <inkml:trace contextRef="#ctx0" brushRef="#br0" timeOffset="5562">13496 2609 21535 0,'-9'-39'960'0,"5"21"192"0,-2-6-928 0,0 2-224 0,2-4 0 0,0 0 0 16,1 0 1280-16,1 1 192 0,2 1 64 0,3 1 0 16,-1 8-816-16,5 0-144 0,1 6-48 0,2-1 0 15,1 1-528-15,3 2-192 0,3 2 0 0,1 2 0 32,4 3-2000-32,2-1-400 0,1 0-80 0,1-4-16 15,2 1 368-15,1 0 64 0,0 0 16 0,2 1 0 16,0 3 272-16,1-4 64 0,-4-2 16 0,-2-1 0 0,-2 1 2960 0,-3-1 592 0,-3 2 112 0,-4 0 16 15,-3 1 1280-15,-5 1 256 0,-6 3 64 0,0 0 0 16,0 0-1024-16,0 0-208 0,-8 2-48 0,-2 2 0 16,-2 1-976-16,-1 1-208 0,-2-3-32 0,0 2-16 15,1 2-624-15,1 0-112 0,2 1-16 0,2 0-128 16,3-3 0-16,2 3 0 0,1 0 0 0,5 2-192 0,1 3 192 0,7 2 0 16,4-2 0-16,0 0 0 0,1 0 192 0,2 1-32 15,1 2 0-15,4 1 0 0,0 2 224 0,0 1 32 16,-2-1 16-16,1 0 0 0,-3-4 672 0,-2 1 144 15,-2 0 32-15,-2 2 0 0,-2-5 144 0,-1 1 48 16,-4-2 0-16,-2 0 0 0,-4-2-384 0,-3-1-80 16,-3-1-16-16,0 1 0 0,-4 0-432 0,1-2-96 15,-2-1-16-15,-4 1 0 0,-3-1-448 0,-2 0 0 16,0-1 0-16,-1 1 0 16,-3-2-2784-16,0 1-496 0</inkml:trace>
  <inkml:trace contextRef="#ctx0" brushRef="#br0" timeOffset="6062.06">15216 2492 23951 0,'-12'-1'1056'0,"7"2"224"0,0 2-1024 0,-1 2-256 16,4-3 0-16,2-2 0 0,0 0 2400 0,0 0 416 15,0 0 96-15,0 0 16 0,0 0-1760 0,10 4-336 0,4-4-80 0,2-2-16 16,1 0-224-16,3 1-32 15,0 0-16-15,5-2 0 0,3 1 112 0,0 2 32 0,1-2 0 0,4 0 0 16,2-2-288-16,0 0-64 0,3 0-16 0,-2 1 0 16,-2 1-240-16,0-2 0 0,0-3 0 0,-1 1 0 31,-5-5-800-31,1 2-256 0,0 1-48 0,-2 1-10656 0,-2-3-2128 0</inkml:trace>
  <inkml:trace contextRef="#ctx0" brushRef="#br0" timeOffset="6327.64">15757 2135 26655 0,'0'0'1184'0,"0"0"240"0,0 0-1136 0,0 0-288 0,0 0 0 0,6 6 0 16,2 1 208-16,2-2-16 0,2 0 0 0,3 0 0 0,2 1-48 0,3-1-16 15,4 1 0-15,-1 0 0 0,3-2-128 0,3 1 0 16,1 1 144-16,0-1-144 0,1 2 192 0,-2 1-16 15,-2 0-16-15,-2 1 0 0,-5-3-160 0,-2 1-272 16,-5-1 64-16,-3 2 16 0,-2 3 848 0,-3 3 176 16,-2 4 48-16,-3 2 0 0,-3-1 864 0,-4 5 176 15,-6 2 48-15,-3 0 0 0,-2 3-528 0,-3-1-96 16,-4 2-32-16,0-1 0 0,1-2-592 0,-1 1-112 16,0-4-32-16,3 0 0 15,1-5-1056-15,1 0-224 0,3-4-32 0,2 0-18480 0</inkml:trace>
  <inkml:trace contextRef="#ctx0" brushRef="#br0" timeOffset="6764.99">17289 2103 34783 0,'0'0'1536'0,"0"0"320"0,-2 10-1472 0,1 1-384 16,0 2 0-16,-1 3 0 0,0 1 720 0,-2 3 80 16,0 3 16-16,-1 4 0 0,-3 3-64 0,-1 4-16 15,1 3 0-15,-2 3 0 0,-1 3-608 0,-1 0-128 16,1 0 0-16,0 0 0 15,1-1-480-15,1-3-96 0,2-4 0 0,2-2-16 16,2-8-2080-16,2-3-400 0,2-5-96 0,1-5-10624 0</inkml:trace>
  <inkml:trace contextRef="#ctx0" brushRef="#br0" timeOffset="7030.85">17611 2208 28271 0,'0'0'1248'0,"-4"-7"272"0,-3 1-1216 0,1 1-304 0,-2-1 0 0,-1 4 0 15,-2 2 1120-15,0 1 160 0,-2 4 48 0,-1 2 0 16,1 4-560-16,2 8-128 0,-1 2 0 0,2 5-16 16,-1 2-624-16,5 2 0 0,3 6-224 0,2-4 64 15,2-1 160-15,3-1-160 0,4-1 160 0,2-2-160 16,3-2 160-16,3-3-128 0,-1-5 128 0,2-4-128 16,-1-3 128-16,0-4-160 0,-2-2 160 0,0-4-160 0,1-5 496 0,-1-4 112 15,-3-3 0-15,-2-2 16 0,-3-2 320 0,-1-2 64 16,1-2 16-16,-5-3 0 0,-4-5-128 0,-2 1-32 15,-1-1 0-15,-2 1 0 0,-1-2-400 0,-1 2-96 16,1 0-16-16,-1-1 0 16,-1 0-512-16,2 0-128 0,-1 0 0 0,3 1-16 15,2 5-2208-15,3 3-432 0,2 3-96 0,4 3-6800 16,1 3-1376-16</inkml:trace>
  <inkml:trace contextRef="#ctx0" brushRef="#br0" timeOffset="7298.58">17861 2046 14735 0,'0'0'1312'0,"0"0"-1056"15,-4 8-256-15,0 1 0 0,-1 0 2736 0,-2 4 480 16,1-1 112-16,-3 6 0 0,-2 0-1568 0,0 5-320 16,-4-1-64-16,2 6-16 0,1 5-784 0,3 0-176 0,4 1-16 0,1-3-16 15,2-1-208-15,3 0-32 0,4 0-128 0,3-5 192 32,2-1-16-32,3-4-16 0,0-2 0 0,2-4 0 0,0-2 288 0,1-3 48 0,0-6 16 0,-1-3 0 15,2-1 432-15,-2-5 80 0,-2-1 32 0,-2-4 0 16,1-6 96-16,-1-1 32 0,-5-4 0 0,1-2 0 15,-3 0-416-15,-1-1-64 0,-1-3-32 0,-1 0 0 16,-1-2-368-16,-1 0-80 0,-2-3-16 0,-3 2 0 16,-2-2-208-16,-1 1-192 0,-2-2 48 0,2 3 0 15,0 2-2096-15,0 3-432 0,1 2-80 0,2 6-9360 16,0 6-1888-16</inkml:trace>
  <inkml:trace contextRef="#ctx0" brushRef="#br0" timeOffset="7673.46">18448 2536 24063 0,'2'26'1072'0,"1"-9"208"0,1 3-1024 0,-2 3-256 16,1 1 0-16,1 2 0 0,0-5 1184 0,0 1 176 16,-2 1 48-16,1-3 0 0,-1-3 320 0,0-1 64 0,-1-3 0 15,-1 1 16-15,-1-4-1808 0,-2-1-256 0,1 1-96 0,2-10-32 16,0 0 592-16,0 0 112 0,-7 0 32 0,1-3 0 15,0-1 0-15,1-4 0 0,0-2 0 0,0-5 0 16,-1-1-352-16,1-5 128 0,0-1-128 0,1-5 0 16,0-4-208-16,0-3-112 0,2-4-32 0,0-1 0 31,5-4-848-31,1 4-160 0,0 1-48 0,2 6 0 16,2 2 704-16,3 5 144 0,0 0 32 0,1 4 0 0,0 2 1904 0,1 3 384 0,0 1 80 0,1 4 16 15,2 3-1536-15,-2 4-320 0,1 3 0 0,-1 4 0 16,-1 1 192-16,-1 2 144 0,-2 3 32 0,-2-1 0 15,-3 4 176-15,-1 2 32 0,-4 2 16 0,0 1 0 16,-4 0-16-16,-2 1 0 0,-2 3 0 0,-1 2 0 16,-2-2-576-16,-1 1 0 0,-1 0-192 0,0-1 64 15,2-4-2592-15,-1-1-512 16,0-4-96-16</inkml:trace>
  <inkml:trace contextRef="#ctx0" brushRef="#br0" timeOffset="7846.44">18869 1834 30399 0,'0'0'1344'0,"0"0"288"0,0 0-1312 0,0 0-320 15,0 0 0-15,0 0 0 0,4 13 1168 0,-2 2 176 16,2 13 16-16,-3 2 16 0,-1 6-416 0,3 7-96 0,0 4-16 0,-1 3 0 31,2-1-624-31,0 2-224 0,0 2 144 0,0-2-144 16,0-1 0-16,1-3 0 0,-2-3-224 0,-1-3 80 31,1-5-1792-31,1-3-368 0,-2-5-64 0</inkml:trace>
  <inkml:trace contextRef="#ctx0" brushRef="#br0" timeOffset="8268.61">18747 2317 27647 0,'-10'-13'2448'0,"7"5"-1952"0,1 2-496 0,1-2 0 0,1 0 2256 0,1 2 368 0,0-3 64 0,4 1 0 31,3 1-1632-31,4 2-336 0,2 1-64 0,4 2-16 0,5 0-1088 0,0 2-240 0,1 0-32 0,2 0-16 32,2 3-1936-32,4 1-384 0,2-3-80 0,1 4 0 15,1-2 1488-15,1 1 304 0,-5-2 64 0,4 0 16 0,-1-1 688 0,0 0 144 16,-5-1 32-16,-1 2 0 0,-5-2 1520 0,-3-2 304 16,-4-2 64-16,-2 0 16 0,-4 1-368 0,-2 0-80 15,-9 3-16-15,0 0 0 0,0 0-240 0,-6-4-48 16,-5 3-16-16,-2-2 0 0,-4 6-736 0,-1-2 0 15,-3 2-160-15,0-1 32 0,2 2 128 0,2-1 0 16,1-1 160-16,3 2-160 0,3 2 512 0,3-1 16 16,3 1 0-16,4-6 0 0,0 0-32 0,0 0-16 15,7 9 0-15,3 3 0 0,5 4-192 0,2-4-32 16,2 1-16-16,1-2 0 0,-1 0-64 0,1-1-16 16,-2 1 0-16,2 0 0 0,-6 1 672 0,-1 0 128 15,-3 1 16-15,-2-4 16 0,-5 0 512 0,-3 3 96 0,-4-3 32 0,-4 4 0 16,-2-3-384-16,-5 2-80 0,-4 0-16 0,-2 0 0 15,-2-1-624-15,-2-2-128 0,0 2-16 0,0 1-16 32,-1 1-1424-32,0 0-288 0,0-2-48 0,-11 9-20000 0</inkml:trace>
  <inkml:trace contextRef="#ctx0" brushRef="#br0" timeOffset="62038.61">9923 10428 22751 0,'10'-28'2016'0,"13"7"-1616"0,9 1-400 0,4-4 0 16,7-5 0-16,7-1 0 0,2 1-224 0,1-3 80 15,1 1 144-15,-2 0 0 0,2-2 0 0,3 4-128 16,4 5 128-16,6-4 0 0,3 2 0 0,0 4-128 16,-2-1 128-16,0 2 0 0,-4 0 0 0,-2 5 0 15,1 7 0-15,0 2 0 0,-3 4 0 0,-3 3-128 0,-4 6 128 0,-7 5 0 16,-8 2 0-16,-7 5-128 0,-5 3 128 0,-4 2 0 15,-3 2 0-15,-5 1-128 0,-2 0 128 0,1 0 0 16,0-1 0-16,4 0 0 0,2-4 128 0,7-3-128 16,6-1 128-16,7-3-128 0,8-1 160 0,6-6-32 15,7-7-128-15,4-7 192 0,4-3-48 0,6-3-16 16,7 0 0-16,6-6 0 0,5-1-128 0,-1-3 0 16,-5-1 144-16,-1 0-144 0,-3 3 128 0,0 3-128 15,1 1 128-15,-4 1-128 0,-5 2 0 0,-6 0 0 16,-7 2 0-16,-2 2 0 0,-3 0 0 0,-3 3 0 15,-1 0 0-15,0 2 0 0,-1 0 176 0,0 2 64 16,-3 3 16-16,-2 1 0 0,-3 2 256 0,-3 1 48 0,-2 2 16 16,-1 4 0-16,-1 0-272 0,2 2-48 0,0 1-16 0,1 1 0 15,-1-1-240-15,3-1 0 0,5 1-192 0,1-1 192 16,3-2 0-16,0 2 0 0,4 2 0 0,3-2 0 16,4-2 0-16,7 5 0 0,7-2 0 0,-1 1 144 15,2-4-144-15,-2 2 0 0,-4-3 0 0,3 3 0 16,3 4 0-16,-1-3 0 0,0-3 0 0,-2-2 128 15,-4 1-128-15,-5 2 0 0,-6 4 0 0,4-2 0 16,-2 2 0-16,0 1 0 0,-3 4 0 0,2-3 0 16,-1-3 0-16,1 1 0 0,1-2-144 0,4 0 144 15,4-2 0-15,9 1 0 0,9-4 0 0,2-1 144 16,1-4-144-16,4-1 0 0,3-4 0 0,4 0 0 16,2-3 0-16,-3-3 0 0,-2-1 128 0,0-3-128 15,4 3 144-15,0-3-144 0,1-5 160 0,-4 1-160 16,-5 2 128-16,0-3-128 0,4-1 0 0,-3 1 0 0,-3 0 0 0,-2 0 128 15,-3 0-128-15,2-2 0 0,1-1 0 0,-3 0 0 16,-1 4 128-16,-10 1-128 0,-7 3 0 0,-8 5 0 16,-8 1 0-16,-5 5 0 0,-4 1 0 0,-4 1 0 15,-3 2 0-15,-5 2 0 0,-2 2 0 0,-1 1 0 16,2-2 0-16,0 2 0 0,0 4 0 0,3-1 176 16,2-5-176-16,3 1 160 0,1 3 0 0,5-1 0 15,6 1 0-15,6-3 0 0,2-1 0 0,6-2 0 16,4 0 0-16,-1-1 0 0,-3-3-160 0,1 2 128 15,0 2-128-15,3 0 128 0,2-1-128 0,2-2 0 16,-1-2 144-16,0-1-144 0,-3 1 0 0,-2 1 128 16,-2 0-128-16,0 0 0 0,1 0 0 0,-2-3 0 0,-2-3 0 0,-5 2 128 15,-5 3-128-15,0-3 0 0,-3 1 0 0,-2 1 0 16,-2 4 0-16,4-1 0 0,4 2 0 0,6-3 0 16,0-1 0-16,2-1 0 0,0 1 0 0,3-3 0 15,1 2 0-15,6-1 0 0,3 2 0 0,4-2 0 16,3-3 0-16,-5 0 0 0,-3 2 0 0,-3 2 0 15,-5-1 0-15,0 3 0 0,0 4 0 0,-2 0 128 16,0 0-128-16,-5 0 0 0,-4 1 0 0,-2 2 0 16,-3-1 0-16,-2 2 0 0,-2 0 0 0,3 1 0 15,-1 5 0-15,0-2 0 0,-3-3 0 0,-4 2 0 16,-3-1 0-16,1-1 0 0,-5-1 0 0,0-2 0 16,-1 0 0-16,-1 0 0 0,0-3 0 0,4 1 0 15,1 0 0-15,4 1 0 0,3 0 0 0,6 0 0 16,5-1 0-16,4-1 0 0,3 1 0 0,-1-3 0 15,3 0 0-15,2 1 0 0,1-2 0 0,8 2 0 0,4-2 208 0,0 0-16 16,-3-2-16-16,0 0 0 0,-1 0-176 0,2-1 0 16,-4 3 0-16,1-3 0 15,0 0-1664-15,-3-7-320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26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9 919 0 0,'3'-3'67'0'0,"-2"2"737"0"0,0 0 0 0 0,1 1 0 0 0,-1-1 0 0 0,0 0-1 0 0,0 1 1 0 0,1-1 0 0 0,-1 1 0 0 0,0 0 0 0 0,1-1 0 0 0,-1 1-1 0 0,0 0 1 0 0,1 0 0 0 0,2 0 0 0 0,-3 0-550 0 0,0 0 1 0 0,0 1-1 0 0,0-1 1 0 0,0 0-1 0 0,0 1 1 0 0,-1-1-1 0 0,1 1 1 0 0,0-1-1 0 0,0 1 1 0 0,0-1-1 0 0,0 1 1 0 0,0 0-1 0 0,-1-1 1 0 0,2 2-1 0 0,0 1-248 0 0,1 0-1 0 0,-1 0 1 0 0,-1 1-1 0 0,1-1 1 0 0,0 1-1 0 0,2 6 1 0 0,-2-4 1289 0 0,15 38 662 0 0,19 81 0 0 0,-1 50-871 0 0,19 192 1155 0 0,-52-355-2178 0 0,19 208 649 0 0,-18-207-797 0 0,-4-25-7576 0 0,1-9 5663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17911 0 0,'-74'213'3103'0'0,"39"-100"-423"0"0,5-24-110 0 0,-28 148 1 0 0,31-111-1955 0 0,-6 41-1444 0 0,29-125-2163 0 0,4-31 1502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10591 0 0,'0'0'819'0'0,"3"-1"-462"0"0,-3 1-345 0 0,1 0 0 0 0,-1-1-1 0 0,0 1 1 0 0,0 0 0 0 0,1 0 0 0 0,-1 0-1 0 0,0 0 1 0 0,1 0 0 0 0,-1-1 0 0 0,0 1-1 0 0,1 0 1 0 0,-1 0 0 0 0,0 0-1 0 0,1 0 1 0 0,-1 0 0 0 0,0 0 0 0 0,1 0-1 0 0,-1 0 1 0 0,0 0 0 0 0,1 0 0 0 0,-1 0-1 0 0,0 0 1 0 0,1 0 0 0 0,-1 1-1 0 0,0-1 1 0 0,1 0 0 0 0,-1 0 0 0 0,0 0-1 0 0,1 0 1 0 0,-1 1 0 0 0,0-1-1 0 0,1 0 1 0 0,-1 0 0 0 0,0 0 0 0 0,0 1-1 0 0,1-1 1 0 0,-1 0 0 0 0,0 0 0 0 0,0 1-1 0 0,0-1 1 0 0,1 1 0 0 0,-3 18 541 0 0,0-2-231 0 0,0 31 420 0 0,3 1 0 0 0,1 0 0 0 0,2 0 0 0 0,3-1 0 0 0,22 84 0 0 0,-24-113-706 0 0,1 0 0 0 0,1-1 0 0 0,1 1 1 0 0,19 33-1 0 0,-22-45 3 0 0,0 0-1 0 0,0 0 1 0 0,0 0 0 0 0,1-1 0 0 0,0 0 0 0 0,0 0 0 0 0,1 0 0 0 0,-1-1 0 0 0,1 0 0 0 0,1 0 0 0 0,-1-1-1 0 0,1 1 1 0 0,-1-2 0 0 0,10 4 0 0 0,-13-6-13 0 0,0 0 0 0 0,0 0 0 0 0,1 0 0 0 0,-1 0 0 0 0,0-1 0 0 0,1 1 0 0 0,-1-1 0 0 0,1 0 0 0 0,-1-1 0 0 0,1 1 0 0 0,-1-1 0 0 0,0 0 0 0 0,1 0 0 0 0,-1 0 0 0 0,0-1 0 0 0,0 1 0 0 0,5-4 0 0 0,-3 2 17 0 0,-1-1 0 0 0,0 0-1 0 0,0 0 1 0 0,0 0 0 0 0,-1-1-1 0 0,1 1 1 0 0,-1-1 0 0 0,0 0-1 0 0,-1-1 1 0 0,1 1 0 0 0,3-8-1 0 0,3-10 108 0 0,0 1 0 0 0,-2-1 0 0 0,0-1 0 0 0,7-47 0 0 0,3-100-112 0 0,-15 116-202 0 0,-3 0 0 0 0,-2 0 0 0 0,-11-63 0 0 0,12 114 166 0 0,0-1 0 0 0,0 1 0 0 0,0-1 1 0 0,0 1-1 0 0,-1 0 0 0 0,-4-8 0 0 0,6 11 75 0 0,-3 12 151 0 0,1 2-152 0 0,0 1-1 0 0,1 0 0 0 0,0-1 0 0 0,2 22 1 0 0,11 57 130 0 0,-9-73-149 0 0,35 163 198 0 0,-29-151-307 0 0,1 0 0 0 0,2-1 1 0 0,27 49-1 0 0,-31-65-287 0 0,29 45-897 0 0,-31-52-336 0 0,0 0 0 0 0,0 0 0 0 0,7 6 1 0 0,2-1-3879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3679 0 0,'-2'-2'118'0'0,"1"-1"-1"0"0,-1 0 0 0 0,1 1 1 0 0,0-1-1 0 0,0 0 0 0 0,0 0 1 0 0,0 1-1 0 0,0-1 0 0 0,0-3 1 0 0,-6-7 10548 0 0,7 13-10480 0 0,2 35 884 0 0,2 0 0 0 0,2 0 1 0 0,17 57-1 0 0,-4-14-291 0 0,65 244 607 0 0,-45-226-1798 0 0,-20-57-5940 0 0,-12-26-268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 7367 0 0,'-4'-4'8006'0'0,"6"3"-6901"0"0,13 1-315 0 0,0 0 1 0 0,0 0-1 0 0,-1 1 1 0 0,27 6-1 0 0,-26-4-564 0 0,0 0 0 0 0,1-2 0 0 0,-1 0-1 0 0,28-1 1 0 0,1-5-158 0 0,71-12 566 0 0,-101 14-1125 0 0,-1 0-1 0 0,0-1 1 0 0,0-1 0 0 0,0 0 0 0 0,-1-1-1 0 0,16-9 1 0 0,-13 4-1100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12439 0 0,'-11'-9'3126'0'0,"22"11"-1209"0"0,66 10-778 0 0,70 13 1039 0 0,-8 0-3490 0 0,-103-21-128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2759 0 0,'0'1'207'0'0,"0"37"1536"0"0,5 145 9875 0 0,5-105-10483 0 0,-9-75-1080 0 0,0 0 0 0 0,0-1 0 0 0,0 1 0 0 0,0 0 0 0 0,0 0 1 0 0,0-1-1 0 0,1 1 0 0 0,3 4 0 0 0,-4-6 10 0 0,7-2-1 0 0,-6 1-79 0 0,-1-1 1 0 0,1 0-1 0 0,0 1 0 0 0,-1-1 1 0 0,1 0-1 0 0,-1 0 0 0 0,1 0 0 0 0,-1 0 1 0 0,1 0-1 0 0,-1-1 0 0 0,0 1 0 0 0,0 0 1 0 0,1-1-1 0 0,-1 1 0 0 0,0-1 0 0 0,0 1 1 0 0,0-1-1 0 0,1-2 0 0 0,13-35-420 0 0,-11 28 361 0 0,34-122-449 0 0,-33 119 476 0 0,0 0 0 0 0,10-16 0 0 0,-13 26 128 0 0,1 0 0 0 0,-1 0 1 0 0,1 0-1 0 0,0 0 0 0 0,1 1 1 0 0,-1-1-1 0 0,1 1 1 0 0,-1 0-1 0 0,1 0 0 0 0,6-4 1 0 0,-9 7-52 0 0,-1 0 0 0 0,0 0 0 0 0,1 0 0 0 0,-1 0 0 0 0,1 0 0 0 0,-1 0 0 0 0,0 0 0 0 0,1 0 0 0 0,-1 0 1 0 0,0 0-1 0 0,1 0 0 0 0,-1 0 0 0 0,0 0 0 0 0,1 0 0 0 0,-1 0 0 0 0,0 1 0 0 0,1-1 0 0 0,-1 0 1 0 0,0 0-1 0 0,1 0 0 0 0,-1 1 0 0 0,0-1 0 0 0,1 0 0 0 0,-1 0 0 0 0,0 1 0 0 0,0-1 0 0 0,1 0 0 0 0,-1 1 1 0 0,7 8 351 0 0,-7-9-317 0 0,9 18 430 0 0,0 1 1 0 0,-1-1 0 0 0,-1 2 0 0 0,7 28 0 0 0,8 24 51 0 0,-13-48-1127 0 0,1-2-1 0 0,1 1 0 0 0,20 29 1 0 0,-19-36-726 0 0</inkml:trace>
  <inkml:trace contextRef="#ctx0" brushRef="#br0" timeOffset="1">992 1 13359 0 0,'0'0'1027'0'0,"0"8"-630"0"0,-14 92 3533 0 0,9-69-2986 0 0,-83 408 3702 0 0,13-82-4083 0 0,52-241-502 0 0,-8 47-1440 0 0,27-117-2059 0 0,4-27-3969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 16639 0 0,'-2'-1'104'0'0,"0"0"-1"0"0,0 0 0 0 0,0 0 1 0 0,0 0-1 0 0,-1 1 0 0 0,1-1 1 0 0,0 1-1 0 0,-1 0 0 0 0,1-1 1 0 0,-1 1-1 0 0,1 0 1 0 0,0 0-1 0 0,-1 1 0 0 0,1-1 1 0 0,0 0-1 0 0,-5 2 0 0 0,4 0 19 0 0,-1-1-1 0 0,1 1 1 0 0,0 0-1 0 0,0 0 0 0 0,0 0 1 0 0,0 0-1 0 0,0 0 0 0 0,0 1 1 0 0,-4 5-1 0 0,-1 2 123 0 0,1 0-1 0 0,0 0 0 0 0,1 1 0 0 0,0 0 1 0 0,-5 16-1 0 0,1-1-122 0 0,2 0 0 0 0,0 1-1 0 0,2 0 1 0 0,1 0 0 0 0,2 0 0 0 0,-2 35 0 0 0,5-44-141 0 0,1 1 1 0 0,0 0-1 0 0,1 0 0 0 0,1-1 1 0 0,1 1-1 0 0,0-1 1 0 0,2 0-1 0 0,0 0 1 0 0,1-1-1 0 0,10 18 1 0 0,-14-29 12 0 0,0-1 1 0 0,1 1 0 0 0,0-1 0 0 0,0 0 0 0 0,0-1 0 0 0,1 1 0 0 0,0-1 0 0 0,0 0 0 0 0,0 0 0 0 0,7 4 0 0 0,-9-6 11 0 0,0-1 1 0 0,0 0 0 0 0,0 1-1 0 0,0-1 1 0 0,0 0-1 0 0,0 0 1 0 0,0-1-1 0 0,1 1 1 0 0,-1-1 0 0 0,0 1-1 0 0,0-1 1 0 0,1 0-1 0 0,-1 0 1 0 0,0-1-1 0 0,1 1 1 0 0,-1-1 0 0 0,0 1-1 0 0,0-1 1 0 0,0 0-1 0 0,0 0 1 0 0,6-3 0 0 0,-3 0 49 0 0,0 0 0 0 0,-1 0 0 0 0,0-1 0 0 0,0 0 1 0 0,0 0-1 0 0,0 0 0 0 0,-1 0 0 0 0,6-9 1 0 0,-1-1 93 0 0,0 0 1 0 0,8-19 0 0 0,-7 10-141 0 0,-2-1 0 0 0,0 0 0 0 0,-2 0 0 0 0,0-1 0 0 0,-2 0 0 0 0,-1 0 0 0 0,-1 0 0 0 0,-1 0-1 0 0,-1-1 1 0 0,-2 1 0 0 0,-1 0 0 0 0,-10-46 0 0 0,0 32-2413 0 0,6 21 972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15463 0 0,'4'17'692'0'0,"1"28"0"0"0,-3-28-536 0 0,4 23 0 0 0,-6-40-167 0 0,4 19 451 0 0,1-1-1 0 0,8 22 1 0 0,-10-35-238 0 0,-1 1-1 0 0,1-1 0 0 0,0 0 1 0 0,0 0-1 0 0,1 0 0 0 0,0-1 1 0 0,-1 1-1 0 0,2-1 0 0 0,-1 0 1 0 0,0 0-1 0 0,7 5 0 0 0,-6-6-160 0 0,-1-1-1 0 0,1 1 0 0 0,-1-1 1 0 0,1 0-1 0 0,0 0 0 0 0,-1-1 1 0 0,1 1-1 0 0,0-1 0 0 0,0 0 1 0 0,0 0-1 0 0,0-1 1 0 0,1 1-1 0 0,-1-1 0 0 0,0-1 1 0 0,0 1-1 0 0,0 0 0 0 0,0-1 1 0 0,0 0-1 0 0,0 0 1 0 0,0-1-1 0 0,0 0 0 0 0,-1 1 1 0 0,1-2-1 0 0,0 1 0 0 0,-1 0 1 0 0,0-1-1 0 0,1 0 0 0 0,3-3 1 0 0,-1-1-9 0 0,-1 1 1 0 0,0-1-1 0 0,-1-1 0 0 0,1 1 1 0 0,-1-1-1 0 0,-1 0 0 0 0,0 0 1 0 0,5-10-1 0 0,20-72 230 0 0,-28 89-262 0 0,11-63 75 0 0,-12 63 207 0 0,0 12 97 0 0,2 10-207 0 0,0 0-1 0 0,2 0 0 0 0,0 0 1 0 0,2 0-1 0 0,0-1 1 0 0,16 37-1 0 0,-17-47-350 0 0,16 32-2217 0 0,-20-40 2218 0 0,1 0 0 0 0,-1 0 0 0 0,1 0 1 0 0,-1 0-1 0 0,1 0 0 0 0,0 0 0 0 0,0 0 0 0 0,0 0 1 0 0,0-1-1 0 0,0 1 0 0 0,0-1 0 0 0,1 1 0 0 0,-1-1 0 0 0,3 1 1 0 0,5 0-1861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7367 0 0,'0'0'568'0'0,"0"2"-373"0"0,-1 20 2183 0 0,1-1 0 0 0,2 1-1 0 0,0-1 1 0 0,5 25 0 0 0,-5-34-2547 0 0,107 457 962 0 0,-81-359-3531 0 0,-22-87 1104 0 0</inkml:trace>
  <inkml:trace contextRef="#ctx0" brushRef="#br0" timeOffset="1">1 364 12439 0 0,'0'0'958'0'0,"0"-2"-625"0"0,0 0-417 0 0,2-18 873 0 0,-2 18-499 0 0,0 1 0 0 0,1 0 1 0 0,-1 0-1 0 0,1-1 1 0 0,0 1-1 0 0,-1 0 1 0 0,1 0-1 0 0,0 0 1 0 0,0 0-1 0 0,0 0 1 0 0,-1 0-1 0 0,1 0 0 0 0,0 0 1 0 0,0 0-1 0 0,2 0 1 0 0,5-5 1262 0 0,-5 4-1392 0 0,-1 0 0 0 0,1 0 0 0 0,0 0 0 0 0,0 1 1 0 0,-1-1-1 0 0,1 1 0 0 0,0 0 0 0 0,0 0 0 0 0,0 0 0 0 0,6-1 0 0 0,86-4 187 0 0,-8 1-4146 0 0,-62 1-3160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55 7831 0 0,'-10'20'344'0'0,"6"-9"72"0"0,-1 1-328 0 0,0 3-88 0 0,0 1 0 0 0,1 2 0 0 0,-3-2 840 0 0,3-2 152 0 0,1 1 32 0 0,2-2-3968 0 0,1 0-792 0 0</inkml:trace>
  <inkml:trace contextRef="#ctx0" brushRef="#br0" timeOffset="1">183 0 12895 0 0,'0'0'1152'0'0,"-3"7"-928"0"0,1 3-224 0 0,0 3 1440 0 0,0 1 248 0 0,1-1 40 0 0,0 0 16 0 0,-1-2-880 0 0,2-1-168 0 0,0 3-40 0 0,3-1-8 0 0,0 0-912 0 0,-2 2-184 0 0,-1-1-40 0 0,1-1-5592 0 0,1-1-1112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27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0 980 455 0 0,'9'-11'16017'0'0,"3"-3"-11624"0"0,4-3-3935 0 0,12-13-2095 0 0,-13 13 3438 0 0,146-203 247 0 0,44-56-692 0 0,-150 197-1049 0 0,-19 26 126 0 0,40-53 311 0 0,35-50-537 0 0,-110 155-329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13447 0 0,'0'0'1312'0'0,"-6"4"-1168"0"0,1 3-144 0 0,2 2 0 0 0,0-1 0 0 0,2 1 104 0 0,2-1-8 0 0,1 3 0 0 0,0-1 0 0 0,1 3-96 0 0,1-1 0 0 0,2 0 0 0 0,-1-1-6144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0,'0'0'128'0'0,"0"9"-128"0"0,2 2 0 0 0,-1 3 2720 0 0,2-2 3880 0 0,3 0-3232 0 0,3 0-2440 0 0,0 2-496 0 0,3 1-96 0 0,-1-6-16 0 0,0-3-320 0 0,3-1 0 0 0,1 1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2303 0 0,'-1'-6'10502'0'0,"6"109"-4946"0"0,14 51-3407 0 0,-4-43-862 0 0,-1-14-936 0 0,35 131 0 0 0,19-18-2919 0 0,-59-186 796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25 182 3679 0 0,'-1'-2'167'0'0,"-3"-7"-900"0"0,0-1 1384 0 0,0 1-1 0 0,1-1 1 0 0,0 0-1 0 0,-1-12 1 0 0,3 20-217 0 0,1 0 0 0 0,0 0 1 0 0,-1-1-1 0 0,1 1 0 0 0,1 0 0 0 0,-1-1 1 0 0,0 1-1 0 0,0 0 0 0 0,1 0 0 0 0,-1-1 1 0 0,1 1-1 0 0,0 0 0 0 0,0 0 0 0 0,0 0 1 0 0,0 0-1 0 0,0 0 0 0 0,0 0 0 0 0,0 0 1 0 0,1 0-1 0 0,-1 0 0 0 0,1 1 1 0 0,-1-1-1 0 0,1 0 0 0 0,0 1 0 0 0,2-2 1 0 0,9-4-269 0 0,-1 1 1 0 0,2 1-1 0 0,-1 0 1 0 0,1 0-1 0 0,0 2 1 0 0,16-3-1 0 0,-7 1-130 0 0,-11 2-30 0 0,1 1 0 0 0,0 0 0 0 0,0 1 0 0 0,0 1 0 0 0,0 0-1 0 0,0 0 1 0 0,0 1 0 0 0,24 6 0 0 0,-34-6-9 0 0,-1-1 1 0 0,0 1-1 0 0,1 0 0 0 0,-1 1 0 0 0,0-1 1 0 0,0 0-1 0 0,0 0 0 0 0,0 1 0 0 0,0-1 1 0 0,0 1-1 0 0,0 0 0 0 0,0 0 1 0 0,-1 0-1 0 0,1 0 0 0 0,-1 0 0 0 0,1 0 1 0 0,-1 0-1 0 0,0 0 0 0 0,1 0 0 0 0,-1 1 1 0 0,-1-1-1 0 0,1 0 0 0 0,0 1 0 0 0,0-1 1 0 0,-1 1-1 0 0,0-1 0 0 0,1 1 0 0 0,-1-1 1 0 0,0 1-1 0 0,0-1 0 0 0,-1 4 0 0 0,0 7-18 0 0,-1 0-1 0 0,-1 0 0 0 0,0 0 0 0 0,-8 20 0 0 0,8-27 22 0 0,-4 15 52 0 0,0 2 0 0 0,2-1 1 0 0,0 1-1 0 0,-2 28 0 0 0,7-41 23 0 0,0 0-1 0 0,0 0 1 0 0,1 0-1 0 0,0 0 0 0 0,4 13 1 0 0,-4-18-15 0 0,1 1 1 0 0,0-1-1 0 0,0 0 1 0 0,1 1-1 0 0,0-1 1 0 0,-1 0-1 0 0,2 0 1 0 0,-1-1-1 0 0,1 1 1 0 0,4 4-1 0 0,-5-5-20 0 0,2-1 0 0 0,-1 1-1 0 0,0-1 1 0 0,1 0 0 0 0,0 0 0 0 0,-1-1-1 0 0,1 1 1 0 0,0-1 0 0 0,0 0-1 0 0,1 0 1 0 0,-1-1 0 0 0,0 1 0 0 0,1-1-1 0 0,-1-1 1 0 0,0 1 0 0 0,1-1-1 0 0,-1 0 1 0 0,1 0 0 0 0,-1 0 0 0 0,1-1-1 0 0,-1 1 1 0 0,9-4 0 0 0,-7 2 2 0 0,1 0 0 0 0,-1-1-1 0 0,0 0 1 0 0,0-1 0 0 0,0 0 0 0 0,0 0 0 0 0,-1 0 0 0 0,1-1 0 0 0,-1 0 0 0 0,0 0 0 0 0,-1 0 0 0 0,1-1-1 0 0,-1 0 1 0 0,0 0 0 0 0,4-8 0 0 0,-1 2 74 0 0,-2 0 0 0 0,0-1 0 0 0,0 0 0 0 0,-1 0 0 0 0,-1 0 0 0 0,0 0 0 0 0,0-1 0 0 0,-2 0 0 0 0,2-19 0 0 0,-4 24-22 0 0,0-1 0 0 0,0 0 0 0 0,-1 1 1 0 0,0-1-1 0 0,-1 0 0 0 0,0 1 0 0 0,0-1 0 0 0,-1 1 0 0 0,-1 0 0 0 0,1 0 0 0 0,-2 0 0 0 0,1 0 0 0 0,-1 1 0 0 0,-7-10 0 0 0,6 9-126 0 0,-1 1-1 0 0,1 0 1 0 0,-1 1 0 0 0,-1-1 0 0 0,1 1-1 0 0,-1 1 1 0 0,-1 0 0 0 0,1 0 0 0 0,-1 0 0 0 0,0 1-1 0 0,-16-6 1 0 0,22 9-320 0 0,-1 1 0 0 0,0-1 0 0 0,1 1 0 0 0,-1 0-1 0 0,0 0 1 0 0,0 0 0 0 0,0 1 0 0 0,0 0 0 0 0,-7 0 0 0 0,-4 3-1455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236 527 9503 0 0,'0'-3'126'0'0,"0"0"-1"0"0,-1 0 1 0 0,1 0-1 0 0,0 0 1 0 0,-1 1-1 0 0,0-1 1 0 0,0 0-1 0 0,0 0 1 0 0,0 0-1 0 0,0 1 1 0 0,0-1-1 0 0,-1 0 1 0 0,0 1-1 0 0,1-1 1 0 0,-1 1-1 0 0,0 0 1 0 0,0-1-1 0 0,-4-3 1 0 0,2 4 99 0 0,0-1 1 0 0,0 0 0 0 0,-1 1-1 0 0,1 0 1 0 0,0 0-1 0 0,-1 0 1 0 0,1 1 0 0 0,-1 0-1 0 0,0-1 1 0 0,1 1-1 0 0,-7 0 1 0 0,4 1 12 0 0,0-1-1 0 0,0 1 1 0 0,0 1 0 0 0,0-1-1 0 0,1 1 1 0 0,-1 1 0 0 0,-12 3-1 0 0,15-4-239 0 0,0 1-1 0 0,0-1 1 0 0,0 1-1 0 0,1 0 1 0 0,-1 0-1 0 0,0 1 1 0 0,1-1-1 0 0,0 1 0 0 0,-1-1 1 0 0,1 1-1 0 0,0 0 1 0 0,-4 5-1 0 0,2 1 3 0 0,1 0 0 0 0,-1 0 0 0 0,2 0 0 0 0,-1 0 0 0 0,1 0 0 0 0,0 1 0 0 0,1-1 0 0 0,0 1 0 0 0,1 0 0 0 0,-1 16 0 0 0,2-11 0 0 0,0 0 0 0 0,1 0 0 0 0,1 0 0 0 0,0-1 0 0 0,1 1 0 0 0,7 18 0 0 0,-9-29 18 0 0,1 0 0 0 0,0 0-1 0 0,0 0 1 0 0,0 0 0 0 0,0-1-1 0 0,1 1 1 0 0,-1-1-1 0 0,1 1 1 0 0,0-1 0 0 0,0 0-1 0 0,0 0 1 0 0,1-1 0 0 0,-1 1-1 0 0,1-1 1 0 0,-1 1 0 0 0,1-1-1 0 0,0 0 1 0 0,0 0 0 0 0,5 1-1 0 0,-6-2 15 0 0,0 0 0 0 0,0-1 0 0 0,0 1 0 0 0,0-1 0 0 0,0 0 0 0 0,0 0 0 0 0,0 0 0 0 0,0 0 0 0 0,0 0-1 0 0,0-1 1 0 0,0 1 0 0 0,-1-1 0 0 0,1 0 0 0 0,0 0 0 0 0,0 0 0 0 0,0 0 0 0 0,-1-1 0 0 0,1 1 0 0 0,0-1 0 0 0,-1 1 0 0 0,1-1-1 0 0,-1 0 1 0 0,0 0 0 0 0,0 0 0 0 0,0 0 0 0 0,0 0 0 0 0,0-1 0 0 0,2-2 0 0 0,5-9 30 0 0,-1-1 1 0 0,-1 0-1 0 0,0 0 1 0 0,-1 0-1 0 0,-1-1 1 0 0,0 1-1 0 0,-1-1 1 0 0,3-23-1 0 0,-1-18 32 0 0,-1-59 0 0 0,-5 108-87 0 0,-2-239 138 0 0,-1 70 310 0 0,6 264-68 0 0,3 0 0 0 0,5-1 0 0 0,39 158 0 0 0,16-32-7111 0 0,-57-187 728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10135 0 0,'0'0'464'0'0,"13"6"168"0"0,-11-5-438 0 0,1 0-1 0 0,0 1 0 0 0,1-1 0 0 0,-1 0 0 0 0,0 0 0 0 0,0-1 1 0 0,0 1-1 0 0,1-1 0 0 0,-1 0 0 0 0,0 0 0 0 0,0 0 1 0 0,1 0-1 0 0,-1 0 0 0 0,0-1 0 0 0,0 1 0 0 0,0-1 0 0 0,1 0 1 0 0,-1 0-1 0 0,0 0 0 0 0,0 0 0 0 0,0-1 0 0 0,0 1 1 0 0,-1-1-1 0 0,1 0 0 0 0,0 0 0 0 0,2-2 0 0 0,5-6 222 0 0,3-2-89 0 0,-1-2-1 0 0,21-26 1 0 0,-31 35-294 0 0,1 0-1 0 0,-1 1 0 0 0,0-1 1 0 0,0 0-1 0 0,-1-1 1 0 0,0 1-1 0 0,1 0 0 0 0,-2 0 1 0 0,1 0-1 0 0,-1-1 1 0 0,1 1-1 0 0,-2 0 0 0 0,1-1 1 0 0,0 1-1 0 0,-1 0 1 0 0,0 0-1 0 0,0-1 0 0 0,-1 1 1 0 0,0 0-1 0 0,1 0 0 0 0,-5-6 1 0 0,4 9 24 0 0,1 1-1 0 0,-1-1 1 0 0,0 1 0 0 0,0 0 0 0 0,0 0-1 0 0,0 0 1 0 0,0 0 0 0 0,0 0 0 0 0,0 0-1 0 0,0 1 1 0 0,0-1 0 0 0,-3 0 0 0 0,4 1-40 0 0,-2-1 15 0 0,1 1 0 0 0,-1 0 0 0 0,1-1 0 0 0,0 1 0 0 0,-1 0 0 0 0,1 0-1 0 0,-1 1 1 0 0,1-1 0 0 0,0 0 0 0 0,-1 1 0 0 0,1 0 0 0 0,0-1 0 0 0,-1 1 0 0 0,1 0 0 0 0,0 0-1 0 0,0 0 1 0 0,0 0 0 0 0,0 1 0 0 0,0-1 0 0 0,0 1 0 0 0,0-1 0 0 0,0 1 0 0 0,1-1 0 0 0,-1 1-1 0 0,0 0 1 0 0,1 0 0 0 0,-1 0 0 0 0,1 0 0 0 0,0 0 0 0 0,0 0 0 0 0,0 0 0 0 0,0 1 0 0 0,0-1-1 0 0,0 0 1 0 0,0 5 0 0 0,0 1 42 0 0,1 0 0 0 0,0 0-1 0 0,1 0 1 0 0,-1 0 0 0 0,2 0 0 0 0,-1 0-1 0 0,1 0 1 0 0,5 15 0 0 0,2 0 99 0 0,20 36 1 0 0,-23-50-153 0 0,-1-1 0 0 0,1 1 1 0 0,0-1-1 0 0,1 0 0 0 0,0-1 0 0 0,0 0 0 0 0,1 0 0 0 0,11 8 1 0 0,-15-12-227 0 0,0 0 1 0 0,1 0 0 0 0,-1-1-1 0 0,1 0 1 0 0,-1 0 0 0 0,1 0-1 0 0,0 0 1 0 0,0-1 0 0 0,0 0-1 0 0,0 0 1 0 0,0 0 0 0 0,0 0-1 0 0,0-1 1 0 0,0 0 0 0 0,0 0-1 0 0,0 0 1 0 0,0-1 0 0 0,9-1-1 0 0,-2-4-2180 0 0,1-1-3380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5063 0 0,'-3'-4'9010'0'0,"2"16"-8399"0"0,1 1 1 0 0,1-1 0 0 0,-1 1 0 0 0,2-1 0 0 0,3 17 0 0 0,-1-8-182 0 0,52 200 1196 0 0,-10-49-1585 0 0,-25-84-444 0 0,-1-8-4480 0 0,-16-63-609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13 214 8751 0 0,'-2'-4'302'0'0,"1"0"0"0"0,-1 0 0 0 0,0 0 0 0 0,1 0 0 0 0,0 0 0 0 0,0 0 0 0 0,0 0 0 0 0,1 0 0 0 0,-1-1 0 0 0,1 1 0 0 0,0 0 0 0 0,0 0 0 0 0,0-1 0 0 0,1 1 0 0 0,1-6 0 0 0,-1 5 144 0 0,1 0-1 0 0,-1 0 1 0 0,1 1-1 0 0,0-1 1 0 0,0 0-1 0 0,1 1 0 0 0,-1-1 1 0 0,1 1-1 0 0,0 0 1 0 0,0 0-1 0 0,1 0 0 0 0,5-5 1 0 0,0 1-248 0 0,0 0 1 0 0,1 0-1 0 0,0 1 0 0 0,0 1 1 0 0,1 0-1 0 0,0 0 0 0 0,0 1 1 0 0,16-6-1 0 0,-17 9-201 0 0,-3-1-48 0 0,0 1 0 0 0,1 0 1 0 0,0 0-1 0 0,-1 1 1 0 0,1 0-1 0 0,0 1 1 0 0,0-1-1 0 0,0 1 0 0 0,0 1 1 0 0,13 2-1 0 0,14 8-2592 0 0,-22-6-583 0 0,10 3-3113 0 0</inkml:trace>
  <inkml:trace contextRef="#ctx0" brushRef="#br0" timeOffset="1">470 215 5527 0 0,'0'0'423'0'0,"7"5"3581"0"0,-4-4-3492 0 0,0 0 0 0 0,0 0 0 0 0,1-1 0 0 0,-1 1-1 0 0,0 0 1 0 0,0-1 0 0 0,1 0 0 0 0,-1 0 0 0 0,0 0 0 0 0,1-1 0 0 0,4 0 0 0 0,-4 0-407 0 0,-1 0 0 0 0,1-1 0 0 0,0 1 0 0 0,-1-1 0 0 0,1 0 0 0 0,-1 0 0 0 0,0 0 0 0 0,0 0 0 0 0,0-1 0 0 0,0 1 0 0 0,0-1 0 0 0,0 0 0 0 0,0 0 0 0 0,-1 0 0 0 0,4-6 0 0 0,-3 4-100 0 0,0 0 0 0 0,-1 0 1 0 0,1 0-1 0 0,-1 0 0 0 0,-1-1 1 0 0,1 1-1 0 0,-1-1 1 0 0,0 1-1 0 0,0-1 0 0 0,0 0 1 0 0,-1 0-1 0 0,0 1 0 0 0,-1-8 1 0 0,1 11 36 0 0,0 0 0 0 0,0 0 0 0 0,-1 0 1 0 0,1 0-1 0 0,-1 0 0 0 0,0 0 0 0 0,0 0 0 0 0,0 0 1 0 0,1 0-1 0 0,-2 0 0 0 0,1 1 0 0 0,0-1 0 0 0,0 0 1 0 0,-1 0-1 0 0,1 1 0 0 0,-1-1 0 0 0,1 1 0 0 0,-1 0 1 0 0,1-1-1 0 0,-1 1 0 0 0,0 0 0 0 0,0 0 0 0 0,0 0 0 0 0,0 0 1 0 0,0 0-1 0 0,0 0 0 0 0,0 1 0 0 0,0-1 0 0 0,0 1 1 0 0,0-1-1 0 0,0 1 0 0 0,0 0 0 0 0,0 0 0 0 0,0 0 1 0 0,0 0-1 0 0,0 0 0 0 0,-4 1 0 0 0,-6 0 221 0 0,1 0-13 0 0,0 1 0 0 0,0-1 0 0 0,-18 7 1 0 0,26-7-210 0 0,-1 0 0 0 0,1 1 0 0 0,0-1 0 0 0,0 1 0 0 0,-1 0 0 0 0,1 0 1 0 0,1 0-1 0 0,-1 1 0 0 0,0-1 0 0 0,0 1 0 0 0,1-1 0 0 0,0 1 0 0 0,-1 0 0 0 0,1 0 0 0 0,-3 5 1 0 0,2-1 47 0 0,0-1 1 0 0,1 0 0 0 0,0 1 0 0 0,0-1-1 0 0,0 1 1 0 0,1 0 0 0 0,0 0 0 0 0,0-1 0 0 0,1 1-1 0 0,0 0 1 0 0,0 0 0 0 0,1 8 0 0 0,1-6 18 0 0,0 0 1 0 0,0 0-1 0 0,1 0 1 0 0,0-1-1 0 0,0 1 1 0 0,1-1-1 0 0,0 0 1 0 0,10 14-1 0 0,-9-14-138 0 0,1-1 0 0 0,0 0 0 0 0,1 0 0 0 0,0 0 0 0 0,0-1 0 0 0,0 1 0 0 0,1-2 0 0 0,11 7 0 0 0,-13-8-184 0 0,1-1 0 0 0,-1 0-1 0 0,1-1 1 0 0,0 1 0 0 0,-1-1-1 0 0,1-1 1 0 0,0 1-1 0 0,1-1 1 0 0,-1 0 0 0 0,0-1-1 0 0,11 0 1 0 0,-13-1-300 0 0,1 0 0 0 0,0 0 0 0 0,-1-1 1 0 0,1 0-1 0 0,-1 0 0 0 0,8-4 0 0 0,-9 5 188 0 0,12-7-1206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13823 0 0,'8'26'724'0'0,"7"36"0"0"0,2 9-525 0 0,28 69 5206 0 0,-35-112-2437 0 0,-14-69-1509 0 0,-2-39-1202 0 0,6 41-257 0 0,-1 17 0 0 0,1 0 0 0 0,1 1 0 0 0,1-1 0 0 0,5-24 0 0 0,-3 31-1102 0 0,0 0 0 0 0,13-28 0 0 0,-13 36 413 0 0,0 0 1 0 0,0 0-1 0 0,0 0 1 0 0,1 0-1 0 0,0 1 1 0 0,1 0-1 0 0,8-8 1 0 0,-5 7-5602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10135 0 0,'22'189'11154'0'0,"-21"-173"-11029"0"0,3 43 1025 0 0,-4-58-699 0 0,7-22-99 0 0,18-83-572 0 0,-10 38-615 0 0,5-17-655 0 0,-19 81 1444 0 0,0-1-1 0 0,1 0 1 0 0,-1 0 0 0 0,1 1 0 0 0,-1-1 0 0 0,5-3 0 0 0,0-1 65 0 0,-5 7 7 0 0,-1 1 0 0 0,1-1 0 0 0,0 0-1 0 0,0 1 1 0 0,0-1 0 0 0,0 1 0 0 0,0-1 0 0 0,0 1 0 0 0,-1-1 0 0 0,1 1 0 0 0,0 0 0 0 0,0 0 0 0 0,0 1 0 0 0,2 1 90 0 0,0 1 0 0 0,-1-1 0 0 0,0 1 0 0 0,1 0 0 0 0,-1 0 0 0 0,-1 0 0 0 0,1 0 0 0 0,-1 0 0 0 0,2 5 1 0 0,4 43 354 0 0,-1-13-65 0 0,-1-7-140 0 0,-3-19-93 0 0,0-1 1 0 0,1 1-1 0 0,4 12 1 0 0,-6-24-110 0 0,22-9 128 0 0,-17 1-174 0 0,0-1-1 0 0,0 1 1 0 0,-1-1 0 0 0,0 0-1 0 0,0 0 1 0 0,-1-1 0 0 0,5-12-1 0 0,6-12 10 0 0,18-42-108 0 0,-24 53 40 0 0,0 1 0 0 0,2-1 0 0 0,14-21 0 0 0,-23 40 61 0 0,0 1 0 0 0,0-1 0 0 0,0 1 0 0 0,0 0 0 0 0,0 0 0 0 0,1 0 0 0 0,-1 0 0 0 0,1 0 0 0 0,-1 0 0 0 0,1 1 0 0 0,3-2 0 0 0,-5 2 18 0 0,0 1-1 0 0,0 0 1 0 0,0 0 0 0 0,-1 0 0 0 0,1 1-1 0 0,0-1 1 0 0,0 0 0 0 0,0 0 0 0 0,0 0-1 0 0,-1 1 1 0 0,1-1 0 0 0,0 0 0 0 0,0 1-1 0 0,0-1 1 0 0,-1 0 0 0 0,1 1 0 0 0,0-1 0 0 0,-1 1-1 0 0,1-1 1 0 0,0 1 0 0 0,-1 0 0 0 0,1-1-1 0 0,0 2 1 0 0,13 17 374 0 0,-13-17-354 0 0,12 21 180 0 0,-2 1 0 0 0,0 0 0 0 0,11 41 0 0 0,-12-35-2188 0 0,25 54 0 0 0,-28-72 241 0 0,-1-2-277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31.3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4 6479 0 0,'0'0'483'0'0,"-1"0"-326"0"0,-1 1 1637 0 0,-13-4 4249 0 0,23 2-5072 0 0,8 2-515 0 0,0 1-1 0 0,0 1 1 0 0,-1 0-1 0 0,31 11 1 0 0,-1 0 26 0 0,-8-2-76 0 0,-1 1 0 0 0,36 18 0 0 0,41 17 164 0 0,25 8-203 0 0,-104-41-159 0 0,-19-8-148 0 0,115 55 139 0 0,-94-47-186 0 0,1 1 62 0 0,34 17 304 0 0,-21-10-164 0 0,82 33 425 0 0,-39-14-159 0 0,-73-32-267 0 0,0 1-1 0 0,23 16 0 0 0,-17-9-89 0 0,36 16-136 0 0,-59-33-199 0 0,0 1-1 0 0,0-1 0 0 0,0 0 1 0 0,1 0-1 0 0,4 0 0 0 0,-3 0-231 0 0,-4-1-106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0,'0'1'3603'0'0,"10"17"5538"0"0,-1 1-4324 0 0,2 5-3408 0 0,4 12-4821 0 0,-6-15 224 0 0,-4-9-2910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20 126 9215 0 0,'-3'-11'-17'0'0,"-2"-1"1039"0"0,1-1 0 0 0,-2-17 1 0 0,5 26-737 0 0,1 1 0 0 0,-1 0 0 0 0,1-1 0 0 0,0 1 0 0 0,0-1 0 0 0,1 1 0 0 0,-1-1 0 0 0,1 1 0 0 0,0-1 1 0 0,0 1-1 0 0,0 0 0 0 0,0-1 0 0 0,3-5 0 0 0,-3 9-335 0 0,-1-1 0 0 0,1 1 0 0 0,0-1 0 0 0,-1 1 0 0 0,1-1 0 0 0,0 1 0 0 0,0-1 0 0 0,-1 1 0 0 0,1 0 0 0 0,0-1 0 0 0,0 1 0 0 0,0 0 0 0 0,-1 0 0 0 0,1 0 0 0 0,0 0 0 0 0,0-1 0 0 0,0 1 0 0 0,0 0 0 0 0,1 1 0 0 0,14 1-1396 0 0,-9 1 1070 0 0,0 1 0 0 0,0 0 0 0 0,-1 1 0 0 0,0-1 0 0 0,0 1 0 0 0,0 0 0 0 0,0 1 0 0 0,-1-1 0 0 0,0 1 0 0 0,7 11 0 0 0,4 7 675 0 0,18 41 1 0 0,-21-39 568 0 0,-2-5 242 0 0,-2 1-1 0 0,-1 0 1 0 0,0 1-1 0 0,-2 0 1 0 0,0 0-1 0 0,-2 0 1 0 0,-1 1-1 0 0,0-1 1 0 0,-2 46-1 0 0,4-31 578 0 0,-1-53-1424 0 0,15-37-10 0 0,-8 25-296 0 0,9-40 1 0 0,-13 35-217 0 0,13-49-618 0 0,-17 69 668 0 0,1 1 1 0 0,1-1-1 0 0,0 1 0 0 0,11-17 1 0 0,-13 24 197 0 0,0 0 0 0 0,0 1 0 0 0,0 0 0 0 0,0 0 0 0 0,0 0 0 0 0,1 0 0 0 0,4-3 0 0 0,-7 5 131 0 0,1 2-74 0 0,-1 1-1 0 0,1-1 1 0 0,-1 0 0 0 0,0 1-1 0 0,0-1 1 0 0,0 1 0 0 0,1-1-1 0 0,-1 1 1 0 0,1 2 0 0 0,4 10 162 0 0,0 0 0 0 0,-1 0 0 0 0,0 1 1 0 0,4 25-1 0 0,0-2-69 0 0,-4-16-82 0 0,30 92 17 0 0,-29-99-66 0 0,0 0-1 0 0,1-1 1 0 0,1 0-1 0 0,0-1 1 0 0,16 21-1 0 0,-21-30-2 0 0,0-1-1 0 0,1 1 1 0 0,0-1-1 0 0,0 0 0 0 0,0 0 1 0 0,0 0-1 0 0,0 0 0 0 0,1-1 1 0 0,-1 0-1 0 0,1 1 1 0 0,-1-2-1 0 0,1 1 0 0 0,0 0 1 0 0,8 0-1 0 0,-6-1 11 0 0,1 0-1 0 0,0-1 1 0 0,-1 0 0 0 0,1 0-1 0 0,-1-1 1 0 0,1 0 0 0 0,-1-1-1 0 0,1 1 1 0 0,8-4 0 0 0,-7 2-3 0 0,0-1 0 0 0,0 0 0 0 0,-1 0 0 0 0,0-1 0 0 0,1 0 0 0 0,-2 0 0 0 0,1-1 0 0 0,0 0 0 0 0,-1 0 0 0 0,0-1 0 0 0,-1 1 0 0 0,0-2 0 0 0,0 1 0 0 0,0-1 0 0 0,-1 0 0 0 0,5-9 0 0 0,-6 7-59 0 0,0 0 1 0 0,0 0-1 0 0,-1 0 0 0 0,0-1 1 0 0,-1 0-1 0 0,1-12 0 0 0,-3 18 22 0 0,0-1 0 0 0,0 1 0 0 0,-1-1 0 0 0,1 1 0 0 0,-1 0 0 0 0,-1-1 0 0 0,1 1 0 0 0,-1 0 0 0 0,1 0 0 0 0,-2 0 0 0 0,1 0 0 0 0,0 0 0 0 0,-1 0 0 0 0,-4-5 0 0 0,2 4-8 0 0,0 0 1 0 0,0 0-1 0 0,-1 0 0 0 0,0 1 0 0 0,0 0 1 0 0,-1 0-1 0 0,1 1 0 0 0,-1 0 0 0 0,-13-7 0 0 0,18 10 38 0 0,-1 0-1 0 0,1 0 0 0 0,-1 0 1 0 0,1 0-1 0 0,-1 1 0 0 0,1-1 1 0 0,-1 1-1 0 0,1-1 1 0 0,-1 1-1 0 0,0 0 0 0 0,1 0 1 0 0,-1 0-1 0 0,1 1 0 0 0,-1-1 1 0 0,0 0-1 0 0,1 1 0 0 0,-1 0 1 0 0,1-1-1 0 0,0 1 0 0 0,-1 0 1 0 0,1 0-1 0 0,-1 1 0 0 0,1-1 1 0 0,0 0-1 0 0,0 1 0 0 0,0 0 1 0 0,0-1-1 0 0,0 1 0 0 0,0 0 1 0 0,0 0-1 0 0,1 0 0 0 0,-1 0 1 0 0,-1 4-1 0 0,-2 1 112 0 0,2 1 1 0 0,-1-1-1 0 0,1 1 0 0 0,0 0 1 0 0,1 0-1 0 0,-1 0 0 0 0,2 0 0 0 0,-1 1 1 0 0,1-1-1 0 0,1 1 0 0 0,-1-1 1 0 0,1 0-1 0 0,1 1 0 0 0,0-1 0 0 0,0 1 1 0 0,3 10-1 0 0,-2-12-33 0 0,0 0 1 0 0,0-1-1 0 0,1 1 0 0 0,0-1 1 0 0,1 1-1 0 0,-1-1 0 0 0,1 0 0 0 0,0 0 1 0 0,0-1-1 0 0,1 1 0 0 0,0-1 1 0 0,0 0-1 0 0,0 0 0 0 0,1-1 1 0 0,-1 1-1 0 0,1-1 0 0 0,0 0 0 0 0,0-1 1 0 0,12 5-1 0 0,-2-2-32 0 0,-1-2 0 0 0,1 0 1 0 0,0-1-1 0 0,1-1 0 0 0,-1 0 0 0 0,0-1 0 0 0,1-1 0 0 0,21-2 1 0 0,18-5-417 0 0,59-15 1 0 0,-64 11-625 0 0,5 0-695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18 14999 0 0,'-18'-8'622'0'0,"15"6"-531"0"0,1 1 1 0 0,-1 0-1 0 0,0 0 0 0 0,0 0 0 0 0,0 0 0 0 0,1 0 0 0 0,-1 0 0 0 0,0 1 0 0 0,0 0 0 0 0,-6-1 0 0 0,-1 2 87 0 0,-1 0 1 0 0,0 1-1 0 0,1 0 0 0 0,-1 0 0 0 0,1 1 1 0 0,0 0-1 0 0,-1 1 0 0 0,2 0 0 0 0,-1 1 0 0 0,0 0 1 0 0,1 1-1 0 0,0 0 0 0 0,0 0 0 0 0,1 1 1 0 0,0 0-1 0 0,0 0 0 0 0,-8 10 0 0 0,7-1-178 0 0,8-15-1 0 0,1-1-1 0 0,0 0 1 0 0,0 1 0 0 0,-1-1-1 0 0,1 0 1 0 0,0 1 0 0 0,0-1-1 0 0,0 1 1 0 0,0-1 0 0 0,-1 0-1 0 0,1 1 1 0 0,0-1 0 0 0,0 1-1 0 0,0-1 1 0 0,0 0 0 0 0,0 1-1 0 0,0-1 1 0 0,0 1-1 0 0,0-1 1 0 0,0 0 0 0 0,0 1-1 0 0,0-1 1 0 0,1 1 0 0 0,-1-1-1 0 0,0 0 1 0 0,0 1 0 0 0,0-1-1 0 0,0 1 1 0 0,1-1 0 0 0,-1 0-1 0 0,0 1 1 0 0,0-1 0 0 0,1 0-1 0 0,-1 0 1 0 0,0 1-1 0 0,0-1 1 0 0,1 0 0 0 0,0 1-1 0 0,0-1-5 0 0,4 7 5 0 0,2-1 0 0 0,-1 0 0 0 0,1-1-1 0 0,0 0 1 0 0,14 9 0 0 0,-1-4 3 0 0,23 9-1 0 0,-16-9 36 0 0,-15-7 91 0 0,1 2-1 0 0,-1 0 0 0 0,0 0 1 0 0,16 11-1 0 0,-26-15-75 0 0,1 1 1 0 0,-1-1-1 0 0,0 1 0 0 0,0 0 0 0 0,-1-1 0 0 0,1 1 0 0 0,0 0 1 0 0,0 0-1 0 0,-1 0 0 0 0,0 1 0 0 0,1-1 0 0 0,-1 0 0 0 0,0 1 1 0 0,0-1-1 0 0,0 0 0 0 0,0 1 0 0 0,0-1 0 0 0,-1 1 0 0 0,1-1 1 0 0,-1 1-1 0 0,0-1 0 0 0,0 1 0 0 0,0 0 0 0 0,0-1 0 0 0,0 1 1 0 0,0-1-1 0 0,-1 1 0 0 0,0 3 0 0 0,-1 0 97 0 0,-1 1 0 0 0,1 0 0 0 0,-2-1 0 0 0,1 0 0 0 0,-1 0 0 0 0,-6 9 0 0 0,-30 32 432 0 0,39-47-577 0 0,-2 4 28 0 0,-12 12 31 0 0,1 0 0 0 0,-2-1 0 0 0,0-1 0 0 0,-19 13 0 0 0,34-27-117 0 0,0 1 1 0 0,1-1-1 0 0,-1 1 0 0 0,1-1 0 0 0,-1 1 1 0 0,0-1-1 0 0,1 0 0 0 0,-1 1 0 0 0,0-1 1 0 0,1 0-1 0 0,-1 1 0 0 0,0-1 1 0 0,0 0-1 0 0,1 0 0 0 0,-1 0 0 0 0,0 0 1 0 0,0 0-1 0 0,1 0 0 0 0,-1 0 0 0 0,0 0 1 0 0,0 0-1 0 0,1 0 0 0 0,-1 0 0 0 0,0-1 1 0 0,0 1-1 0 0,1 0 0 0 0,-1 0 0 0 0,0-1 1 0 0,1 1-1 0 0,-2-1 0 0 0,2 0-162 0 0,-1 0 0 0 0,1 0 0 0 0,-1 0 0 0 0,1 0 0 0 0,-1-1-1 0 0,1 1 1 0 0,0 0 0 0 0,0 0 0 0 0,-1 0 0 0 0,1 0 0 0 0,0-1 0 0 0,0 1-1 0 0,0 0 1 0 0,0 0 0 0 0,0 0 0 0 0,1-1 0 0 0,-1 1 0 0 0,1-1 0 0 0,1-6-1025 0 0,0-1 1 0 0,1 2-1 0 0,7-15 1 0 0,-5 11 556 0 0,9-19-1274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5063 0 0,'19'-62'1183'0'0,"-4"22"8644"0"0,-14 42-9593 0 0,-1 0 1 0 0,1 0-1 0 0,0-1 0 0 0,-1 1 1 0 0,1 0-1 0 0,0 0 1 0 0,0 0-1 0 0,2 2 1 0 0,3 6 96 0 0,17 51 847 0 0,23 99 0 0 0,-14-41-915 0 0,-11-46-321 0 0,2 8-987 0 0,49 115 0 0 0,-63-178-773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33 261 3223 0 0,'-16'-28'-824'0'0,"13"21"2275"0"0,0 0 1 0 0,1 1-1 0 0,-1-1 0 0 0,-1-10 0 0 0,4 14-685 0 0,-1 0 0 0 0,1 0 0 0 0,0-1 0 0 0,0 1 0 0 0,0 0 0 0 0,0 0 0 0 0,1 0 0 0 0,-1-1 0 0 0,1 1-1 0 0,0 0 1 0 0,1-5 0 0 0,0 5-439 0 0,0 0 1 0 0,-1 0-1 0 0,1 0 0 0 0,0 0 0 0 0,1 0 0 0 0,-1 1 0 0 0,4-5 0 0 0,-1 3-146 0 0,0 1-1 0 0,1-1 1 0 0,-1 1-1 0 0,1 0 1 0 0,-1 0-1 0 0,1 1 1 0 0,0-1-1 0 0,0 1 1 0 0,7-1 0 0 0,3 0-143 0 0,1 0 0 0 0,19-1 0 0 0,-21 3-457 0 0,0 0 0 0 0,-1 1-1 0 0,1 1 1 0 0,-1 0 0 0 0,1 1 0 0 0,21 6 0 0 0,-17-2-2167 0 0,0 0-4102 0 0</inkml:trace>
  <inkml:trace contextRef="#ctx0" brushRef="#br0" timeOffset="1">407 201 1375 0 0,'2'1'543'0'0,"1"2"276"0"0,1-1 0 0 0,-1 0 1 0 0,0 0-1 0 0,1 0 0 0 0,0-1 0 0 0,-1 0 0 0 0,1 1 0 0 0,0-1 0 0 0,0 0 1 0 0,0-1-1 0 0,-1 1 0 0 0,1-1 0 0 0,0 1 0 0 0,7-2 0 0 0,-5 1-463 0 0,0-1 0 0 0,0 0 0 0 0,0-1 0 0 0,0 0 0 0 0,0 0 0 0 0,0 0 0 0 0,0-1 0 0 0,9-5 0 0 0,-7 3-351 0 0,0-1 1 0 0,-1 1-1 0 0,0-1 0 0 0,0 0 1 0 0,-1-1-1 0 0,0 1 0 0 0,0-2 0 0 0,0 1 1 0 0,-1 0-1 0 0,0-1 0 0 0,0 0 1 0 0,-1 0-1 0 0,4-10 0 0 0,-7 15 26 0 0,0 0 0 0 0,0 0 0 0 0,-1-1 0 0 0,1 1 0 0 0,-1 0-1 0 0,1 0 1 0 0,-1-1 0 0 0,0 1 0 0 0,0 0 0 0 0,-1 0 0 0 0,1-1 0 0 0,-1 1 0 0 0,1 0-1 0 0,-1 0 1 0 0,0 0 0 0 0,0 0 0 0 0,0 0 0 0 0,-4-5 0 0 0,4 5 55 0 0,-1 1 0 0 0,0 0-1 0 0,0 0 1 0 0,0 0 0 0 0,0 0 0 0 0,-1 0 0 0 0,1 0 0 0 0,0 1 0 0 0,-1-1 0 0 0,1 1-1 0 0,-1 0 1 0 0,0-1 0 0 0,1 1 0 0 0,-1 0 0 0 0,0 1 0 0 0,0-1 0 0 0,0 0 0 0 0,1 1 0 0 0,-1 0-1 0 0,0-1 1 0 0,-4 2 0 0 0,2-1-7 0 0,0 0 0 0 0,0 1-1 0 0,0 0 1 0 0,0 0 0 0 0,1 0-1 0 0,-1 0 1 0 0,0 1 0 0 0,1 0-1 0 0,-1 0 1 0 0,1 0 0 0 0,-1 1-1 0 0,1-1 1 0 0,0 1 0 0 0,0 0-1 0 0,0 0 1 0 0,1 0 0 0 0,-1 1-1 0 0,1 0 1 0 0,-1-1 0 0 0,1 1-1 0 0,0 0 1 0 0,1 0-1 0 0,-1 1 1 0 0,1-1 0 0 0,0 1-1 0 0,0-1 1 0 0,0 1 0 0 0,0 0-1 0 0,1-1 1 0 0,0 1 0 0 0,0 0-1 0 0,0 0 1 0 0,1 0 0 0 0,0 0-1 0 0,0 0 1 0 0,0 0 0 0 0,1 7-1 0 0,1 2-89 0 0,1-1-1 0 0,1 0 1 0 0,0 0-1 0 0,1 0 1 0 0,0-1-1 0 0,0 1 0 0 0,2-1 1 0 0,-1 0-1 0 0,2-1 1 0 0,-1 0-1 0 0,2 0 0 0 0,-1 0 1 0 0,2-1-1 0 0,-1-1 1 0 0,1 1-1 0 0,1-2 0 0 0,-1 1 1 0 0,1-1-1 0 0,1-1 1 0 0,0 0-1 0 0,0-1 0 0 0,17 7 1 0 0,-24-11-760 0 0,1-1-1 0 0,-1 0 1 0 0,0 0 0 0 0,1 0 0 0 0,-1-1-1 0 0,10 1 1 0 0,1-3-5729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3679 0 0,'0'16'637'0'0,"5"25"0"0"0,12 36 8829 0 0,-10-51-7652 0 0,6 16 664 0 0,28 64 0 0 0,-25-67-1244 0 0,-1-11 1622 0 0,-11-48-2236 0 0,10-89-315 0 0,12-76-990 0 0,-25 176 563 0 0,1 1-1 0 0,0-1 1 0 0,0 1-1 0 0,1-1 1 0 0,0 1-1 0 0,8-15 1 0 0,-9 20 45 0 0,-1 0 0 0 0,2 0-1 0 0,-1 0 1 0 0,0 0 0 0 0,1 0 0 0 0,-1 0 0 0 0,1 1 0 0 0,0-1 0 0 0,0 1 0 0 0,0-1-1 0 0,0 1 1 0 0,0 0 0 0 0,1 1 0 0 0,-1-1 0 0 0,1 0 0 0 0,-1 1 0 0 0,1 0 0 0 0,4-1-1 0 0,-2 1 46 0 0,1 0-1 0 0,-1 1 0 0 0,1 0 0 0 0,-1 0 0 0 0,1 0 0 0 0,-1 1 0 0 0,1 0 0 0 0,-1 0 0 0 0,0 1 0 0 0,8 2 1 0 0,5 4-219 0 0,35 19 0 0 0,-36-17 132 0 0,32 14 0 0 0,-40-21 119 0 0,-4 0 0 0 0,0-1 0 0 0,0 0 0 0 0,0 0 0 0 0,0 0 0 0 0,0-1 0 0 0,0 0 0 0 0,1 0 0 0 0,-1 0 0 0 0,1-1 0 0 0,-1 0 0 0 0,0 0 0 0 0,8-2 0 0 0,-8 1 7 0 0,0-1 0 0 0,0 1 0 0 0,0-1-1 0 0,0-1 1 0 0,-1 1 0 0 0,1-1 0 0 0,-1 0 0 0 0,11-7 0 0 0,-15 8-4 0 0,1 1 1 0 0,0-1 0 0 0,-1 0 0 0 0,1 0 0 0 0,-1 0 0 0 0,1 0 0 0 0,-1 0 0 0 0,0 0 0 0 0,0 0-1 0 0,0 0 1 0 0,0-1 0 0 0,0 1 0 0 0,0 0 0 0 0,-1-1 0 0 0,1 1 0 0 0,-1 0 0 0 0,0-1 0 0 0,1 1 0 0 0,-1-1-1 0 0,0 1 1 0 0,-1 0 0 0 0,1-1 0 0 0,0 1 0 0 0,-1-1 0 0 0,0-3 0 0 0,0 4 19 0 0,0 0 1 0 0,0 0-1 0 0,1 0 1 0 0,-1 0-1 0 0,0 1 1 0 0,-1-1-1 0 0,1 0 1 0 0,0 1-1 0 0,-1-1 1 0 0,1 0-1 0 0,0 1 1 0 0,-1 0-1 0 0,0-1 1 0 0,1 1-1 0 0,-1 0 1 0 0,0 0-1 0 0,0 0 1 0 0,1 0-1 0 0,-1 0 1 0 0,0 0-1 0 0,0 0 1 0 0,0 1-1 0 0,0-1 1 0 0,0 1-1 0 0,0-1 1 0 0,-1 1-1 0 0,1 0 1 0 0,-4 0-1 0 0,3 0 35 0 0,0 0 0 0 0,1 0 0 0 0,-1 1 0 0 0,0-1 1 0 0,0 1-1 0 0,0-1 0 0 0,1 1 0 0 0,-1 0 0 0 0,0 0 0 0 0,0 0 0 0 0,1 1 0 0 0,-1-1 0 0 0,1 1 0 0 0,0-1 1 0 0,-1 1-1 0 0,1 0 0 0 0,0 0 0 0 0,0 0 0 0 0,0 0 0 0 0,-3 4 0 0 0,0 3 18 0 0,1 0-1 0 0,-1 1 1 0 0,2 0 0 0 0,-1 0-1 0 0,2 0 1 0 0,-1 1-1 0 0,1-1 1 0 0,1 1 0 0 0,-1 15-1 0 0,2-5 82 0 0,1 0 0 0 0,0 0 0 0 0,9 37 0 0 0,-7-46-539 0 0,1 0 0 0 0,0 0 0 0 0,0-1 0 0 0,1 0 0 0 0,0 0 0 0 0,1 0 0 0 0,10 14 0 0 0,-12-19 118 0 0,1-1 0 0 0,0 0 0 0 0,-1 0 0 0 0,1 0 0 0 0,1 0 0 0 0,-1 0 0 0 0,1-1 0 0 0,0 0 0 0 0,0-1 0 0 0,0 1 0 0 0,0-1 0 0 0,1 0 0 0 0,-1-1 0 0 0,9 3 0 0 0,3-2-1576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72 7831 0 0,'0'-6'228'0'0,"-1"1"-1"0"0,0 0 0 0 0,-1-1 1 0 0,0 1-1 0 0,-4-10 0 0 0,6 13 195 0 0,-1 0 0 0 0,0 0-1 0 0,0 0 1 0 0,-1 0-1 0 0,1 0 1 0 0,0 1-1 0 0,-1-1 1 0 0,1 0-1 0 0,-1 0 1 0 0,1 1 0 0 0,-1-1-1 0 0,0 1 1 0 0,0 0-1 0 0,0-1 1 0 0,0 1-1 0 0,-3-2 1 0 0,3 3-319 0 0,1 0 0 0 0,-1 0 0 0 0,1 0 0 0 0,0 0 0 0 0,-1 0 0 0 0,1 1 0 0 0,-1-1 0 0 0,1 0 0 0 0,0 1 0 0 0,-1-1 0 0 0,1 1 1 0 0,0-1-1 0 0,-1 1 0 0 0,1 0 0 0 0,0-1 0 0 0,0 1 0 0 0,0 0 0 0 0,-1 0 0 0 0,1 0 0 0 0,0 0 0 0 0,0 0 0 0 0,0 0 0 0 0,1 0 0 0 0,-1 0 0 0 0,0 0 0 0 0,0 1 0 0 0,1-1 0 0 0,-1 0 0 0 0,0 0 0 0 0,0 2 1 0 0,-3 6 53 0 0,1 0 0 0 0,0 0 0 0 0,-3 11 0 0 0,5-16-47 0 0,-2 8-18 0 0,1 0-1 0 0,0 0 1 0 0,1 1 0 0 0,0-1-1 0 0,1 0 1 0 0,0 0-1 0 0,1 1 1 0 0,1-1 0 0 0,-1 0-1 0 0,7 19 1 0 0,-6-24-97 0 0,1 0 1 0 0,-1 1 0 0 0,1-2-1 0 0,1 1 1 0 0,0 0 0 0 0,-1-1-1 0 0,2 0 1 0 0,-1 0 0 0 0,1 0-1 0 0,0 0 1 0 0,0-1 0 0 0,1 1-1 0 0,-1-2 1 0 0,1 1 0 0 0,0 0-1 0 0,1-1 1 0 0,-1 0 0 0 0,10 4 0 0 0,-11-7-190 0 0,-1 1 1 0 0,1-1 0 0 0,0 0 0 0 0,-1-1-1 0 0,1 1 1 0 0,0-1 0 0 0,0 0 0 0 0,0 0-1 0 0,-1 0 1 0 0,1-1 0 0 0,0 1 0 0 0,0-1-1 0 0,-1 0 1 0 0,1-1 0 0 0,7-2 0 0 0,2-5-1177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 1839 0 0,'0'0'83'0'0,"-2"-1"-6"0"0,1 1 280 0 0,0 0-1 0 0,0 0 1 0 0,0-1-1 0 0,1 1 1 0 0,-1 0-1 0 0,0-1 0 0 0,0 1 1 0 0,0 0-1 0 0,1-1 1 0 0,-1 1-1 0 0,0-1 0 0 0,0 1 1 0 0,1-1-1 0 0,-1 1 1 0 0,0-1-1 0 0,1 0 0 0 0,-1 1 1 0 0,1-1-1 0 0,-1 0 1 0 0,1 1-1 0 0,-1-1 0 0 0,1 0 1 0 0,-1 0-1 0 0,1 0 1 0 0,-1-1-1 0 0,1 1-129 0 0,0 1 0 0 0,1-1 0 0 0,-1 1 0 0 0,0-1 0 0 0,0 0 0 0 0,1 1 0 0 0,-1-1 0 0 0,0 1 0 0 0,1-1 0 0 0,-1 1 0 0 0,0-1 0 0 0,1 1 0 0 0,-1-1-1 0 0,1 1 1 0 0,-1 0 0 0 0,1-1 0 0 0,0 0 0 0 0,1 1-83 0 0,0 0-1 0 0,0 0 0 0 0,0 0 1 0 0,0 0-1 0 0,0 1 0 0 0,0-1 1 0 0,0 0-1 0 0,0 1 0 0 0,-1-1 1 0 0,1 1-1 0 0,0 0 0 0 0,0 0 1 0 0,2 1-1 0 0,6 4 171 0 0,0 1 0 0 0,-1 0 0 0 0,0 1 0 0 0,0 0 0 0 0,-1 0 0 0 0,14 18 1 0 0,-13-13-18 0 0,0-1 0 0 0,-1 1 1 0 0,10 20-1 0 0,-15-27-234 0 0,-1 0 0 0 0,0 0 0 0 0,0 0 0 0 0,0 0 0 0 0,-1 0 0 0 0,1 0 0 0 0,-1 1 0 0 0,-1-1 0 0 0,1 0 0 0 0,-2 13 0 0 0,-1-4 38 0 0,2-12-80 0 0,0 1 0 0 0,-1 0-1 0 0,0-1 1 0 0,1 1 0 0 0,-1-1-1 0 0,-1 1 1 0 0,1-1 0 0 0,0 1-1 0 0,-1-1 1 0 0,0 0 0 0 0,-2 4 0 0 0,-4 5-88 0 0,6-8-122 0 0,-1 1-1 0 0,0-1 1 0 0,0 0 0 0 0,0 0-1 0 0,-1-1 1 0 0,1 1 0 0 0,-6 3-1 0 0,1-3-1482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208 102 5983 0 0,'3'-28'885'0'0,"-2"24"-92"0"0,-1 0 0 0 0,-1-1 1 0 0,1 1-1 0 0,-1 0 0 0 0,1-1 0 0 0,-1 1 1 0 0,-2-5-1 0 0,2 7-371 0 0,0 0 1 0 0,0 0-1 0 0,0 0 1 0 0,0 0-1 0 0,0 0 0 0 0,0 1 1 0 0,-1-1-1 0 0,1 0 1 0 0,-1 1-1 0 0,1-1 0 0 0,-1 0 1 0 0,0 1-1 0 0,0 0 1 0 0,-2-2-1 0 0,1 2-326 0 0,1-1 0 0 0,-1 1 0 0 0,1 0 1 0 0,-1 1-1 0 0,0-1 0 0 0,0 0 0 0 0,1 1 0 0 0,-5-1 0 0 0,2 1 21 0 0,0 1 1 0 0,0-1-1 0 0,0 1 0 0 0,0 0 0 0 0,0 1 1 0 0,0-1-1 0 0,1 1 0 0 0,-1-1 0 0 0,0 2 1 0 0,1-1-1 0 0,0 0 0 0 0,-1 1 0 0 0,1 0 0 0 0,0 0 1 0 0,0 0-1 0 0,1 0 0 0 0,-1 1 0 0 0,1-1 1 0 0,-6 9-1 0 0,1-2-36 0 0,0 1 0 0 0,1 0 0 0 0,1 1 0 0 0,0-1 0 0 0,1 1 0 0 0,-7 19 0 0 0,10-22-61 0 0,0-1 0 0 0,0 0 0 0 0,1 1-1 0 0,0-1 1 0 0,0 1 0 0 0,1 0 0 0 0,0-1 0 0 0,0 1 0 0 0,1-1-1 0 0,0 1 1 0 0,5 16 0 0 0,-4-20-10 0 0,0 0-1 0 0,0-1 1 0 0,1 1 0 0 0,-1 0-1 0 0,1-1 1 0 0,0 1-1 0 0,0-1 1 0 0,0 0 0 0 0,1 0-1 0 0,-1 0 1 0 0,1-1 0 0 0,0 1-1 0 0,0-1 1 0 0,1 0-1 0 0,-1 0 1 0 0,1 0 0 0 0,-1 0-1 0 0,1-1 1 0 0,0 0 0 0 0,7 2-1 0 0,2 1-95 0 0,0-2-1 0 0,1 1 1 0 0,-1-2-1 0 0,0 0 0 0 0,1-1 1 0 0,0 0-1 0 0,-1-1 1 0 0,1-1-1 0 0,-1 0 1 0 0,18-4-1 0 0,-25 3-382 0 0,0-1 0 0 0,-1 0 0 0 0,1 0 0 0 0,-1 0 0 0 0,1-1 0 0 0,-1 0 1 0 0,0 0-1 0 0,-1-1 0 0 0,1 1 0 0 0,-1-1 0 0 0,0 0 0 0 0,0-1 0 0 0,8-10 0 0 0,-3-1-1230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9671 0 0,'0'3'748'0'0,"-3"19"-546"0"0,1-4 1118 0 0,0 24 0 0 0,2 163 4780 0 0,-6-29-4049 0 0,1-76-1336 0 0,3-59-438 0 0,2-41-273 0 0,-1 0-1 0 0,1 1 0 0 0,0-1 0 0 0,0 0 0 0 0,0 1 0 0 0,0-1 0 0 0,0 0 0 0 0,0 0 0 0 0,0 1 1 0 0,0-1-1 0 0,0 0 0 0 0,0 1 0 0 0,0-1 0 0 0,0 0 0 0 0,0 0 0 0 0,0 1 0 0 0,0-1 0 0 0,0 0 0 0 0,0 1 1 0 0,1-1-1 0 0,-1 0 0 0 0,0 0 0 0 0,0 1 0 0 0,0-1 0 0 0,0 0 0 0 0,1 0 0 0 0,-1 1 0 0 0,0-1 1 0 0,0 0-1 0 0,0 0 0 0 0,1 0 0 0 0,-1 1 0 0 0,0-1 0 0 0,0 0 0 0 0,1 0 0 0 0,-1 0 0 0 0,0 0 0 0 0,0 0 1 0 0,1 0-1 0 0,-1 0 0 0 0,0 1 0 0 0,1-1 0 0 0,-1 0 0 0 0,0 0 0 0 0,0 0 0 0 0,1 0 0 0 0,-1 0 1 0 0,0 0-1 0 0,1 0 0 0 0,-1 0 0 0 0,0 0 0 0 0,1-1 0 0 0,-1 1 0 0 0,0 0 0 0 0,0 0 0 0 0,1 0 0 0 0,-1 0 1 0 0,0 0-1 0 0,0 0 0 0 0,1-1 0 0 0,-1 1 0 0 0,0 0 0 0 0,0 0 0 0 0,1-1 0 0 0,0 0-11 0 0,1 0-1 0 0,0 0 0 0 0,-1-1 0 0 0,1 1 1 0 0,-1-1-1 0 0,1 1 0 0 0,1-4 0 0 0,1-5-116 0 0,1-1 0 0 0,2-11 0 0 0,2-5-60 0 0,-4 12-19 0 0,6-26 0 0 0,-9 29 66 0 0,1 0-1 0 0,1 0 0 0 0,8-18 1 0 0,7-20-412 0 0,-16 40 418 0 0,1 0 0 0 0,0 0 0 0 0,0 1 0 0 0,1-1 0 0 0,10-15 1 0 0,-14 24 61 0 0,1 2 65 0 0,0 0 0 0 0,-1 0 0 0 0,1 1-1 0 0,-1-1 1 0 0,1 1 0 0 0,-1-1 0 0 0,0 1 0 0 0,1 0-1 0 0,-1-1 1 0 0,2 4 0 0 0,3 8 109 0 0,1 0 0 0 0,-2 1 0 0 0,8 23-1 0 0,-8-18 128 0 0,12 24 0 0 0,-7-22 103 0 0,24 36 0 0 0,-28-49-270 0 0,0 0 0 0 0,0 0 0 0 0,1-1 0 0 0,0 0 0 0 0,0 0 0 0 0,1-1 0 0 0,8 6 0 0 0,-13-10-48 0 0,0-1 0 0 0,0 0 0 0 0,0 0 1 0 0,0 0-1 0 0,0 0 0 0 0,0 0 0 0 0,0 0 0 0 0,0-1 0 0 0,1 1 0 0 0,-1-1 0 0 0,0 0 0 0 0,0 0 0 0 0,0 0 1 0 0,1-1-1 0 0,-1 1 0 0 0,0-1 0 0 0,0 0 0 0 0,0 0 0 0 0,4-1 0 0 0,5-3 55 0 0,0-1 0 0 0,0 0 0 0 0,14-10 0 0 0,-20 12-33 0 0,-1 0-23 0 0,0 0-1 0 0,-1 0 1 0 0,1 0-1 0 0,-1-1 1 0 0,0 0-1 0 0,-1 0 1 0 0,1 0-1 0 0,5-10 1 0 0,-2 2-7 0 0,-4 8 4 0 0,-1 0 1 0 0,0 0 0 0 0,0 0-1 0 0,0 0 1 0 0,-1 0-1 0 0,0-1 1 0 0,0 1-1 0 0,0-1 1 0 0,-1 1 0 0 0,1 0-1 0 0,-1-1 1 0 0,-1-5-1 0 0,0 3 8 0 0,0 0-1 0 0,0 0 1 0 0,-1 0 0 0 0,0 1-1 0 0,-1-1 1 0 0,1 1-1 0 0,-7-12 1 0 0,8 16-3 0 0,-1 1 0 0 0,1 0 0 0 0,-1-1 0 0 0,1 1 0 0 0,-1 0 0 0 0,1 0 1 0 0,-1 1-1 0 0,0-1 0 0 0,0 0 0 0 0,0 0 0 0 0,0 1 0 0 0,-1-1 0 0 0,1 1 0 0 0,0 0 1 0 0,-1 0-1 0 0,1 0 0 0 0,0 0 0 0 0,-1 0 0 0 0,1 0 0 0 0,-1 1 0 0 0,-3-1 0 0 0,3 1 12 0 0,1 0-1 0 0,0 0 0 0 0,0 1 0 0 0,0-1 1 0 0,0 1-1 0 0,0-1 0 0 0,0 1 0 0 0,0 0 1 0 0,0 0-1 0 0,0 0 0 0 0,1 0 0 0 0,-1 0 1 0 0,0 0-1 0 0,1 1 0 0 0,-1-1 1 0 0,0 0-1 0 0,1 1 0 0 0,0-1 0 0 0,-1 1 1 0 0,1 0-1 0 0,0 0 0 0 0,0-1 0 0 0,0 1 1 0 0,0 0-1 0 0,0 0 0 0 0,0 0 1 0 0,0 3-1 0 0,-2 2-27 0 0,0 1 1 0 0,1-1-1 0 0,1 1 1 0 0,-1 0 0 0 0,1 0-1 0 0,0 0 1 0 0,1 0-1 0 0,0 0 1 0 0,0 0-1 0 0,1 0 1 0 0,0 0 0 0 0,0 0-1 0 0,1-1 1 0 0,0 1-1 0 0,1 0 1 0 0,-1-1-1 0 0,1 1 1 0 0,1-1-1 0 0,-1 0 1 0 0,1 0 0 0 0,1 0-1 0 0,-1-1 1 0 0,1 1-1 0 0,0-1 1 0 0,1 0-1 0 0,-1-1 1 0 0,1 1 0 0 0,9 6-1 0 0,-8-7-327 0 0,1-1 0 0 0,0 1 0 0 0,-1-1 0 0 0,12 3 0 0 0,-15-5-37 0 0,0-1 1 0 0,0 0-1 0 0,0 0 1 0 0,0 0-1 0 0,0 0 0 0 0,0-1 1 0 0,0 0-1 0 0,0 0 1 0 0,0 0-1 0 0,1 0 0 0 0,4-2 1 0 0,7-3-1505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37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2303 0 0,'0'0'9918'0'0,"11"18"-6685"0"0,-7-13-2832 0 0,1-1 1 0 0,0 0-1 0 0,0 0 1 0 0,0 0-1 0 0,1 0 1 0 0,-1-1-1 0 0,1 1 1 0 0,0-2-1 0 0,6 3 1 0 0,26 15 879 0 0,50 38 560 0 0,31 22-593 0 0,-5 5-120 0 0,178 106 856 0 0,-258-171-1697 0 0,52 32 194 0 0,-34-21-270 0 0,-33-20-46 0 0,32 23 0 0 0,-13-10-41 0 0,-30-19-108 0 0,0-1 0 0 0,0 1-1 0 0,-1 1 1 0 0,10 8 0 0 0,-8-7 17 0 0,0 0 0 0 0,0 0 0 0 0,1 0 0 0 0,14 7 1 0 0,-11-8-2517 0 0,21 17 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12983 0 0,'-1'3'596'0'0,"-5"53"151"0"0,2-29 487 0 0,1-1 0 0 0,2 49-1 0 0,11 8 1231 0 0,-8-74-2366 0 0,0 0 0 0 0,1 0 0 0 0,0-1 1 0 0,0 1-1 0 0,1-1 0 0 0,9 15 0 0 0,-11-21-25 0 0,2-1 7 0 0,-2-1-75 0 0,0 0 0 0 0,0-1 0 0 0,0 0 0 0 0,0 1-1 0 0,-1-1 1 0 0,1 0 0 0 0,0 0 0 0 0,0 0 0 0 0,-1 0-1 0 0,1 0 1 0 0,-1 0 0 0 0,3-3 0 0 0,-2 3 0 0 0,2-3-33 0 0,1-1-1 0 0,-1 1 1 0 0,0-1 0 0 0,0 0-1 0 0,-1 0 1 0 0,1 0-1 0 0,-1 0 1 0 0,0-1 0 0 0,0 1-1 0 0,2-7 1 0 0,1-8-206 0 0,8-34 0 0 0,-9 32 158 0 0,-4 10 15 0 0,-1 9 49 0 0,0 0-1 0 0,1-1 1 0 0,-1 1 0 0 0,1 0 0 0 0,0 0 0 0 0,1-5 0 0 0,-2 7 622 0 0,1 3-366 0 0,3 7 2 0 0,0 1-1 0 0,-1-1 1 0 0,0 1-1 0 0,-1 0 0 0 0,2 13 1 0 0,1 4 101 0 0,-5-25-247 0 0,3 3-2 0 0,-1-1-86 0 0,9 8 63 0 0,-4-6-53 0 0,4-1 34 0 0,-8-4-46 0 0,8-1 57 0 0,-8-1-42 0 0,1-1 0 0 0,-1 1 1 0 0,0-1-1 0 0,1 0 0 0 0,-1 0 0 0 0,0 0 0 0 0,0 0 0 0 0,0 0 1 0 0,-1-1-1 0 0,1 1 0 0 0,3-4 0 0 0,24-35 98 0 0,-27 37-120 0 0,16-21 12 0 0,-12 16-17 0 0,13-21 1 0 0,-5 3-79 0 0,-5 10-73 0 0,11-26-1 0 0,5-13 76 0 0,-26 56 153 0 0,1 1-68 0 0,0-1 0 0 0,-1 1 0 0 0,1 0 0 0 0,0-1 0 0 0,0 1 0 0 0,0 0 0 0 0,-1-1 0 0 0,1 1-1 0 0,0 0 1 0 0,-1 0 0 0 0,1 0 0 0 0,0-1 0 0 0,-1 1 0 0 0,1 0 0 0 0,-1 0 0 0 0,0 0 0 0 0,1 0 0 0 0,-1 2-1 0 0,79 173-1046 0 0,-67-145-1332 0 0,-4-7-3467 0 0,-2-10-411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7831 0 0,'0'0'848'0'0,"-4"11"-848"0"0,3 4 0 0 0,0-2 1416 0 0,3 0 272 0 0,2-3 48 0 0,-1 1 384 0 0,2-1-2024 0 0,2-2-96 0 0,0-5-4176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6911 0 0,'-3'-12'521'0'0,"1"7"-214"0"0,0 0-1 0 0,1 0 1 0 0,0-1-1 0 0,-1-8 1 0 0,2 14-142 0 0,0-1 0 0 0,0 1 0 0 0,0 0 0 0 0,1-1 0 0 0,-1 1 0 0 0,0-1 0 0 0,0 1 0 0 0,0-1 1 0 0,0 1-1 0 0,1 0 0 0 0,-1-1 0 0 0,0 1 0 0 0,0-1 0 0 0,1 1 0 0 0,-1 0 0 0 0,0-1 0 0 0,1 1 0 0 0,-1 0 1 0 0,0 0-1 0 0,1-1 0 0 0,-1 1 0 0 0,0 0 0 0 0,1 0 0 0 0,-1-1 0 0 0,1 1 0 0 0,-1 0 0 0 0,1 0 0 0 0,-1 0 0 0 0,0 0 1 0 0,1-1-1 0 0,-1 1 0 0 0,1 0 0 0 0,19 0-772 0 0,-10 0 959 0 0,4-1-593 0 0,1 2 1 0 0,0 0-1 0 0,-1 0 1 0 0,1 2-1 0 0,14 3 1 0 0,-24-5 68 0 0,2 1 80 0 0,-1 0 1 0 0,1 0-1 0 0,-1 0 0 0 0,0 1 0 0 0,0 0 0 0 0,0 0 0 0 0,0 0 0 0 0,0 1 0 0 0,0 0 0 0 0,-1 0 0 0 0,0 0 1 0 0,8 9-1 0 0,-7-7 218 0 0,-5-4-10 0 0,0-1 0 0 0,0 0 0 0 0,0 1 1 0 0,-1-1-1 0 0,1 1 0 0 0,-1-1 0 0 0,1 1 0 0 0,-1-1 0 0 0,1 1 0 0 0,-1-1 0 0 0,0 1 0 0 0,1-1 0 0 0,-1 1 0 0 0,0-1 0 0 0,0 1 0 0 0,0 0 0 0 0,0-1 0 0 0,-1 1 0 0 0,1-1 0 0 0,0 1 0 0 0,-1-1 1 0 0,1 1-1 0 0,-1-1 0 0 0,1 1 0 0 0,-1-1 0 0 0,-1 2 0 0 0,-1 4 150 0 0,-1-1 0 0 0,-1 0 0 0 0,1 0 1 0 0,-6 5-1 0 0,6-6-16 0 0,-6 7 186 0 0,-1 0-30 0 0,-15 15 0 0 0,25-26-265 0 0,0 1-62 0 0,1-1-76 0 0,-1 0 0 0 0,1 1 0 0 0,0-1 1 0 0,0 0-1 0 0,0 1 0 0 0,0-1 0 0 0,0 0 0 0 0,0 1 0 0 0,0-1 1 0 0,0 0-1 0 0,1 0 0 0 0,-1 1 0 0 0,1-1 0 0 0,-1 0 0 0 0,1 0 1 0 0,-1 1-1 0 0,1-1 0 0 0,-1 0 0 0 0,1 0 0 0 0,0 0 0 0 0,0 0 1 0 0,0 0-1 0 0,0 0 0 0 0,0 0 0 0 0,0 0 0 0 0,1 1 0 0 0,6 5 16 0 0,1 1 0 0 0,10 6-1 0 0,-12-9 30 0 0,15 10 731 0 0,29 14 0 0 0,-5-3 907 0 0,-44-25-1568 0 0,0 1-1 0 0,0-1 1 0 0,-1 1-1 0 0,1 0 1 0 0,0 0-1 0 0,-1 0 0 0 0,1 0 1 0 0,-1 0-1 0 0,0 0 1 0 0,0 0-1 0 0,0 0 1 0 0,0 0-1 0 0,1 4 1 0 0,-1-4 5 0 0,-1-1 178 0 0,0 1-55 0 0,-1 0-201 0 0,-1 4 37 0 0,-1 0 0 0 0,0 0 0 0 0,0 0 0 0 0,0 0 0 0 0,-1 0 0 0 0,0-1 0 0 0,0 1 0 0 0,0-1 0 0 0,-8 7 0 0 0,4-4-86 0 0,5-5-10 0 0,0 0 0 0 0,0-1 0 0 0,0 1-1 0 0,-1 0 1 0 0,1-1 0 0 0,0 0-1 0 0,-1 0 1 0 0,0 0 0 0 0,1 0 0 0 0,-1-1-1 0 0,0 1 1 0 0,-5 0 0 0 0,-33 5-2290 0 0,38-9 685 0 0,-3-7-69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1839 0 0,'2'-2'68'0'0,"-1"1"0"0"0,1 0-1 0 0,0-1 1 0 0,0 1-1 0 0,0 0 1 0 0,0 0-1 0 0,0 1 1 0 0,0-1-1 0 0,0 0 1 0 0,0 1-1 0 0,1-1 1 0 0,-1 1-1 0 0,0 0 1 0 0,0-1-1 0 0,0 1 1 0 0,0 0-1 0 0,4 1 1 0 0,-3 0 530 0 0,-2-1 0 0 0,1 1 0 0 0,0 0 0 0 0,0 1 0 0 0,0-1 1 0 0,0 0-1 0 0,-1 0 0 0 0,1 1 0 0 0,0-1 0 0 0,-1 1 0 0 0,1-1 0 0 0,-1 1 0 0 0,0 0 1 0 0,0 0-1 0 0,1-1 0 0 0,-1 1 0 0 0,0 0 0 0 0,0 3 0 0 0,8 15 2125 0 0,-1 0-1 0 0,9 37 0 0 0,3 47-2004 0 0,-8-41-20 0 0,35 140-494 0 0,-29-128-878 0 0,-13-38-2138 0 0,-5-22-3101 0 0</inkml:trace>
  <inkml:trace contextRef="#ctx0" brushRef="#br0" timeOffset="1">65 423 10591 0 0,'-7'-6'1104'0'0,"6"6"-899"0"0,0-1-1 0 0,0 0 0 0 0,0 0 0 0 0,-1 1 0 0 0,1-1 1 0 0,0 0-1 0 0,0 0 0 0 0,1 0 0 0 0,-1 0 0 0 0,0 0 1 0 0,0 0-1 0 0,-4-8 5168 0 0,5 9-5326 0 0,0 0 0 0 0,0 0 1 0 0,-1 0-1 0 0,1 0 0 0 0,0-1 0 0 0,0 1 0 0 0,0 0 1 0 0,0 0-1 0 0,0 0 0 0 0,0 0 0 0 0,0 0 1 0 0,0-1-1 0 0,0 1 0 0 0,0 0 0 0 0,0 0 0 0 0,0 0 1 0 0,0 0-1 0 0,0 0 0 0 0,0-1 0 0 0,0 1 1 0 0,0 0-1 0 0,0 0 0 0 0,0 0 0 0 0,0 0 1 0 0,0 0-1 0 0,0-1 0 0 0,1 1 0 0 0,-1 0 0 0 0,0 0 1 0 0,0 0-1 0 0,0 0 0 0 0,0 0 0 0 0,0 0 1 0 0,0 0-1 0 0,0-1 0 0 0,0 1 0 0 0,1 0 0 0 0,-1 0 1 0 0,8-6 1298 0 0,9 0-511 0 0,3 0-706 0 0,1 1 0 0 0,28-2 0 0 0,1-1-1738 0 0,17-9-5129 0 0,-55 13 3205 0 0,2 0-1668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0,'1'3'528'0'0,"21"50"252"0"0,26 79 9439 0 0,-39-97-8342 0 0,-8-27-1078 0 0,1 0 0 0 0,0 0 0 0 0,4 9 2480 0 0,-5-27-2386 0 0,-1-10-755 0 0,1 0-1 0 0,1 0 0 0 0,1 0 1 0 0,0 0-1 0 0,2 1 0 0 0,0-1 1 0 0,10-23-1 0 0,-12 35-197 0 0,0 2-207 0 0,0 0 1 0 0,0-1-1 0 0,8-10 0 0 0,-10 15-74 0 0,1 1-1 0 0,0-1 0 0 0,0 0 1 0 0,0 0-1 0 0,0 1 0 0 0,0-1 1 0 0,0 1-1 0 0,0 0 0 0 0,0-1 1 0 0,1 1-1 0 0,-1 0 0 0 0,0 0 1 0 0,1 1-1 0 0,2-2 0 0 0,17-2-6702 0 0,-11 4 692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15175 0 0,'0'0'1372'0'0,"1"2"-1130"0"0,-2 37 1269 0 0,0-30-1076 0 0,0 0-1 0 0,1 0 0 0 0,1-1 0 0 0,1 12 0 0 0,2 5 274 0 0,-3-17-609 0 0,1 0 0 0 0,-1 0 0 0 0,1 0 1 0 0,1 0-1 0 0,0-1 0 0 0,0 1 0 0 0,6 10 0 0 0,5 5-15 0 0,-6-16-69 0 0,-5-5-84 0 0,-1-1 0 0 0,0 0-1 0 0,1 0 1 0 0,-1 0 0 0 0,1 0-1 0 0,0 0 1 0 0,4 1 0 0 0,6-4-1043 0 0,-8 0 653 0 0,5-2-4555 0 0,-8 2 3595 0 0,7-6-4431 0 0</inkml:trace>
  <inkml:trace contextRef="#ctx0" brushRef="#br0" timeOffset="1">247 0 17047 0 0,'-50'235'3699'0'0,"26"-117"-487"0"0,12-45-1642 0 0,-4 92 0 0 0,-1 20-2090 0 0,16-178 389 0 0,-22 117-4506 0 0,18-100 3098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2303 0 0,'-1'-13'11040'0'0,"-4"21"-10538"0"0,1 5-218 0 0,0 0 0 0 0,1 0 0 0 0,1 0 0 0 0,0 0 0 0 0,1 1 0 0 0,0-1 0 0 0,1 1 0 0 0,1-1 0 0 0,0 0 0 0 0,1 1 0 0 0,0-1 1 0 0,1 0-1 0 0,1 0 0 0 0,0 0 0 0 0,6 12 0 0 0,-10-23-271 0 0,1-1 1 0 0,-1 0-1 0 0,1 1 1 0 0,0-1-1 0 0,0 0 1 0 0,-1 0-1 0 0,1 0 1 0 0,0 0-1 0 0,0 0 1 0 0,0 0-1 0 0,0 0 1 0 0,0 0-1 0 0,0 0 1 0 0,1 0-1 0 0,-1 0 1 0 0,2 0-1 0 0,-3-1 4 0 0,1 0 0 0 0,0 1 0 0 0,0-1 0 0 0,0 0 0 0 0,0 0 0 0 0,0 0 0 0 0,0 0 0 0 0,0 0 0 0 0,0 0-1 0 0,0-1 1 0 0,0 1 0 0 0,-1 0 0 0 0,1 0 0 0 0,0-1 0 0 0,0 1 0 0 0,0 0 0 0 0,0-1 0 0 0,1 0 0 0 0,1-1 25 0 0,0-1 0 0 0,-1 1 0 0 0,1-1 1 0 0,0 1-1 0 0,-1-1 0 0 0,0 0 1 0 0,0 0-1 0 0,0 0 0 0 0,0-1 1 0 0,3-5-1 0 0,4-12 6 0 0,24-66-238 0 0,-31 78-2 0 0,1 0 0 0 0,-2-1 0 0 0,1 1 0 0 0,-1 0 0 0 0,-1-1-1 0 0,0 1 1 0 0,-1-16 0 0 0,1 23-134 0 0,-2 4-1447 0 0,1-1 1748 0 0,1-1-1 0 0,0 0 0 0 0,-1 1 1 0 0,1-1-1 0 0,0 1 0 0 0,0-1 1 0 0,0 0-1 0 0,0 1 1 0 0,-1-1-1 0 0,1 1 0 0 0,0-1 1 0 0,0 1-1 0 0,0-1 0 0 0,0 1 1 0 0,0-1-1 0 0,0 1 0 0 0,0 0 1 0 0,0 13-163 0 0,0-14 168 0 0,0 6 105 0 0,0 1-1 0 0,1-1 1 0 0,0 1-1 0 0,0-1 1 0 0,1 0-1 0 0,0 1 1 0 0,0-1-1 0 0,0 0 1 0 0,1 0-1 0 0,0 0 0 0 0,4 5 1 0 0,-5-7 56 0 0,1 0 1 0 0,0-1-1 0 0,0 1 0 0 0,0-1 1 0 0,0 0-1 0 0,0 0 0 0 0,1 0 0 0 0,-1 0 1 0 0,1-1-1 0 0,0 1 0 0 0,0-1 1 0 0,0 0-1 0 0,0 0 0 0 0,0 0 1 0 0,0-1-1 0 0,8 2 0 0 0,-8-2-28 0 0,-1-1-1 0 0,0 0 0 0 0,1 0 1 0 0,-1 0-1 0 0,1-1 0 0 0,-1 1 1 0 0,0-1-1 0 0,0 0 0 0 0,1 0 1 0 0,-1 0-1 0 0,0 0 0 0 0,0 0 1 0 0,0-1-1 0 0,0 1 0 0 0,0-1 1 0 0,0 0-1 0 0,-1 0 0 0 0,5-4 1 0 0,-2 2 12 0 0,-1-1 1 0 0,1 0-1 0 0,-1 0 1 0 0,1-1-1 0 0,-2 1 1 0 0,1-1-1 0 0,-1 0 1 0 0,4-7-1 0 0,-5 6-151 0 0,0 0 1 0 0,0 0-1 0 0,0-11 0 0 0,1 1-352 0 0,-3 15 283 0 0,1 0 0 0 0,-1 0 0 0 0,0 0 0 0 0,0 0 0 0 0,0 0 0 0 0,-1 0 0 0 0,1 1 0 0 0,0-1 0 0 0,-2-3 0 0 0,-3-9-4577 0 0,4 12 3778 0 0,-3-8-5405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8 11231 0 0,'0'0'514'0'0,"-1"-1"-12"0"0,-1 0-370 0 0,-1-2-64 0 0,-10 1-68 0 0,10 2 100 0 0,1 0-1 0 0,0 1 1 0 0,-1-1-1 0 0,1 1 0 0 0,0 0 1 0 0,-1-1-1 0 0,1 1 1 0 0,0 0-1 0 0,0 1 0 0 0,0-1 1 0 0,0 0-1 0 0,0 1 1 0 0,0-1-1 0 0,0 1 0 0 0,0-1 1 0 0,1 1-1 0 0,-1 0 1 0 0,1 0-1 0 0,-1 0 1 0 0,-2 3-1 0 0,-3 6 742 0 0,1 1 0 0 0,-8 16 1 0 0,13-27-815 0 0,-12 31 1071 0 0,-18 65 1 0 0,1 34-185 0 0,24-101-717 0 0,-8 45 69 0 0,3 0-1 0 0,-1 86 1 0 0,11-134-226 0 0,2 0 1 0 0,0 0-1 0 0,8 36 0 0 0,-6-50-201 0 0,0-1-1 0 0,1 1 0 0 0,0-1 0 0 0,1 0 1 0 0,0 0-1 0 0,1-1 0 0 0,0 1 0 0 0,14 18 1 0 0,-16-25-330 0 0,0-1 0 0 0,0 0 0 0 0,0 0 1 0 0,6 4-1 0 0,12 5-4370 0 0,-2-4-586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53 181 9239 0 0,'0'0'1092'0'0,"9"-7"1002"0"0,-3 1-1747 0 0,0 0 0 0 0,-1 0 1 0 0,1 0-1 0 0,-2-1 1 0 0,1 0-1 0 0,0 0 1 0 0,-1 0-1 0 0,-1 0 0 0 0,1 0 1 0 0,-1-1-1 0 0,0 0 1 0 0,-1 0-1 0 0,0 0 0 0 0,0 0 1 0 0,1-16-1 0 0,-3 22-230 0 0,0 0-1 0 0,0 0 0 0 0,0-1 1 0 0,0 1-1 0 0,-1 0 0 0 0,1-1 1 0 0,-1 1-1 0 0,1 0 0 0 0,-1 0 1 0 0,0-1-1 0 0,0 1 0 0 0,0 0 1 0 0,0 0-1 0 0,0 0 0 0 0,0 0 1 0 0,-1 0-1 0 0,1 0 1 0 0,-3-2-1 0 0,3 4-45 0 0,-1 0 0 0 0,1 0 1 0 0,0-1-1 0 0,-1 1 0 0 0,1 0 0 0 0,0 0 1 0 0,-1 1-1 0 0,1-1 0 0 0,0 0 0 0 0,-1 0 1 0 0,1 1-1 0 0,0-1 0 0 0,0 1 0 0 0,-1-1 1 0 0,1 1-1 0 0,0-1 0 0 0,-2 2 0 0 0,2-1 42 0 0,-4 2-14 0 0,0 0 0 0 0,0 1 0 0 0,1-1 1 0 0,-1 1-1 0 0,1 0 0 0 0,0 0 0 0 0,0 0 1 0 0,1 1-1 0 0,-1 0 0 0 0,1-1 0 0 0,0 1 1 0 0,0 0-1 0 0,1 0 0 0 0,-5 11 0 0 0,2 1 14 0 0,0-1-1 0 0,1 1 1 0 0,-3 29-1 0 0,6-41-130 0 0,1-1 0 0 0,0 1 0 0 0,0-1 0 0 0,1 0-1 0 0,-1 1 1 0 0,1-1 0 0 0,0 1 0 0 0,0-1 0 0 0,1 0 0 0 0,-1 0-1 0 0,1 1 1 0 0,0-1 0 0 0,0 0 0 0 0,0-1 0 0 0,0 1 0 0 0,1 0-1 0 0,0-1 1 0 0,-1 1 0 0 0,1-1 0 0 0,4 4 0 0 0,-6-6-300 0 0,1 0-15 0 0,2 2-99 0 0,0 0-1 0 0,0-1 1 0 0,0 1 0 0 0,0-1-1 0 0,8 3 1 0 0,-9-4-603 0 0,0 0 0 0 0,0-1 0 0 0,0 1 0 0 0,0-1-1 0 0,1 1 1 0 0,4-1 0 0 0,3-1-4453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115 367 10911 0 0,'0'-7'314'0'0,"1"5"-201"0"0,-1-1 0 0 0,0 0 0 0 0,-1 0 0 0 0,1 0 0 0 0,0 1 0 0 0,-1-1 0 0 0,0 0 0 0 0,0-2 0 0 0,0 4 14 0 0,1 0 1 0 0,0 0-1 0 0,0 0 0 0 0,-1 0 0 0 0,1 0 1 0 0,-1 0-1 0 0,1 1 0 0 0,-1-1 1 0 0,1 0-1 0 0,-1 0 0 0 0,1 0 0 0 0,-1 1 1 0 0,0-1-1 0 0,1 0 0 0 0,-1 1 1 0 0,0-1-1 0 0,0 1 0 0 0,1-1 1 0 0,-1 1-1 0 0,0-1 0 0 0,0 1 0 0 0,0-1 1 0 0,0 1-1 0 0,0 0 0 0 0,0-1 1 0 0,0 1-1 0 0,1 0 0 0 0,-1 0 0 0 0,0 0 1 0 0,0 0-1 0 0,0 0 0 0 0,0 0 1 0 0,0 0-1 0 0,0 0 0 0 0,0 0 0 0 0,0 0 1 0 0,0 1-1 0 0,-1 0 0 0 0,-1-1-41 0 0,0 1 0 0 0,0 1 0 0 0,0-1 0 0 0,1 0 0 0 0,-1 1 0 0 0,1-1 0 0 0,-1 1 0 0 0,1 0-1 0 0,0 0 1 0 0,-4 4 0 0 0,-1 3-56 0 0,1 0-1 0 0,1 1 1 0 0,0 0-1 0 0,0 0 1 0 0,1 0 0 0 0,0 0-1 0 0,0 1 1 0 0,2 0-1 0 0,-1-1 1 0 0,1 1-1 0 0,1 0 1 0 0,0 0 0 0 0,0 0-1 0 0,1 1 1 0 0,1-1-1 0 0,0 0 1 0 0,0 0-1 0 0,1 0 1 0 0,0-1 0 0 0,1 1-1 0 0,0 0 1 0 0,6 11-1 0 0,-7-19-17 0 0,0 0-1 0 0,0 1 0 0 0,0-1 1 0 0,0-1-1 0 0,0 1 0 0 0,1 0 1 0 0,-1 0-1 0 0,1-1 1 0 0,0 0-1 0 0,0 1 0 0 0,0-1 1 0 0,0 0-1 0 0,0 0 0 0 0,0-1 1 0 0,1 1-1 0 0,-1-1 0 0 0,0 1 1 0 0,1-1-1 0 0,6 1 1 0 0,-7-2 35 0 0,0 1 1 0 0,0-1 0 0 0,0 0 0 0 0,-1 0 0 0 0,1-1 0 0 0,0 1 0 0 0,0-1 0 0 0,0 1-1 0 0,0-1 1 0 0,0 0 0 0 0,-1 0 0 0 0,1 0 0 0 0,0 0 0 0 0,-1-1 0 0 0,1 1-1 0 0,-1-1 1 0 0,1 1 0 0 0,-1-1 0 0 0,0 0 0 0 0,0 0 0 0 0,0 0 0 0 0,0 0 0 0 0,0 0-1 0 0,0-1 1 0 0,2-3 0 0 0,4-6 203 0 0,-1-1 0 0 0,-1-1 1 0 0,0 1-1 0 0,-1-1 0 0 0,0 0 0 0 0,-1 0 0 0 0,3-25 0 0 0,-4 18-1 0 0,-2 0-1 0 0,0 0 0 0 0,-2 0 1 0 0,-4-35-1 0 0,-8-4-1302 0 0,-2 1 1 0 0,-39-98-1 0 0,52 150 815 0 0,-14-29-2370 0 0,9 25 1204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39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1033 919 0 0,'0'0'6511'0'0,"-19"-4"-86"0"0,33-4-1342 0 0,38-32-4238 0 0,-31 22-565 0 0,-11 8-122 0 0,2 0-1 0 0,-1 1 1 0 0,19-11 0 0 0,57-34 295 0 0,-59 36-342 0 0,47-39 0 0 0,-49 36-43 0 0,-8 4 75 0 0,0 0 0 0 0,19-24 1 0 0,20-21 98 0 0,139-101 472 0 0,-177 148-673 0 0,21-22-1 0 0,14-11 138 0 0,55-43 262 0 0,-68 56-467 0 0,26-26 160 0 0,-59 55-98 0 0,-1 0-1 0 0,1 0 0 0 0,0 0 0 0 0,10-4 0 0 0,-8 5 11 0 0,-1 0-1 0 0,0-1 1 0 0,10-9 0 0 0,1 0 52 0 0,3-3 16 0 0,-14 10-79 0 0,1 0 0 0 0,-1 0-1 0 0,21-12 1 0 0,-14 9-27 0 0,-9 4 39 0 0,-6 6-46 0 0,0-1 1 0 0,0 1 0 0 0,0 0-1 0 0,0-1 1 0 0,0 1 0 0 0,1 0-1 0 0,-1 0 1 0 0,0 0 0 0 0,1 0-1 0 0,2-1 1 0 0,0 0-124 0 0,-3 1-513 0 0,1 3-425 0 0,-1 0-440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8287 0 0,'0'0'756'0'0,"-1"0"-622"0"0,-6 1 384 0 0,1 0 1 0 0,0 0 0 0 0,0 1 0 0 0,0 0-1 0 0,0 0 1 0 0,0 1 0 0 0,0 0 0 0 0,0 0-1 0 0,1 0 1 0 0,-1 1 0 0 0,1-1 0 0 0,-6 7-1 0 0,8-8-484 0 0,-3 4 286 0 0,-1 0 0 0 0,1 0 0 0 0,0 1-1 0 0,0 0 1 0 0,-6 11 0 0 0,-21 41 707 0 0,28-49-816 0 0,3-4-133 0 0,0-1 0 0 0,0 1 0 0 0,1-1-1 0 0,0 1 1 0 0,0-1 0 0 0,0 1 0 0 0,1 0 0 0 0,0-1-1 0 0,0 1 1 0 0,1 0 0 0 0,-1-1 0 0 0,1 1 0 0 0,0-1-1 0 0,1 1 1 0 0,-1-1 0 0 0,1 1 0 0 0,0-1 0 0 0,1 0-1 0 0,-1 0 1 0 0,1 0 0 0 0,0 0 0 0 0,4 5 0 0 0,-7-10-73 0 0,1 0 0 0 0,-1 1 1 0 0,1-1-1 0 0,-1 0 0 0 0,0 1 1 0 0,1-1-1 0 0,-1 0 0 0 0,1 0 1 0 0,-1 0-1 0 0,1 0 1 0 0,-1 1-1 0 0,1-1 0 0 0,-1 0 1 0 0,1 0-1 0 0,0 0 0 0 0,-1 0 1 0 0,1 0-1 0 0,-1 0 0 0 0,2-1 1 0 0,-1 1 7 0 0,0 0-12 0 0,1 1 1 0 0,-1-1 0 0 0,0 0-1 0 0,0 0 1 0 0,0 0 0 0 0,0 0 0 0 0,1 0-1 0 0,-1 0 1 0 0,0 0 0 0 0,0-1 0 0 0,0 1-1 0 0,1 0 1 0 0,-1-1 0 0 0,0 1-1 0 0,0 0 1 0 0,0-1 0 0 0,0 0 0 0 0,0 1-1 0 0,0-1 1 0 0,0 0 0 0 0,0 1 0 0 0,0-1-1 0 0,0 0 1 0 0,1-2 0 0 0,1 0 19 0 0,2-1-64 0 0,-1 0 1 0 0,0 0-1 0 0,0 0 1 0 0,0 0-1 0 0,-1 0 1 0 0,1-1-1 0 0,-1 0 1 0 0,0 0-1 0 0,-1 0 1 0 0,4-6 0 0 0,-4 3-115 0 0,0 1 1 0 0,-1-1-1 0 0,0 1 0 0 0,0-1 1 0 0,-1-9-1 0 0,1-1-247 0 0,-2-36-1825 0 0,1 52 1607 0 0,0 1 401 0 0,0 0 1 0 0,0 0-1 0 0,0 0 0 0 0,0 0 0 0 0,0 0 0 0 0,0-1 1 0 0,0 1-1 0 0,1 0 0 0 0,-1 0 0 0 0,0 0 0 0 0,1 0 0 0 0,0-1 1 0 0,3 4 360 0 0,1 1 1 0 0,-1 1-1 0 0,0-1 1 0 0,0 1-1 0 0,0 0 0 0 0,0 0 1 0 0,-1 0-1 0 0,1 0 1 0 0,-1 1-1 0 0,0-1 1 0 0,0 1-1 0 0,-1 0 1 0 0,4 9-1 0 0,6 13 852 0 0,19 49 1598 0 0,-28-65-2203 0 0,-1 0-1 0 0,0-1 0 0 0,0 1 1 0 0,-1 0-1 0 0,0 18 0 0 0,-1-20-99 0 0,0-1 0 0 0,-1 1 0 0 0,-1 0 0 0 0,1-1 0 0 0,-1 1 1 0 0,-1-1-1 0 0,0 0 0 0 0,0 0 0 0 0,-5 9 0 0 0,3-6-26 0 0,2-5-96 0 0,0 0-1 0 0,0-1 1 0 0,0 1-1 0 0,-1-1 1 0 0,0 1 0 0 0,-7 6-1 0 0,3-4-196 0 0,-1 1 0 0 0,0-2 0 0 0,-1 1 0 0 0,1-1 0 0 0,-2-1 0 0 0,1 0 0 0 0,-1 0 0 0 0,1-1 0 0 0,-16 5 0 0 0,24-10-204 0 0,0 0 1 0 0,0 0-1 0 0,1 0 0 0 0,-1 0 1 0 0,0-1-1 0 0,0 1 0 0 0,1 0 1 0 0,-1-1-1 0 0,0 1 0 0 0,1-1 1 0 0,-1 0-1 0 0,1 0 0 0 0,-1 0 1 0 0,1 0-1 0 0,-1 0 0 0 0,-1-1 1 0 0,-6-7-1519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85 160 7367 0 0,'2'1'568'0'0,"2"-1"-348"0"0,-1 1-1 0 0,0-1 0 0 0,1 0 0 0 0,-1 0 0 0 0,0 0 0 0 0,1 0 0 0 0,-1-1 0 0 0,0 1 1 0 0,1-1-1 0 0,-1 0 0 0 0,0 0 0 0 0,0 0 0 0 0,0 0 0 0 0,0 0 0 0 0,6-4 0 0 0,-4 1 477 0 0,0 0 0 0 0,0 0-1 0 0,0-1 1 0 0,0 1-1 0 0,-1-1 1 0 0,0 0-1 0 0,6-9 1 0 0,-7 9-335 0 0,1 0 0 0 0,-1-1 0 0 0,0 1 0 0 0,0-1 0 0 0,-1 0 0 0 0,4-12 0 0 0,-5 16-298 0 0,-1 0 1 0 0,0 0 0 0 0,1-1-1 0 0,-1 1 1 0 0,0 0 0 0 0,0 0-1 0 0,0-1 1 0 0,-1 1 0 0 0,1 0-1 0 0,0 0 1 0 0,-1 0 0 0 0,0-1-1 0 0,1 1 1 0 0,-1 0 0 0 0,0 0-1 0 0,0 0 1 0 0,0 0 0 0 0,0 0-1 0 0,-2-2 1 0 0,1 3 5 0 0,0 0 0 0 0,0 0 0 0 0,0 0 1 0 0,-1 0-1 0 0,1 0 0 0 0,0 1 0 0 0,0-1 0 0 0,0 1 0 0 0,-1-1 1 0 0,1 1-1 0 0,0 0 0 0 0,0 0 0 0 0,-1 0 0 0 0,1 0 0 0 0,-3 1 1 0 0,-2 0 40 0 0,1 0 1 0 0,0 1-1 0 0,-1 0 1 0 0,1 0 0 0 0,0 1-1 0 0,0-1 1 0 0,0 1 0 0 0,1 1-1 0 0,-1-1 1 0 0,1 1 0 0 0,0 0-1 0 0,-1 0 1 0 0,-4 6 0 0 0,-1 1 116 0 0,1 0 1 0 0,1 1-1 0 0,0 0 1 0 0,-12 22-1 0 0,18-29-188 0 0,0 0 0 0 0,1 0 0 0 0,0 1-1 0 0,0-1 1 0 0,1 1 0 0 0,-1 0 0 0 0,1-1 0 0 0,0 1-1 0 0,1 0 1 0 0,-1 0 0 0 0,1-1 0 0 0,0 1 0 0 0,1 0-1 0 0,-1 0 1 0 0,1 0 0 0 0,2 7 0 0 0,-1-9-85 0 0,-1 0 1 0 0,1 0 0 0 0,0 0-1 0 0,0 0 1 0 0,0 0-1 0 0,1 0 1 0 0,-1-1 0 0 0,1 1-1 0 0,0-1 1 0 0,0 1 0 0 0,0-1-1 0 0,1 0 1 0 0,-1-1 0 0 0,1 1-1 0 0,-1 0 1 0 0,1-1-1 0 0,0 0 1 0 0,0 0 0 0 0,0 0-1 0 0,0-1 1 0 0,0 1 0 0 0,6 0-1 0 0,-6 0-160 0 0,60 11-2558 0 0,-56-12 940 0 0,1-1 1 0 0,-1 0 0 0 0,11-1-1 0 0,4-3-4224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29 5983 0 0,'-2'-2'464'0'0,"-4"-3"-218"0"0,-19-11 123 0 0,24 15 89 0 0,-1 0-1 0 0,0 0 0 0 0,1 1 0 0 0,-1-1 0 0 0,0 1 0 0 0,1-1 0 0 0,-1 1 1 0 0,-3 0-1 0 0,4 0 652 0 0,0 9-363 0 0,1-8-694 0 0,0 1 1 0 0,0-1-1 0 0,0 1 1 0 0,0-1-1 0 0,0 1 1 0 0,0-1-1 0 0,0 1 1 0 0,0-1-1 0 0,1 0 1 0 0,-1 1-1 0 0,1-1 1 0 0,-1 1-1 0 0,1-1 1 0 0,-1 0-1 0 0,1 1 1 0 0,0-1-1 0 0,0 0 1 0 0,0 0-1 0 0,1 2 1 0 0,9 9 350 0 0,2 0 1 0 0,-1-1-1 0 0,18 11 0 0 0,14 14 1021 0 0,-35-28-883 0 0,0-1-1 0 0,-1 1 0 0 0,-1 1 0 0 0,1-1 1 0 0,-1 2-1 0 0,-1-1 0 0 0,0 1 1 0 0,6 10-1 0 0,-12-18 141 0 0,0 2-451 0 0,0 0-1 0 0,-1 0 0 0 0,0 0 1 0 0,0 0-1 0 0,0 0 1 0 0,0 0-1 0 0,0 0 1 0 0,-1 0-1 0 0,0-1 1 0 0,0 1-1 0 0,0-1 0 0 0,0 1 1 0 0,0-1-1 0 0,-1 0 1 0 0,-2 3-1 0 0,-3 2-43 0 0,0-1-1 0 0,0 0 1 0 0,-1 0-1 0 0,-14 8 1 0 0,13-10-126 0 0,0 0 1 0 0,-17 6-1 0 0,-2 0-387 0 0,3-3-1932 0 0,16-5-3625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 4607 0 0,'0'0'208'0'0,"-9"-2"32"0"0,1 1 838 0 0,1 1 0 0 0,-1-1 0 0 0,0 1 0 0 0,0 0 0 0 0,1 1 0 0 0,-1 0 0 0 0,0 0 0 0 0,1 1-1 0 0,-1 0 1 0 0,1 0 0 0 0,0 1 0 0 0,-12 5 0 0 0,14-5-984 0 0,0 0-1 0 0,0 1 1 0 0,0-1-1 0 0,1 1 1 0 0,-1 0 0 0 0,-4 6-1 0 0,8-9-113 0 0,0 0 1 0 0,0 0-1 0 0,0 0 0 0 0,0 0 0 0 0,1 0 0 0 0,-1 0 1 0 0,0 0-1 0 0,0 0 0 0 0,1 0 0 0 0,-1 0 0 0 0,1 0 1 0 0,-1 1-1 0 0,1-1 0 0 0,0 0 0 0 0,-1 0 0 0 0,1 1 1 0 0,0-1-1 0 0,0 0 0 0 0,0 1 0 0 0,0-1 1 0 0,0 0-1 0 0,0 0 0 0 0,0 1 0 0 0,0-1 0 0 0,0 0 1 0 0,1 1-1 0 0,-1-1 0 0 0,1 2 0 0 0,1 2-300 0 0,1 4-294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8:5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9215 0 0,'0'0'2966'0'0,"4"3"-1874"0"0,-1-2-932 0 0,-2-1-103 0 0,0 1 0 0 0,0-1-1 0 0,0 1 1 0 0,0-1 0 0 0,0 1-1 0 0,0-1 1 0 0,0 1 0 0 0,0 0 0 0 0,0-1-1 0 0,0 1 1 0 0,0 0 0 0 0,-1 0-1 0 0,1 0 1 0 0,0-1 0 0 0,0 1-1 0 0,-1 0 1 0 0,1 0 0 0 0,-1 0-1 0 0,1 0 1 0 0,-1 0 0 0 0,1 0-1 0 0,-1 0 1 0 0,0 0 0 0 0,0 1-1 0 0,1-1 1 0 0,-1 0 0 0 0,0 0 0 0 0,0 0-1 0 0,0 0 1 0 0,0 0 0 0 0,0 2-1 0 0,2 141 3715 0 0,1-84-2939 0 0,29 205 1525 0 0,-29-246-2277 0 0,22 149 416 0 0,-22-150-459 0 0,10 31-1 0 0,2 9-26 0 0,-5-14 59 0 0,8 23-260 0 0,-15-38-79 0 0,-3-26 51 0 0,-2-5-518 0 0,-52-46-766 0 0,36 30 1057 0 0,-27-20 0 0 0,-1 4 13 0 0,-48-31-514 0 0,-10-4 915 0 0,92 59 132 0 0,0 0 0 0 0,1-1 0 0 0,0-1 0 0 0,1 0-1 0 0,0 0 1 0 0,0-1 0 0 0,-7-15 0 0 0,15 25 20 0 0,0 1 1 0 0,1-1-1 0 0,-1 0 1 0 0,1 1-1 0 0,0-1 0 0 0,0 0 1 0 0,0 0-1 0 0,1 0 1 0 0,-1 0-1 0 0,0 0 0 0 0,1 0 1 0 0,0-4-1 0 0,0 7-80 0 0,0-1 0 0 0,1 1 0 0 0,-1-1 0 0 0,0 1-1 0 0,1-1 1 0 0,-1 1 0 0 0,1 0 0 0 0,-1-1 0 0 0,1 1 0 0 0,-1 0 0 0 0,1-1-1 0 0,-1 1 1 0 0,1 0 0 0 0,-1-1 0 0 0,1 1 0 0 0,-1 0 0 0 0,1 0-1 0 0,0 0 1 0 0,-1-1 0 0 0,2 1 0 0 0,-1 0 79 0 0,5-2 111 0 0,-1 0 1 0 0,1 1-1 0 0,0-1 0 0 0,0 1 0 0 0,0 1 1 0 0,0-1-1 0 0,11 2 0 0 0,3 0 187 0 0,20 6-1 0 0,9 0 245 0 0,46-3 435 0 0,176-18 0 0 0,-211 9-944 0 0,-39 3-87 0 0,156-19-226 0 0,-19-5-2575 0 0,-109 20 1272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 6447 0 0,'0'0'2107'0'0,"-2"-1"-518"0"0,2 0-1523 0 0,0 1 0 0 0,0 0 0 0 0,0 0 0 0 0,0 0 0 0 0,-1 0 0 0 0,1 0 0 0 0,0-1 0 0 0,0 1 0 0 0,0 0 0 0 0,-1 0-1 0 0,1 0 1 0 0,0 0 0 0 0,0 0 0 0 0,0 0 0 0 0,-1 0 0 0 0,1 0 0 0 0,0 0 0 0 0,0 0 0 0 0,-1 0 0 0 0,1 0 0 0 0,0 0 0 0 0,0 0 0 0 0,-1 0-1 0 0,1 0 1 0 0,0 0 0 0 0,0 0 0 0 0,0 0 0 0 0,-1 0 0 0 0,1 0 0 0 0,0 0 0 0 0,0 0 0 0 0,0 0 0 0 0,-1 1 0 0 0,1-1 0 0 0,0 0 0 0 0,0 0-1 0 0,0 0 1 0 0,-1 0 0 0 0,1 0 0 0 0,0 1 0 0 0,0-1 0 0 0,0 0 0 0 0,0 0 0 0 0,0 0 0 0 0,0 1 0 0 0,-1-1 0 0 0,1 0 0 0 0,0 0 0 0 0,0 1 0 0 0,2 15 2941 0 0,-1-7-3037 0 0,4 23 1472 0 0,11 33 0 0 0,2 7-313 0 0,-3-4-679 0 0,-7-35-286 0 0,7 63-1 0 0,-16-83-181 0 0,1-12-80 0 0,-1-2 38 0 0,-1 1 1 0 0,1 0-1 0 0,-1-1 0 0 0,1 0 1 0 0,-1 1-1 0 0,1-1 0 0 0,-1 0 1 0 0,1 0-1 0 0,0 1 0 0 0,-1-1 1 0 0,1 0-1 0 0,0 0 0 0 0,0-1 1 0 0,-1 0-1 0 0,-18-21-447 0 0,15 17 411 0 0,-24-30 302 0 0,-44-69 0 0 0,73 105-161 0 0,0-1 1 0 0,0 1 0 0 0,0 0 0 0 0,0-1-1 0 0,1 1 1 0 0,-1 0 0 0 0,0 0 0 0 0,0-1-1 0 0,0 1 1 0 0,0 0 0 0 0,0 0 0 0 0,0-1-1 0 0,0 1 1 0 0,1 0 0 0 0,-1 0 0 0 0,0-1-1 0 0,0 1 1 0 0,0 0 0 0 0,0 0 0 0 0,1 0-1 0 0,-1 0 1 0 0,0-1 0 0 0,0 1 0 0 0,1 0-1 0 0,-1 0 1 0 0,0 0 0 0 0,0 0 0 0 0,1 0 0 0 0,-1-1-1 0 0,0 1 1 0 0,0 0 0 0 0,1 0 0 0 0,-1 0-1 0 0,0 0 1 0 0,0 0 0 0 0,1 0 0 0 0,-1 0-1 0 0,0 0 1 0 0,1 0 0 0 0,-1 0 0 0 0,0 0-1 0 0,1 1 1 0 0,20-3 293 0 0,-13 2 13 0 0,43-6 444 0 0,50-5-59 0 0,-33 8-5434 0 0,-53 3-2499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119 280 12319 0 0,'-4'-1'177'0'0,"0"0"-1"0"0,0 1 1 0 0,0-1-1 0 0,0 1 1 0 0,0 0-1 0 0,0 0 1 0 0,0 0-1 0 0,0 0 1 0 0,0 1-1 0 0,0-1 0 0 0,0 1 1 0 0,0 0-1 0 0,0 0 1 0 0,0 1-1 0 0,1-1 1 0 0,-1 1-1 0 0,1 0 1 0 0,-1 0-1 0 0,1 0 1 0 0,-1 0-1 0 0,1 1 1 0 0,0-1-1 0 0,0 1 1 0 0,0 0-1 0 0,1 0 1 0 0,-1 0-1 0 0,1 0 0 0 0,-1 0 1 0 0,1 1-1 0 0,-2 4 1 0 0,2-2-154 0 0,0 0 0 0 0,0 0 0 0 0,1 0 0 0 0,0 0 0 0 0,0 0 0 0 0,1 1 0 0 0,-1-1 0 0 0,1 0 1 0 0,1 0-1 0 0,-1 1 0 0 0,1-1 0 0 0,0 0 0 0 0,1 0 0 0 0,-1 0 0 0 0,1 0 0 0 0,5 9 0 0 0,-5-10 16 0 0,0 0 0 0 0,1-1 0 0 0,0 1 0 0 0,0-1-1 0 0,0 0 1 0 0,0 0 0 0 0,1 0 0 0 0,-1-1 0 0 0,6 5 0 0 0,-6-6 30 0 0,0 0 0 0 0,0 0 0 0 0,0-1 0 0 0,0 1 1 0 0,0-1-1 0 0,0 1 0 0 0,0-1 0 0 0,0 0 0 0 0,1-1 1 0 0,-1 1-1 0 0,0 0 0 0 0,1-1 0 0 0,-1 0 0 0 0,6 0 1 0 0,-5 0 8 0 0,-1-1 0 0 0,1 1 1 0 0,-1-1-1 0 0,0 0 0 0 0,1 0 1 0 0,-1 0-1 0 0,0-1 1 0 0,0 1-1 0 0,0-1 0 0 0,0 1 1 0 0,0-1-1 0 0,0 0 1 0 0,3-3-1 0 0,-1 1 6 0 0,-1-1 0 0 0,0 1 0 0 0,-1-1 0 0 0,1 0 0 0 0,-1 0 0 0 0,0 0 0 0 0,3-6 0 0 0,0-4 9 0 0,0-1-1 0 0,-1 1 0 0 0,-1-1 0 0 0,4-27 0 0 0,-6 27-96 0 0,-2-1 0 0 0,1 0 0 0 0,-2 1 0 0 0,0-1 0 0 0,-1 1 0 0 0,-1-1 1 0 0,-1 1-1 0 0,-5-17 0 0 0,-6-11-591 0 0,-33-66 1 0 0,47 108 572 0 0,1 1 0 0 0,-1 0 0 0 0,0 0 0 0 0,1 0 0 0 0,-1-1 0 0 0,0 1 0 0 0,0 0 0 0 0,0 0 0 0 0,0 0 0 0 0,0 0 0 0 0,0 0 0 0 0,-1-1 0 0 0,-4 3 28 0 0,2 9 113 0 0,2-2-25 0 0,1 1 0 0 0,1-1 0 0 0,0 1 0 0 0,0-1 0 0 0,0 0 0 0 0,1 1 0 0 0,2 8 0 0 0,17 58 543 0 0,-20-75-633 0 0,9 26 165 0 0,1-1 0 0 0,24 42-1 0 0,34 42-146 0 0,-41-74-1274 0 0,-8-14-5809 0 0,-11-13 982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 10135 0 0,'0'0'464'0'0,"-10"-15"168"0"0,9 14-556 0 0,-1 0 0 0 0,1-1 0 0 0,0 1 0 0 0,-1 0-1 0 0,1 0 1 0 0,-1 0 0 0 0,1 1 0 0 0,-1-1 0 0 0,1 0 0 0 0,-1 0-1 0 0,1 1 1 0 0,-1-1 0 0 0,0 1 0 0 0,1 0 0 0 0,-1-1 0 0 0,0 1-1 0 0,0 0 1 0 0,-3 0 0 0 0,3 0 189 0 0,0 1-1 0 0,-1-1 1 0 0,1 1 0 0 0,-1 0-1 0 0,1 0 1 0 0,0 0 0 0 0,-1 0-1 0 0,1 0 1 0 0,0 1 0 0 0,0-1-1 0 0,-3 3 1 0 0,0 1 203 0 0,0-1-1 0 0,1 1 1 0 0,0 0 0 0 0,0 0-1 0 0,0 0 1 0 0,1 1 0 0 0,0-1-1 0 0,0 1 1 0 0,-3 7 0 0 0,4-5-408 0 0,0 0 1 0 0,0 0 0 0 0,1 0-1 0 0,0 0 1 0 0,0 0 0 0 0,1 0-1 0 0,0 1 1 0 0,1-1 0 0 0,0 0-1 0 0,2 12 1 0 0,-2-17-40 0 0,0 1 1 0 0,1 0-1 0 0,-1 0 0 0 0,1-1 1 0 0,-1 1-1 0 0,1-1 1 0 0,0 0-1 0 0,0 1 0 0 0,1-1 1 0 0,3 4-1 0 0,-3-5 10 0 0,-1 0 0 0 0,0 0 0 0 0,0 0 0 0 0,1-1 0 0 0,-1 0 0 0 0,1 1-1 0 0,-1-1 1 0 0,1 0 0 0 0,0 0 0 0 0,-1 0 0 0 0,1-1 0 0 0,0 1 0 0 0,0-1 0 0 0,0 1 0 0 0,0-1 0 0 0,2 0-1 0 0,-2 0-29 0 0,-1 0 0 0 0,0 0 0 0 0,0-1 0 0 0,1 1 0 0 0,-1-1 0 0 0,0 1 0 0 0,0-1 0 0 0,0 0 0 0 0,0 0 0 0 0,0 0 0 0 0,0 0 0 0 0,0 0 0 0 0,0 0 0 0 0,0 0 0 0 0,0-1-1 0 0,1-1 1 0 0,0 0-10 0 0,0-1-1 0 0,0 1 0 0 0,-1 0 0 0 0,1-1 0 0 0,-1 0 0 0 0,0 0 0 0 0,0 0 1 0 0,1-4-1 0 0,0-1-35 0 0,0 0 0 0 0,-1-1 0 0 0,0 1-1 0 0,-1-1 1 0 0,0 1 0 0 0,-1-1 0 0 0,0-9 0 0 0,1-5-39 0 0,0 18 75 0 0,-1 0-1 0 0,0-1 1 0 0,0 1-1 0 0,-1 0 0 0 0,-1-7 1 0 0,2 13 189 0 0,0 15 77 0 0,1 2-238 0 0,1 0 0 0 0,1 0 0 0 0,0-1 0 0 0,1 1 0 0 0,1-1 0 0 0,1 0 0 0 0,8 20 0 0 0,-12-34-203 0 0,-1 1-1 0 0,1-1 1 0 0,0 0-1 0 0,-1 0 1 0 0,1 0-1 0 0,0 0 1 0 0,3 3-1 0 0,10 4-6833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1839 0 0,'-30'1'827'0'0,"25"-2"453"0"0,0 1 0 0 0,0 0 0 0 0,1 0 0 0 0,-1 1 0 0 0,-5 0 0 0 0,-3 2 2070 0 0,7-3-2830 0 0,0 1 1 0 0,1 1-1 0 0,-1-1 1 0 0,1 1 0 0 0,-8 3-1 0 0,12-5-515 0 0,1 0 0 0 0,-1 1 0 0 0,1-1 0 0 0,-1 1 0 0 0,0-1 0 0 0,1 1 0 0 0,-1-1 0 0 0,1 1 0 0 0,-1-1 0 0 0,1 1 0 0 0,0-1-1 0 0,-1 1 1 0 0,1-1 0 0 0,-1 1 0 0 0,1 0 0 0 0,0-1 0 0 0,0 1 0 0 0,-1 0 0 0 0,1 1 0 0 0,0-1-6 0 0,0 0 0 0 0,0 0 0 0 0,0 0 0 0 0,1 0 0 0 0,-1 1 0 0 0,0-1 0 0 0,1 0 0 0 0,-1 0 0 0 0,0 0 0 0 0,1 0 1 0 0,-1 0-1 0 0,1 0 0 0 0,0 0 0 0 0,-1 0 0 0 0,1 0 0 0 0,1 1 0 0 0,6 5-141 0 0,0 0-1 0 0,0 0 1 0 0,1-1 0 0 0,-1 0 0 0 0,14 6-1 0 0,7 6-10 0 0,-20-12 114 0 0,7 4 503 0 0,16 14-1 0 0,-29-21-89 0 0,1 1-1 0 0,-1-1 1 0 0,1 1 0 0 0,-1-1-1 0 0,0 1 1 0 0,-1 0-1 0 0,1 0 1 0 0,-1 0 0 0 0,4 8-1 0 0,-6-10-321 0 0,1-1-1 0 0,-1 1 1 0 0,1 0-1 0 0,-1-1 1 0 0,0 1-1 0 0,0 0 1 0 0,0-1-1 0 0,0 1 1 0 0,0 0-1 0 0,0 0 1 0 0,0-1-1 0 0,-1 1 0 0 0,1 0 1 0 0,0-1-1 0 0,-1 1 1 0 0,0 0-1 0 0,-1 2 1 0 0,0-1 127 0 0,1 0-1 0 0,-2 0 1 0 0,1-1-1 0 0,0 1 1 0 0,0-1-1 0 0,-1 0 1 0 0,1 1 0 0 0,-6 2-1 0 0,1-1 97 0 0,1 0 1 0 0,-1-1-1 0 0,0 1 0 0 0,0-2 0 0 0,-1 1 1 0 0,1-1-1 0 0,-11 2 0 0 0,17-4-310 0 0,-1 1-805 0 0,0-1 0 0 0,0 1-1 0 0,0-1 1 0 0,0 0 0 0 0,0 0-1 0 0,0 0 1 0 0,0-1 0 0 0,-1 1-1 0 0,1 0 1 0 0,-3-2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11599 0 0,'-1'12'1243'0'0,"4"26"711"0"0,1-1 1 0 0,2 0-1 0 0,18 60 0 0 0,-12-46-864 0 0,29 131 2715 0 0,-41-181-3688 0 0,5-44-166 0 0,-2 17-163 0 0,0-18-394 0 0,5-39-1122 0 0,-7 76 1413 0 0,0-1 1 0 0,1 1 0 0 0,1 0 0 0 0,-1 0-1 0 0,1 0 1 0 0,0 0 0 0 0,0 0-1 0 0,8-9 1 0 0,-11 15 302 0 0,0 1-1 0 0,0-1 1 0 0,1 1-1 0 0,-1-1 1 0 0,0 1 0 0 0,1 0-1 0 0,-1-1 1 0 0,1 1-1 0 0,-1-1 1 0 0,0 1-1 0 0,1 0 1 0 0,-1 0 0 0 0,1-1-1 0 0,-1 1 1 0 0,1 0-1 0 0,-1 0 1 0 0,1-1 0 0 0,-1 1-1 0 0,1 0 1 0 0,-1 0-1 0 0,1 0 1 0 0,-1 0-1 0 0,1 0 1 0 0,-1 0 0 0 0,1 0-1 0 0,-1 0 1 0 0,1 0-1 0 0,-1 0 1 0 0,1 0-1 0 0,0 0 1 0 0,-1 0 0 0 0,1 0-1 0 0,-1 1 1 0 0,1-1-1 0 0,1 1 17 0 0,-1 0-1 0 0,0 0 0 0 0,1 0 0 0 0,-1 0 1 0 0,0 1-1 0 0,0-1 0 0 0,0 0 1 0 0,0 1-1 0 0,0-1 0 0 0,1 3 1 0 0,4 8 273 0 0,-1 0 1 0 0,6 22-1 0 0,2 4 225 0 0,-7-22-317 0 0,1 0 0 0 0,1-1-1 0 0,0 0 1 0 0,1 0-1 0 0,18 22 1 0 0,-23-33-174 0 0,0-1 0 0 0,0 1 0 0 0,1-1 0 0 0,-1 1 0 0 0,1-1 0 0 0,0-1 0 0 0,0 1 0 0 0,0-1 0 0 0,0 1 0 0 0,0-2 1 0 0,1 1-1 0 0,-1 0 0 0 0,0-1 0 0 0,1 0 0 0 0,-1 0 0 0 0,1-1 0 0 0,0 0 0 0 0,-1 0 0 0 0,1 0 0 0 0,-1 0 0 0 0,12-3 0 0 0,17-4-5019 0 0,-26 5-1511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49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1 723 919 0 0,'0'0'10176'0'0,"1"2"-9696"0"0,0-1-304 0 0,0 0-1 0 0,-1 0 1 0 0,1 0-1 0 0,0 0 0 0 0,0 0 1 0 0,0-1-1 0 0,0 1 1 0 0,0 0-1 0 0,0 0 1 0 0,0-1-1 0 0,0 1 0 0 0,0-1 1 0 0,1 1-1 0 0,-1-1 1 0 0,0 1-1 0 0,0-1 1 0 0,0 0-1 0 0,1 0 0 0 0,-1 1 1 0 0,0-1-1 0 0,2 0 1 0 0,1-1 52 0 0,-1 0-1 0 0,1 1 1 0 0,0-2 0 0 0,0 1 0 0 0,6-3 0 0 0,-6 2-63 0 0,7-2 100 0 0,0-2 0 0 0,-1 0 0 0 0,0 0 0 0 0,0-1 0 0 0,0 0 0 0 0,-1-1-1 0 0,0 0 1 0 0,15-18 0 0 0,66-58 487 0 0,-85 79-722 0 0,1 1-1 0 0,0 0 0 0 0,0 0 1 0 0,0 0-1 0 0,7-2 0 0 0,11-8 67 0 0,-16 10-36 0 0,-1-1 0 0 0,-1 0-1 0 0,1 0 1 0 0,10-11 0 0 0,-11 10-15 0 0,0 1 1 0 0,1-1-1 0 0,0 1 1 0 0,9-5-1 0 0,-2 2 53 0 0,1-1 7 0 0,-11 7-61 0 0,-1 0 0 0 0,1-1-1 0 0,0 1 1 0 0,-1 0 0 0 0,6-6 0 0 0,2-3 106 0 0,0 1-1 0 0,18-11 1 0 0,12-12 185 0 0,5-4-6 0 0,-12 11-146 0 0,-8 4 27 0 0,-16 12 18 0 0,1 1 0 0 0,23-16-1 0 0,40-24 315 0 0,-67 45-475 0 0,0-1 0 0 0,-1 0-1 0 0,0-1 1 0 0,9-9 0 0 0,-10 9-8 0 0,1 0 0 0 0,0 0 0 0 0,0 1 0 0 0,10-7 0 0 0,-9 7 0 0 0,1 0-1 0 0,-1-1 1 0 0,0 0 0 0 0,0-1-1 0 0,8-10 1 0 0,13-13 53 0 0,-6 15-48 0 0,-15 9-105 0 0,-6 5-167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90 101 5527 0 0,'0'0'423'0'0,"1"0"-278"0"0,30-18 9635 0 0,-19 10-8392 0 0,-9 5-1234 0 0,0 1-1 0 0,0 0 0 0 0,0 0 1 0 0,0-1-1 0 0,0 0 0 0 0,-1 0 1 0 0,1 0-1 0 0,-1 0 0 0 0,1 0 1 0 0,-1 0-1 0 0,0 0 0 0 0,-1-1 1 0 0,1 1-1 0 0,0-1 0 0 0,1-5 1 0 0,-3 9-152 0 0,0-1 1 0 0,0 1 0 0 0,0-1 0 0 0,0 1 0 0 0,0-1 0 0 0,0 0 0 0 0,0 1 0 0 0,0-1 0 0 0,0 1 0 0 0,0-1 0 0 0,0 1-1 0 0,0-1 1 0 0,0 0 0 0 0,0 1 0 0 0,0-1 0 0 0,-1 1 0 0 0,1-1 0 0 0,0 1 0 0 0,0-1 0 0 0,-1 1 0 0 0,1-1 0 0 0,0 1-1 0 0,-1 0 1 0 0,1-1 0 0 0,0 1 0 0 0,-1-1 0 0 0,1 1 0 0 0,-1 0 0 0 0,1-1 0 0 0,-1 1 0 0 0,1 0 0 0 0,-1-1 0 0 0,1 1-1 0 0,-1 0 1 0 0,1 0 0 0 0,-1-1 0 0 0,-22-3 98 0 0,18 4-91 0 0,-3-1 24 0 0,1 2 1 0 0,-1-1-1 0 0,1 1 0 0 0,0 0 0 0 0,0 1 1 0 0,-1-1-1 0 0,1 1 0 0 0,-11 6 0 0 0,14-7 100 0 0,0 1 0 0 0,0 1-1 0 0,1-1 1 0 0,-1 0 0 0 0,1 1 0 0 0,-1 0 0 0 0,1 0-1 0 0,0 0 1 0 0,0 0 0 0 0,0 0 0 0 0,1 0-1 0 0,-1 1 1 0 0,1-1 0 0 0,0 1 0 0 0,0 0-1 0 0,0 0 1 0 0,0 0 0 0 0,1 0 0 0 0,0 0-1 0 0,-1 0 1 0 0,2 0 0 0 0,-1 1 0 0 0,0-1 0 0 0,1 0-1 0 0,0 0 1 0 0,0 1 0 0 0,0 3 0 0 0,0-2-21 0 0,0-1 1 0 0,1 1 0 0 0,0-1-1 0 0,0 1 1 0 0,0-1-1 0 0,1 0 1 0 0,-1 1 0 0 0,1-1-1 0 0,1 0 1 0 0,-1 0 0 0 0,1-1-1 0 0,-1 1 1 0 0,1 0 0 0 0,1-1-1 0 0,-1 1 1 0 0,1-1 0 0 0,-1 0-1 0 0,1 0 1 0 0,0-1-1 0 0,8 6 1 0 0,-6-6-82 0 0,0 0 1 0 0,0-1-1 0 0,0 0 0 0 0,0 0 1 0 0,0-1-1 0 0,1 0 0 0 0,-1 0 1 0 0,0 0-1 0 0,1-1 0 0 0,-1 1 1 0 0,1-2-1 0 0,-1 1 0 0 0,0-1 1 0 0,9-2-1 0 0,-5 1-656 0 0,-1 0 0 0 0,1-2 0 0 0,12-5 0 0 0,-13 5-1523 0 0,0-1 0 0 0,0 0-1 0 0,8-7 1 0 0,-10 6-3773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58 9671 0 0,'1'-3'336'0'0,"0"1"0"0"0,-1-1-1 0 0,1 1 1 0 0,-1-1-1 0 0,1 0 1 0 0,-1 1 0 0 0,0-1-1 0 0,0 0 1 0 0,0 1 0 0 0,-1-4-1 0 0,1 5-121 0 0,0 0-1 0 0,-1 0 1 0 0,1 0 0 0 0,-1 0-1 0 0,1 0 1 0 0,-1 0-1 0 0,1 0 1 0 0,-1 0 0 0 0,0 0-1 0 0,1 0 1 0 0,-1 0-1 0 0,0 0 1 0 0,0 0-1 0 0,0 1 1 0 0,0-1 0 0 0,0 0-1 0 0,0 1 1 0 0,0-1-1 0 0,0 0 1 0 0,0 1 0 0 0,0 0-1 0 0,0-1 1 0 0,0 1-1 0 0,0-1 1 0 0,-2 1 0 0 0,-4-2 311 0 0,0 1 1 0 0,-1 0-1 0 0,1 0 1 0 0,-14 1-1 0 0,19 0-496 0 0,-1 0 0 0 0,1 0-1 0 0,-1 1 1 0 0,1 0 0 0 0,-1-1 0 0 0,1 1-1 0 0,-1 0 1 0 0,1 0 0 0 0,0 0 0 0 0,-1 1-1 0 0,1-1 1 0 0,0 0 0 0 0,0 1 0 0 0,0 0-1 0 0,0-1 1 0 0,0 1 0 0 0,0 0 0 0 0,1 0-1 0 0,-4 4 1 0 0,5-5-29 0 0,-1 0 0 0 0,1 0 0 0 0,0-1 0 0 0,-1 1 0 0 0,1 0 0 0 0,0 0 0 0 0,0 0 0 0 0,0 0 0 0 0,0 0 0 0 0,0 0 0 0 0,0 0 0 0 0,0 0 0 0 0,0 0 0 0 0,0-1 0 0 0,0 1 0 0 0,0 0 0 0 0,0 0 0 0 0,1 0 0 0 0,-1 0 0 0 0,0 0 0 0 0,1 0 0 0 0,0 1 0 0 0,10 12 0 0 0,-11-13 0 0 0,12 11 40 0 0,0 0 0 0 0,0-1 0 0 0,1 0 0 0 0,26 16 0 0 0,-18-13 676 0 0,20 19 1 0 0,-35-28-323 0 0,0 0 1 0 0,-1 1 0 0 0,0 0 0 0 0,0 0-1 0 0,-1 0 1 0 0,0 0 0 0 0,7 13 0 0 0,-11-18-321 0 0,0 0 0 0 0,0 0 0 0 0,1 0 0 0 0,-1 0 0 0 0,0 0 0 0 0,0 0 0 0 0,0 0 0 0 0,0 0 0 0 0,0 0 0 0 0,0 0 1 0 0,0 0-1 0 0,0 0 0 0 0,-1 0 0 0 0,1 0 0 0 0,0 0 0 0 0,0 0 0 0 0,-1 0 0 0 0,1-1 0 0 0,-1 1 0 0 0,1 0 0 0 0,-1 0 0 0 0,1 0 0 0 0,-1 0 0 0 0,0-1 0 0 0,1 1 1 0 0,-1 0-1 0 0,0-1 0 0 0,1 1 0 0 0,-1 0 0 0 0,0-1 0 0 0,0 1 0 0 0,0-1 0 0 0,0 1 0 0 0,0-1 0 0 0,-1 1 0 0 0,-5 3 61 0 0,-1-1 0 0 0,0 0 0 0 0,-11 2 0 0 0,9-2 67 0 0,-82 18 71 0 0,84-20-357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0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1375 0 0,'0'0'5554'0'0,"14"-4"-764"0"0,1 9-3977 0 0,-1 1 0 0 0,0 0 0 0 0,-1 1-1 0 0,1 0 1 0 0,-1 1 0 0 0,-1 0 0 0 0,1 1 0 0 0,-2 1-1 0 0,15 14 1 0 0,-16-11-429 0 0,0 1 0 0 0,0 0 0 0 0,9 20 0 0 0,-10-14-161 0 0,0 0-1 0 0,11 40 0 0 0,4 45 388 0 0,-19-81-335 0 0,8 44 405 0 0,-3 0 0 0 0,-4 1 0 0 0,-2 86 0 0 0,-5-137-509 0 0,-2 0-1 0 0,0-1 1 0 0,-1 1 0 0 0,-1-1-1 0 0,-1 0 1 0 0,0 0 0 0 0,-2-1-1 0 0,-13 25 1 0 0,15-31-100 0 0,-1-1 0 0 0,-1 1-1 0 0,1-1 1 0 0,-19 16 0 0 0,15-15-2 0 0,0 1-1 0 0,-11 15 1 0 0,17-18-397 0 0,0-1 0 0 0,1 1 0 0 0,-6 12 0 0 0,10-19-231 0 0,5 2-2514 0 0,2-2 1289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0,'0'0'499'0'0,"2"0"-328"0"0,-1 0-134 0 0,-1 0-1 0 0,1 0 1 0 0,-1 0 0 0 0,1 0 0 0 0,-1 0 0 0 0,1 0 0 0 0,-1 1 0 0 0,1-1 0 0 0,-1 0 0 0 0,1 0-1 0 0,-1 0 1 0 0,1 0 0 0 0,-1 1 0 0 0,0-1 0 0 0,1 0 0 0 0,-1 1 0 0 0,1-1 0 0 0,-1 0 0 0 0,0 1-1 0 0,1-1 1 0 0,-1 0 0 0 0,0 1 0 0 0,0-1 0 0 0,1 1 0 0 0,-1-1 0 0 0,0 0 0 0 0,0 1-1 0 0,1-1 1 0 0,-1 1 0 0 0,0-1 0 0 0,0 1 0 0 0,0-1 0 0 0,0 1 0 0 0,0-1 0 0 0,0 1 0 0 0,0-1-1 0 0,0 1 1 0 0,0-1 0 0 0,0 1 0 0 0,-2 30 3381 0 0,0-8-777 0 0,4 20-490 0 0,1 0 0 0 0,14 68 0 0 0,32 82-2156 0 0,-36-142 213 0 0,3 6-659 0 0,-8-29-1585 0 0,0 0-3871 0 0,-5-16 321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15983 0 0,'-14'-6'730'0'0,"12"4"-14"0"0,1 4-462 0 0,-2 4 2198 0 0,5-6-1602 0 0,62-5 2469 0 0,-3-1-1968 0 0,81 7 429 0 0,-43 1-1225 0 0,-94-2-535 0 0,229-10 100 0 0,-182 5-924 0 0,1 0-1659 0 0,-19-1-3751 0 0,-2-3-1828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9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4607 0 0,'0'0'354'0'0,"2"1"-233"0"0,5 10 2954 0 0,-1-1 1 0 0,0 1-1 0 0,-1 0 0 0 0,6 15 1 0 0,-5-11-3293 0 0,7 20 1141 0 0,-2 1 0 0 0,-2 0 1 0 0,7 51-1 0 0,-6-30-232 0 0,33 251 791 0 0,-22-140-2639 0 0,-17-143-397 0 0,-1-10-2450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9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11055 0 0,'0'0'4952'0'0,"3"8"-2792"0"0,17 42-254 0 0,-2 1 1 0 0,13 62-1 0 0,54 353 820 0 0,-81-441-3248 0 0,10 57 307 0 0,2-29-9001 0 0,-12-42 2028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1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8 848 10911 0 0,'-1'2'498'0'0,"0"0"-430"0"0,-4 9 3264 0 0,21-14-912 0 0,-11 1-2145 0 0,0 0 0 0 0,0 0 1 0 0,0 0-1 0 0,-1-1 0 0 0,1 0 1 0 0,-1 0-1 0 0,1 0 1 0 0,-1-1-1 0 0,0 0 0 0 0,0 1 1 0 0,5-9-1 0 0,12-8 515 0 0,277-248 4910 0 0,-247 220-5320 0 0,44-43 47 0 0,-53 48-282 0 0,-12 14-41 0 0,33-43 0 0 0,67-75-24 0 0,-112 125-75 0 0,-12 16-14 0 0,-1-1 0 0 0,13-10 1 0 0,1-2-139 0 0,-1 1-1827 0 0,-3 8-6245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3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9007 0 0,'0'0'6030'0'0,"3"-1"-4789"0"0,45 15 1319 0 0,-29-7-1669 0 0,-5-2-274 0 0,0 1 0 0 0,-1 0 1 0 0,25 15-1 0 0,34 31 860 0 0,-34-23-858 0 0,174 108 1590 0 0,-164-111-1838 0 0,1-3-1 0 0,85 29 1 0 0,-93-39-266 0 0,23 8 40 0 0,78 14 0 0 0,-42-25-1868 0 0,-100-10 1528 0 0,1-1 0 0 0,-1 1 1 0 0,0 0-1 0 0,1-1 0 0 0,-1 1 0 0 0,0-1 0 0 0,1 1 1 0 0,-1-1-1 0 0,0 1 0 0 0,0-1 0 0 0,0 1 0 0 0,0-1 1 0 0,1 1-1 0 0,-1-1 0 0 0,0 1 0 0 0,0-1 0 0 0,0 1 1 0 0,0-2-1 0 0,-1-3-1448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4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10 455 0 0,'0'-9'11118'0'0,"6"13"-8990"0"0,0 2-1385 0 0,-1 0 0 0 0,0 0 0 0 0,-1 0 0 0 0,1 1 0 0 0,-1-1 0 0 0,0 1 0 0 0,-1 0 0 0 0,6 14 0 0 0,0 7 8 0 0,5 29 1 0 0,-11-46-469 0 0,24 138 864 0 0,-16-79-1144 0 0,22 71 0 0 0,-19-102-1745 0 0,-12-35 1289 0 0,-1-1-1 0 0,1 0 1 0 0,-1 0-1 0 0,1 0 1 0 0,0 0-1 0 0,1 0 0 0 0,-1-1 1 0 0,0 1-1 0 0,5 3 1 0 0,1-2-1110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8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5983 0 0,'0'0'542'0'0,"-2"2"-446"0"0,2-1 87 0 0,-1 1 0 0 0,0 0 1 0 0,1-1-1 0 0,-1 1 1 0 0,1 0-1 0 0,0-1 0 0 0,-1 1 1 0 0,1 0-1 0 0,0-1 0 0 0,0 1 1 0 0,0 0-1 0 0,0 0 1 0 0,0-1-1 0 0,1 1 0 0 0,-1 0 1 0 0,1 2-1 0 0,13 36 5999 0 0,-8-22-5588 0 0,51 214 4228 0 0,-44-169-4143 0 0,38 260 1456 0 0,-36-202-1550 0 0,70 567 357 0 0,-69-548-964 0 0,-8-2-1171 0 0,-5-79-1227 0 0,-2-52 1641 0 0,1 2-630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4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11975 0 0,'0'0'1398'0'0,"2"2"-742"0"0,2 5-115 0 0,1 1 0 0 0,-1 0 0 0 0,0 0 0 0 0,0 1 0 0 0,-1-1 0 0 0,0 1 0 0 0,1 11 0 0 0,10 66 897 0 0,-13-78-1324 0 0,1 11 99 0 0,17 114 802 0 0,-13-101-982 0 0,1-1-1 0 0,13 35 1 0 0,-3-32-2027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4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37 9671 0 0,'-4'-4'183'0'0,"-1"-1"-1"0"0,1 1 0 0 0,-1 0 1 0 0,0 0-1 0 0,-8-5 0 0 0,11 8-94 0 0,1 0-1 0 0,-1 0 0 0 0,0 1 1 0 0,1-1-1 0 0,-1 1 1 0 0,0-1-1 0 0,1 1 1 0 0,-1-1-1 0 0,0 1 1 0 0,0 0-1 0 0,1 0 1 0 0,-1 0-1 0 0,0 0 0 0 0,0 0 1 0 0,1 0-1 0 0,-1 1 1 0 0,0-1-1 0 0,0 0 1 0 0,1 1-1 0 0,-1 0 1 0 0,0-1-1 0 0,1 1 0 0 0,-1 0 1 0 0,-2 1-1 0 0,-1 2 38 0 0,0 0-1 0 0,0 1 1 0 0,0-1 0 0 0,0 1-1 0 0,1 0 1 0 0,0 0-1 0 0,0 0 1 0 0,0 1-1 0 0,1-1 1 0 0,0 1 0 0 0,0 0-1 0 0,0 0 1 0 0,1 0-1 0 0,0 0 1 0 0,0 1-1 0 0,0-1 1 0 0,1 1 0 0 0,0-1-1 0 0,0 1 1 0 0,1-1-1 0 0,0 1 1 0 0,0-1-1 0 0,0 1 1 0 0,1 0 0 0 0,0-1-1 0 0,0 1 1 0 0,1-1-1 0 0,-1 0 1 0 0,2 0-1 0 0,-1 1 1 0 0,1-1 0 0 0,-1 0-1 0 0,2-1 1 0 0,4 9-1 0 0,1-3 88 0 0,0 0-1 0 0,1-1 1 0 0,0 0-1 0 0,0 0 1 0 0,1-1-1 0 0,20 12 1 0 0,-26-17-66 0 0,1-1 0 0 0,0 0 1 0 0,-1-1-1 0 0,1 1 0 0 0,0-1 0 0 0,0 0 0 0 0,1-1 0 0 0,-1 1 1 0 0,0-1-1 0 0,1 0 0 0 0,-1-1 0 0 0,0 0 0 0 0,1 0 0 0 0,-1 0 1 0 0,0-1-1 0 0,1 1 0 0 0,7-3 0 0 0,-10 1-1 0 0,1 0-1 0 0,0 0 0 0 0,-1-1 1 0 0,0 1-1 0 0,1-1 0 0 0,-1 0 1 0 0,0 0-1 0 0,0-1 0 0 0,-1 1 1 0 0,1-1-1 0 0,-1 0 0 0 0,0 0 1 0 0,0 0-1 0 0,0 0 0 0 0,0 0 1 0 0,-1-1-1 0 0,1 1 0 0 0,1-8 1 0 0,-2 7-31 0 0,0-1 0 0 0,0 1 0 0 0,-1-1 0 0 0,1 0 0 0 0,-1 1 0 0 0,-1-1 0 0 0,1 0 0 0 0,-1 0 0 0 0,0 0 0 0 0,0 0 0 0 0,-1 0 0 0 0,0 1 0 0 0,0-1 0 0 0,0 0 0 0 0,-4-9 0 0 0,1 7-49 0 0,0 1 0 0 0,0 0 1 0 0,-1 0-1 0 0,0 1 0 0 0,-1-1 0 0 0,1 1 1 0 0,-1 0-1 0 0,-7-5 0 0 0,-55-38 514 0 0,60 43-568 0 0,3 3-138 0 0,1 0 1 0 0,-1 0-1 0 0,0 1 1 0 0,1 0-1 0 0,-1 0 0 0 0,0 0 1 0 0,-1 0-1 0 0,1 1 1 0 0,-7-1-1 0 0,10 1 31 0 0,-1 1 0 0 0,1 0 0 0 0,-1 1 0 0 0,1-1 1 0 0,-1 0-1 0 0,1 1 0 0 0,-1-1 0 0 0,1 1 0 0 0,0 0 0 0 0,-1 0 0 0 0,1 0 0 0 0,0 0 0 0 0,0 0 0 0 0,-1 0 1 0 0,1 1-1 0 0,0-1 0 0 0,0 1 0 0 0,0-1 0 0 0,1 1 0 0 0,-1 0 0 0 0,-2 3 0 0 0,-4 7-1608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17 11975 0 0,'0'0'547'0'0,"-2"0"-11"0"0,-1 0-417 0 0,0 0 0 0 0,0 0 0 0 0,0 1 0 0 0,0-1 0 0 0,0 1 0 0 0,0 0-1 0 0,0 0 1 0 0,0 0 0 0 0,0 0 0 0 0,0 1 0 0 0,1-1 0 0 0,-1 1 0 0 0,0 0 0 0 0,1 0 0 0 0,-4 2 0 0 0,2 0 116 0 0,0 0 1 0 0,1 1-1 0 0,-1-1 1 0 0,1 1 0 0 0,0 0-1 0 0,0 0 1 0 0,1 0-1 0 0,-3 6 1 0 0,1-3-121 0 0,1 1 1 0 0,1 1-1 0 0,0-1 1 0 0,0 0-1 0 0,0 1 1 0 0,1-1-1 0 0,1 1 1 0 0,0-1-1 0 0,0 1 1 0 0,2 9-1 0 0,-1-11-104 0 0,1 1 0 0 0,0-1 0 0 0,1-1 0 0 0,0 1 0 0 0,0 0 0 0 0,1-1 0 0 0,-1 1 0 0 0,2-1 0 0 0,5 7 0 0 0,-8-11 48 0 0,1 0-1 0 0,-1 0 1 0 0,1 0 0 0 0,0 0 0 0 0,0-1-1 0 0,0 1 1 0 0,1-1 0 0 0,-1 0-1 0 0,0 0 1 0 0,1 0 0 0 0,-1-1 0 0 0,1 1-1 0 0,0-1 1 0 0,-1 0 0 0 0,1 0-1 0 0,0 0 1 0 0,0 0 0 0 0,0-1-1 0 0,0 1 1 0 0,0-1 0 0 0,4-1 0 0 0,-2 1 68 0 0,0-1 1 0 0,-1 0 0 0 0,1-1 0 0 0,-1 1 0 0 0,1-1 0 0 0,-1 0 0 0 0,0-1 0 0 0,1 1 0 0 0,-1-1 0 0 0,0 0 0 0 0,-1 0 0 0 0,1 0 0 0 0,-1-1 0 0 0,1 0 0 0 0,-1 0 0 0 0,0 0 0 0 0,0 0 0 0 0,-1-1-1 0 0,1 1 1 0 0,-1-1 0 0 0,0 0 0 0 0,0 0 0 0 0,-1 0 0 0 0,3-6 0 0 0,-3 4-52 0 0,0-1 0 0 0,0 1 0 0 0,0-1 0 0 0,-1 1 0 0 0,0-1 1 0 0,-1 0-1 0 0,0 1 0 0 0,0-1 0 0 0,0 0 0 0 0,-1 1 0 0 0,0-1 0 0 0,-1 1 0 0 0,1-1 0 0 0,-2 1 0 0 0,1 0 0 0 0,-1-1 0 0 0,0 1 0 0 0,-7-11 0 0 0,6 11-383 0 0,0 1-1 0 0,-1 0 0 0 0,0 0 0 0 0,0 0 0 0 0,0 1 1 0 0,-1-1-1 0 0,0 1 0 0 0,0 1 0 0 0,0-1 1 0 0,0 1-1 0 0,-1 0 0 0 0,-7-3 0 0 0,-3 2-2546 0 0,11 5 1320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25 11519 0 0,'0'0'887'0'0,"-13"-11"518"0"0,11 10-898 0 0,1-1 0 0 0,-1 1-1 0 0,0-1 1 0 0,0 1-1 0 0,-1 0 1 0 0,1 0 0 0 0,0 0-1 0 0,0 0 1 0 0,0 0 0 0 0,-1 1-1 0 0,1-1 1 0 0,-4 0-1 0 0,3 1-318 0 0,0 0 0 0 0,1 0 0 0 0,-1 0 0 0 0,0 1-1 0 0,0-1 1 0 0,1 1 0 0 0,-1-1 0 0 0,0 1 0 0 0,1 0-1 0 0,-3 1 1 0 0,1 0-145 0 0,1 0-1 0 0,0-1 0 0 0,0 1 0 0 0,0 1 1 0 0,1-1-1 0 0,-1 0 0 0 0,0 1 0 0 0,1-1 1 0 0,-1 1-1 0 0,1 0 0 0 0,0 0 0 0 0,0 0 1 0 0,0 0-1 0 0,0 0 0 0 0,1 0 1 0 0,-3 7-1 0 0,1 1 47 0 0,1 0 1 0 0,1 1-1 0 0,0-1 1 0 0,0 0-1 0 0,1 1 0 0 0,0-1 1 0 0,1 1-1 0 0,0-1 1 0 0,1 0-1 0 0,0 1 1 0 0,1-1-1 0 0,1 0 1 0 0,-1-1-1 0 0,2 1 1 0 0,-1 0-1 0 0,1-1 0 0 0,1 0 1 0 0,0 0-1 0 0,0-1 1 0 0,1 0-1 0 0,1 0 1 0 0,9 9-1 0 0,-13-14-306 0 0,0 0 0 0 0,1-1 1 0 0,-1 0-1 0 0,1 0 0 0 0,0-1 0 0 0,0 1 0 0 0,0-1 1 0 0,0 0-1 0 0,0 0 0 0 0,1-1 0 0 0,4 2 0 0 0,-3-2-321 0 0,-1-1 0 0 0,0 1-1 0 0,1-1 1 0 0,-1-1 0 0 0,0 1-1 0 0,0-1 1 0 0,1 0-1 0 0,-1 0 1 0 0,0-1 0 0 0,0 0-1 0 0,0 0 1 0 0,0 0 0 0 0,-1-1-1 0 0,11-6 1 0 0,-2 0-5769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6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9671 0 0,'0'0'875'0'0,"4"13"-448"0"0,-1-4 1640 0 0,0 1 1 0 0,2 17 0 0 0,0-2-695 0 0,12 59 390 0 0,29 108-1244 0 0,-26-127-737 0 0,22 64-5766 0 0,-34-111 4106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6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15983 0 0,'0'0'730'0'0,"1"8"240"0"0,5 52 108 0 0,2-1-1 0 0,18 63 1 0 0,42 114-1096 0 0,-62-216-169 0 0,26 72-3571 0 0,-25-74-2468 0 0</inkml:trace>
  <inkml:trace contextRef="#ctx0" brushRef="#br0" timeOffset="1">0 345 18079 0 0,'0'0'2010'0'0,"7"-4"-1025"0"0,3-1-672 0 0,-1 2-1 0 0,1-1 1 0 0,0 2 0 0 0,0-1 0 0 0,0 1 0 0 0,1 1 0 0 0,13-1-1 0 0,73 5-3594 0 0,-75-2 1691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6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12895 0 0,'0'0'998'0'0,"2"0"-469"0"0,6 2 516 0 0,0-1 0 0 0,0 0 0 0 0,0 0 0 0 0,9-1 0 0 0,21 1 522 0 0,7 1-601 0 0,-36-3-826 0 0,-1 1 0 0 0,0 0 0 0 0,0 0 0 0 0,0 1 0 0 0,0 1-1 0 0,0-1 1 0 0,11 4 0 0 0,-19-5-93 0 0,1 1 0 0 0,-1-1-1 0 0,1 0 1 0 0,0 0 0 0 0,-1 1 0 0 0,1-1-1 0 0,-1 0 1 0 0,1 1 0 0 0,-1-1-1 0 0,1 1 1 0 0,-1-1 0 0 0,1 1 0 0 0,-1-1-1 0 0,1 1 1 0 0,-1-1 0 0 0,0 1 0 0 0,1-1-1 0 0,-1 1 1 0 0,0 0 0 0 0,1-1 0 0 0,-1 1-1 0 0,0-1 1 0 0,0 1 0 0 0,0 1 0 0 0,0-1-2 0 0,0 1 1 0 0,0-1 0 0 0,0 0 0 0 0,0 1 0 0 0,-1-1 0 0 0,1 0 0 0 0,0 1 0 0 0,-1-1-1 0 0,0 0 1 0 0,1 0 0 0 0,-2 2 0 0 0,-3 4 22 0 0,0-1 0 0 0,0 0-1 0 0,-8 8 1 0 0,10-11-27 0 0,-10 8 19 0 0,8-7-53 0 0,1-1 1 0 0,1 0-1 0 0,-1 1 1 0 0,-6 7-1 0 0,10-10-104 0 0,0 0-52 0 0,1 0 108 0 0,-1 0-1 0 0,0 0 0 0 0,1 0 0 0 0,-1 0 1 0 0,1 0-1 0 0,0 0 0 0 0,-1 0 0 0 0,1 0 1 0 0,0 0-1 0 0,0 0 0 0 0,-1 0 0 0 0,1 0 1 0 0,0-1-1 0 0,0 1 0 0 0,0 0 1 0 0,0-1-1 0 0,1 2 0 0 0,21 10-115 0 0,-21-11 166 0 0,26 13 28 0 0,41 27 1 0 0,-58-33 308 0 0,0 0-1 0 0,0 1 1 0 0,-1 0-1 0 0,0 1 1 0 0,0 0 0 0 0,7 12-1 0 0,-14-18-159 0 0,-1 0-1 0 0,1 0 1 0 0,-1 0-1 0 0,0 0 0 0 0,0 1 1 0 0,-1-1-1 0 0,1 1 0 0 0,-1-1 1 0 0,0 1-1 0 0,0-1 0 0 0,0 1 1 0 0,-1 6-1 0 0,0-8-108 0 0,0-1 1 0 0,0 1-1 0 0,-1 0 0 0 0,0 0 0 0 0,1 0 1 0 0,-1 0-1 0 0,0 0 0 0 0,0-1 0 0 0,-1 1 1 0 0,1 0-1 0 0,0-1 0 0 0,-1 1 0 0 0,0-1 1 0 0,1 1-1 0 0,-1-1 0 0 0,0 0 0 0 0,0 0 1 0 0,-1 0-1 0 0,1 0 0 0 0,-4 2 0 0 0,-2 2-24 0 0,0-1-1 0 0,-1 0 1 0 0,0 0-1 0 0,-1-1 0 0 0,1 0 1 0 0,-19 4-1 0 0,16-5-111 0 0,1-1 0 0 0,-1 0 0 0 0,0-1 0 0 0,0 0 0 0 0,1-1 0 0 0,-20-2 0 0 0,23 1-1428 0 0,-1-1 0 0 0,-15-5 1 0 0,11 3-8121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4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50 189 9727 0 0,'-1'0'49'0'0,"0"-1"0"0"0,0 1 0 0 0,0-1 0 0 0,0 1 0 0 0,0-1 0 0 0,0 1 0 0 0,0-1 0 0 0,0 1-1 0 0,0 0 1 0 0,0-1 0 0 0,-1 1 0 0 0,1 0 0 0 0,0 0 0 0 0,0 0 0 0 0,0 0 0 0 0,0 0 0 0 0,0 0 0 0 0,-2 1-1 0 0,-19 0 181 0 0,16-1 1033 0 0,10-1 1836 0 0,13 1-1066 0 0,48 12-428 0 0,-26-4-393 0 0,47 3 0 0 0,56 0 317 0 0,-95-10-1236 0 0,120-1 297 0 0,-116-3-409 0 0,96-8 303 0 0,164-17 4 0 0,-209 20-414 0 0,134-23 574 0 0,-61 6-150 0 0,84 9 431 0 0,69 23-325 0 0,-147-3-382 0 0,-104-1-207 0 0,-6 0 26 0 0,1-4 1 0 0,98-11 0 0 0,3-19 31 0 0,-154 28-657 0 0,0-1 0 0 0,1-1 1 0 0,-2 0-1 0 0,26-11 0 0 0,-39 14-255 0 0,0-1 0 0 0,0 0-1 0 0,0 0 1 0 0,0 0 0 0 0,0-1-1 0 0,-1 1 1 0 0,1-1 0 0 0,5-7 0 0 0,-4 1-5730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13503 0 0,'0'0'1832'0'0,"3"2"-1430"0"0,8 6-60 0 0,2 0 0 0 0,-1-1 0 0 0,1-1 0 0 0,14 6 0 0 0,22 10 470 0 0,-16-4-513 0 0,159 74 1094 0 0,-149-76-785 0 0,72 38-1 0 0,-111-52-555 0 0,0 1 1 0 0,-1-1-1 0 0,1 1 1 0 0,-1 0-1 0 0,1 0 1 0 0,-1 0-1 0 0,0 0 1 0 0,-1 1-1 0 0,1-1 1 0 0,0 1-1 0 0,-1 0 1 0 0,0-1-1 0 0,0 1 1 0 0,0 0-1 0 0,0 1 1 0 0,0 3-1 0 0,0-2 53 0 0,-1-1 0 0 0,-1 1-1 0 0,1-1 1 0 0,-1 1-1 0 0,0-1 1 0 0,0 1-1 0 0,0-1 1 0 0,-1 1 0 0 0,0-1-1 0 0,0 1 1 0 0,0-1-1 0 0,-4 8 1 0 0,-6 13 301 0 0,-1-1 0 0 0,-1 0 0 0 0,-1-1 1 0 0,-2 0-1 0 0,-28 33 0 0 0,-108 150 1267 0 0,126-166-1638 0 0,1 2-1 0 0,-27 64 0 0 0,45-87-779 0 0,1 0 0 0 0,-6 26 0 0 0,11-41 509 0 0,-5 21-1101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2:53.7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0 779 5063 0 0,'0'0'5256'0'0,"6"-5"-2550"0"0,49-33 1452 0 0,263-192 1797 0 0,-70 56-4494 0 0,-117 78-971 0 0,-29 22-205 0 0,42-30-124 0 0,-137 99-572 0 0,47-30 784 0 0,-35 25-2819 0 0,0 4-3392 0 0,-10 4-1576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9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1839 0 0,'0'-4'12784'0'0,"13"14"-10492"0"0,-10-5-2039 0 0,-1 0 0 0 0,1-1 0 0 0,-1 1 0 0 0,0 0-1 0 0,0 0 1 0 0,0 1 0 0 0,1 6 0 0 0,5 40 799 0 0,-7-39-795 0 0,44 379 3857 0 0,-4-35-2783 0 0,-21-189-986 0 0,32 218 609 0 0,-39-309-834 0 0,-3-14 93 0 0,2 0 1 0 0,31 92-1 0 0,-15-74-580 0 0,-28-81 333 0 0,13 40-222 0 0,-8-23-5128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2:54.7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2759 0 0,'0'0'6803'0'0,"19"1"-1711"0"0,-5 4-3796 0 0,4 1 204 0 0,27 14 0 0 0,-14-1-510 0 0,0 2-1 0 0,36 31 1 0 0,-38-29-464 0 0,0-1 1 0 0,47 27-1 0 0,190 67 1841 0 0,-140-66-1721 0 0,-26-11-217 0 0,97 46 107 0 0,-80-27-339 0 0,-68-35-151 0 0,18 10-691 0 0,-56-30-485 0 0,-2-1-6472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2:58.1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1 515 8951 0 0,'0'0'5568'0'0,"8"2"-4762"0"0,-4-3-600 0 0,-1 0 1 0 0,1 0-1 0 0,0 0 1 0 0,0 0 0 0 0,-1 0-1 0 0,1-1 1 0 0,4-2 0 0 0,6-3 344 0 0,9-3 319 0 0,0-1 1 0 0,32-21 0 0 0,40-35 605 0 0,-45 30-790 0 0,139-104 1239 0 0,-7 5-1287 0 0,-103 86-585 0 0,-57 38-5 0 0,-12 11-3998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06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1 759 919 0 0,'5'1'67'0'0,"16"5"12966"0"0,-25-3-10601 0 0,3 0-1901 0 0,7-4 374 0 0,2-2-698 0 0,-1 0-1 0 0,0-1 0 0 0,0 0 1 0 0,0 0-1 0 0,-1-1 0 0 0,13-10 1 0 0,6-5 172 0 0,32-26-48 0 0,-14 10-302 0 0,-17 17-30 0 0,-8 6 34 0 0,19-17-1 0 0,-15 11 3 0 0,1 2 0 0 0,1 0-1 0 0,38-19 1 0 0,18-17 287 0 0,-16 9-239 0 0,-40 28 186 0 0,34-31 0 0 0,12-8 265 0 0,-21 23-347 0 0,-38 25-153 0 0,0-1-1 0 0,17-16 1 0 0,-18 16 24 0 0,0 0 0 0 0,0 0 0 0 0,15-8 0 0 0,48-25 419 0 0,-2-4-166 0 0,-35 20-51 0 0,-18 12-88 0 0,12-9 123 0 0,-28 20-376 0 0,-1 1 32 0 0,0 1 0 0 0,0-1-1 0 0,0 1 1 0 0,-1-1-1 0 0,1 1 1 0 0,0-1 0 0 0,0 1-1 0 0,0-1 1 0 0,0 1 0 0 0,0 0-1 0 0,0 0 1 0 0,0 0-1 0 0,0-1 1 0 0,0 1 0 0 0,0 0-1 0 0,0 0 1 0 0,0 0 0 0 0,0 0-1 0 0,0 1 1 0 0,0-1 0 0 0,1 0-1 0 0,0 1-555 0 0,-1-1 131 0 0,0 1 0 0 0,1-1 0 0 0,-1 0 0 0 0,0 0 1 0 0,1 0-1 0 0,-1 1 0 0 0,1-1 0 0 0,-1 0 0 0 0,0-1 0 0 0,1 1 0 0 0,1 0 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0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80 5983 0 0,'0'0'464'0'0,"-8"-11"2520"0"0,7 10-2817 0 0,-1-1 335 0 0,1 0 0 0 0,-1-1 0 0 0,0 1 0 0 0,0 0 0 0 0,0 0 0 0 0,0 1 0 0 0,-1-1 0 0 0,1 0-1 0 0,0 1 1 0 0,-1-1 0 0 0,1 1 0 0 0,-1 0 0 0 0,1 0 0 0 0,-1 0 0 0 0,0 0 0 0 0,-3 0 0 0 0,3 2-343 0 0,0 0 0 0 0,0 0 0 0 0,0 0 0 0 0,0 1 0 0 0,0-1 0 0 0,0 1 0 0 0,0 0-1 0 0,1 0 1 0 0,-1 0 0 0 0,-2 2 0 0 0,0 2-80 0 0,-1 0 0 0 0,1 0 0 0 0,0 0 0 0 0,1 1-1 0 0,0 0 1 0 0,0-1 0 0 0,0 1 0 0 0,1 1 0 0 0,0-1 0 0 0,0 0-1 0 0,1 1 1 0 0,0 0 0 0 0,-1 8 0 0 0,1-2-62 0 0,1 0 0 0 0,0-1 0 0 0,1 1 1 0 0,0 0-1 0 0,1 0 0 0 0,4 22 0 0 0,-2-25-12 0 0,0-1-1 0 0,0 0 1 0 0,0 0-1 0 0,2-1 1 0 0,-1 1 0 0 0,1-1-1 0 0,0 0 1 0 0,1 0-1 0 0,0-1 1 0 0,0 1-1 0 0,14 12 1 0 0,-15-16 32 0 0,1 0 0 0 0,0-1 1 0 0,0 1-1 0 0,0-1 0 0 0,1 0 0 0 0,0-1 1 0 0,-1 0-1 0 0,1 0 0 0 0,0 0 0 0 0,1-1 1 0 0,-1 0-1 0 0,0 0 0 0 0,1-1 0 0 0,-1 0 1 0 0,1 0-1 0 0,14-1 0 0 0,-14 0 74 0 0,0-1 1 0 0,0 0-1 0 0,0-1 0 0 0,0 0 1 0 0,0 0-1 0 0,0-1 0 0 0,0 0 0 0 0,-1 0 1 0 0,1-1-1 0 0,-1 0 0 0 0,0 0 0 0 0,0-1 1 0 0,-1 0-1 0 0,1 0 0 0 0,-1 0 1 0 0,0-1-1 0 0,0 0 0 0 0,-1 0 0 0 0,0-1 1 0 0,0 1-1 0 0,7-13 0 0 0,-4 2 353 0 0,10-30 0 0 0,-16 39-347 0 0,0 0 0 0 0,0 0 1 0 0,-1 0-1 0 0,0 0 1 0 0,-1 0-1 0 0,0-12 0 0 0,0 11-30 0 0,-1 1 0 0 0,0 0 0 0 0,0-1 0 0 0,-1 1 0 0 0,0 0 0 0 0,0 0 0 0 0,-1 0 0 0 0,0 0 0 0 0,0 1 0 0 0,-1-1 0 0 0,0 1 0 0 0,-6-9 0 0 0,1 5-30 0 0,-1 0-1 0 0,0 0 1 0 0,0 1 0 0 0,-1 0-1 0 0,-19-12 1 0 0,23 17-113 0 0,-1 0 1 0 0,0 1-1 0 0,0 0 0 0 0,0 0 0 0 0,0 0 1 0 0,0 2-1 0 0,-1-1 0 0 0,0 1 0 0 0,1 0 1 0 0,-13-1-1 0 0,20 3-80 0 0,-1 0 0 0 0,1 0 0 0 0,-1 0 0 0 0,1 0 0 0 0,-1 0 0 0 0,0 0 0 0 0,1 1 1 0 0,-1-1-1 0 0,1 0 0 0 0,-1 1 0 0 0,1-1 0 0 0,-1 1 0 0 0,1 0 0 0 0,0-1 0 0 0,-1 1 0 0 0,1 0 0 0 0,0 0 1 0 0,-1 0-1 0 0,1 0 0 0 0,0 0 0 0 0,0 0 0 0 0,0 0 0 0 0,-2 3 0 0 0,2-2-266 0 0,0 1 0 0 0,0-1 0 0 0,0 1-1 0 0,1-1 1 0 0,-1 1 0 0 0,0-1 0 0 0,1 1 0 0 0,0-1-1 0 0,0 1 1 0 0,0 0 0 0 0,0-1 0 0 0,0 1 0 0 0,0-1-1 0 0,1 4 1 0 0,3 7-6134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1.1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85 1375 0 0,'-1'-7'604'0'0,"-8"-26"10326"0"0,8 30-10011 0 0,-1 0 0 0 0,1-1 1 0 0,-1 1-1 0 0,0 0 0 0 0,0 0 0 0 0,-4-4 0 0 0,5 5-720 0 0,-1 0-1 0 0,0 0 0 0 0,0 1 1 0 0,0-1-1 0 0,0 1 0 0 0,0 0 1 0 0,-1 0-1 0 0,1-1 0 0 0,0 1 1 0 0,0 1-1 0 0,-1-1 0 0 0,1 0 1 0 0,-1 0-1 0 0,1 1 0 0 0,-1 0 1 0 0,1-1-1 0 0,-1 1 0 0 0,1 0 1 0 0,-1 0-1 0 0,1 0 0 0 0,-1 1 1 0 0,1-1-1 0 0,-1 0 0 0 0,-1 2 1 0 0,0-1-169 0 0,1 0 0 0 0,0 0 0 0 0,0 0-1 0 0,0 0 1 0 0,0 1 0 0 0,0-1 0 0 0,0 1 0 0 0,0 0 0 0 0,1 0 0 0 0,-1 0 0 0 0,1 0 0 0 0,-1 0 0 0 0,1 0 0 0 0,0 1 0 0 0,-3 3 0 0 0,2-1 55 0 0,0 0 0 0 0,1 0 0 0 0,0 0 0 0 0,0 1 0 0 0,0-1-1 0 0,0 0 1 0 0,1 1 0 0 0,-1 7 0 0 0,0 7 171 0 0,2 1-1 0 0,0-1 1 0 0,6 38-1 0 0,-5-46-251 0 0,1 0 1 0 0,1 0-1 0 0,1 0 0 0 0,-1 0 0 0 0,2 0 1 0 0,-1-1-1 0 0,2 1 0 0 0,0-1 0 0 0,8 13 1 0 0,-7-16-5 0 0,-1 1 0 0 0,1-2 0 0 0,1 1 1 0 0,-1-1-1 0 0,1 0 0 0 0,0 0 0 0 0,1-1 1 0 0,0 0-1 0 0,0-1 0 0 0,0 0 0 0 0,13 5 0 0 0,-7-4-547 0 0,1-1-1 0 0,0 0 1 0 0,31 4-1 0 0,-37-8-726 0 0,-1 0 0 0 0,0-1 0 0 0,1 0 0 0 0,16-3 1 0 0,-14 0-741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1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33 1375 0 0,'-1'-2'41'0'0,"1"-28"17598"0"0,3 35-16811 0 0,2 6-340 0 0,-1 1 1 0 0,-1-1-1 0 0,0 1 0 0 0,2 13 1 0 0,1 5-110 0 0,18 89 234 0 0,7 25-920 0 0,-1-51-3582 0 0,-24-80-969 0 0,0-2-1302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1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13 13703 0 0,'-2'-11'630'0'0,"2"9"298"0"0,2 13 206 0 0,45 152 2912 0 0,45 74-3938 0 0,-61-173-1871 0 0,-23-46 232 0 0</inkml:trace>
  <inkml:trace contextRef="#ctx0" brushRef="#br0" timeOffset="1">1 362 15607 0 0,'0'0'3514'0'0,"1"0"-2912"0"0,142-14-707 0 0,-133 13-519 0 0,8-1-547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2.2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13591 0 0,'0'0'1231'0'0,"14"2"-990"0"0,32-4 2130 0 0,-29 0-726 0 0,0 2-1 0 0,24 1 0 0 0,-34 0-1514 0 0,0 0 1 0 0,0 1-1 0 0,0 0 0 0 0,0 0 0 0 0,0 0 0 0 0,0 1 1 0 0,0 0-1 0 0,6 4 0 0 0,-11-6-106 0 0,-1 0 0 0 0,1 0 0 0 0,0 1 0 0 0,-1-1 0 0 0,1 0 0 0 0,0 1 0 0 0,-1-1 0 0 0,0 1 0 0 0,1-1 0 0 0,-1 1 0 0 0,0 0 0 0 0,0-1 0 0 0,0 1 0 0 0,0 0 0 0 0,0 0-1 0 0,0 0 1 0 0,-1 0 0 0 0,1 0 0 0 0,0 0 0 0 0,-1 0 0 0 0,0 0 0 0 0,1 0 0 0 0,-1 0 0 0 0,0 0 0 0 0,0 0 0 0 0,0 1 0 0 0,-1-1 0 0 0,1 0 0 0 0,0 0 0 0 0,-1 0 0 0 0,-1 4 0 0 0,0 0-6 0 0,-1 3-16 0 0,0 0 0 0 0,0-1 1 0 0,-1 1-1 0 0,-1-1 0 0 0,1 0 0 0 0,-1 0 0 0 0,0 0 0 0 0,-11 11 0 0 0,12-16-97 0 0,3-2-70 0 0,15 5-735 0 0,25-2 707 0 0,-24-2 333 0 0,1-1-1 0 0,-1 2 1 0 0,0 0 0 0 0,0 1 0 0 0,0 0 0 0 0,20 10-1 0 0,-29-11 65 0 0,0 0 0 0 0,0 1 0 0 0,0-1 0 0 0,0 1 0 0 0,-1 1 0 0 0,0-1 0 0 0,6 7-1 0 0,-10-10-117 0 0,0 0 0 0 0,0 1-1 0 0,1-1 1 0 0,-1 1-1 0 0,-1 0 1 0 0,1-1-1 0 0,0 1 1 0 0,0 0 0 0 0,-1-1-1 0 0,1 1 1 0 0,-1 0-1 0 0,1 0 1 0 0,-1 0-1 0 0,0 0 1 0 0,1-1 0 0 0,-1 1-1 0 0,0 0 1 0 0,0 0-1 0 0,-1 0 1 0 0,1 0-1 0 0,0 0 1 0 0,-1-1 0 0 0,1 1-1 0 0,-1 0 1 0 0,1 0-1 0 0,-1-1 1 0 0,0 1-1 0 0,0 0 1 0 0,0-1 0 0 0,0 1-1 0 0,-1 1 1 0 0,-6 7 125 0 0,0 0 0 0 0,-1-1 0 0 0,0 0 1 0 0,0-1-1 0 0,-1 0 0 0 0,0 0 0 0 0,0-1 1 0 0,-19 9-1 0 0,12-7-643 0 0,0-2 0 0 0,-1 0-1 0 0,0 0 1 0 0,0-2 0 0 0,-21 4 0 0 0,20-7-6353 0 0,1-2-2189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41.1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2303 0 0,'0'0'9674'0'0,"2"3"-9250"0"0,3 7 6 0 0,-4-8 1298 0 0,14 6 200 0 0,9 3-201 0 0,39 11 1 0 0,11 4-1263 0 0,24 21 150 0 0,37 15 354 0 0,78 35 608 0 0,-191-85-1387 0 0,60 32 400 0 0,-1 3-1 0 0,112 88 1 0 0,-161-113-386 0 0,1-1 0 0 0,47 22 0 0 0,-78-42-140 0 0,2 2-52 0 0,-3-3-12 0 0,1 1 0 0 0,-1 0 0 0 0,1-1 0 0 0,-1 1 0 0 0,0-1 0 0 0,1 1 0 0 0,-1-1 0 0 0,1 0 0 0 0,-1 1 0 0 0,1-1 0 0 0,2 0 0 0 0,0 0-15 0 0,-3 0-59 0 0,16 0-533 0 0,-3-3-2304 0 0,-5-1-3924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52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175 436 455 0 0,'-4'9'1767'0'0,"4"-8"-1691"0"0,0-1 0 0 0,0 1 0 0 0,0 0 0 0 0,-1-1 0 0 0,1 1 0 0 0,0-1-1 0 0,0 1 1 0 0,-1-1 0 0 0,1 1 0 0 0,-1-1 0 0 0,1 0 0 0 0,0 1 0 0 0,-1-1 0 0 0,1 1 0 0 0,-1-1 0 0 0,1 0 0 0 0,-2 1 0 0 0,0 1 104 0 0,-3 3-345 0 0,-1-1-1 0 0,0 0 1 0 0,0 0-1 0 0,0 0 1 0 0,-1-1-1 0 0,1 1 0 0 0,-9 1 1 0 0,15-4-119 0 0,-14 3-270 0 0,-25 6 548 0 0,25-7 291 0 0,14-2 340 0 0,-20 8 4679 0 0,2 4 5352 0 0,40-9-8814 0 0,-15-5-1643 0 0,-1 0-1 0 0,1 0 1 0 0,-1-1 0 0 0,0 0 0 0 0,1 0 0 0 0,10-5 0 0 0,34-23 751 0 0,-22 12-502 0 0,4-3 291 0 0,47-41 0 0 0,-53 40-510 0 0,49-42 639 0 0,-61 52-754 0 0,-7 5-54 0 0,1 0-1 0 0,15-10 0 0 0,-12 10 38 0 0,0-1 0 0 0,0 0 0 0 0,-1-1 0 0 0,13-12 0 0 0,0 4 103 0 0,-2 2-33 0 0,31-21 125 0 0,-30 18-118 0 0,39-23 0 0 0,-7 5 163 0 0,-42 27-271 0 0,-6 5-22 0 0,-1-1-1 0 0,0 0 1 0 0,10-9-1 0 0,-13 11-120 0 0,-2 2-323 0 0,-2 3-1150 0 0,1 0 1099 0 0,-1 0 0 0 0,1 0 0 0 0,-1 0 0 0 0,0 0-1 0 0,0 0 1 0 0,0 0 0 0 0,-1 2 0 0 0,0-1-1069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1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1 636 9183 0 0,'0'0'6111'0'0,"3"-1"-5358"0"0,4-2-348 0 0,0 0 0 0 0,0-1 0 0 0,0 0 0 0 0,0 0 0 0 0,9-9 0 0 0,10-5 317 0 0,92-52 2018 0 0,197-82 0 0 0,-4-6-2038 0 0,-212 105-636 0 0,85-52-18 0 0,-156 87-149 0 0,5-4-951 0 0,-11 15-6440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53:4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34 7631 0 0,'-1'-4'348'0'0,"0"-9"-6"0"0,1 12-281 0 0,-1 1 1 0 0,1-1-1 0 0,0 0 1 0 0,-1 1-1 0 0,0-1 1 0 0,1 0 0 0 0,-1 1-1 0 0,1-1 1 0 0,-1 1-1 0 0,0-1 1 0 0,1 1-1 0 0,-1 0 1 0 0,0-1-1 0 0,1 1 1 0 0,-1 0-1 0 0,0-1 1 0 0,0 1 0 0 0,1 0-1 0 0,-1 0 1 0 0,-1-1-1 0 0,0 1 225 0 0,-1-1 9 0 0,-1 0-1 0 0,1 0 0 0 0,0 0 1 0 0,-1 0-1 0 0,1 1 0 0 0,0-1 0 0 0,-1 1 1 0 0,1 0-1 0 0,-1 0 0 0 0,1 0 1 0 0,0 1-1 0 0,-5 0 0 0 0,-2 1 269 0 0,0 1 1 0 0,-14 6-1 0 0,22-8-548 0 0,1 0 105 0 0,-1 0-7 0 0,-4 4-19 0 0,5-5-95 0 0,1 0 0 0 0,0 1 1 0 0,-1-1-1 0 0,1 0 0 0 0,0 0 0 0 0,-1 1 1 0 0,1-1-1 0 0,0 0 0 0 0,-1 1 1 0 0,1-1-1 0 0,0 0 0 0 0,0 1 1 0 0,-1-1-1 0 0,1 0 0 0 0,0 1 0 0 0,0-1 1 0 0,0 1-1 0 0,-1-1 0 0 0,1 0 1 0 0,0 1-1 0 0,0-1 0 0 0,0 1 1 0 0,0-1-1 0 0,0 0 0 0 0,0 1 0 0 0,0-1 1 0 0,0 1-1 0 0,0-1 0 0 0,0 1 1 0 0,0-1-1 0 0,0 0 0 0 0,0 1 1 0 0,1-1-1 0 0,-1 1 0 0 0,0-1 1 0 0,0 0-1 0 0,0 1 0 0 0,1-1 0 0 0,-1 1 1 0 0,0-1-1 0 0,0 0 0 0 0,1 1 1 0 0,-1-1-1 0 0,1 1-3 0 0,2 4 0 0 0,-1-1 1 0 0,1 1-1 0 0,0-1 0 0 0,1 0 0 0 0,-1 0 1 0 0,1 0-1 0 0,7 5 0 0 0,36 24-44 0 0,-24-17 51 0 0,3 2 23 0 0,35 26 106 0 0,-54-37 59 0 0,1-1 0 0 0,-1 1 0 0 0,0 1 0 0 0,-1-1 0 0 0,7 10 0 0 0,-12-16-93 0 0,-1 0 0 0 0,0 0 0 0 0,1 1 0 0 0,-1-1 0 0 0,0 0 0 0 0,0 0 0 0 0,1 0 0 0 0,-1 0 0 0 0,0 1 0 0 0,0-1 0 0 0,0 0 0 0 0,-1 0 0 0 0,1 0 1 0 0,0 0-1 0 0,0 0 0 0 0,-1 1 0 0 0,1-1 0 0 0,0 0 0 0 0,-1 0 0 0 0,1 0 0 0 0,-1 0 0 0 0,0 0 0 0 0,1 0 0 0 0,-1 0 0 0 0,0 0 0 0 0,1 0 0 0 0,-1-1 0 0 0,0 1 0 0 0,-1 1 0 0 0,-5 4 48 0 0,1-1 1 0 0,-14 10-1 0 0,16-12 41 0 0,-5 2-65 0 0,-1 0 1 0 0,1-1-1 0 0,-1 0 1 0 0,-20 6-1 0 0,5-2-5 0 0,12-3-156 0 0,-15 6-246 0 0,23-3 22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53:4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27 189 1839 0 0,'2'-1'5893'0'0,"6"-8"-2786"0"0,16-24 1161 0 0,-18 23-3807 0 0,0 0 0 0 0,-1-1 0 0 0,4-12 0 0 0,-7 16-348 0 0,-1 0 0 0 0,0 1 0 0 0,-1-1 0 0 0,1 1 0 0 0,-1-1 0 0 0,0 0-1 0 0,-1 1 1 0 0,-1-11 0 0 0,1 15-83 0 0,1 1-1 0 0,0-1 0 0 0,-1 1 1 0 0,0 0-1 0 0,1-1 0 0 0,-1 1 1 0 0,0 0-1 0 0,1 0 0 0 0,-1-1 1 0 0,0 1-1 0 0,0 0 0 0 0,0 0 1 0 0,0 0-1 0 0,-1-1 0 0 0,1 2 123 0 0,-19-2 344 0 0,18 3-440 0 0,-1-1-1 0 0,1 1 1 0 0,0 0-1 0 0,0 0 1 0 0,0 0-1 0 0,0 0 1 0 0,0 0-1 0 0,0 0 1 0 0,0 1-1 0 0,0-1 1 0 0,0 1-1 0 0,0-1 1 0 0,1 1-1 0 0,-1 0 1 0 0,0 0-1 0 0,1-1 1 0 0,0 1 0 0 0,-1 0-1 0 0,1 0 1 0 0,0 1-1 0 0,-1 2 1 0 0,-1 2 131 0 0,0 0 0 0 0,1 0 0 0 0,0 0 0 0 0,0 0 0 0 0,-1 13 0 0 0,2-14-40 0 0,1 1 0 0 0,0-1 0 0 0,0 1-1 0 0,1 0 1 0 0,0-1 0 0 0,0 1 0 0 0,0-1 0 0 0,1 1-1 0 0,0-1 1 0 0,0 0 0 0 0,1 0 0 0 0,0 0-1 0 0,0 0 1 0 0,4 7 0 0 0,-2-7-60 0 0,1 1 0 0 0,-1-1 1 0 0,1-1-1 0 0,0 1 0 0 0,0-1 0 0 0,1 0 0 0 0,-1 0 0 0 0,1 0 1 0 0,0-1-1 0 0,0 0 0 0 0,10 3 0 0 0,-7-3-47 0 0,1-1 0 0 0,0 0 0 0 0,-1-1 0 0 0,1 0 0 0 0,1-1 0 0 0,-1 0 0 0 0,0 0 0 0 0,14-2 1 0 0,13-3-545 0 0,39-9 0 0 0,-55 9-233 0 0,9-2-999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0T14:26:14.89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3778 9144 3679 0,'0'0'320'0,"0"0"-320"0,0 0 0 0,0 0 0 16,1 7 1664-16,2 1 272 16,0 1 48-16,-2 0 16 0,0 2-1168 0,1 1-256 0,-1-1-32 0,-1 1-16 15,1 0-48-15,1 1-16 0,-2-1 0 0,1 1 0 16,0 0 400-16,0 0 80 0,1 0 16 0,-1 2 0 15,0-2-384-15,1 4-64 0,0-2 0 0,0 2-16 16,-2 1-32-16,1-1 0 0,-1 2 0 0,0-2 0 16,0 3 48-16,-1-3 0 0,2 2 0 0,-1 1 0 15,0 1-64-15,0 0-16 0,1 0 0 0,0-1 0 16,-1 3-80-16,2-3-16 0,-5 0 0 0,2 0 0 16,1 0 128-16,-1 0 32 0,-2-4 0 0,2 1 0 15,-2 1 16-15,-1 0 0 0,0 0 0 0,0 1 0 0,-1 1-256 0,0 1-64 16,0 0 0-16,-2 1 0 0,-1 0-192 0,0 1 128 15,1-3-128-15,-2 1 0 0,-3 0 272 0,1 0-32 16,1-1-16-16,0-1 0 0,-2-1 112 0,1 2 32 16,1-3 0-16,-1-1 0 0,0-2-80 0,-1-1-16 15,-2-1 0-15,1-1 0 0,1 1-64 0,0-4-16 16,0-1 0-16,2-1 0 0,0-1 16 0,-1-1 0 16,-1 0 0-16,2 0 0 0,-2 1 64 0,1-2 16 15,-1-1 0-15,-1 1 0 0,0 0-288 0,0-1 0 16,0 0 128-16,1-1-128 0,0 0 0 0,0-1 0 15,2 0 0-15,0 0 0 0,-1-1 128 0,2-2-128 16,0-1 0-16,-2-1 0 0,2-1 240 0,2-1-64 16,-1-3-16-16,1-3 0 0,1-4-160 0,-1-2 128 15,2-3-128-15,0-1 128 0,0-2-128 0,1-1 0 0,1-1 144 0,-1-1-144 16,1-1 128-16,2 2-128 16,1-3 128-16,0 1-128 0,-1 2 240 0,1-2-32 0,1 3 0 0,0 2 0 15,1-3-48-15,0 3-16 0,1 2 0 0,0-1 0 16,1 0-144-16,-1 1 0 0,0 0 0 0,1 1 128 15,0 0-128-15,1 1 0 0,-1 2 0 0,1 1 0 16,-1 1 0-16,1-1 0 0,1 2 128 0,-1 1-128 0,0 0-208 16,0 4-128-16,2 1-32 0,-2-2 0 15,-2 2-1680-15,0 0-352 0,3 1-64 0,-2 2-16 16,-1-3-1008-16,0 1-208 0</inkml:trace>
  <inkml:trace contextRef="#ctx0" brushRef="#br0" timeOffset="296.92">3298 9314 1839 0,'0'0'160'0,"0"0"-160"15,0 0 0-15,0 0 0 0,0 0 3584 0,0 0 672 16,0 0 144-16,0 0 16 0,-5 0-2496 0,5 0-496 16,0 0-96-16,0 0-32 0,-2-6-336 0,2 6-80 15,2-7-16-15,2 1 0 0,0 2-464 0,3-3-80 0,0 1-32 0,2-2 0 16,-1 1-144-16,0 1-16 0,0-1-128 0,0 2 192 15,0 1-16-15,-2 0-16 0,-1-1 0 0,2 1 0 16,-1 2-160-16,1-2 160 0,-7 4-160 0,0 0 160 16,6 1 128-16,-6-1 32 0,0 0 0 0,7 4 0 15,-2 3 432-15,-1 0 80 0,-1 2 32 0,-2 3 0 16,0 4-256-16,2-1-48 0,-3 6-16 0,0 3 0 16,0 2-288-16,0-1-48 0,1-1-16 0,0 0 0 15,2-2-192-15,1-1 0 0,1-7 0 0,3-1 0 31,1-2-1408-31,2-2-320 0,0 0-64 0</inkml:trace>
  <inkml:trace contextRef="#ctx0" brushRef="#br1" timeOffset="18133.2">2761 13760 13823 0,'0'0'608'0,"0"0"128"0,0 0-592 0,7 5-144 0,-15 2 0 0,1-1 0 16,2-1 2576-16,1 1 496 0,-1-2 80 0,5-4 32 15,0 0-1024-15,0 0-208 0,0 0-32 0,0 0-16 16,0 0-704-16,0 0-144 0,0 0-32 0,7-4 0 16,3-3-304-16,2-2-64 0,1-3-16 0,1-1 0 15,2-2-64-15,1-2-32 0,0-5 0 0,4 1 0 16,1-3-272-16,1 1-48 0,3 1-16 0,0-3 0 15,2-1-208-15,0 0 128 0,2 2-128 0,2-1 0 16,-1 1 0-16,0-4 128 0,-2 3-128 0,0 2 0 16,-2 1 0-16,-1 1 0 0,-2 1 0 0,-1 1 0 15,0-1 0-15,1 2 0 0,-2 1-144 0,0 3 144 16,0-1-800-16,-2 2-64 0,0-1-16 0,-2 1 0 16,-1 0-1520-16,-2 4-304 0,-2 0-64 0,0 4-11168 15</inkml:trace>
  <inkml:trace contextRef="#ctx0" brushRef="#br1" timeOffset="18666.02">2935 13954 8287 0,'0'0'736'0,"0"0"-592"0,0 0-144 0,0 0 0 15,-6 4 2336-15,6-4 432 0,-6 3 96 0,6-3 16 16,0 0-1552-16,0 0-304 0,0 0-64 0,0 0-16 16,0 0-64-16,0 0-16 0,0 0 0 0,0 0 0 15,0 0 192-15,0 0 32 0,0 0 16 0,8 0 0 0,1-4-96 0,1 1-32 16,3 1 0-16,0-2 0 0,2-5 48 0,2-4 0 15,2-2 0-15,3-2 0 0,2 2-144 0,2-4-32 16,4 0 0-16,1-5 0 0,-2-2-144 0,0 0-16 16,6-2-16-16,-3 0 0 0,0-2-240 0,-1-2-48 15,3 0-16-15,-2 4 0 0,1-1-368 0,-2 2 144 16,1 0-144-16,-2 4 0 0,0 1 128 0,-3 4-128 16,-2-2 0-16,-1 3 0 0,-3 0 0 0,-1 2 0 15,-3-1 0-15,-1 3 0 16,-2 4-1344-16,0 1-192 0,-3 1-16 0,-2 2-10304 15,0 1-2064-15</inkml:trace>
  <inkml:trace contextRef="#ctx0" brushRef="#br1" timeOffset="19978.38">2813 13710 15711 0,'0'0'704'0,"0"0"128"0,0 0-656 0,0 0-176 15,0 0 0-15,0 0 0 0,0 0 1376 0,0 0 240 16,0 0 48-16,0 0 16 0,0 0-496 0,0 0-96 16,0 0-32-16,0 8 0 0,2 1-176 0,-2 3-48 15,0 3 0-15,0 3 0 0,0 3-48 0,1 3-16 16,0 4 0-16,1 3 0 0,-2 4 80 0,1 2 16 15,0 3 0-15,1 3 0 0,0 3-160 0,-1-1-48 16,-1 4 0-16,0 0 0 0,2 1-176 0,2-2-32 0,-2-2-16 0,1-2 0 16,-2-1-112-16,2 0-32 0,-1-3 0 0,2-3 0 15,-2-4 0-15,-1-1 0 0,0-2 0 0,1-1 0 16,0-3-80-16,-1-3-16 0,-1-1 0 0,2-2 0 16,-1-2-48-16,0 1-16 0,-1-5 0 0,3 2 0 15,-2-5-128-15,1 2 0 0,-1 0 0 0,-1-1 128 16,0-1-128-16,0-1 0 0,0-1 144 0,0-2-144 15,0-7 0-15,0 7 0 0,0-7 0 0,0 0 0 16,0 0-128-16,0 0-64 0,0 8 0 0,0-8 0 16,0 0-640-16,0 0-128 15,0 0-16-15,0 0-16 0,0 0-2272 0,0 0-464 0,0 0-96 0</inkml:trace>
  <inkml:trace contextRef="#ctx0" brushRef="#br1" timeOffset="23229.09">2794 13687 1839 0,'0'0'160'0,"0"0"-160"0,0 0 0 0,0 0 0 16,0 0 2368-16,0 0 432 0,0 0 80 0,0 0 32 16,0 0-1728-16,0 0-352 0,1 8-64 0,-1 0 0 15,0-1-192-15,-1 3-16 0,-2-3-16 0,2 4 0 16,1-1-128-16,0 1-32 0,0-2 0 0,0 1 0 16,0 2-32-16,0 0-16 0,-1 1 0 0,1 1 0 15,0 3 48-15,-2 1 0 0,-2 3 0 0,4-1 0 16,0-3-96-16,2-2-16 0,-2 0 0 0,0 2 0 15,1 1-144-15,-1 0-128 0,-1 0 192 0,2-1-192 16,-1-1 128-16,1 0-128 0,-1-2 0 0,0 0 0 0,0 1 464 16,0 0-16-16,3 0 0 0,-3 0 0 0,0 1-448 0,0 1 0 15,0-3 0-15,0 2 0 0,-1-1 0 0,-2 2 0 16,3 2 0-16,1-2 0 0,-1-2 0 0,0 2 176 16,-1 1-176-16,0-1 160 0,-1-2 64 0,2-2 16 15,2 0 0-15,-2 0 0 0,-2 0-48 0,1 0 0 16,1 0 0-16,1-1 0 0,1-1-192 0,-1 2 0 15,0-1 128-15,1 0-128 0,-2-2 0 0,0 3 0 16,0-2 0-16,2 2 0 0,0 0 0 0,-1 0 0 16,-2 0 0-16,1 0 0 0,1-3 320 0,-1 2-48 15,0 0 0-15,0 1 0 0,1-1-112 0,0-1-32 16,-1-1 0-16,0 0 0 0,2-2-128 0,-2 2 192 16,0 2-192-16,0-3 192 0,0-1-192 0,0 1 128 0,0 1-128 0,0-2 128 15,0 0 64-15,1 0 0 0,2-2 0 0,-1 1 0 16,0 0-32-16,-1 0 0 0,0 2 0 0,1-1 0 15,-1 0-160-15,0 3 192 0,0-5-192 0,-1 3 192 16,0 0-192-16,0 0 160 0,3 1-160 0,-2-3 160 16,-2 3 48-16,1-1 16 0,1-2 0 0,1 3 0 15,-1-1-224-15,-1 1 144 0,0-2-144 0,1 1 128 16,1-2 32-16,-1-1 0 0,-1-6 0 0,1 9 0 16,0 2-160-16,1-1 0 0,-2-1 144 0,0 0-144 15,1 3 128-15,0-1-128 0,1-1 160 0,-2 0-160 16,0 0 176-16,1-1-176 0,-1 0 192 0,0 0-192 15,0-1 208-15,0 0-64 0,1-1-16 0,-1 2 0 16,0 2-128-16,2-2 0 0,-1 1 0 0,1 0 0 0,0 0 0 16,-1 0 0-16,-1 0-176 0,1-1 176 0,1 1 0 0,-1-3 256 15,-1 2-48-15,1 0 0 0,-1 0-208 0,-1 0 0 16,0-1 0-16,1 0 0 0,0 0 128 0,0-1-128 16,0 1 0-16,0 3 0 0,0-2 0 0,1 0 0 15,0 0 0-15,-1 0 0 0,0 0 0 0,0 0 0 16,0 1 0-16,0 0 0 0,-1-1 0 0,-2 2 128 15,2-1-128-15,0 2 0 0,-1-3 0 0,1 0 0 16,0 0-192-16,1 0 192 16,0-1-832-16,0 0-48 0,0-8-16 0,1 8-8384 15,0 0-1664-15</inkml:trace>
  <inkml:trace contextRef="#ctx0" brushRef="#br1" timeOffset="24873.34">2778 15544 5519 0,'0'0'496'0,"0"0"-496"15,0 0 0-15,0 0 0 0,0 0 2944 0,0 0 512 16,0 0 80-16,0 0 32 0,0 0-1920 0,0 0-384 16,0 0-80-16,0 0-16 0,12 1 416 0,-3 0 80 15,-1 2 0-15,0-2 16 0,1 4-592 0,0 2-128 16,0-5-32-16,0 4 0 0,3-1-96 0,0 1-32 16,1 1 0-16,1-1 0 0,2 1-80 0,1-1-16 15,0 2 0-15,3 1 0 0,3 2-48 0,1-3-16 16,4 1 0-16,-1 1 0 0,3 1-256 0,0 0-48 15,-1-3-16-15,1 3 0 0,0 0-128 0,0 2-48 16,0 0 0-16,1 0 0 0,-1-1-144 0,1 1 192 0,1 0-192 16,-2-1 192-16,0-2-32 0,2 1 0 0,-1-1 0 0,1 1 0 15,-1 0 128-15,2 2 32 0,-5-1 0 0,0 0 0 16,-2 0-32-16,-3-1 0 0,-1-2 0 0,-1 2 0 16,-2-1 128-16,0-1 32 0,1 1 0 0,-2-3 0 15,-1 1-448-15,-2-1-320 0,0-1 48 0,-1 0 16 16,-1-3 256-16,-1 1 0 0,0 0 0 0,-2-1 0 15,1-1 128-15,-1 2-128 0,0-2 0 0,1 0 0 16,-2 1 0-16,1-1 0 0,-2 0 0 0,0 0 0 16,0 0-160-16,0 0-128 0,1 1-32 0,-1-2 0 15,-8-1-1488-15,7 2-304 0,0-2-64 0,-1-2-16 16,1-2-1184-16,-1 0-224 0</inkml:trace>
  <inkml:trace contextRef="#ctx0" brushRef="#br1" timeOffset="25562.77">3141 15214 17439 0,'-13'-7'768'0,"13"7"176"0,-6-2-752 0,1 0-192 16,5 2 0-16,-5 0 0 0,5 0 1168 0,0 0 208 15,0 0 32-15,0 0 16 0,0 0-624 0,0 0-128 16,3 11-32-16,2-4 0 0,1 3 272 0,2-1 48 16,3 1 16-16,-1-1 0 0,0 6 112 0,2-5 32 15,1 0 0-15,2 2 0 0,-2 0 0 0,1 2 0 16,2 1 0-16,2-1 0 0,1 2-416 0,1-1-64 16,-1 0-32-16,2 0 0 0,0 2-192 0,3-2-32 15,-1-1-16-15,2 0 0 0,1-1-48 0,1 0-16 16,3 2 0-16,-1-2 0 0,-2 0-48 0,1-3-16 15,0 1 0-15,1-2 0 0,-1-1 64 0,-1 1 16 0,0 0 0 0,-1-3 0 16,-1 2-64-16,0-1-16 0,-2-1 0 0,1 1 0 16,-3-1 80-16,0 1 0 0,-2-2 16 0,-2 0 0 15,1 0 144-15,-1 1 32 0,0 0 0 0,-1-1 0 16,-1 1-512-16,0-1 0 0,-2-1 0 0,-1 1 0 16,-1 0 0-16,1 0 144 0,0-1-144 0,1-1 128 15,-3-1-128-15,1 0 0 0,-3-2 0 0,1 1 0 16,-9-1 0-16,6 1-192 0,1 1 0 0,-7-2 16 15,0 0-1344-15,0 0-272 16,6 1-48-16,1 2-10848 0,-7-3-2176 0</inkml:trace>
  <inkml:trace contextRef="#ctx0" brushRef="#br1" timeOffset="26609.6">4098 15779 13871 0,'0'0'608'0,"0"0"144"0,0 0-608 0,0 0-144 0,0 0 0 0,0 0 0 0,0 0 1600 0,0 0 304 15,0 0 48-15,0 0 16 0,0 8-192 0,-2 3-48 16,1-1 0-16,0 2 0 0,-1 1-192 0,2 3-64 15,2 2 0-15,0 4 0 0,1 5-224 0,-1 3-48 16,1 2-16-16,0 2 0 0,-1 1-160 0,1 3-16 16,1-1-16-16,0 5 0 0,1 4-272 0,-1 2-48 15,-2-1-16-15,2 2 0 0,0 1-208 0,2 0-64 16,0-6 0-16,-1-1 0 0,-2-4-208 0,-1-3-48 16,1 0-128-16,0-5 192 0,-1-2-32 0,1-3-16 15,-2-2 0-15,2 0 0 0,-1-1-144 0,1 0 0 16,1-4 0-16,-1 1 0 15,-1-3-480-15,1 0-80 0,1 0-16 0,0-2 0 16,-1-3-1504-16,1 0-304 0,0-2-64 0,0 1-16 16,-2-2-544-16,-1 0-96 0,0-1-32 0</inkml:trace>
  <inkml:trace contextRef="#ctx0" brushRef="#br1" timeOffset="27072.88">4384 17517 24351 0,'0'0'1088'0,"3"-5"208"0,-3-1-1040 0,0-2-256 16,-1 0 0-16,-2 0 0 0,-1 0 1792 0,-1-2 320 16,1 1 48-16,-1 1 16 0,0 1-768 0,-1 1-128 15,0-1-48-15,-2 3 0 0,0 1-304 0,0 1-64 16,8 2-16-16,-9 3 0 0,-1 3-224 0,-1 2-48 16,2 3-16-16,0 2 0 0,1 4-304 0,3 5-48 15,4 5-16-15,1 2 0 0,2 1-192 0,4 1 0 16,-2 0 0-16,2-1 0 0,3 0-160 0,0-1 160 15,2-2-128-15,1-2 128 0,1-3-144 0,1-2 144 16,3-2-160-16,0-2 160 0,0-3-160 0,-2-4 160 16,2-5-160-16,2-1 160 0,-1-3-176 0,0-3 176 0,-2-4-192 0,-1-2 192 15,-2-4 0-15,-1-2-128 0,-1-4 128 0,-2 1 0 16,-1-1 0-16,-3-1 224 16,-3 0-32-16,-2 1-16 0,-2-3 16 0,-3 0 16 15,-2-2 0-15,-2 2 0 0,-2 0-80 0,-2 1-128 16,0-3 176-16,0 2-176 0,-1-1-208 0,-2-2-160 15,-2-1-16-15,0 0-12032 16,-2 0-2416-16</inkml:trace>
  <inkml:trace contextRef="#ctx0" brushRef="#br1" timeOffset="27742.43">5038 17373 16575 0,'0'0'736'0,"-8"-2"160"0,1 2-720 0,-2-2-176 0,0 0 0 0,1 2 0 15,0 0 2416-15,2 0 448 0,-2 2 80 0,0 2 32 16,2 1-1440-16,-2 0-304 0,0 2-48 0,3 0-16 16,1 4-272-16,1 2-64 0,1 1-16 0,0 3 0 15,1 5-240-15,0-1-32 0,1 4-16 0,1 0 0 16,3 1-192-16,0 0-32 0,1-5-16 0,2 1 0 15,-1-1-96-15,2 1 0 0,-2-5-16 0,2 2 0 16,1-3-176-16,2 1 0 0,1-1 0 0,-1-3 0 16,2-2 0-16,0 0-272 0,0-1 64 0,2-1 16 15,0-1-2384-15,4-1-480 0,-2-2-80 0</inkml:trace>
  <inkml:trace contextRef="#ctx0" brushRef="#br1" timeOffset="27914.39">5339 17520 6447 0,'0'0'272'0,"-3"-7"80"0,2 0-352 0,0-1 0 16,1 0 0-16,1 0 0 0,0 2 4464 0,0 0 816 15,-1 6 160-15,0 0 48 0,0 0-3760 0,0 0-768 16,0 0-128-16,6 7-48 0,-1 3-64 0,0 5-16 16,0 3 0-16,0 4 0 0,-1 3-272 0,2 1-64 15,-1 1-16-15,0 3 0 0,0 0-352 0,2 3-192 16,-1-3 32-16,0 1 0 15,-1-1-1968-15,-1-1-400 0,2-3-80 0</inkml:trace>
  <inkml:trace contextRef="#ctx0" brushRef="#br1" timeOffset="28164.47">5529 17379 20271 0,'-3'-5'1792'0,"0"2"-1424"0,-3-2-368 0,1 4 0 15,5 1 3104-15,0 0 544 0,0 0 128 0,0 0 0 16,0 0-2192-16,0 9-448 0,4 3-96 0,0 3-16 16,0 4-464-16,1 3-112 0,2 4 0 0,0 4-16 15,4 2-272-15,1 5-160 0,1-3 192 0,0 1-192 16,0-1 0-16,0 0 0 0,0-2 0 0,-2 1 0 0,0-2 0 0,-1 1 0 16,-1 1-192-16,2-4 48 15,-3 0-1424-15,0-1-288 0,-2 2-48 0,-1-2-13520 16</inkml:trace>
  <inkml:trace contextRef="#ctx0" brushRef="#br1" timeOffset="28336.44">5495 17833 25791 0,'-19'-7'2304'0,"11"6"-1856"16,0 1-448-16,0 0 0 0,0-1 2224 0,2-1 336 15,-1 0 80-15,7 2 16 0,0 0-1408 0,0 0-288 16,0 0-48-16,0 0-16 0,3-5-672 0,3-1-224 15,2 0 128-15,4-1-128 0,4 1 0 0,1-1-272 0,2 1 48 0,2-1-11136 16,2 1-2224-16</inkml:trace>
  <inkml:trace contextRef="#ctx0" brushRef="#br1" timeOffset="28775.98">5920 17637 23039 0,'-13'0'2048'0,"13"0"-1648"0,0 0-400 0,0 0 0 16,-5 4 2656-16,5-4 448 0,0 0 96 0,0 0 0 16,3 7-1856-16,2-1-384 0,1-2-80 0,3 0-16 15,2 0-208-15,1 0-32 0,2 0-16 0,0-2 0 16,2 0-352-16,-2-1-64 0,2-1 0 0,-2 1-16 0,-1 2-176 0,-2-2 0 16,-1 2 0-16,-1-1 128 0,-9-2 0 0,8 6-128 15,-1 1 192-15,-2 4-64 0,-4-1 32 0,0 3 0 16,-1 2 0-16,-1 0 0 0,-2 1-160 0,1 1 160 15,-2-3-160-15,0 2 160 0,-1-3-160 0,1 0-144 16,0-3 144-16,1 0-208 0,0-3 64 0,0 0 16 16,3-7 0-16,0 0 0 0,0 0-224 0,1 8-32 15,-1-8-16-15,0 0 0 0,7 6 208 0,1-1 64 16,2-1 0-16,2-1 0 0,2-2 128 0,2 1-208 16,1-1 80-16,0 1 128 0,1-2-144 0,0 3 144 0,0 0 0 0,1 2 0 15,-1 1 176-15,1 1 144 0,-3-1 16 0,-2 4 16 16,-1 1 608-16,0 2 112 0,-3 3 16 0,-4 1 16 15,-2 3 176-15,0-1 16 0,-3 2 16 0,-2 0 0 16,-3-2-352-16,-1 4-80 0,-4-5-16 0,-2 1 0 16,0 0-416-16,-1-2-64 0,-1-4-32 0,0-2 0 15,-2 0-224-15,0-2-128 0,-2-3 128 0,0 0-128 32,1-4-864-32,-1-2-240 0,0-2-48 0,0-4-13920 0,2 0-2784 0</inkml:trace>
  <inkml:trace contextRef="#ctx0" brushRef="#br1" timeOffset="68404.87">3800 17496 4607 0,'0'0'400'0,"-1"7"-400"0,1-2 0 0,0-5 0 0,0 0 2608 0,0 0 432 15,0 0 96-15,0 0 0 0,0 0-1616 0,0 0-336 16,0 0-64-16,0 0-16 0,0 0-128 0,13 5-16 16,-13-5-16-16,7-2 0 0,-1-2-240 0,-1 1-32 15,1 2-16-15,-1-2 0 0,0 1 160 0,-5 2 16 16,0 0 16-16,0 0 0 0,5-2-64 0,-5 2-16 0,0 0 0 15,0 0 0-15,0 0-208 0,0 0-48 0,0 0-16 0,0 0 0 16,0 0-176-16,0 0-48 0,0 0 0 0,0 0 0 16,0 0-144-16,0 0-128 0,0 0 192 0,0 0-192 15,0 0 160-15,0 0-160 0,-6-2 128 0,6 2-128 16,-7-3 0-16,2-1 0 0,1 0 0 0,4 4 0 16,0 0 0-16,0 0 128 0,-3-5-128 0,3 5 0 15,0 0 0-15,0 0 0 0,0 0-144 0,0 0 144 16,0 0-128-16,0 0 128 0,6-4 0 0,0-1 0 15,1 2 0-15,0 2 0 0,0-1 0 0,0 0 0 16,-1 2 128-16,2 2 16 0,-8-2 16 0,0 0 0 16,6 2 96-16,-6-2 0 0,0 0 16 0,7 4 0 15,-7-4-48-15,0 0-16 0,0 0 0 0,0 0 0 16,0 0-16-16,-1 8-16 0,-2 0 0 0,-1-2 0 0,-1-1-48 0,-2 1-128 16,1-1 192-16,-1-1-64 0,-1-3-128 0,2-1 128 15,-2 0-128-15,2-1 128 0,-1-3-128 0,2 0 0 16,0 1 0-16,5 3 128 0,-4-5-128 0,4 5 0 15,-4-5 0-15,4 5 128 0,-1-5-128 0,1 5 0 16,1-7 144-16,-1 7-144 0,0 0 0 0,4-4 0 16,1-1 0-16,-5 5 128 0,6-3-128 0,-6 3 0 15,8-1 128-15,0 1-128 0,-8 0 0 0,0 0 0 16,8 3 0-16,-8-3 0 0,6 6 0 0,2-2 0 16,-1 3 0-16,-2-1 0 15,-1 1-1376-15,0-1-192 0,0 1-32 0,0-1-8896 16,-4-6-1760-16</inkml:trace>
  <inkml:trace contextRef="#ctx0" brushRef="#br1" timeOffset="69076.9">3918 17846 4607 0,'0'0'400'0,"0"0"-400"16,0 0 0-16,0 0 0 0,0 0 4032 0,0-4 736 15,0-3 144-15,1 1 16 0,0-1-3120 0,-1 7-624 16,4-7-128-16,-4 7-32 0,5-6-176 0,-1 1-32 15,2 0-16-15,-1 2 0 0,3 1-32 0,-8 2 0 16,0 0 0-16,0 0 0 0,0 0-112 0,0 0-16 16,0 0-16-16,3 5 0 0,1 1-128 0,-1 1-32 15,-3 1 0-15,0 1 0 0,0-3-208 0,-1 1-32 16,1-1-16-16,-3 1 0 0,-2-2-208 0,5-5 0 16,-5 5 0-16,-1-1 0 0,0 0 0 0,-1-1 0 15,2-1 0-15,0-2 0 0,-2 0 0 0,2 0-160 16,5 0 0-16,-6-5 0 0,1 0 160 0,1 0-208 15,0 0 80-15,2-2 128 0,1-1-160 0,1 0 160 0,1 2 0 0,1-1-144 16,0-2 144-16,2 3 0 0,0-1 0 0,0 2 0 16,-4 5 0-16,7-5 0 0,-2 1 0 0,1-1 128 15,-6 5-128-15,7-3 192 0,-7 3-64 0,8-3 0 16,-1 2 48-16,-7 1 16 0,0 0 0 0,0 0 0 16,8 3-32-16,-8-3 0 0,5 5 0 0,-5-5 0 15,3 8-32-15,-2 1-128 0,1-1 192 0,-4 0-64 16,-2-1-128-16,1 0 0 0,-1-1 0 0,0 1 0 15,-1-4 0-15,5-3 0 0,0 0 0 0,-7 2 0 16,-1-2 0-16,2 0 0 0,-1-1 0 0,1-2 0 16,-1-2 0-16,3 2-176 0,4 3 176 0,-2-6-192 15,-1 1 192-15,3 5 0 0,0-7 0 0,0 1-128 16,0 6 128-16,0 0 0 0,4-8 0 0,-4 8 0 16,5-4 128-16,-5 4-128 0,0 0 128 0,0 0-128 0,0 0 0 0,7-3 144 15,-7 3-144-15,0 0 0 0,0 0 0 0,6 7 0 16,-1-1 0-16,-1 1 0 15,-4-7-1056-15,4 6-320 0,-4-6-64 0,0 0-13792 16</inkml:trace>
  <inkml:trace contextRef="#ctx0" brushRef="#br0" timeOffset="71769.23">3283 17171 16575 0,'0'0'1472'0,"0"0"-1168"0,0 0-304 0,-2 6 0 0,1 3 944 0,1 4 128 16,0 2 16-16,0 3 16 0,0 5-880 0,1 2-224 15,1 4 0-15,0 10 0 0,2 0 432 0,0 5 32 16,0 3 16-16,1 5 0 0,2 3-240 0,-1 4-48 16,1 3-16-16,-2 0 0 0,0 3-176 0,1 1 0 15,-1 2 0-15,-1 0 128 0,-2-3-128 0,1-2-224 16,-2-3 48-16,0-13 16 16,-1-3-432-16,0-1-96 0,0-1-16 0,0-5-5520 0,0-3-1120 15</inkml:trace>
  <inkml:trace contextRef="#ctx0" brushRef="#br0" timeOffset="73306.9">3263 17074 23439 0,'0'0'1024'0,"-1"-5"240"0,0 0-1008 0,1 1-256 15,0-3 0-15,1 1 0 0,0 0 0 0,2 1 0 16,-1 0 128-16,4-1-128 0,0-1 768 0,3 0 96 16,2 2 32-16,2 0 0 0,1 1-368 0,2 0-64 15,-2 0-16-15,4 0 0 0,2 2-192 0,2-1-32 16,2 1-16-16,2-1 0 0,2-1-208 0,4 0 0 15,0-1 128-15,5 0-128 0,3-2 0 0,-1 1 0 16,-1-1 0-16,1 1 0 0,2-3 0 0,-2 1 0 0,0-3 0 16,1 2 0-16,2-4 0 0,4 1 0 0,3 1 0 0,1 0 0 15,2 1 0-15,-1-1 0 0,-2 0 0 0,1-1 0 16,2 1 0-16,-1 0 0 0,1-1 128 0,1 2-128 16,3 0 0-16,2 4 0 0,0-2 0 0,-3 2 0 15,-4-1 0-15,1 2 0 0,-4-2 0 0,2 2 0 16,-2 1 0-16,-2 2 0 0,1-2 0 0,2 4 0 15,-1-2 0-15,3 1 0 0,-2 1 0 0,-4-4 0 16,-1-1 0-16,20-2 0 0,-6 2 0 0,-20 1 0 16,1-1 0-16,4 0 0 0,1 1 0 0,3 0 0 15,0 0-144-15,0 2-32 0,-3 0 0 0,17 0 0 16,-10 0-336-16,-18 2-80 0,-1 0-16 0,4 2 0 16,-1 0 304-16,-1 1 64 0,-2-1 16 0,2 2 0 15,3 2 224-15,-2-4 0 0,-1 2 0 0,0-3-144 0,1 2 144 16,-4-2 0-16,-2 2 0 0,-2 0 0 0,-1 0 0 0,2 1 0 15,-4 2 0-15,0-3 0 0,-3 4 336 0,-2 0 0 16,0-1 0-16,-1 3 0 0,-1 2-144 0,0 2-16 16,-2-2-16-16,1 8 0 0,-2-2-32 0,1 2-128 15,-1 3 192-15,2 3-64 0,-2 1-128 0,0 0 128 16,1 2-128-16,-1 0 128 0,0 2-128 0,2 3 0 16,1 2 0-16,-1 0 0 0,-2 2 0 0,0-3 160 15,2 1-160-15,-2 3 160 0,-1 2 0 0,-1-2 0 16,2 0 0-16,-2 1 0 0,0-3-160 0,-2 2 0 15,1 0 144-15,1 2-144 0,-3 1 0 0,0 0 0 16,-1 0 0-16,-1-1 0 0,1 1 128 0,0 0-128 16,0-1 128-16,0 0-128 0,-2-4 0 0,2-2 0 15,0 2 0-15,0 0 128 0,-2-1-128 0,1-2 0 0,-1-2 0 0,-1-2 0 16,1-3 0-16,-2-1 0 0,-2-2 128 0,1-1-128 16,-1-3 128-16,1-1-128 0,0 0 128 0,-1-2-128 15,0-2 0-15,-1 0 0 0,0-2 0 0,0 0 128 16,-1 0-128-16,2-3 144 0,-1-1-144 0,0-1 160 15,-1-7-160-15,0 0 0 0,-1 7 144 0,1-7-144 16,-1 8 176-16,1-8-48 0,0 0 0 0,0 0 0 16,-5 4 64-16,-2-3 0 0,-2-1 0 0,-2 0 0 15,1-1-64-15,-2 1 0 0,2 0 0 0,-2-4 0 16,-1 1 64-16,-1 0 0 0,-2 2 0 0,0 0 0 16,-3-2 16-16,-3 2 16 0,-3 0 0 0,-1-1 0 15,-1 1-368-15,-3 1-80 0,0 1-16 0,-2 2 0 16,1 0-400-16,0-1-64 0,-1 2-32 0,1 0 0 0,-1 0 320 0,-1-1 64 15,2-1 16-15,1 1 0 0,0 1 336 0,-2-3 0 16,0 3 0-16,-2 0 0 0,0-2 0 0,0 2 0 16,1 0 128-16,2 0-128 0,0-3 192 0,2 2-32 15,-1 0-16-15,0-3 0 0,0 1 64 0,2 0 16 16,-2 1 0-16,1 0 0 0,0-2-80 0,1 0-16 16,0-2 0-16,-2 0 0 0,-1 1-128 0,-2 0 128 15,-1-2-128-15,1 2 128 0,-3-1 32 0,1 1 0 16,0 1 0-16,2 0 0 0,-1 0 144 0,3 0 16 15,0 1 16-15,1 1 0 0,-1-1 96 0,2 2 16 16,0-3 0-16,1 1 0 0,-2 2-240 0,-2-1-32 16,1-4-16-16,0 2 0 0,-2 0-160 0,2 0 0 0,1-2 0 0,1 1-176 15,0 0 176-15,-1 1 224 0,3 0-48 0,1 0-16 16,1 0-160-16,-1 1 0 0,-3 2 0 0,2 0 0 16,1 0 0-16,5 1 128 0,-1 0 0 0,0 1 0 31,-2 2-128-31,0-1 0 0,-4 1 144 0,2-3-144 0,0 1 0 0,-8 1 0 0,3-2 0 0,4 0 0 15,2 0 0-15,-1-1 192 0,1-2 0 0,1 0-16 16,2-1 32-16,1-1 16 0,2 0 0 0,-1 1 0 16,-1-3-16-16,1 2 0 0,0 1 0 0,2 0 0 15,0 0-208-15,1 0 0 0,0 0 128 0,1 0-128 16,-1 0 0-16,0 1 0 0,-1 2 0 0,0-3 0 16,1 1 0-16,0 0 0 0,-2-1 0 0,2 0 0 15,1 0 0-15,-1 0 0 0,-2 0 0 0,1 0 0 0,1 0 128 0,0 2 0 16,2-2-128-16,-1 2 192 0,-1-2 0 0,1 1-16 15,-1 2 0-15,2 0 0 0,-2-1-16 0,4 1 0 16,0-1 0-16,-2 1 0 0,1 0 0 0,-2 1 0 16,-1 0 0-16,2 1 0 0,-1-1-160 0,0 0 128 15,1-1-128-15,0 0 128 0,0 1-128 0,-5-1 192 16,-1-2-192-16,2 0 192 0,1 1-64 0,1-2-128 31,0 0 192-31,1 0-64 0,0-2 64 0,1 2 16 16,-1-1 0-16,1 0 0 0,1 1-32 0,3 0-16 0,-1 0 0 15,2 0 0-15,-2 0-160 0,1-2 0 0,2 1 144 0,0 0-144 16,1 1 0-16,1 0 0 0,0-4 0 0,0 1 128 16,2-1-128-16,0 2 0 0,0-4 0 0,1 3 0 15,0-3 0-15,-1 1 0 0,0-1 0 0,1-2 0 16,0-1 0-16,1-2 0 0,-1-2 0 0,0 0 0 16,2-1-192-16,0-2-16 0,1 0 0 0,1 2 0 31,1 1-864-31,1 1-160 0,0 2-48 0,2 2-16064 0</inkml:trace>
  <inkml:trace contextRef="#ctx0" brushRef="#br0" timeOffset="90735.17">7637 17646 12895 0,'0'0'1152'0,"1"-27"-928"0,-1 27-224 0,0 0 0 0,0 0 2496 0,0 0 464 16,0 0 96-16,0 0 16 0,0 0-1648 0,0 0-320 15,0 0-64-15,0 9-16 0,2 0-256 0,0 3-48 16,2 1-16-16,2 1 0 0,-1 1-464 0,1 0-112 16,-1 5 0-16,1-3-128 0,-1 2 144 0,-2-3-144 15,0 0 0-15,0-3 144 0,0-2-144 0,-1 0 0 16,0-3 0-16,-1 0 128 0,-1-2-128 0,0-6 192 15,0 7-192-15,0-7 192 0,0 0-192 0,0 0 0 16,0 0 0-16,0 0 128 0,-7-4-128 0,2-2-144 16,0 0 144-16,-2-6-208 0,1-1 208 0,-1-1-192 15,1-2 192-15,-1 1-192 0,1-1 192 0,-1-2-176 16,2 2 176-16,1 0-160 0,0-2 160 0,2 2 0 16,0 1 0-16,1-1 0 0,0 2 0 0,2-3 0 0,2 4 0 15,1-1 128-15,-1 2 16 0,4 1 16 0,-1 1 0 0,2-1 0 16,1 2-32-16,1 0 0 0,-1-1 0 0,1 1 0 15,1 1-128-15,-1 1 0 0,0 1 0 0,2-1 0 16,0 1 0-16,0 1-272 0,-1-1 32 0,1 2-8976 16,1 2-1808-16</inkml:trace>
  <inkml:trace contextRef="#ctx0" brushRef="#br0" timeOffset="91190.01">7679 17739 3679 0,'0'0'320'0,"0"0"-320"0,0 0 0 0,0 0 0 16,0 0 3552-16,0 0 640 16,0 0 128-16,-1-5 32 0,-1-3-2496 0,2 1-480 0,0 7-96 0,4-5-32 15,0 1-256-15,1 0-48 0,2-1-16 0,-1 0 0 16,1 0-416-16,1 1-64 0,0 1-32 0,1 2 0 16,-2-4-208-16,3 1-32 0,-1 1-16 0,1-1 0 15,-1-1-160-15,2 0 0 0,-1 1 0 0,1 0 0 16,-1-1-304-16,0 1-144 0,1-1-16 0,-1 1-16 15,-1 0-2224-15,1 1-448 0</inkml:trace>
  <inkml:trace contextRef="#ctx0" brushRef="#br0" timeOffset="91408.82">7717 17859 14735 0,'0'0'640'0,"-4"6"160"0,4-6-640 0,0 0-160 16,0 0 0-16,0 0 0 0,0 0 2352 0,0 0 432 16,0 0 96-16,0 0 0 0,5 4-1696 0,3 0-352 0,0-2-64 15,1-2 0-15,3-3-512 0,-1 0-80 16,1 1-32-16,0-2 0 0,1-1-144 0,0-1 0 0,0 0 0 0,1-1 0 31,2 0-1792-31,-1-1-272 0,1-1-64 0</inkml:trace>
  <inkml:trace contextRef="#ctx0" brushRef="#br0" timeOffset="91831.68">8073 17491 14735 0,'0'0'1312'0,"0"0"-1056"0,1 11-256 0,2 2 0 16,-1 1 976-16,1 4 144 0,-1 3 32 0,2 1 0 15,0 2-32-15,1 2 0 0,1-3 0 0,0 2 0 16,1 0-288-16,-1-2-48 0,1 0-16 0,-1-3 0 15,-1 0-368-15,1-2-80 0,-2 0 0 0,-1-5-16 0,0-2-112 0,0-2 0 16,-1 1-16-16,-2-10 0 0,0 0-48 0,0 0 0 16,0 0 0-16,0 0 0 0,0 0 128 0,-2-6 0 15,-1-6 16-15,-1 0 0 0,0-1-272 0,0-4-144 16,0 1 16-16,2-4 0 16,-1-2-416-16,1 0-80 0,-1-2-16 0,2-1 0 15,-1 1-304-15,2-1-64 0,2-1-16 0,-1 2 0 16,2 1 192-16,0 1 48 0,1 3 0 0,2 4 0 0,0-2 592 0,2 4 192 15,1 2 0-15,2 4 0 0,0 0 0 0,1 2 176 16,0 2 0-16,-1 2 0 0,1 2 288 0,1 2 64 16,0 1 16-16,0 1 0 15,-1 1 160-15,1 4 48 0,-2-1 0 0,-1 2 0 0,-2 4 176 0,-2-2 32 0,1 1 16 0,-3 2 0 16,-3 1-16-16,-1 2 0 0,-1 0 0 0,-2 0 0 16,-1-1-496-16,-1 2-96 0,-3 0-32 0,0 0 0 15,-1-4-192-15,0 1-144 0,0 0 192 0,0 0-192 31,-2-1-416-31,2-2-192 0,0-1-32 0,0-4-16 16,-1-2-2096-16,0-2-432 0,1 0-80 0</inkml:trace>
  <inkml:trace contextRef="#ctx0" brushRef="#br0" timeOffset="92269.34">8619 17309 15663 0,'0'0'1392'0,"0"0"-1120"15,0 0-272-15,0 0 0 0,0 0 2016 0,0 0 352 16,-8 4 64-16,0 2 0 0,0 1-1088 0,1 2-240 16,-3 3-32-16,3 2-16 0,0 3-688 0,3 1-144 15,0 0-32-15,0 3 0 0,2 1-192 0,0 2 0 16,2 2 0-16,2-1 0 0,-1-1 0 0,3-1 0 16,3-3 0-16,-1 1 0 0,2 0 0 0,1-1 0 15,0-3 0-15,2-2 0 0,-1-2 0 0,-1 0-192 16,3-6 192-16,0-1-160 0,-1-2 160 0,2-1 144 15,0-2-16-15,0-2-128 0,-1-3 128 0,0-1-128 16,-2-4 0-16,1 1 0 0,-2 1 0 0,0-2 0 16,-3-2 128-16,0-1-128 0,-2 0-256 0,-2 0-128 0,0 2 0 15,-2-2-16-15,-4 2 16 0,1 1 0 0,-1-1 0 0,-2 3 0 16,-4-2 384-16,0 2 0 0,-2 2 0 0,2 1 0 16,-1-3 0-16,2 5 256 0,0 0-48 0,1 2 0 15,2 0 560-15,6 0 96 0,0 0 32 0,0 0 0 16,0 0-16-16,0 0 0 0,0 0 0 0,0 0 0 15,6 7-96-15,3-3-16 0,3 1 0 0,1 0 0 16,2 1-240-16,0-1-48 0,2 0-16 0,1-1 0 16,3-4-304-16,1-3-160 0,1-1 160 0,0 0-160 15,1 1-544-15,2-1-208 16,1 0-32-16,2-2-15392 0</inkml:trace>
  <inkml:trace contextRef="#ctx0" brushRef="#br0" timeOffset="103866.95">4499 15194 20319 0,'0'0'896'0,"0"0"192"0,0 0-864 0,1-6-224 0,-8 11 0 0,-3 0 0 16,0 0 704-16,1 2 112 0,0 1 16 0,-2-1 0 16,0 1-496-16,0 0-80 0,2 1-32 0,0 2 0 15,0-1 16-15,1 0 0 0,1 2 0 0,1-4 0 16,1-1-240-16,1 2 0 0,1-3 0 0,2 1 0 16,1 1-320-16,1-1 0 0,2 2 0 0,2 1 0 15,2 0 320-15,2 2-128 0,1 1 128 0,3-1 0 16,0-2-160-16,2 2 160 0,0-3-128 0,2 3 128 15,1-1 0-15,1 2 0 0,-1-1 0 0,0 0 0 16,0 0 384-16,-1-1 64 0,-1 2 16 0,1 0 0 16,0 0 304-16,-3 0 48 0,-2 2 16 0,-2-2 0 15,-2-1-64-15,-1 2-16 0,-5 3 0 0,0-3 0 0,-4 3-128 0,0 0-32 16,-2 1 0-16,-1-1 0 0,-3 0-320 0,0-1-64 16,-1-4-16-16,0-1 0 0,-2-3 144 0,1-1 32 15,-1-3 0-15,0-2 0 0,-1-2 208 0,0-2 32 16,-1-1 16-16,1-2 0 0,2-3-288 0,0-1-48 15,0-3-16-15,3 0 0 0,-2-3-272 0,3 2 160 16,1-2-160-16,2 2 128 0,2-1-128 0,2 1 0 16,1 1 0-16,0 0 0 0,2 1-352 0,3 0 0 15,-1 2 0-15,3 0 0 16,1-1-2272-16,0-1-448 0,0-1-80 0</inkml:trace>
  <inkml:trace contextRef="#ctx0" brushRef="#br0" timeOffset="104101.31">4815 15203 9215 0,'0'0'816'0,"0"0"-656"0,0 0-160 0,0 0 0 16,0 0 4608-16,1 11 896 0,0-5 192 0,2 3 16 16,1 2-3872-16,1-1-784 0,1 1-160 0,5 2-16 15,-2 0-608-15,1 0-112 0,1 4-32 0,1-2 0 16,1 6-128-16,0-1 0 0,0 3 0 0,1-2 0 15,-1 1 0-15,1 0 0 0,0-1 0 0,-1 0 0 32,0-3-1184-32,0 1-320 0,-3-1-64 0,0 0-7392 0,1 0-1488 0</inkml:trace>
  <inkml:trace contextRef="#ctx0" brushRef="#br0" timeOffset="104304.46">4839 15468 22111 0,'0'0'976'0,"0"0"208"0,0 0-944 0,0 0-240 15,0 0 0-15,0 0 0 0,0 0 2608 0,0 0 464 16,0 0 112-16,8-4 16 0,1-3-1600 0,2 2-320 16,1-4-64-16,1 0-16 0,2-1-624 0,3-2-112 15,1-1-16-15,0 0-16 0,1 0-304 0,2-3-128 16,3 0 128-16,1 1-128 15,1-2-2080-15,4 1-496 0</inkml:trace>
  <inkml:trace contextRef="#ctx0" brushRef="#br0" timeOffset="108509.73">4069 12860 14735 0,'19'-11'1312'0,"-19"11"-1056"0,2-8-256 0,-1-1 0 15,-1-2 1152-15,0 1 192 0,0-1 16 0,-1 1 16 16,-1 1 48-16,0-2 16 0,-1 4 0 0,1 0 0 15,-2 2-176-15,0 1-48 0,-3 1 0 0,1 3 0 16,-1 0-448-16,2 0-112 0,-1 3-16 0,-1 1 0 16,-1 0-480-16,2 1-160 0,-1 0 0 0,2 2 0 15,1-1 0-15,0 3-176 0,0-1 0 0,0 1 0 16,3 1-16-16,2 0-16 0,3-2 0 0,1 1 0 16,2 0 80-16,1 1 128 0,2 2-208 0,2 1 80 15,1 0 128-15,4 2 0 0,4-1-144 0,2-1 144 16,2-1 0-16,0-1 0 0,-2 2 0 0,1-2 0 0,-2 1 0 15,-3-2 240-15,-2 1-64 0,-2-1-16 0,-4 0 416 0,0 2 96 16,-3 0 16-16,-2 1 0 0,-1 3 32 0,-2-3 16 16,-2 1 0-16,-2 2 0 0,-2-3-208 0,1 1-32 15,-2-1-16-15,-1 0 0 0,-1 0-224 0,-1 0-64 16,-4-3 0-16,-1 0 0 0,-1 0 80 0,-1-2 16 16,-2 0 0-16,0-2 0 0,-1-2 144 0,0 0 16 15,1-4 16-15,2 0 0 0,-1-3-144 0,2 1-48 16,4-1 0-16,1-1 0 0,3 0-272 0,5 4 0 15,0 0 0-15,3-6 0 0,1-2 0 0,2 2 0 16,1-4-208-16,2 1 80 0,3 0 128 0,1 0 0 0,1-1 0 0,2-2-128 31,-1-2-304-31,2-1-48 0,0 2-16 0,0-2 0 16,0-2-2256-16,-1-2-464 0,-2 0-96 0</inkml:trace>
  <inkml:trace contextRef="#ctx0" brushRef="#br0" timeOffset="108634.81">4410 12784 23039 0,'0'0'2048'0,"0"0"-1648"0,0 0-400 0,0 0 0 0,0 0 2144 0,0 0 352 0,0 0 64 0,0 0 0 15,11 1-896-15,-2-1-176 0,1-1-32 0,2-1-16 16,1 1-768-16,3-4-160 0,1-1-16 0,1 0-16 16,2-3-288-16,3-2-64 0,2 0-128 0,4-1-11600 15,2 0-2432-15</inkml:trace>
  <inkml:trace contextRef="#ctx0" brushRef="#br0" timeOffset="135799.37">12460 8243 1839 0,'0'0'160'0,"0"0"-160"0,0 0 0 0,0 0 0 15,1 9 1552-15,0 0 288 0,-1 0 48 0,2-2 16 16,-1 0-992-16,-1-7-192 0,2 8-32 0,1 0-16 15,-3-8 32-15,3 9 0 0,-1 0 0 0,1 0 0 16,-1 1-448-16,2-3-64 0,0 1-32 0,-1 0 0 0,0 0-160 0,-1 0 192 16,2-1-192-16,-1 3 192 0,-1-1 176 0,1 1 32 15,-1 1 16-15,1-1 0 0,-2 0-32 0,2 2 0 16,0 0 0-16,-1 0 0 0,0-1-224 0,0 2-160 16,1-1 192-16,1 1-192 0,-2 0 128 0,1 0-128 15,-1 0 0-15,1-1 0 0,-2-2 0 0,1 2 0 16,-1 0 0-16,0 0 0 0,1-1 240 0,-1 1-64 15,0 1-16-15,2-2 0 0,-2 0 64 0,2 1 16 16,-1-1 0-16,1 0 0 0,1 2-240 0,-2 0 0 16,1 0 128-16,0 2-128 0,1-2 0 0,-1-2 0 15,1 4 0-15,0-1 0 0,-1-1 0 0,0 2 0 0,-2-1 0 0,1 0 0 16,2 2 0-16,0-2 0 0,-1 1 128 0,1-1-128 16,-3 0 0-16,2 1 0 0,-1-1 128 0,1 0-128 15,-2 1 0-15,2-1 144 0,-1-1-144 0,1 1 128 16,1-2-128-16,0 2 0 0,-2 1 144 0,1-1-144 15,0-1 208-15,-1 0-16 0,1 0-16 0,-1 0 0 16,1 3 16-16,0-3 16 0,-1 1 0 0,1 2 0 16,1-2-80-16,0 2-128 0,-2-3 176 0,1 1-176 15,0-1 128-15,-1 2-128 0,1 0 0 0,-1 1 0 16,2-2 128-16,0 2-128 0,-1-3 0 0,-1 1 0 16,2 2 160-16,-1-3-160 0,0 1 128 0,0 2-128 15,1-3 128-15,0 1-128 0,0-1 0 0,0 2 128 16,1-2-128-16,1 0 0 0,-3-3 0 0,1 2 128 15,-1 1-128-15,0-3 128 0,0 3-128 0,1 0 128 0,0 1-128 16,0 0 160-16,-1-1-160 0,-1 3 160 0,1 0-160 0,1-1 0 16,1-1 0-16,-1 0 128 0,-1 0-128 15,-1-1 0-15,1 1 0 0,0 2 128 0,-2-3-128 0,1-2 0 16,1 0 0-16,1-1 0 0,-3 1 0 0,1-1 128 16,-2-2-128-16,0 0 128 0,3 0-128 0,0 1 0 15,0-2 0-15,-1 3 0 16,0-1-384-16,0 0-128 0,2-1 0 0,0-1-16 15,-1 1-720-15,-1 0-144 0</inkml:trace>
  <inkml:trace contextRef="#ctx0" brushRef="#br0" timeOffset="138677.38">12924 9947 2751 0,'0'0'256'0,"0"0"-256"0,0 0 0 0,0 0 0 0,0 0 2432 0,0 0 448 0,0 0 96 0,0 0 16 16,0 0-1584-16,0 0-304 0,0 0-64 0,0 0-16 16,0 0-288-16,6 5-64 0,1 1-16 0,-1 0 0 15,0-4-160-15,-6-2-48 0,7 4 0 0,0-1 0 16,1-1-192-16,-8-2-32 0,9 4-16 0,1-2 0 15,-1-2-80-15,3 0-128 0,-1 1 176 0,-1-1-176 16,0 0 144-16,0 0-144 0,-1 0 0 0,1 1 144 0,1-1-144 0,-1 0 128 16,-1 0-128-16,-1 1 128 0,2 2-128 0,2-3 0 15,0 0 0-15,0 0 0 0,-2 0 0 0,2 0 0 16,-1 0 0-16,1 0 128 0,-1 1 0 0,-1 1-128 16,0-1 192-16,1 2-64 0,-1-1 160 0,1 2 32 15,-1-4 0-15,1 1 0 0,0 1-64 0,0-1 0 16,-1-1 0-16,1 0 0 15,-2 0-64-15,0 0 0 0,0 0-16 0,3 0 0 0,-1 0-176 0,1 0 160 16,1-1-160-16,-1 1 160 0,0 0-160 0,-2 0 0 16,1 0 0-16,-1 0 128 0,2 0-128 0,-1 0 0 15,1 0 0-15,0 0 0 0,0 0 0 0,-1 1 0 0,2 0 0 16,0 1 0-16,2-2 0 0,-1 1 0 0,-1-1 0 0,0 0 0 16,0 0 192-16,0 0 16 0,2 0 0 0,-1 0 0 15,0 0-16-15,2 0-16 0,0 0 0 0,-1 0 0 16,1 0-176-16,0 1 0 0,-1 1 144 0,2-1-144 15,1 1 0-15,-1 1 128 0,-1 0-128 0,4 1 0 16,-1-2 0-16,1 2 144 0,0-1-144 0,-1 1 0 16,-1-3 192-16,0 2-64 0,-1 0 0 0,0 1-128 15,0-1 144-15,0 1-144 0,1-2 0 0,1 1 144 16,0 0-144-16,-1 1 128 0,-2-3-128 0,1 1 128 16,0 1-128-16,-1 0 160 0,-1 1-160 0,2-2 160 15,0 1-160-15,1 1 0 0,1-2 0 0,0 1 0 16,-2 0 128-16,1-1-128 0,2-1 128 0,1 2-128 0,0 0 0 15,-1 1 0-15,0-4 128 0,2 2-128 0,-1 0 0 0,0 0 128 16,-2-2-128-16,2 1 128 0,-1 1-128 0,-2-1 0 16,0 0 0-16,1 1 0 0,-1-1 0 0,0 2 0 15,-1-1 0-15,0 1 0 0,0 1 0 0,0 0 128 16,-1 0-128-16,-1-1 0 0,1 3 0 0,0-4 0 16,0 2 128-16,1 0-128 0,2 0 0 0,-2 0 128 15,0-2-128-15,1 1 128 0,1 0-128 0,0-2 0 16,-1 2 0-16,0-2 0 0,0 0 128 0,3 1-128 15,-3 0 128-15,1-2-128 0,-1 1 160 0,-1 1-160 16,-1-1 192-16,1 2-192 0,-3-2 192 0,0 2-64 16,1-1 0-16,-1 1-128 0,2-1 128 0,-1 2-128 0,1 0 0 15,-1 0 0-15,0-4 0 0,0 3 128 0,1 1-128 0,0-3 0 16,-1 0 192-16,1 1-64 0,-2 0 0 0,1-2-128 16,-1 0 144-16,0 0-144 0,1 0 0 0,-1 1 144 15,0 2-144-15,2 0 0 0,-3-3 0 0,1 2 0 16,1-2 128-16,0 2-128 0,1-1 128 0,-2 0-128 15,2-1 160-15,-2 0-160 0,-1 0 192 0,0 0-192 16,2-1 256-16,-1 0-64 0,-1-2-16 0,0 2 0 16,0-3-176-16,2 1 192 0,-4 1-192 0,2-1 192 15,0 2-192-15,2-3 0 0,0 1 144 0,0 1-144 16,-2 0 0-16,1 1 0 0,-2 0 0 0,1-1 0 16,-3 2 0-16,3 0 0 0,0 0 0 0,0 0 0 15,0 2 0-15,1-1 0 0,-3 0 0 0,2 1 0 16,2-4 0-16,-1 2 0 0,-1 0 0 0,0 2 0 0,0 0 0 15,1-2 0-15,3 0 0 0,-1 0 0 0,0 0 0 0,-2 0 0 16,-1 0 0-16,3 1 0 0,-2 1 0 0,0-1 0 16,-1 2 0-16,3-3 128 0,-3 1-128 0,0 0 0 15,-1 1 0-15,0 0 0 0,1-2 0 0,-2 0 0 16,0 0 0-16,-1 3 0 0,1 1 0 0,-1-3 0 16,-1 2 0-16,2-1 0 0,-1 0 0 0,0-1 0 15,2 1 0-15,-1 1 0 0,-2 0 0 0,0-1 0 16,1 2 0-16,-1-3 0 0,2 2 0 0,-1 0 0 15,-1-1 0-15,2 2 0 0,-1-4 0 0,1 1 0 16,-2 1 0-16,0 0 0 0,0 1 0 0,-1 0 0 16,1-1 0-16,-2 1 0 0,-1-2 0 0,1 2 0 0,-7-3 0 15,7 4 0-15,0-3 0 0,-1 0 0 0,1 1 0 0,-7-2 0 16,7 0 0-16,-1-2 0 0,1 1 0 0,0 0 0 16,-7 1 0-16,7-7 0 0,-2 2 0 0,0-2 128 15,1 2-128-15,-3-4 0 0,1 0 0 0,-1 0 0 16,0 0 0-16,0-3 144 0,3 0-144 0,-4-1 0 15,0 0 176-15,-1-3-176 0,2 0 160 0,-1 0-160 16,1-2 0-16,-2-1 0 0,0 1 0 0,-1-1 0 16,0-2 0-16,0 0 0 0,-1 0 0 0,0 0 0 15,-1 2 0-15,2-4 0 0,-1 3 0 0,0-1 0 16,-2 0 0-16,2 0 0 0,0 0 0 0,-1-1 0 16,1-1 128-16,0-4-128 0,-1 3 0 0,1-2 144 15,-2 0-144-15,1 1 128 0,-1 0-128 0,1 0 128 16,-2 2-128-16,1 1 0 0,1 1 0 0,-1 0 128 15,0-1-128-15,-1 1 0 0,0 0 144 0,1-1-144 0,-1 0 192 0,0-1-48 16,1 1 0-16,1-1 0 0,-1-1-144 0,0 2 0 16,-2 1 0-16,1-1 0 0,0-1 0 0,0 2 0 15,0 1 0-15,2-2 0 0,-2 1 0 0,0 0 0 16,0 1 0-16,2 1 0 0,-1-3 0 0,0 3 0 16,-2-2 0-16,2 1 0 0,1 1 0 0,-2-1 128 15,0 2-128-15,-1 0 0 0,1-1 0 0,0 1 0 16,0 1 0-16,0-1 0 0,0 2 0 0,0-2 0 15,0 1 0-15,1 1 0 0,-1 1 0 0,0 2 0 16,0-3 0-16,-1 3 0 0,1 0 0 0,0-1 0 16,-1 1 0-16,1 0 0 0,0 0 0 0,0-1 0 15,0 1 0-15,0-1 0 0,0 0 0 0,1 1 0 0,1-2 128 16,-1 4-128-16,1-4 0 0,-1 2 0 0,0 2 0 0,2 0 0 16,0-1 0-16,0 3 192 0,-1 0-192 0,1 0 192 15,-2 0-192-15,2 0 0 0,0 0 144 0,-1-3-144 16,2 0 0-16,2 0 0 0,-4 2 0 0,2-2 0 15,0-1 0-15,-1 0 0 0,0 0 0 0,0 0 0 16,-1 1 0-16,1 2 0 0,0-2 0 0,-1 3 128 16,0-4-128-16,0 1 0 0,2 1 0 0,-1-1 0 15,0 1 0-15,-1 0 0 0,1 2 0 0,0-2 0 16,-2 2 0-16,1 0 0 0,0 1 128 0,0 2-128 16,-1-4 128-16,1 3-128 0,-1-1 128 0,-1 0-128 15,0 1 128-15,1 0-128 0,1 0 160 0,-1 1-160 16,-1-1 0-16,2 2 128 0,2 5-128 0,-5-7 0 15,-1 2 0-15,2 0 0 0,-1-2 128 0,0 1-128 0,0-1 0 16,-2 2 176-16,1 0-176 0,-1 1 160 0,1-1-16 0,-2 1 0 16,-1 0 0-16,1 0 0 0,-1 0-144 0,-2-1 0 15,1 1 0-15,0 1 128 0,-2 1-128 0,-1 0 0 16,0-1 0-16,0 0 128 0,0 0-128 0,0 1 0 16,-2-3 0-16,1 1 0 0,0 1 192 0,-1 0-64 15,1-1 0-15,0 1 0 0,-3 0 0 0,1-2-128 16,0 0 192-16,-1-1-64 0,0 4 16 0,2-1 0 15,-1 1 0-15,2 0 0 0,-2 1 16 0,2 1 0 16,-2 0 0-16,0 0 0 0,0 0-160 0,0-1 160 16,2-1-160-16,-1 1 160 0,0 1-160 0,0-3 0 15,1 2 0-15,0 0 0 0,-2-1 0 0,0-1 128 16,-1 0-128-16,2 0 0 0,-2 1 0 0,0 0 0 16,-1 0 128-16,-2 1-128 0,2-1 0 0,1 1 0 15,0 1 0-15,0 0 0 0,-1 0 0 0,-1 1 0 0,2 1 0 16,-1-1 128-16,0 1-128 0,0-2 128 0,1 0-128 0,0 0 128 15,1 0-128-15,-1 0 0 0,3 0 0 0,-2 0 128 16,-2 0-128-16,0 0 0 0,1 0 0 0,1 0 0 16,-1 0 0-16,1 0 0 0,2 0 0 0,-1 0 0 15,-1 0 0-15,0 0 0 0,1 2 144 0,-1-1-144 16,-1 0 128-16,1 2-128 0,1-3 128 0,-1 1-128 16,0-1 0-16,1 0 0 0,-1 0 0 0,2-1 128 15,-1-2-128-15,1 2 0 0,-2 0 0 0,2-1 128 16,0 0-128-16,-1-1 0 0,0 2 0 0,-1-2 0 15,0 1 0-15,1-1 0 0,1-1 0 0,-1 0 0 16,1 3 0-16,-1-2 0 0,0 2 0 0,-2 0 0 0,-3-1 0 16,3 2 0-16,2-2 0 0,-1 1 0 0,0-1 0 0,1 1 0 15,-2 1 0-15,0-3 0 0,-1 1 0 0,-1-2 0 16,0 0 0-16,3 0 0 0,-2-1 0 0,1 0 0 16,0-1 0-16,0 2 0 0,0-2 0 0,0 2 0 15,0 0 0-15,2 0 0 0,-2 0 0 0,0 2 0 16,-2-1 0-16,1 2 0 0,0-1 0 0,0 0 0 15,-1 1 0-15,3 1 0 0,0 1 0 0,0 1 0 16,-1-2 0-16,-1 2 0 0,0 0 0 0,0 1 0 16,-1 0 0-16,2-1 0 0,0-1 0 0,0 2 0 15,0 1 0-15,1-3-128 0,-3 2 128 0,4-3 0 16,-4 1 0-16,1 1 0 0,-1-1 0 0,-1 1 0 16,0-2 0-16,2 3 0 0,1 1 0 0,0-3 0 15,0 2 0-15,0-1 0 0,-1 1 0 0,0 0 0 0,-2-1 0 0,3 2 0 16,2-1 0-16,-1-1 0 0,2 1 0 0,-1 1 0 15,0-3 0-15,-2 2 0 0,-1-1 0 0,-1 1 0 16,1-2 0-16,1 2 0 0,0 0 0 0,2-3 0 16,-1 0 0-16,0 0 0 0,-1 0 0 0,0 0 0 15,-1 0 0-15,1 0 0 0,0 0 0 0,0 0 0 16,2 0 0-16,-1 0 0 0,-1 0 0 0,0 1 0 16,1-1 0-16,1 1 0 0,0 0 0 0,1 2 0 15,0-2 0-15,-1 1 0 0,1-1 0 0,0 0 0 16,-2-1 0-16,3 2 0 0,0-1 0 0,1-1 0 15,1 0 0-15,-1 0 0 0,0-1 0 0,0-1 0 16,-1 1 0-16,0 0 0 0,2-1 0 0,-1 2 0 16,-3 0 0-16,4 0 0 0,-1-1 0 0,3 0 0 0,-3 1 0 0,2 0 0 15,-1 1 0-15,2 0 0 0,0 1 0 0,-1 0 0 16,-1 0 0-16,2-1 0 0,0 0 0 0,0 1 0 16,0-1 0-16,0 1-128 0,-1-2 128 0,1 2 0 15,-1-2 0-15,-1 0 0 0,2 0 0 0,0 0 0 16,1 0 0-16,-1 0 0 0,0 1 0 0,-1-1 0 15,-1 0 0-15,1 0 0 0,-1-1 0 0,1 2 0 16,0 0 0-16,0 2 0 0,1-3 0 0,0 1 0 16,0 2 0-16,1-1 0 0,-1 1 0 0,0 1 0 15,0-4 0-15,-2 3-128 0,2-1 128 0,1 1 0 16,1-1 0-16,0 1 0 0,1 1 0 0,-1-1 0 16,1 0 0-16,0-3 0 0,1 2 0 0,0-1 0 15,5-1 0-15,-5 0 0 0,-2 1 0 0,2 2 0 0,-2 0 0 16,2 0 0-16,0 0 0 0,0 1 0 0,0 0 0 0,-1 0 0 15,1 0 0-15,0 1 0 0,0 1 0 0,0-2-128 32,-2 2 128-32,3 0 0 0,-2 1 0 0,-1 0 0 0,2-3 0 0,0 2 0 0,1-1 0 0,0 1 0 15,0 1 0-15,0 1 0 0,0-1 0 0,1 3 0 16,1-1-128-16,-1 0 128 0,2 0-128 0,1 0 128 31,0 2-512-31,1 2 0 0,1 1-16 0,1 3 0 0,3 5-560 16,0-1-96-16,1 1-32 0,2 2 0 0,1-1-1600 0,1 0-320 15</inkml:trace>
  <inkml:trace contextRef="#ctx0" brushRef="#br0" timeOffset="139664.7">14508 10645 10127 0,'14'-13'896'0,"-16"6"-704"0,0-1-192 0,-2-3 0 16,-1 1 2080-16,2 1 384 0,1 2 80 0,-1 1 16 15,3 6-992-15,0 0-192 0,0 0-32 0,0 0-16 16,0 0-448-16,0 6-96 0,3 6-16 0,1 6 0 0,0 2-16 0,2 1-16 15,1 3 0-15,-1 4 0 0,1-1-416 0,1 2-64 16,-2-2-32-16,1-1 0 0,-1-2-224 0,-1-2 0 16,-1-2 128-16,0-2-128 0,0-3 0 0,0-2 0 15,0-2 0-15,-1-3 0 16,-3-8-384-16,0 0-32 0,0 0 0 0,0 0 0 16,0 0-64-16,-2-7-16 0,0-1 0 0,-2-3 0 15,-3-1 64-15,2-4 16 0,0 2 0 0,-3-3 0 0,-3-1 240 0,0-2 176 16,-2 1-208-16,-2 0 80 0,2-2 128 0,2 3 0 15,0 0 128-15,3 2-128 0,2-1 384 0,2 3 0 16,1 2 0-16,2-1 0 0,1 2 112 0,3 0 16 16,1 3 16-16,2-1 0 0,3 1-128 0,2 1-16 15,0-1-16-15,1 1 0 0,1 3-240 0,0-2-128 16,0-1 160-16,2 1-160 16,-1-1 0-16,-1 1 0 0,3-1 0 0,-2 3 0 31,0-1-320-31,1 1-176 0,-2 1-16 0,-2 2-8144 0,1 0-1632 0</inkml:trace>
  <inkml:trace contextRef="#ctx0" brushRef="#br0" timeOffset="139836.7">14572 10724 16575 0,'0'0'736'0,"-6"4"160"0,6-4-720 0,0 0-176 0,-2 6 0 0,2-6 0 0,0 0 1760 0,0 0 320 15,0 0 64-15,0 0 16 0,5-5-1584 0,3 0-320 16,1-2-64-16,1 1-16 0,2-1-176 0,2-1 0 16,2 2 0-16,0-3 0 15,-1 0-1984-15,0 1-288 0</inkml:trace>
  <inkml:trace contextRef="#ctx0" brushRef="#br0" timeOffset="140039.76">14612 10803 15663 0,'0'0'1392'16,"-6"7"-1120"-16,-1-1-272 0,2 1 0 0,0-1 2112 0,1 3 352 15,1 2 80-15,0-2 16 0,2-1-1520 0,1 0-288 0,0-8-64 0,4 7-16 16,-4-7-256-16,8 6-48 0,1-1-16 0,3-4 0 16,1-1-352-16,1-1 0 0,2-6 0 0,-1 2 0 31,1-1-624-31,1-2-32 0,0 0-16 0,0-1-7328 0,-1-6-1472 0</inkml:trace>
  <inkml:trace contextRef="#ctx0" brushRef="#br0" timeOffset="140431.81">14913 10575 4607 0,'0'0'192'0,"0"0"64"0,0 0-256 0,0 0 0 0,0 0 0 0,0 0 0 16,0 0 4320-16,0 0 816 0,-5 5 176 0,1 4 16 15,1 3-3392-15,2 4-672 0,2-1-144 0,2 6-32 0,0-1-448 0,3 3-112 16,1-2-16-16,1 1 0 0,-2-2-336 0,2-2-176 15,0-2 160-15,1-3-160 0,0 0 192 0,1-5-64 16,0-2-128-16,-1-1 192 0,-2-2 32 0,3-2 0 16,-3-5 0-16,1-1 0 0,0-3-96 0,0-1 0 15,1-1-128-15,-2-2 192 0,-2-2-192 0,0-2-256 16,-1-2 48-16,-2 0 16 0,0-1-16 0,-1 0 0 16,0 1 0-16,-1 1 0 0,-1 0 0 0,-2 2 0 15,1 2 0-15,2 3 0 16,-1 1-256-16,1 9-48 0,0 0-16 0,0 0 0 15,0 0-144-15,2 9-32 0,1 3 0 0,1 1 0 0,1 1 432 0,1 2 80 0,2 1 0 0,0 1 16 16,1-4 176-16,-1 0 0 0,2 1 0 0,2-5 0 16,1-1 288-16,0 0 96 0,2-1 0 0,-1-1 16 15,-1-1 512-15,-1-4 112 0,-2-2 0 0,1-2 16 16,-1 0-80-16,-1-2-32 0,-1-1 0 0,0-3 0 16,-2-1-96-16,0-3-32 0,-4-1 0 0,-1-1 0 15,1-1-352-15,-2 0-64 0,-2-2 0 0,1 0-16 16,0 0-368-16,0 1-256 0,-2-1 32 0,-1 3 16 31,0-4-2032-31,-1 1-416 0,0-2-80 0</inkml:trace>
  <inkml:trace contextRef="#ctx0" brushRef="#br0" timeOffset="140838.03">15539 10408 8287 0,'0'0'368'16,"0"0"80"-16,0 0-448 0,0 0 0 0,0 0 0 0,-4 8 0 0,-2 0 3632 0,-1 0 640 15,1-1 128-15,-4 1 16 0,1 0-2352 0,0 1-464 16,-1 0-112-16,-1 0-16 0,2 3-768 0,1 1-144 16,2-1-48-16,-1 1 0 0,2 0-192 0,1 0-64 15,0 3 0-15,3-2 0 0,1 2-256 0,3-1 128 16,0 1-128-16,4 0 0 0,1-1 0 0,1-2 0 16,0 0 0-16,2 0 0 0,0-1 0 0,2-1 0 15,3-2 0-15,-2 0 0 0,2-3 0 0,0 0 0 16,-2-3 0-16,0-1 0 0,-1-2 0 0,-1-2 0 15,-2 0 0-15,0-2 0 0,-3 0 0 0,-1 0-224 0,-2-1 64 0,-2-2 16 16,-1 0-32-16,-1-1 0 16,-1 0 0-16,-1-1 0 0,-2-2-48 0,-2 1-16 0,0-2 0 0,-2 2 0 15,-2-2 96-15,-2 0 16 0,-2-1 0 0,1 2 0 16,-1 0 128-16,3 3 0 0,-1 2 160 0,4 2-160 16,0 1 816-16,2 3 64 0,6 0 16 0,0 0 0 15,0 0-112-15,0 0-16 0,5 7 0 0,4-2 0 16,3 0-320-16,2 0-64 0,3 1 0 0,3-2-16 15,-1 1-160-15,3-4-16 0,2 0-16 0,-1-1 0 16,2-1-176-16,0 0-144 0,0-3 144 0,-1 1-11328 16,3-2-2160-16</inkml:trace>
  <inkml:trace contextRef="#ctx0" brushRef="#br0" timeOffset="151569.47">11778 9407 18879 0,'0'0'832'0,"0"0"192"0,0 0-832 0,0 0-192 0,-5-3 0 0,-1 2 0 16,0 1 1440-16,-1 1 240 0,-1 2 48 0,-2-3 16 15,1 3-192-15,0 0-32 0,-4 1-16 0,0 0 0 16,2 3-544-16,1 2-96 0,-2-3-32 0,2 4 0 0,-1-1-432 0,1 0-80 15,1 0-32-15,0-3 0 0,2 2-112 0,2 1-32 16,1 1 0-16,1 0 0 0,3-2-144 0,0 0-192 16,2 1 32-16,2 0 16 0,1 0 144 0,1-3 0 15,2 4 0-15,1 0-128 0,2 2 256 0,2 1 48 16,2 2 16-16,1 0 0 0,0 0-192 0,1 2-224 16,0 0 48-16,-1 0 16 0,0 0 288 0,0 1 64 15,-2-3 16-15,-1 0 0 0,0 2 368 0,-4 0 80 16,-1-1 16-16,-1 1 0 0,-3-3-112 0,-1 1-32 15,-1-1 0-15,-4 2 0 0,0 1-528 0,-2-6 0 16,-1 1 0-16,-2-2 0 0,-1 2 368 0,-1-4-48 16,-1-1 0-16,-1-4 0 0,0 0-144 0,-1-3-48 0,0-3 0 15,0-2 0-15,-1-1 80 0,2-3 16 0,0-2 0 0,2-2 0 16,-1 0-80-16,2 0-16 0,0-3 0 0,4 2 0 16,3-2-128-16,1 3 0 0,1 2 0 0,3-1 0 15,3 3-176-15,0 1-16 0,5 1 0 0,0 4 0 31,1 0-1600-31,1 0-320 0,2 2-64 0,0-3-14208 0</inkml:trace>
  <inkml:trace contextRef="#ctx0" brushRef="#br0" timeOffset="151756.9">11911 9497 31503 0,'0'0'688'0,"0"0"144"0,0 0 16 0,0 0 48 0,0 0-704 0,0 0-192 0,0 0 0 0,0-4 0 0,0-3 1296 0,0 7 240 15,5-5 32-15,1 1 16 0,2 0-832 0,1-1-176 16,2 1-16-16,-1 2-16 0,1-2-272 0,-1 0-48 16,1 0-16-16,0-3 0 0,1 2-208 0,1 0 144 15,0 0-144-15,1 0 128 16,2-2-1168-16,0 2-240 0,1 1-64 0,0-3 0 0</inkml:trace>
  <inkml:trace contextRef="#ctx0" brushRef="#br0" timeOffset="156638.4">11633 10786 16575 0,'13'-40'1472'0,"-19"36"-1168"0,-1 1-304 0,-1 1 0 16,0 0 2320-16,1 2 416 0,-3 0 80 0,0 4 0 15,0 0-1216-15,-1 1-256 0,-1 1-64 0,2 0 0 16,0 3-768-16,0-2-176 0,1 3-16 0,3 2-16 16,1 2-304-16,1-1 0 0,1-2 128 0,2 2-128 15,1-3 0-15,2 2 0 0,1 0 0 0,2 1 0 16,0-3 0-16,3 1 0 0,3-2 0 0,0 0 0 15,1 1 0-15,2 1-144 0,0 0 144 0,0 1 0 16,0 0 0-16,1 0 0 0,-1-1 0 0,-1 2 0 16,0-1 240-16,-1 0 16 0,1 0 16 0,-3 2 0 15,-3-1 64-15,-2 0 16 0,-1 1 0 0,-2 1 0 16,-2-2 96-16,-1 0 0 0,-1-1 16 0,-2-1 0 16,-3-2-144-16,1 1-48 0,-2-3 0 0,0 0 0 0,-1-3 160 0,1-2 16 15,0 0 16-15,0-2 0 0,2-4 160 0,-2-1 16 16,0-2 16-16,0-1 0 0,2-1-288 0,1 0-64 15,-1-3-16-15,2 4 0 0,2-5-288 0,1 3 0 16,-1-3 0-16,5 1 0 0,-1 0 0 0,2 2-224 16,2 1 16-16,0-4 0 15,2 2-1136-15,2-2-208 0,2 3-48 0,1-2-16 16,1 0-1840-16,1 1-352 0</inkml:trace>
  <inkml:trace contextRef="#ctx0" brushRef="#br0" timeOffset="156794.73">11889 10642 1839 0,'0'0'160'0,"0"0"-160"16,-4-3 0-16,4 3 0 0,0 0 6128 0,0 0 1184 16,0 0 240-16,0 0 64 0,0 0-4432 0,0 0-880 0,0 0-192 0,0 0-16 15,0 0-992-15,4 8-192 0,1 1-32 0,0 3-16 16,0 1-592-16,2 2-112 0,2 0-32 0,-1 0 0 16,-2 0-128-16,2 0-224 0,1 2 48 0,0 0 16 31,0 0-672-31,-1 1-144 0,-3-2-32 0,1 2 0 15,-2-1-2720-15,0 0-560 0</inkml:trace>
  <inkml:trace contextRef="#ctx0" brushRef="#br0" timeOffset="156951.01">11893 10820 15663 0,'0'0'1392'15,"0"0"-1120"-15,0 0-272 0,0 0 0 0,2-6 4304 0,2 0 816 16,1 0 144-16,3-1 48 0,1 1-3536 0,3-1-704 15,1-2-144-15,3 1-32 0,-1 1-672 0,2-4-224 16,3 3 128-16,-1-2-11408 16,5 2-2288-16</inkml:trace>
  <inkml:trace contextRef="#ctx0" brushRef="#br0" timeOffset="165673.15">21865 1697 32255 0,'0'0'2864'0,"0"0"-2288"0,0 0-576 0,0 0 0 0,0 0 832 0,0 0 48 0,6-9 16 0,6-4 0 0,2-4-128 16,10-8 0-16,8-9-16 0,10-6 0 0,9-6-336 0,5-8-64 16,3-3-16-16,1-2 0 0,2 1-336 0,2 2 0 15,3 1 0-15,-1 1 0 16,-1 1-1264-16,-5 2-320 0,-5 4-64 0,-3 3-14192 15</inkml:trace>
  <inkml:trace contextRef="#ctx0" brushRef="#br0" timeOffset="166391.79">13680 3579 23039 0,'-9'11'1024'0,"-3"6"192"0,6 10-960 0,-8-5-256 0,1 3 0 0,3-3 0 16,4-2 864-16,3-6 128 0,4-2 32 0,6-6 0 16,3-2 192-16,8-10 64 0,7-6 0 0,8-10 0 15,6-10-256-15,7-5-32 0,7-10-16 0,-1-3 0 16,0-1-480-16,0 1-112 0,-1 0 0 0,0 2-16 16,1 2-1184-16,26-16-224 0,-8 4-48 0</inkml:trace>
  <inkml:trace contextRef="#ctx0" brushRef="#br0" timeOffset="172936.61">21816 1539 3679 0,'0'0'320'0,"0"0"-320"0,0 0 0 0,0 0 0 15,0 0 2096-15,0 0 336 0,0 0 80 0,0 0 16 16,0 0-736-16,0 0-128 0,0 0-48 0,0 0 0 16,0 0-336-16,0 0-64 0,8 10 0 0,-8-10-16 15,2 10-384-15,-1-4-80 0,0 1-16 0,-1 0 0 16,0 1-416-16,1 0-96 0,1 0-16 0,-1 0 0 16,0-1-192-16,-1-7 0 0,3 8 128 0,0-1-128 15,-2-1 0-15,-1-6 0 0,4 8 0 0,-4-8 0 16,0 0 0-16,4 7-208 0,0-2 16 0,-4-5 0 15,0 0-2064-15,0 0-416 0</inkml:trace>
  <inkml:trace contextRef="#ctx0" brushRef="#br0" timeOffset="173233.68">21839 1529 2751 0,'0'0'256'0,"0"0"-256"0,0 0 0 16,0 0 0-16,0 0 2800 0,0 0 512 0,0 0 96 15,-4 6 32-15,4-6-1904 0,-4 4-368 0,4-4-80 0,0 0 0 16,-3 6-368-16,3-6-64 0,0 8-16 0,0 0 0 15,1-1-112-15,2 0-16 0,0 1-16 0,1 0 0 16,-1 0-288-16,1 1-48 0,0-1-16 0,2 0 0 16,-3 0-144-16,3-1 0 0,-2 1-160 0,-1 0-6816 15,1-1-1344-15</inkml:trace>
  <inkml:trace contextRef="#ctx0" brushRef="#br0" timeOffset="173499.45">21827 1538 17679 0,'0'0'768'0,"0"0"192"0,0 0-768 0,0 0-192 15,-1 7 0-15,1 0 0 0,0-7 896 0,1 9 128 16,1 2 48-16,2 0 0 0,2 1-752 0,0 1-128 16,2-4-48-16</inkml:trace>
  <inkml:trace contextRef="#ctx0" brushRef="#br2" timeOffset="208504.21">16840 5571 20271 0,'0'0'896'0,"0"0"192"0,-8-1-880 0,8 1-208 15,0 0 0-15,0 0 0 0,0 0 2112 0,0 0 384 16,0 0 80-16,0 10 16 0,0 2-1040 0,4 3-208 16,1 3-32-16,2 5-16 0,-1 5-672 0,1 0-144 15,-1 1-32-15,2 0 0 0,0-2-272 0,0 0-176 16,0-2 192-16,0-1-192 0,-2-2 128 0,-1-3-128 15,-1-2 0-15,-1-2 0 0,-2-5-192 0,-1-2-128 0,0-8-48 0,0 0 0 32,-8 4-432-32,1-7-96 0,-3-1 0 0,-1-1-16 0,-2-3 512 0,-3 0 96 0,-1-1 32 0,-1-1 0 15,0-2 272-15,-1-2 192 0,0-3-16 0,-1 0-16 16,2-1 224-16,2-2 64 0,1 1 0 0,2-1 0 16,1 2 320-16,4 1 64 0,5 0 0 0,3 3 16 15,3 1 128-15,4 1 32 0,2 1 0 0,1 4 0 16,2-1-288-16,2 0-48 0,2 0-16 0,1 3 0 15,4 4-320-15,1 1-64 0,0-2-16 0,3 2 0 16,1-2-256-16,1 2 0 0,2 2 128 0,0-2-128 31,3 0-1120-31,1 2-288 0,2 0-48 0,3-2-10400 0,-2-1-2096 0</inkml:trace>
  <inkml:trace contextRef="#ctx0" brushRef="#br2" timeOffset="208910.64">17582 5587 29823 0,'-5'18'1328'0,"3"-6"272"0,1 4-1280 0,0 2-320 16,1 4 0-16,1 2 0 0,2 0 1008 0,2 2 144 16,0 2 16-16,3-1 16 0,1-1-512 0,0-1-96 15,2-2-32-15,-2 0 0 0,1-1-400 0,-1-1-144 16,-1-2 0-16,0-3 144 0,-2-2-144 0,1-1 128 15,-3-1-128-15,-1-2 128 0,-3-10 16 0,0 0 0 16,0 0 0-16,0 0 0 0,0 0-16 0,-8-2-128 0,-3-3 192 0,0-3-64 16,-2-4-128-16,1-2 0 0,0-5 0 0,2 0 0 15,-1-5-416-15,2 0 32 0,-3-6 16 0,3-2 0 32,0-4-800-32,3-3-176 0,0 0-16 0,4-2-16 15,0-2-176-15,2 7-48 0,6 4 0 0,0 5 0 0,2 2 1344 0,2 6 256 0,2 3 0 0,2 6 0 16,1 2 896-16,0 4 96 0,0 1 16 0,2 6 0 15,1 7 144-15,-1 2 16 0,-1 1 16 0,-3 4 0 16,0 4-240-16,-2 0-48 0,-1-2-16 0,-1 1 0 16,-4 1-512-16,-1-2-112 0,-2-2 0 0,-2 0-16 15,-2-1-96-15,-1-2-16 0,-1-1 0 0,-1-1 0 16,-1-2-384-16,-2-3-96 0,-1-2-16 0,1 0 0 16,-1-3-2560-16,0-2-512 15</inkml:trace>
  <inkml:trace contextRef="#ctx0" brushRef="#br2" timeOffset="209066.87">17810 5215 23039 0,'0'0'2048'0,"0"0"-1648"0,0 0-400 0,0 0 0 0,0 0 2224 0,0 0 352 16,0 0 80-16,8 8 16 0,-2 4-576 0,0 4-112 16,-1-2-32-16,0 6 0 0,-1 0-1392 0,0 5-288 15,0 5-48-15,1-1-16 0,-1 1-368 0,0 0-80 16,1 1-16-16,0 0 0 15,0 1-2624-15,2-5-512 0,0-2-128 0,0-2-10496 0</inkml:trace>
  <inkml:trace contextRef="#ctx0" brushRef="#br2" timeOffset="209410.81">18119 5583 17103 0,'5'-18'752'0,"-3"9"160"0,-2-3-720 0,-2 0-192 0,4 1 0 0,-4-1 0 15,-3 0 1760-15,0 2 320 0,0 2 64 0,-2 5 16 16,-1-1-624-16,-1 8-112 0,0 3-16 0,0 2-16 15,0 4-368-15,1 1-64 0,0-1 0 0,2 2-16 16,0 3-368-16,2 0-80 0,2-1-16 0,2-1 0 16,1-3-320-16,2 0-160 0,1 0 160 0,2-3-160 15,2-3 0-15,1-5 0 0,2 0 0 0,0-2 0 16,1-3-176-16,1-1-16 0,0-2-16 0,1-2 0 16,3-1 48-16,-1-2 16 0,-2-2 0 0,-1-1 0 15,-1 0 144-15,-1-1 0 0,-4 2 0 0,1-1 128 16,-1-3 80-16,-1 1 32 0,0-1 0 0,-3 4 0 0,-1 2 608 0,-2 0 128 15,-2 2 32-15,1 4 0 0,1 5 16 0,0 0 16 16,0 0 0-16,-6 1 0 0,-2 3-400 0,1 2-64 16,1 6-32-16,1 1 0 0,-1-1-368 0,2 4-176 15,2-1 160-15,2 2-160 0,2 3 0 0,1-5-128 16,0 1-16-16,2 0 0 16,3-1-1664-16,1 2-336 0,1-5-64 0,2 0-15152 15</inkml:trace>
  <inkml:trace contextRef="#ctx0" brushRef="#br2" timeOffset="209770.44">18493 5480 22111 0,'0'0'1968'0,"-5"-2"-1584"0,0 2-384 0,-2-2 0 16,1 2 2016-16,-2 0 320 0,0 0 64 0,2 0 16 16,-1 3-704-16,2 2-144 0,0 2-32 0,1 2 0 15,1 2-864-15,1 1-176 0,0 0-48 0,2 0 0 16,3-1-224-16,1 2-48 0,1 2-16 0,1 0 0 15,4 0-160-15,0-1 0 0,-1-1 0 0,2-1 128 16,0-2-128-16,2 1 0 0,0-1 0 0,2-2 0 16,-1-2 0-16,2 0 0 0,-2-2 0 0,0-2 0 15,1 1 0-15,-1-3 0 0,-1-3 144 0,0 2-144 16,-1-2 0-16,0-1 128 0,-2-2-128 0,2-1 0 16,-3-2 128-16,0-1-128 0,-1-5 128 0,-2 2-128 15,0 0 0-15,-2-1 0 0,-2 0 0 0,-1-2-128 0,-1 2 256 16,-1 1 64-16,-1 1 16 0,-4 0 0 0,-3 2-208 0,-3 3-288 15,2-1 64-15,0 4 16 0,-2 4 528 0,0 4 96 16,0 4 32-16,2 3 0 0,1 0 176 0,2 5 32 16,2 2 16-16,4 1 0 0,-1-1-32 0,4 0 0 15,2 0 0-15,2-2 0 0,3-2-336 0,3-1-80 16,1-2-16-16,5-2 0 0,3-1-208 0,5-3-240 16,4-4 48-16,3-3-13328 15,3-5-2672-15</inkml:trace>
  <inkml:trace contextRef="#ctx0" brushRef="#br2" timeOffset="210442.69">19667 5506 6447 0,'0'0'272'0,"0"0"80"0,3-5-352 0,0 0 0 15,0-6 0-15,-1 6 0 0,-2 5 4304 0,0 0 800 0,0-6 144 0,0 6 48 16,0 0-2944-16,0 0-592 0,-5-3-112 0,0 2-32 16,-3 2-784-16,0 0-144 0,0-1-48 0,-1 4 0 15,0 0-272-15,0 1-64 0,0 1-16 0,1-1 0 16,0-1-288-16,3 0 128 0,5-4-128 0,-4 7 0 15,0 3 0-15,3-1 0 0,1-2 0 0,0-7 0 16,4 8 0-16,2-1 0 0,1-1 0 0,1 2 0 16,2 1 0-16,-1 0 0 0,0 1 0 0,2-1 0 15,-2 0 144-15,-1 0 128 0,-2-1 32 0,1 2 0 16,-3 2 240-16,0 1 48 0,-4 1 16 0,-2-1 0 16,-2-2-144-16,-1 2-16 0,-1-3-16 0,-2 3 0 15,0 2-240-15,0-2-64 0,0-2 0 0,1-3 0 0,-1-3-128 0,1-1-272 16,7-4 64-16,0 0 16 15,-5-5-2688-15,2-1-512 0,2-5-128 0</inkml:trace>
  <inkml:trace contextRef="#ctx0" brushRef="#br2" timeOffset="210614.79">19793 5367 28095 0,'0'0'1248'0,"0"0"256"0,0 0-1200 0,0 0-304 15,0 0 0-15,0 0 0 0,0 0 1776 0,5 8 288 16,-2 1 64-16,-1 4 16 0,1 2-864 0,0 4-192 15,-1 3-16-15,4-1-16 0,-1 2-736 0,0 2-128 16,1 2-48-16,1 1 0 0,-1-2-144 0,2 1 0 16,3 0 0-16,-2 1 0 15,-1-1-1280-15,1-1-224 0,0 0-48 0,0-5-9392 16,1-1-1856-16</inkml:trace>
  <inkml:trace contextRef="#ctx0" brushRef="#br2" timeOffset="211177.62">19830 5667 911 0,'-10'-19'0'0,"7"10"0"0,-3 0 0 0,2 1 0 16,2 2 5632-16,0-2 1056 0,1 0 208 0,1 2 32 16,0 6-4048-16,4-6-800 0,3 0-160 0,0 1-48 15,3-1-896-15,1 4-176 0,2-2-32 0,0 1-16 16,0 3-608-16,2-2-144 0,0 0 0 0,1 2 0 16,-2 2-288-16,1 0-96 0,-2-2 0 0,1 0-16 15,0 4-1648-15,1 1-336 16,-1 2-64-16,-1 1-16 0,-1 0 624 0,0-1 128 0,-3 4 32 0,-1-2 0 15,-3 1 688-15,0 1 144 0,-1-1 16 0,-1 1 16 0,-1-1 688 0,-1-1 128 16,-1-9 0-16,0 11 0 0,0-2 0 0,0 1 144 16,0-1-144-16,0-1 128 0,0-8 64 0,0 0 0 15,0 0 0-15,0 0 0 0,0 0 528 0,0 0 112 16,0 0 32-16,0 0 0 0,0 0 320 0,0 0 64 16,0 0 16-16,6-5 0 0,-2-3-416 0,-1 0-80 15,1 0 0-15,2-1-16 0,0-1-496 0,2 1-80 16,1-3-32-16,1 0 0 0,2-1-144 0,1 0-144 15,-1 4 144-15,0 1-208 0,-1-3 80 0,1 3 128 16,-3 2-208-16,-2 4 80 0,-7 2 128 0,0 0 0 16,8-3 0-16,-8 3 0 0,0 0 192 0,0 0 64 15,5 8 0-15,-3-1 16 0,-2-7 240 0,0 9 32 0,-1-3 16 0,0 5 0 16,-2 2-144-16,1 1-32 0,-2 3 0 0,1-1 0 16,-1-1-64-16,2 2 0 0,0 0-16 0,1 0 0 15,0-1 32-15,2-4 16 0,3-1 0 0,0 0 0 16,1-2-208-16,2-3-144 0,0-3 192 0,3 0-192 15,1-5 272-15,4 0-48 0,-2-4-16 0,0-1 0 16,-2-4 16-16,0-2 0 0,-1-1 0 0,-1 1 0 16,-1-3-48-16,0 2-16 0,-4-3 0 0,-1 1 0 15,-2-1-32-15,-1 0-128 0,-4 0 192 0,-1 0-64 16,-3 2-128-16,-1 2 0 0,-3 2 0 0,-1 0 0 16,3-2-880-16,-1 2-48 0,2 1-16 0,1 3-9344 15,2 3-1872-15</inkml:trace>
  <inkml:trace contextRef="#ctx0" brushRef="#br2" timeOffset="211771.31">20514 5599 12895 0,'-4'14'576'0,"4"-2"112"0,-4 2-560 0,2 4-128 16,-2 3 0-16,0-4 0 0,-1 0 4096 0,1-1 800 16,1-2 160-16,0-1 16 0,1-4-3088 0,0-1-640 15,2-1-112-15,0-7-16 0,0 0-752 0,0 0-144 16,0 0-16-16,0 0-16 0,7-4-96 0,0-3 0 15,-1-1-16-15,1-1 0 0,-2-5-176 0,0 1 160 16,0-1-160-16,0-2 160 0,1-2-160 0,-1-1 0 16,0 0 0-16,2 1 0 0,-2 1 0 0,0 1 0 15,0 2 0-15,0 3 0 0,-1 5 0 0,0-1 208 16,-4 7-16-16,0 0-16 0,0 0 144 0,0 0 16 0,0 0 16 0,5 11 0 16,-2 2-128-16,0 2-32 0,-1 2 0 0,1-1 0 15,0 1-192-15,0 0 0 0,3-3 128 0,-1 2-128 31,3 2-352-31,0 0-112 0,-2-5-32 0,2-1 0 16,1-3-2016-16,1 0-416 0,2-5-80 0,0 0 0 16,0-3 160-16,-1-2 32 0,0-1 16 0,-2-4 0 15,1 0 640-15,-1-1 128 0,-1-1 32 0,-1 1 0 16,-2-1 720-16,-1-4 128 0,-1 0 48 0,-2 1 0 0,-1 0 2224 0,-1 1 448 0,-2-1 96 0,-1 0 0 16,0-2 608-16,-1 0 112 0,0 1 32 0,-1-1 0 15,-1 0-1024-15,1 0-208 0,2 0-32 0,1 2-16 16,-1 3-608-16,1 3-112 0,3 5-32 0,0 0 0 0,0 0 304 15,0 0 48-15,0 0 16 0,0 0 0 0,0 0-256 0,0 8-48 16,1 0-16-16,3 2 0 0,1-2-256 0,2 2-48 16,2 2-128-16,2-1 192 0,2-2-192 0,1-3 176 15,-1 2-176-15,1 1 160 0,1 0 64 0,-1 1 16 16,-1-3 0-16,0 1 0 0,-1 1 144 0,0-1 48 16,-5 4 0-16,0-2 0 0,-3-1 224 0,-2 2 48 15,0 1 16-15,-4-1 0 0,0 2-128 0,-1-2-16 16,1-1-16-16,-2 1 0 0,-3-2-208 0,1 0-32 15,0-1-16-15,-1 1 0 0,-3-1-112 0,1-1 0 16,-2 0-16-16,0-1 0 0,-1 0-176 0,2-2 160 16,-2 1-160-16,2-1 160 0,1 1-160 0,1-1-192 15,0-2 32-15,3 1 16 16,5-3-1936-16,0 0-384 0,0 0-80 0,0 0-12608 0</inkml:trace>
  <inkml:trace contextRef="#ctx0" brushRef="#br2" timeOffset="212099.72">20970 5706 23439 0,'0'0'1024'0,"0"0"240"0,0 0-1008 0,0 0-256 0,0 0 0 0,9 1 0 15,-2-4 1536-15,1-1 272 0,0-1 48 0,-1-1 16 16,3-1-608-16,-3-1-128 0,1-2-32 0,0-2 0 0,-1-2-592 0,-1-2-112 16,1-1-16-16,-2 2-16 0,0-1-176 0,-1 0-48 15,-1-2 0-15,-2 1 0 0,0 4-144 0,-1 3 128 16,-1 1-128-16,-2 2 128 0,-1 1 240 0,0 2 32 16,-1 2 16-16,-1 4 0 0,-2 2 144 0,-1 2 16 15,-2 1 16-15,2 0 0 0,0 5-256 0,1 1-48 16,0 3-16-16,2 1 0 0,1-2-112 0,2 2-32 15,2 0 0-15,1-2 0 0,1-2-128 0,3-2 0 16,1 0 0-16,3-2 0 16,1 3-1456-16,2-2-160 0,0 1-48 0,1-5-9520 15,0-2-1904-15</inkml:trace>
  <inkml:trace contextRef="#ctx0" brushRef="#br2" timeOffset="212396.45">21316 5476 15663 0,'0'0'688'0,"-8"0"144"0,-2 0-656 0,-2 0-176 0,-1 0 0 0,1 0 0 16,0 0 2944-16,2 3 544 0,2 1 112 0,0-2 32 15,8-2-1456-15,-5 6-272 0,1 0-64 0,4-6-16 16,0 0-1504-16,1 8-320 0,-1-8 0 0,7 6 0 31,1 2-960-31,1 0-80 0,0 1-32 0,3-1 0 0,1-3 864 0,0 2 208 0,1-1 0 0,-1 2 0 16,0 0 160-16,-1 0 80 0,0-2 16 0,-2 3 0 15,-2 2 528-15,-2 1 112 0,0-1 32 0,-1 0 0 0,-4-1-32 0,-1 2-16 16,-1-2 0-16,-2 1 0 0,-1 0-432 16,2 0-96-16,-3-3-16 0,-1 1 0 0,-2-4-336 0,3 0-208 15,5-5 16-15,-6 4 16 16,-1-3-2256-16,7-1-464 0,-5-5-96 0,1-3-6816 16,2-1-1376-16</inkml:trace>
  <inkml:trace contextRef="#ctx0" brushRef="#br2" timeOffset="212552.91">21453 5317 8287 0,'11'-13'368'0,"-11"13"80"0,6-6-448 0,-1 2 0 16,1 0 0-16,1 1 0 0,-1 1 5248 0,2 2 976 15,1 2 192-15,0 5 48 0,-1 1-4496 0,1 3-896 16,1 2-176-16,0 2-48 0,-1 2-640 0,2 2-208 16,-2 2 128-16,-2 4-128 0,1 0 0 0,0-1 0 0,0 1 0 0,-3 1 0 31,-1 4-1472-31,0-1-192 0,1-3-32 0,-2-1-7520 0,-1-2-1520 0</inkml:trace>
  <inkml:trace contextRef="#ctx0" brushRef="#br2" timeOffset="212693.62">21506 5541 21183 0,'3'-15'944'0,"-3"15"192"0,4-7-912 0,1 3-224 0,1-1 0 0,2 1 0 16,3-1 3008-16,0 1 544 0,4-1 112 0,0 2 32 15,2-2-2576-15,3 4-512 0,1-4-96 0,2 1-11024 16,1-2-2208-16</inkml:trace>
  <inkml:trace contextRef="#ctx0" brushRef="#br2" timeOffset="213338.01">22678 5416 18431 0,'0'0'1632'0,"-6"0"-1312"16,6 0-320-16,0 0 0 0,-6 3 1216 0,6-3 160 15,0 0 32-15,0 0 16 0,0 0-352 0,-1 6-80 16,1 2-16-16,1 5 0 0,2 4-352 0,0 3-80 16,-1 2-16-16,2-1 0 0,-1-2 48 0,2 2 0 15,-2-3 0-15,1 1 0 0,-1-2-256 0,1 0-32 16,0-2-16-16,-1-2 0 0,-2-4-128 0,-1-9-16 15,0 0-128-15,0 0 192 0,0 0 0 0,0 0 0 16,0 0 0-16,0 0 0 0,0 0 48 0,-4-6 0 0,-1-3 0 0,1-2 0 16,0 1-80-16,0-3-16 0,0-3 0 0,0-1 0 15,1-4-144-15,-1-1 192 0,-2-1-192 0,1 1 192 16,4 1-192-16,0 2 0 0,1 3 0 0,0 1 128 16,0 2 144-16,1 3 32 0,2-3 0 0,0 2 0 15,4 0 32-15,1-1 16 0,1 1 0 0,1 2 0 16,1 0-352-16,0 1 144 0,3-1-144 0,1 1 0 15,2 1 0-15,-1 1 0 0,-1 1 0 0,2 1 0 32,3-1-592-32,-1 1-80 0,1 0-16 0,-2 2 0 15,-1-1-2064-15,-2 0-432 0,-2 2-80 0</inkml:trace>
  <inkml:trace contextRef="#ctx0" brushRef="#br2" timeOffset="213525.48">22732 5441 27695 0,'0'0'1216'0,"0"0"272"0,0 0-1184 0,1 8-304 16,-1-8 0-16,3 8 0 0,-3-8 1152 0,9 2 192 15,1 0 16-15,2-2 16 0,0-2-576 0,2 2-112 16,2 2-32-16,2-2 0 0,1-3-528 0,2 0-128 16,0 1 0-16,-1-1 0 15,-1 1-640-15,1 0-144 0,-2-2-48 0,0 3-9040 16,-1 1-1824-16</inkml:trace>
  <inkml:trace contextRef="#ctx0" brushRef="#br2" timeOffset="213697.3">22819 5617 10127 0,'-16'5'896'0,"16"-5"-704"0,-6 4-192 0,-1 1 0 16,1 1 3936-16,2 0 752 0,4-6 160 0,-1 7 16 16,1-7-2224-16,3 6-448 0,-3-6-80 0,4 5-32 15,-4-5-1136-15,9 3-240 0,2-3-32 0,2 0-16 16,1-1-480-16,2 1-176 0,0 0 0 0,2-3 144 15,0-3-416-15,2 0-96 0,1 0-16 0,-1-1 0 32,1 1-2208-32,1-1-448 0,1 1-96 0,-3-3-9856 0</inkml:trace>
  <inkml:trace contextRef="#ctx0" brushRef="#br2" timeOffset="214134.87">23198 5356 3679 0,'0'0'320'0,"0"0"-320"0,0 0 0 0,0 0 0 0,0 0 5024 0,0 0 928 16,-7 0 192-16,0 4 48 0,7-4-3632 0,-5 7-704 15,1 3-160-15,3 4-32 0,-1 5-896 0,2-1-176 16,2 0-32-16,-1 0-16 0,0 1-320 0,2-4-64 16,1 0-16-16,0-1 0 0,0-1-144 0,1-1 0 15,0-2 144-15,1-2-144 0,0-1 128 0,-1-2-128 16,-5-5 128-16,8 2-128 0,-8-2 0 0,8-1 128 16,-1-2-128-16,1 0 0 0,-1-4 0 0,-1-1-160 15,1-5 16-15,-1 1 0 0,1 2 0 0,-1-2 0 16,0-1 0-16,-3 0 0 0,0 0 144 0,-2-1 0 15,1 1 0-15,-2 1-128 0,-2 3 128 0,2 1-208 16,0 4 80-16,0 4 128 0,0 0-384 0,0 0 32 16,0 0 16-16,2 9 0 0,-1 0 80 0,2 5 0 0,2 0 16 0,-1 2 0 15,4-1 240-15,-2-1-176 0,-1 0 176 0,3 0-160 16,1 0 160-16,0-1 0 0,0-5 0 0,2 1 128 16,1 0 320-16,-1-2 64 0,2-2 0 0,0-2 16 15,-1-5 448-15,2 0 96 0,-2-2 16 0,0-1 0 16,-2-3 320-16,0 0 64 0,0 0 0 0,-2-1 16 15,0-3-928-15,-3-1-192 0,-1 0-48 0,-2-2 0 16,1 0-32-16,-2 0-16 0,-1-2 0 0,-1 0 0 16,0-4-272-16,-1 0-304 0,1 0 64 0,-2 2 16 31,-1-1-1792-31,2 0-352 0,-2 2-80 0,1-1-9024 0,1-4-1808 0</inkml:trace>
  <inkml:trace contextRef="#ctx0" brushRef="#br2" timeOffset="214509.93">23829 5235 22911 0,'0'0'1024'0,"0"0"192"0,0 0-960 0,0 0-256 16,-4-5 0-16,-2 0 0 0,-1 1 1856 0,1 0 320 16,6 4 64-16,-8 1 0 0,-1 3-688 0,1 2-144 15,0 5-16-15,0 1-16 0,2 2-736 0,-1 2-160 16,1 1-32-16,-1 1 0 0,2 0-224 0,3 2-48 15,2-1-16-15,1-1 0 0,1 1-160 0,2-2 0 0,2 0 0 0,0-2 0 16,1-2 0-16,0-1 0 0,1 0 0 0,1-4 0 16,1-1-128-16,-1 1 128 0,0-5 0 0,0 1 0 15,1-3-192-15,-1 0 16 0,-1-1 16 0,0-1 0 32,-1-3-384-32,-2 0-80 0,0-4-16 0,-1 2 0 15,-1-2 0-15,-1 2 0 0,-1-6 0 0,-1 1 0 16,-3-2-128-16,0 2-16 0,-1-1-16 0,-1 1 0 0,-2 2 800 0,1 0 0 0,-1 0 0 0,1 1 0 15,-1 0 784-15,1 3 176 0,1 1 16 0,5 4 16 16,0 0 272-16,0 0 48 0,0 0 16 0,0 0 0 16,0 0-368-16,10-1-80 0,3 0-16 0,0-2 0 15,0 3-480-15,1 0-112 0,3 0-16 0,3 0 0 16,1-1-256-16,1-2-144 0,-1 3 16 0,4-2-18624 16</inkml:trace>
  <inkml:trace contextRef="#ctx0" brushRef="#br2" timeOffset="-214471.04">24605 5075 18431 0,'0'0'1632'0,"0"0"-1312"16,0 0-320-16,0 0 0 0,12 7 2448 0,-14 5 432 16,2 3 64-16,-1-2 32 0,1-3-1376 0,1 2-288 15,2-1-48-15,1 3-16 0,1-1-880 0,2 1-176 16,2 0-48-16,0-2 0 0,0-3-368 0,-1-2-80 16,0-1-16-16,1-3 0 15,0 1-2000-15,0-4-416 0,-1 0-80 0,0 0 0 16,-2-6-1472-16,1 0-304 0</inkml:trace>
  <inkml:trace contextRef="#ctx0" brushRef="#br2" timeOffset="-214361.67">24815 5098 19119 0,'0'0'832'0,"0"0"192"0,0 0-816 0,0 0-208 0,0 0 0 0,0 0 0 15,4 3 1088-15,1 1 192 0,-5-4 16 0,4 9 16 16,0 0-752-16,1 0-160 0,-1 1-16 0,0 2-7680 16,-1 1-1520-16</inkml:trace>
  <inkml:trace contextRef="#ctx0" brushRef="#br2" timeOffset="-214096.18">25057 5316 14735 0,'0'0'640'0,"-3"5"160"0,-5-1-640 0,0 2-160 0,-1 4 0 0,-2 0 0 16,0 0 3392-16,0 2 656 0,2-4 128 0,1 5 32 0,-1 4-2320 0,-1 4-464 15,2 0-80-15,5-6-32 0,2 1-880 16,2-2-176-16,2-2-48 0,1-1 0 0,1-2-208 0,1-3 0 15,2 1 128-15,3-3-128 0,0-4 0 0,3 0 128 16,-1-2-128-16,1 0 0 0,0-4 256 0,4-4-64 16,-2-3 0-16,-3 0 0 0,-4 1 0 0,-2-1-16 15,-1-1 0-15,-2 2 0 0,-2 2-320 0,-2-3-64 16,-2 0-16-16,-3 2 0 16,0-3-1552-16,-3-2-304 0,0-1-64 0,0 2-11776 0</inkml:trace>
  <inkml:trace contextRef="#ctx0" brushRef="#br2" timeOffset="-213797.22">25243 5300 22687 0,'-13'20'1008'0,"9"-9"208"0,0 4-976 0,0 0-240 0,-1 1 0 0,2 1 0 16,2 5 1152-16,1-5 192 0,1-1 48 0,3-1 0 15,2 4-432-15,4-6-96 0,0-3-16 0,2 1 0 16,1-2-608-16,2-1-240 0,4-6 176 0,-2-1-176 15,-2-2 0-15,0-3 0 0,-2-1 0 0,0-1 0 16,0-2 0-16,-2 0 0 0,0-1 0 0,-2 0 0 16,-1-2 0-16,0-3 0 0,-2 0 0 0,-2-1 0 15,3 5 0-15,-2-2 0 0,-1-1 0 0,0 0 0 0,-2 1 320 16,2-1-48-16,0-2 0 0,0 7 0 0,0-1 432 0,-2 5 96 16,-2 4 16-16,0 0 0 0,0 0-112 0,0 0-32 15,0 0 0-15,0 0 0 0,-2 6-304 0,-1 3-64 16,3 2-16-16,0-1 0 0,0 1-288 0,3 0 0 15,1 1 0-15,0 0 0 16,1 0-672-16,-1-2-192 0,0-1-32 0,1 0-16 16,0 0-1504-16,2 2-288 0,-1-1-64 0</inkml:trace>
  <inkml:trace contextRef="#ctx0" brushRef="#br2" timeOffset="-213609.7">25715 5107 29311 0,'0'0'1296'0,"0"0"272"0,0 0-1248 0,0 0-320 0,-6 7 0 0,2 1 0 16,0-1 1024-16,2 5 128 0,1 4 48 0,1 5 0 15,1 0-560-15,3 3-96 0,1 4-32 0,2-2 0 16,-1 1-512-16,1 2 0 0,-1-1 0 0,3 2 0 31,3 0-1664-31,-3-3-304 0,-1-3-48 0,0 0-11648 0</inkml:trace>
  <inkml:trace contextRef="#ctx0" brushRef="#br2" timeOffset="-213437.64">25634 5337 8287 0,'-3'-9'736'16,"0"-1"-592"-16,0 0-144 0,0 2 0 0,2-1 5504 0,-1 1 1088 16,0-1 192-16,2 3 64 0,0 0-4384 0,0 6-864 15,0 0-192-15,8-2-16 0,1-1-1024 0,1-1-208 16,2 2-32-16,2 2-128 0,1-3-192 0,0 2-160 15,1-1-32-15,2 1-10736 16,0-1-2144-16</inkml:trace>
  <inkml:trace contextRef="#ctx0" brushRef="#br2" timeOffset="-213265.79">25987 5032 25791 0,'0'0'1152'0,"-4"6"224"0,-1 2-1104 0,0 1-272 0,-1 0 0 0,1 2 0 15,0 0 704-15,1 1 96 0,0 0 16 0,3 0 0 16,0 1-528-16,1-2-96 0,0 0-32 0,1 1 0 31,-1-12-2176-31,5 9-432 0,-5-9-96 0</inkml:trace>
  <inkml:trace contextRef="#ctx0" brushRef="#br2" timeOffset="-213156.53">26060 5062 5519 0,'0'0'496'0,"0"0"-496"0,0 0 0 0,0 0 0 0,0 0 4752 0,0 0 864 0,1 13 160 0,1-3 48 16,-2-2-3584-16,1 2-720 0,0 1-144 0,2-1-32 16,-1 1-1024-16,1-1-320 0,1-1 128 0,0 2-14080 15</inkml:trace>
  <inkml:trace contextRef="#ctx0" brushRef="#br2" timeOffset="-212828.34">26665 5333 27871 0,'0'0'1232'0,"0"0"256"0,-5-2-1184 0,-2 2-304 16,7 0 0-16,-8 2 0 0,1-1 1120 0,-4 2 160 15,11-3 48-15,-6 5 0 0,-1 1-480 0,-1 7-80 16,0 4-32-16,3-1 0 0,1 0-576 0,3-6-160 0,1 1 0 15,0 2 0-15,-1 1 0 0,5 7 0 0,0-2 0 0,1-10 0 16,3-2 0-16,5-2-128 0,-2-2 128 0,-2-2 0 16,1 2-128-16,3-2 128 0,-4 0-128 0,-1-2 128 15,-3-3 0-15,3-5 0 0,-3-3 144 0,-4 6-144 16,-1-3 320-16,-1-2-32 0,-2 2-16 0,1 0 0 16,-2-1-272-16,1-2 128 0,2-1-128 0,-1 1 0 31,0 2-1232-31,-3-1-368 0,1 1-64 0,1 3-12800 0</inkml:trace>
  <inkml:trace contextRef="#ctx0" brushRef="#br2" timeOffset="-212562.85">26919 5260 23951 0,'0'12'2128'0,"-1"3"-1696"16,-2 2-432-16,1-4 0 0,-4 0 1536 0,-1 7 208 15,-1-2 48-15,3-1 16 0,-1 1-144 0,4-3-16 16,0-4-16-16,4 0 0 0,2-2-1168 0,-4-9-224 15,0 0-48-15,0 0-16 0,0 0-176 0,0 0 128 16,0 0-128-16,13-3 128 0,-2-3-128 0,2-6 0 16,3 0 0-16,-3-1 0 0,-4 0-320 0,0-1 64 15,1-1 16-15,-3 0 0 0,1-1 240 0,0 3 0 16,0 1-160-16,-2 5 160 0,-6 7 0 0,7-8 128 16,-7 8 0-16,8-5 0 0,-8 5 608 0,0 0 112 15,10 5 32-15,-2 5 0 0,-3 2-48 0,0 2-16 16,1 2 0-16,-1 0 0 0,-1-1-528 0,1-2-96 15,1-1-32-15,5 0-12864 16,1-1-2576-16</inkml:trace>
  <inkml:trace contextRef="#ctx0" brushRef="#br2" timeOffset="-211984.57">28078 5324 5519 0,'0'0'496'0,"0"0"-496"16,-4-8 0-16,0 1 0 0,-1 0 4032 0,0-1 704 15,0 1 128-15,-1 1 48 0,0-1-2544 0,-1 2-512 0,2 0-112 16,0 2-16-16,5 3-336 0,-7 1-80 0,0 2-16 0,-1 2 0 16,0 3-768-16,2 2-144 0,2 4-48 0,1 0 0 15,0 0-336-15,2-2 0 0,2 1 0 0,3 1 128 16,3 1-128-16,-1-2 0 0,2 0 0 0,0-5-128 16,-2-1 128-16,2-1 0 0,0-3 0 0,1 3 0 15,-1-9 320-15,1 0 0 0,0-2 0 0,0-3 0 16,-1-1 176-16,-1 0 16 0,-2-4 16 0,0 0 0 15,-1 0-272-15,0-1-48 0,-1-2-16 0,-2-1 0 16,-2-2-64-16,-1-2 0 0,0-1-128 0,-1 1 192 16,-1 1-192-16,0-1 0 0,0-1 0 0,-1-8 0 15,0-1-1840-15,0 6-256 0,0 6-48 0,2 4-16 16,2 6-1472-16,1 9-288 0</inkml:trace>
  <inkml:trace contextRef="#ctx0" brushRef="#br2" timeOffset="-211843.89">28283 5155 15663 0,'1'19'1392'0,"-1"3"-1120"16,0 4-272-16,-2 0 0 0,-1-1 2048 0,0 0 368 15,-1 1 64-15,2-5 16 0,-1 1-1616 0,3-1-320 16,2 1-64-16,-1-4-16 0,0 0-480 0,2-3 0 16,1-5 0-16,-4-10 0 15,0 0-2000-15,0 0-352 0,0 0-64 0,14-3-16 0</inkml:trace>
  <inkml:trace contextRef="#ctx0" brushRef="#br2" timeOffset="-211466.62">28355 5161 14735 0,'0'0'1312'0,"0"0"-1056"0,2 10-256 0,-2-10 0 15,4 11 1824-15,1-1 304 0,0-1 64 0,2 2 16 16,2-2-992-16,3 1-192 0,1-1-32 0,3-1-16 15,2-1-528-15,1-2-128 0,1-1 0 0,3 0-16 16,0 0-32-16,-3-2 0 0,-1-1 0 0,-2-1 0 16,0-1 48-16,-3 0 0 0,-2-3 0 0,-2 0 0 15,-1-3 160-15,-1 1 32 0,-1-1 16 0,-1 0 0 16,-1-3 48-16,-1 0 16 0,-4 10 0 0,1-10 0 16,1-2-208-16,-4 3-32 0,0 0-16 0,-2 2 0 0,4 7 128 0,-8-5 32 15,8 5 0-15,-12-5 0 0,2-1 80 0,10 6 32 16,-12-2 0-16,2 3 0 0,1 6-64 0,0 3-16 15,1-1 0-15,0 3 0 0,0 1-144 0,3 3-16 16,1 2-16-16,3 1 0 0,1 1-352 0,2 0 128 16,1-1-128-16,1 1 0 0,2-6 0 0,2 2 0 15,1-5 0-15,2 2 0 16,0 2-496-16,4-5-64 0,-1-2-16 0,0-1 0 16,1-4-1728-16,0 0-368 0,2 0-64 0,-1-7-16 15,-3-3-192-15,-1 1-64 0,-2-1 0 0,-1-3-7232 0</inkml:trace>
  <inkml:trace contextRef="#ctx0" brushRef="#br2" timeOffset="-211232.05">28873 5128 4607 0,'0'0'400'0,"6"-12"-400"0,-2 3 0 0,-4 9 0 15,0 0 5232-15,0 0 960 0,0 0 192 0,0 0 32 16,0 0-3376-16,3 12-672 0,-3 0-144 0,-1 2-32 16,-1 0-704-16,-1 2-144 0,0 1-16 0,1 3-16 15,-1-1-560-15,2 2-112 0,-2-1-32 0,2 2 0 16,0-4-384-16,-1 0-80 0,0-6-16 0,2 1 0 15,1-1-128-15,-1-12 0 0,4 11 0 0,0-3 0 16,-4-8 0-16,0 0 0 0,0 0 0 0,10 8 0 16,-1-3-448-16,-9-5 16 0,11 2 16 0,-2-4 0 15,1 0-288-15,2-2-48 0,0-1-16 0,0-2 0 16,-1-1-1152-16,1-4-224 0,1 1-48 0,0-1-16 16,0 2-992-16,3-1-192 0,-2-1-32 0</inkml:trace>
  <inkml:trace contextRef="#ctx0" brushRef="#br2" timeOffset="-210856.77">29223 5214 911 0,'0'0'0'0,"0"0"0"0,0 0 0 0,0 0 0 0,0 0 0 0,2-9 0 15,0 3 6272-15,-2 6 1152 0,0 0 256 0,-2-11 32 16,0 2-4672-16,2 9-928 0,0 0-192 0,0 0-48 16,0 0-1024-16,0 0-208 0,0 0-32 0,-12 5-16 15,0 2-272-15,3 1-48 0,1 2-16 0,2 3 0 16,2 3-256-16,4-1 0 0,0 0 0 0,1-1 0 16,3-1 0-16,0-3 0 0,1 0 0 0,2-1 0 15,1-2 0-15,3 0 0 0,0-2 0 0,1-2 0 16,-1-4 0-16,2-3 0 0,3 0 0 0,-3-3 0 15,-3 1 0-15,1-2 128 0,-2-1 0 0,-1-2-128 16,-2 0 208-16,1-4-64 0,-2-2-16 0,-2 3 0 16,1 2 0-16,-4-1-128 0,-2 0 192 0,0 1-64 0,-1 1-128 15,-1-2 0-15,-1-3 0 0,0 3 0 16,-2 0-448-16,2 0-160 0,0 1-32 0,0-1-10752 16,-1-3-2128-16</inkml:trace>
  <inkml:trace contextRef="#ctx0" brushRef="#br2" timeOffset="-210325.69">28988 5199 5519 0,'0'0'240'0,"0"0"64"0,-6 9-304 0,-1 1 0 0,1-1 0 0,0 2 0 16,2 2 4416-16,1 0 832 0,-1 1 176 0,1 2 16 16,2 1-2960-16,-1-2-608 0,1-2-112 0,1-1-32 0,0-12-912 15,3 13-192-15,1-1-48 0,0-2 0 0,-4-10-144 0,3 12-48 16,-3-12 0-16,0 0 0 0,0 0 96 0,0 0 16 16,0 0 0-16,10 0 0 0,-10 0-144 0,7-5-32 15,1-2 0-15,0 1 0 0,0-1-320 0,-2-3 128 16,-2-1-128-16,2 0 0 0,-1-4-128 0,3 1-112 15,-2 0-16-15,-1-1 0 0,-2-2-80 0,2-1-32 16,2-2 0-16,0 2 0 16,-1 1-80-16,0 4-32 0,1 4 0 0,-1 3 0 0,-6 6 480 0,0 0-144 15,0 0 144-15,0 0 0 0,0 0 304 0,0 0 144 16,7 9 16-16,-3 1 16 0,-4-10 32 0,4 15 0 16,-2 0 0-16,2 2 0 0,0 0-320 0,3 0-64 15,-1 0-128-15,1-3 192 0,-1-1-400 0,1-1-96 0,0 0-16 0,4-2-10688 16,1-2-2128-16</inkml:trace>
  <inkml:trace contextRef="#ctx0" brushRef="#br2" timeOffset="-209886.98">29491 5165 6447 0,'0'0'576'0,"0"0"-576"0,8 7 0 0,0 4 0 16,0 2 4272-16,-2 3 736 0,0 2 160 0,-2 0 16 16,-1 0-2816-16,1 3-576 0,0 0-128 0,0-1 0 15,-1-2-736-15,2-4-144 0,0-1-16 0,2 0-16 0,1 2-304 0,-1-4-64 16,-7-11-16-16,7 11 0 0,-1-2 80 0,-2 0 0 16,-1 0 16-16,-3-9 0 0,0 0-208 0,0 0-64 15,0 0 0-15,0 0 0 0,0 0 208 0,0 0 48 16,0 0 0-16,3-10 0 0,-1-6-224 0,-1 2-32 15,-1-3-16-15,3 1 0 0,2 0-176 0,2 0 0 16,-1-3 0-16,2 0 128 16,-1-3-624-16,-1-1-128 0,1-3-16 0,0 4-16 15,3 3-336-15,-1-1-64 0,1 2-16 0,-1 2 0 0,-1 0 592 0,0 6 112 16,-2 4 32-16,-6 6 0 0,0 0 784 0,0 0 176 16,0 0 16-16,0 0 16 0,0 0 176 0,4 13 48 15,-2 1 0-15,-4 2 0 0,-2-3-208 0,1 0-32 0,-1 0-16 16,0 0 0-16,-1 4-368 0,1-4-80 0,-2 0-16 0,1-2 0 15,-1-1-160-15,-1-3 0 16,-1 1 0-16,8-8 0 16,-8 7-2432-16,8-7-384 0,0 0-64 0</inkml:trace>
  <inkml:trace contextRef="#ctx0" brushRef="#br2" timeOffset="-209558.81">29962 4803 28559 0,'0'0'2544'16,"0"15"-2032"-16,0-2-512 0,0 1 0 16,-3 7 752-16,1-1 48 0,-3 2 16 0,1 3 0 0,1-5 1040 0,-1 3 192 15,-1-4 64-15,1 5 0 0,1-2-1328 0,2 1-256 16,0-1-48-16,2-1-16 0,-1-5-272 0,1-2-64 16,2-1-128-16,1 2 192 0,0-2-192 0,2 0 0 15,2-3 128-15,1-3-128 0,0-3 0 0,2-2 0 16,-11-2 128-16,16 3-128 0,-1-2 0 0,0-1 0 15,-4-1 0-15,1-1 0 0,0-4 0 0,-1-1 0 16,1 0 128-16,-1 0-128 0,-2 2 0 0,2 0 0 16,3 1 0-16,-1-3 0 0,-2-2-336 0,0 1 32 15,-2-1 16-15,0 5 0 16,1 4-160-16,-10 0-16 0,0 0-16 0,0 0 0 0,0 0 80 0,8 5 16 16,-8-5 0-16,5 8 0 0,-2 3 128 0,1-1 48 0,-4-10 0 0,6 7 0 31,-6-7-2256-31,0 0-448 0</inkml:trace>
  <inkml:trace contextRef="#ctx0" brushRef="#br2" timeOffset="-209449.46">30401 5201 30815 0,'0'0'1360'0,"-4"9"288"0,-1 6-1328 0,0-4-320 0,1-2 0 0,4-9 0 15,-5 10 128-15,5-10-128 0,0 0 160 0,1 9-160 16,-1-9-208-16,0 0-144 0,0 0-32 0,13-2-13056 15</inkml:trace>
  <inkml:trace contextRef="#ctx0" brushRef="#br2" timeOffset="-208965.13">30491 4817 23039 0,'0'-17'1024'0,"-1"6"192"0,0 3-960 0,1 8-256 15,-4-13 0-15,1 4 0 0,1 3 1088 0,2 6 192 16,0 0 16-16,0 0 16 0,0 0-1056 0,0 0-256 15,0 0 0-15,9 6 0 16,0 2-320-16,-1 5-80 0,-2-3-16 0,2 2 0 16,0-1-256-16,0-1-48 0,-1 0-16 0,4 1 0 15,2-1-32-15,0 2 0 0,0 0 0 0,-1 1 0 16,-1 0-960-16,1 0-208 0,1 0-48 0,-4 3 0 16,-6-2 960-16,0 2 176 0,-1 1 32 0,1-3 16 0,-3 0 2976 0,-1 2 608 0,-2 2 112 15,-1 0 32-15,-3 1-64 0,0-1-16 0,-4 3 0 0,2 0 0 16,3-2-1376-16,0 1-256 0,2 3-64 0,2-1-16 15,-1-3-240-15,3-1-64 0,4 0 0 0,3-2 0 16,2-2-208-16,0-1-48 0,-1-2-16 0,2-4 0 16,2-3-288-16,4 0-48 0,2-3-16 0,1-2 0 15,1-3-208-15,1-1 128 0,0-3-128 0,-2-1 0 16,-2-1-160-16,1-2-128 0,-1 0-32 0,0-1 0 31,0-4-288-31,-1 2-64 0,-4-2-16 0,-2 0 0 16,-2 0 0-16,-2 1 0 0,-2 0 0 0,-1-1 0 0,-3 1 304 0,0 1 48 0,0 2 16 0,0 4 0 15,0 9 320-15,0 0 240 0,0-9-48 0,0 9 0 16,0 0 256-16,0 0 32 0,0 0 16 0,-3 10 0 16,1 1 176-16,0 3 32 0,1 3 16 0,0 3 0 15,-1 0-144-15,2 3-48 0,6-1 0 0,-4 0 0 0,0-2-336 0,2-1-192 16,2 2 192-16,2-3-192 0,2-3 0 0,3-2-176 16,0 0 0-16,3-2 0 15,1 0-1936-15,0-1-400 0,0-2-80 0</inkml:trace>
  <inkml:trace contextRef="#ctx0" brushRef="#br2" timeOffset="-208432.58">31504 5201 3679 0,'0'0'320'0,"0"0"-320"16,-2 16 0-16,-2-2 0 0,-1 2 5824 0,1-1 1104 15,0 4 224-15,-1-2 32 0,-2 1-4864 0,2-1-976 0,0-3-192 0,2-1-32 16,0-2-256-16,2-2-48 0,1 0-16 0,0-9 0 15,4 8-512-15,-4-8-96 0,0 0-32 0,0 0 0 16,8-3 224-16,1-1 64 0,0-4 0 0,0-1 0 16,-1-3-176-16,0-2-16 0,0-2-16 0,1-2 0 15,-1-1-48-15,-1-6 0 0,0 0 0 0,1-1 0 16,-2 0 304-16,1 0 48 0,1 1 16 0,-1-4 0 16,0-1-272-16,0-1-48 0,-2-1-16 0,0 6 0 31,0 5-544-31,-1 4-96 0,-1 4-32 0,-1 4 0 15,0-1 16-15,-2 10 0 0,0 0 0 0,0 0 0 0,0 13 144 0,0 3 32 0,-2 1 0 0,1-1 0 16,-2-1 256-16,2 4 0 0,1-2 0 0,4 2 0 16,1 2 0-16,0 1 0 0,1-2 0 0,1 1 0 15,3-2 0-15,-3 1 0 0,0 1 0 0,-1 1 0 16,-2-4 0-16,3 3 0 0,-1-3 0 0,1 2 0 0,-2-1 0 16,-1-2 0-16,-1-3 0 0,-1-2 0 0,-2-12 0 0,2 13 128 15,-2-13-128-15,-3 11 0 0,-2-1 416 0,5-10-16 16,-8 9 0-16,0-5 0 15,-1 3 32-15,9-7 0 0,-10 0 0 0,10 0 0 0,-10 2-272 0,10-2-160 16,-9 2 192-16,9-2-192 0,-9-2 128 0,0-2-128 16,-1 2 0-16,10 2 0 0,-11-3 0 0,2 2 0 15,0-2 0-15,0 1 0 0,0-2 128 0,9 4-128 16,-11-3 0-16,3 2 0 0,8 1-144 0,0 0-96 16,-7-4-16-16,7 4 0 15,0 0-512-15,-6-5-96 0,6 5-32 0,0 0 0 16,0 0-2176-16,0 0-432 0,3-15-80 0,1 2-32 0</inkml:trace>
  <inkml:trace contextRef="#ctx0" brushRef="#br2" timeOffset="-207854.34">31697 5391 8287 0,'0'0'736'0,"0"0"-592"0,0 0-144 0,0 0 0 0,0 0 1296 0,0 0 240 16,0 0 32-16,0 0 16 0,0 0 112 0,0 0 32 15,0 0 0-15,0 0 0 0,0 0 432 0,0 0 80 16,0 0 32-16,0 0 0 0,-9-7-592 0,1 0-112 15,8 7-32-15,-9-9 0 0,-1 1-368 0,2-1-80 16,1-3 0-16,1 1-16 0,-2-4-336 0,-1 2-64 16,-3 0-16-16,2-2 0 0,-3-4-64 0,-2 2-16 15,0 3 0-15,-2-3 0 0,-1-3 0 0,-2 1 0 16,-2 1 0-16,2-1 0 0,2 4-176 0,5-1-32 16,0-1-16-16,3 3 0 0,0 2-352 0,4 3 0 0,6 9 0 0,0 0 0 15,-5-12-256-15,2 3-64 0,3 3 0 0,0 6-16 31,0 0-256-31,0 0-48 0,14 4-16 0,2 1 0 16,2 1 128-16,2 5 16 0,-1 2 16 0,4-2 0 0,0-1 192 0,2-3 48 0,0 0 0 0,2 1 0 31,4 1-192-31,2-3-16 0,-2 0-16 0,0-3 0 16,-2 0-32-16,0-6 0 0,-2 1 0 0,-1-3 0 0,-2-3 112 0,-3 0 16 0,-2 0 0 0,-1 2 0 16,-3 0 384-16,-1 3-160 0,-1 0 160 0,-1 0 0 15,-3-1 0-15,-9 4 0 0,0 0 0 0,0 0 0 16,0 0 0-16,0 0 224 0,-3 8-32 0,-3 7-16 15,-7-4 208-15,-3 8 64 0,-3 0 0 0,-7-1 0 16,-6 1 384-16,-2 2 96 0,-2 1 16 0,-3 1 0 16,-3-3 112-16,2-1 32 0,0 1 0 0,5-2 0 15,4-2-464-15,4-1-96 0,2 0-16 0,3-1 0 0,2-2-512 0,4 1-144 16,3 0-16-16,4 1-13248 16,3 1-2656-16</inkml:trace>
  <inkml:trace contextRef="#ctx0" brushRef="#br2" timeOffset="-206900.63">15801 5754 18431 0,'-3'6'816'0,"0"5"160"0,-3 1-784 0,0 3-192 0,-1 3 0 0,-2 1 0 16,-3-1 2320-16,2-1 432 0,1-3 64 0,2-1 32 16,2 0-1056-16,0-4-224 0,1 1-32 0,3-4-16 15,1-6-944-15,0 0-192 0,0 0-48 0,0 0 0 16,1-10 48-16,3-5 16 0,2-3 0 0,2-3 0 15,-1-2-240-15,1-3-160 0,-1-2 192 0,-1-2-192 16,-2-2 128-16,-1-1-128 0,1-1 0 0,-1 2 0 16,-3-1-128-16,0-1-96 0,0 0-16 0,0-1 0 31,1 4-480-31,1 5-112 0,-1 5 0 0,0 5-16 16,0 1-304-16,2 4-64 0,1 3-16 0,-4 8 0 0,8 4 128 0,0 4 16 0,-1 4 16 0,3 7 0 15,0 5 720-15,2 3 144 0,1 6 16 0,2-2 16 0,0 4 176 0,-1-2 0 16,0 1 128-16,2-3-128 0,1-2 0 0,-3-3 144 15,1-5-144-15,-2 1 0 0,-1-4 160 0,-3 0-160 16,-3-5 128-16,-2 2-128 0,-3-4 288 0,-1 1-32 16,-2-3 0-16,-3-1 0 0,-3-1 352 0,-1-2 64 15,-3-1 16-15,-1-2 0 0,-1 0-176 0,-3-4-48 16,-2 0 0-16,-2-2 0 0,2-3-112 0,-2-3-32 16,0-1 0-16,-2-2 0 0,-3-1-144 0,2-2-48 15,-1-1 0-15,2 1 0 0,1 0 192 0,0 0 48 16,1-1 0-16,5 0 0 15,2-1-656-15,3 4-128 0,3-2-32 0,6 3 0 16,4 0-2112-16,6 0-448 0,5-3-64 0,3 2-7776 0</inkml:trace>
  <inkml:trace contextRef="#ctx0" brushRef="#br2" timeOffset="-206775.75">16235 5356 19343 0,'-8'5'1728'0,"-3"3"-1392"0,-5 3-336 0,-4 3 0 15,-4 3 2768-15,-5 1 496 0,-4 3 80 0,-3 1 32 16,-2 3-1440-16,-1 1-272 0,2 3-64 0,1-1-16 16,1 0-1120-16,2 1-208 0,2-1-64 0,2 2-11328 15,2 0-2256-15</inkml:trace>
  <inkml:trace contextRef="#ctx0" brushRef="#br2" timeOffset="-195726.86">10396 13610 22575 0,'0'0'496'0,"0"0"96"0,0 0 32 0,0 0 16 0,0 0-512 0,0 0-128 0,0 0 0 0,0 0 0 0,6-3 1376 0,-3 17 256 16,1 1 48-16,0 1 16 0,1 1-352 0,0 1-64 15,0 2 0-15,1 2-16 0,0 1-224 0,-1 2-32 16,-1 0-16-16,2 0 0 0,0 3-16 0,-1 3 0 15,0 1 0-15,2 0 0 0,-2 2-256 0,0 0-48 16,1 3-16-16,1 0 0 0,0 4-160 0,-1-1-48 16,1 1 0-16,-2 2 0 0,0 0-64 0,2-2-32 15,-2 0 0-15,0 2 0 0,-1-5-48 0,2 1-16 16,-3 0 0-16,1 1 0 0,2 2-288 0,0 0 0 16,-1 0 128-16,-1-1-128 0,-1 0 0 0,-1-1 0 15,1-1 128-15,0-1-128 0,-1-2 0 0,0 0 0 16,-1-2 128-16,0-1-128 0,2 0 0 0,-1-4 0 15,0-1 0-15,-1 1 0 0,0 1 128 0,2-3-128 0,-2-2 0 0,2 0 0 16,-1-2 0-16,1 0-176 0,-2-2 32 0,2-2 0 31,0-2-1104-31,0-3-224 0,1 1-32 0,-1-5-16 16,1-2-1664-16,-4-8-336 0,0 0-64 0</inkml:trace>
  <inkml:trace contextRef="#ctx0" brushRef="#br2" timeOffset="-195195.43">10829 13645 4607 0,'0'0'400'0,"0"-9"-400"16,0-1 0-16,1 2 0 0,-1-1 3456 0,1 1 624 16,-1 8 112-16,0 0 32 0,0 0-1856 0,0 0-352 15,0 0-80-15,0 0-16 0,0 0-320 0,5 5-64 16,-2 4 0-16,1 3-16 0,-1 1-480 0,1 5-80 0,-1 3-32 0,1 1 0 15,0 4-208-15,1 6-32 0,1-1-16 0,0 6 0 16,1 2-96-16,-1 1 0 0,-1 3-16 0,1 0 0 16,-1 1-48-16,0 2 0 0,2 0 0 0,-2-1 0 15,-1 0-32-15,1 3-16 0,-1-4 0 0,1 1 0 16,-1-5-112-16,1-1-32 0,0-1 0 0,1 1 0 16,-2-1-96-16,1 0-32 0,0-1 0 0,2 0 0 15,-4-3-192-15,3 1 128 0,-1-1-128 0,0 0 0 16,-1-2 128-16,1 0-128 0,0-1 0 0,3-1 144 15,-3-1-16-15,1 1-128 0,-2-4 192 0,1 0-64 16,0-1-128-16,0 1 0 0,-1-4 144 0,0 3-144 16,0-2 0-16,0 2 0 0,0-2 0 0,0 1 128 15,0-1 64-15,0 1 0 0,-2-4 16 0,1 3 0 16,1-5-208-16,0 1-256 0,-2 1 48 0,1-3 16 16,-1-1-192-16,2-2-16 0,-1 0-16 0,1-2 0 15,0-2-3056-15,0 1-624 0</inkml:trace>
  <inkml:trace contextRef="#ctx0" brushRef="#br2" timeOffset="-193556.73">10692 15257 16575 0,'0'0'1472'0,"0"0"-1168"0,0 0-304 0,0 0 0 16,0 0 1584-16,0 0 256 0,0 0 48 0,0 0 16 15,10 1-576-15,-3 7-112 0,-1 0-32 0,3 1 0 16,2 1-48-16,1-2-16 16,1 1 0-16,1 2 0 0,3-1-160 0,2 2-48 0,5-1 0 0,1 3 0 15,-1 0-80-15,3 1 0 0,0 1-16 0,3 4 0 16,4-3-80-16,1 2-16 0,1 2 0 0,4 1 0 16,1 0-80-16,2 2-32 0,-2-1 0 0,0 2 0 15,1 0-96-15,0 0-32 0,-2-2 0 0,1 1 0 16,-1-1-160-16,1 2-48 0,-1-3 0 0,0-1 0 15,0-3 64-15,-1 0 16 0,0-2 0 0,-3 1 0 16,-2 0 32-16,1-1 0 0,-2-1 0 0,-2 1 0 0,-2-1-128 0,0 2 0 16,-2-2-16-16,2 2 0 0,-3 0-112 0,-2 1-128 15,0-5 176-15,-1 0-176 0,1-1 160 0,-3-1-160 16,-2 0 128-16,1-1-128 0,-2 1 128 0,-1-2-128 16,-1-1 0-16,-1-1 128 0,0 0-128 0,-1 0-224 15,0 0 48-15,-1 0 16 16,-1-2-1600-16,1-1-320 0,-1 0-64 0,0-1-11104 15,-2-3-2240-15</inkml:trace>
  <inkml:trace contextRef="#ctx0" brushRef="#br2" timeOffset="-192665.97">12380 16169 19807 0,'0'0'880'0,"0"0"176"0,0 0-848 0,0 0-208 0,0 0 0 0,0 0 0 15,0 0 1584-15,0 0 272 0,0 0 48 0,0 0 16 0,0 0-304 0,0 0-48 16,1-6-16-16,-1 6 0 0,0 0-288 0,6-5-64 16,0 2-16-16,1-2 0 0,-2 1-112 0,4 0-32 15,1-1 0-15,2-2 0 0,1 1-160 0,3 0-48 16,1 0 0-16,0-3 0 0,0 0-176 0,1-2-32 16,3 0-16-16,1 1 0 0,1-3-240 0,4 3-48 15,0-2-16-15,2 0 0 0,1-2-304 0,2 0 0 16,-1-2 128-16,1-1-128 0,-1-1 0 0,2 0 0 15,-3 1 0-15,-2 0 0 0,1 0 128 0,-2 0-128 16,-2 1 0-16,-1 2 0 0,-2-2 128 0,-3 3-128 16,3 0 0-16,-2 1 0 0,-2 1 144 0,1 0-144 15,-4-2 0-15,1 3 144 0,-2-3-144 0,0 1 0 16,0 0 144-16,-3 1-144 0,1 0 0 0,0 1 144 16,1-1-144-16,-2 2 0 0,0-3 0 0,-1 3 0 15,1 0 0-15,2 0 0 16,-3-1-1072-16,2 2-160 0,0 1-48 0,-1-2 0 15,1 1-928-15,0 2-192 0,2 1-32 0,-1-1-8768 0,-4-1-1728 0</inkml:trace>
  <inkml:trace contextRef="#ctx0" brushRef="#br2" timeOffset="-192195.16">14006 15184 23087 0,'0'0'1024'0,"0"0"208"0,0 0-976 0,0-7-256 15,-1 1 0-15,-2-1 0 0,0 1 1552 0,-1-1 272 16,-1 3 48-16,0 2 16 0,5 2-352 0,-7-2-64 16,0 2 0-16,-2 2-16 0,-1 1-432 0,1 3-96 15,-1 0-16-15,1 5 0 0,0-1-272 0,-2 3-64 16,2 4-16-16,1 3 0 0,2 0-368 0,2 3-192 16,1-4 192-16,3 5-192 0,3-3 0 0,2 1 0 15,3-1 0-15,1-2 0 0,3-1 0 0,1-1 0 0,1 0 0 0,2-4 0 16,1-1 0-16,1-4 0 0,0-4 0 0,2-3 0 15,1-1 0-15,-1-1 0 0,1-6 0 0,-1 1 0 16,-2-5 0-16,-2 1 256 0,-2-3-16 0,-1-2-16 16,-4 0 432-16,0-1 96 0,-1-2 16 0,-1 1 0 15,-2 0 96-15,-2 0 32 0,-3-1 0 0,0 0 0 16,-2-3-384-16,-2 1-80 0,-1 2-16 0,0 0 0 16,-2 1-256-16,0 0-160 0,-1-3 192 0,-1 3-192 15,-2 2-1840-15,-1 0-464 0,-1 1-112 0</inkml:trace>
  <inkml:trace contextRef="#ctx0" brushRef="#br2" timeOffset="-191663.97">14630 15128 5519 0,'0'0'240'0,"3"-6"64"0,-2-1-304 0,1-1 0 0,0 1 0 0,-1 1 0 0,-1-3 4352 0,0 2 832 16,-1-2 144-16,-1 1 48 0,-1 2-2752 0,-1 0-560 15,-1 1-96-15,0 3-32 0,-2-2-192 0,1 2-32 16,-2 2-16-16,0 3 0 0,0 1-416 0,-2 2-64 16,-3 2-32-16,1 3 0 0,1 0-416 0,1 4-64 15,1-1-32-15,0 3 0 0,1 0-352 0,3 1-64 16,2 3 0-16,2-1-16 0,2-2-80 0,2 0-16 16,-1-1 0-16,5-1 0 0,1-2-144 0,3 0 0 15,1-1 0-15,0 0 0 0,1 1 0 0,1-1-176 16,1-2 176-16,2 1-192 15,-1-3-1152-15,3 0-256 0,-2-2-32 0,1-2-16 16,0 0-1824-16,0-3-368 0</inkml:trace>
  <inkml:trace contextRef="#ctx0" brushRef="#br2" timeOffset="-191492.02">14961 14950 27647 0,'0'0'2448'0,"0"0"-1952"0,0 0-496 0,0 0 0 15,-3 7 2032-15,0 1 304 0,0 2 64 0,3 3 16 16,2 0-1488-16,0 4-288 0,1 3-64 0,-1 2-16 16,2 3-320-16,-1 1-64 0,0 1-16 0,0 3 0 15,3 3-304-15,-1-3-64 0,0 0-16 0,0 0 0 16,2 0-1904-16,1-2-384 0,2 1-80 0,-2-4-11744 16</inkml:trace>
  <inkml:trace contextRef="#ctx0" brushRef="#br2" timeOffset="-191289.01">15167 14956 18431 0,'0'0'1632'0,"0"0"-1312"16,0 0-320-16,0 0 0 0,0 0 2336 0,0 10 400 16,0 2 80-16,3 2 0 0,0 3-1216 0,-1 3-240 15,1 0-48-15,2 5-16 0,2 1-592 0,0 3-112 16,3 2-16-16,0 3-16 0,-1 0-400 0,0-1-160 15,-1-3 128-15,1 0-128 0,0 2-192 0,2-2-128 16,-2 0-32-16,0-1-9968 16,0-4-2000-16</inkml:trace>
  <inkml:trace contextRef="#ctx0" brushRef="#br2" timeOffset="-191117.15">15143 15327 38415 0,'0'0'1696'0,"-8"-3"352"0,1 2-1632 0,7 1-416 0,-5-5 0 0,1 1 0 16,4 4 768-16,0-6 80 0,2-1 16 0,1 0 0 15,4 0-592-15,3 0-112 0,2-2-32 0,4 0 0 16,1 0-1152-16,1 0-256 0,0-2-32 0,2 2-10336 16,2 0-2048-16</inkml:trace>
  <inkml:trace contextRef="#ctx0" brushRef="#br2" timeOffset="-190695.32">15461 15160 28559 0,'-3'5'2544'0,"-2"3"-2032"16,0 1-512-16,1 1 0 0,1-1 1168 0,2 0 144 16,0 0 32-16,1-1 0 0,4 0-128 0,2-2 0 15,4 1-16-15,2-2 0 0,3-1-832 0,2-4-176 16,1 1-16-16,1-1-16 0,0 0-160 0,-1 0 0 15,-1 1 0-15,0 1 0 0,-4 0 0 0,-2 3 0 16,0 1 0-16,-2 0 0 0,-1 2 0 0,-2 1 192 16,1 0-192-16,-3 2 192 0,-3-4 240 0,-1 4 48 15,-1-1 16-15,0 1 0 0,1-1-240 0,-2 1-32 0,0-1-16 0,-2 2 0 16,-2 1-208-16,1-1 0 0,1-1 0 0,-2 1 0 16,-1-2 0-16,2 1-192 0,0-3 192 0,1-2-160 15,4-6-160-15,0 0-16 0,0 0-16 0,0 0 0 16,0 0-32-16,4 7 0 0,2-2 0 0,0-1 0 15,-6-4 384-15,9 2 0 0,0 2 0 0,0 2 0 16,0-2 192-16,0 1 96 0,0 1 32 0,0-1 0 16,-2 1 464-16,1 2 112 0,-2-1 0 0,0 4 16 15,-4-3 192-15,-1 3 48 0,-2 2 0 0,-3 2 0 16,-1 0-464-16,-1 4-96 0,-4 0-16 0,0 3 0 16,-2 2-320-16,-1-3-80 0,-1 1-16 0,0-4 0 15,-1 0-160-15,2-1-144 0,-1-4 144 0,-1-2-208 16,2-2-2976-16,0-3-592 0</inkml:trace>
  <inkml:trace contextRef="#ctx0" brushRef="#br2" timeOffset="-189929.78">12098 16410 11055 0,'0'0'976'0,"0"0"-784"16,0 0-192-16,3-6 0 0,-2-2 3056 0,1 0 560 15,-1 0 112-15,-1 2 32 0,1-2-1712 0,-1 8-320 16,0 0-80-16,3-6-16 0,0-1-672 0,-3 7-144 16,0 0-32-16,0 0 0 0,0 0-16 0,6 4 0 15,-2 3 0-15,0 3 0 0,0-1 144 0,0 4 32 0,0 4 0 0,0 3 0 16,-1 1-240-16,0 2-32 0,1 3-16 0,-1 0 0 15,-2 3-16-15,0-1-16 0,0 0 0 0,1-1 0 16,-1-1-192-16,-1-1-48 0,0-3 0 0,0-1 0 16,1-1-192-16,1-1-64 0,-2 1 0 0,0-2 0 15,0-1-128-15,0 0 0 0,0 1 0 0,0-1 128 16,0 0-128-16,0 0 0 0,0-1 0 0,0 1 0 16,-2 0 0-16,1-2 0 0,1 0-192 0,-1-2 192 31,1-2-608-31,0 0 0 0,0-1 0 0,1-3 0 15,0-1-448-15,-1-6-96 0,0 0 0 0,0 0-16 0,0 0-1936 16,0 0-384-16,0 0-80 0</inkml:trace>
  <inkml:trace contextRef="#ctx0" brushRef="#br2" timeOffset="-188785.27">12510 16189 10127 0,'-3'-11'896'0,"1"5"-704"0,4 1-192 0,-2-2 0 16,0 2 3264-16,1-2 608 0,-1 1 128 0,0-1 32 15,-1 2-1456-15,1 5-272 0,0 0-64 0,0 0-16 16,0 0-816-16,0 0-144 0,0 0-48 0,0 12 0 16,1 2-272-16,-1 3-64 0,1 1-16 0,0 6 0 15,-1 5-160-15,2 2-48 0,-2 1 0 0,1 5 0 16,-1 1-176-16,1 4-32 0,2-2-16 0,0 2 0 16,-2-2-304-16,0 0-128 0,1 0 128 0,-1-3-128 15,0-1 0-15,2 0 0 0,1 1-144 0,0-6 144 16,-2-1-1872-16,1-1-272 0,-1-3-48 0,1-3-9504 15,0 1-1888-15</inkml:trace>
  <inkml:trace contextRef="#ctx0" brushRef="#br2" timeOffset="-188330.34">12344 17482 5519 0,'-6'-1'496'0,"-1"1"-496"0,-4 0 0 0,2 1 0 15,-1-1 6032-15,0 1 1120 0,3-1 208 0,-1 2 64 16,-1 0-4992-16,-2 0-1008 0,0 0-192 0,-1 2-32 15,1 1-160-15,1 2-16 0,1 3-16 0,0 1 0 16,0 0-368-16,-2 4-80 0,3 2-16 0,3 2 0 16,2 2-64-16,2 1-16 0,1 3 0 0,1 0 0 15,2 0-208-15,2 1-32 0,3 2-16 0,3-1 0 0,0-1-208 0,4-3 0 16,2-1 0-16,2-2 0 0,1-3 0 0,2-3 0 16,1-2 0-16,2-3-160 0,-1-3 160 0,-1-2 0 15,-1-4 0-15,2-1 0 0,0-3 0 0,0-2 0 16,-5-4 0-16,0-3 128 0,-2-1-128 0,-2 0 176 15,-2-1-176-15,0-3 192 0,-1 1 0 0,-3-1 16 16,-2-2 0-16,-3 1 0 0,-2-1 144 0,-2 1 32 16,-4 0 0-16,0 1 0 0,-1 1 16 0,-3 0 16 15,-3 0 0-15,-2 0 0 0,-3 1-32 0,-1 0-16 16,-3-1 0-16,0 1 0 0,-1 1-208 0,1 0-32 16,1 1-128-16,2 0 192 0,1-1-192 0,2 2 0 15,1 0 0-15,4 1-160 16,1 3-1616-16,5-1-320 0,4-1-64 0,5 2-17856 0</inkml:trace>
  <inkml:trace contextRef="#ctx0" brushRef="#br0" timeOffset="-182686.89">10043 15319 17679 0,'0'0'768'0,"0"0"192"0,0 0-768 0,-8-2-192 0,1 2 0 0,1-3 0 15,-1 3 1216-15,1 0 224 0,-2-1 32 0,0 1 16 16,-1 1-336-16,0 2-64 0,-2 1 0 0,2 2-16 16,1 1-672-16,-1 0-128 0,3 1-16 0,-1 3-16 15,1-3 16-15,0 1 0 0,3 0 0 0,0 1 0 16,2 1-256-16,-1-1-208 0,2 2 32 0,3 0 16 16,1-1 160-16,1 1 0 0,0 0 160 0,2 1-160 15,1-3 192-15,1 3-48 0,1-2-16 0,1 0 0 16,0 1 224-16,1 0 32 0,0 0 16 0,0-1 0 15,-2 1 160-15,0 0 16 0,-2-4 16 0,0 2 0 0,-4 2 176 16,0-4 16-16,-2 1 16 0,-2 0 0 0,-2-1-96 0,-2 1-32 16,-1-3 0-16,-2 1 0 0,1-2-160 0,-2 0-48 15,-1-1 0-15,0-1 0 0,-2-2-32 0,1 0-16 16,-1-1 0-16,1-1 0 0,1 0-128 0,0-2-32 16,1-1 0-16,1-1 0 0,3 0-256 0,2 0 0 15,-1-3 0-15,2 1 0 0,1-2-176 0,1 1-80 16,2-1-32-16,1-1 0 15,2-2-1104-15,2 0-208 0,1 1-64 0,2-1-9408 16,-1-1-1904-16</inkml:trace>
  <inkml:trace contextRef="#ctx0" brushRef="#br0" timeOffset="-182514.85">10118 15314 23951 0,'0'0'2128'0,"0"0"-1696"0,0 0-432 0,0 0 0 16,0 0 2496-16,0 0 432 0,0 0 80 0,0 0 0 15,0 0-1280-15,0 0-256 0,7-6-48 0,0-2-16 16,4 1-816-16,1-2-160 0,1 0-48 0,0 0 0 16,1 0-384-16,0 0-192 0,-1-2 0 0,0 2 16 31,1-1-3472-31,-3 0-704 0</inkml:trace>
  <inkml:trace contextRef="#ctx0" brushRef="#br0" timeOffset="-181827.28">9867 13049 1839 0,'0'-6'160'0,"-3"1"-160"0,-1-2 0 0,1 2 0 16,-1-1 4832-16,2-1 928 0,-3 0 192 0,-1 4 48 15,-1 0-3744-15,-1-1-736 0,-1 1-160 0,0 2-16 16,-1 0-912-16,1 2-176 0,-1 2-48 0,-2-2 0 15,2 3-208-15,-3 0 0 0,0 0 0 0,1 1 0 0,-1-1 0 0,1 1 0 16,2 2 0-16,1 0 0 0,-1 0 0 0,4 1 0 16,1 0-128-16,2 1 128 0,4 0 0 0,5 3-128 15,1 1 128-15,3 1 0 0,1 2-176 0,2-1 176 16,3 0-160-16,0-1 160 0,1-1 0 0,1 0 0 16,1 0 0-16,1-1 0 0,-3 0 0 0,-3-2 0 15,-1 0 0-15,-1 1 0 0,-2 1 240 0,0-2-16 16,-4 2 0-16,-2 2 0 0,-1-4 576 0,-3 5 112 15,-3-2 32-15,-1 0 0 0,-1-3-128 0,0 1-32 16,-2-3 0-16,-1-1 0 0,0 0-128 0,1-2-16 16,-2-2-16-16,-1-2 0 0,0-1-64 0,0-1-16 15,0-3 0-15,1-1 0 0,1-2-240 0,2-3-48 16,-1-1-16-16,2 2 0 0,1-3-368 0,2 2-80 16,-1 0-16-16,3-1 0 15,1 1-1440-15,2 1-304 0,1-1-48 0,1 3-8544 0,2 0-1696 0</inkml:trace>
  <inkml:trace contextRef="#ctx0" brushRef="#br0" timeOffset="-181671.12">10146 12836 1839 0,'0'0'160'0,"0"0"-160"0,1-7 0 0,-1 7 0 16,2-5 6128-16,-2 5 1184 0,0 0 240 0,0 0 64 15,7 6-4784-15,-1 4-944 0,1 1-192 0,0 5-32 16,-1 1-1072-16,-1 4-208 0,3 2-32 0,-1 2-16 15,-1 1-336-15,1 1 0 0,-2-2 0 0,0 1 0 16,0 3-432-16,0-4-144 0,-1 1-48 16,0 0-9792-16,-1 0-1952 0</inkml:trace>
  <inkml:trace contextRef="#ctx0" brushRef="#br0" timeOffset="-181483.65">10097 13074 20271 0,'0'0'1792'0,"0"0"-1424"16,0 0-368-16,0 0 0 0,0 0 2560 0,8-4 448 15,-1 0 96-15,0 1 16 0,3-1-1680 0,3 1-336 16,1-4-64-16,4 1-16 0,2-2-656 0,1 0-144 16,-1 1-32-16,3-5-10736 15,0-1-2144-15</inkml:trace>
  <inkml:trace contextRef="#ctx0" brushRef="#br0" timeOffset="-180918.98">5138 13096 25791 0,'0'0'1152'0</inkml:trace>
  <inkml:trace contextRef="#ctx0" brushRef="#br0" timeOffset="-180753.49">5873 13051 22111 0,'0'0'976'0,"0"0"208"0,-4 5-944 0,2 3-240 0,0 2 0 0,2 2 0 0,2 1 512 15,-1-3 64-15,2 1 16 0,2 1 0 16,1-1-1424-16,3 1-304 0,1-1-48 0</inkml:trace>
  <inkml:trace contextRef="#ctx0" brushRef="#br0" timeOffset="-180597.26">6620 13219 12895 0,'0'0'1152'16,"4"8"-928"-16,0 0-224 0,3 2 0 0,-1 0 496 0,2 1 48 15,0-2 16-15,1-1-4720 16,0 0-960-16</inkml:trace>
  <inkml:trace contextRef="#ctx0" brushRef="#br0" timeOffset="-180441.03">7324 13202 25919 0,'13'-8'1152'0,"-5"6"224"0,3-2-1104 0,2 0-272 0,0 0 0 0,1 0 0 15,0 0 0-15,2 1-224 0,0 1 32 0,1 2 16 16,0 1-1680-16,2 0-320 0,-2 2-80 0,0-3-16 15,1 1 32-15,2 1 0 0</inkml:trace>
  <inkml:trace contextRef="#ctx0" brushRef="#br0" timeOffset="-180331.55">8129 13209 14335 0,'17'7'640'0,"-8"-1"128"0,2 1-624 15,3 3-144-15,-1-3 0 0,1 1 0 0,2 0 208 0,0 0 16 16,3 0 0-16,0-2-6816 0</inkml:trace>
  <inkml:trace contextRef="#ctx0" brushRef="#br0" timeOffset="-180190.84">9022 13160 28559 0,'0'0'2544'0,"0"0"-2032"0,8 2-512 0,-1-1 0 16,2 2 128-16,3 0-128 0,1 0 0 0,2 1 144 31,-4 0-2336-31,1 1-480 0,-1 2-80 0</inkml:trace>
  <inkml:trace contextRef="#ctx0" brushRef="#br0" timeOffset="-179814.75">5555 15405 6447 0,'0'0'576'0,"0"0"-576"0,0 0 0 0,0 0 0 15,0 0 4608-15,0 0 832 0,0 0 144 0,0 0 48 16,0 0-4592-16,8 4-912 0,1-4-128 0,4 0 0 31,3 0-2464-31,1 0-368 0</inkml:trace>
  <inkml:trace contextRef="#ctx0" brushRef="#br0" timeOffset="-179658.63">6157 15381 11055 0,'11'-8'480'15,"-5"5"112"-15,4 1-464 0,0-2-128 0,2 0 0 0,3-3 0 16,1 2 2864-16,0 0 544 0,-1-2 112 0,2 2 32 15,3 1-2816-15,-2 3-560 0,-1-1-176 0,0 1 0 0,-1 1 0 0,-1 0 0 16,1 1 0-16,0 2 0 16,-1 0-256-16,1 1-128 0,-1 1-16 0</inkml:trace>
  <inkml:trace contextRef="#ctx0" brushRef="#br0" timeOffset="-179518.02">6830 15426 23439 0,'0'0'512'0,"0"0"96"0,0 0 32 0,11 3 32 0,3 1-544 0,0 0-128 16,1 1 0-16,-1 0 0 16,-1 2-512-16,1-1-144 0,2-1-32 0,0 2 0 15,-1 1-512-15,1 1-96 0,0 0-32 0,1-3-6672 0</inkml:trace>
  <inkml:trace contextRef="#ctx0" brushRef="#br0" timeOffset="-179392.98">7575 15512 5519 0,'0'0'496'0,"9"0"-496"0,1 0 0 0,2 0-2368 16</inkml:trace>
  <inkml:trace contextRef="#ctx0" brushRef="#br0" timeOffset="-179252.42">8120 15454 911 0,'15'0'0'0,"-6"0"0"16,-1 0 0-16,4 0 0 0,1 0 0 0,0 1 0 0,-3 3 2000 0,2 0 320 16,0 0 64-16,1-1 16 0,0 0-1376 0,1 1-288 15,1-1-48-15,-1 1-16 0,0-2-512 0,2 1-160 16,0-1 0-16,-1 0 0 16,2-2-320-16,0-2-192 0,1 2-16 0</inkml:trace>
  <inkml:trace contextRef="#ctx0" brushRef="#br0" timeOffset="-179096.06">8701 15441 10127 0,'0'0'896'0,"0"0"-704"16,9 2-192-16,0 1 0 0,-1-3 2960 0,0 1 560 15,0 0 128-15,0-1 0 0,-2 0-2032 0,2-1-400 0,0 0-96 0,0 1-16 16,-1-3-624-16,1 2-128 0,1 1-32 16,0 0 0-16,1 0-320 0,0-1 0 0,0-1 0 0,0 0-192 31,1-1-1920-31,2 2-400 0</inkml:trace>
  <inkml:trace contextRef="#ctx0" brushRef="#br0" timeOffset="-178924.33">9249 15353 14735 0,'0'0'1312'0,"0"0"-1056"0,0 0-256 0,0 0 0 15,0 0 1872-15,9 1 320 0,-1 1 64 0,1-1 16 16,0-1-1824-16,0 0-448 0,-9 0 0 0,10 0 0 15,-1 0 0-15,2-1 0 0,-2-1 0 0,1 1 0 16,0-3-432-16,-1 3-80 0,-1-2 0 0</inkml:trace>
  <inkml:trace contextRef="#ctx0" brushRef="#br3" timeOffset="-174495.75">17448 15562 7359 0,'0'0'656'0,"0"0"-528"0,0 0-128 0,0 0 0 16,0 0 2624-16,0 0 480 0,0 0 96 0,0 0 32 15,6 0-1712-15,3 0-352 0,3-3-64 0,2 2-16 16,3 0 448-16,0-1 96 0,2-3 16 0,1 4 0 16,4 1-144-16,-6-3-32 0,0 3 0 0,3 3 0 15,1-3-400-15,2 2-96 0,2 2-16 0,-1 0 0 16,-1 1-256-16,9 3-64 0,1 0-16 0,0 1 0 0,-2 2-176 0,2-1-16 16,0 0-16-16,1 1 0 0,2-1-144 0,1-2-16 15,2 1-16-15,1-1 0 0,0-1 48 0,2-2 16 16,-2-3 0-16,0 2 0 0,0-2 0 0,-1 2 0 15,1-2 0-15,0 2 0 0,1-1-96 0,1 2-16 16,-2-1 0-16,-1-2 0 0,0 4-64 0,1-1-128 16,-1 0 176-16,1 2-176 0,-4-1 176 0,0 1-176 15,-2-1 160-15,0 2-160 0,-2-3 176 0,0 0-176 16,0-1 192-16,1-1-192 0,0-2 192 0,0-1-64 16,0 0 0-16,16 1-128 0,-7-1 208 0,-4 0-64 15,-1 2-16-15,-6-1 0 0,-1 0 16 0,1 1 0 16,2 0 0-16,-3-2 0 0,-1 0 16 0,0-2 0 0,1 0 0 15,0 2 0-15,-1-1-160 0,2 1 128 0,-4 0-128 0,4 3 128 16,-1-1-128-16,0-2 0 0,1 2 0 0,-1 0 0 16,1 1 0-16,0-2 0 0,-4 2 0 0,4-1 0 15,-1 1 144-15,-1-2-144 0,-3-1 160 0,-6 0-160 16,3-1 0-16,0 0 0 0,2-1 0 0,1 0 0 16,-1-1 0-16,2 2 0 0,0 1 0 0,-1 0 0 15,0-3 0-15,1 3 128 0,1 0-128 0,-5 0 0 16,1 0 0-16,-3 3 0 0,-1-1 0 0,-1 2 0 15,-1-4 0-15,2 3 0 0,0-2-192 0,6 1 192 16,-6-2-1344-16,-1-2-144 0,-1-2-48 16,0 0 0-16,-4 2-912 0,-1-3-192 0,0-2-48 0,-3 2 0 15,0 0-928-15,-3-2-192 0,-2-6-32 16,-6 13-16-16</inkml:trace>
  <inkml:trace contextRef="#ctx0" brushRef="#br3" timeOffset="-174197.83">20421 15472 17503 0,'-17'-8'768'0,"11"5"176"0,-1 1-752 0,2-1-192 16,5 3 0-16,0 0 0 0,0 0 2384 0,0 0 448 15,0 0 96-15,0 0 16 0,9 0-1392 0,2 1-272 16,3 3-48-16,2 0-16 0,1 1-80 0,1 1-32 16,0 0 0-16,2 1 0 0,2 1-544 0,3-1-112 15,2 1-32-15,3 1 0 0,0 0-416 0,1-1 0 16,1-1 128-16,-1-1-128 0,0 1 0 0,1 1 0 0,-1-1 0 0,-3 1 0 31,-1-1 0-31,-1 1 0 0,-4 1 0 0,-4 3 0 0,-1-1 0 0,-4-2 0 0,-3 3 0 0,-3 1 0 16,-3 3 192-16,-4 1 96 0,-4 2 32 0,-5 1 0 15,-4 3 704-15,-3 1 128 0,-2 3 48 0,-2 2 0 16,-2-2-272-16,0 2-48 0,0 1-16 0,1 0 0 16,0-4-544-16,3 1-96 0,1-1-32 0,-5 8 0 31,4-1-832-31,4-2-192 0,5-1-16 0,4-9-12608 0,1 1-2528 0</inkml:trace>
  <inkml:trace contextRef="#ctx0" brushRef="#br3" timeOffset="-152525.08">24018 15592 19343 0,'-6'0'848'0,"-1"0"192"15,-2 0-832-15,1 0-208 0,1 0 0 0,-1 0 0 0,0 0 1744 0,1 0 304 16,2 1 64-16,5-1 16 0,0 0-384 0,0 0-80 16,0 0 0-16,0 0-16 0,0 0-688 0,0 0-128 15,0 0-16-15,0 0-16 0,8-1-128 0,2-3-32 16,3 0 0-16,2 1 0 0,2 1-48 0,2-2-16 15,5-3 0-15,1 1 0 0,1-3 64 0,2-2 16 16,4-2 0-16,3 0 0 0,-4-3-64 0,3 0-16 16,1-5 0-16,2-1 0 0,-1-2-144 0,2-2-48 15,0-1 0-15,1-1 0 0,3 3-176 0,1 2-32 16,-3 0-16-16,-7 6 0 0,1 1-160 0,-1-1 0 16,3-1 0-16,-4-1 128 0,1-1-128 0,-1 0 0 15,-2 3 0-15,10-6 0 0,-5 6 0 0,-4 0 0 16,-4 1 0-16,-2 2 0 0,-1 2 128 0,-5 2-128 0,-2-3 0 0,-1 2 128 15,-1 5-128-15,-2-4 0 0,-1 4 144 0,-1-1-144 16,-1 1 0-16,-1 1 128 0,-2-1-128 0,-1 3 0 16,-1-1 128-16,-5 4-128 0,7-3 160 0,0 0-160 15,-7 3 192-15,6-2-64 0,3 1-128 0,-1 1 192 16,-2 1-192-16,4 4 144 0,-1-5-144 0,0 1 128 16,0-1-128-16,1 3 0 0,1 1 0 0,1 1 0 15,-1 0 128-15,1 1-128 0,1 0 128 0,1 1-128 16,1-1 192-16,2 1-64 0,4 0 0 0,-1 3 0 15,1 0 0-15,3 2-128 0,1-1 192 0,2 2-64 16,4 2 0-16,3 0-128 0,-1 2 192 0,2 2-64 16,0-1-128-16,0 1 0 0,2 4 144 0,-1-5-144 15,-2 0 0-15,3-2 144 0,-1 1-144 0,1-3 0 0,-5-2 192 16,4 2-64-16,0-1 0 0,-1-2-128 0,-2-1 160 0,2 2-160 16,3-2 128-16,-4 1-128 15,-2-1 0-15,1 1 128 0,-4-2-128 0,-3 1 0 0,-3 0 0 0,1 2 128 16,-2-5-128-16,-3-1 0 0,-2 1 0 0,0-1-256 15,-1 0 48-15,-2 0 0 16,-2 2-1744-16,-2-2-352 0,1 1-64 0,-5 1-17536 0</inkml:trace>
  <inkml:trace contextRef="#ctx0" brushRef="#br3" timeOffset="-151852.89">23939 15592 9215 0,'2'-15'816'0,"-2"15"-656"0,0 0-160 0,0 0 0 15,0 0 2864-15,0 0 528 0,6 6 128 0,0 0 0 16,-1 3-1344-16,1-2-256 0,-2 1-64 0,-1 1-16 16,3 1-288-16,-1 2-48 0,0 5-16 0,3 2 0 15,-2 4-336-15,0 3-80 0,-1 2-16 0,0 5 0 16,-1 1-272-16,0 2-48 0,0 2-16 0,-2 0 0 16,1 1-144-16,1-1-16 0,-1 0-16 0,-1 1 0 15,1-3-128-15,-1 2-32 0,1 2 0 0,0 2 0 16,0 1-112-16,0-1-16 0,-2 1-16 0,1-5 0 15,-1-2-64-15,0-1-16 0,2-2 0 0,-3-2 0 16,0-2-160-16,-1 0 160 0,-1-1-160 0,1-3 160 16,0-3-160-16,-1 1 0 0,1-3 0 0,0 1 128 0,1 0-128 0,0-1-256 15,-2-2 64-15,2 1 16 16,2 0-704-16,0-2-144 0,1-2-16 0,2 0-16 16,0-2-2128-16,1-6-416 0,0 1-96 0</inkml:trace>
  <inkml:trace contextRef="#ctx0" brushRef="#br3" timeOffset="-151321.78">24136 16915 2751 0,'0'0'128'0,"0"0"16"0,0 0-144 0,0 0 0 0,0 0 0 0,0 0 0 16,0 0 4864-16,0 0 928 0,0 0 192 0,0 0 32 15,0 0-3616-15,0 0-736 0,0 0-128 0,10 4-48 16,1 1-80-16,0-1 0 0,4-1-16 0,2 1 0 16,-2-1-144-16,2 1-32 0,-1 2 0 0,1-1 0 0,1 3-256 15,2-2-64-15,3 1-16 0,1 2 0 0,-2 1-240 0,2 2-64 16,4 0 0-16,3 1 0 0,3 1-240 0,1-1-48 16,3-1-16-16,1 2 0 0,2-1-80 0,-1-4-32 15,0-2 0-15,1 1 0 0,-3-2 0 0,-1 2 0 16,0 2 0-16,-2-2 0 0,0-4-160 0,2 4 192 15,-1 5-192-15,-2 0 192 0,-1-4-192 0,-2 0 192 16,2-1-192-16,-5-1 192 0,0-1-48 0,-9 1 0 16,2-5 0-16,-1 2 0 0,-2-1 32 0,-1 1 0 15,-3-2 0-15,1 2 0 0,-2-1 0 0,0 1 0 16,0 0 0-16,-2 0 0 0,1-2-176 0,-3 1 128 16,-1-2-128-16,0 2 128 0,0-3-128 0,0 0 0 0,-2 0 0 15,1 0 0 1,-7 0-1408-16,5-4-144 0,0 1-48 0,0-1-11984 0,2 0-2416 0</inkml:trace>
  <inkml:trace contextRef="#ctx0" brushRef="#br3" timeOffset="-150430.52">25506 17219 8287 0,'0'0'736'0,"0"0"-592"15,0 0-144-15,-5 6 0 0,5-6 3008 0,0 0 576 16,-3 7 128-16,3-7 0 0,0 0-2080 0,0 0-416 16,0 0-96-16,0 0-16 0,0 0 48 0,7-1 0 0,3-1 0 15,-1 0 0-15,0-2 112 0,2-2 16 0,-1 1 16 0,3 0 0 16,2 1-112-16,5 0-32 0,-1-2 0 0,0 2 0 15,2 0-256-15,1-1-48 0,-1 1-16 0,3-3 0 16,0 1-288-16,4-1-64 0,-2-1-16 0,1 3 0 16,1-4-112-16,-1 1-32 0,0-4 0 0,-1 3 0 15,-1 0-80-15,-4 0-32 0,2-3 0 0,2 1 0 16,1 0-208-16,2-2 0 0,2-4 128 0,0 4-128 16,1-1 0-16,7 1 128 0,-4 0-128 0,0 4 0 15,-4-2 176-15,-3 2-176 0,0 1 192 0,-5 3-192 16,-2 1 128-16,-2-2-128 0,-1 0 0 0,-1 2 0 15,-1 1 352-15,0-1-32 0,-2 0-16 0,-1 1 0 16,-2-3-304-16,2 2-304 0,-4 1 64 0,-1 1 16 16,-7 2 224-16,0 0 0 0,6-6 0 0,-6 6 0 0,0 0 0 15,0 0 0-15,0 0 0 0,0 0 0 0,0 0-192 16,0 0 192-16,0 0-208 0,0 0 80 0,0 0-80 0,0 0-16 16,0 0 0-16,0 0 0 0,0 0-32 0,0 0-16 15,0 0 0-15,0 0 0 0,0 0 112 0,0 0 32 16,0 0 0-16,0 0 0 0,0 0 128 0,0 0-160 15,5-5 160-15,-5 5-160 0,0 0 160 0,0 0 224 16,4-5-48-16,-4 5-16 0,0 0-160 0,0 0 128 16,2-5-128-16,-2 5 128 0,0 0-128 0,3-7 0 15,-3-3 144-15,0 1-144 0,0-2 208 0,1-2-16 16,-1 0-16-16,-1-1 0 0,2-2 48 0,1-1 16 16,-1-1 0-16,-1-3 0 0,-1-1 16 0,2-2 16 15,0 0 0-15,-1-2 0 0,0-4-16 0,-1 3 0 16,1 1 0-16,-1-1 0 0,-1-7-16 0,1-1-16 0,0-3 0 0,1 0 0 15,-2 2 0-15,1-1 0 0,1 1 0 0,-1-1 0 16,1 0-224-16,0-1 176 0,0 0-176 0,0 1 160 16,-3 3-160-16,2-5 0 0,1 0 0 0,0 7 0 15,-1 2 0-15,-1 4-176 0,0 3 176 0,-1 3-128 16,0 1-64-16,0 1 0 0,-1 2 0 0,0 3 0 31,1 0-192-31,-2 3-32 0,0 1-16 0,1 0 0 16,1 2-1008-16,1 2-208 0,2 5-32 0,0 0-16 0,-2-7-1344 0,2 1-272 0,2-1-48 15,-1 0-11424-15</inkml:trace>
  <inkml:trace contextRef="#ctx0" brushRef="#br3" timeOffset="-149459.25">24313 15769 4607 0,'0'0'400'0,"1"-5"-400"0,1-4 0 0,-1 1 0 15,-1 0 2736-15,0 2 464 0,1-1 80 0,-1 2 32 16,0-2-1456-16,0 7-272 0,0-6-64 0,0 6-16 15,0 0-400-15,0 0-80 0,0 0 0 0,0 0-16 0,0 0 16 0,0 0 16 16,0 0 0-16,0 0 0 0,3 9 160 0,-2 3 16 16,0 3 16-16,1 2 0 0,-1 4-96 0,0 4-32 15,1 5 0-15,-1 0 0 0,-1-1-240 0,0 2-48 16,0 1-16-16,0 0 0 0,0 0-224 0,0 0-64 16,1-5 0-16,-1 0 0 0,0 1-128 0,0-1-16 15,2 2-16-15,-2 1 0 0,0 0-128 0,0 1-32 16,1 0 0-16,0 2 0 0,0-1-192 0,1-2 144 15,-1-2-144-15,2 1 128 0,-2-6-128 0,-1 0 0 16,0 1 0-16,0-2 0 0,0 2 0 0,0-6 128 16,0 1-128-16,0-2 0 0,0-1 0 0,1-2 0 15,1-2 128-15,-1-2-128 0,-1 1 0 0,0-2-272 16,1-1 64-16,1-2 16 16,-2-6-1856-16,3 7-352 0,1-1-80 0,-4-6-14656 0</inkml:trace>
  <inkml:trace contextRef="#ctx0" brushRef="#br3" timeOffset="-134419.09">25364 17276 20095 0,'0'0'896'0,"14"-12"176"0,-13 3-864 0,-1-1-208 0,0 3 0 0,0 7 0 15,3-7 1712-15,0 0 288 0,-1 0 64 0,1 2 16 16,1-4-688-16,0 5-144 0,0-4-32 0,-4 8 0 15,4-6-448-15,-4 6-112 0,0 0-16 0,0 0 0 0,0 0 224 16,0 0 32-16,9 6 16 0,-2 4 0 0,0 1-48 0,-2 5-16 16,0 2 0-16,-1 4 0 0,-2 4-80 0,-1 3-32 15,-1 2 0-15,1 3 0 0,-2 1-352 0,1-1-80 16,0-1-16-16,0-2 0 0,-1-2-96 0,2 0 0 16,3-2-16-16,-2 0 0 0,0-4-176 0,0-1 0 15,4-1 0-15,-1-1 0 16,-1-3-1536-16,0 0-256 0,0-1-32 0,1 1-16 15,-1-1-1008-15,0 0-208 0,-1 1-32 0,0 2-6368 16,0-1-1264-16</inkml:trace>
  <inkml:trace contextRef="#ctx0" brushRef="#br3" timeOffset="-134028.45">25484 18275 9215 0,'0'0'816'0,"0"0"-656"0,-4-5-160 0,0-2 0 16,1 1 4352-16,-1-5 848 0,-1 1 176 0,0 2 16 16,-2 1-2960-16,2 1-576 0,0 1-128 0,-1 1-32 15,-1 0-640-15,0 1-128 0,0 1-32 0,-1 3 0 16,0 4-176-16,2 3-32 0,-1 1-16 0,2 4 0 15,0 1-352-15,-1 2-64 0,2 1 0 0,2 3-16 0,1-3-240 16,1 2 0-16,1-2 0 0,3 3 0 0,1-5 0 16,0 2 0-16,2 0-128 0,1-5 128 0,1 0 0 0,2-2-192 15,2-1 192-15,0-4-160 0,0-1 160 0,-2-2-208 16,-2-2 80-16,1-2 128 0,0-2 0 0,-1 0 0 16,0-2 0-16,-1-1 0 0,-2 0 0 0,1-3 128 15,-2 3 0-15,-1-6 0 0,-2 2 16 0,0 1 0 16,-4-2 0-16,0-1 0 0,-2 3-16 0,0-1 0 15,-1-5 0-15,-3 2 0 0,-1-3-272 0,1 0-64 16,1-1-16-16,1 1 0 16,-2 0-2256-16,3 4-448 0,1-3-80 0,1 6-12208 15</inkml:trace>
  <inkml:trace contextRef="#ctx0" brushRef="#br3" timeOffset="-133798.89">25786 18214 5519 0,'0'0'496'0,"0"0"-496"0,0 0 0 0,0 0 0 16,-8-3 5504-16,1 2 1024 0,-3-2 192 0,1 2 32 16,0-1-3936-16,1 1-800 0,1 0-160 0,0 1-16 15,1 1-688-15,-1 3-144 0,0-1-32 0,1 1 0 16,1-1-288-16,1 4-64 0,-1 2-16 0,1-1 0 16,1 2-288-16,2 2-48 0,1 1-16 0,0 1 0 15,0-1-128-15,0 1-128 0,4 0 192 0,0 0-192 16,0 1 0-16,1-1 0 0,1 0 0 0,3 2 0 15,1-4 0-15,0-3 0 0,0 0-128 0,2-1 128 32,2-1-1744-32,2 0-256 0,-2-4-48 0,2-2-9472 0,1-1-1904 0</inkml:trace>
  <inkml:trace contextRef="#ctx0" brushRef="#br3" timeOffset="-133611.33">25971 18246 12895 0,'0'0'576'0,"0"0"112"15,0 0-560-15,0 0-128 0,0 0 0 0,0 0 0 16,0 0 4336-16,0 0 832 0,0 0 160 0,0 0 48 0,2 11-3696 0,2-4-720 16,1 2-160-16,1 3-32 0,-2 3-496 0,0-2-96 15,0 2-32-15,-1 2 0 0,3 1-304 0,-1 2-64 16,-1 1-16-16,2 0 0 16,-4 0-2192-16,2-2-432 0,0-2-80 0,0-4-32 0</inkml:trace>
  <inkml:trace contextRef="#ctx0" brushRef="#br3" timeOffset="-133407.18">26136 18180 18431 0,'0'0'816'0,"-4"-6"160"0,-3-3-784 0,3 4-192 0,4 5 0 0,0 0 0 16,0 0 3488-16,0 0 656 0,0 0 128 0,0 0 16 15,-1 9-2432-15,2 3-512 0,1 2-80 0,3 5-32 16,-1-3-736-16,1 4-160 0,1 2-16 0,2 3-16 15,1 2-304-15,1 2 128 0,-3 4-128 0,4-2 0 16,-1 4 0-16,1-2-320 0,-1-1 32 0,-1-10 16 31,0-2-592-31,2 0-112 0,-2-2-32 0,1 3-9840 0,-1-6-1968 0</inkml:trace>
  <inkml:trace contextRef="#ctx0" brushRef="#br3" timeOffset="-133219.78">26078 18453 34143 0,'-13'-1'1520'0,"13"1"304"0,-5-3-1456 0,0 2-368 16,5 1 0-16,0 0 0 0,0 0 1280 0,0 0 192 15,0 0 48-15,0 0 0 0,0 0-832 0,8-1-176 16,1-2-16-16,2 1-16 0,3-1-480 0,1 0 0 16,2 1 0-16,3 1 0 15,-1-1-1504-15,3 1-192 0,2 0-32 0,1 2-14816 16</inkml:trace>
  <inkml:trace contextRef="#ctx0" brushRef="#br3" timeOffset="-132797.75">26454 18390 25791 0,'0'0'2304'0,"0"0"-1856"0,0 0-448 0,4 9 0 16,-4-9 1952-16,5 7 288 0,1 0 64 0,2-2 16 15,1-1-1104-15,2 0-208 0,0-1-48 0,1 1-16 16,-3-2-592-16,0 2-112 0,1 0-32 0,-10-4 0 16,0 0-80-16,7 6-128 0,1 1 176 0,-8-7-176 15,4 10 384-15,-1 0-48 0,-2-1 0 0,0-1 0 16,-1 1-80-16,0-2-32 0,0 1 0 0,-1 0 0 16,-2 0-224-16,1 0 128 0,-2-2-128 0,-1 1 0 15,-2-2 0-15,2-2 0 0,5-3 0 0,0 0-160 16,0 0-320-16,0 0-64 0,0 0-16 15,0 0 0-15,0 0-64 0,0 0-16 0,0 0 0 0,0 0 0 0,0 0 320 0,8 2 48 16,-8-2 16-16,10 4 0 0,2 3 256 0,1-3 0 16,0-1 0-16,0 3 0 0,0-1 352 0,-1 1-32 15,-2 1 0-15,-1-1 0 0,2 6 240 0,-1-4 32 16,-1 1 16-16,-3 0 0 0,-2 2 192 0,-3-3 32 16,-2 2 16-16,-2-1 0 0,0 0 144 0,-2 0 32 15,-4 2 0-15,0-1 0 0,-2 1-384 0,0-2-80 16,-1-1-16-16,0 1 0 0,0-3-336 0,1 1-64 15,-1-3-16-15,0 1 0 16,1 1-944-16,-1-3-192 0,1-4-32 0,1 1-12544 16,1 2-2512-16</inkml:trace>
  <inkml:trace contextRef="#ctx0" brushRef="#br3" timeOffset="-126263.03">26554 16821 14911 0,'0'0'656'0,"0"0"144"0,0 0-640 0,0 0-160 16,0 0 0-16,0 0 0 0,0 0 1616 0,0 0 304 16,0 0 48-16,0 0 16 0,0 0-544 0,0 0-96 15,0 0-32-15,0 0 0 0,0 0-608 0,0 0-128 16,0 0-32-16,0 0 0 0,0 0 144 0,0 0 16 15,7 1 16-15,0 1 0 0,3 0 176 0,-1 2 16 16,0 1 16-16,3 2 0 0,1 2 112 0,-2-2 32 16,2 0 0-16,2 3 0 0,2 0-352 0,0 2-64 0,-2 1-16 15,4 1 0-15,4-1-224 0,0 3-48 0,1-1-16 0,9 6 0 16,0 0-96-16,-3-3-32 16,-2 1 0-16,0-2 0 0,1 0-96 0,1-2 0 0,0 1-128 0,0 0 192 15,-1-2-32-15,-1 0-16 0,1-1 0 0,0-2 0 16,-1 2 32-16,1 0 0 0,0-4 0 0,-2 1 0 15,-1 1-16-15,-1-2 0 0,-4-1 0 0,0-1 0 16,-3 1 16-16,-4-2 0 0,2-1 0 0,-3 1 0 16,0 1 16-16,-2-2 0 0,-1-1 0 0,2 0 0 15,-3-2-192-15,1 2 192 0,-1 0-192 0,1 0 192 16,-4 1-192-16,1-1 0 0,-2-1 144 0,0 0-144 16,-5-3 0-16,0 0 0 0,0 0 0 0,6 2 128 0,-6-2-128 0,0 0 0 15,8 3 0-15,-8-3 0 0,0 0 0 0,0 0 128 16,6 1-128-16,-6-1 0 0,0 0 0 0,0 0 128 15,7-1-128-15,0-2 0 0,-1 1 0 0,1-1 128 16,-1 0-128-16,2-3 0 0,0-1 144 0,0 1-144 16,-2-2 192-16,2 0-192 0,3 0 160 0,0 2-160 15,1-6 128-15,1 2-128 0,0-2 128 0,3 3-128 16,-2-2 0-16,4 2 128 0,-1-1 64 0,0-2 16 16,-1 3 0-16,1 0 0 0,1 0-32 0,0 0-16 15,-1-1 0-15,2 3 0 0,-1-1-160 0,1 1 0 16,0-3 0-16,-1 1 0 0,0-2 0 0,-1 1 0 15,0-2 0-15,-3 2 0 0,-2 1 0 0,1 1 0 0,-2-3 0 0,-2 5-176 32,-1 2-912-32,-2-3-192 0,1-2-48 0,-1-1 0 15,1 2-2192-15,-2 0-448 0</inkml:trace>
  <inkml:trace contextRef="#ctx0" brushRef="#br3" timeOffset="-125825.28">28650 16674 5519 0,'0'0'496'0,"0"0"-496"15,-6-4 0-15,-1 0 0 0,1 0 6640 0,-1 0 1232 16,1-1 240-16,-1 1 48 0,-2 1-6160 0,0 2-1232 16,0-1-240-16,4 3-48 0,-3 1 304 0,0 2 64 15,2 2 16-15,-2 0 0 0,-1 1-704 0,0 0-160 16,1 4 0-16,1 2 0 0,1 1 0 0,0 7 0 16,1-3-160-16,3 3 160 0,2 0 0 0,1 0-160 15,2 0 160-15,2 0 0 0,1-2 0 0,2 1-128 16,3-3 128-16,2 0 0 0,1-6 0 0,2 0 176 0,-1-2-32 0,1-1 0 15,0-3-16-15,-2 0 0 0,0-5 0 0,1-2 0 16,-4-1 0-16,1-2 0 0,-2-2 0 0,5-3 0 16,-3-1 96-16,-7 6 16 0,-1-5 0 0,0-1 0 15,-3 0-64-15,-1-2-16 0,-1-2 0 0,-1 1 0 16,-3-2-160-16,-3-14 0 0,-1 4 0 0,0 3 0 31,0 1-1440-31,0 5-224 0,1 1-32 0,0 4-16 16,0-1-2128-16,2 1-416 0</inkml:trace>
  <inkml:trace contextRef="#ctx0" brushRef="#br3" timeOffset="-125559.68">28978 16687 4607 0,'0'0'400'0,"0"0"-400"15,-11-1 0-15,1-2 0 0,-1 0 6032 0,0 2 1136 16,-1 0 208-16,0-1 48 0,2 1-4912 0,-1 2-976 15,-2 3-208-15,3 2-48 0,-1 0-48 0,4 2-16 16,0 0 0-16,2 2 0 0,1 1-576 0,0 2-128 16,3 2-32-16,-1 1 0 0,4 1-96 0,0 1 0 15,2 2-16-15,3-1 0 0,1-1-368 0,1 1 0 16,1-2 0-16,2-3 128 0,1 2-128 0,3-3 0 16,-1-2 0-16,4 1 0 0,-3-4-192 0,3 1 64 15,-1-4 0-15,0 1 0 16,3-3-1664-16,-3 0-320 0,1 0-64 0,-2-6-14704 0</inkml:trace>
  <inkml:trace contextRef="#ctx0" brushRef="#br3" timeOffset="-125403.35">29296 16632 14735 0,'0'0'640'0,"0"0"160"0,0 0-640 0,0 0-160 0,0 0 0 0,0 0 0 16,0 0 4832-16,2 12 928 0,0 3 192 0,-2 1 48 15,0 2-4432-15,0 2-880 0,0 2-176 0,0 3-48 16,0 2-464-16,1 1 0 0,-2-4 0 0,-1 0 0 16,2-3-1232-16,0-3-352 0,0-1-64 0,2-1-8608 15,0-2-1728-15</inkml:trace>
  <inkml:trace contextRef="#ctx0" brushRef="#br3" timeOffset="-125214.04">29480 16614 20271 0,'0'0'1792'0,"0"0"-1424"16,0 0-368-16,0 0 0 0,1 12 2864 0,-1-3 496 15,0 2 96-15,0 5 32 16,0 4-2032-16,3 3-416 0,0 2-80 0,1 2 0 0,0 3-688 0,2 2-128 16,-1 0-16-16,0-1-128 0,0 2 0 0,-1-4 0 0,-1-5 0 15,2 1 0 1,0 0-1808-16,2-2-272 0,-1-2-48 0</inkml:trace>
  <inkml:trace contextRef="#ctx0" brushRef="#br3" timeOffset="-125042.3">29377 16902 24879 0,'0'0'1088'0,"-8"-7"256"0,1 0-1088 0,7 7-256 0,-2-12 0 0,0 3 0 16,2 9 2032-16,4-9 336 0,-4 9 80 0,9-7 16 15,3 2-1376-15,3 1-288 0,0 3-48 0,3 1-16 16,1 0-1184-16,2 1-224 0,1 2-48 0,1-3-9632 16,2 1-1920-16</inkml:trace>
  <inkml:trace contextRef="#ctx0" brushRef="#br3" timeOffset="-124618.53">29786 16821 13823 0,'0'0'1216'0,"0"0"-960"15,-6 8-256-15,2 0 0 0,4-8 3296 0,-4 12 608 16,1-1 128-16,2 0 32 0,1-11-1728 0,2 11-352 16,-2-11-64-16,7 12 0 0,-1-3-1152 0,5 0-240 15,1 1-32-15,-1-1-16 0,-11-9 0 0,15 9 0 16,-2-1 0-16,0-2 0 0,0 2-288 0,-3 0-48 16,-10-8-16-16,9 10 0 0,-9-10-128 0,6 15 160 0,-5-2-160 15,-2-2 160-15,-3 2 0 0,-2 2 0 0,0-2 0 0,-2 0 0 16,-1-2-160-16,2 1 128 0,1-5-128 0,-3 1 128 15,0 1-272-15,0-1-64 0,-1-3-16 0,1-1 0 32,1-2-400-32,8-2-80 0,-9 0 0 0,9 0-16 15,0 0-656-15,0 0-128 0,0 0-32 0,0 0 0 16,0 0 16-16,0 0 0 0,0 0 0 0,0 0 0 0,7-5 1136 0,-7 5 208 0,12-1 176 0,-1 1-208 16,-11 0 1264-16,0 0 256 0,11 6 48 0,-3 2 16 15,-8-8 400-15,5 12 80 0,-1-2 0 0,-3 1 16 16,-1-1-368-16,-1 1-80 0,1 0-16 0,-3 1 0 15,-2 0-704-15,-2 1-160 0,-3-3-32 0,-1 1 0 16,0-1-384-16,-2 2-128 0,-2-2 0 0,0 1 0 16,-1-2-1280-16,-2 1-320 0,-3-1-64 15,-4 2-16304-15</inkml:trace>
  <inkml:trace contextRef="#ctx0" brushRef="#br3" timeOffset="-124181.52">27527 17340 25279 0,'0'0'1120'16,"0"0"224"-16,0 0-1072 0,0 0-272 0,0 0 0 0,0 0 0 0,0 0 1856 16,-3 7 320-16,3 0 64 0,-1 1 16 0,1 1-560 0,0 0-112 15,0 3-32-15,-2 4 0 0,0-2-720 0,-1 4-128 16,1 3-48-16,-2 3 0 0,0 2-336 0,0-1-64 16,1 2 0-16,-1 3-16 0,0 4-240 0,1-4 0 15,0-7 0-15,0-1 0 16,2 2-704-16,1-5-64 0,-1 0-32 0,-1-4 0 15,1 0-1904-15,1-4-384 0,0 0-80 0,0-11-11088 16</inkml:trace>
  <inkml:trace contextRef="#ctx0" brushRef="#br3" timeOffset="-123978.31">27670 17348 9215 0,'0'0'400'0,"0"0"96"0,0 0-496 0,0 0 0 0,1 8 0 0,-1-2 0 15,0 3 5568-15,2-1 1008 0,-4 3 208 0,1 3 32 16,0 2-4128-16,-1 2-832 0,2 3-176 0,0 2-16 16,-1 2-1088-16,1 1-192 0,1 1-64 0,1 3 0 15,-2-1-192-15,1 2-128 0,0 2 128 0,1-3-128 16,-1-3-256-16,2 3-112 0,-2 2-16 0,0-4-16 31,-1 0-2704-31,0-1-544 0,-1-1-96 0</inkml:trace>
  <inkml:trace contextRef="#ctx0" brushRef="#br3" timeOffset="-123586.02">27600 18088 15663 0,'-7'16'1392'0,"7"-16"-1120"16,-4 7-272-16,-1-1 0 0,0 2 2512 0,0 1 448 15,-1 0 96-15,1 2 16 0,0 0-1072 0,0 4-208 16,-2 0-32-16,2 1-16 0,1 0-624 0,0 1-128 16,2-1-32-16,0 1 0 0,0 0-384 0,2 3-64 15,1-2-32-15,2-1 0 0,-1-3-208 0,5 2-32 16,-1-3-16-16,2 1 0 0,2-2-32 0,2-1-16 0,0-2 0 0,2-3 0 16,1-2-176-16,-1-3 0 0,-2-2 0 0,2-1 128 15,2-4-128-15,-1 1 192 0,1-1-192 0,-3-1 192 16,0-3-64-16,0-1 0 0,-1 0 0 0,-3 0 0 15,-3 1 96-15,0-2 16 0,-4 0 0 0,-2 3 0 16,0-3 80-16,-2 1 32 0,-2-2 0 0,-3 0 0 16,-2-1 128-16,0 1 32 0,-4 0 0 0,0 0 0 15,-1-1-288-15,-1 1-48 0,5 1-16 0,-1 4 0 16,0 5-160-16,0-3-192 0,3-2 32 0,1 5 16 16,-1 3-1792-16,8 0-368 0,-5-6-64 15</inkml:trace>
  <inkml:trace contextRef="#ctx0" brushRef="#br4" timeOffset="-95564.81">4553 16185 6447 0,'0'0'576'0,"0"0"-576"0,-7 0 0 0,-1 0 0 15,0 1 3664-15,1-1 624 0,-3 0 128 0,1 2 32 16,0-1-2240-16,0 1-448 0,0 0-96 0,0 2 0 16,0 1-672-16,1 1-128 0,1 1-32 0,1 1 0 15,1 3-432-15,2-1-80 0,2 1-32 0,2 2 0 16,0 0-288-16,2 2-272 0,2 0 48 0,2 1 16 15,0 1 208-15,4 0 0 0,-1 0-160 0,2-3 160 16,2-2-192-16,1-3 16 0,-2-1 16 0,0-3 0 16,0-1 160-16,0-4-192 0,0-4 192 0,-1 2-192 0,-2-5 192 15,1-2 0-15,-5 0 0 0,-1-2 0 0,-2 0 0 0,-2-4 0 16,-1 0 0-16,-1-1 128 0,-3 0-128 0,-1-1 176 16,-2 0-176-16,1 0 192 0,-2 1-192 0,0 0 128 15,-1 2-128-15,0-1 128 0,1 1-320 0,1 3-80 16,1 1-16-16,-1 2 0 15,2 3-1984-15,-1-2-400 0</inkml:trace>
  <inkml:trace contextRef="#ctx0" brushRef="#br4" timeOffset="-95221.03">4639 16171 5519 0,'0'0'240'0,"6"7"64"15,1 0-304-15,-1 2 0 0,-1 0 0 0,1 0 0 0,-1 0 3968 0,1 1 720 16,2-1 160-16,0 0 16 0,0 0-3200 0,1-1-640 0,3 1-128 0,-1 0-16 15,0-1-432-15,1 1-64 0,-1-3-32 0,1-2 0 16,-2 0-32-16,1-1-16 0,-2-2 0 0,0 1 0 16,-1-4-304-16,-2 1 0 0,-6 1 128 0,8-4-128 15,-2-3 0-15,-1 1 0 0,-1-1 0 0,0-2 0 16,-2 1 304-16,1 2 96 0,-2-3 32 0,0 0 0 16,-1 0-176-16,0-1-16 0,0-3-16 0,-1 2 0 15,0-1 144-15,-1 2 16 0,1 0 16 0,1 3 0 16,-1 0-272-16,1 7-128 0,0 0 128 0,0 0-128 15,0 0 576-15,0 0 48 0,0 0 0 0,0 0 0 16,0 0-352-16,5 8-64 0,0 0-16 0,1 1 0 16,-1 0-192-16,1 0 0 0,1 0 128 0,2 0-128 15,-1 2 0-15,1-1-240 0,0-1 48 0,3 0 16 16,-3-1-2112-16,0-1-416 0,0-1-96 0,-2-2-16 0</inkml:trace>
  <inkml:trace contextRef="#ctx0" brushRef="#br4" timeOffset="-95064.77">5013 15966 11967 0,'0'0'528'0,"0"0"112"0,-4-5-512 0,4 5-128 15,-1-7 0-15,1 7 0 0,0 0 3648 0,0 0 704 16,0 0 144-16,0 0 32 0,5 7-3264 0,1 2-656 16,2 4-128-16,3 3-32 0,0 0-320 0,4 3-128 15,-1 0 0-15,2 3 0 0,1-1 0 0,1 1 0 16,0-2 0-16,0 0 0 0,2 0 0 0,-3 0 0 15,-4-3 0-15,1 0-160 16,1-1-864-16,-2-2-160 0,-2-2-32 0</inkml:trace>
  <inkml:trace contextRef="#ctx0" brushRef="#br4" timeOffset="-94861.77">5035 16145 15663 0,'0'0'1392'0,"0"0"-1120"0,0 0-272 0,0 0 0 16,0 0 3872-16,0 0 720 0,0 0 144 0,0 0 16 16,8-6-2880-16,1 1-576 0,1 0-112 0,5 0-32 15,2-1-496-15,2 1-96 0,3 0-32 0,3-2 0 0,1 1-528 0,2-2-144 16,-1-1-16-16,4 0 0 16,-1-4-1264-16,2 0-256 0</inkml:trace>
  <inkml:trace contextRef="#ctx0" brushRef="#br4" timeOffset="-91483.18">11341 15122 9215 0,'0'0'400'0,"0"0"96"0,0 0-496 0,0 0 0 0,0 0 0 15,0 0 0-15,3-15 3168 0,-3 15 544 0,-7-2 96 0,7 2 32 16,-5-2-2160-16,-2 1-416 0,7 1-96 0,-6 1-16 16,-1 1-448-16,3 2-80 0,-1 2-32 0,1 0 0 15,2 3-400-15,0 3-192 0,1 4 160 0,2-2-160 16,-1 4 0-16,2 6 0 0,0-3 0 0,2 1 0 16,0-4 0-16,1 1-128 0,2 0 128 0,1-2 0 15,0-3-128-15,1-1 128 0,1-1 0 0,1-3 0 16,0-3 0-16,1-2 0 0,1-4 0 0,-1-1 0 15,-2-2 0-15,-1-2 0 0,0-1 0 0,-1-1 0 16,-1-3 0-16,-2-1 0 0,-1 0 192 0,-2 0-48 16,0-3 48-16,-4-1 16 0,0 1 0 0,-1-3 0 15,-1 0-80-15,-1 2 0 0,-1-1-128 0,-2 2 192 0,-1-5-464 16,0 4-112-16,1 2 0 0,1 2-16 16,3 3-1952-16,2 2-384 0,0-1-80 0</inkml:trace>
  <inkml:trace contextRef="#ctx0" brushRef="#br4" timeOffset="-91154.86">11543 15146 15663 0,'5'14'1392'0,"-2"-3"-1120"15,2-1-272-15,0 3 0 0,2 3 1216 0,1 1 192 16,-2 0 48-16,2 0 0 0,0-2-560 0,0-2-128 16,1-2 0-16,0-1-16 0,0-2 112 0,0-3 32 15,3-1 0-15,-2-1 0 0,1-2-592 0,-2-2-112 16,-1-2-32-16,0-1 0 0,2 0 160 0,-2-1 48 15,-2-3 0-15,1-1 0 0,-1-1-208 0,0-2-32 0,0-1-128 0,-2 1 192 16,-1-1-192-16,-1-1 176 0,1 1-176 0,-1 0 160 16,0 1-160-16,-1 0 0 0,-1 4 144 0,0 1-144 15,1 0 496-15,-1 7 16 0,0 0 16 0,0 0 0 16,0 0 352-16,0 0 64 0,0 0 16 0,0 0 0 16,0 0-496-16,0 9-80 0,4 2-32 0,1-1 0 15,1 1-352-15,0-1 0 0,1 2 0 0,1-1 0 16,-2 1 0-16,2-3 0 0,1 2 0 0,0-1 0 31,0 1-1520-31,0-1-208 0,2-2-64 0,-1-2-12432 0</inkml:trace>
  <inkml:trace contextRef="#ctx0" brushRef="#br4" timeOffset="-90990.48">11963 14911 20271 0,'-4'-14'896'0,"3"7"192"0,-2 1-880 0,0-2-208 16,2 0 0-16,0 2 0 0,2 0 3008 0,-1 6 576 15,0 0 96-15,0 0 32 0,0 0-2240 0,5 6-432 16,2 1-80-16,1 7-32 0,0 1-688 0,-1 3-240 16,3 5 144-16,1-4-144 15,2 5 0-15,0-4 0 0,3 1 0 0,-2 1 0 16,-1 1-864-16,0 0-48 0,-1-3-16 0,0 1 0 0,0-1-2704 0,-2-1-528 0</inkml:trace>
  <inkml:trace contextRef="#ctx0" brushRef="#br4" timeOffset="-90787.33">11936 15056 33119 0,'0'0'1472'0,"0"0"288"0,0 0-1408 0,-6 4-352 16,6-4 0-16,0 0 0 0,0 0 1248 0,0 0 176 15,0 0 48-15,0 0 0 0,11-1-336 0,-1-2-64 16,2-2-16-16,2-2 0 0,2-1-656 0,2 1-128 15,3-3-16-15,2 3-16 0,2-4-240 0,1 1-192 16,3-3 48-16,2 0-12528 16,3 0-2512-16</inkml:trace>
  <inkml:trace contextRef="#ctx0" brushRef="#br4" timeOffset="-89219.5">25252 16803 9215 0,'0'0'816'0,"0"0"-656"15,0 0-160-15,0 0 0 0,0 0 1888 0,0 0 352 16,0 0 64-16,0 0 0 0,0 0-1472 0,0 0-288 15,0 0-64-15,0 0-16 0,6 6 176 0,-7-15 48 16,1-2 0-16,0 3 0 0,0 1 400 0,0 2 64 16,0 5 32-16,0 0 0 0,0 0-432 0,-5-4-96 15,-1-1-16-15,1 2 0 0,-1 2-128 0,6 1-16 0,0 0-16 0,-5 4 0 16,-5 1-288-16,4 2-48 0,-1-1-16 0,2 3 0 16,1 2-128-16,2 2 0 0,0 1 0 0,2 2 0 15,2 1-176-15,0 0 176 0,2 0-128 0,1-1 128 16,1 0 0-16,0-3 0 0,1-2 0 0,-1-1-128 15,1-1 128-15,0-2 0 0,3-5 0 0,-4 2 0 16,-6-4 0-16,8-4 0 0,0-2 160 0,-2-2-160 16,0-2 448-16,-3-2-16 0,0-3 0 0,-2 1 0 15,1 0 32-15,-2-2 16 0,-2 0 0 0,1 2 0 16,0-3-480-16,-1 4 0 0,1 0 0 0,0 0 0 16,-2 3-2000-16,2 1-496 0,0 1-112 15</inkml:trace>
  <inkml:trace contextRef="#ctx0" brushRef="#br4" timeOffset="-88891.28">25365 16760 20783 0,'0'0'912'0,"0"8"208"0,0 2-896 0,0-1-224 16,-1 3 0-16,0 1 0 0,1 1 896 0,1 2 128 16,0 0 16-16,0 1 16 0,2-2-96 0,1 1 0 15,1-3-16-15,0 0 0 0,1-1-496 0,-1-3-112 16,0 0-16-16,0-1 0 0,0-3-192 0,-5-5-128 15,0 0 160-15,8 5-160 0,0-5 192 0,-8 0-48 16,9-2-16-16,-1-2 0 0,-1-3-128 0,-2 1 0 16,0-5 0-16,2-1 128 0,-2-1-128 0,-1-1 0 15,-2-2 0-15,2 2 0 0,-1-3 0 0,-1 2 0 0,0-1 0 16,-1 2 0-16,0 1 0 0,1 1 0 0,-1 0 0 16,-2 2 0-16,1-1 160 0,0 5 96 0,0 6 32 0,0 0 0 15,0 0 96-15,0 0 32 0,0 0 0 0,0 0 0 16,0 7-176-16,0 3-48 0,1-3 0 0,0 5 0 15,2 1-192-15,-1 2 0 0,1-2 0 0,1 0 0 16,0 0-272-16,0-2-112 0,-2 1 0 0,4-1-16 31,-1-2-1984-31,1-4-400 0,-6-5-80 0</inkml:trace>
  <inkml:trace contextRef="#ctx0" brushRef="#br4" timeOffset="-88719.4">25589 16577 14735 0,'0'0'1312'16,"0"0"-1056"-16,2 7-256 0,-2-7 0 0,0 0 2032 0,0 0 336 16,1 13 80-16,0 0 16 0,2 3-1392 0,-1-3-288 15,4 4-48-15,-1 0-16 0,3 2-464 0,0-2-80 16,1 3-32-16,0-2 0 0,-3 4-272 0,2 1-64 16,-1 0-16-16,2-1-7600 15,0-1-1504-15</inkml:trace>
  <inkml:trace contextRef="#ctx0" brushRef="#br4" timeOffset="-88578.68">25527 16730 28095 0,'0'0'1248'0,"0"0"256"0,0 0-1200 0,0 0-304 0,0 0 0 0,6-5 0 15,0-2 784-15,1 3 112 0,4 2 0 0,-1 0 16 16,2 1-544-16,2-2-112 0,3 0-32 0,1-1-9664 15,3-3-1936-15</inkml:trace>
  <inkml:trace contextRef="#ctx0" brushRef="#br4" timeOffset="-88014.63">26797 16460 2751 0,'0'0'256'0,"0"0"-256"0,0 0 0 0,0 0 0 16,0 0 4224-16,-6 4 784 0,-3 4 176 0,3-2 16 16,1-4-2992-16,-2 1-608 0,3 4-112 0,0 3-16 15,2 3-528-15,-2-1-112 0,0-4 0 0,0 1-16 16,0 8-576-16,1 0-112 0,3-4-128 0,3-1 176 16,-3-12-16-16,5 9 0 0,2 1 0 0,-1 2 0 15,1 1-32-15,-1-2 0 0,-6-11 0 0,0 0 0 16,11 6 192-16,0-3 48 0,2-6 0 0,-2-1 0 0,-3 2-32 0,-8 2 0 15,6 0 0-15,1-4 0 0,1-2-80 0,-5-1-32 16,-5-9 0-16,-1 6 0 0,1 0-224 0,2 0 128 16,0-6-128-16,-3 2 0 15,-3 1-992-15,0 3-288 0,-2-1-64 0,2 2-8096 16,-1-4-1616-16</inkml:trace>
  <inkml:trace contextRef="#ctx0" brushRef="#br4" timeOffset="-87686.33">26897 16498 11055 0,'0'0'976'0,"1"12"-784"0,2-2-192 0,-2 3 0 16,-1-3 3072-16,0 2 560 0,-1 3 112 0,2-2 32 15,4 4-2112-15,1-3-432 0,0-6-80 0,1-2 0 16,0-1-688-16,1-1-128 0,1 0-16 0,2 4-16 16,-2-1-176-16,0-4-128 0,-1-3 192 0,0-3-192 15,0-4 144-15,-2-1-144 0,2 3 0 0,-2 1 144 16,1 2-144-16,-1-6 128 0,0-5-128 0,-1 2 128 15,-1 6-128-15,0-2 128 0,0-6-128 0,-2 0 128 16,1-1 64-16,-1 4 0 0,0 1 0 0,-2 3 0 16,0 6 416-16,0 0 96 0,-2-8 0 0,2 8 16 15,0 0 336-15,0 0 64 0,0 0 16 0,0 0 0 16,0 0-464-16,0 0-96 0,0 0 0 0,0 0-16 16,4 10-560-16,2 0 0 0,-1-2 0 0,0 4 0 15,0 2-256-15,0-2-96 0,2-6-32 0,-2-1 0 16,-5-5-752-16,0 0-144 0,0 0-48 0,0 0 0 15,9 8-2112-15,-1-3-416 0,-8-5-96 0</inkml:trace>
  <inkml:trace contextRef="#ctx0" brushRef="#br4" timeOffset="-87483.22">27267 16294 15663 0,'0'0'1392'0,"0"0"-1120"15,3-6-272-15,-3-1 0 0,1 2 3424 0,-1 5 624 16,0 0 128-16,0 0 32 0,0 0-2480 0,0 0-512 15,1 11-80-15,2 3-32 0,0-1-464 0,1 4-112 16,0 3-16-16,-2-2 0 0,3 3-512 0,2-1 0 16,1 0 0-16,-1-2 0 0,1 3 0 0,-1 0 0 0,-1 1 0 0,0-1 0 31,-3-1-336-31,3-2-128 0,-1-3-32 0,-1 4 0 16,0 2-832-16,-2-3-160 0,2-6-48 0,0-2-7840 0,1-1-1568 0</inkml:trace>
  <inkml:trace contextRef="#ctx0" brushRef="#br4" timeOffset="-87295.74">27215 16417 18431 0,'0'0'1632'0,"0"0"-1312"0,0 0-320 0,0 0 0 16,0 0 3872-16,0 0 704 0,0 0 144 0,0 0 16 15,0 0-2448-15,8 1-496 0,-8-1-112 0,12-1-16 16,3-2-640-16,1 1-144 0,0 0-32 0,1 0 0 0,2-2-560 15,1 0-112-15,1-1-32 0,2-2 0 16,-1-1-1872-16,3 3-368 0,-2-1-80 0</inkml:trace>
  <inkml:trace contextRef="#ctx0" brushRef="#br3" timeOffset="-84222.07">23150 10030 14735 0,'0'0'640'0,"-5"7"160"0,-3-3-640 0,2 1-160 0,0-1 0 0,2 0 0 16,4-4 2336-16,0 0 432 0,0 0 96 0,0 0 16 16,0 0-1376-16,7-2-272 0,2-2-48 0,3-1-16 15,-2-4-240-15,3 0-48 0,2-2-16 0,2-2 0 16,2-1-128-16,3-4-32 0,0 0 0 0,3 1 0 15,8-6-320-15,1 3-64 0,0 0 0 0,1 3-16 16,0 1-160-16,2-1-16 0,-2 1-128 0,1-5 192 16,-1 0-192-16,-6 4 128 0,-3-3-128 0,2-1 0 15,-1-1 128-15,0-1-128 0,-1 3 0 0,-1 1 144 16,-4-2-144-16,5-3 128 0,-2 2-128 0,-4 4 128 16,0-2-128-16,1 6 0 0,-4 0 144 0,-2 1-144 0,0 0 160 15,-2 1-32-15,-1 2-128 0,-2-1 192 0,-1 1 64 0,0 1 0 16,-1 1 0-16,1 1 0 0,-1-1 32 0,-2 2 16 15,4 2 0-15,-3-1 0 0,1 3 16 0,0 0 16 16,-8 2 0-16,9-2 0 0,2 1-144 0,-1 1-16 16,1 1-16-16,0 3 0 0,1-1 32 0,2 4 16 31,1 2 0-31,3 0 0 0,-1 0 96 0,0 0 16 16,2 3 0-16,2 3 0 0,3-3 0 0,0 2 16 15,3 0 0-15,0-1 0 0,0-2 0 0,2 0 0 0,4 0 0 0,2-1 0 16,3 0-80-16,1 0-32 0,-2 1 0 0,5-2 0 15,0-2-224-15,-2-1 128 0,-1 2-128 0,2 1 0 16,-3-2 128-16,-2-2-128 0,1-1 0 0,-2 3 144 16,3 0-144-16,-2 3 0 0,-2 1 0 0,-3-1 0 15,1-1-256-15,0 3-96 0,-2 2-16 0,-2 3 0 32,-4-2-2128-32,-1-1-448 0,-4-2-64 0,-3 1-8672 0,-3 4-1728 0</inkml:trace>
  <inkml:trace contextRef="#ctx0" brushRef="#br3" timeOffset="-83658.29">23193 10041 7359 0,'0'0'656'0,"0"0"-528"0,0 0-128 0,0 0 0 16,0 0 3136-16,0 0 576 0,-4 7 128 0,2 1 32 15,-1 0-1984-15,0 2-400 0,2 2-80 0,0 2 0 16,1 2-336-16,0-2-64 0,1 2-16 0,0 0 0 16,1 6-224-16,-2 3-32 0,2 1-16 0,1 1 0 15,0-1 112-15,0 2 0 0,0-1 16 0,0 3 0 0,-2 3 16 0,3 0 0 16,0-4 0-16,0 4 0 0,-2 3-160 0,2 1-48 16,0-1 0-16,0-2 0 0,0 0-384 0,0-1-80 15,0-2 0-15,0 5-16 0,-2-2-176 0,1-6 0 16,-1-1 144-16,1-2-144 0,-2-2 0 0,1 1 0 15,0-3 0-15,1-1 0 16,0 1-368-16,-2-4-144 0,-1 2-16 0,0-2-16 16,-1-2-2208-16,1-3-432 0,2-4-80 0</inkml:trace>
  <inkml:trace contextRef="#ctx0" brushRef="#br3" timeOffset="-83189.47">23243 10952 10127 0,'0'0'896'0,"-3"6"-704"0,-1 1-192 0,4-7 0 16,0 0 1984-16,0 0 352 0,0 0 80 0,0 0 16 15,0 0-1328-15,0 0-256 0,0 0-48 0,0 0-16 16,0 0 304-16,5 4 64 0,3 0 16 0,3 1 0 16,0-4-112-16,1 3-32 0,0 1 0 0,1 2 0 0,1 1-256 0,2-1-48 15,1 1-16-15,2 1 0 0,4 1-144 0,0 0-48 16,3 0 0-16,4-2 0 0,-6-1-64 0,2 2-32 16,2-1 0-16,1 0 0 0,1-1 48 0,1 0 16 15,-1-2 0-15,1 3 0 0,2-4 48 0,0 2 16 16,-1 2 0-16,2 1 0 0,1 0-160 0,2 1-48 15,-1-3 0-15,2 1 0 0,-1-1-64 0,7 2-16 16,-4 0 0-16,0 1 0 0,-7 2 16 0,1-3 0 16,-4-1 0-16,-4 1 0 0,-3 0 112 0,0 0 32 15,0 1 0-15,0 0 0 0,-5-2-160 0,0 1-16 16,0 0-16-16,1 1 0 0,-2-3-96 0,1 0-128 16,-4-1 176-16,2 1-176 0,1-2 160 0,-2 0-160 15,-2-1 128-15,-1 0-128 0,-3-2 0 0,0 4 0 16,1-2 0-16,-1-1 0 15,-3 1-272-15,1 0-144 0,-1-1-32 0,2 0 0 16,0-1-2576-16,0-1-528 0,-8-1-96 0</inkml:trace>
  <inkml:trace contextRef="#ctx0" brushRef="#br3" timeOffset="-82689.4">24550 11383 3679 0,'0'-13'160'0,"0"13"32"0,0 0-192 0,0 0 0 16,3-6 0-16,-3 6 0 0,6-5 4688 0,-6 5 896 15,8 3 176-15,1-1 48 0,3-1-2992 0,0-2-608 16,2-6-112-16,1 3-32 0,-1 3-464 0,3-3-80 16,4-8-32-16,1 5 0 0,1 4-352 0,1-2-80 15,-3-2-16-15,1-2 0 0,-1-4-304 0,1 1-64 0,1 2-16 0,1 1 0 16,-2 2-336-16,1-1-80 0,2-1-16 0,1-1 0 15,2-1-224-15,-1 0 0 0,0-4 128 0,1 2-128 16,0 3 0-16,0-2 0 0,-2 0 0 0,-3 3 0 16,2 0 128-16,-1 0-128 0,-4-1 0 0,-1-2 144 15,-1 3-144-15,-2-2 0 0,-2-2 144 0,-1 0-144 16,-1 2 0-16,-1 0 0 0,0 1 0 0,-2 2-128 16,-1 3-224-16,-2-2-32 0,0-3-16 0,-1 2 0 31,0-1-1072-31,0 2-192 0,0 1-64 0,-5 6-10016 0,0 0-2016 0</inkml:trace>
  <inkml:trace contextRef="#ctx0" brushRef="#br3" timeOffset="-82064.26">25292 9773 9215 0,'0'0'400'0,"0"0"96"0,0 0-496 0,0 0 0 0,0 0 0 0,0 0 0 15,0 0 2928-15,0 0 480 0,1-5 112 0,-1 5 0 16,0 0-1664-16,0 0-352 0,0 0-64 0,0 0-16 16,0 0-416-16,4 12-96 0,0 3-16 0,0 4 0 15,-1 2 64-15,-1 3 0 0,1 1 0 0,0 1 0 0,-1 3-192 16,2 3-16-16,1 1-16 0,1 0 0 0,-1-1-64 0,1 2-16 16,-1 3 0-16,1-4 0 0,-2 3-16 0,2-1-16 15,-1-1 0-15,1 0 0 0,-1 0-176 0,-1-2-48 16,0 1 0-16,0-1 0 0,-1 0-112 0,1-6-32 15,0-2 0-15,0 4 0 0,0 2-128 0,0-3-128 16,-1-3 144-16,0-1-144 0,0 1 176 0,2 7-176 16,1-2 192-16,-3-1-192 0,0-2 0 0,0-2 0 15,-2-6 0-15,0 2 0 0,1 1 0 0,0-3 0 16,1-3 0-16,-1 2 0 0,1 3-256 0,0-1 0 16,-1 1 0-16,3 2 0 15,-1-2-336-15,0-2-80 0,-1 0-16 0,-1 0 0 16,0-1 48-16,-1-2 16 0,2-2 0 0,-2 0 0 15,-1 2-1280-15,1-4-256 0,-1-11-48 0</inkml:trace>
  <inkml:trace contextRef="#ctx0" brushRef="#br3" timeOffset="-81265.86">23524 10120 21711 0,'0'0'960'0,"0"0"192"0,-9 14-912 0,14-7-240 16,1-1 0-16,-1 4 0 0,1 1 1632 0,1 1 288 16,-2 1 48-16,2 3 16 0,-1 2-272 0,1 2-48 15,-2 2-16-15,1 4 0 0,-2 0-512 0,0 1-112 0,-1 3 0 0,-2-1-16 16,2 3-480-16,-1 2-80 0,1 2-32 0,1-4 0 15,-2 1-240-15,2-6-48 0,2-1-128 0,1 0 192 16,1-1-192-16,0 0 0 0,0-8 0 0,1 2 0 31,0-2-640-31,0 3-32 0,2-5 0 0,0 2 0 16,0 2-2896-16,-2-4-576 0</inkml:trace>
  <inkml:trace contextRef="#ctx0" brushRef="#br3" timeOffset="-80042.96">24509 11395 15663 0,'0'0'1392'0,"0"0"-1120"0,0 0-272 0,0 0 0 0,0 0 2176 0,0 0 368 0,0 0 80 0,0 0 0 15,0 0-688-15,0 0-144 0,0 0-16 0,6 7-16 16,2-3-400-16,0-2-80 0,1-2 0 0,0 0-16 16,0 0-496-16,2-1-112 0,2 0-16 0,1-6 0 0,2-1-352 0,-1 6-80 15,2 0-16-15,-1 1 0 0,-2-2-192 0,2-1 0 16,1 1 0-16,-2-3-160 15,0 2-336-15,-1 0-64 0,-1-5-16 0,0 4 0 16,-2 5-2224-16,-2 1-448 0</inkml:trace>
  <inkml:trace contextRef="#ctx0" brushRef="#br3" timeOffset="-79808.61">24552 11585 23551 0,'0'0'1040'0,"0"0"224"0,0 0-1008 0,0 0-256 0,0 0 0 0,7 6 0 16,-7-6 1088-16,11 1 192 0,-1 2 16 0,2-3 16 16,0 0-256-16,1 0-48 0,0-3-16 0,1 2 0 15,2-1-656-15,-1 1-128 0,1 0-16 0,0-1-16 16,-1 0-400-16,1-1-80 0,2 1-16 0,-2-2 0 31,-3 1-2240-31,-3-1-448 0</inkml:trace>
  <inkml:trace contextRef="#ctx0" brushRef="#br3" timeOffset="-79589.88">24526 11840 18431 0,'0'0'816'0,"0"0"160"0,0 0-784 0,0 0-192 16,0 0 0-16,7 0 0 0,2 1 2192 0,2 0 400 15,1-2 80-15,3 1 16 0,1 0-1664 0,2-1-320 16,2-3-64-16,1 1 0 0,-2-3-496 0,2-1-144 16,0 2 0-16,0 0 0 0,0-1-192 0,-3 1-128 15,-3 0-48-15,1 1-8432 16,-2-2-1696-16</inkml:trace>
  <inkml:trace contextRef="#ctx0" brushRef="#br3" timeOffset="-79368.22">24542 12076 31551 0,'-6'13'1408'0,"6"-13"272"0,-3 7-1344 0,2 1-336 0,0 3 0 0,1-5 0 15,1 1 1408-15,-1-7 224 0,5 5 32 0,3 0 16 16,1 2-784-16,-1-6-176 0,2-1-16 0,2 0-16 16,1-1-496-16,2 1-192 0,0-3 128 0,5 0-128 15,-1-2-192-15,2-1-128 0,0-2-32 0,0 0 0 16,0-1-2400-16,0 0-464 0,-1 0-112 0</inkml:trace>
  <inkml:trace contextRef="#ctx0" brushRef="#br3" timeOffset="-78697.9">24811 12536 24879 0,'-1'-16'1088'0,"1"16"256"0,-2-6-1088 0,1-1-256 16,-1 1 0-16,2 6 0 0,0 0 1536 0,0 0 256 16,-10-8 64-16,1 5 0 0,-1 6-288 0,-1 1-48 15,1 0-16-15,1-4 0 0,-2-4-544 0,1 6-128 16,-3 11 0-16,1-1-16 0,4-3-560 0,-1 2-128 16,-1 0 0-16,2 1-128 0,2 0 0 0,0 1 0 15,4 4 0-15,2-3 0 0,1 3-144 0,4 1 144 16,2-3-128-16,2 0 128 0,1-2-240 0,3-2 48 15,3-2 0-15,1-3 0 0,0 0 192 0,1-4-192 16,-1-3 192-16,-1-2-192 0,-1-1 192 0,1-2 0 0,-2-2 0 16,-2 0 0-16,-2-2 0 0,0-1 128 0,-3 0 0 0,0-1-128 15,-1 3 192-15,-3-4-64 0,-4-3 0 0,-2 2-128 16,-1-4 128-16,0 6-128 0,0 3 0 0,-1-2 0 16,-1-6-256-16,-2 0-96 0,0 2-32 0,0 2 0 31,0 4-1856-31,2-3-368 0,1-4-80 0,1 3-7040 0,-1 3-1408 0</inkml:trace>
  <inkml:trace contextRef="#ctx0" brushRef="#br3" timeOffset="-78432.38">25153 12464 7359 0,'-3'-5'656'0,"3"5"-528"15,0 0-128-15,0 0 0 0,-7 4 4256 0,0-2 816 16,-2-2 176-16,-1 0 16 0,0 2-2784 0,0 3-560 15,-3 5-128-15,2-2 0 0,-1-4-288 0,2 4-48 16,1 6-16-16,0 1 0 0,2-4-352 0,1-2-80 16,-2 2-16-16,3 1 0 0,-1 1-304 0,2 0-64 15,1 2-16-15,1 0 0 0,1-1-448 0,4 0-160 16,-2 1 0-16,3-2 144 0,0-3-144 0,2 2 0 16,2-4 0-16,2 1 0 15,2-1-512-15,6 0 32 0,-1-2 0 0,0-2 0 16,0-1-1376-16,3-5-256 0,1 2-64 0,2-2-8960 15,1-2-1776-15</inkml:trace>
  <inkml:trace contextRef="#ctx0" brushRef="#br3" timeOffset="-78260.41">25449 12456 14735 0,'0'0'640'0,"0"0"160"0,0 0-640 0,0 0-160 0,-4-5 0 0,4 5 0 15,0 0 4096-15,0 0 768 0,0 0 176 0,-4 7 16 16,0 0-3264-16,0 3-672 0,3 1-128 0,-1 4-32 15,1-4-688-15,1 4-144 0,0 0-128 0,0 2 192 16,1 3-192-16,2-7 0 0,0 1 0 0,-1 2-176 16,1 0-1312-16,-1-1-272 0,2 1-48 15,1-2-16-15,1-2-1376 0,-2 2-288 0</inkml:trace>
  <inkml:trace contextRef="#ctx0" brushRef="#br3" timeOffset="-78057.34">25639 12394 29599 0,'0'0'1312'0,"0"0"272"0,-4-4-1264 0,1 4-320 15,3 0 0-15,-4 5 0 0,2 2 1248 0,1 0 192 16,-2 1 32-16,3 1 16 0,0-1-576 0,3 6-112 16,0 7-32-16,3-1 0 0,-1 3-592 0,1 1-176 15,0 1 0-15,0 2 0 0,5 2 0 0,-2-1 0 16,-1 2 0-16,-1-1 0 15,1-2-448-15,-1-6-96 0,1-1-32 0,-1-3-10240 16,0-4-2064-16</inkml:trace>
  <inkml:trace contextRef="#ctx0" brushRef="#br3" timeOffset="-77869.83">25541 12711 23951 0,'-12'-8'2128'0,"7"6"-1696"0,1 0-432 0,-1-1 0 15,0-1 2752-15,4 0 480 0,1 4 96 0,0 0 0 16,1-5-2176-16,3-1-432 0,0-1-80 0,2 2-32 16,2-4-480-16,2 1-128 0,1 1 0 0,3 0 0 15,6-3-256-15,1 3-80 0,1 1-16 0,3 4 0 16,2-2-2976-16,-1 1-576 0</inkml:trace>
  <inkml:trace contextRef="#ctx0" brushRef="#br3" timeOffset="-77431.68">25944 12553 10127 0,'0'0'896'0,"0"0"-704"15,0 0-192-15,0 0 0 0,0 0 4592 0,0 0 880 16,0 0 176-16,0 0 48 0,0 0-3824 0,8 4-752 16,0 0-160-16,1 0-16 0,1-1-384 0,2 3-80 15,1-4-16-15,-1 1 0 0,-2-3-208 0,2 1-32 16,0 6-16-16,-1-2 0 0,0 0 96 0,-2 2 16 15,-1-2 0-15,0 1 0 0,-2 2 64 0,-1 0 0 16,-1 0 16-16,-3 0 0 0,-1-8-128 0,-1 9-16 16,0 0-16-16,-2-1 0 0,-1 1-112 0,0-1-128 0,1 1 176 0,-1 0-176 15,-2-4 144-15,1 3-144 0,0 0 0 0,1 1 144 16,-2-3-144-16,0 2 0 0,2-1 0 0,4-7 0 31,0 0-464-31,0 9 16 0,0-9 16 0,0 0 0 0,6 6 64 0,0 1 16 0,2-3 0 0,1 0 0 16,2 0 352-16,2 0-144 0,1-2 144 0,2 1 0 15,0-1 0-15,-2 1 0 0,-1 1 0 0,0-3 0 16,-2-1 224-16,2 5 0 0,2 2 0 0,-2 1 0 16,-2 0 352-16,1 3 80 0,-4 4 16 0,0-2 0 15,-4 0 224-15,-3-2 32 0,0-1 16 0,-2-3 0 16,-3 0-256-16,-1-1-48 16,-3 7-16-16,0-1 0 0,-2 0-320 0,-6-4-64 0,1-3-16 0,-2-1 0 15,1-1-224-15,0 0 0 0,1 3 0 0,0-5 0 16,0-5-2064-16,0 0-368 0,1 0-64 0,1-6-15856 15</inkml:trace>
  <inkml:trace contextRef="#ctx0" brushRef="#br3" timeOffset="-76900.09">25615 10966 13823 0,'0'0'1216'0,"0"0"-960"16,0 0-256-16,0 0 0 0,0 0 2688 0,0 0 480 16,0 0 96-16,0 0 32 0,0 0-1536 0,-2 12-304 15,-3-3-64-15,-1 1-16 0,0 1-288 0,-2 2-48 16,2 0-16-16,-1 1 0 0,3 2-640 0,-1 1-128 15,-2 0-16-15,2 0-16 0,1-2-224 0,-1 4 0 16,4-1 0-16,-2-1 0 16,2-1-688-16,1-3-80 0,0-13 0 0,0 0-16 15,0 0-2608-15,0 0-512 0,6 5-96 0</inkml:trace>
  <inkml:trace contextRef="#ctx0" brushRef="#br3" timeOffset="-76681.36">26046 10931 14735 0,'0'0'640'0,"0"0"160"0,-3 6-640 0,0 2-160 0,2 1 0 0,0 2 0 16,0-1 2912-16,1 2 544 0,0 2 128 0,0-1 0 16,0 0-1856-16,0 4-384 0,-2-2-80 0,2-1-16 15,0 2-896-15,-1-1-176 0,2 1-48 0,-1 1 0 0,-1-1-128 0,2-1 0 16,-1 0 0-16,0 5 0 15,-1-1-640-15,1-4-96 0,3-6-32 0,-3-9-8432 16,0 0-1680-16</inkml:trace>
  <inkml:trace contextRef="#ctx0" brushRef="#br3" timeOffset="-76462.63">26369 11004 23039 0,'0'0'1024'0,"0"0"192"0,0 0-960 0,-1 8-256 0,-1 1 0 0,1 0 0 16,0 1 2224-16,1 2 400 0,-2 1 64 0,1 3 32 15,0-3-1536-15,1 1-304 0,1 3-64 0,3 1-16 16,-1 6-640-16,-2-5-160 0,2-2 0 0,-1 6 0 31,1 4-1552-31,2-2-352 0,-1-6-64 0,1-2-7424 0,-1 1-1488 0</inkml:trace>
  <inkml:trace contextRef="#ctx0" brushRef="#br3" timeOffset="-76238">26677 10979 17503 0,'0'0'1552'0,"0"0"-1232"16,0 0-320-16,0 0 0 0,0 0 2912 0,0 0 528 15,2 11 96-15,0 2 32 0,-1 2-1552 0,1 5-304 16,4 1-64-16,-4 2-16 0,0 2-480 0,0 1-80 16,1 1-32-16,-1 2 0 0,1 1-576 0,0-3-112 0,-1 0-32 0,1-3 0 15,1-2-320-15,1-2 0 0,2-3 0 0,0-1 0 32,0-3-1216-32,-1-2-272 0,0 0-48 0,1-1-16 15,3-5-2080-15,-1 2-400 0</inkml:trace>
  <inkml:trace contextRef="#ctx0" brushRef="#br3" timeOffset="-75799.38">26983 11232 10127 0,'0'0'896'0,"0"0"-704"15,0 0-192-15,-6 4 0 0,-1 0 3712 0,7-4 720 16,0 0 144-16,0 0 32 0,0 0-1792 0,1-8-336 0,-2 0-80 0,5-2-16 16,2-1-880-16,5-4-176 0,1-2-48 0,2-3 0 15,0-1-64-15,5-2 0 0,3-3-16 0,0-4 0 16,-1 0-48-16,10-20-16 0,-2 9 0 0,-1 3 0 16,1 3-384-16,-3 3-80 0,-1 0-16 0,-2 0 0 15,0 4-304-15,1-2-64 0,2 1-16 0,2 2 0 16,2-3-272-16,-2 4 0 0,-2 1 0 0,-1 3 0 31,0-4-1168-31,1 2-192 0,0 2-48 0,-1 2-13008 0,-4 4-2608 0</inkml:trace>
  <inkml:trace contextRef="#ctx0" brushRef="#br3" timeOffset="-74922.34">27907 10292 18767 0,'0'0'832'0,"0"0"176"0,6-8-816 0,0 0-192 0,2 2 0 0,0-2 0 16,1-5 848-16,-1 3 128 0,0-1 32 0,1 0 0 15,0-1 208-15,0 0 64 0,0 2 0 0,-1-3 0 16,0 2-528-16,-3 2-112 0,-3 3 0 0,-2 2-16 16,0 4 96-16,-2-8 32 0,2 8 0 0,-7 0 0 15,-3-2-208-15,0 6-32 0,-2 4-16 0,0 4 0 16,-1 2-352-16,0 3-144 0,-1 4 128 0,1 3-128 15,2 0 0-15,3 1 128 0,1-1-128 0,3-1 0 16,2-1 0-16,6-1 0 0,0-3 128 0,1-1-128 16,3 0 0-16,3-4 160 0,2-4-160 0,0 0 160 15,-2-2 112-15,2-2 32 0,0-2 0 0,2-3 0 16,-2-3 288-16,-1-2 64 0,-1-2 16 0,-2 0 0 0,-1-4-112 0,0 1-32 16,-4-2 0-16,-1-1 0 0,-3 0-272 0,0 1-48 15,-2-1-16-15,1 0 0 0,0 1-192 0,-2-1-128 16,-1-1 128-16,2 0-208 15,-4-3-1472-15,4-1-304 0,0 1-48 0,1 0-16 16,0 0-1760-16,2 1-352 0</inkml:trace>
  <inkml:trace contextRef="#ctx0" brushRef="#br3" timeOffset="-74656.64">28313 9988 7359 0,'10'-7'656'0,"-2"0"-528"15,0 1-128-15,-2-1 0 0,0-1 4192 0,-6 8 800 0,4-9 176 16,-4 9 16-16,0 0-2368 0,0 0-464 0,0 0-112 0,-10 0 0 15,1 0-1024-15,-1 7-192 0,-3 3-32 0,0 3-16 16,-2 3-432-16,2 2-96 0,3 1 0 0,0 2-16 16,0 1-224-16,5-5-32 0,1 3-16 0,3-2 0 15,0 1 16-15,2 7 0 0,2-3 0 0,2-1 0 16,0-4-48-16,2-6 0 0,-1 0 0 0,2 0 0 16,1-2-128-16,1 1 0 0,1-2 0 0,1 0 0 15,2 0 0-15,-1-1 0 0,-1-2 0 0,-1 1 0 16,0-1-320-16,1-2-64 0,-1-1 0 0,8-3 0 15,-1-2-832 1,-4 1-160-16,-2-3-32 0,-2-1-16 0,1-1-1440 0,-3-2-272 0,-2-1-64 0,-1 2-8832 16</inkml:trace>
  <inkml:trace contextRef="#ctx0" brushRef="#br3" timeOffset="-74469.06">28716 9874 16575 0,'0'0'1472'0,"0"0"-1168"15,0 0-304-15,9-6 0 0,-9 6 2992 0,0 0 528 16,8 3 128-16,-8-3 0 0,0 0-1456 0,4 13-288 16,-2 4-64-16,-1 3-16 0,-1 3-1248 0,0-1-240 15,0 3-48-15,-1 2-16 0,-1 2-272 0,0 0 0 16,1-2 0-16,0 2 0 0,-1 1 0 0,1-2 0 16,2-1 0-16,1-4 0 15,-1-1-800-15,2-2-64 0,-1 1-16 0,1-3 0 16,1-6-2064-16,0-2-400 0,-4-10-96 0</inkml:trace>
  <inkml:trace contextRef="#ctx0" brushRef="#br3" timeOffset="-74259.04">28976 9806 4607 0,'0'0'192'0,"0"0"64"0,0 0-256 0,0 0 0 0,0 0 0 0,0 0 0 16,0 0 4208-16,4 13 784 0,-1 9 176 0,0-2 16 15,-1 3-3264-15,-1 1-640 0,-1 2-144 0,3 4-32 16,0 0-640-16,-1 2-128 0,1 1-16 0,1-1-16 0,0 0-304 16,-2 0 0-16,0 2 0 0,0-3 0 31,0 1-448-31,-1-4-160 0,0 1-32 0,-1-2-7376 0,-1-3-1488 0</inkml:trace>
  <inkml:trace contextRef="#ctx0" brushRef="#br3" timeOffset="-74102.69">28842 10170 30063 0,'-10'-17'1328'0,"6"4"272"0,1 3-1280 0,1 0-320 0,0 0 0 0,2 0 0 15,0 3 1392-15,0 7 208 0,0 0 32 0,5-8 16 16,-5 8-896-16,11-4-176 0,-1 3-48 0,2 1 0 16,1 1-656-16,1 2-144 0,2-2-32 0,4 1-10736 15,4 2-2144-15</inkml:trace>
  <inkml:trace contextRef="#ctx0" brushRef="#br3" timeOffset="-73696.43">29224 10144 28735 0,'0'0'1280'0,"0"0"256"0,0 0-1232 0,0 0-304 16,0 0 0-16,0 0 0 0,0 0 688 0,0 0 80 15,0 0 0-15,0 0 16 0,0 0 720 0,13 5 144 16,-1-1 16-16,-2-2 16 0,-1 2-816 0,1 0-160 15,-1 1-48-15,1 0 0 0,1 1-336 0,-1-1-80 16,0 0-16-16,0 2 0 0,-10-7-224 0,10 6 176 16,-10-6-176-16,6 9 160 0,-6-9-160 0,4 11 128 15,-4-1-128-15,-1 1 128 0,-3 0-128 0,-1-2 160 16,-2-1-160-16,0 0 160 0,-2 0-160 0,2 0 0 0,7-8 0 16,-7 8 0-16,-2 1 0 0,2-4 0 0,0 0 0 0,7-5-176 31,-7 7-224-31,7-7-48 0,-5 6-16 0,5-6 0 15,0 0-288-15,0 0-48 0,4 9-16 0,1 2 0 16,-5-11 240-16,11 5 32 0,-3 1 16 0,2 1 0 0,2 1 400 0,0 0 128 0,-1-2 0 0,1 2 0 16,-2 1 144-16,0 2 144 0,-4 0 32 0,-1 2 0 15,-1 0 288-15,-1 0 64 0,-3-1 16 0,-1 1 0 16,-3 3 0-16,-2-3 0 0,-1 0 0 0,-4 2 0 16,-1 0-336-16,-2-1-64 0,0 2-16 0,-1 1 0 15,1-4-272-15,-3 2-224 0,-1 2 32 0,-2 3 16 16,-2 2-2496-16,-1 0-496 0,-2-1-96 15</inkml:trace>
  <inkml:trace contextRef="#ctx0" brushRef="#br3" timeOffset="-73055.77">26858 11433 11055 0,'0'0'976'0,"0"0"-784"16,0-7-192-16,-1 1 0 0,1 6 2720 0,1-7 496 15,-1 7 112-15,0 0 0 0,-1-6-1104 0,1 6-240 16,0 0-32-16,0 0-16 0,0 0-400 0,6 9-96 15,-1 3-16-15,1 2 0 0,-4 4-432 0,2 3-96 16,0 3 0-16,2 3-16 0,0 0-176 0,-2-3-16 16,0 3-16-16,1 2 0 0,0 1-416 0,0 0-96 15,-1 0-16-15,0 1 0 0,0-1-144 0,2 4 0 16,1-4 0-16,1-4 0 0,1-2 0 0,-3-5-256 16,0-2 48-16,-1-1 0 15,-1-6-880-15,1 1-192 0,0-2-16 0,0-5-16 16,-5-4-1568-16,0 0-304 0,0 0-64 0</inkml:trace>
  <inkml:trace contextRef="#ctx0" brushRef="#br3" timeOffset="-72837.16">27090 11214 10127 0,'0'0'896'0,"0"0"-704"0,0 0-192 0,0 0 0 15,0 0 4096-15,0 0 800 0,3 8 160 0,-1 2 16 16,1 2-2800-16,1 2-560 0,1 4-112 0,0 2-32 16,0 0-656-16,1 4-128 0,0 5-16 0,2-2-16 15,0 2-400-15,0 0-80 0,1-1-16 0,0 0 0 0,0-2-256 0,0 0 0 16,1-1 0-16,1-1 0 16,-1 3-320-16,1-4-160 0,-2 1-32 0,0-2-16 15,-2 0-2304-15,-1 3-464 0,-1 1-96 0</inkml:trace>
  <inkml:trace contextRef="#ctx0" brushRef="#br3" timeOffset="-72462.13">27117 12284 18431 0,'0'0'1632'16,"-2"7"-1312"-16,-1-1-320 0,-1 1 0 0,0 2 1600 0,0 3 240 0,-1-1 48 0,1 6 16 15,0-1-576-15,-1 5-112 0,1-3-32 0,2 0 0 16,2 1-336-16,2-1-64 0,2-1-16 0,1-2 0 16,3 2-320-16,1-2-80 0,0 0-16 0,2-4 0 15,-1-1-160-15,3-1-16 0,0-2-16 0,2-3 0 16,0-2 32-16,1-4 0 0,0-2 0 0,-2-1 0 15,0-2 272-15,-1-1 64 0,-2-2 16 0,-2-1 0 16,0 1 240-16,-1-3 48 0,-2-1 16 0,0-1 0 16,-3 1-144-16,-1 0-48 0,-4 1 0 0,0-2 0 15,-5 0 32-15,0 0 0 0,-4 2 0 0,-2 3 0 16,-1-2-16-16,-2 3 0 0,0 0 0 0,1 2 0 0,-1 1-432 16,2 1-96-16,1-1-16 0,1 2 0 15,2 2-1104-15,0-2-240 0,3 1-32 0,0 1-12080 16,2-1-2416-16</inkml:trace>
  <inkml:trace contextRef="#ctx0" brushRef="#br3" timeOffset="-71710.03">30321 10978 25791 0,'0'0'1152'0,"0"0"224"0,-3 16-1104 0,0 0-272 0,2 1 0 0,0 2 0 0,-2-4 272 0,2 5 0 16,0-1 0-16,1 5 0 0,1 1 144 0,1 2 32 15,1 2 0-15,0-1 0 0,-1 0-448 0,2 0 0 16,1-1 128-16,1-1-128 0,-2 1 0 0,-1-2 0 16,0 0 0-16,2-5 0 15,-2-3-320-15,-1-1-80 0,2-2-32 0,-1-1-7744 16,-2-2-1552-16</inkml:trace>
  <inkml:trace contextRef="#ctx0" brushRef="#br3" timeOffset="-71506.78">30143 11330 16575 0,'0'0'736'0,"0"0"160"0,0 0-720 0,0 0-176 0,-4-8 0 0,4 8 0 16,3-9 3904-16,-3 9 736 0,6-8 160 0,5 2 16 15,3 0-1984-15,2-1-400 0,0-3-64 0,2 1-32 16,3 1-1072-16,1 2-224 0,3-1-32 0,1-2-16 16,0 2-672-16,4 0-144 0,4 0-32 0,2 1 0 31,3 1-1136-31,4 0-224 0,5 1-64 0</inkml:trace>
  <inkml:trace contextRef="#ctx0" brushRef="#br3" timeOffset="-70928.45">29168 12583 14735 0,'0'0'1312'0,"0"0"-1056"0,0 0-256 0,0 0 0 16,0 0 1728-16,0 0 304 0,0 0 48 0,0-11 16 15,-1 0-496-15,-1 0-112 0,2 1-16 0,-1 1 0 16,0-1-560-16,1 1-112 0,-3-2-32 0,2 0 0 15,0 2-176-15,1 9-32 0,-3-10-16 0,-1 2 0 16,4 8 160-16,-8-5 16 0,8 5 16 0,-11 0 0 16,-2 2-48-16,1 3-16 0,1 3 0 0,2 4 0 0,1 2-368 0,2 3-80 15,-3 3-16-15,1-1 0 0,3 2-208 0,3 1 0 16,5-1-192-16,1 0 192 0,0-1 0 0,2-2-128 16,2-1 128-16,3-1 0 0,0-2 0 0,2-1 0 15,2-3 0-15,-1-1 0 16,2-1-384-16,-2-1-32 0,2-2 0 0,-1-4 0 15,1-1-2128-15,0-2-416 0,1-2-96 0</inkml:trace>
  <inkml:trace contextRef="#ctx0" brushRef="#br3" timeOffset="-70551.88">29485 12403 23039 0,'0'0'2048'0,"0"0"-1648"0,0 0-400 0,-4 17 0 16,1 0 1088-16,-1 2 144 0,-1 2 32 0,0 3 0 15,0 0 96-15,0 4 32 0,1 0 0 0,1 1 0 16,2-1-384-16,-1-1-80 0,1 0-16 0,1-3 0 16,0-2-448-16,1-5-80 0,1 0-32 0,2-2 0 15,1-2-208-15,0-2-144 0,-5-11 192 0,8 8-192 16,0-2 0-16,1-3 0 0,-9-3 0 0,13-4 0 16,0-5 0-16,0-2-176 0,1 0 176 0,-1-1-208 15,0-4 32-15,0-1 16 0,-2 0 0 0,-1-3 0 16,1-1-80-1,-1 1-16-15,2-3 0 0,0 0 0 0,-2 1 112 0,0 1 16 0,0 1 0 0,-1 1 0 0,1-2 128 0,-2 3 128 16,-1 1-128-16,-1 4 176 0,-2 5 224 0,-4 8 48 16,0 0 16-16,0 0 0 0,0 0-272 0,4 15-48 15,-3 4-16-15,-1 1 0 0,-1 3-128 0,1 2 0 16,1 1 0-16,3 3 0 0,-3-3 0 0,3 0 0 16,3 1 0-16,1-3 0 15,-1-1-1152-15,5-3-272 0,3-2-48 0,0 0-8752 16,-1-2-1744-16</inkml:trace>
  <inkml:trace contextRef="#ctx0" brushRef="#br3" timeOffset="-70223.77">30184 12563 20271 0,'-3'-6'1792'0,"-2"-1"-1424"0,-4 1-368 0,0 0 0 16,-3 1 2240-16,0 1 368 0,0 0 80 0,2 3 0 15,0 1-1424-15,-1 4-304 0,-2 4-48 0,1-2-16 16,2 5-288-16,-1 2-64 0,1 1-16 0,0 4 0 15,0 3-144-15,7-1-48 0,0-1 0 0,3-4 0 16,1 0-208-16,2 0-128 0,-1-2 160 0,-2-13-160 16,10 11 0-16,0 0 0 0,0-5 0 0,1-2 0 15,-11-4 0-15,14 2 0 0,-1-4 0 0,0 1 0 16,-2-2 0-16,-2-3 0 0,-9 6 0 0,9-9 0 16,-1-2 0-16,1 1 0 0,1-1 0 0,-2 2 0 15,-1-4 0-15,-1 3 0 0,1-1 0 0,1 2 0 16,-1-1 176-16,0-1-176 0,-4 2 192 0,-3 9-192 15,0 0 592-15,1-9 16 0,-1 9 0 0,0 0 0 0,0 0 208 16,0 0 32-16,0 0 16 0,0 0 0 0,-5 11-544 16,-1 0-128-16,1 0 0 0,0 2-16 0,1 0-176 0,3 0 0 15,2 1 0-15,2 2 0 16,1-4-848-16,-2 1-48 0,-1-2-16 0,-1-11 0 16,8 12-2624-16,0 0-528 0,-8-12-96 0</inkml:trace>
  <inkml:trace contextRef="#ctx0" brushRef="#br3" timeOffset="-69864.31">30374 12533 2751 0,'0'0'256'0,"0"0"-256"15,0 0 0-15,0 0 0 0,-1-9 5696 0,1 9 1088 0,0 0 208 0,0 0 48 16,0 0-3808-16,0 0-768 0,-3 12-160 0,3 1-16 16,1 0-1328-16,2 4-272 0,-4-3-48 0,1 3-16 15,0 1-352-15,0 1-64 0,-2-1-16 0,2-5 0 16,0 4-192-16,3-4 0 0,0 0 128 0,-1-1-128 15,-2-12 0-15,4 11 0 0,-4-11 0 0,5 12 0 16,-5-12 0-16,0 0 0 0,11 7 0 0,-11-7 0 16,0 0 0-16,13 0 0 0,0-2-144 0,-1 0 144 15,-2-3-224-15,-1-2 48 0,0 1 16 0,-1-4 0 16,-1-1 160-16,0-1 0 0,1-1-144 0,3-1 144 16,-1 1 0-16,-1-3-144 0,-1-1 144 0,-1-1 0 15,-2 1-176-15,3 2 176 0,1 0-160 0,-1 2 160 16,-2 1 0-16,-2 3 192 0,-5 1-16 0,1 8 0 15,0 0 368-15,0 0 80 0,0 0 16 0,0 0 0 16,0 0-400-16,0 0-80 0,4 10-16 0,-2 2 0 0,0 1-144 0,0 3 0 16,1-2 0-16,-2 2-176 0,-1-1-128 0,1 1-16 15,2-3-16-15,0 0 0 16,0-2-1456-16,-3-11-304 0,7 11-48 0,-7-11-8384 16,12 7-1680-16</inkml:trace>
  <inkml:trace contextRef="#ctx0" brushRef="#br3" timeOffset="-69629.81">30969 12073 13823 0,'7'-10'1216'0,"-7"10"-960"0,3-11-256 16,-3 11 0-16,9-4 3536 0,-9 4 672 0,0 0 128 0,0 0 16 16,0 0-2464-16,9 15-496 0,-2 5-112 0,-1 5 0 15,-1 1-272-15,1 2-48 0,-2 0-16 0,-1 4 0 16,3 0-400-16,-1 2-80 0,0 1-16 0,0 1 0 15,1-4-448-15,-1 1 0 0,0-3 0 0,-1-2 0 16,0-2 0-16,0 2 0 0,-2-5 0 0,0 3 0 31,-2-2-1216-31,0-3-320 0,0-2-80 0,-2 0-16 16,1-3-1824-16,-3 1-384 0</inkml:trace>
  <inkml:trace contextRef="#ctx0" brushRef="#br3" timeOffset="-69426.79">30957 12591 18431 0,'-2'-19'1632'0,"1"5"-1312"0,-1-2-320 0,2-1 0 0,0-1 1920 0,2 0 320 16,-1 0 64-16,2 3 16 0,0 1-544 0,1 2-112 15,-2-1-32-15,2 3 0 0,1 2 432 0,-5 8 96 16,8-7 16-16,-8 7 0 0,11-5-1248 0,-1 3-240 16,-10 2-48-16,13 0-16 0,0 1-256 0,1 3-48 15,1 1-16-15,-2 0 0 0,0-1-304 0,0 1 128 16,0 2-128-16,3-1 0 0,2 1 0 0,1 1-256 15,0 0 32-15,-1 1 0 16,0 1-2528-16,0 1-496 0,-1 0-96 0</inkml:trace>
  <inkml:trace contextRef="#ctx0" brushRef="#br3" timeOffset="-69253.41">31533 12565 29487 0,'0'0'1296'0,"0"0"288"31,-9 7-1264-31,1 0-320 0,3-1 0 0,5-6 0 0,-4 11 2320 0,1-2 416 0,3-9 80 0,-1 12 0 31,1-12-4032-31,3 11-832 0,-3-11-144 0</inkml:trace>
  <inkml:trace contextRef="#ctx0" brushRef="#br3" timeOffset="-65697.66">22055 8466 31039 0,'-7'-6'1376'0,"13"-14"288"0,-6 20-1344 0,-9 3-320 0,-1 3 0 0,1 1 0 15,3 4 208-15,-1 3-16 0,3 2-16 0,0 5 0 16,1 4-176-16,1 3 0 0,2 4 0 0,3 3 0 15,1 5 0-15,2 6 0 0,2 3 0 0,0 9 0 16,0 4-144-16,2 5 144 0,1 3 0 0,-1 4 0 16,0 6 0-16,-2 2 0 0,-3 4 0 0,1 0 0 15,-1-1 0-15,-1 1 0 0,-3 3 0 0,0-5 0 16,-1-1 0-16,0 3 0 0,2-4 0 0,-1 4 0 16,0 1 0-16,-1 2 0 0,0 1 0 0,2-2 144 0,0 1 112 0,-2 2 0 15,0 2 16-15,0-5 0 0,2 0 112 0,-2 0 0 16,1 0 16-16,-1-2 0 0,0 1-16 0,0-2 0 15,-3-2 0-15,1 1 0 0,0-5-48 0,1 1-16 16,-2 1 0-16,2 2 0 0,0-6-32 0,0 1-16 16,-2 1 0-16,2 1 0 0,-1-1 16 0,1-1 0 15,0 0 0-15,-2-4 0 0,-1 1-96 0,0-2-32 16,0-2 0-16,0 1 0 0,1-3-160 0,-1-4 0 16,1-5 144-16,0-4-144 0,-2-2 0 0,1-3 0 15,2-6 0-15,-2 0 128 0,-1-2 0 0,1 0 0 16,1 0 0-16,-1-2 0 0,0-1 128 0,-1-4 48 15,0-2 0-15,2-1 0 0,1-1-96 0,2-5-16 0,1 0 0 0,1-1 0 16,2-2-192-16,3-1 176 0,2-4-176 0,1 2 160 16,2 2-160-16,3-2 0 0,1-2 0 0,1-1 128 15,0 0-128-15,2 2 0 0,0-1 144 0,2-2-144 16,1-4 128-16,3 0-128 0,2 2 128 0,5-4-128 16,2-2 0-16,2-1 144 0,4-1-144 0,6-1 0 15,4 1 144-15,0-1-144 0,3 0 0 0,-3-1 144 16,0 1-144-16,1 1 160 0,4 1-160 0,5-2 160 15,3-1-160-15,7 1 128 0,3-1-128 0,-2-4 128 16,-2 0-128-16,3 1 0 0,4-2 0 0,3 2 0 16,7 1 0-16,0-2 0 0,-1-2 0 0,2-2 0 15,2 1 0-15,4 0 0 0,2 1 0 0,-3 0 0 16,-2-2 0-16,-1 3 0 0,1 3 0 0,4-2 0 16,4 2 0-16,-3-1 128 0,-4 1-128 0,0 1 0 0,-1 4 128 0,5 1-128 15,3 0 128-15,0 1-128 0,-4-3 0 0,1 1 0 16,-1-1 128-16,4 1-128 0,2-5 0 0,-2 1 0 15,-4-3 0-15,5 2 0 0,5 1 0 0,-2-2 0 16,-4-3 0-16,-1 1 0 0,1 1 0 0,2 2 0 16,1-3 0-16,-5 1 128 0,-4 0-128 0,-1 1 0 15,0 0 0-15,3 1 0 0,1 1 0 0,-4 0 0 16,-5-2 0-16,3 2 0 0,1-1 0 0,4 1 0 16,2-2 128-16,1 2-128 0,-5-4 0 0,2 2 128 15,-1-2-128-15,3 1 0 0,3-1 128 0,-5 1-128 16,-5 1 0-16,1-2 128 0,-1 0-128 0,1 1 0 15,5 1 0-15,-4 1 128 0,-8-3-128 0,2 1 0 0,2 2 0 16,3 0 0-16,3-1 0 0,-4 1 0 0,-7 1 128 0,1-2-128 16,2-2 0-16,0 0 0 0,1 2 0 0,-4-2 0 15,-3 0 0-15,-2 0 0 0,0-2 0 0,1 2 0 16,5-2 0-16,-3 0 0 0,-1 2 0 0,-2 0 0 16,-3-1 128-16,0 0-128 0,1 1 0 0,3 0 128 15,0-3-128-15,-5 2 0 0,-5-2 0 0,-2 2 0 16,-1 0 0-16,1-1 0 0,-1 1 0 0,3 1 0 15,1 0 0-15,-3 0 0 0,-2-1 0 0,0-3 0 16,-4-3 0-16,0 3 0 0,0 2 0 0,2-1 0 16,4-1 0-16,-2-1 0 0,-2-1 0 0,-6 0 0 15,-6 0 0-15,-1 1 0 0,1-2-160 0,-5-1 160 16,-2 0-208-16,-3 1 48 0,-4 0 16 0,1-1 0 16,-4-6 144-16,-3 0 0 0,-5-3 0 0,-5 1 0 15,-2 2 0-15,-2-3 0 0,-2-4 0 0,-4-3 0 0,-3 2 0 0,-3-3 144 16,-4 2 0-16,0-2 0 0,-1-6 0 0,-2 0 0 15,-1-2 0-15,0-1 0 0,-1 0-16 0,1-4-128 16,0-5 192-16,1-1-64 0,0-2-128 0,-1-2 0 16,-2-1 144-16,1-6-144 0,0-2 0 0,1-3 0 15,0-2 0-15,2-3 0 0,-2-4 0 0,1-3-208 16,2-3 80-16,-2-2 128 0,-2-3-160 0,1 3 160 16,1-2 0-16,3-1-144 0,3-2 144 0,0-1 0 15,-5-1 0-15,2 0 0 0,4-1 144 0,-1-3-144 16,-1 1 192-16,4-3-192 0,0 3 144 0,1 2-144 15,-1-1 0-15,2 0 144 0,0 1-144 0,-2 1 128 16,0 3-128-16,0 2 128 0,1 3-128 0,-1 0 0 0,1-1 144 0,-1 4-144 16,-1 1 0-16,1 1 0 0,0-4 0 0,2 4 128 15,1 3-128-15,0 1 0 0,-1 1 0 0,-1 3 0 16,-1 3 0-16,-1 5 0 16,-1 2 0-16,0 3 0 0,-1 4 0 0,-1 1 128 0,0 5-128 0,-1 1 128 15,-1-2-128-15,0 3 176 16,-1 3-176-16,-1 1 192 0,1 2-192 0,1 1 0 15,0 1 0-15,0-2 0 0,1 4 0 0,-1 1 0 0,0-1 0 0,-1 0 0 16,0 0 0-16,-2 2-144 0,2 1 144 0,-3 1-160 16,0 1 160-16,-1 1 0 0,-2 1 0 0,-1 1 0 15,1 1 0-15,-5 2 0 0,-4-3 0 0,1 3-128 16,-1 4 128-16,0-5 0 0,-3 0 0 0,-2-3-128 16,-3 5-16-16,1-1 0 0,-1 2 0 0,1-1 0 15,-2-1 144-15,-1 3 0 0,-1-3 0 0,-2 1 0 0,-1 1 0 16,-1-1 0-16,0 0 0 0,-2 3 0 0,-2 0 0 0,-3 0 0 15,-4 0 0-15,-2 1 0 0,-4 1 0 0,-2 0 0 16,1 5 0-16,-4-3 0 0,1 1 0 0,0-4 0 16,0 6 0-16,-4 0 0 0,-5 1 0 0,-3 1 0 15,-5-2 0-15,-2 2 0 0,1-3 0 0,1 5 0 16,1-4 0-16,-2 4 0 0,-5 0 0 0,1 0 0 16,-2-3 0-16,3 1 0 0,0-1 0 0,0 1 0 15,-2 1 0-15,-1-1 128 0,-1 0-128 0,2-1 192 16,0 1-64-16,2 0 0 0,2 0 16 0,-2 2 16 15,-3-1 0-15,-1-1 0 0,-1 0-32 0,1-1-128 16,-3 1 192-16,3 3-64 0,0 1 16 0,-2 0 0 0,-2-2 0 16,2 0 0-16,0-3-144 0,4 2 192 0,-1 3-192 0,1-1 192 15,-2-2-192-15,0-1 0 0,-4-1 0 0,4-2 0 16,4 0 0-16,1 1 0 0,1 3 128 0,-4-3-128 16,-2 1 0-16,0 1 0 0,0-5 0 0,1 3 0 15,0 0 0-15,-4 2 0 0,-2-1 0 0,-1 0 0 16,-2 1 0-16,3 0 0 0,2 2 0 0,1 0 0 15,-1 0 0-15,-2-2 0 0,-3 2 0 0,2 0 0 16,2-1 0-16,3 1 0 0,2 0 0 0,-3 1 0 16,-5-2 0-16,4 1 0 0,-1-1 0 0,4 3 0 15,4 0 0-15,-1-2 0 0,-3 0 0 0,-3 0 0 16,-2-1 0-16,2-1 0 0,3 2 144 0,3 0-144 16,1 2 208-16,-1-1-16 0,-3 0-16 0,0 1 0 15,0 1-48-15,4-1-128 0,3 0 192 0,1 0-64 16,1 0-128-16,-3 0 0 0,-2 0 0 0,3 0 128 0,2 1-128 0,3 1 0 15,2-4 0-15,3 2 128 0,0 0-128 0,-2-1 0 16,-3 0 0-16,0 1 0 0,-1 0 0 0,4 0 0 16,3 0 0-16,2 0 0 0,-1 4 0 0,0-2 0 15,-4-1 0-15,0-1 0 0,-3-1 0 0,2 2 0 16,3 1 0-16,1-1 0 0,3 2 0 0,0-3 0 16,0 1 0-16,-2-1 0 0,-4 0 0 0,2 0 0 15,0 0 0-15,3 0 0 0,2-1 0 0,2 1 0 16,-2-6 0-16,0 6 128 0,-1 0-128 0,-1 0 0 15,-3 0 0-15,1 0 0 0,-1 2 0 0,2 2 128 16,-1-3-128-16,3 2 0 0,1-1 0 0,0-1 0 16,-3 2 128-16,-2 0-128 0,-2-3 0 0,2 0 0 0,2 0 0 15,0 1 0-15,4 0 0 0,-1 2 128 0,0 0-128 0,0-3 0 16,-2-2 128-16,2 2-128 0,1 0 0 0,0 2 128 16,1-1-128-16,2 1 0 0,1 1 0 0,3 0 128 31,0-3-784-31,0 0-176 0,-1 2-16 0,0 0-20640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3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0 681 1839 0 0,'8'-20'6559'0'0,"-7"18"-5911"0"0,0 0 0 0 0,0 0 0 0 0,0 0 0 0 0,1 0 0 0 0,-1 0 0 0 0,0 0-1 0 0,3-2 1 0 0,25-18 1317 0 0,-2 2-821 0 0,-14 8-539 0 0,1 0 1 0 0,1 1-1 0 0,22-12 1 0 0,-18 11-191 0 0,26-20 1 0 0,-26 18-168 0 0,1 0 0 0 0,0 2-1 0 0,37-17 1 0 0,-31 17 149 0 0,43-29-1 0 0,105-73 767 0 0,-94 62-766 0 0,-44 28-192 0 0,-13 8-5 0 0,0 1 0 0 0,33-15 0 0 0,-21 15 17 0 0,-1-3 0 0 0,48-30 0 0 0,-59 35-244 0 0,1-2-54 0 0,-5-1-3172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4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0,'0'0'8116'0'0,"1"1"-7669"0"0,1 0-352 0 0,-1 1 0 0 0,1-1 0 0 0,-1 1 0 0 0,0-1 0 0 0,0 1 0 0 0,1 0 0 0 0,-1 0 0 0 0,-1 0 0 0 0,1-1 0 0 0,0 1 0 0 0,0 0 0 0 0,-1 0 0 0 0,1 0 0 0 0,-1 0 0 0 0,1 0 0 0 0,-1 3 0 0 0,2 40 1262 0 0,-2-22-933 0 0,0 19 201 0 0,0-23-37 0 0,3 32 0 0 0,10 74 1799 0 0,-6-49-1784 0 0,-4-50-437 0 0,1 37 0 0 0,-3-39 177 0 0,6 45 0 0 0,-1-21 148 0 0,-5-35-403 0 0,0-1 0 0 0,1 0 0 0 0,1 1 0 0 0,4 13 0 0 0,-5-20-35 0 0,-1 1 1 0 0,1 0-1 0 0,-1 0 1 0 0,0 7 0 0 0,1 9 73 0 0,12 57 115 0 0,-11-67-226 0 0,-1-1 0 0 0,-1 0 0 0 0,1 22 0 0 0,6 21 48 0 0,-6-24 0 0 0,-2-26 201 0 0,0-2-748 0 0,0 0 0 0 0,0 0 0 0 0,0-1 0 0 0,0 1 0 0 0,-1 0 0 0 0,1 0 0 0 0,-1-1 0 0 0,1 1 0 0 0,-1 0 0 0 0,-2 3 0 0 0,2-5-50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4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2 535 2759 0 0,'-2'8'10808'0'0,"6"-7"-10649"0"0,-1-1-1 0 0,1 1 0 0 0,-1-1 0 0 0,1 0 0 0 0,-1 0 1 0 0,1 0-1 0 0,-1 0 0 0 0,1 0 0 0 0,-1-1 1 0 0,0 0-1 0 0,1 0 0 0 0,-1 0 0 0 0,0 0 0 0 0,1 0 1 0 0,-1 0-1 0 0,5-4 0 0 0,6-3 160 0 0,-1-1-1 0 0,18-14 1 0 0,-12 8 110 0 0,123-79 823 0 0,-120 80-1141 0 0,108-61 868 0 0,-30 18-214 0 0,-79 45-630 0 0,23-8 1 0 0,-29 14-57 0 0,-1 0 0 0 0,0-1 0 0 0,0-1-1 0 0,24-18 1 0 0,-22 14 123 0 0,0 1 0 0 0,26-14 0 0 0,-38 23-164 0 0,4-4 39 0 0,-1 0-1 0 0,1 0 1 0 0,-1 0-1 0 0,0-1 1 0 0,11-14-1 0 0,-18 20-74 0 0,1 0 0 0 0,0 0 0 0 0,0 0-1 0 0,0 0 1 0 0,0 0 0 0 0,0 0-1 0 0,0 0 1 0 0,0 1 0 0 0,0-1 0 0 0,0 0-1 0 0,0 1 1 0 0,0-1 0 0 0,0 0-1 0 0,2 0 1 0 0,2-1-16 0 0,22-18-426 0 0,-26 19 329 0 0,0 1 92 0 0,-1 0-1 0 0,1-1 1 0 0,-1 1 0 0 0,1 0-1 0 0,-1 0 1 0 0,1 0 0 0 0,-1-1-1 0 0,1 1 1 0 0,-1 0 0 0 0,1 0-1 0 0,-1-1 1 0 0,1 1 0 0 0,-1-1-1 0 0,1 1 1 0 0,-1 0 0 0 0,1-1-1 0 0,-1 1 1 0 0,0-1 0 0 0,1 0-1 0 0,-1 0-29 0 0,1 1 0 0 0,-1-1-1 0 0,1 1 1 0 0,-1-1 0 0 0,1 1-1 0 0,-1-1 1 0 0,1 1 0 0 0,-1-1-1 0 0,1 1 1 0 0,-1 0 0 0 0,1-1-1 0 0,-1 1 1 0 0,1 0 0 0 0,0-1-1 0 0,-1 1 1 0 0,1 0 0 0 0,-1 0-1 0 0,1 0 1 0 0,0 0 0 0 0,0-1-1 0 0,5 2-2423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4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 3223 0 0,'0'0'9246'0'0,"-1"-1"-9126"0"0,1 1 1 0 0,-1 0 0 0 0,1 0-1 0 0,-1-1 1 0 0,0 1 0 0 0,1 0-1 0 0,-1 0 1 0 0,1-1 0 0 0,-1 1-1 0 0,0 0 1 0 0,1 0 0 0 0,-1 0-1 0 0,1 0 1 0 0,-1 0 0 0 0,-1 0-1 0 0,-2 3-33 0 0,-1-1 1 0 0,1 1-1 0 0,0 0 0 0 0,0 0 0 0 0,0 0 0 0 0,0 1 1 0 0,1 0-1 0 0,-1-1 0 0 0,1 1 0 0 0,0 0 0 0 0,0 1 1 0 0,0-1-1 0 0,0 0 0 0 0,-2 8 0 0 0,-3 5 288 0 0,2 1 0 0 0,-8 29-1 0 0,12-39-354 0 0,1 0 0 0 0,0 0 0 0 0,0 0 1 0 0,1-1-1 0 0,0 1 0 0 0,0 0 0 0 0,1 0 0 0 0,0 0 0 0 0,1 0 0 0 0,0 0 0 0 0,0 0 0 0 0,6 13 0 0 0,-7-17-6 0 0,1 0-1 0 0,0 0 1 0 0,1 0-1 0 0,-1 0 1 0 0,1 0-1 0 0,0 0 1 0 0,-1 0-1 0 0,2-1 1 0 0,-1 0-1 0 0,0 1 1 0 0,1-1-1 0 0,-1 0 1 0 0,1-1 0 0 0,0 1-1 0 0,0-1 1 0 0,0 0-1 0 0,0 0 1 0 0,1 0-1 0 0,-1 0 1 0 0,0-1-1 0 0,1 1 1 0 0,8 0-1 0 0,-8-1 17 0 0,-1-1-1 0 0,1 0 1 0 0,-1-1 0 0 0,1 1-1 0 0,-1-1 1 0 0,1 0-1 0 0,-1 0 1 0 0,0 0-1 0 0,1 0 1 0 0,-1-1 0 0 0,0 0-1 0 0,0 0 1 0 0,7-5-1 0 0,-5 3 68 0 0,-1 0 0 0 0,0 0 0 0 0,0-1 0 0 0,0 0 0 0 0,-1 0 0 0 0,1-1 0 0 0,-1 1 0 0 0,6-11 0 0 0,-6 8 27 0 0,-1 1 1 0 0,1-1-1 0 0,-1 0 0 0 0,-1 0 1 0 0,1 0-1 0 0,-1 0 0 0 0,-1 0 1 0 0,0 0-1 0 0,0-1 0 0 0,0 1 1 0 0,-1 0-1 0 0,0-1 0 0 0,-1 1 1 0 0,0 0-1 0 0,-3-14 0 0 0,1 14-47 0 0,0 1 0 0 0,0-1 0 0 0,-1 1 0 0 0,0 0 0 0 0,0 0 0 0 0,-1 0 0 0 0,0 0-1 0 0,-8-8 1 0 0,9 11-139 0 0,0 0 0 0 0,0 1 0 0 0,0-1-1 0 0,0 1 1 0 0,0 0 0 0 0,-1 1 0 0 0,0-1-1 0 0,1 1 1 0 0,-1 0 0 0 0,0 0 0 0 0,0 0 0 0 0,0 1-1 0 0,0 0 1 0 0,-8-2 0 0 0,-3 5-1330 0 0,10 2-3127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4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2759 0 0,'-19'2'638'0'0,"9"0"1388"0"0,1 1 0 0 0,-1 0 1 0 0,1 1-1 0 0,0 0 0 0 0,-12 8 0 0 0,11-6-1312 0 0,0 1-1 0 0,1 0 0 0 0,0 0 0 0 0,-15 16 1 0 0,19-18-632 0 0,0 1 0 0 0,1 0 0 0 0,-1 0 0 0 0,1 0-1 0 0,0 0 1 0 0,1 1 0 0 0,0-1 0 0 0,0 1 0 0 0,0 0 0 0 0,0 0 0 0 0,1 0 0 0 0,1 1 0 0 0,-1-1 0 0 0,1 0 0 0 0,0 1 0 0 0,1-1 0 0 0,0 1 0 0 0,1 11 0 0 0,0-13-56 0 0,-1-1 0 0 0,2 0 0 0 0,-1 1 0 0 0,1-1-1 0 0,0 0 1 0 0,0 0 0 0 0,0-1 0 0 0,1 1 0 0 0,-1 0 0 0 0,1-1 0 0 0,0 1 0 0 0,1-1 0 0 0,-1 0 0 0 0,1 0 0 0 0,0 0 0 0 0,0-1 0 0 0,0 1-1 0 0,0-1 1 0 0,1 0 0 0 0,-1 0 0 0 0,1 0 0 0 0,0-1 0 0 0,-1 0 0 0 0,1 0 0 0 0,0 0 0 0 0,1 0 0 0 0,-1-1 0 0 0,0 0 0 0 0,0 0-1 0 0,1 0 1 0 0,-1-1 0 0 0,0 0 0 0 0,9 0 0 0 0,0-2-251 0 0,0 0 0 0 0,1 0 1 0 0,-2-2-1 0 0,27-9 0 0 0,-29 9-1631 0 0,0-2 1 0 0,0 1-1 0 0,13-11 1 0 0,-12 6-3759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0,'0'0'390'0'0,"3"16"3655"0"0,5 39 3910 0 0,2 28-5650 0 0,2 14-2601 0 0,2-15-736 0 0,-11-69-589 0 0,1-1 1 0 0,7 16 0 0 0,-7-21-126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4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9183 0 0,'0'0'1583'0'0,"1"2"-931"0"0,1 10 215 0 0,0 1 1 0 0,1 25-1 0 0,-1-4-173 0 0,2 2-300 0 0,11 79 175 0 0,3-16-364 0 0,3 16-3620 0 0,-18-96-1221 0 0</inkml:trace>
  <inkml:trace contextRef="#ctx0" brushRef="#br0" timeOffset="1">4 406 7367 0 0,'-3'-12'784'0'0,"3"11"-569"0"0,0-1 0 0 0,0 1 0 0 0,0-1 0 0 0,0 1 0 0 0,0-1 0 0 0,1 1 0 0 0,-1-1 0 0 0,1 1 0 0 0,-1 0-1 0 0,1-1 1 0 0,-1 1 0 0 0,1 0 0 0 0,1-3 0 0 0,15-18 4356 0 0,-12 15-3808 0 0,1 1-719 0 0,1 0 0 0 0,-1 1 1 0 0,1-1-1 0 0,0 1 0 0 0,0 1 0 0 0,1-1 0 0 0,-1 1 1 0 0,1 0-1 0 0,0 1 0 0 0,0 0 0 0 0,16-4 1 0 0,-12 4-1207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2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70 11199 0 0,'-2'20'452'0'0,"0"0"-1"0"0,1 0 0 0 0,2 32 1 0 0,13 60 1181 0 0,-10-83-1132 0 0,67 282 1377 0 0,-70-309-1876 0 0,6 19 82 0 0,11 24-1 0 0,-13-33-19 0 0,-4-11 8 0 0,11-18 85 0 0,-10 12-170 0 0,-1 1-1 0 0,0-1 1 0 0,0 0 0 0 0,0 0-1 0 0,-1 0 1 0 0,1 0-1 0 0,-1 0 1 0 0,0 0-1 0 0,-2-7 1 0 0,-10-48-303 0 0,7 39 264 0 0,-6-18-169 0 0,-29-68 1 0 0,-1-3 105 0 0,35 91 115 0 0,0 2 173 0 0,1 0-1 0 0,1-1 1 0 0,0 1-1 0 0,1-1 1 0 0,1 1-1 0 0,0-24 1 0 0,2 39-59 0 0,0 0 0 0 0,0 0 1 0 0,1 0-1 0 0,-1 0 0 0 0,1 0 1 0 0,-1 0-1 0 0,1 0 0 0 0,-1 0 1 0 0,1 1-1 0 0,0-1 1 0 0,0 0-1 0 0,0 1 0 0 0,0-1 1 0 0,0 0-1 0 0,1 1 0 0 0,1-3 1 0 0,1 2 76 0 0,0-1 1 0 0,-1 1 0 0 0,1 0 0 0 0,0 0-1 0 0,6-3 1 0 0,19-9 372 0 0,-18 7-417 0 0,-1 1 0 0 0,1 0 1 0 0,0 1-1 0 0,0 0 0 0 0,1 0 0 0 0,13-2 0 0 0,74-12 203 0 0,-40 8-382 0 0,-45 9-164 0 0,0 0 0 0 0,17 0 0 0 0,9 4-3141 0 0,-26 1 1626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5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2759 0 0,'0'0'5347'0'0,"3"-1"-4463"0"0,-2 1-675 0 0,1-1 1 0 0,0 1-1 0 0,0-1 0 0 0,0 0 0 0 0,0 0 1 0 0,0 0-1 0 0,-1 0 0 0 0,1 0 1 0 0,0 0-1 0 0,-1 0 0 0 0,1-1 0 0 0,-1 1 1 0 0,1 0-1 0 0,1-4 0 0 0,2 0-76 0 0,-1 2 22 0 0,0 1 0 0 0,0-1 0 0 0,0 1 0 0 0,0 0 0 0 0,0 0 0 0 0,0 0-1 0 0,1 1 1 0 0,-1-1 0 0 0,0 1 0 0 0,1 0 0 0 0,0 0 0 0 0,-1 1 0 0 0,10-1 0 0 0,11-2 133 0 0,-17 3-182 0 0,0-1 0 0 0,-1 1 0 0 0,1 1 0 0 0,0 0-1 0 0,-1 0 1 0 0,1 0 0 0 0,9 4 0 0 0,9 0 111 0 0,-25-4-196 0 0,0-1-1 0 0,0 0 1 0 0,-1 0-1 0 0,1 1 1 0 0,0-1-1 0 0,0 0 0 0 0,0 1 1 0 0,0-1-1 0 0,0 1 1 0 0,0-1-1 0 0,-1 1 1 0 0,1-1-1 0 0,0 1 1 0 0,0 0-1 0 0,-1-1 0 0 0,1 1 1 0 0,-1 0-1 0 0,1 0 1 0 0,0 0-1 0 0,-1-1 1 0 0,1 1-1 0 0,-1 0 1 0 0,0 0-1 0 0,1 0 0 0 0,-1 0 1 0 0,0 0-1 0 0,1 0 1 0 0,-1 0-1 0 0,0 0 1 0 0,0 0-1 0 0,0 0 1 0 0,0-1-1 0 0,0 1 1 0 0,0 0-1 0 0,0 0 0 0 0,0 0 1 0 0,0 0-1 0 0,-1 0 1 0 0,1 0-1 0 0,-1 1 1 0 0,1 1-6 0 0,-1 0 1 0 0,0 0-1 0 0,-1 0 1 0 0,1 0-1 0 0,0 0 0 0 0,-1 0 1 0 0,1-1-1 0 0,-1 1 1 0 0,0 0-1 0 0,0-1 1 0 0,-4 5-1 0 0,-31 16 57 0 0,31-18-72 0 0,4-5 8 0 0,-7 5-230 0 0,11-2-62 0 0,1-1 345 0 0,14 11-153 0 0,31 31 1 0 0,-40-36 257 0 0,-1 1 0 0 0,0 0 0 0 0,-1 0 0 0 0,1 0 0 0 0,7 19 0 0 0,-12-26-26 0 0,-1 1 0 0 0,0-1-1 0 0,-1 1 1 0 0,1-1 0 0 0,0 1-1 0 0,-1 0 1 0 0,1-1 0 0 0,-1 1 0 0 0,0 0-1 0 0,0-1 1 0 0,0 1 0 0 0,0 0-1 0 0,-1-1 1 0 0,1 1 0 0 0,-1 0 0 0 0,1-1-1 0 0,-1 1 1 0 0,-1 3 0 0 0,0-3 9 0 0,0 1 1 0 0,-1-1-1 0 0,1 0 1 0 0,-1 0 0 0 0,1 0-1 0 0,-1 0 1 0 0,0 0 0 0 0,0-1-1 0 0,0 1 1 0 0,0-1-1 0 0,-5 3 1 0 0,-3 1 6 0 0,-1-1 1 0 0,0 0-1 0 0,0-1 0 0 0,0 0 1 0 0,0-1-1 0 0,-22 4 0 0 0,13-6-699 0 0,-23 0 0 0 0,34-1-969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1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0,'6'17'6568'0'0,"-4"-8"-4426"0"0,0 2-1288 0 0,0 1 0 0 0,0-1 0 0 0,-1 13 1 0 0,3 21 314 0 0,-2-29-496 0 0,0 29 0 0 0,-2-17-187 0 0,10 105 992 0 0,-2-48-988 0 0,6 30 217 0 0,-6-62-364 0 0,-6-38-216 0 0,0-5 25 0 0,-1-1 0 0 0,0 19-1 0 0,-1-4 148 0 0,3 28 0 0 0,-1-30-174 0 0,-1 37 0 0 0,-2-49-25 0 0,1-1-846 0 0,-1 0-1 0 0,0 1 1 0 0,-1-1 0 0 0,-3 14-1 0 0,4-22 219 0 0,0 5-1712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35 9295 0 0,'0'0'846'0'0,"0"-1"-700"0"0,-2-1-50 0 0,2 1 315 0 0,-16-9 2797 0 0,14 10-3150 0 0,1 0 1 0 0,0 0-1 0 0,0 0 0 0 0,-1 0 1 0 0,1 0-1 0 0,0 1 1 0 0,-1-1-1 0 0,1 0 0 0 0,0 1 1 0 0,0-1-1 0 0,0 1 0 0 0,-1-1 1 0 0,1 1-1 0 0,0 0 1 0 0,0-1-1 0 0,0 1 0 0 0,0 0 1 0 0,0 0-1 0 0,0 0 1 0 0,0 0-1 0 0,1 0 0 0 0,-1 0 1 0 0,0 0-1 0 0,0 0 0 0 0,1 0 1 0 0,-1 0-1 0 0,0 0 1 0 0,1 1-1 0 0,0-1 0 0 0,-1 2 1 0 0,-1 3 26 0 0,0-1 1 0 0,0 1 0 0 0,1 0 0 0 0,0 0-1 0 0,-1 9 1 0 0,1 9-16 0 0,1 0 0 0 0,1 1 0 0 0,5 26 0 0 0,-5-43-49 0 0,1-1 1 0 0,0 1-1 0 0,0-1 0 0 0,0 0 0 0 0,1 1 1 0 0,0-1-1 0 0,1 0 0 0 0,-1-1 0 0 0,1 1 0 0 0,0-1 1 0 0,1 1-1 0 0,0-1 0 0 0,11 10 0 0 0,-14-14-5 0 0,0 0-1 0 0,1 0 0 0 0,-1-1 1 0 0,1 1-1 0 0,0-1 1 0 0,-1 0-1 0 0,1 0 1 0 0,0 0-1 0 0,0 0 0 0 0,0 0 1 0 0,0-1-1 0 0,0 1 1 0 0,0-1-1 0 0,0 1 0 0 0,0-1 1 0 0,0 0-1 0 0,0-1 1 0 0,0 1-1 0 0,5-1 1 0 0,-4-1 4 0 0,-1 1 0 0 0,1 0-1 0 0,-1-1 1 0 0,1 0 0 0 0,-1 1 0 0 0,1-1 0 0 0,-1-1 0 0 0,0 1 0 0 0,0 0 0 0 0,0-1 0 0 0,0 0 0 0 0,-1 1 0 0 0,1-1 0 0 0,3-6 0 0 0,-2 3 26 0 0,0 0-1 0 0,0-1 0 0 0,-1 1 1 0 0,0-1-1 0 0,-1 0 0 0 0,1 0 1 0 0,-1 0-1 0 0,-1 0 0 0 0,1 0 1 0 0,-1 0-1 0 0,-1-1 0 0 0,1 1 1 0 0,-1 0-1 0 0,0-1 0 0 0,-1 1 1 0 0,-1-8-1 0 0,0 6 55 0 0,0 1 0 0 0,0 0 0 0 0,-1 0 0 0 0,0 0 0 0 0,0 1 1 0 0,-1-1-1 0 0,0 1 0 0 0,0 0 0 0 0,-1 0 0 0 0,0 0 0 0 0,-7-8 0 0 0,2 6-209 0 0,1 0 0 0 0,-2 0-1 0 0,1 1 1 0 0,-1 0 0 0 0,0 1-1 0 0,-17-9 1 0 0,26 15-64 0 0,1 1 0 0 0,-1-1 0 0 0,0 0-1 0 0,1 1 1 0 0,-1-1 0 0 0,0 1 0 0 0,0 0 0 0 0,0-1 0 0 0,1 1 0 0 0,-3 0 0 0 0,3 0-257 0 0,0 0 0 0 0,0 0 0 0 0,1 1 0 0 0,-1-1 1 0 0,0 0-1 0 0,0 0 0 0 0,1 1 0 0 0,-1-1 0 0 0,0 0 0 0 0,0 1 0 0 0,1-1 1 0 0,-1 1-1 0 0,0-1 0 0 0,0 1 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1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10855 0 0,'0'0'496'0'0,"-13"9"184"0"0,-2 2-61 0 0,9-8 46 0 0,0 2 0 0 0,1-1-1 0 0,-1 1 1 0 0,1-1 0 0 0,0 1 0 0 0,-7 10-1 0 0,5-5-409 0 0,0 1-1 0 0,0 0 1 0 0,1 0 0 0 0,1 0-1 0 0,0 1 1 0 0,1-1-1 0 0,0 1 1 0 0,0 0-1 0 0,2 0 1 0 0,-1 1 0 0 0,1-1-1 0 0,1 1 1 0 0,0-1-1 0 0,2 23 1 0 0,0-25-231 0 0,1 0 0 0 0,0-1 0 0 0,0 1 0 0 0,1-1-1 0 0,0 1 1 0 0,0-1 0 0 0,1 0 0 0 0,1 0 0 0 0,6 10 0 0 0,-9-16-41 0 0,0 0-1 0 0,0-1 1 0 0,0 1-1 0 0,0-1 1 0 0,1 1-1 0 0,-1-1 1 0 0,1 0-1 0 0,0 0 1 0 0,0 0-1 0 0,0 0 1 0 0,0 0-1 0 0,0 0 1 0 0,0-1-1 0 0,0 0 1 0 0,0 0-1 0 0,1 0 1 0 0,-1 0-1 0 0,0 0 1 0 0,1 0-1 0 0,-1-1 1 0 0,1 0-1 0 0,-1 0 1 0 0,1 0-1 0 0,-1 0 1 0 0,0 0-1 0 0,1-1 1 0 0,-1 1-1 0 0,1-1 1 0 0,3-2 0 0 0,3 0-236 0 0,-1 0 1 0 0,-1-1-1 0 0,1 0 1 0 0,10-8 0 0 0,14-12-6682 0 0,-20 14 1468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1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0,'1'1'2572'0'0,"15"21"5495"0"0,-4 7-5482 0 0,4 30-1985 0 0,9 121-214 0 0,-10-57-3222 0 0,-12-108-375 0 0,0-2-912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1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1839 0 0,'-1'8'160'0'0,"-1"8"610"0"0,1 1-1 0 0,1 0 0 0 0,0 0 0 0 0,5 31 0 0 0,20 68 5563 0 0,-8-45-4582 0 0,-4-13-2430 0 0,23 63 0 0 0,-32-111 248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1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10135 0 0,'0'0'2308'0'0,"1"-1"-1640"0"0,16-1-520 0 0,-1-1-1 0 0,0 0 0 0 0,0-2 1 0 0,0 0-1 0 0,20-9 0 0 0,-26 8-551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2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12119 0 0,'0'0'1098'0'0,"0"1"-905"0"0,3 3-93 0 0,0-1-1 0 0,-1 0 1 0 0,1 0-1 0 0,0-1 1 0 0,0 1 0 0 0,0-1-1 0 0,1 1 1 0 0,-1-1 0 0 0,0 0-1 0 0,1 0 1 0 0,0 0 0 0 0,-1-1-1 0 0,1 1 1 0 0,0-1-1 0 0,6 1 1 0 0,6 1 577 0 0,0-1-1 0 0,26 1 1 0 0,-13-2-520 0 0,-19-2-35 0 0,-9 1-99 0 0,0 0 0 0 0,1-1 0 0 0,-1 1 0 0 0,1 0 0 0 0,-1 0 1 0 0,0 0-1 0 0,1 0 0 0 0,-1 0 0 0 0,0 1 0 0 0,1-1 0 0 0,-1 0 0 0 0,0 1 0 0 0,3 0 1 0 0,-4-1-21 0 0,1 0 1 0 0,0 1-1 0 0,-1-1 1 0 0,1 0-1 0 0,-1 1 1 0 0,1-1-1 0 0,-1 1 1 0 0,1-1 0 0 0,-1 1-1 0 0,1-1 1 0 0,-1 1-1 0 0,1-1 1 0 0,-1 1-1 0 0,0-1 1 0 0,1 1 0 0 0,-1 0-1 0 0,0-1 1 0 0,0 1-1 0 0,1 0 1 0 0,-1-1-1 0 0,0 1 1 0 0,0 0-1 0 0,0-1 1 0 0,0 1 0 0 0,0 0-1 0 0,0-1 1 0 0,0 1-1 0 0,0 0 1 0 0,0-1-1 0 0,0 1 1 0 0,0 0-1 0 0,0-1 1 0 0,-1 2 0 0 0,0 0 10 0 0,0 0 1 0 0,0 0-1 0 0,0 0 1 0 0,0 0 0 0 0,-1 0-1 0 0,-3 3 1 0 0,4-3-12 0 0,-5 4-68 0 0,1 0 1 0 0,-1 0-1 0 0,0-1 0 0 0,0 0 0 0 0,-1 0 0 0 0,0 0 0 0 0,-7 4 1 0 0,13-9-18 0 0,5 9-398 0 0,-3-6 473 0 0,1-1 0 0 0,0 0 0 0 0,0 1 0 0 0,0-1 0 0 0,0 0 0 0 0,0 0 0 0 0,1 0 0 0 0,-1-1 0 0 0,0 1 0 0 0,5 1 0 0 0,29 13 17 0 0,-12-6 79 0 0,-18-7 184 0 0,0 0 1 0 0,-1-1-1 0 0,1 2 1 0 0,-1-1-1 0 0,0 1 1 0 0,0 0 0 0 0,0 0-1 0 0,0 0 1 0 0,-1 1-1 0 0,8 9 1 0 0,-11-13-151 0 0,-1 1 0 0 0,1-1 1 0 0,-1 0-1 0 0,0 0 0 0 0,0 1 0 0 0,1-1 1 0 0,-1 0-1 0 0,0 1 0 0 0,0-1 0 0 0,0 1 1 0 0,0-1-1 0 0,-1 0 0 0 0,1 1 0 0 0,0-1 1 0 0,0 0-1 0 0,-1 0 0 0 0,1 1 0 0 0,-1-1 1 0 0,1 0-1 0 0,-2 2 0 0 0,0 1 132 0 0,0 0 1 0 0,-1-1-1 0 0,1 1 1 0 0,-6 5-1 0 0,1-3-119 0 0,0-1 0 0 0,0 0 0 0 0,0 0 0 0 0,0 0 0 0 0,-1-1 1 0 0,0 0-1 0 0,1-1 0 0 0,-2 1 0 0 0,1-2 0 0 0,-16 4 0 0 0,14-4-921 0 0,0 0 0 0 0,0-1 0 0 0,0 0 0 0 0,0-1 0 0 0,-13-2 0 0 0,13 1-6722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0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12 919 0 0,'0'0'575'0'0,"4"-11"7629"0"0,-6 14-8039 0 0,0 0 0 0 0,0 0-1 0 0,1 1 1 0 0,-1-1 0 0 0,1 1 0 0 0,0-1-1 0 0,0 1 1 0 0,0-1 0 0 0,1 1 0 0 0,-1-1-1 0 0,1 5 1 0 0,1 45 985 0 0,1-22-624 0 0,-4 30 627 0 0,2 39 118 0 0,2 38-122 0 0,-1-38-306 0 0,14 198 1005 0 0,-9-180-1413 0 0,4 23 34 0 0,-9-131-377 0 0,0 0-308 0 0,0-4-2849 0 0,5-10 86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0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 0 919 0 0,'0'0'6440'0'0,"-13"7"-4848"0"0,3 5-242 0 0,-19 16-1 0 0,11-10-480 0 0,-15 14 211 0 0,26-25-834 0 0,-1 0 0 0 0,1-1 1 0 0,-14 9-1 0 0,-3 3 289 0 0,-27 27 509 0 0,-13 11-33 0 0,-25 23-21 0 0,81-72-915 0 0,-33 34 350 0 0,17-16 127 0 0,-47 37-1 0 0,-7 2 128 0 0,15-12-174 0 0,39-32-329 0 0,-29 34-1 0 0,-4 2-22 0 0,53-52-142 0 0,-8 6 45 0 0,5-4-57 0 0,-1 1 1 0 0,1-1-1 0 0,-9 12 0 0 0,10-9 538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0T14:12:29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3473 15304 16863 0,'0'0'752'0,"0"0"144"0,0 0-704 0,9-2-192 0,-1-6 0 0,0 2 0 15,0-2 0-15,3 2 0 0,5-1-192 0,2 1 192 16,1-1-144-16,3 1 144 0,3-1 0 0,2 3 0 16,3-2-160-16,1 0 160 0,-1 1-128 0,-1 1 128 15,0 2-256-15,-1-1 16 0,3 0 16 0,1 2 0 16,-2-1-96-16,1 0-32 0,-1 2 0 0,1 0 0 16,1 0 176-16,0 0 48 0,3-1 0 0,2 0 0 15,-1-2 128-15,1-1 0 0,-2-1 0 0,-1 1 0 16,-3-1 0-16,2-3 0 0,1 0 128 0,-2 2-128 15,1-7 352-15,1 2 0 0,1-1 0 0,4 1 0 16,3-2 0-16,4 0 0 0,4 0 0 0,0-2 0 0,-3 1-176 0,2 0-48 16,1-2 0-16,-2 2 0 0,-2 1-128 0,-1-1 0 15,4 0 0-15,4 0 0 0,4 2 0 0,1-2 0 16,-3-1 0-16,-2 4 0 0,-1 2 0 0,-2-3 0 16,-2 0 0-16,2-1 0 0,2 0 0 0,2-1 0 15,2-2 0-15,4 0 0 0,0 2 0 0,-1-3 0 16,-2 0 0-16,-2 0 0 0,-1 2 160 0,-1-4 96 15,1 4 32-15,3-1 0 0,6 2 96 0,-4-1 0 16,-2 1 16-16,-3 0 0 0,0-1-48 0,-2 1-16 16,-1 1 0-16,2 2 0 0,3 1-128 0,4 0-16 15,4-2-16-15,-3 1 0 0,-3-2-176 0,-1-1 0 16,-1 0 0-16,-2 1 128 0,0 0 16 0,5 1 0 0,1-4 0 0,4 3 0 16,0 1 48-16,-2 3 16 0,-2-2 0 0,-1 0 0 15,-3 3-208-15,3-2 144 0,3 0-144 0,5 0 128 16,3-3-128-16,-1-1 0 0,-6 1 0 0,-1 0 0 15,0-1 0-15,0-1 0 0,2 1 0 0,5 0 0 16,0-1 0-16,-1 1 0 0,-3-2 0 0,-1 2 128 16,-1 0 0-16,1 3 0 0,0 3 0 0,1-2 0 15,4-1-128-15,-3 0 192 0,-2-2-192 0,-1 1 192 16,-2-1-64-16,0 1 0 0,2 2 0 0,2-2 0 16,4 2-128-16,2-5 0 0,-1-4 144 0,0 2-144 15,-2-3 128-15,1-1-128 0,0-3 128 0,3 0-128 16,4 5 0-16,-3 0 128 0,-4 0-128 0,-1-2 0 15,-4 1 0-15,-1 2 128 0,1 0-128 0,1 2 0 16,1-2 0-16,0 2 0 0,1 2 0 0,-3 0-128 16,-5-3 128-16,1-2 0 0,-1 2 0 0,5-1 0 0,3 1 0 0,0 0 0 15,1 2 0-15,-3-5 0 0,-2-1 128 0,-2-1-128 16,-1-1 128-16,3-1-128 0,3 2 0 0,2 1 0 16,1-2 0-16,-4 0 0 0,-5 4 0 0,-1 1 128 15,-2-1 0-15,2 1 0 0,1-1 16 0,1 0 16 16,2 2 0-16,-2 0 0 0,-2 1 32 0,-2 0 0 15,-2 2 0-15,1-5 0 0,-3 1 0 0,3-2 16 16,3 2 0-16,4 0 0 0,3-5 48 0,-2-1 16 16,-7-1 0-16,1 0 0 0,-2-1 16 0,0 0 0 15,0-1 0-15,3 2 0 0,2 2-32 0,-1 1-16 16,-2-1 0-16,1 3 0 0,-3-3-48 0,-1 1-16 16,-3 1 0-16,0-2 0 0,3-1-176 0,1 1 0 0,3 1 144 0,2 0-144 15,-1-2 0-15,-1-1 0 0,-2 1 0 0,-1-1 0 16,-1 0 0-16,2 0 128 0,2-1-128 0,3 3 0 15,4-5 0-15,-5 4 0 0,-2-4 0 0,-5 5 0 16,0-2 0-16,-1 2 0 0,1-1 0 0,2-1 0 16,1 2 0-16,2-2 128 0,1 0-128 0,-4 1 0 15,-4 0 0-15,-1 1 0 0,0-1 0 0,2 1 0 16,1-5 0-16,2 4 0 0,1-1 0 0,0 1 0 16,2 1 0-16,-2-3 0 0,-6-3 0 0,1 2 0 15,1 5 0-15,-1-1 0 0,-1 2 0 0,1 1 128 16,2-3-128-16,2 3 0 0,1 0 0 0,-4-2 0 15,-2 1 0-15,0 0 0 0,-3 0 0 0,0 0 0 16,2 2 0-16,1-1 0 0,1 1 0 0,2 1 0 16,4-6 0-16,-5 2 0 0,-3-3 0 0,-1 0 0 0,0-1 0 0,-1 2 0 15,-1-3 0-15,2 1 128 0,-3 2-128 0,5-2 144 16,2 1-144-16,2 0 160 0,-3 0-160 0,-1 0 0 16,-1-5 144-16,-2 2-144 0,0-2 128 0,0 0-128 15,2 0 160-15,2 0-160 0,1-3 240 0,2 1-48 16,0 0-16-16,-3-2 0 0,-1 1-176 0,-2-1 128 15,1 0-128-15,1 0 128 0,0-1-128 0,1-2 0 16,1-1 0-16,3-1 128 0,3 4-128 0,-2-1 0 16,-5-2 144-16,-1 0-144 0,0-1 0 0,0 1 128 15,-1-1-128-15,2 0 0 0,1 2 0 0,3 1 0 16,0-3 0-16,-2 0 128 0,-1-2-128 0,-2 2 0 16,0 0 0-16,0 0 128 0,0 0-128 0,3 0 0 0,1-3 0 0,2 0 0 15,3 0 0-15,0 1 128 0,-4-1-128 0,0-1 128 16,-1-4-128-16,1 3 0 0,0-1 128 0,4 1-128 15,2 1 0-15,-1-1 0 0,0-5 0 0,-3 4 0 16,-5-3 0-16,0 1 0 16,2 1 0-16,-1-1 0 0,-1-2 0 0,3 0 128 0,2 0-128 0,-1-1 0 15,-1 2 0-15,-4-2 0 0,-2 1 0 0,-1 1 128 16,1 2-128-16,-1-3 0 0,2-2 0 0,3 1 0 16,3 1 0-16,-1-6 0 0,0 0 0 0,-1-1 128 15,-6 4-128-15,2 1 0 0,-1-2 0 0,-1-1 0 16,1-1 0-16,1 2 0 0,-1 1 0 0,5-2 0 15,-1-2 0-15,-3 0 128 0,-3 0-128 0,0 1 0 16,-1 3 0-16,0-1 0 0,1-5 0 0,2 2 0 0,2 2 0 0,3-4 0 16,-2-2 0-16,0 2 128 0,-2 0-128 0,0 2 0 15,-1 1 128-15,-1-2-128 0,-2-3 0 0,1 1 0 16,1 1 0-16,2-1 0 0,2-2 0 0,2 3 0 16,-2 2 0-16,-3 0 0 0,-5-2 0 0,1-1 0 15,1 0 0-15,-1 3 0 0,-1 0 192 0,1 1-48 16,-1 1 0-16,4 2 0 0,0 2 112 0,-1-2 0 15,-1 1 16-15,-1 0 0 0,-4 2-272 0,-1-1 160 16,1 1-160-16,1-2 128 0,2 0-128 0,0 5 0 16,1 1 0-16,2 0 0 0,2-2 0 0,-1 2 0 15,-2-1 0-15,-3 2 0 0,-2-5 0 0,0 4 0 16,1 1 144-16,0 3-144 0,0 1 128 0,1 2-128 0,2 1 128 0,1 1-128 16,0 1 0-16,1 1 0 0,1-1 0 0,-2 2 0 15,-4-2 0-15,0 1 0 0,0 0 0 0,2 3 0 16,0 2 0-16,4 3 0 0,0-3 0 0,5 2 0 15,2 0 0-15,-3 0 0 0,-2 1 0 0,0 3 0 16,0 2 0-16,1 1 0 0,1 1 0 0,5-1 0 16,3 2 0-16,2 1 0 0,-1 0 0 0,-3 2 0 15,-4 0 0-15,-1 1 0 0,1 1 0 0,1 0 0 16,0-2 0-16,3 6 0 0,2 3 0 0,-1-1 0 16,-3 1 0-16,-1 3 0 0,-2 3 0 0,-1-1 0 15,-2 0 0-15,3 1 0 0,0 5 0 0,5-1-128 16,2 1 128-16,-1 3 0 0,-2 2 0 0,-2 2 0 15,0 0 0-15,0 2-128 0,0 0 128 0,5 2 0 16,3-2 0-16,-1 3 0 0,-3 0 0 0,-3-1 0 0,-2-1 0 0,-2 2 0 16,1 0 0-16,-1 3 0 0,-1 3 0 0,0 1 0 15,2 5 0-15,-3-1 0 0,-3-3 0 0,-1 1 0 16,-3 1 0-16,-1 1 0 0,-2 4 0 0,-1 0 0 16,-2 0 0-16,0 1 0 0,1 0 0 0,0-4 0 15,1 0 0-15,2 2 0 0,0 3 0 0,-1 2 0 16,3 0 0-16,-3 1 0 0,-3-1 0 0,-1 2 0 15,-2 0 0-15,-1 2 128 0,1-1-128 0,-1 2 0 16,-3-4 0-16,0 5 0 0,-1-3 0 0,2 4 0 16,-1 2 0-16,1 2 0 0,1-3 0 0,-2 2 0 15,1-1 0-15,-2 2 0 0,0 1 0 0,-2-2 0 16,-2 1 0-16,-1 0 0 0,-1-2 0 0,0 2 0 0,5 0 0 0,-3 0 0 16,-2-1 0-16,0 0 0 0,0 2 0 0,-1 0 0 15,1 0 0-15,1 2 0 0,1-2 0 0,0-1 0 16,0 0 0-16,0 2 128 0,1 4-128 0,2-3 176 15,-2 0-176-15,1 2 160 0,-1 0-160 0,-2 0 160 16,-2-2-160-16,1-2 0 0,2-1 144 0,0 1-144 16,1 1 0-16,1 0 128 0,-1 2-128 0,2-2 0 15,1 0 0-15,1-2 0 0,0 1 0 0,3-1 0 16,1-2 0-16,2 2 0 0,-1 2 0 0,0-4 0 16,-3-4 0-16,0 0 0 0,-2 2 0 0,2 2 128 15,0 0-128-15,0 0 0 0,4-2 0 0,-1 0 0 16,4-2 0-16,1-1 0 0,4 4 0 0,0 0 0 15,0 2 0-15,0 0 0 0,0-1 0 0,-1 2 0 16,0-4-144-16,1 1 0 0,-2-1 0 0,1 2 0 16,0-4-32-16,4 3 0 0,3-1 0 0,1 0 0 0,4 0 0 0,-2 0 0 0,-5-3 0 0,2 2 0 15,0-2 176-15,1 1-208 0,2-4 80 0,6 1 128 16,6 1 0-16,1-6 0 0,-3-3 0 0,2-1 0 16,2-2 0-16,4 0 0 0,2 1 0 0,7 2 0 15,5 0-160-15,-3 1-64 0,-3-2-16 0,3 2 0 16,5 3-2144-16,3 2-432 15</inkml:trace>
  <inkml:trace contextRef="#ctx0" brushRef="#br0" timeOffset="7956.73">24765 1999 28559 0,'4'0'2544'0,"0"-4"-2032"15,1 2-512-15,-1 2 0 0,0 0 192 0,0 1-64 16,-4-1-128-16,0 0 192 0,5 9 496 0,-1 2 80 16,3 4 32-16,-1 0 0 0,0 4-512 0,0 1-96 0,1 6-32 0,0 1 0 15,3 3-160-15,-1 3 0 0,-2 6 0 0,1 0 0 16,1 7 0-16,4 16 192 0,-1 6-192 0,-1 2 192 15,-2 2-16-15,0-2 0 0,-4-2 0 0,-1 3 0 16,0-2 80-16,0 5 32 0,0 2 0 0,0 1 0 16,1-4-32-16,1-4 0 0,-2-2 0 0,2 0 0 15,-3-1-128-15,1 2-128 0,0 0 192 0,0-3-192 16,0-2 144-16,0-16-144 0,-1-2 0 0,1 4 144 16,-2 4-144-16,2-5 0 0,0-10 0 0,0-3 0 15,1-1-1568 1,-1 0-288-16,0-5-64 0,-2-6-7536 0,2 5-1488 0</inkml:trace>
  <inkml:trace contextRef="#ctx0" brushRef="#br0" timeOffset="8268.09">24760 3513 16575 0,'-5'8'1472'0,"1"-1"-1168"15,0 3-304-15,0 1 0 0,-1 4 1984 0,1 3 352 16,2 4 64-16,2 4 16 0,0 3-512 0,3 5-112 16,3 2 0-16,3 2-16 0,4 0-992 0,-1-11-192 15,1-2-32-15,2 0-16 0,0-2-32 0,4-1 0 16,3-1 0-16,2 0 0 0,-1 1 272 0,7-2 48 16,3-8 16-16,-1-6 0 0,0-1-320 0,2-5-64 15,1 2-16-15,1-4 0 0,1 0-160 0,-1-7-32 16,-1-8-16-16,-1-6 0 0,-2-3-80 0,-6 3-16 15,2-6 0-15,0-6 0 16,-1-7-896-16,-1-3-176 0,2-6-32 0,-1-1-16528 0</inkml:trace>
  <inkml:trace contextRef="#ctx0" brushRef="#br0" timeOffset="13024.45">24871 17404 21183 0,'0'0'1888'0,"0"0"-1504"0,0 0-384 0,0 0 0 0,0 0 2192 0,0 0 368 16,0 0 80-16,0 0 16 0,0 0-2144 0,0 0-512 16,7 6 0-16,8-8 0 0,0 2 672 0,1 0 64 15,3 0 16-15,2 2 0 0,2 1-224 0,3 0-32 16,0-1-16-16,3 2 0 0,1-1-48 0,4-1-16 16,4 2 0-16,1-2 0 0,0 0-272 0,0 1-144 15,0-3 160-15,0 0-160 0,-1 0 0 0,-2-4 0 16,0 1 0-16,-4 3 0 15,-3-6-336-15,0 2-176 0,-2 0-16 0,0-1-16 16,1 1-2928-16,0-3-592 0,13-3-112 0,-6-1-32 0</inkml:trace>
  <inkml:trace contextRef="#ctx0" brushRef="#br0" timeOffset="13556.71">24801 17837 22399 0,'0'0'992'0,"0"0"208"0,-6-4-960 0,-1 3-240 16,-3-2 0-16,0 3 0 0,0 1 160 0,-3 1-16 16,-4-2 0-16,0 3 0 0,-3-1 496 0,2 3 112 15,0-1 16-15,3 0 0 0,4 0-64 0,0 0-16 16,1-2 0-16,1 1 0 0,9-3-432 0,-8 9-64 16,0-3-32-16,8-6 0 0,-4 14-160 0,3-1-176 15,1-13 48-15,2 16 0 0,2 0-128 0,1 2 0 16,1 1-16-16,1 1 0 0,3 0 272 0,-1 0 0 15,-1-1-128-15,-1 2 128 0,0-3 0 0,-2 2 128 16,-2 1-128-16,-1 0 192 0,0-7 32 0,-4 2 0 16,0-1 0-16,-4 0 0 0,-1-2 96 0,-1 0 0 15,-1-6 16-15,0 0 0 0,2-1 48 0,-1-2 16 16,-1-4 0-16,9 0 0 0,-9-1-96 0,9 1-32 0,-8-13 0 0,3 3 0 16,1-3 256-16,1 0 48 0,2-1 16 0,1 0 0 15,1-2 32-15,5 0 0 0,0-7 0 0,3 3 0 16,-1 0-416-16,4 0-80 0,1 0 0 0,0 0-128 15,1-1 0-15,3 0 0 0,3 0 0 0,-1 4 0 16,2-1-256-16,-1 1-128 0,-2 3 0 0,-1 1-16 31,-1 5-1552-31,-2 2-304 0,0 0-64 0,-2 4-16 0,-2 0 608 16,-10 2 128-16,12 0 32 0,-1 0-8816 0</inkml:trace>
  <inkml:trace contextRef="#ctx0" brushRef="#br0" timeOffset="13853.75">25117 17822 29599 0,'0'0'1312'0,"-5"7"272"0,-4-1-1264 0,0 2-320 16,0 0 0-16,-2 4 0 0,0 1 0 0,-4 3 0 15,-2 0 0-15,0 4 0 0,-1 3 256 0,3 1 160 16,-2-1 32-16,1 3 0 0,3 2-256 0,2 1-32 16,5-2-16-16,2-1 0 0,1-4-144 0,3 0 0 15,3 0 0-15,1-5 0 0,2-4 0 0,5 1 128 16,2-7-128-16,0 0 192 0,1-2-32 0,1-1 0 15,2-5 0-15,1-2 0 0,0-3 0 0,0-1 0 16,1-2 0-16,-1-2 0 0,0 1-160 0,-2-6 160 16,-3 2-160-16,-3-3 160 0,-2 0-160 0,-3 3 160 15,-2 2-160-15,-2-1 160 0,-2 0-160 0,-3-1 0 0,-3 2 144 16,-2 2-144-16,0-1 0 0,-1 5 0 0,-1 0 0 0,0 4 0 31,-1 0-512-31,0 4-64 0,-1 0 0 0,1 2-16 16,-1 0-1712-16,3 0-320 0,-1 1-80 0</inkml:trace>
  <inkml:trace contextRef="#ctx0" brushRef="#br0" timeOffset="14025.61">25318 18026 11055 0,'0'0'976'0,"0"0"-784"0,0 0-192 0,0 0 0 15,0 0 4624-15,11-2 880 0,2 2 192 0,0 0 16 16,-2 0-4736-16,0-2-976 0,-11 2-128 0,12-3-64 15,-2 2 192-15,2 1 0 0,2-3 0 0,0 1 0 16,-1-1-256-16,1 1-176 0,0 0-16 0,1 0-16 16,2-2-1824-16,0-2-352 0,-1 0-80 0,0-1-16 0</inkml:trace>
  <inkml:trace contextRef="#ctx0" brushRef="#br0" timeOffset="14400.46">25866 17872 11967 0,'0'0'528'0,"0"0"112"0,0 0-512 0,-3-9-128 15,3 9 0-15,-5-8 0 0,-2 1 3072 0,0 2 592 16,-4 0 112-16,-1 2 32 0,1 3-2304 0,-5 3-464 16,-5 1-80-16,0 1-32 0,-2 2-592 0,2 4-112 15,1 0-32-15,1 3 0 0,1 1-192 0,1 1 0 16,2-4 0-16,4 3 0 0,3 0 0 0,3 0 144 0,1-1-16 0,4-1 0 16,0-3-128-16,0-10-176 0,5 11 48 0,1-3 0 31,-6-8-240-31,12 6-32 0,0-2-16 0,1-1 0 15,0-1 0-15,1-3 0 0,1-6 0 0,-1 4 0 16,0-3-256-16,-1 1-48 0,2-1-16 0,0-2 0 0,1 0 336 0,-2-3 64 0,-1 1 16 0,0-2 0 16,0 2 320-16,0 1 0 0,-1 1-144 0,-1 0 144 15,-2 3 0-15,-9 5 272 0,10-4-48 0,-10 4-16 16,0 0 384-16,0 0 80 0,0 0 16 0,0 0 0 16,3 13 272-16,-6 0 48 0,-2 1 16 0,-2 1 0 15,-2 0-144-15,-1 1-32 0,-2-2 0 0,0 5 0 16,1 2-576-16,-1-2-112 0,-1 1-32 0,2-1 0 15,1 2-1568-15,2-4-320 0,3 3-64 0,2-2-6880 16,1 0-1392-16</inkml:trace>
  <inkml:trace contextRef="#ctx0" brushRef="#br0" timeOffset="14605.21">26149 17812 30351 0,'0'0'1344'0,"0"0"272"0,-9 12-1296 0,2 3-320 15,0 4 0-15,2-1 0 0,0 1 816 0,0 2 80 16,0 0 32-16,-1 0 0 16,1 4 608-16,1 1 112 0,2-1 16 0,-1-1 16 0,4 1-944 0,2 0-192 0,0 0-32 0,1-1-16 15,-1 0-496-15,1-2 0 0,0 2-208 0,1-4 64 31,2 3-2240-31,1-5-448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2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79 11975 0 0,'-1'-18'4171'0'0,"3"17"-3320"0"0,27-9-329 0 0,8-3 924 0 0,0 2-1 0 0,56-10 0 0 0,-60 18-2396 0 0,0 1-1 0 0,45 4 1 0 0,-65-1-947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2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1 601 5671 0 0,'0'0'1076'0'0,"6"-9"504"0"0,4 1-288 0 0,1 0 1 0 0,17-18-1 0 0,8-6-518 0 0,36-31-219 0 0,-48 41-218 0 0,55-40 0 0 0,-5 9-120 0 0,-44 31-202 0 0,118-95 843 0 0,-111 81-384 0 0,-25 24-273 0 0,1 0 1 0 0,16-13-1 0 0,34-27 143 0 0,-45 37-859 0 0,18-11-3614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1375 0 0,'0'0'267'0'0,"1"-1"584"0"0,6-1-35 0 0,0 0 0 0 0,0-1 1 0 0,0 0-1 0 0,-1-1 0 0 0,1 1 1 0 0,-1-1-1 0 0,7-6 0 0 0,11-6 80 0 0,-13 9-557 0 0,-1 0 0 0 0,0-2 0 0 0,14-13 0 0 0,-14 12-100 0 0,2 0 1 0 0,13-10-1 0 0,18-6 72 0 0,-24 15 89 0 0,24-17-1 0 0,-38 24-324 0 0,0 1 1 0 0,1 0-1 0 0,0 0 0 0 0,8-3 0 0 0,16-8 213 0 0,-20 8-218 0 0,10-6 243 0 0,30-23 0 0 0,-18 15 53 0 0,-2 2-109 0 0,16-13 216 0 0,-34 18-281 0 0,-11 12-101 0 0,1 0-22 0 0,1 0-47 0 0,5-1 46 0 0,-1-1-1 0 0,0 0 0 0 0,-1 0 0 0 0,1-1 0 0 0,-1 0 0 0 0,11-7 0 0 0,7-4-7 0 0,-14 10-60 0 0,-4 2-135 0 0,0 1 0 0 0,-1-2 0 0 0,1 1-1 0 0,5-5 1 0 0,-5 4-3705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4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12 919 0 0,'5'-11'13112'0'0,"2"15"-12081"0"0,-4-1-838 0 0,0 0 1 0 0,0 0-1 0 0,0 0 1 0 0,0 1-1 0 0,0-1 1 0 0,-1 0-1 0 0,0 1 1 0 0,1 0-1 0 0,-1 0 1 0 0,-1-1-1 0 0,1 1 1 0 0,1 6-1 0 0,2 8 577 0 0,5 29-1 0 0,-5-20-258 0 0,6 42-81 0 0,5 137 0 0 0,-15-173-502 0 0,1 31-276 0 0,-2-54-46 0 0,-4 52-1713 0 0,-1-22-2774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4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4607 0 0,'0'0'9154'0'0,"14"-6"-7876"0"0,50-16 1250 0 0,78-18 0 0 0,96-9-1192 0 0,-220 46-1323 0 0,-1 1-1 0 0,1 0 0 0 0,24 2 1 0 0,-36 0-20 0 0,-5 0-114 0 0,14 5-2214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12 866 6159 0 0,'0'0'282'0'0,"-1"1"-8"0"0,0-1-113 0 0,0 1-1 0 0,1 0 1 0 0,-1 0-1 0 0,0-1 1 0 0,0 1-1 0 0,0 0 0 0 0,1 0 1 0 0,-1 0-1 0 0,0 0 1 0 0,1 0-1 0 0,-1 0 1 0 0,1 0-1 0 0,-1 0 1 0 0,1 2-1 0 0,0-3-29 0 0,0 1-1 0 0,0-1 1 0 0,1 0 0 0 0,-1 0-1 0 0,0 1 1 0 0,1-1 0 0 0,-1 0-1 0 0,0 0 1 0 0,0 0 0 0 0,1 0-1 0 0,-1 0 1 0 0,1 0-1 0 0,-1 0 1 0 0,0 0 0 0 0,1 1-1 0 0,-1-1 1 0 0,0 0 0 0 0,1 0-1 0 0,-1-1 1 0 0,0 1 0 0 0,1 0-1 0 0,-1 0 1 0 0,0 0 0 0 0,1 0-1 0 0,-1 0 1 0 0,0 0 0 0 0,1 0-1 0 0,-1-1 1 0 0,21-6 2871 0 0,-13 4-3852 0 0,22-15 1368 0 0,0 0-1 0 0,-2-2 1 0 0,0-1-1 0 0,26-26 1 0 0,-34 29-350 0 0,74-70 706 0 0,87-109 0 0 0,-173 189-862 0 0,73-94 131 0 0,-45 55-40 0 0,44-44-1 0 0,-2 9 266 0 0,-64 67-284 0 0,-7 6-31 0 0,1 1-1 0 0,0 0 1 0 0,1 0-1 0 0,9-6 1 0 0,-16 13-46 0 0,-1 0 0 0 0,0 0 0 0 0,1 0 1 0 0,-1 0-1 0 0,0 0 0 0 0,0-1 0 0 0,0 1 0 0 0,0-1 0 0 0,0 1 1 0 0,1-2-1 0 0,0 0 3 0 0,0 0 0 0 0,0 0-1 0 0,0 0 1 0 0,1 0 0 0 0,-1 1 0 0 0,1-1 0 0 0,-1 1 0 0 0,1 0 0 0 0,0 0-1 0 0,0 0 1 0 0,5-3 0 0 0,-7 4-159 0 0,0 1-1 0 0,0-1 1 0 0,0 1-1 0 0,1-1 1 0 0,-1 1 0 0 0,0-1-1 0 0,0 1 1 0 0,0 0-1 0 0,0-1 1 0 0,1 1-1 0 0,-1 0 1 0 0,0 0 0 0 0,2 0-1 0 0,4 6-1750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1839 0 0,'0'0'8723'0'0,"17"3"-7438"0"0,-7-3-882 0 0,0 0-1 0 0,0-1 0 0 0,0 1 1 0 0,0-2-1 0 0,11-2 1 0 0,50-17 1488 0 0,7-2-525 0 0,-7 12-220 0 0,125-2-1 0 0,-19 3-244 0 0,-66-3 79 0 0,-31 2-358 0 0,86 0 0 0 0,-14 17 117 0 0,-138-5-695 0 0,72 7 208 0 0,-72-8-205 0 0,0 0-1 0 0,-1-1 1 0 0,1-1-1 0 0,17-3 1 0 0,-23 2-35 0 0,-6 3-411 0 0,0-1-1 0 0,0 1 1 0 0,0-1-1 0 0,0 0 0 0 0,0 1 1 0 0,0-1-1 0 0,0 0 1 0 0,0 0-1 0 0,-1 0 1 0 0,1-1-1 0 0,0 1 1 0 0,2-3-1 0 0,-1 1-1084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0 455 0 0,'-4'0'13796'0'0,"12"17"-13271"0"0,1-1 0 0 0,0-1 1 0 0,1 0-1 0 0,12 15 0 0 0,54 55 860 0 0,-28-32-666 0 0,-17-17-391 0 0,122 130 946 0 0,-70-75-352 0 0,4 3 228 0 0,-11-14-239 0 0,-16-16-342 0 0,-46-49-557 0 0,0 1 0 0 0,-2 0-1 0 0,0 1 1 0 0,13 25 0 0 0,-24-41-272 0 0,3 5-2097 0 0,0-1 514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3223 0 0,'0'0'7555'0'0,"17"3"-5252"0"0,-6-4-1438 0 0,0 0-1 0 0,22 2 1 0 0,-4 0 46 0 0,64-7 500 0 0,28-5-625 0 0,-17 0-575 0 0,-91 9-198 0 0,0 0 0 0 0,0-1 0 0 0,-1 0 0 0 0,13-5 0 0 0,-11 3 5 0 0,0 1-1 0 0,26-4 0 0 0,146-29-52 0 0,-142 26-122 0 0,-29 8-533 0 0,-1 0-1 0 0,16 0 0 0 0,-27 3 275 0 0,-1-1-1 0 0,1 1 1 0 0,-1-1 0 0 0,1 0-1 0 0,-1 0 1 0 0,1 0-1 0 0,4-3 1 0 0,-2 1-3105 0 0,2 0-803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4607 0 0,'0'0'4902'0'0,"7"8"-2813"0"0,-3-5-1832 0 0,0-1 0 0 0,0 1 0 0 0,1-1 0 0 0,-1 0 0 0 0,1 0 0 0 0,-1 0 0 0 0,1-1 0 0 0,0 0 0 0 0,-1 0 0 0 0,1 0 0 0 0,0 0 0 0 0,0-1 0 0 0,7 0 0 0 0,8-1 746 0 0,40-7 1 0 0,-29 4-400 0 0,209-25 2366 0 0,-166 20-2864 0 0,102-17 146 0 0,-152 21-294 0 0,0-2-1 0 0,23-10 1 0 0,31-7-95 0 0,-59 17-64 0 0,-15 5-241 0 0,0 0 0 0 0,0 1 0 0 0,0 0 0 0 0,0 0 0 0 0,0 0 0 0 0,0 0 0 0 0,7 0 0 0 0,10 0-2165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 11087 0 0,'0'0'506'0'0,"-2"-1"-10"0"0,-6 0-254 0 0,0 0 1 0 0,1 0-1 0 0,-1 1 0 0 0,0 0 1 0 0,1 0-1 0 0,-1 1 1 0 0,0 0-1 0 0,1 0 1 0 0,-14 5-1 0 0,16-5-82 0 0,-1 1 1 0 0,0 1-1 0 0,1-1 1 0 0,-1 1-1 0 0,1 0 1 0 0,0 0-1 0 0,0 1 1 0 0,0-1-1 0 0,0 1 0 0 0,1 0 1 0 0,-1 1-1 0 0,1-1 1 0 0,-4 6-1 0 0,0 1-160 0 0,-12 25 0 0 0,17-30 0 0 0,1-1 0 0 0,0 1 0 0 0,1-1 0 0 0,-1 1 0 0 0,1 0 0 0 0,0 0 0 0 0,0 7 0 0 0,1-6 32 0 0,0-1 0 0 0,0 1-1 0 0,1-1 1 0 0,-1 1-1 0 0,2-1 1 0 0,-1 0 0 0 0,1 1-1 0 0,0-1 1 0 0,0 0 0 0 0,0 0-1 0 0,1 0 1 0 0,0 0 0 0 0,0-1-1 0 0,1 1 1 0 0,-1-1-1 0 0,1 0 1 0 0,1 0 0 0 0,-1 0-1 0 0,0-1 1 0 0,1 1 0 0 0,0-1-1 0 0,0 0 1 0 0,1 0 0 0 0,-1-1-1 0 0,1 1 1 0 0,-1-1-1 0 0,1-1 1 0 0,0 1 0 0 0,0-1-1 0 0,1 0 1 0 0,-1 0 0 0 0,9 1-1 0 0,-8-2 32 0 0,1 0-1 0 0,-1-1 1 0 0,1 1-1 0 0,-1-2 1 0 0,1 1-1 0 0,-1-1 0 0 0,1 0 1 0 0,-1 0-1 0 0,0-1 1 0 0,0 0-1 0 0,1 0 1 0 0,-1-1-1 0 0,0 0 1 0 0,-1 0-1 0 0,1-1 1 0 0,-1 1-1 0 0,1-2 0 0 0,5-4 1 0 0,-6 4 3 0 0,0 0 1 0 0,0 0 0 0 0,-1-1-1 0 0,1 0 1 0 0,7-12-1 0 0,-11 14-46 0 0,0 1-1 0 0,0-1 0 0 0,-1 0 0 0 0,1 0 0 0 0,-1 0 1 0 0,0 0-1 0 0,0 0 0 0 0,0 0 0 0 0,-1 0 0 0 0,0 0 0 0 0,0 0 1 0 0,0 0-1 0 0,0-6 0 0 0,-1 5 28 0 0,1-1 1 0 0,-1 1-1 0 0,-1-1 1 0 0,1 1-1 0 0,-1 0 1 0 0,0-1-1 0 0,0 1 1 0 0,0 0-1 0 0,-1 0 1 0 0,1 0-1 0 0,-1 0 0 0 0,-1 1 1 0 0,1-1-1 0 0,-1 1 1 0 0,1 0-1 0 0,-1 0 1 0 0,0 0-1 0 0,-1 1 1 0 0,-5-5-1 0 0,-1 0 57 0 0,-23-11-1 0 0,29 17-119 0 0,0 0-1 0 0,1 0 0 0 0,-1 1 1 0 0,0 0-1 0 0,-1 0 1 0 0,1 0-1 0 0,0 0 0 0 0,-6 1 1 0 0,6 0-56 0 0,0-1-262 0 0,0 1 1 0 0,1 0-1 0 0,-1 0 1 0 0,0 1-1 0 0,0-1 1 0 0,0 1 0 0 0,1 0-1 0 0,-1 0 1 0 0,0 1-1 0 0,1 0 1 0 0,-1-1-1 0 0,-7 6 1 0 0,3-3-5678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2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27 16295 0 0,'-3'7'787'0'0,"2"-5"-723"0"0,1-1 0 0 0,-1 0 1 0 0,1 0-1 0 0,0 0 0 0 0,-1 0 1 0 0,1 0-1 0 0,0 1 0 0 0,0-1 0 0 0,0 0 1 0 0,0 0-1 0 0,0 0 0 0 0,0 1 1 0 0,0-1-1 0 0,1 0 0 0 0,-1 0 1 0 0,0 0-1 0 0,1 0 0 0 0,-1 0 0 0 0,0 0 1 0 0,1 1-1 0 0,0-1 0 0 0,-1 0 1 0 0,1 0-1 0 0,0 0 0 0 0,-1 0 0 0 0,1-1 1 0 0,0 1-1 0 0,0 0 0 0 0,0 0 1 0 0,0 0-1 0 0,-1-1 0 0 0,1 1 0 0 0,0 0 1 0 0,1-1-1 0 0,-1 1 0 0 0,1 0 1 0 0,7 3 311 0 0,-1 0 1 0 0,1-1 0 0 0,0 0-1 0 0,-1 0 1 0 0,1-1 0 0 0,1 0 0 0 0,-1 0-1 0 0,13 0 1 0 0,10-2 121 0 0,35-3 0 0 0,-37 2-283 0 0,0-2-188 0 0,-1-1 1 0 0,1-2 0 0 0,43-13-1 0 0,-50 11-784 0 0,35-19-1 0 0,-23 10-3140 0 0,-18 9-3078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3223 0 0,'0'0'3904'0'0,"-1"10"-1245"0"0,-7 25-814 0 0,-1 0 0 0 0,-2-1 0 0 0,-25 56 0 0 0,9-22-770 0 0,-3 6-241 0 0,-25 74 457 0 0,-3 14-510 0 0,40-110-768 0 0,-15 53-2194 0 0,31-96 824 0 0,-1-2-306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11399 0 0,'0'0'522'0'0,"-1"-1"-12"0"0,2-12 3326 0 0,5 19-2560 0 0,-4-3-1138 0 0,0-1-1 0 0,0 0 1 0 0,-1 1 0 0 0,0 0-1 0 0,1-1 1 0 0,-1 1-1 0 0,0 0 1 0 0,0 0-1 0 0,-1 0 1 0 0,1 0 0 0 0,0 4-1 0 0,2 36 489 0 0,-3-36-536 0 0,-1 145 587 0 0,0 11-1526 0 0,8-118-2623 0 0,-5-36 1589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11343 0 0,'0'0'1031'0'0,"1"1"-794"0"0,1 7 54 0 0,0 0 0 0 0,0 0 0 0 0,-1 0 0 0 0,0 0-1 0 0,0 0 1 0 0,0 1 0 0 0,-2 15 0 0 0,0 4 204 0 0,0 97 75 0 0,0-89-510 0 0,3 76 4 0 0,5-7-461 0 0,-7-83-186 0 0,0 6-3891 0 0,5-11-128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39 6911 0 0,'-27'1'12748'0'0,"32"-2"-12542"0"0,-1 0 0 0 0,1 0-1 0 0,-1 0 1 0 0,1-1 0 0 0,5-2 0 0 0,10-4 91 0 0,2 2-221 0 0,0 1 1 0 0,45-4-1 0 0,-18 8-2519 0 0,-35 1 1137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0:1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19 455 0 0,'0'0'5823'0'0,"-2"10"642"0"0,-1 13-4313 0 0,4-22-1489 0 0,3 9 362 0 0,-1-7-924 0 0,0 0 0 0 0,0-1-1 0 0,1 1 1 0 0,-1-1-1 0 0,1 0 1 0 0,0 0 0 0 0,0 0-1 0 0,-1 0 1 0 0,1 0 0 0 0,0-1-1 0 0,1 0 1 0 0,-1 0-1 0 0,0 0 1 0 0,0 0 0 0 0,0-1-1 0 0,0 0 1 0 0,1 0 0 0 0,5 0-1 0 0,70 6 952 0 0,-38-2-672 0 0,-32-4-226 0 0,-1-1 1 0 0,18-2-1 0 0,8 0 286 0 0,-33 2-396 0 0,1 1-1 0 0,0 0 1 0 0,0-1 0 0 0,0 0 0 0 0,0 0 0 0 0,3-1-1 0 0,10-3 76 0 0,36 1 234 0 0,-36 4-261 0 0,1-1-1 0 0,-1-1 1 0 0,21-4 0 0 0,-21 2 27 0 0,34-6 133 0 0,-10 1-90 0 0,-27 6-90 0 0,-1 0 0 0 0,16-1 0 0 0,42-6 94 0 0,-51 6-1 0 0,0 0-1 0 0,28 0 0 0 0,40 1 297 0 0,-59-1-439 0 0,-22 3 5 0 0,17-1 88 0 0,152-1 1004 0 0,-107 2-858 0 0,8 4-122 0 0,-67-3-139 0 0,-7 0-69 0 0,0 0-1 0 0,0 0 1 0 0,0 0-1 0 0,1 0 1 0 0,-1 1-1 0 0,0-1 1 0 0,0 1-1 0 0,0-1 1 0 0,0 1-1 0 0,0 0 1 0 0,0 0 0 0 0,0 0-1 0 0,3 2 1 0 0,2 1-2895 0 0,1-2-4292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0:3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3223 0 0,'0'0'7799'0'0,"2"0"-7410"0"0,11 4 71 0 0,-8-2-239 0 0,0-1 1 0 0,-1 0-1 0 0,1 0 1 0 0,0 0-1 0 0,9 0 0 0 0,118-15 3235 0 0,-1 0-1517 0 0,-53 8-1253 0 0,82-2 400 0 0,87-7 461 0 0,-46 0-525 0 0,-73 6-655 0 0,32-1 34 0 0,127 17 619 0 0,-256-6-947 0 0,228 12 373 0 0,-25-17 77 0 0,-145 0-349 0 0,88 5-79 0 0,-162-1-62 0 0,16-1 9 0 0,44-8 0 0 0,-57 7-20 0 0,1 1 0 0 0,25 0-1 0 0,-3 1 31 0 0,281 8-41 0 0,-281-6-11 0 0,-18-1 4 0 0,101 4 56 0 0,-34 1-60 0 0,11 1 60 0 0,19 0 8 0 0,-110-6-64 0 0,0-3 28 0 0,0-3-15 0 0,-9 5-9 0 0,0-1-1 0 0,0 0 1 0 0,0 1-1 0 0,0-1 1 0 0,0 0-1 0 0,-1 1 0 0 0,1-1 1 0 0,0 0-1 0 0,0 0 1 0 0,-1 1-1 0 0,1-1 1 0 0,-1 0-1 0 0,1 0 1 0 0,-1 0-1 0 0,1 0 0 0 0,-1 0 1 0 0,1 0-1 0 0,-1 0 1 0 0,0 0-1 0 0,0 0 1 0 0,1 0-1 0 0,-1 0 0 0 0,0 0 1 0 0,0 0-1 0 0,0 0 1 0 0,0-1-1 0 0,0 1 1 0 0,-1 0-1 0 0,1 0 0 0 0,0 0 1 0 0,0 0-1 0 0,-1 0 1 0 0,0-2-1 0 0,0-1 15 0 0,-1-1 0 0 0,0 0 0 0 0,0 1 0 0 0,0-1 0 0 0,-6-7-1 0 0,0 2 4 0 0,1 1 0 0 0,-2 0 0 0 0,1 0 0 0 0,-1 1 0 0 0,-19-14 0 0 0,-148-94 167 0 0,162 108-184 0 0,3 0-2 0 0,-1 0 1 0 0,0 1-1 0 0,-1 1 1 0 0,1 0-1 0 0,-1 1 1 0 0,-16-5-1 0 0,21 9-18 0 0,7 1 3 0 0,1-1-1 0 0,-1 1 1 0 0,1 0-1 0 0,0 0 1 0 0,-1 0-1 0 0,1 0 1 0 0,-1 0-1 0 0,1 0 1 0 0,-1 0-1 0 0,1 0 1 0 0,-1 0-1 0 0,1 0 1 0 0,0 0-1 0 0,-1 0 1 0 0,1 0-1 0 0,-1 0 1 0 0,1 0-1 0 0,-1 0 1 0 0,1 0-1 0 0,0 1 1 0 0,-1-1-1 0 0,1 0 1 0 0,-1 0-1 0 0,1 1 1 0 0,0-1-1 0 0,-1 0 1 0 0,1 0-1 0 0,-1 1 1 0 0,1 0 3 0 0,0-1 0 0 0,0 1 1 0 0,1 0-1 0 0,-1-1 0 0 0,0 1 0 0 0,0-1 1 0 0,0 1-1 0 0,1 0 0 0 0,-1-1 0 0 0,0 1 1 0 0,0-1-1 0 0,1 1 0 0 0,-1-1 0 0 0,1 1 1 0 0,-1-1-1 0 0,1 1 0 0 0,23 20-60 0 0,167 98-131 0 0,-171-107 194 0 0,-1 1-1 0 0,0 1 1 0 0,19 18-1 0 0,-32-26 17 0 0,0-1 1 0 0,-1 1-1 0 0,1 0 0 0 0,-2 1 1 0 0,1-1-1 0 0,-1 1 0 0 0,0 0 0 0 0,0 0 1 0 0,-1 0-1 0 0,0 1 0 0 0,0-1 0 0 0,3 15 1 0 0,-6-18 29 0 0,0 0 0 0 0,0-1 1 0 0,0 1-1 0 0,-1 0 0 0 0,1 0 0 0 0,-1-1 1 0 0,0 1-1 0 0,-2 6 0 0 0,-14 29 363 0 0,16-37-375 0 0,-12 21 307 0 0,-19 28-1 0 0,11-20-125 0 0,6-9 21 0 0,-32 33-1 0 0,-4 7-94 0 0,37-43-306 0 0,1 0 0 0 0,1 1 1 0 0,-15 34-1 0 0,22-44-456 0 0,4-7 217 0 0,-1 0 0 0 0,1-1 1 0 0,0 1-1 0 0,0 0 0 0 0,0 0 0 0 0,0 0 0 0 0,0 4 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0T14:39:43.12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</inkml:brush>
    <inkml:brush xml:id="br5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2377 5231 11055 0,'0'0'976'0,"0"0"-784"15,0 0-192-15,0 0 0 0,-4-4 1760 0,0 0 304 16,-1 2 64-16,-1-2 16 0,1 1-416 0,0 3-64 16,-2 0-32-16,1 0 0 0,-1 3-400 0,1 2-80 15,-2 3 0-15,0 2-16 0,0 2-400 0,3 0-80 16,0 2-16-16,1 3 0 0,0 1-128 0,2 3-16 15,0 3-16-15,2 0 0 16,0 4-160-16,0 3-16 0,2 0-16 0,0 2 0 0,2-1-96 0,0 1 0 0,0 0-16 0,0-1 0 16,1 1-176-16,2-2 0 0,0-2 144 15,3 1-144-15,-1-4 0 0,1 1 0 0,3-1 0 0,3 0 128 16,-2-1-128-16,2 0 0 0,1-3 0 0,2 0 0 16,3-1 0-16,3-1 0 0,0-1 0 0,1-1 128 15,1-2-128-15,1 0 0 0,-1-1 0 0,-1-2 0 16,-1 1 144-16,1-1-144 0,4-2 192 0,-1 1-192 15,-2-2 288-15,1 0-48 0,-1-1-16 0,2-1 0 16,-1-2 32-16,2-1 16 0,2-2 0 0,1-1 0 16,3-4 0-16,0-2 0 0,2-6 0 0,-3-1 0 0,-2-3 64 0,-2-3 16 15,-1-1 0-15,0-2 0 0,-1 0-112 0,-3-3-32 16,-3-1 0-16,-1 1 0 0,-1 1-80 0,-1 0 0 16,-2-2-128-16,-1 3 192 0,-1-2-192 0,-2 3 176 15,0-1-176-15,-1 2 160 0,-1 1-160 0,-1-1 128 16,-2 1-128-16,-2 0 128 0,3 0-128 0,-4 1 0 15,-2 2 144-15,0 1-144 0,-1 2 0 0,-1 2 128 16,-2 1-128-16,0 1 0 0,0 1 0 0,0 7 0 16,0 0 0-16,-2-6 0 0,-1-1 0 0,-1 2 0 15,0 1 128-15,-1 2-128 0,-2 0 0 0,0 2 0 16,-3 2 0-16,0 0 128 0,-2 1-128 0,-1 1 0 16,-1 2-128-16,-2 2 128 0,-1 1-192 0,2 2 64 15,0 0 0-15,0 1 0 0,-2 0 128 0,1-2 0 16,2 1 0-16,-1-1 128 0,2-1-128 0,2 0 0 0,0-1-128 0,2 0 128 15,0-1 0-15,2-4-160 0,2 1 160 0,5-4 0 16,0 0-176-16,0 0 176 0,0 0-160 0,0 0 160 16,3-5-336-16,1-3 16 0,2-2 16 0,2 1 0 15,-1-6 16-15,2 2 0 0,1-1 0 0,2 0 0 16,0-3 144-16,-1 1 144 0,1 2-208 0,0 1 80 16,0 1 128-16,-1 3 0 0,1 0 0 0,0 2 0 15,-1 2 0-15,1 4 0 0,-1-2 0 0,-1 3-128 16,0 3 320-16,2-2 80 0,-1 4 16 0,-1-1 0 15,2 1 16-15,0 3 0 0,-1 1 0 0,1 2 0 16,1-1-96-16,0 1-16 0,0 0 0 0,0 2 0 16,0 0-64-16,2 2-128 0,0-1 176 0,3-1-176 0,2-1 0 15,0-2 0-15,-1-2 0 0,2-1-12096 16,1-2-2288-16</inkml:trace>
  <inkml:trace contextRef="#ctx0" brushRef="#br0" timeOffset="4874.14">2283 13571 26895 0,'-7'3'1184'0,"1"-1"256"0,-1 1-1152 0,2-1-288 16,5-2 0-16,0 0 0 0,0 0 928 0,0 0 128 15,0 0 32-15,9-6 0 0,4-3 272 0,3-3 64 16,2-2 16-16,6-5 0 0,3 0-496 0,4-3-112 16,4-4 0-16,3-3-16 0,5-2-176 0,0-2-16 0,0 0-16 0,3 1 0 15,2-3-320-15,-1-3-64 0,-1-3-16 0,-1 2 0 16,2 0-208-16,2 0 0 0,0-1 0 0,2-2 0 15,1 0 0-15,-2 2 128 0,-6 1-128 0,0 1 0 16,1 1-256-16,-5 4-80 0,-3-1-32 0,-4 2 0 31,-1 5-2064-31,-4 4-432 0,-2 2-80 0</inkml:trace>
  <inkml:trace contextRef="#ctx0" brushRef="#br0" timeOffset="5531.87">2215 13688 17439 0,'0'0'768'0,"0"0"176"0,1-6-752 0,-1 6-192 0,2-7 0 0,-1 1 0 15,2 1 1104-15,-1-1 192 0,-2 6 48 0,4-6 0 16,0 1-336-16,-4 5-64 0,0 0-16 0,0 0 0 0,6-3-128 0,-6 3-32 16,0 0 0-16,0 0 0 0,7 7 288 0,0 2 48 15,-4 4 16-15,1 2 0 0,0 6-224 0,0 3-32 16,-3 3-16-16,2 4 0 0,0 3-48 0,-2 1-16 16,-1 2 0-16,1-1 0 0,1 2-112 0,0 0-32 15,-2 1 0-15,0-1 0 0,0 0-16 0,2-2-16 16,-2 1 0-16,0 2 0 0,0-3-400 0,1 3-80 15,0 2 0-15,-1-5-128 0,0 2 224 0,1 4-64 16,2-4-16-16,-2 1 0 0,-1 0-144 0,2-3 0 16,-1 1-160-16,0-4 160 0,1-1-384 0,-1-1 0 15,1-2 16-15,0-1 0 16,-1-1-576-16,0-2-112 0,2-3-32 0,-2-1 0 16,1-3-1760-16,-1-1-352 0,0-3-80 0</inkml:trace>
  <inkml:trace contextRef="#ctx0" brushRef="#br0" timeOffset="6102.61">2293 15070 10127 0,'0'0'896'0,"0"0"-704"16,0 0-192-16,0 0 0 0,0 0 2880 0,0 0 528 15,4 8 112-15,3-1 32 0,0-1-1552 0,3 1-304 16,3 0-64-16,1 1-16 0,0 1-352 0,2 3-80 16,2-1-16-16,2 2 0 0,2 0-80 0,3 2-32 0,1 2 0 0,5 0 0 15,0 1-240-15,2 1-48 0,0-1-16 0,2 0 0 16,3 2-224-16,-1-1-32 0,1 2-16 0,1 0 0 15,0 1-272-15,2-4-48 0,1 1-16 0,2 0 0 16,1-2-16-16,1 3-128 0,-3-3 192 0,-2-2-64 16,-4 1 64-16,0-2 16 0,-2 1 0 0,-1-2 0 15,-3 0-80-15,-1-3-128 0,-1 3 176 0,-2 0-176 16,1 0 144-16,-4-1-144 0,0-2 0 0,-2 0 144 16,0-1-144-16,-1-1 0 0,0-2 144 0,-1 2-144 15,-4 0 0-15,1-2 0 0,-2-1 0 0,-1 1 0 16,3-1-1120-16,-3-1-192 0,-2-2-32 15,0 2-16-15,-2-2-1568 0,-1-1-304 0</inkml:trace>
  <inkml:trace contextRef="#ctx0" brushRef="#br0" timeOffset="6805.8">2600 13776 21183 0,'0'0'944'0,"-4"2"192"16,0 1-912-16,4-3-224 0,0 0 0 0,0 0 0 0,0 0 1376 15,0 0 224-15,0 0 64 0,9-3 0 0,3-1-192 0,2-3-48 16,3-4 0-16,4-2 0 0,1-3-192 0,1-1-32 15,2-2-16-15,1 1 0 0,-1-8-352 0,1 0-64 16,1-1 0-16,3 3-16 0,0-2-432 0,2 2-64 16,0-2-32-16,1 3 0 0,0-3-224 0,0 2-160 15,1 1 32-15,0-1 0 16,-2 1-512-16,-1 3-80 0,-1-1-32 0,-2 2 0 16,0 3-1808-16,-2-1-352 0,-3 4-80 0,1 0-10400 15</inkml:trace>
  <inkml:trace contextRef="#ctx0" brushRef="#br0" timeOffset="7368.32">2576 14819 15663 0,'0'0'1392'0,"0"0"-1120"16,0 0-272-16,0 0 0 0,5 6 1472 0,1-1 256 0,1 1 32 16,3-1 16-16,1 0-224 0,4 2-32 0,0-4-16 0,1 4 0 15,0 1-272-15,2 4-48 0,1 1-16 0,5 2 0 16,3 3 48-16,3 2 0 0,3 1 0 0,1 1 0 16,2 4-432-16,2-1-80 0,1 4 0 0,3-2-16 15,1 2-288-15,-1-3-48 0,-2 1-16 0,-2-1 0 16,-3-4-128-16,-1-1-16 0,0-3-16 0,-3 1 0 15,-1-5-176-15,-3 2 160 0,-2-3-160 0,-1 0 160 16,-1-2-160-16,-1 1 192 0,-2-3-192 0,-2 0 192 16,0 1-352-16,-2-1-64 0,-2-1-16 0,1 1 0 15,0 0-2320-15,1-1-448 16,-2 1-112-16</inkml:trace>
  <inkml:trace contextRef="#ctx0" brushRef="#br0" timeOffset="10402.49">3413 13123 4607 0,'0'0'400'0,"0"0"-400"0,0 0 0 0,1 10 0 0,-1-10 2576 0,0 0 432 0,0 8 96 0,0-8 16 16,0 0-1824-16,2 8-352 0,-2-8-80 0,0 0-16 16,0 0-192-16,0 0-32 0,0 0-16 0,0 0 0 15,0 0 64-15,0 0 16 0,0 0 0 0,0 0 0 16,0 0 304-16,0 0 64 0,0 0 16 0,0 0 0 16,5-3 16-16,0-1 16 0,-1-1 0 0,0-3 0 15,0-2-240-15,1-2-48 0,-1-2-16 0,1-3 0 16,2-8-160-16,1 0-48 0,-1-2 0 0,1-2 0 15,-1-1-128-15,1-3-16 0,-2-1-16 0,2-1 0 16,0-3-240-16,0 1-64 0,-2-2 0 0,1-2 0 16,-1-1 80-16,1 1 16 0,-2-1 0 0,0 2 0 15,0 0 64-15,-1 3 16 0,0-1 0 0,0 1 0 16,-1 0-80-16,1 3-16 0,1 2 0 0,-1 2 0 16,-3 2-48-16,3-1-16 0,-2 0 0 0,2 1 0 15,0-2-144-15,0 0 192 0,-1 0-192 0,-1 0 192 0,1-2-64 0,0 2 0 16,-2-1 0-16,2-1 0 0,-2-2 48 0,1 1 0 15,0 3 0-15,-1 1 0 0,-1 2 16 0,0 4 0 16,0 2 0-16,1 0 0 0,1 3 0 0,-1 1 16 16,0 0 0-16,1 1 0 0,-2 2-64 0,1 1-16 15,0 0 0-15,-1 1 0 0,0-1 0 0,1 1 0 16,1 2 0-16,-1 1 0 0,0-3-128 0,1 4 0 16,-1 1 0-16,0 1 128 0,1-2-128 0,-2 8 0 15,2-6 0-15,-2 6 0 0,3-6 0 0,-3 6 0 16,0 0 0-16,0 0 0 0,2-4 144 0,-2 4-144 15,0-6 160-15,0 6-160 0,0 0 160 0,0 0-160 16,0 0 160-16,0 0-160 0,2-5 192 0,-1 1-64 0,2-3-128 0,-3 7 192 16,2-5-32-16,1 0-16 0,-1 1 0 15,2-3 0-15,0 1 32 0,2-1 0 0,0 1 0 0,1-1 0 16,-1 0-176-16,2 0 160 0,2 1-160 0,2-2 160 16,1-1-160-16,1-1 128 0,1 0-128 0,0 0 128 15,2-2-128-15,2 1 0 0,-1-3 0 0,1 2 128 16,1 2-128-16,0-3 0 0,0 2 0 0,4-2 128 15,1-1-128-15,-1 1 0 0,1-1 0 0,-1-1 0 16,0 1 0-16,0 0 0 0,-1-3 0 0,1 2 0 16,1 0 0-16,-2 0 0 0,-1 2 0 0,-1-2 0 15,0 0-512-15,-3-2-48 0,0 0 0 16,-1 3 0-16,-1 0-1456 0,0 1-288 0,-1 2-64 0,1 0-16 16,-2 0-1712-16,-1 3-352 0</inkml:trace>
  <inkml:trace contextRef="#ctx0" brushRef="#br0" timeOffset="10842.44">4919 10550 29823 0,'0'0'656'0,"-8"0"144"0,-1-2 32 0,0 0 0 0,-2 1-672 0,0 0-160 0,-2 1 0 16,-2 0 0-16,0 0 1296 0,2 4 240 0,-4 0 32 15,2 2 16-15,2 3-1088 0,2 4-224 16,0 0-32-16,2 4-16 0,1 0-224 0,3 4 0 0,1 1-192 0,3 0 192 15,2 1-176-15,3-3 176 0,1 1-160 0,3-1 160 16,2-3-128-16,3 0 128 0,1-2 0 0,1-4-144 16,2-2 144-16,0-3 0 0,1 1 0 0,-1-3 0 15,-1-3 0-15,0-2 0 0,-1-3 0 0,1-1 128 0,-1-3 32 0,-1-1 16 16,-4-2 0-16,0 0 0 0,0-4 112 0,-3 0 32 16,0-2 0-16,-2 0 0 0,-2 0-32 0,-2-1 0 15,0-1 0-15,-1 1 0 0,-2 1-288 0,-2 0 0 16,-4 3 0-16,0-3 0 15,-1 1-1280-15,0 2-384 0,0-2-64 0,0 3-8640 16,-1 0-1744-16</inkml:trace>
  <inkml:trace contextRef="#ctx0" brushRef="#br0" timeOffset="11108.04">5180 10351 23615 0,'0'0'1040'0,"0"0"224"0,0 0-1008 0,0 0-256 15,0 0 0-15,0 0 0 0,0 0 1248 0,0 0 208 16,0 0 32-16,-6 5 16 0,0 2 0 0,-1 0 0 0,-2 4 0 0,0 2 0 16,1 2-640-16,1 4-128 0,-1 0-32 0,1 2 0 15,2 3-304-15,1-1-64 0,3 1-16 0,1-2 0 16,1-1-128-16,3-2-48 0,1 1 0 0,3-2 0 16,1-1-16-16,2 0-128 0,0-3 192 0,2 2-64 15,2-6-128-15,0 1 0 0,2-2 144 0,2 0-144 16,0-1 0-16,2 0-192 0,1-3 32 0,-1-1 0 31,0-2-576-31,0 0-112 0,-3-1-32 0,0-4 0 16,0-2-2256-16,-1-3-448 0,-1-2-80 0</inkml:trace>
  <inkml:trace contextRef="#ctx0" brushRef="#br0" timeOffset="11279.89">5596 10121 27583 0,'0'0'1216'0,"0"0"256"0,0 0-1168 0,1 9-304 16,0 2 0-16,0 2 0 0,1 3 496 0,-1 3 32 16,0 2 16-16,1 1 0 0,0 2 0 0,1 3 0 15,0 3 0-15,0 3 0 0,1 0-544 0,3 3 0 16,-2-2 0-16,0-2 0 16,2-2-1968-16,1-2-336 0,-2-4-80 0,2 0-9136 15</inkml:trace>
  <inkml:trace contextRef="#ctx0" brushRef="#br0" timeOffset="11483">5915 10041 11967 0,'0'0'528'0,"0"0"112"0,0 0-512 0,0 0-128 0,0 0 0 0,-3 10 0 15,2 3 4096-15,1 3 800 0,3 2 160 0,1 5 16 16,1 5-3136-16,1 3-624 0,1 3-128 0,1 2-32 15,-1 2-864-15,4 0-288 0,-2 0 160 16,0-2-160-16,2 0 0 0,-1-1 0 0,0-3 0 0,1 0 0 31,-1-4-2112-31,1 0-368 0,-2-2-64 0,-1-1-10224 0</inkml:trace>
  <inkml:trace contextRef="#ctx0" brushRef="#br0" timeOffset="11654.84">5834 10477 28447 0,'-16'-15'1264'0,"10"8"256"0,-2-1-1216 0,0 0-304 16,-2-2 0-16,3 2 0 0,2-1 1408 0,1 3 208 15,4 6 48-15,0 0 16 0,4-7-800 0,4 2-176 16,2 2-16-16,5-1-16 0,4 2-672 0,2 2 0 16,1-6-176-16,2 3 48 15,1-3-1680-15,1 1-336 0,0 0-64 0</inkml:trace>
  <inkml:trace contextRef="#ctx0" brushRef="#br0" timeOffset="12108.34">6341 10314 21183 0,'0'0'944'0,"-8"0"192"0,1 0-912 0,-1 2-224 0,0-1 0 0,0 0 0 16,0 1 2272-16,1 0 416 0,-1 2 64 0,0 0 32 16,1-1-1088-16,2 0-224 0,5-3-32 0,0 0-16 15,-2 7-640-15,2-7-128 0,0 0-16 0,2 9-16 16,2-1-272-16,3-2-48 0,2 1-16 0,1-2 0 15,2-1-96-15,2 0-32 0,2 1 0 0,-1-1 0 16,-1-1-160-16,-1-1 0 0,1 2 0 0,-1 0 128 16,0 0-128-16,0 1 0 0,-1 1 0 0,-1 0 0 15,-3 1 256-15,-1 0 0 0,-1 2 16 0,-2 3 0 16,-1-4 208-16,-3 1 32 0,-3 2 16 0,1-1 0 16,-2 2-288-16,1-2-64 0,-1-2-16 0,0 0 0 0,0 0-160 0,-1-2-256 15,0 1 64-15,0-2 16 16,0-1-640-16,5-4-128 0,0 0-16 0,0 0-16 15,-4 6-624-15,4-6-128 0,0 0-32 0,0 8 0 16,0-8 512-16,4 7 96 0,-4-7 32 0,6 6 0 0,2 1 720 0,1-1 144 16,4-2 16-16,-1 1 16 0,0 1 224 0,-1 0 208 15,1 1-32-15,0 0-16 0,-1 1 320 0,1 0 64 16,-1 0 16-16,-1 1 0 0,-1 3 656 0,-1-3 144 16,-1 1 32-16,-2-1 0 0,-3 2 256 0,-2-1 48 15,-1 1 16-15,-3 2 0 0,-2 1-416 0,-4 0-80 16,0 1 0-16,-2-2-16 0,-2 1-576 0,-2 2-112 15,1-1-32-15,-4 1 0 0,0 0-320 0,-1-1-160 16,1-2 160-16,-1-1-160 16,1-1-1856-16,0-2-480 0</inkml:trace>
  <inkml:trace contextRef="#ctx0" brushRef="#br0" timeOffset="13935.02">3649 15580 19919 0,'0'0'880'0,"0"0"192"0,0 0-864 0,0 0-208 0,0 0 0 0,0 0 0 16,0 0 1552-16,0 0 272 0,5 7 48 0,1 0 16 15,-3 4-400-15,3-1-80 0,-1 5 0 0,0 3-16 16,0 0-160-16,3 6-16 0,-3 3-16 0,1 0 0 15,-3 2-384-15,1 2-80 0,-1 2-16 0,1-1 0 16,1 5-304-16,0-1-64 0,-1 0-16 0,0-2 0 16,0-1-160-16,-1 1-48 0,-2 0 0 0,0-1 0 0,3-1-128 0,-3-3 0 15,1 0 0-15,-1-1 0 0,0-4 0 0,1 2 0 16,-2-3 0-16,2-2 0 16,0 1-576-16,-1-3-32 0,0 0-16 0,1 1 0 15,0-1-2256-15,-1 1-448 0,1 0-80 0</inkml:trace>
  <inkml:trace contextRef="#ctx0" brushRef="#br0" timeOffset="14403.71">3832 16988 11055 0,'0'0'976'0,"0"0"-784"0,0 0-192 0,0 0 0 16,0 0 3072-16,0 0 560 0,0 0 112 0,0 0 32 16,0 0-1472-16,0 0-272 0,7 4-64 0,-7-4-16 15,0 0-576-15,0 0-112 0,0 0-32 0,0 0 0 16,-1 8-720-16,-1 2-128 0,-2-2-48 0,-2 2 0 15,0 2-80-15,-1 1-32 0,1 2 0 0,-1 1 0 16,1 3-32-16,1 0 0 0,1 2 0 0,2-1 0 16,0-1-192-16,0 1 0 0,2-1 0 0,3 0 0 0,1-4-128 15,3 0 128-15,-4-2 0 0,5-2 0 0,3-1-160 0,-1-3 160 16,-2-3-128-16,4-1 128 0,3-3-208 0,0-3 32 16,-4-1 16-16,1-2 0 0,-1-2 160 0,0-2 0 15,0-2-144-15,-2-1 144 0,-1 0 0 0,-2-3 0 16,-1 2 0-16,-1 1 0 0,-1-3 224 0,-2 2-32 15,-2 1-16-15,-2-3 0 0,-1 2-48 0,-1-2-128 16,-1 0 192-16,-2 2-64 0,-1 0-128 0,-2 1 0 16,1-6 0-16,-2 4 0 15,0-1-720-15,2 3-80 0,2 0-16 0,0 3 0 16,2-1-2768-16,-1 2-544 0</inkml:trace>
  <inkml:trace contextRef="#ctx0" brushRef="#br0" timeOffset="14669.42">4223 16888 29823 0,'0'0'1328'0,"0"0"272"0,-9 2-1280 16,1 2-320-16,1-1 0 0,-1 1 0 0,1 1 1088 0,-2 1 144 0,-1 1 48 0,3 1 0 16,-1 0-16-16,0 1 0 0,-1 0 0 0,1 1 0 15,1 2-720-15,2 0-144 0,0 1-16 0,1 0-16 16,0 1-192-16,2 0-48 0,2 2 0 0,0 0 0 15,0-2-128-15,2 0 0 0,2 1 0 0,0-1 0 16,0 0 0-16,1 0 0 0,0-3 0 0,2 1 0 16,1-2 0-16,1 1 0 0,1-1 0 0,2-3-176 15,-2-2-336-15,2-1-80 0,1-1-16 0,3-2 0 16,-2 0-1888-16,1-1-368 0,-2-1-80 0,0-2-11136 16</inkml:trace>
  <inkml:trace contextRef="#ctx0" brushRef="#br0" timeOffset="14857.09">4520 16873 5519 0,'0'0'496'0,"0"0"-496"16,0 0 0-16,0 0 0 0,-4 6 6256 0,1 0 1152 16,1 1 224-16,1 2 48 0,-1-3-5680 0,1 3-1136 15,1 3-224-15,1 1-64 0,2 3 144 0,-1 2 32 0,1 2 0 0,1 2 0 16,0 2-576-16,0 3-176 0,-2 1 0 0,4 2 0 15,-2 0 0-15,1 1-304 0,0-1 48 0,0-1 0 32,-1-1-848-32,1-4-176 0,-1 0-16 0,1-5-16 15,1 0-1872-15,-1-2-368 0</inkml:trace>
  <inkml:trace contextRef="#ctx0" brushRef="#br0" timeOffset="15060.2">4696 16822 12895 0,'0'0'1152'0,"0"0"-928"0,0 0-224 0,-4 4 0 0,4-4 4112 0,-3 9 784 15,1 3 160-15,2 0 16 0,1 1-3488 0,3 3-704 16,1 3-144-16,2 5-32 0,2 2-160 0,1 1-32 16,1 2-16-16,2 1 0 0,2 1-496 0,1 0 0 15,1 1 0-15,-1 0 0 0,-3-4 0 0,1 0-240 16,-3 0 32-16,-1-1 0 15,0 0-1920-15,1 1-384 0,-2-3-80 0</inkml:trace>
  <inkml:trace contextRef="#ctx0" brushRef="#br0" timeOffset="15247.61">4640 17307 16575 0,'-14'-9'736'0,"7"7"160"0,-1-1-720 0,2 2-176 0,1-2 0 0,-1 1 0 15,6 2 4128-15,0 0 800 0,0 0 144 0,0 0 48 16,7-7-3072-16,1 1-624 0,2 0-112 0,4 1-32 16,3-1-848-16,3-1-176 0,1 1-48 0,2-1 0 31,3 2-512-31,0 0-96 0,2-1-32 0,-2 1-11280 0,1 1-2240 0</inkml:trace>
  <inkml:trace contextRef="#ctx0" brushRef="#br0" timeOffset="15700.84">5057 17208 29311 0,'0'0'1296'0,"0"0"272"0,0 0-1248 0,0 0-320 16,9 4 0-16,2-1 0 0,-1-1 832 0,2 0 96 15,1-1 32-15,1 2 0 0,1-3 64 0,0 0 32 16,3 0 0-16,-1 0 0 0,-1 0-496 0,0 0-112 15,-2 1 0-15,-1 0-16 0,0 1-48 0,-4 0 0 16,-2 1 0-16,-1 3 0 0,1 0 144 0,-3 0 32 16,-3 2 0-16,-1 1 0 0,-1 0-32 0,-2 2 0 15,0-1 0-15,0 2 0 0,-3 1-528 0,0-3-224 16,-2 2 16-16,1 0 0 0,1-3 0 0,1 1 0 16,0-1 0-16,-1 2 0 0,2-5-96 0,4-6-16 15,0 0 0-15,0 7 0 0,0-7-32 0,2 8-16 16,-2-8 0-16,5 7 0 0,1 1 64 0,2-1 16 0,1-3 0 15,3 1 0-15,0 0 288 0,2 2 0 0,1-2 0 0,2 0 0 16,-3 0 0-16,0 2 272 0,-1-3-48 0,0 2-16 16,2 1 224-16,-4-1 32 0,-2 2 16 0,-1 0 0 15,-1 0 208-15,-2 1 32 0,0 3 16 0,-2-1 0 16,-2 0 112-16,0 1 32 0,-1-1 0 0,-1 1 0 16,-3 1-272-16,-1-1-48 0,0-1-16 0,0 3 0 15,-3 0-256-15,-3-4-48 0,0 1-16 0,-2-2 0 16,-2 0-224-16,1 1 0 0,-2 2 0 0,2-1 0 15,0-4-2000-15,1-3-304 16,-2-1-48-16</inkml:trace>
  <inkml:trace contextRef="#ctx0" brushRef="#br1" timeOffset="60099.13">3420 16468 12895 0,'0'0'1152'16,"0"0"-928"-16,14-11-224 0,-14 31 0 15,-1 6 2448-15,1 1 448 0,0 6 96 0,1 5 16 16,0 6-1776-16,2 6-336 0,0 3-80 0,3 7-16 0,1 1-544 0,-1 1-128 15,2-1 0-15,0-2-128 0,1-2 0 0,0-2 0 16,-1-4 0-16,0-6 0 16,1-3-704-16,-1-6-32 0,-2-4-16 0</inkml:trace>
  <inkml:trace contextRef="#ctx0" brushRef="#br1" timeOffset="60973.36">3242 16392 14735 0,'-7'-17'640'0,"4"11"160"0,-1-1-640 0,3 1-160 0,1-2 0 0,1 0 0 16,0 0 1920-16,3 2 336 0,1-1 80 0,3 2 16 16,1 0-1008-16,6 0-208 0,3 2-48 0,3-1 0 15,1 1-416-15,3 1-96 0,3 1 0 0,6-2-16 16,2-1-192-16,4 0-48 0,6-1 0 0,3-3 0 15,3-1-192-15,3-3-128 0,0 0 160 0,1 1-160 16,0-2 0-16,3 0 128 0,1 1-128 0,1-2 0 16,1 1 0-16,-4 1 128 0,-3 1-128 0,-1 2 0 15,2 1 0-15,-1 3 0 0,-3 0 0 0,2 2 0 16,0-1-368-16,3 2 48 0,-4-5 0 0,-2 2 0 16,-3 0 160-16,-1 0 160 0,1 0-208 0,-3 2 80 0,-4 3 128 0,0 0 0 15,-1 4-144-15,1 1 144 0,2 3-240 0,-3 2 32 16,-1 1 0-16,0 0 0 0,-2 2 208 0,-2 2-192 15,-5 0 192-15,-1 2-192 0,-2-2 192 0,0 3 0 16,1 2 0-16,-4 0 0 0,-1 3 0 0,-1 1 0 16,-1 2 0-16,-1 4 0 0,1 4 0 0,2 5 0 15,-3 4 0-15,1 4 0 0,0 6 0 0,1-1 0 16,-1 1 128-16,1 3-128 0,-1 2 0 0,0 0 0 0,1 1 128 0,-1 2-128 16,0-2 0-16,1 1 0 0,-2-2 0 0,-1 0 0 15,-1-2 0-15,-1-1 0 0,0-3 0 0,0-1 0 16,-1-1 160-16,0-3-160 0,0-5 128 0,0 0-128 15,-2 1 0-15,0-7 0 0,-1 1 128 0,-2-6-128 0,1-1 0 16,-2-2 0-16,0-5 0 0,-3-1 128 0,0-1-128 0,-2-3 0 16,-1-1 0-16,-1-1 0 0,1-2 0 0,-2-1 0 15,-2 0 0-15,-1 0 0 0,-2-1 0 0,-1-2 0 16,-1 2 144-16,-1-3-144 0,-4 0 224 0,0-2-32 0,-4-3 0 0,-2 1 0 16,-2 2 224-16,-2-2 32 0,-2-1 16 0,-3-2 0 15,-5 1 112-15,-4-2 32 0,-3 1 0 0,-5-4 0 16,-4 1-64-16,1-2-16 0,-2-2 0 0,-3-3 0 15,-1 1-192-15,-3-3-32 0,-2 3-16 0,-2-1 0 16,-3 1-288-16,1 1 0 0,0 0 0 0,1 1 0 16,2 1-208-16,1 0 48 0,2-1 16 0,1 1 0 15,-2 2-48-15,0 0-16 0,-3 1 0 0,6 1 0 16,2 0 208-16,3-1 0 0,0 0 0 0,2-2-144 16,0 0 144-16,2 2 0 0,2-3 0 0,-4 1 0 15,0-3 0-15,-4-3 0 0,0 0 0 0,1 0 0 16,-1 1 0-16,5 0 0 0,2-4 0 0,2 2 128 15,-2-1-128-15,3 2 144 0,3 1-144 0,2 1 160 0,1-3-160 0,0 4 128 16,0-5-128-16,-1 5 128 0,-2 1-128 0,4 0 192 16,1 2-192-16,3-4 192 0,5 2-192 0,1-1 0 15,2-3 0-15,3-1 128 0,3-3-128 0,1-4 0 16,2-1 0-16,3-3 0 0,2-1 0 0,1-3 0 16,-1-7 0-16,1 1 0 0,1-2 208 0,0 0-32 15,1 1-16-15,-3-2 0 0,2-1-160 0,-1 1 0 16,-3-1 0-16,1-1 0 15,-4 1-2240-15,-1 1-496 0</inkml:trace>
  <inkml:trace contextRef="#ctx0" brushRef="#br2" timeOffset="64703.67">4309 15184 23551 0,'0'0'1040'0,"0"0"224"0,-7 4-1008 0,1-2-256 16,-2 1 0-16,-1-1 0 0,-3 1 768 0,2 1 96 15,-3 1 32-15,0 2 0 0,-6-2-416 0,2 1-80 16,0 1-16-16,3-1 0 0,1 1-384 0,1-1 0 15,1 2 0-15,1-1 0 0,3 1 0 0,0-4-256 16,1 1 64-16,6-5 16 0,0 0-160 0,0 0-48 16,-2 10 0-16,4-1 0 15,0 0-64-15,5 3-32 0,1-1 0 0,2 0 0 0,0 1 272 0,2 1 48 16,5 1 16-16,0 2 0 0,1 2 144 0,1-1 144 16,-3 2-16-16,1-4-128 0,0 0 608 0,-2-1 16 15,-2 0 0-15,-2 1 0 0,0-1-48 0,-3 0 0 16,-2-1 0-16,-2-1 0 0,0 0 96 0,-3 1 16 15,-1 1 0-15,-1-1 0 0,-2 0-240 0,0-1-32 0,-3 0-16 0,1-2 0 16,-1-1-96-16,-2-1-32 0,1-3 0 0,-1-1 0 16,-1-1 400-16,0-3 80 0,-1-3 16 0,1-2 0 15,1-3-48-15,3 0 0 0,1-5 0 0,0-1 0 16,1 0-432-16,2-1-96 0,0 0 0 0,3-2-16 16,1-2-176-16,1 4 0 0,0-2 0 0,2 1 0 15,1 2 0-15,-1 1 0 0,2 1-224 0,1 2 80 31,0 0-672-31,0 1-128 0,2 2-16 0,-1-1-16 0,2 1-2096 16,0-2-432-16,-1 1-80 0</inkml:trace>
  <inkml:trace contextRef="#ctx0" brushRef="#br2" timeOffset="64875.53">4564 15128 3679 0,'0'0'320'0,"0"0"-320"15,0 0 0-15,0 0 0 0,2-7 4928 0,-2 7 928 16,0 0 176-16,0 0 48 0,6 7-4016 0,-1-1-784 15,2 2-176-15,-1 5-16 0,0 3-448 0,0 3-96 16,2 1-16-16,1 3 0 0,0 2-336 0,2 4-192 16,2-2 192-16,0 4-192 0,0-1 0 0,-2 0-144 15,3 0-16-15,-1-1 0 16,1 0-2080-16,-2-2-400 0,-3-2-96 0</inkml:trace>
  <inkml:trace contextRef="#ctx0" brushRef="#br2" timeOffset="65094.25">4513 15384 32991 0,'0'0'1472'0,"0"0"288"0,0 0-1408 0,0 0-352 0,8-1 0 0,3 0 0 15,2 0 1088-15,2-2 128 0,4-1 48 0,3 0 0 16,4 0-320-16,0-2-64 0,1-1-16 0,3-2 0 15,2 1-608-15,-1 2-112 0,-1-3-16 0,0-1-128 16,-1 1-1360-16,1 0-384 0,0-1-80 0</inkml:trace>
  <inkml:trace contextRef="#ctx0" brushRef="#br2" timeOffset="65972.23">3965 12675 23087 0,'0'0'1024'0,"-6"-4"208"0,6 4-976 0,-5-3-256 16,5 3 0-16,0 0 0 0,-8-3 304 0,1 3 16 0,-3-3 0 0,1 3 0 15,0 3 256-15,0 0 64 0,0 2 16 0,-2 0 0 16,1 1-304-16,1 2-64 0,1 1-16 0,2-1 0 16,-1 3-272-16,3-2 0 0,2 3 0 0,0-2 0 15,2 2 0-15,2 1 0 0,0 1-160 0,3 2 160 16,3 2 0-16,1-2-176 0,2-1 176 0,0 1-128 16,3 0 128-16,1 0-160 0,1 1 160 0,1 0-160 15,0 0 160-15,1-1 192 0,-1-2-32 0,0 1-16 16,-2-1 560-16,0-2 96 0,-3 1 32 0,-3 0 0 15,-1 0-16-15,-3 2 0 0,0-1 0 0,-4-1 0 16,-1-2-192-16,-1 2-48 0,-2 2 0 0,-2-4 0 16,-1 0-272-16,-2-2-64 0,0 0-16 0,-1-1 0 15,-2-2 16-15,1 0 0 0,1-2 0 0,-2-3 0 0,-2-1-64 0,2-1-16 16,0-6 0-16,3-1 0 0,1 0 48 0,0 1 16 16,1-5 0-16,2 0 0 0,1 0-224 0,2 2 0 15,-1 0 0-15,1 0 0 0,2 1-176 0,2 1 176 16,1-1-160-16,2 1 160 15,2 2-624-15,1-1-16 0,2 1-16 0,1 2 0 16,2-3-2224-16,2 1-432 0,0-3-80 0</inkml:trace>
  <inkml:trace contextRef="#ctx0" brushRef="#br2" timeOffset="66129.45">4272 12776 25967 0,'0'0'1152'0,"0"0"240"0,0 0-1120 0,0 0-272 0,0 0 0 0,0 0 0 16,0 0 1280-16,0 0 208 0,0 0 48 0,0 0 0 15,9 1-384-15,2-1-80 0,-1 0-16 0,2-1 0 16,1-1-704-16,1-2-144 0,1 2-16 0,2-3-16 16,1 2 0-16,1-1 0 0,0 0 0 0,-1 2 0 31,2-1-2352-31,-2 2-480 0</inkml:trace>
  <inkml:trace contextRef="#ctx0" brushRef="#br2" timeOffset="78205.37">11384 6253 10991 0,'0'0'480'0,"0"0"112"0,0 0-464 0,0 0-128 0,0 0 0 0,0 0 0 0,0 0 784 0,0 0 144 16,1-8 32-16,-1 8 0 15,3-6-288-15,1-1-48 0,1 1-16 0,0-1 0 0,2 1-176 0,-1 1-48 16,2-1 0-16,3 0 0 0,-2-2 192 0,1 0 48 16,1-1 0-16,0 0 0 0,2-4-256 0,4-3-48 15,0 2-16-15,2-2 0 0,-1 3-144 0,1 0-32 16,1-1 0-16,2 0 0 0,2-2-128 0,0 0 192 16,2-1-192-16,0 0 192 0,2 0-192 0,-1-2 128 15,-1-2-128-15,-1 1 128 0,0 1 16 0,2-1 0 16,1 1 0-16,-2-1 0 0,0 1-144 0,0-2 0 15,-1 0 0-15,-1 1 128 0,1 1 16 0,1 1 0 16,0-1 0-16,2 1 0 0,0 0 96 0,1 0 16 16,0-1 0-16,2 4 0 0,-1 0-32 0,-1 1 0 15,-2-2 0-15,-1-1 0 0,-1-1-96 0,1 0 0 16,1-2-128-16,-1 2 192 0,0 0-192 0,-1 0 0 0,0 1 128 0,1 0-128 16,0-2 0-16,2 2 0 0,-1-1 128 0,2 1-128 15,1 0 0-15,0 2 0 0,1-1 0 0,1-1 0 16,0 0 176-16,-2-1-176 0,-2 1 192 0,0 1-192 15,-1 2 144-15,1 1-144 0,-2 0 0 0,-2 1 144 16,0-4-144-16,-1 3 0 0,2 3 0 0,-1 0 0 16,-1-2 0-16,-1 0 0 0,-1 2 0 0,1 1 128 15,2-4-128-15,-2 2 0 0,0 1 0 0,-1 1 128 16,-2-1-128-16,2 1 0 0,3 4 144 0,-3-1-144 16,-3-1 224-16,-1-1-32 0,0 2 0 0,0-1 0 15,-2 1-16-15,2-1-16 0,-1 1 0 0,0 0 0 16,-2 1-16-16,0 1 0 0,1 2 0 0,-1-1 0 0,-1 0-144 0,0 2 0 15,-1 0 0-15,-1 0 0 0,1 1 0 0,0 0 128 16,1 0-128-16,0 1 0 0,0 1 0 0,1 2 0 16,-1 0 0-16,0 0 0 0,0 0 128 0,2 1-128 15,-1 2 0-15,2 1 128 0,2 1-128 0,-1 1 0 16,-3 2 0-16,2 1 128 0,4 0-128 0,-2 1 0 16,-1 3 144-16,1 3-144 0,2 3 128 0,0 2-128 15,0 1 128-15,0 0-128 0,-1-1 0 0,1 1 0 16,2-2 0-16,-1-1 128 0,0-1-128 0,-2 2 0 15,-1-3 0-15,2 2 0 0,1 2 0 0,-2 0 0 16,1 1 0-16,-1 0 0 0,1 1 0 0,-2 2 0 16,0-3 0-16,2 1 128 0,1 2-128 0,-2 0 0 15,0 1 0-15,-2-2 128 0,0 0-128 0,0 0 0 0,-1 2 0 0,0-2 0 16,0 0 0-16,-1 2 128 0,0 0-128 0,0 0 0 16,-2-1 0-16,-1 0 0 0,0-3 0 0,0 0 128 15,-3-3-128-15,0 1 0 0,0-2 0 0,0-1 128 16,0 1-128-16,-1-5 0 0,0 0 128 0,0 0-128 15,-2-2 0-15,1 2 128 0,-1 0-128 0,1-1 0 16,-1-2 0-16,-2 2 144 0,0-3-144 0,0 1 0 16,-1 2 128-16,-1-2-128 0,0-1 0 0,-1 0 0 15,0 2 272-15,1-1-48 0,-1 0-16 0,-1 1 0 16,0-1-208-16,-1 0-128 0,-1-1 128 0,0 2-208 16,-5 0 208-16,3 0 128 15,-1-3 0-15,0-1-128 0,-3 1 208 0,-1 1-64 0,-2 1-16 0,1 1 0 0,-2-1 0 0,-1-1-128 16,-2 4 192-16,-4 0-64 0,-3 3-128 0,-3 0 0 15,-5 3 0-15,0 1 128 0,-1 1-128 0,0-1 0 16,-2 0 144-16,1 1-144 0,-2 0 0 0,0 1 128 16,1 3-128-16,-2-2 0 0,-2 2 128 0,0 1-128 15,-1-4 160-15,-4 2-160 0,-2 1 0 0,-2-1 0 16,-1-1 0-16,0-1 0 0,2 0 192 0,0 0-16 16,1 0 0-16,0 2 0 0,-2-4-32 0,0 1 0 15,1-1 0-15,1-1 0 0,-2 2-144 0,2-4 128 16,-2 1-128-16,3 1 128 0,0-1-128 0,2 2 0 15,4-2 0-15,-1 0 0 0,-1-1 0 0,1-1 0 16,1-1 128-16,2 1-128 0,-1-1 0 0,-2 2 0 16,-1 1 144-16,1-2-144 0,0-2 0 0,3 0 128 0,0-1-128 0,2 3 0 15,1-3 0-15,2 0 0 0,2-2 0 0,1 2 128 16,1-4-128-16,0-1 0 0,0 3 128 0,1-2-128 16,1-2 0-16,2 1 0 0,0 0 0 0,0-2 0 15,-2 1 0-15,1-1 0 0,0 2 0 0,0 0 0 16,1-2 0-16,0 3 128 0,0-4-128 0,1 0 0 15,0 0 0-15,2 0 0 0,0-2 0 0,2 0 128 16,-1-1-128-16,2 1 0 0,1-2 128 0,-1 0-128 16,1 2 240-16,0-4-32 0,1 0 0 0,0 0 0 15,-1-2-208-15,1 0 0 0,1-1 0 0,0 0-160 16,-2 0 160-16,1-1 0 0,2-2 0 0,2 2 128 16,-2-3-128-16,2 2 0 0,-2-4 0 0,2 2 128 15,-1 0-128-15,1-1 0 0,-1 0 0 0,1 0 0 0,-2-2 0 16,0-1 0-16,-2-1 0 0,1 0 0 0,0-1 0 15,0 2 128-15,-1-4-128 0,1 2 0 0,-2-2 0 0,2 3 0 16,-1-4 0-16,0 1 0 0,-1 0 0 0,1-1 0 16,1 3 0-16,0 0 128 0,0-2-128 0,1 0 0 15,0 0 0-15,1 2 0 0,0-3 0 0,1 0 0 16,-1-1 0-16,1-1 0 0,-1 3 0 0,2-3 0 16,0-2 0-16,1 1 0 0,0 1 0 0,1-1 0 15,0 0 0-15,1 2 0 0,-2 1 0 0,0-4 0 16,0 0 0-16,0 1 0 0,1-3 0 0,-1 2 0 15,-1-4 0-15,-1 1 0 0,1 1 0 0,1-1 0 16,1-2 0-16,-2 1 0 0,-1-1 0 0,0 1 128 16,0-2-128-16,0-2 0 0,1 2 0 0,0 0 0 15,0 3 0-15,0-3 128 0,-2 0-128 0,1 1 0 0,-2 1 0 16,2 0 0-16,-2-1 0 0,0 0 0 0,1-2 0 0,-1-4 0 16,0 1 0-16,-1 3 0 0,1-4 0 0,2 2 0 15,1 0 0-15,0 1 0 0,0 2 0 0,1-1 128 16,-1 1-128-16,2 0 0 0,2-1 0 0,1 2 0 15,1 2 0-15,3 2 0 0,0-4 0 0,2 1 0 16,0 2 0-16,4 2 0 0,0-3 0 0,2 3 0 16,-2-2 0-16,2-1 0 0,1-4 0 0,3 1 0 15,1-6 0-15,2 2 0 0,0-3 0 0,3 0 0 16,2 0 128-16,1 0-128 0,0 1 128 0,1 2-128 16,1-3 0-16,2 1 128 0,0-1-128 0,0 3 0 15,-1-2 0-15,2 4-240 0,2 2 48 0,-1-2-10704 16,1 0-2144-16</inkml:trace>
  <inkml:trace contextRef="#ctx0" brushRef="#br2" timeOffset="86429.67">13362 4230 6447 0,'0'0'272'0,"1"8"80"0,0 2-352 0,3 4 0 16,3 5 0-16,-1 0 0 0,1 1 3680 0,1 1 672 16,1 0 128-16,0-1 16 0,-1 1-3088 0,0-1-608 15,-1-2-128-15,3-1-32 0,-1 0-464 0,-2-7-176 16,0 1 0-16,1-2 144 0,-2-1-384 0,0-2-80 16,-1 1 0-16,-5-7-16 0,0 0 336 0,0 0-176 15,6-2 176-15,0-4-128 16,-3-4-688-16,0-4-128 0,-2-1-16 0,-2-2-16 15,-2-4-176-15,0 0-48 0,-4-1 0 0,-1 0 0 0,-1 0 1056 0,-1 1 144 0,-2 0 144 0,0 1-16 16,-1 2 640-16,1 1 144 0,2-1 32 0,1 0 0 16,1 2 336-16,3 0 64 0,2 3 0 0,2 0 16 15,0 2-224-15,2 0-48 0,1 1-16 0,2-1 0 16,0 1-288-16,3-2-48 0,2-1-16 0,0-1 0 16,0-1-368-16,2 1-80 0,-1 0-16 0,2-2 0 15,0-1-256-15,1 3 0 0,-2 1 0 0,2 1 0 31,2 2-848-31,-1 1-288 0,0 1-48 0,1 1-7584 0,-2 3-1504 0</inkml:trace>
  <inkml:trace contextRef="#ctx0" brushRef="#br2" timeOffset="86632.83">13508 4230 10127 0,'0'0'896'0,"0"0"-704"15,0 0-192-15,0 0 0 0,0 0 3600 0,0 0 688 16,1-7 144-16,3 0 32 0,3-3-2688 0,2 0-544 16,1-2-96-16,3-1-32 0,3-1-784 0,-1 1-144 15,-2-3-48-15,1 3 0 16,-1 0-464-16,0 1-112 0,0 1 0 0,-2 0-16 16,1 2-2272-16,-1 3-448 0</inkml:trace>
  <inkml:trace contextRef="#ctx0" brushRef="#br2" timeOffset="86835.87">13553 4421 14735 0,'-2'7'1312'0,"-1"1"-1056"0,2 1-256 0,1-1 0 16,-1 1 2576-16,1-9 464 0,0 0 96 0,0 0 0 16,7 1-1248-16,3-1-256 0,0-4-48 0,2 0-16 15,-1-3-1120-15,3-1-240 0,-1 0-32 0,1-1-16 31,0-3-464-31,2-1-80 0,0-1-32 0,0-1 0 16,-3 1-864-16,2-2-192 0,-1 1-16 0,-1-4-6736 0,-2 0-1344 0</inkml:trace>
  <inkml:trace contextRef="#ctx0" brushRef="#br2" timeOffset="87195.21">13799 4010 911 0,'0'0'0'0,"0"0"0"0,0 0 0 0,0 0 0 0,0 0 4496 0,0 0 816 15,0 7 176-15,0 4 16 0,0-1-3280 0,2 2-672 16,2 2-128-16,1-1-16 0,2-1-560 0,1 1-96 15,-1-1-32-15,3-2 0 0,0-1-272 0,2-2-64 16,-3-2-16-16,0 0 0 0,0 2-48 0,0-5-16 16,3 2 0-16,-3-4 0 0,-1-5-96 0,-2 1-16 15,1 0 0-15,1-2 0 0,1-1-192 0,-1-1 0 16,-2-1 0-16,1-1 0 16,-1-1-384-16,1 0-160 0,-3-2-32 0,-2 0-16 15,1 0-112-15,-2 0-32 0,-1 0 0 0,0 2 0 16,-1 3-464-16,-2 2-80 0,3 6-32 0,0 0 0 15,0 0-672-15,0 0-128 0,0 0-16 0,2 8-16 16,0 3 1120-16,2 4 208 0,1 2 48 0,1 1 16 0,-1 1 1408 0,1 0 288 0,2-4 48 0,0 1 16 16,-2-2 320-16,1-5 64 0,2 1 16 0,0-5 0 15,-9-5-64-15,11 1-16 0,2-2 0 0,-2-3 0 16,0-3 160-16,-2-6 48 0,-2-1 0 0,-2-2 0 16,-3-1-224-16,1-1-32 0,-2-1-16 0,-1-1 0 15,-1-1-480-15,0 0-80 0,-2-1-32 0,-1 1 0 16,-1-3-336-16,0 1-64 0,-2 0-16 0,1 1 0 31,-2-2-1792-31,0 3-384 0,0 1-64 0,2 0-13136 0</inkml:trace>
  <inkml:trace contextRef="#ctx0" brushRef="#br2" timeOffset="87601.83">14351 3596 18255 0,'0'0'800'0,"0"0"176"0,-5 7-784 0,0 1-192 16,0-1 0-16,-1 3 0 0,1 0 1472 0,0 2 240 16,1 1 48-16,0 1 16 0,2 2-944 0,0-2-192 15,2 3-48-15,2 1 0 0,0 1-160 0,3 0-48 16,2 1 0-16,2-2 0 0,0 0-112 0,4 0-16 16,2-1-16-16,0 0 0 0,1-8 96 0,0 1 32 15,0 1 0-15,1-4 0 0,-1-5-128 0,-2 1-32 16,1-2 0-16,-2-1 0 0,0-1-208 0,-3 0 0 15,-1-2-192-15,0-1 192 16,-3 0-592-16,-2-1-16 0,-4 5 0 0,2-6 0 16,-2-1-224-16,0 7-32 0,-2-8-16 0,-2 0 0 15,-2 1 176-15,-1-1 48 0,-2-1 0 0,-2 1 0 0,-1 1 656 0,2 1 0 0,1 1 0 0,0-1 0 16,0 1 464-16,2 1 176 0,7 4 48 0,0 0 0 16,0 0 560-16,0 0 112 0,5-4 32 0,2 2 0 15,1 2-48-15,2 0-16 0,3 1 0 0,3 0 0 16,-2 1-656-16,2-2-128 0,2-2-32 0,3 0 0 15,2-2-288-15,2-3-64 0,0-2-16 0,1-3-11248 16,3-2-2256-16</inkml:trace>
  <inkml:trace contextRef="#ctx0" brushRef="#br2" timeOffset="88400.06">11670 4188 21183 0,'-8'3'464'0,"-1"1"112"0,0 1 0 0,-1 1 16 0,1 2-464 0,0 1-128 0,0-2 0 0,2 2 0 15,2 0 928-15,1 3 160 0,2-2 48 0,2 3 0 16,1 2-848-16,2 0-160 0,1 2-128 0,3-1 144 16,4 0-144-16,1-2-144 0,1 0 144 0,2 1-208 15,2-1 208-15,0-1-176 0,0-1 176 0,-1-1-160 16,-1 2 368-16,0-3 80 0,-4-1 16 0,0 2 0 16,-1 0 496-16,-2 2 96 0,-3 0 32 0,-1 1 0 15,-2-1-112-15,-1 0-32 0,-4 0 0 0,1 0 0 16,-2 0-432-16,0 0-96 0,-3-2 0 0,1-3-16 15,-2-3 176-15,0-2 32 0,2-2 16 0,-1-1 0 16,1-1 256-16,0-2 48 0,1-2 16 0,1-3 0 16,2-1-368-16,0-2-80 0,4 1-16 0,-1-1 0 15,2 2-320-15,0 0 0 0,3 0 0 0,1 0 0 16,3 0-192-16,0-2-96 0,2 1-32 0,1 0 0 16,0-2-2304-16,0-1-448 0,0-2-112 0</inkml:trace>
  <inkml:trace contextRef="#ctx0" brushRef="#br2" timeOffset="88572.1">11954 4260 24879 0,'0'0'2208'0,"0"0"-1760"15,0 0-448-15,0 0 0 0,0 0 1808 0,0 0 288 16,8 0 48-16,-1-4 16 0,1 1-864 0,3-1-160 16,-1-1-48-16,3 0 0 0,1 0-912 0,3 1-176 0,2-3 0 0,2-2 0 31,-1 0-1264-31,4-1-128 0,1-1-16 0</inkml:trace>
  <inkml:trace contextRef="#ctx0" brushRef="#br2" timeOffset="92397.51">9976 4282 20671 0,'0'0'448'0,"-5"0"112"0,-2 1 16 0,-1-1 0 0,1 0-576 0,-1-1 0 0,0 2 0 0,0 2 0 16,-1 0 368-16,1 0-48 0,-1 1 0 0,0 3 0 15,2-5-320-15,2 4 128 0,5-6-128 0,-4 6 0 16,4-6 144-16,-1 8-144 0,2 1 192 0,3 0-192 16,3 2 0-16,1-1 0 0,1 1 0 0,1-1 0 15,2 0 0-15,1 1 0 0,0 2 0 0,1 0 0 16,1 0 0-16,-2 0 0 0,-2 0 0 0,1 3 0 0,-1 2 0 0,-2-1 0 16,-1 2 0-16,-3-3 0 0,-1 0 0 0,-3-1 0 15,-2 0 0-15,1-2 0 0,-3 0 288 0,-1 0-48 16,-2-4-16-16,-1-1 0 0,1-2 608 0,-1 1 112 15,2-2 16-15,-2-2 16 0,1-2-16 0,1-1-16 16,-1-3 0-16,6 3 0 0,0 0-448 0,-1-6-96 16,1-2-16-16,1 1 0 0,2-3-96 0,0 1-32 15,2 0 0-15,1-2 0 16,1 0-864-16,1-2-176 0,2-3-48 0,3 0 0 16,-1-1-1792-16,1-2-352 0,14-27-80 0,-5 11-16 0</inkml:trace>
  <inkml:trace contextRef="#ctx0" brushRef="#br2" timeOffset="92539.43">10281 4079 16575 0,'0'0'1472'0,"0"0"-1168"0,0 0-304 0,0 0 0 15,0 0 2000-15,8 5 352 0,-2 4 64 0,2 3 16 16,0 3-1456-16,1 4-272 0,2 1-64 0,-1 4-16 16,1-1-624-16,-1 2 0 0,0 0 0 0,1-2 0 31,-1-2-1776-31,1 0-320 0,-1 1-64 0</inkml:trace>
  <inkml:trace contextRef="#ctx0" brushRef="#br2" timeOffset="92711.29">10312 4291 32831 0,'0'0'1456'0,"0"0"288"0,0 0-1392 0,0 0-352 16,0 0 0-16,0 0 0 0,7-4 1216 0,2 0 192 15,4 0 16-15,1-2 16 0,2-1-768 0,4-2-160 16,2-3-16-16,4 1-16 16,8-6-1472-16,2 0-288 0,3 0-64 0</inkml:trace>
  <inkml:trace contextRef="#ctx0" brushRef="#br3" timeOffset="103507.62">8657 13343 11967 0,'1'-8'528'0,"-1"-1"112"0,-1-2-512 0,1 2-128 16,-2-1 0-16,2 2 0 0,0 2 1200 0,0 0 208 15,0 0 32-15,0 6 16 0,0 0-352 0,3-4-64 16,-3 4-16-16,0 0 0 0,0 0 48 0,0 0 0 15,0 0 0-15,0 0 0 0,0 0 128 0,4 9 16 16,-1 0 16-16,-1 3 0 0,2 2-496 0,-1 2-96 16,-1 2-32-16,1 2 0 0,-1-1 16 0,2 5 0 0,-2-1 0 0,-1 2 0 15,0 1-240-15,2 1-64 0,-1 2 0 0,1 1 0 16,-2-1 64-16,2 2 16 0,-2 0 0 0,1 1 0 16,-1 0-144-16,0 0-16 0,2 3-16 0,-1-1 0 15,0 1 16-15,0 0 0 0,2 0 0 0,-1 0 0 16,-1 1 32-16,1-1 16 0,0-3 0 0,1 2 0 15,-3-2 48-15,0-1 16 0,-1-1 0 0,0 1 0 16,2 2 48-16,-1-2 16 0,1 2 0 0,1-2 0 16,-2 0-176-16,2-1-48 0,0-1 0 0,-1-2 0 15,1 2 0-15,-1-3-16 0,1 1 0 0,-2 1 0 16,1 0-176-16,0-1 0 0,1 0 144 0,-1-1-144 16,0-3 128-16,-1 1-128 0,-1-2 128 0,0 2-128 0,1-4 176 0,1 3-48 15,-2 0 0-15,1-1 0 0,-2 2-128 0,1-2 192 16,0-1-192-16,0 0 192 0,-2-2-192 0,2-1 0 15,0-2 0-15,0 1 0 0,0-1 0 0,0-3 0 16,0 0 0-16,0 0 0 16,0 0-1408-16,2 0-144 0,0-2-48 0,1 1-10496 15,-1 3-2096-15</inkml:trace>
  <inkml:trace contextRef="#ctx0" brushRef="#br3" timeOffset="104328.62">8710 15087 22287 0,'0'0'480'0,"0"0"96"0,0 0 32 0,0 0 32 0,0 0-512 0,0 0-128 16,-2 7 0-16,2-7 0 0,0 8 896 0,3-2 160 15,0 1 32-15,2-1 0 0,0 1-160 0,2-1-32 16,1-1 0-16,0 1 0 0,1-1 96 0,0 3 16 15,1-2 0-15,2 1 0 0,1-1-224 0,1 2-32 16,1 0-16-16,3 1 0 0,2 0-128 0,0 1-32 16,3 1 0-16,0 1 0 0,4 1-144 0,1-2-48 15,1 1 0-15,0 1 0 0,0-1-80 0,0 1-32 0,0 1 0 16,1 1 0-16,2-1-16 0,-1 0-16 0,-1 1 0 0,2-1 0 16,0 3-48-16,1-1 0 0,1-1 0 0,1-2 0 15,-1 2 96-15,1-2 16 0,-2-2 0 0,-2 1 0 16,2 0 80-16,-3 1 0 0,-3-1 16 0,-1-2 0 15,0 0-16-15,-1 1-16 0,1-2 0 0,-1 0 0 16,-4 0-48-16,-1 0-16 0,0-1 0 0,-1 1 0 16,2-1-64-16,-1 0-16 0,-2 0 0 0,-1 0 0 15,0-2-224-15,-1 1 176 0,-3-1-176 0,1 1 160 16,-1-2-160-16,-1-1 0 0,-2 0 144 0,2 0-144 16,-2-2 0-16,0 1 0 0,-3 1 0 0,1-4 0 15,3 0-1344-15,-4 0-224 16,1 0-48-16,1 1-16 0,1-1-2064 0,-1 0-400 0</inkml:trace>
  <inkml:trace contextRef="#ctx0" brushRef="#br3" timeOffset="105703.86">8684 13218 911 0,'0'0'0'0,"0"0"0"0,0 0 0 0,0 0 0 0,0 0 0 0,0 0 0 16,0 0 2688-16,0 0 464 0,0 0 96 0,0 0 16 0,0 0-1792 0,0 0-336 15,0 0-80-15,0 0-16 0,-6 2-304 0,6-2-64 16,0 0-16-16,0 0 0 0,0 0 96 0,0 0 16 16,-7 2 0-16,7-2 0 0,0 0 176 0,-5 2 32 15,5-2 16-15,0 0 0 0,-7 3-32 0,7-3 0 16,0 0 0-16,0 0 0 0,0 0 0 0,0 0 0 15,0 0 0-15,0 0 0 0,0 0-144 0,0 0-48 16,0 0 0-16,0 0 0 0,0 0-32 0,0 0-16 16,6-8 0-16,-1 1 0 0,1 1-208 0,2-1-32 15,1 1-16-15,2-2 0 0,0-1-144 0,1 0-16 16,2-2-16-16,-1 0 0 0,-1-2-48 0,3 0-16 16,-1-2 0-16,3 4 0 0,1-5-96 0,0 2 0 15,2 0-128-15,1-1 192 0,1 1-192 0,1-3 176 0,2 1-176 0,3-1 160 16,2-1-32-16,-2-1-128 0,1 3 192 0,0-3-64 15,-1 1-128-15,1 0 160 0,1-2-160 0,0 2 160 16,-3-2-32-16,1 1-128 0,-2 2 192 0,1-3-64 16,0 3-128-16,1-2 128 0,-3-1-128 0,2 2 128 15,-1 0-128-15,0 1 128 16,-1 1-128-16,0-1 128 16,-1 0-128-16,0 2 0 0,-1 0 144 0,0 0-144 0,-4-1 0 0,2 2 0 15,-1 1 0-15,-4 0 0 0,0-2 0 0,0 1 0 0,-1 1 0 0,1 2 0 31,-3 2-400-31,0 3-48 0,-1 2-16 0,-2 1 0 16,-1-3-2848-16,-1 3-560 0</inkml:trace>
  <inkml:trace contextRef="#ctx0" brushRef="#br3" timeOffset="107500.71">8927 13318 11055 0,'0'0'976'0,"0"0"-784"15,0 0-192-15,0 0 0 0,0 0 1920 0,0 0 320 16,1 10 80-16,0 1 16 0,0-1-704 0,-1 2-144 0,2 2-16 0,-1 2-16 15,0 0-560-15,2 2-128 0,-2 2 0 0,1 2-16 16,-2 2 0-16,1 3 0 0,3-3 0 0,-2 4 0 16,1 2-288-16,-2 0-48 0,1 1-16 0,-1 2 0 15,2-1 0-15,-1 2 0 0,1 1 0 0,-1-2 0 16,0 1 144-16,-1-2 32 0,0 0 0 0,2-2 0 16,1 0-256-16,-2-2-64 0,0 0 0 0,-1 0 0 15,-1 0-96-15,0-2-32 0,0 0 0 0,1-3 0 16,1 2-128-16,2 0 192 0,-3 1-192 0,1 0 192 15,0 1-64-15,0-2-128 0,0 0 192 0,0 0-64 16,1-1-128-16,-1 0 0 0,1-5 144 0,0 2-144 16,1-1 0-16,-3-1 0 0,-1-3 0 0,1 1 0 15,2 0 0-15,-1 1 144 0,1-1-144 0,-2-1 0 0,1-1 128 16,-2 1-128-16,0 0 0 0,0-1 0 0,1 0 0 0,0-2 0 16,1 0 128-16,-2 0-128 0,-2 0 0 0,2-3 128 15,0-1-128-15,2 1 0 0,-1 0 128 0,1-2-128 16,-2 0 0-16,0-1 0 0,0 1 0 0,2 1 0 15,-1-2 0-15,0-1-144 16,1 2-464-16,-1-1-96 0,-1-7 0 0,0 0-16 16,3 6-464-16,-3-6-96 0,3 7 0 0,0-1-16 15,-2 2-112-15,-1-8-32 0,0 0 0 0,0 7 0 16,0-7 352-16,0 0 80 0,0 0 16 0</inkml:trace>
  <inkml:trace contextRef="#ctx0" brushRef="#br3" timeOffset="112329.23">10116 15726 1839 0,'0'0'0'0,"0"0"160"0,0 0-160 0,0 0 0 0,0 0 0 0,0 0 0 15,0 0 3824-15,0 0 720 0,0 0 160 0,14 3 32 16,-12 6-2368-16,1 1-480 0,0 2-96 0,1 2 0 15,0 2-192-15,-2 0-16 0,-1 2-16 0,2 1 0 16,0 1-240-16,-1 2-48 0,1 0-16 0,-1 2 0 16,1-1-368-16,0 7-64 0,1-1 0 0,0-2-16 15,-1-1-320-15,1-1-64 0,0 0-16 0,1 1 0 16,1-4-240-16,-1 2-48 0,0-1-128 0,2 0 192 16,-1-3-192-16,1 0 0 0,-1 0 0 0,1-3 0 15,-1-1 0-15,1 1-256 0,-2-4 48 0,0 0 16 16,0 0-1296-16,1-1-256 0,-1 1-48 0,0-3-8864 15,0 2-1760-15</inkml:trace>
  <inkml:trace contextRef="#ctx0" brushRef="#br3" timeOffset="112704.4">10192 16903 28559 0,'0'0'1264'0,"0"0"272"0,0 8-1232 0,-1 1-304 0,1 3 0 0,0 0 0 16,1 1 832-16,-1 4 96 0,2-2 32 0,-1 4 0 16,3 1-304-16,-1 1-48 0,1 0-16 0,-1 1 0 15,0 2-592-15,1 1 0 0,-1-1 0 0,0 1 0 16,3 0-1248-16,-1 0-320 0,0-2-64 0,0-1-16 15,-1-1-2192-15,3 16-448 16,-3-15-96-16,-4-22-16 0</inkml:trace>
  <inkml:trace contextRef="#ctx0" brushRef="#br3" timeOffset="112923.35">10368 16835 20271 0,'0'0'1792'0,"0"0"-1424"15,-2 10-368-15,1-3 0 0,2 5 1392 0,-1 0 208 16,1 2 32-16,0 1 16 0,1 0-432 0,0 3-96 16,2 2-16-16,2 2 0 0,0-1-672 0,2 3-144 15,0-2-32-15,1 1 0 0,0 1-256 0,0-2 0 16,-1-1 128-16,-2 0-128 0,1-1 0 0,-1 1-144 0,1 0 16 0,-2 1 0 31,0-4-1552-31,2 1-304 0,-3-2-64 0,0-2-9568 0</inkml:trace>
  <inkml:trace contextRef="#ctx0" brushRef="#br3" timeOffset="113110.9">10226 17135 23951 0,'0'0'2128'0,"0"0"-1696"0,0 0-432 0,0 0 0 16,0 0 1872-16,3-5 304 0,-3 5 48 0,6-6 16 15,2-1-1168-15,1-1-240 0,2 0-32 0,2-1-16 16,-1 0-336-16,3-4-80 0,4 0-16 0,0-3 0 0,1-2-608 0,-1-1-112 16,2-2-16-16,0-1-10080 15,-3-2-2016-15</inkml:trace>
  <inkml:trace contextRef="#ctx0" brushRef="#br3" timeOffset="113642.29">10037 15617 19007 0,'0'0'832'0,"-6"0"192"0,6 0-832 0,-8 1-192 16,0-2 0-16,2 1 0 0,6 0 1728 0,0 0 320 16,-4-4 48-16,4 4 16 0,0 0-672 0,0 0-128 15,6-4-32-15,2 0 0 0,2-3-400 0,4-2-96 16,0-3-16-16,4 1 0 0,0 0-224 0,3-3-48 15,0-2-16-15,1-2 0 0,0 0-224 0,1-1-32 16,-1-1-16-16,0 0 0 0,0 1-208 0,0 0 0 16,0 0 0-16,-1 2 0 15,-1 2-320-15,1 1-96 0,-2 0-32 0,-2 1 0 16,-1 1-992-16,-2 2-208 0,1 0-32 0,-2 3-12112 0</inkml:trace>
  <inkml:trace contextRef="#ctx0" brushRef="#br3" timeOffset="113939.23">10217 15791 5519 0,'-11'3'496'0,"11"-3"-496"0,-7 1 0 0,7-1 0 16,0 0 4784-16,0 0 848 0,0 0 192 0,0 0 16 15,0 0-3616-15,5-5-736 0,3 0-144 0,2-2-16 16,2-1 48-16,1-1 16 0,2-1 0 0,0-5 0 0,1 2-368 0,3-1-64 16,2 0 0-16,0-1-16 0,-1 0-464 0,1 0-96 15,-1 1 0-15,4 1-16 0,-1 3-368 0,-1-2 0 16,-1-2 0-16,2 0 0 0,0 3-192 0,0-2-128 16,1 0 0-16,-2 0-16 15,-1 2-2016-15,0-2-400 0,-2 0-64 0,0-1-12048 16</inkml:trace>
  <inkml:trace contextRef="#ctx0" brushRef="#br3" timeOffset="114330.9">10943 15091 21535 0,'0'0'960'0,"-1"-6"192"0,0-4-928 0,-2 4-224 0,1-1 0 0,-1 2 0 16,-1 0 1424-16,0 1 240 0,4 4 64 0,-6-4 0 15,-2 2-160-15,-1 2-32 0,0 0 0 0,1 1 0 16,0 4-640-16,0 4-144 0,-1 3-32 0,1 4 0 16,0 1-464-16,2 2-80 0,-1 2-32 0,2 1 0 15,1 0-144-15,2 0 0 0,2 1 0 0,1-1 0 16,0-1 0-16,3-1-144 0,1-1 144 0,3-2-160 16,1-3 160-16,3-1 144 0,4-2-16 0,-1-4-128 15,1-1 640-15,0-3 32 0,0-3 0 0,3-1 0 16,-1-3-672-16,2-2 0 0,-1-3-176 0,1-2 48 15,-2-4 384-15,0 0 64 0,-2-2 32 0,-2 0 0 16,0-1 208-16,-2 0 32 0,-3 0 16 0,0-1 0 16,1 1-192-16,-5 1-32 0,-3 0-16 0,-2-1 0 0,-1 2 112 15,-3 1 32-15,-2 0 0 0,-2 1 0 0,0 1-128 0,-1 1 0 16,-2 0-16-16,0 1 0 0,-2-1-176 0,-2 0-16 31,0 0-16-31,-1 2 0 0,3 0-304 0,0 0-64 0,1 4-16 0,2 2 0 16,-1-1-1712-16,2 2-352 0,1 2-64 0,-1 4-15776 15</inkml:trace>
  <inkml:trace contextRef="#ctx0" brushRef="#br2" timeOffset="118198.04">8131 15065 2751 0,'-1'-4'128'0,"-2"0"16"0,2 2-144 0,-2-4 0 16,1 1 0-16,-1-1 0 0,1-1 4896 0,-2 1 944 15,1-1 192-15,-1 1 48 0,4 6-3744 0,-5-6-736 16,-2 0-160-16,1 2-32 0,-2 3-640 0,-1 1-144 16,0 0-32-16,0 1 0 0,0 2-272 0,0 0-48 15,-1 1-16-15,3 2 0 0,-1 0-256 0,1 1 0 16,3 2 0-16,2 1 0 0,0 1-192 0,2-1 48 16,2 0 16-16,0 2 0 0,4 1 128 0,-1 2-208 15,1-1 80-15,2 2 128 0,0-1-160 0,1 2 160 16,0-1 0-16,0-1-144 0,0 0 144 0,-1 0 0 15,0 1 0-15,-1-2 0 0,-1-1 0 0,-1 0 0 16,-1 1 0-16,0-1 0 0,-3 0 128 0,-1 0 64 0,0 0 16 0,-1-3 0 16,-1 1 352-16,-2-1 64 0,0 2 16 0,-2-3 0 15,1 0-160-15,0 0-32 0,0-2 0 0,0-2 0 16,-1-1-224-16,6-4-48 0,-6 1-16 0,6-1 0 16,0 0-160-16,0 0 0 0,0 0 0 0,0 0 0 15,0 0-320-15,0-8 48 0,0 2 16 0,2-3 0 31,2-1-160-31,2 1-32 0,-1 0 0 0,0-1 0 16,0-1-736-16,0 2-160 0,2-3-16 0,0 2-7920 0,-4 1-1568 0</inkml:trace>
  <inkml:trace contextRef="#ctx0" brushRef="#br2" timeOffset="118374.08">8189 15100 21935 0,'0'0'960'0,"0"0"224"0,0 0-944 0,1-6-240 0,0-2 0 0,1 1 0 16,-1 2 1712-16,1 0 288 0,1-2 64 0,-3 7 16 0,0 0-656 0,5-5-128 15,2 3-16-15,-1-2-16 0,1 1-752 0,1-1-160 16,-1 2-32-16,3-4 0 0,0 2-320 0,2-1 0 0,0-3 0 0,-1 1 0 31,1-3-2496-31,0 0-448 0</inkml:trace>
  <inkml:trace contextRef="#ctx0" brushRef="#br2" timeOffset="118968.71">8090 12884 3679 0,'1'-16'320'0,"0"8"-320"16,0-2 0-16,2-2 0 0,0 1 3904 0,-1-1 720 15,1-1 144-15,-2 0 32 0,-1 1-2768 0,-1 0-560 0,0 1-96 16,-1 1-32-16,1 0-240 0,-2 2-48 0,-1 2-16 0,-1 0 0 16,-1 3-352-16,-2 0-80 0,-1-1-16 0,0 3 0 15,0 1-288-15,-1 1-64 0,0 0-16 0,0 3 0 16,-1 1-224-16,1 2 0 0,-1 1 0 0,3 1 0 16,3-1 0-16,1 1-208 0,2 0 64 0,2 3 16 15,1 1 128-15,3 2-208 0,0-2 80 0,2 3 128 16,2 0-320-16,1 1 48 0,2 1 16 0,0-2 0 15,1 2 64-15,1 0 32 0,-1 0 0 0,0 1 0 16,-2-2 160-16,-1-1 0 0,0-2-144 0,-1 0 144 16,-3-1 0-16,-1 1 0 0,-1 1 0 0,0-2 0 15,-3 0 0-15,0 0 0 0,-2-2 0 0,0 1 0 16,-2-1 128-16,-1-1-128 0,-1-3 128 0,1-1-128 16,0-2 128-16,0 0-128 0,-2-3 0 0,1 0 128 0,-2-1 128 15,0-1 32-15,1-1 0 0,2-1 0 0,1-4 160 0,2 0 16 16,-1-1 16-16,2 0 0 0,0 0-480 0,2 0-256 15,1 1 16-15,2-4 16 16,2 1-896-16,1 1-176 0,2-5-48 0,1 1-11712 16</inkml:trace>
  <inkml:trace contextRef="#ctx0" brushRef="#br2" timeOffset="119148.75">8382 12525 16575 0,'0'0'1472'0,"0"0"-1168"0,0 0-304 0,5-4 0 16,-5 4 1488-16,0 0 240 0,0 0 64 0,0 0 0 16,0 0-512-16,8 8-112 0,-2 3-16 0,1 3 0 0,-2 4-608 0,1 3-128 15,1 3-32-15,-1 0 0 0,1 3-384 0,-1 0 128 16,2-2-128-16,0 1 0 16,0 2-464-16,-2-2-176 0,1 2-48 0,-2-2-11376 15</inkml:trace>
  <inkml:trace contextRef="#ctx0" brushRef="#br2" timeOffset="119336.2">8392 12774 24991 0,'0'0'1104'0,"0"0"240"0,0 0-1088 0,1-6-256 15,-1 6 0-15,4-7 0 0,1 1 1664 0,1-2 256 0,0 0 64 0,2 0 16 16,2 2-784-16,2-1-144 0,1 1-48 0,0 2 0 15,2-3-656-15,2 2-144 0,1 0-32 0,4 0 0 32,0 0-1792-32,0-2-384 0</inkml:trace>
  <inkml:trace contextRef="#ctx0" brushRef="#br4" timeOffset="125598.38">13479 13834 11967 0,'0'0'528'0,"-12"4"112"0,20-29-512 0,-20 29-128 16,-1 2 0-16,3-1 0 0,2-1 2640 0,8-4 496 15,0 0 112-15,0 0 16 0,0 0-1792 0,0 0-368 16,11 2-64-16,0 0-16 0,2-2-112 0,3-2-16 15,0 1-16-15,5 0 0 0,2 1 80 0,2 0 32 16,0 0 0-16,2 1 0 0,3 0-336 0,1 3-64 16,3-2-16-16,3 3 0 0,2-1-256 0,2 1-48 15,2 0-16-15,2 4 0 0,-2-5-16 0,1 3-16 16,2-2 0-16,2-3 0 0,0 0-32 0,3-2 0 0,3 0 0 16,0-3 0-16,1-1-192 0,0 0 0 0,-6-1 128 0,1 1-128 15,-3 2 0-15,-3-1 144 0,-2 0-144 0,-2 2 128 16,1 0-128-16,-5 1 0 0,-2 0 0 0,-1 1-176 31,1-1-1472-31,-4 0-288 0,-2 0-64 0,-2 0-8272 0,-2 0-1648 0</inkml:trace>
  <inkml:trace contextRef="#ctx0" brushRef="#br4" timeOffset="125895.15">14655 13559 27007 0,'-16'4'1200'0,"16"-4"240"0,-9 1-1152 0,3 5-288 0,6-6 0 0,0 0 0 0,0 0 304 0,0 0 0 16,0 0 0-16,4 7 0 0,4 4-304 0,2-2 128 16,4-2-128-16,3-2 0 0,3 0 208 0,2 0-64 15,1 0-16-15,4 1 0 0,1-2-128 0,3-2 128 16,5 1-128-16,-1 1 128 0,0 0-128 0,2 0 0 16,-4-1 0-16,0 4 0 0,-2 1 0 0,1 2 0 15,-1-1 0-15,-2 3 0 0,-5 1 304 0,0 3-32 16,-3 1 0-16,-3 2 0 0,-2-1 656 0,-3 5 128 15,-4 3 32-15,-4 0 0 0,-2 2 64 0,-5 4 0 16,-2 0 16-16,-2 4 0 0,-2 1-400 0,0 4-64 16,-1-3-32-16,-3-1 0 0,-1 0-432 0,2-2-96 15,0-1-16-15,2-1 0 16,0-1-944-16,2-2-192 0,3-2-32 0,3-4-16128 0</inkml:trace>
  <inkml:trace contextRef="#ctx0" brushRef="#br4" timeOffset="127304.27">19008 13604 18655 0,'0'0'832'0,"0"0"160"0,-8 2-800 0,8-2-192 16,0 0 0-16,-4 5 0 0,-2-1 1216 0,6-4 208 15,0 0 48-15,0 0 0 0,0 0-32 0,0 0 0 16,0 0 0-16,0 0 0 0,8 0-192 0,2-1-32 15,2-4-16-15,1 0 0 0,1-2-144 0,2 1-32 0,2-1 0 0,3-2 0 16,1-3-256-16,3-1-64 0,4-1-16 0,1-1 0 16,2 2-208-16,1-4-32 0,1-3-16 0,1-1 0 15,1-1-192-15,1-2-48 0,2-2 0 0,-1 3 0 16,1-4-192-16,0 3 0 0,0-2 128 0,2 1-128 16,-2-1 0-16,1 1 0 0,1 2 128 0,-2-2-128 15,-2 3 0-15,0-1 0 0,-2 3 0 0,-2 0 0 16,-2 0 0-16,-2 2 128 0,-3 0-128 0,-1 0 0 15,-2 3 0-15,-1 2 0 0,-1 2 0 0,0 0 0 16,-1 2 0-16,-2 0 0 0,-3 0 0 0,2 1 0 16,-2 1 128-16,-2 2-128 0,0 1 0 0,0 2 0 15,-1 2 0-15,1 0 128 0,0 0-128 0,1 1 0 16,2 0 128-16,1 2 0 0,1 1-128 0,1 0 192 16,5 1-192-16,-2 0 176 0,-1 0-176 0,1 2 160 0,1-1-32 0,4 2-128 15,1 0 192-15,1 1-64 0,-2 3 48 0,2-2 0 16,2 3 0-16,1 0 0 0,0 1 16 0,1-1 16 15,1 1 0-15,1 0 0 0,3 2-64 0,-2 0-16 16,1-2 0-16,2 2 0 0,-1-2-128 0,-2 0 160 16,1-2-160-16,0 1 160 0,1 0-160 0,1 0 0 15,-2 0 144-15,1-1-144 0,1 0 0 0,0 1 128 16,-1-3-128-16,-1 3 0 0,-1-6 0 0,-2 0-240 16,-3 0 48-16,-1-1 0 15,-1 2-1872-15,-3 1-368 0,-2 3-80 0,-3-4-15088 16</inkml:trace>
  <inkml:trace contextRef="#ctx0" brushRef="#br4" timeOffset="127960.68">18998 13594 9215 0,'0'0'400'0,"0"0"96"0,0 0-496 0,0 0 0 0,-5 6 0 0,-2 0 0 16,2-2 2592-16,1 1 416 0,4-5 96 0,-1 8 16 16,-1 1-2112-16,2 2-432 0,0-1-64 0,2 2-32 15,0 0 224-15,1 1 32 0,-1 1 16 0,1 4 0 16,-2 0 368-16,2 7 80 0,1 5 16 0,0 0 0 15,-4 1 96-15,1 2 32 0,2 0 0 0,-1 3 0 16,0 5-400-16,0 2-80 0,0 1-16 0,-2 2 0 16,0-3-272-16,0 0-64 0,0 1-16 0,0-1 0 15,0 0-96-15,0 0-16 0,0 0 0 0,0-1 0 16,1-1-64-16,-1 1-32 0,0 0 0 0,0-4 0 16,-1-3-160-16,-1-1-128 0,1-3 192 0,1-2-192 15,-1-2 160-15,1 1-160 0,-2-5 128 0,1 2-128 0,-2-3 0 0,2-1-272 16,0-2 32-16,-1 1 16 15,1-2-688-15,1 0-144 0,0 1-32 0,0-1 0 16,-1-1-1520-16,1 1-304 0,0-1-64 0,1-1-6240 16,-1-2-1264-16</inkml:trace>
  <inkml:trace contextRef="#ctx0" brushRef="#br4" timeOffset="128502.43">18936 15064 22399 0,'0'0'992'0,"-3"6"208"0,-1 2-960 0,1-1-240 0,0-1 0 0,2 1 0 15,1-2 736-15,0 3 96 0,1-1 32 0,2 3 0 16,1-6-96-16,2 1-32 0,4-1 0 0,1 0 0 16,2 1 192-16,2-1 32 0,2 1 16 0,0 0 0 15,1 2 240-15,1-1 32 0,4-1 16 0,0 3 0 16,2 0-240-16,1 1-64 0,4 0 0 0,1 2 0 16,2-1-320-16,1 3-80 0,0-2-16 0,1-1 0 15,1 0-176-15,2 2-48 0,1-3 0 0,3 2 0 0,0-1-80 16,2-2-32-16,-1 0 0 0,1 0 0 0,2-1 0 0,1 3 0 15,-4-4 0-15,-1 2 0 0,-2 0 96 0,-1 0 16 16,0 1 0-16,-1 0 0 0,-3 0-128 0,0 0 0 16,-1 0-16-16,0 2 0 0,0-2-16 0,0 1 0 15,0 3 0-15,-1-5 0 0,0 1-32 0,0-1 0 16,-2-1 0-16,-2-1 0 0,-2 2 64 0,-3 0 0 16,-2-2 0-16,-1 2 0 0,0-1 64 0,0-1 0 15,-1-1 16-15,-1 0 0 0,-4 1-64 0,1 0-16 16,0 1 0-16,-2-3 0 0,0 1-192 0,-1-1 0 15,-1 0 0-15,0 0 0 0,0-2 0 0,-2 1 0 0,-1-1 0 0,-1 1 0 0,-8-3-320 0,0 0 32 16,8 3 16-16,-2-1 0 16,-6-2-1200-16,7 3-224 0,-7-3-48 0,0 0-16 15,8 1-1120-15,-8-1-208 0,6 3-48 0,-6-3-7424 16,8 1-1472-16</inkml:trace>
  <inkml:trace contextRef="#ctx0" brushRef="#br4" timeOffset="129140.6">20742 15657 25967 0,'0'0'1152'0,"0"0"240"0,0 0-1120 0,0 0-272 0,0 0 0 0,0 0 0 15,0 0 1392-15,0 0 208 0,0 0 64 0,11 3 0 16,0-2-432-16,2-1-80 0,2 0 0 0,3 0-16 15,0-3-368-15,3 1-64 0,1-2 0 0,2 0-16 16,0-3-288-16,1 2-48 0,3-1-16 0,-2-1 0 16,-2-1-80-16,3 0 0 0,1 1-16 0,1-1 0 15,-2-1-16-15,2 1 0 0,1-1 0 0,1 0 0 16,1 1-224-16,-1-3 176 0,0 1-176 0,2 1 160 16,-1-2-160-16,2 1 160 0,1 1-160 0,-3-3 160 15,-4 3-160-15,0 0 0 0,-1-2 144 0,-2 2-144 16,-3 3 128-16,-1-3-128 0,-3 1 128 0,0 1-128 15,-1 1 160-15,-1 0-32 0,-2 1-128 0,-1 1 192 16,-1 0-64-16,-1 1-128 0,-2-1 176 0,-2 0-176 16,0 1 160-16,0 1-160 0,-7 2 128 0,5-2-128 0,-5 2 128 15,0 0-128-15,0 0 0 0,0 0 128 0,0 0-128 16,0 0 160-16,0 0-160 0,0 0 160 0,0 0-160 0,0 0 0 16,0 0 0-16,5-5 0 0,-5 5 0 0,4-5 0 15,-4 5 0-15,2-7 0 0,0 1 128 0,-1-2-128 16,0 0 0-16,-1-2 128 0,-1-2-128 0,0-2 0 15,1-3 0-15,-2-6 128 0,1 1-128 0,0-2 192 16,-2-4-192-16,1-3 192 0,-2 0 64 0,1-3 32 16,1-4 0-16,-2 0 0 0,0-5 272 0,0-3 48 15,0-1 16-15,0-2 0 0,-1-3-16 0,0-3 0 16,-2-1 0-16,0-3 0 0,0-5-240 0,0 1-48 16,2-4-16-16,-2-2 0 0,0 0-304 0,-1 0 160 15,0 2-160-15,0 5 128 0,0 2-128 0,0 6 0 0,2 5 0 0,1 3 0 16,1 3 0-16,0 4 0 0,0 4 0 0,1 2 0 15,1 4-240-15,-1 5 80 0,1 2 16 0,0 1 0 32,0 1-256-32,0 1-48 0,1 2-16 0,0 1 0 15,-2 3-1696-15,3 1-336 0,0 2-64 0,0 2-16624 0</inkml:trace>
  <inkml:trace contextRef="#ctx0" brushRef="#br4" timeOffset="131261.88">19354 13713 2751 0,'0'0'256'0,"0"0"-256"0,4-4 0 0,1-2 0 0,0 0 2688 0,-1 3 512 0,-4 3 80 0,0 0 32 16,0 0-1008-16,0 0-208 0,0 0-48 0,8 3 0 16,-2 3-128-16,-1 1-16 0,1 3-16 0,-2 3 0 15,-2 2-224-15,1 5-64 0,-1 3 0 0,1 5 0 16,-2 0-448-16,1 6-112 0,-1 3-16 0,0 3 0 16,1 2-352-16,-2 1-80 0,0 0-16 0,0 1 0 15,-2 1-64-15,2-1-32 0,-1 0 0 0,1-1 0 16,0-1-208-16,1-2-32 0,1-2-16 0,-1-1 0 15,-1-2-224-15,0-2 176 0,0-2-176 0,0 1 160 16,0 1-160-16,0-6 0 0,0 1 0 0,1-2 0 16,-1-3 0-16,-1-1 0 0,0 1-160 0,1-3 160 15,0 0-400-15,0 1 16 0,-2-3 0 0,2-1 0 16,2 0-2688-16,-1-7-512 0</inkml:trace>
  <inkml:trace contextRef="#ctx0" brushRef="#br4" timeOffset="135638.99">20758 15610 11967 0,'0'0'1072'0,"0"0"-864"0,0 0-208 0,0 0 0 0,10-12 3776 0,-16 23 704 15,0-3 128-15,3 3 48 0,-1 0-2224 0,1 2-432 16,0 1-80-16,1 4-32 0,-1 2-608 0,2 2-112 16,1 0-16-16,-1 2-16 0,1-1-528 0,0 2-96 15,1 0-32-15,0-1 0 0,2 0-80 0,-2 2-16 16,0 1 0-16,3 1 0 0,-1-2-208 0,0 0-48 15,-1-3-128-15,1 3 192 0,1-1-192 0,-2 1 0 16,1-1 0-16,0 2 0 0,-2-1-240 0,1 1-80 16,0 0-32-16,-1 0 0 15,0 2-1296-15,1-3-256 0,-2 0-48 0,0 0-16 16,1 0-1168-16,0 0-224 0</inkml:trace>
  <inkml:trace contextRef="#ctx0" brushRef="#br4" timeOffset="136060.73">20789 17023 12895 0,'0'0'576'0,"5"-6"112"0,-1 0-560 0,-1-1-128 16,-1-2 0-16,1-1 0 0,1 1 3232 0,-1 0 608 15,-2-1 128-15,0 1 32 0,0-1-1936 0,-1 3-384 16,0-2-80-16,-1 1 0 0,0 1-448 0,1 7-96 16,0 0-16-16,0 0 0 0,-7-5-368 0,0 4-80 15,-1 2-16-15,0 3 0 0,0 4-320 0,0 3-64 16,0 4 0-16,2 6-16 0,1 0-176 0,-1 5-192 16,3 1 32-16,1 0 16 0,2 1-96 0,2-5-16 15,0 1 0-15,2-2 0 0,1 0 0 0,3-1-16 16,1-3 0-16,2-1 0 15,0-4-192-15,2-3-48 0,2 0 0 0,-1-5 0 0,2-1 224 0,-1-4 32 16,0-4 16-16,-1-1 0 0,-1-3 240 0,-1-1 0 16,0-2 0-16,-5 0 0 0,0-1 416 0,-3-4 32 0,-2-1 0 0,0 0 0 15,-4-1 64-15,-1 0 0 0,-3-2 16 0,-2 1 0 16,-1-2-272-16,-1 1-64 0,-2-2-16 0,0 1 0 16,1 2-176-16,-1-1-176 0,2 2 48 0,-2 2 0 31,1 1-1984-31,4 1-400 0,0 3-80 0</inkml:trace>
  <inkml:trace contextRef="#ctx0" brushRef="#br4" timeOffset="136295.07">21184 16935 12895 0,'0'0'1152'0,"0"0"-928"0,-6 6-224 0,-2-1 0 16,-1-1 4800-16,0 0 896 0,-1 3 192 0,1-3 48 0,0 1-3536 0,1 0-704 15,0 0-144-15,2 2-16 0,1-1-864 0,0 2-160 16,-1 1-48-16,2 2 0 0,2 0-304 0,-1 4-160 16,1-1 160-16,2 2-160 0,1-1 0 0,0 2 0 15,1 2 0-15,0-3 0 0,2 0 0 0,3 0 0 16,-5-1 0-16,3 0-160 0,1-1-96 0,0 2-32 16,2-3 0-16,0 0 0 15,0 0-1248-15,1-1-240 0,0-2-48 0,0-1-9040 16,1-2-1808-16</inkml:trace>
  <inkml:trace contextRef="#ctx0" brushRef="#br4" timeOffset="136482.54">21384 17005 34671 0,'0'0'1536'0,"0"0"320"0,0 0-1488 0,0 0-368 0,0 0 0 0,0 0 0 15,0 0 784-15,-4 5 96 0,1 3 16 0,0 1 0 16,2 2-384-16,0 2-80 0,1 1-16 0,0 2 0 15,0 1-416-15,1 1 0 0,0 4 0 0,1 0 0 32,-1 3-1536-32,0 0-304 0,1 1-48 0,0-3-16 15,2 1-1280-15,0-2-256 0</inkml:trace>
  <inkml:trace contextRef="#ctx0" brushRef="#br4" timeOffset="136685.66">21610 16890 9215 0,'0'0'816'0,"0"0"-656"0,0 0-160 0,0 0 0 0,0 0 5280 0,-3 8 1024 15,0-1 208-15,2 2 32 0,-1 1-4720 0,2 3-944 16,3 3-192-16,0 2-48 0,-1 0-176 0,3 6-32 16,2 3-16-16,-1-1 0 0,1 2-416 0,-1-1 0 15,1 0 0-15,-1 2 0 16,1 0-672-16,-1 1-16 0,1-3 0 0,0 2 0 15,-2 1-2000-15,0-4-416 0,0 0-80 0</inkml:trace>
  <inkml:trace contextRef="#ctx0" brushRef="#br4" timeOffset="136873.14">21471 17348 17503 0,'0'0'768'0,"-5"1"176"0,1 2-752 0,4-3-192 0,0 0 0 0,0 0 0 16,0 0 4352-16,0 0 848 0,5-4 176 0,3-1 16 16,2-2-4016-16,3 1-800 0,3-2-176 0,1 1-16 31,1-3-1408-31,0 1-256 0,2 0-64 0,0 1-9200 0,-2 0-1824 0</inkml:trace>
  <inkml:trace contextRef="#ctx0" brushRef="#br4" timeOffset="137376.49">21859 17245 23951 0,'0'0'2128'0,"0"0"-1696"16,0 0-432-16,0 0 0 0,0 0 2304 0,0 0 368 16,0 0 80-16,0 0 0 0,10 5-1504 0,0 0-304 15,2-2-64-15,1-1-16 0,1 1-400 0,2 1-80 16,1 0 0-16,-2 0-16 0,0 0-368 0,-1-3 0 0,-1 2 0 0,-1 1 128 15,-2 1 0-15,1-1 16 0,-2 2 0 0,-1 1 0 16,-3-1 112-16,0 1 0 0,0 1 16 0,-2-1 0 16,-2 1-96-16,-1 1-32 0,-1 2 0 0,1-3 0 15,-3 1-144-15,2 0 0 0,0 1 0 0,1-10 0 16,0 0-320-16,0 0-32 0,-3 7-16 0,3-7 0 31,0 0-240-31,0 9-48 0,1-1-16 0,-1-8 0 16,3 8 128-16,2-2 32 0,0-1 0 0,2 2 0 0,1-3 320 0,0 1 192 0,1 0-192 0,0 0 192 15,1-1 0-15,2 3 0 0,0-1 0 0,1 1 0 16,0-1 0-16,1 1 176 0,0-1-32 0,-1 2 0 16,-2 0 576-16,-3 0 112 0,2 0 32 0,-2 1 0 15,-2-3-16-15,0 3 0 0,-2 2 0 0,0-1 0 0,-3 1 64 0,-1-1 16 16,-1 1 0-16,-2 0 0 0,-1-2-64 0,-1 3-16 16,-4 1 0-16,-2 0 0 0,1-2-176 0,-1-1-32 15,-2-1-16-15,-1 0 0 0,0 1-256 0,-1-1-48 16,1 0-16-16,0 0 0 0,-3-6-304 0,-2 0 0 15,1 0 0-15,0-2-144 16,1 1-1520-16,0 0-320 0,0 0-48 0,4-1-18448 16</inkml:trace>
  <inkml:trace contextRef="#ctx0" brushRef="#br4" timeOffset="143005.81">21746 15349 5519 0,'0'0'496'0,"0"0"-496"15,0 0 0-15,0 0 0 0,0 0 3440 0,0 0 592 16,0 0 112-16,0 0 16 0,0 0-2256 0,0 0-464 16,-5 7-96-16,5-7 0 0,0 0-112 0,0 0-16 15,0 0 0-15,2 6 0 0,1 1-64 0,2-2 0 16,2 0-16-16,2 0 0 0,-1-1-32 0,1 0 0 16,0 0 0-16,1 3 0 0,2-1-288 0,1 3-64 15,4 3-16-15,0 0 0 0,0-2-144 0,4 2-16 16,1 1-16-16,3 0 0 0,3 3-128 0,5-1-32 15,0 1 0-15,1 0 0 0,-2-5-144 0,2 1-48 16,1-1 0-16,3 0 0 0,1-3-16 0,0 3-16 0,0 2 0 16,3 0 0-16,0-3-176 0,0-1 160 0,-1-2-160 0,-3-1 160 15,-1 3-160-15,-2-5 192 0,-1 1-192 0,-2 1 192 16,0-1-192-16,-2 0 0 0,-3 0 0 0,-1-2 128 16,-1 2-128-16,1-2 128 0,-4-1-128 0,-1 0 128 15,-2-1-128-15,0 0 0 0,-4 1 0 0,1-1 128 16,0 0-128-16,-2 0 128 0,-1 2-128 0,-1-3 128 15,-2 0-128-15,1 0 128 0,0 0-128 0,-2 0 128 16,1 0-128-16,0 1 0 0,-2-1 144 0,0 2-144 16,-1 0 0-16,3 0 144 0,-1 3-144 0,1-1 0 15,-2 0 0-15,1 1 0 0,0 1 0 0,0 2 0 16,0 1 0-16,3 2 0 0,-3-1 0 0,0 3 0 16,1 3 0-16,-1 2 0 0,0 0 128 0,0 2-128 0,1 3 160 15,1 1-32-15,-2-1 0 0,1 3 0 0,1-1 0 0,-1 1-128 16,1 0 192-16,-2 0-64 0,-1 2-128 0,-1 0 0 15,1-3 0-15,1 1 128 0,0-1-128 0,1-1 0 16,-3-4 0-16,1 0 0 16,0-1-1120-16,-1-3-256 0,-1-2-48 0,-2-4-16 15,0-3-2144-15,-1 0-448 0</inkml:trace>
  <inkml:trace contextRef="#ctx0" brushRef="#br4" timeOffset="143334.31">22983 15641 16575 0,'0'0'736'0,"0"0"160"0,0 0-720 0,0 0-176 0,0 0 0 0,0 0 0 15,0 0 3216-15,0 0 624 0,0 0 112 0,8 0 16 16,2 0-1840-16,1-2-368 0,2-2-80 0,3-5-16 16,2 0-768-16,1-3-176 0,5 0-16 0,-2-2-16 0,-1-1-272 0,0 0-48 15,0-2-16-15,-1-3 0 0,1 2-352 0,5-6 0 16,0 1 0-16,-3 1 0 15,-1 0-448-15,0 0-144 0,0 1-48 0,-1 0 0 16,-3 3-3248-16,-1 1-656 0</inkml:trace>
  <inkml:trace contextRef="#ctx0" brushRef="#br4" timeOffset="143584.28">23226 15811 2751 0,'-7'4'256'0,"2"1"-256"0,1 0 0 0,0 0 0 15,-1-1 5440-15,5-4 1056 0,0 0 208 0,0 0 32 16,0 0-3808-16,0 0-768 0,0 0-160 0,0 0-16 16,0 0-592-16,10-4-112 0,2-2-32 0,1-3 0 15,0 1-576-15,0 1-112 0,2 1-32 0,-1-1 0 16,0 1-336-16,1-1-192 0,2-1 192 0,1 2-192 15,0 1-176-15,6-2-144 0,-2-1-16 0,0 2-16 32,0-2-2144-32,-1 0-448 0,2-2-64 0,-1-1-6912 0,1-4-1360 0</inkml:trace>
  <inkml:trace contextRef="#ctx0" brushRef="#br4" timeOffset="143896.94">23833 15185 6447 0,'4'-14'576'0,"-3"7"-576"0,-1 1 0 0,-1-4 0 0,0 3 4896 0,-2 0 864 15,-1 1 192-15,0-1 16 0,-1 1-3344 0,-1 2-656 16,-2 2-144-16,0 4-32 0,-1 0-848 0,1 6-176 16,-4-1-48-16,2 4 0 0,0 8-720 0,-1 3 0 15,1 0 0-15,2 3 0 0,3 1-224 0,2 1 64 16,2-2 16-16,3 0 0 0,4-2 144 0,1-3-128 16,2-3 128-16,2 0-128 0,1-3 128 0,1-2 0 15,1-3 0-15,2-3-128 0,-1 1 464 0,1-5 112 16,1-2 0-16,0-2 16 0,-2-3 208 0,0-2 32 15,-1-1 16-15,-1-1 0 0,0 0-176 0,-1-3-32 16,-3-1-16-16,-1 0 0 0,-2 0-192 0,-2 0-48 0,0 0 0 16,-1 0 0-16,-2 0-128 0,-1 0-128 0,-1 0 144 0,-3 0-144 31,-1 0-368-31,-2 2-160 0,-2 4-48 0,-1 0-11856 0,-3 1-2384 0</inkml:trace>
  <inkml:trace contextRef="#ctx0" brushRef="#br4" timeOffset="144240.74">23333 16781 6447 0,'0'0'576'0,"0"0"-576"16,0 0 0-16,0 0 0 0,0 0 4432 0,0 0 784 16,0 0 160-16,0 0 16 0,0 0-2672 0,0 0-544 15,0 0-96-15,0 0-32 0,0 0-608 0,0 0-128 16,5 8-32-16,-1 3 0 0,-3 4-640 0,2 3-128 15,1 0-16-15,-3 6-16 0,0-1-336 0,0-2-144 16,-1 0 128-16,2 1-128 0,-1 3 0 0,0-2 0 16,-1-2 0-16,2 1 0 15,-1-4-896-15,0 3-144 0,2-2-48 0,0-2 0 16,-1-6-2352-16,-1-3-464 0</inkml:trace>
  <inkml:trace contextRef="#ctx0" brushRef="#br4" timeOffset="144445.59">23500 16708 23839 0,'0'0'1056'0,"0"0"224"0,0 0-1024 0,0 0-256 0,0 0 0 0,0 0 0 15,0 0 1408-15,0 0 256 0,0 0 32 0,5 8 16 16,0 2-640-16,0 3-128 0,2 3-32 0,-1 3 0 0,2 3-624 0,0 4-128 16,0 3-32-16,-1 1 0 0,1 1-128 0,-1-6 0 15,1-1 0-15,-2-1 0 0,2 4 0 0,0 0-272 16,0-1 32-16,-2 0 16 15,-1-5-784-15,3 6-144 0,-3-2-48 0,1-2-12272 16</inkml:trace>
  <inkml:trace contextRef="#ctx0" brushRef="#br4" timeOffset="144664.29">23376 17114 28847 0,'0'0'1280'0,"0"0"256"0,0 0-1216 0,0 0-320 0,0 0 0 0,5-6 0 16,-1 2 1792-16,1-1 288 0,0-2 64 0,2 1 16 15,-1 3-560-15,2-1-96 0,1 2-32 0,2-1 0 16,0 0-752-16,0 2-144 0,1 0-48 0,2 0 0 16,4-2-384-16,-1 0-144 0,0 1 0 0,1 2 144 31,2-5-1008-31,5-1-208 0,-1 1-32 0,-1 1-17328 0</inkml:trace>
  <inkml:trace contextRef="#ctx0" brushRef="#br4" timeOffset="150830.6">21643 13368 5519 0,'0'0'496'0,"0"0"-496"0,0 0 0 0,0 0 0 15,0 0 3264-15,0 0 576 0,0 0 96 0,0 0 32 16,0 0-1520-16,0 0-288 0,0 0-64 0,0 0-16 16,0 0-624-16,0 0-128 0,0 0-32 0,0 0 0 15,0 0-272-15,0 0-64 0,18 2-16 0,-6-4 0 0,1-5-144 0,3-2-32 16,-1 0 0-16,4-2 0 0,1 1-176 0,4-3-32 15,2-1-16-15,3-2 0 0,2-2-32 0,16-10 0 16,-4 1 0-16,0 3 0 0,-1 1-128 0,-3-3-48 16,-3 1 0-16,2 3 0 0,1-3-192 0,-1 2-144 15,-3-2 192-15,2 2-192 0,-1 0 128 0,1 4-128 16,-3 2 0-16,-2 1 0 0,-2 1 0 0,-2-1 0 16,-4 0 128-16,-2 3-128 0,-2 0 0 0,-2 3 0 15,-1 2 0-15,0-2 0 0,-1 3 0 0,-3 0 0 16,-1 1 0-16,-1 1 0 0,0-2 0 0,-1 3-304 15,-1 0 48-15,-9 4 0 16,11-2-2624-16,-11 2-528 0,0 0-112 0</inkml:trace>
  <inkml:trace contextRef="#ctx0" brushRef="#br4" timeOffset="153069.23">20268 12970 2751 0,'0'0'128'0,"0"0"16"0,0 0-144 0,0 0 0 16,0 0 0-16,0 0 0 0,-4-5 4736 0,4 5 928 16,0 0 176-16,0 0 48 0,-7-2-3200 0,7 2-640 15,0 0-128-15,-4-3-32 0,0-3-496 0,2 1-112 16,-1-1 0-16,1-2-16 0,0 0-480 0,2-4-80 16,0 0-32-16,0-1 0 0,2-2-160 0,-1-3-48 15,0-3 0-15,2-1 0 0,-2-2 80 0,0 2 16 16,1-4 0-16,-1 0 0 0,-1-2 16 0,0-2 16 15,1-2 0-15,-1 2 0 0,0-3-80 0,0 2-32 0,0 0 0 0,2-1 0 16,-1 1-256-16,-1 1-48 0,0 0-16 0,0-1 0 16,0 1-160-16,0 1 128 0,0 2-128 0,0-2 128 15,-1 2-128-15,1 1 0 0,0 0 0 0,0 2 0 16,0 3 0-16,0-4 0 0,0-1 128 0,0 0-128 16,-2 2 0-16,1 3 0 0,-2 0 0 0,1 3 0 15,-3-1 0-15,2 0 0 0,0 0 0 0,1 3 0 16,-1 1 0-16,0 2 0 0,1 1 0 0,1 2 0 15,-2-2 0-15,2 3 0 0,-1 3 0 0,1-1 0 16,0-5 0-16,-1 3 0 0,1 1 0 0,1 2 0 16,-1-2 0-16,1 3 0 0,0 5 0 0,0-5 128 15,-1-1-128-15,1 6 0 0,-2-3 0 0,2 3 0 0,0 0 0 16,0 0 128-16,0 0-128 0,0 0 0 0,0 0 160 0,-1-4-160 16,1-2 192-16,0 6-192 0,0 0 224 0,3-6-64 15,-3 6-16-15,3-5 0 0,3 1 0 0,-1 0 0 16,1 0 0-16,1 1 0 0,2 1-16 0,1-1-128 15,2-3 192-15,3-1-64 0,0-3 32 0,1 2 0 16,2-1 0-16,0 0 0 0,2-3-16 0,2 1 0 16,-1-2 0-16,0 0 0 0,0-1-144 0,1 0 160 15,-3-1-160-15,1 1 160 0,-2 0-160 0,2-1 0 16,1 1 0-16,-3 0 0 0,-3-1 0 0,0 4 0 16,-1-3 0-16,0 1 0 0,0 0-240 0,-1 3-80 15,-2-3 0-15,2 3-16 16,0 0-1456-16,-1 3-304 0,-1-1-48 0,-1 1-16 15,0-1-1808-15,0 1-352 0</inkml:trace>
  <inkml:trace contextRef="#ctx0" brushRef="#br4" timeOffset="153428.73">21119 11070 15663 0,'0'0'1392'0,"0"0"-1120"0,0 0-272 0,0 0 0 16,0 0 2816-16,0 0 512 0,0 0 112 0,0 0 16 16,0 0-1232-16,0 0-240 0,0 0-64 0,0 0 0 15,-7 4-928-15,1 3-192 0,1 2-32 0,-1 3-16 16,3 2-560-16,0 2-192 0,0-1 0 0,2 1 144 0,1 1-144 0,1 0 0 16,2 2 0-16,1-3 0 0,1 1-160 0,3-1 160 15,0-3 0-15,1 0-144 0,1 0 144 0,3-3 0 16,0-2 0-16,2-1 0 0,0-2 0 0,1-1 144 15,0-3-16-15,-1-1-128 0,1-3 336 0,0-1-32 16,-2-2-16-16,-1-4 0 0,1-2 96 0,-1-3 0 16,-2 2 16-16,-1-4 0 0,-1-2-96 0,-2-1-32 15,-3 0 0-15,-2 0 0 0,-2-2-80 0,-2 1-32 16,-2 1 0-16,-1 3 0 0,-3-2 112 0,-1 1 32 16,-3 1 0-16,0 2 0 0,-1-2-144 0,-1 4-32 15,1-2 0-15,1 4 0 16,2 3-816-16,-1 3-160 0,2 3-48 0,1 0 0 15,2 4-2144-15,6-2-432 0,-6 6-96 0</inkml:trace>
  <inkml:trace contextRef="#ctx0" brushRef="#br4" timeOffset="153694.31">21545 10982 1839 0,'0'0'160'0,"0"0"-160"0,0 0 0 0,0 0 0 15,0 0 6272-15,2-4 1216 0,-2 4 240 0,0-7 48 16,-3 2-4416-16,0 1-880 0,3 4-176 0,0 0-48 15,-5-2-656-15,0 0-144 0,0 1-32 0,-2 2 0 16,7-1-816-16,-5 4-160 0,-2 3-48 0,2 2 0 16,0-1-400-16,1 3 0 0,1 2 0 0,3 1 0 15,0 0 0-15,3 0-176 0,0 1 176 0,2 0-128 16,0 1 128-16,2-1 0 0,2 0 0 0,0-1-128 0,1 0 128 0,2 0 0 16,-2-1 0-16,2-2 0 0,1 5-384 0,-1-6 16 15,0 0 0-15,-1-3 0 16,1-3-1616-16,1 1-320 0,0-3-64 0,2-1 0 15,-4-2-1088-15,1-4-224 0</inkml:trace>
  <inkml:trace contextRef="#ctx0" brushRef="#br4" timeOffset="153865.47">21854 10945 11967 0,'0'0'528'0,"5"-8"112"0,-2 2-512 0,1-2-128 15,-1 0 0-15,0 2 0 0,-3 6 4480 0,0 0 880 16,0 0 160-16,0 0 48 0,0 0-3456 0,2 12-672 15,-2 2-144-15,0 2-16 0,0 2-832 0,1 1-144 0,0 2-48 0,2 0 0 16,0 0-256-16,-1-2-256 0,2 2 64 0,0-2 0 31,1-4-1712-31,2 0-336 0,-2-4-64 0,1 0-7200 0,1-2-1440 0</inkml:trace>
  <inkml:trace contextRef="#ctx0" brushRef="#br4" timeOffset="154055.14">22137 10682 23615 0,'0'0'1040'0,"0"0"224"0,0 0-1008 0,-1 12-256 15,0 3 0-15,-1 1 0 0,1 5 752 0,1 0 96 16,3 2 32-16,-2 6 0 0,1-3-224 0,2 1-32 16,0 2-16-16,1 0 0 0,1-2-480 0,-1 0-128 15,0 1 0-15,2-1 0 16,-1-1-448-16,1-1-96 0,-1-3-32 0,1-1-11712 15</inkml:trace>
  <inkml:trace contextRef="#ctx0" brushRef="#br4" timeOffset="154227.04">22063 11142 2751 0,'-8'-5'256'0,"-1"-4"-256"0,0 1 0 0,0 0 0 16,1 2 7280-16,1 0 1408 0,1 0 272 0,2-1 64 15,1 1-6048-15,3 6-1216 0,4-7-240 0,3 1-48 16,0-2-1040-16,5 2-208 0,3-2-32 0,0 1-16 31,2-1-1552-31,1 2-304 0,2-1-64 0,0 3-9392 0,-1-2-1888 0</inkml:trace>
  <inkml:trace contextRef="#ctx0" brushRef="#br4" timeOffset="154673.31">22433 10994 3679 0,'0'0'160'0,"0"0"32"0,-6 1-192 15,0 0 0-15,6-1 0 0,0 0 0 0,0 0 6272 0,0 0 1216 16,0 0 256-16,0 0 32 0,0 0-4800 0,13 3-960 16,2-1-192-16,-1 1-32 0,0 1-896 0,2-3-192 15,0 2-16-15,1-1-16 0,0 1-416 0,-2 1-64 16,0-1-32-16,-1 0 0 0,-1 3-160 0,-1-1 0 15,-2-1 0-15,-1 2 0 0,-2 0 128 0,-7-6-128 16,5 6 128-16,-1 1-128 0,-4-7 144 0,0 9-144 16,-3 0 160-16,1 0-160 0,-2-1 0 0,0 0 0 0,-1-2 0 0,-1 2 0 15,0-2-256-15,-1 1-80 0,1-4-32 0,1 2 0 16,-1-1-144-16,6-4-16 0,-5 4-16 0,5-4 0 16,0 0 256-16,0 0 48 0,0 0 16 0,0 0 0 0,2 7 224 0,1 1-144 15,4-1 144-15,1-1-128 0,0 1 128 0,2-1 0 16,0 1 160-16,2-1-160 0,0 1 368 0,-2-1-32 15,-2 1 0-15,0-1 0 0,0 1 400 0,0-1 80 16,-1 1 16-16,-1-1 0 0,-4 1 176 0,0 0 32 16,-2-7 16-16,0 10 0 0,-3-2-224 0,-1 1-64 15,-1 0 0-15,0 1 0 0,-4-2-288 0,-2 1-64 16,-1 2-16-16,-1-2 0 0,-1-1-160 0,0-2-48 16,-1 0 0-16,1-1 0 15,1 0-512-15,2-1-96 0,0-3-32 0,2-1-14240 16,1-1-2848-16</inkml:trace>
  <inkml:trace contextRef="#ctx0" brushRef="#br5" timeOffset="-121096.18">4026 12069 11055 0,'0'0'480'0,"0"0"112"0,-1-9-464 0,1 9-128 0,0 0 0 0,-3-5 0 15,-1 0 2272-15,0 1 432 0,0 0 96 0,4 4 16 16,-5-4-1232-16,0 1-240 0,5 3-64 0,0 0 0 16,0 0-512-16,-8 4-96 0,1 3-32 0,2 3 0 15,1 2-336-15,2 1-80 0,0 1-16 0,2 3 0 16,2 0-208-16,2 0 0 0,1-1 0 0,1-1 0 16,2-2 0-16,0-1-128 0,1-4 128 0,0 0 0 15,0-6-128-15,2 0 128 0,1-5 0 0,2-2 0 16,3-2 0-16,-3-2 0 15,1-1 160-15,-1-2-32 0,-1-1 80 0,0-1 32 16,-3-2 0-16,0-1 0 0,-3 0 368 0,-1 0 80 16,-4 0 16-16,-2 3 0 0,-4 1-336 0,-1 0-64 15,-1 1-16-15,-4 0 0 0,0 1-80 0,-2 0-16 0,-2 2 0 0,0 1 0 16,-1-2-384-16,2 1-64 0,-1-4-32 0,-1 2 0 31,1-1-2272-31,1 3-448 0,0 1-80 0</inkml:trace>
  <inkml:trace contextRef="#ctx0" brushRef="#br5" timeOffset="-119961.49">3829 15074 21023 0,'0'0'448'0,"0"0"112"0,0 0 16 0,1-17 16 0,-9 24-464 0,1-2-128 0,0-1 0 0,1 1 0 15,-1-1 960-15,1 1 160 0,-1-1 32 0,2 3 16 16,0-2-336-16,1 1-80 0,-1 1-16 0,1-1 0 16,1 2-240-16,2 1-48 0,1 2-16 0,1-1 0 15,0-2-432-15,3 1 0 0,1-1-192 0,2 0 192 16,1 0-128-16,1-2 128 0,1 1 0 0,2-2 0 0,4-1 0 0,-1-2 0 16,2-2 0-16,-1-2 0 0,-2-3 0 0,-1-2 128 15,-1-2-128-15,0-1 0 0,-2-4 320 0,-1 0-32 16,-2 1 0-16,-3 0 0 0,-2-1 0 0,-2 1 0 0,-2 0 0 0,-2 1 0 15,-1 1 320-15,-2 2 64 0,-1 2 16 0,-2 0 0 16,-2 0-64-16,-1 4-16 0,0-3 0 0,0 2 0 0,-1 1-352 16,1 0-80-16,1 0-16 0,1 3 0 0,2 2-368 0,2 2-80 15,-1 1-16-15,3 3-10352 16,1 1-2080-16</inkml:trace>
  <inkml:trace contextRef="#ctx0" brushRef="#br5" timeOffset="-118699.08">9346 13136 17903 0,'0'0'784'0,"-4"-7"176"0,-3 10-768 0,-1 1-192 0,-1 1 0 0,0 1 0 15,-1 1 944-15,1 2 144 0,0 1 16 0,1 2 16 16,1 1-496-16,0 4-112 0,2-3 0 0,1 3-16 16,1 0-304-16,3-4-64 0,2 0-128 0,0 0 192 15,3-1-192-15,2 0 144 0,-1-2-144 0,4-1 128 16,1-2 176-16,4 2 16 0,-1-2 16 0,0-5 0 15,-1 0 400-15,0-2 80 0,-1-3 16 0,0 2 0 0,-3-5-512 0,0 1-112 16,-4-1-16-16,-1-2 0 0,-1-3 288 0,-2 0 48 16,-1 0 16-16,-1 1 0 0,-3-2-128 0,-1 2-32 15,-3-1 0-15,0 1 0 0,-1-1-224 0,0 4-160 16,0-4 192-16,0 2-192 0,-1 0 0 0,1 1 0 16,0 2-192-16,1 2 48 15,1 1-3584-15</inkml:trace>
  <inkml:trace contextRef="#ctx0" brushRef="#br5" timeOffset="-118020.4">9646 16159 3679 0,'0'0'320'0,"0"0"-320"0,-5 4 0 0,-2 2 0 15,1 0 3744-15,-1 0 672 0,1-1 144 0,1 0 32 0,1 2-3216 0,4-7-640 16,0 9-128-16,1 0-32 0,0 0-160 0,2 2-32 15,2-2-16-15,2 0 0 16,2 1-176-16,1-3-48 0,2-1 0 0,-2 1 0 0,2-3-16 0,-1-1 0 16,-1-2 0-16,-1-1 0 0,0-1 112 0,-1-2 16 15,0 0 0-15,-3-1 0 0,0-2 64 0,1-2 32 16,-2-1 0-16,-2-4 0 0,-2 2 160 0,0-2 48 16,-1 0 0-16,-2 0 0 0,-1 0 176 0,-1 0 32 15,-1 2 16-15,-1-1 0 0,-1 1-16 0,-1 4-16 16,-3 0 0-16,-1 4 0 0,-4 0-48 0,2 1 0 15,-2 2 0-15,-3 2 0 0,-1-1-400 0,0 3-96 16,3 1-16-16,3 3 0 16,2 1-1424-16,2 4-304 0,5-1-48 0,3 2-13504 0</inkml:trace>
  <inkml:trace contextRef="#ctx0" brushRef="#br4" timeOffset="-113391.33">22424 5316 22799 0,'0'0'1008'0,"10"9"208"0,-20-1-960 0,0 0-256 0,0-3 0 0,3 0 0 16,-1 0 1168-16,3-1 192 0,5-4 48 0,0 0 0 15,0 0-64-15,0 0-16 0,3-6 0 0,4-2 0 16,2-1-704-16,2-2-144 0,0-2-32 0,5 0 0 16,2-5-48-16,4 0-16 0,4-2 0 0,2 1 0 0,2-1-64 0,-7 6 0 15,2-3-16-15,2-2 0 0,3-1-304 0,2-4 128 16,-2 1-128-16,4-2 0 0,2-2 128 0,12-9-128 15,2 2 0-15,-2 2 0 0,-1 1 0 0,-1-5 128 16,-3 4-128-16,-4 0 0 0,-3 0 128 0,1 1-128 16,-3 1 0-16,-2 2 0 0,-3 3 0 0,-2 2 0 15,-1-4 128-15,-1 4-128 0,-3 0 0 0,-1 3 0 16,-1 3 0-16,-2 2 0 0,-1-1 240 0,-3 3-64 16,-1 1-16-16,-1 2 0 0,-2 0 208 0,0 2 32 15,-1 1 16-15,0 3 0 0,-1 0-160 0,-1 2-48 16,3 0 0-16,-3 0 0 0,0 2-16 0,-1-3 0 15,2 2 0-15,0 1 0 0,1 1 0 0,3 3 0 16,1 4 0-16,1 0 0 0,3-2-32 0,0 1-16 0,1-1 0 16,3 4 0-16,2 0 16 0,0 2 0 0,3 1 0 0,1 0 0 15,1-3-16-15,3 2 0 0,4 4 0 0,3-1 0 16,5 0 96-16,0-1 16 0,1-2 0 0,1-2 0 16,0 0 64-16,1-2 0 0,-2 0 16 0,-1 0 0 15,-2 0-128-15,-1 1-16 0,1-1-16 0,0 1 0 16,0 0-176-16,-1 0 0 0,1 2 0 0,-4-1 0 15,0-1-240-15,-2 2 32 0,-4 2 0 0,-1 0 0 32,-4 1-1376-32,-2 0-272 0,-4 1-48 0,-4-1-16 0,-1 2-1584 0,-3 1-320 15</inkml:trace>
  <inkml:trace contextRef="#ctx0" brushRef="#br4" timeOffset="-112818">22357 5453 18143 0,'0'0'800'0,"0"0"160"0,0 0-768 0,-1-5-192 0,1-1 0 0,0 6 0 16,0 0 1168-16,0 0 192 0,0 0 48 0,0 0 0 16,0 0-272-16,0 0-48 0,0 0-16 0,11 6 0 15,-1 1-48-15,-1 4 0 0,0 1 0 0,0 2 0 16,1 4-64-16,0 2-32 0,2 1 0 0,-1 2 0 0,0 3-240 0,-1 3-48 15,-2 3-16-15,1 6 0 0,0 3-176 0,-1 0-48 16,0 1 0-16,0 2 0 0,0-1-128 0,-2 0-16 16,1-4-16-16,-1-3 0 0,1-4-112 0,-2 0 0 15,1-2-128-15,0-2 192 0,-2 1-192 0,-1 0 144 16,1-2-144-16,0-4 128 0,0 0-128 0,0-3 0 16,0-4 0-16,1 0 128 15,-2-2-496-15,1 0-96 0,0-2-32 0,1-1 0 16,1-4-2432-16,1 1-480 0,-2-1-112 0</inkml:trace>
  <inkml:trace contextRef="#ctx0" brushRef="#br4" timeOffset="-111921.27">22565 6374 3679 0,'0'0'320'0,"0"0"-320"0,0 0 0 0,0 0 0 0,0 0 3680 0,0 0 672 16,0 0 128-16,0 0 16 0,0 0-2352 0,9 7-480 15,0-4-80-15,4 2-32 0,1 0-272 0,3-1-48 16,2 0-16-16,0 1 0 0,3 0-64 0,3 0 0 15,0 2-16-15,4 0 0 0,-1 0-192 0,3 1-48 16,2 1 0-16,2 3 0 0,0-2-176 0,3 5-32 16,1-2-16-16,2 1 0 0,-1 1-288 0,3-1-48 15,-1 1-16-15,0-1 0 0,-2-1-176 0,2-2-144 16,1 1 192-16,0-2-192 0,1 1 208 0,1-2-64 16,-12-1-16-16,3-2 0 0,-1 1 192 0,0-2 16 15,-2-1 16-15,-2 0 0 0,-1-1-32 0,-1-1 0 16,-2 1 0-16,-1-1 0 0,-4 0-128 0,-1 2-48 15,-1-2 0-15,-2 2 0 0,4-4 240 0,-4 0 32 16,-2 0 16-16,-3 3 0 0,-3 2-432 0,0 0-272 0,-3-4 32 0,-7-1 16 16,0 0 224-16,8 3 0 0,-8-3 0 0,0 0 160 15,0 0-160-15,0 0 0 0,7 4 0 0,-7-4 128 16,0 0-128-16,0 0 0 0,0 0 0 0,0 0 0 16,0 0 0-16,0 0 0 0,0 0 0 0,6 4 0 15,-6-4 0-15,7 5 0 0,-1-1 0 0,2-1 0 16,1-2 0-16,2-1 0 0,-1-1 0 0,3-3 0 15,1-2 0-15,2 0 0 0,1 1 0 0,3-4 0 16,-3 2 0-16,2 1 0 0,2-5 0 0,1 1 0 16,0 1 0-16,2-4 128 0,-1 0-128 0,2-2 128 15,8-4 64-15,-2-1 16 0,0 2 0 0,0 0 0 16,-5 2-208-16,1-1 0 0,-1 0 0 0,1 1-160 16,2 2 160-16,-2 0 0 0,-1-2 128 0,0 0-128 0,0 1 0 0,-4 3 144 15,-2-1-144-15,0 3 0 0,-1 0 128 0,-2 3-128 16,-1 0 0-16,-2 1 0 0,-1 0 128 0,-1 1-128 15,-2 0 0-15,3 0 0 0,-2 1 0 0,-2 0 0 16,0 1 0-16,-1 2 0 0,0-4 128 0,-1 1-128 16,1 1 0-16,-1-1 0 0,-2 0 0 0,-5 4 0 15,7-3 0-15,-7 3 0 0,6-4 0 0,-6 4 0 16,5-6 0-16,0 0 0 0,-1-2 0 0,0-1 0 16,0 1 0-16,0-1 0 0,-1-3 128 0,-1-2-128 15,1-3 0-15,-2-4 0 0,1-1 176 0,-2-3-176 16,0 0 160-16,0-10-160 0,-3-1 256 0,-1-2-32 15,0 1-16-15,-1-3 0 0,-3 1 256 0,-1-7 48 16,1-5 16-16,0 2 0 0,-1-5-240 0,1 1-48 0,-2-3-16 16,2 1 0-16,2 4-224 0,0 2 128 0,-1 2-128 0,-1 2 0 15,-3 1 0-15,3 5 0 0,2 5 0 0,-1 2 0 16,-2 4-352-16,-2-8-16 0,1 6 0 0,5 6 0 31,1 3-1024-31,2 10-208 0,-1-5-32 0,1-4-16 16,-1 2-464-16,3 2-112 0,0 1-16 0,0 3 0 15,0 0-1344-15,3 2-256 0</inkml:trace>
  <inkml:trace contextRef="#ctx0" brushRef="#br4" timeOffset="-111124.45">22751 5578 1839 0,'0'0'160'0,"0"0"-160"0,0 0 0 0,0 0 0 16,0 0 4672-16,0 0 896 0,0 0 176 0,0 0 32 16,0 0-3344-16,0 0-656 0,0 0-144 0,8 8-32 15,-1 5-352-15,-1 0-80 0,1 5-16 0,-1 3 0 16,2 2-224-16,0 3-48 0,0 4-16 0,-1 4 0 15,2 0-288-15,1 1-64 0,-3 1-16 0,0-2 0 16,-1-2-304-16,0 2-64 0,-1 1-128 0,-1 0 192 16,0-5-192-16,1 0-192 0,0 3 48 0,-1 2-10992 15,0 0-2208-15</inkml:trace>
  <inkml:trace contextRef="#ctx0" brushRef="#br4" timeOffset="-110421.42">23458 4397 11055 0,'0'0'480'0,"0"0"112"0,0 0-464 0,-5 5-128 0,5-5 0 0,0 0 0 15,0 0 3504-15,0 0 672 16,-7 1 144-16,7-1 32 0,0 0-2176 0,0 0-416 0,0 0-96 0,0 0 0 16,0 0-1056-16,7 2-208 0,0-4-32 0,1 1-16 15,1 0-160-15,0-1-16 0,1 0-16 0,1 0 0 16,4-3-160-16,-1 4-272 0,2-3 64 0,-1 1 16 31,-2-1-2208-31,0-1-432 0,2-3-96 0</inkml:trace>
  <inkml:trace contextRef="#ctx0" brushRef="#br4" timeOffset="-110234">23449 4124 2751 0,'0'0'128'16,"-4"-4"16"-16,-3-1-144 0,7 5 0 0,0 0 0 0,0 0 0 0,-2-5 4720 0,2 5 912 16,1-7 176-16,2 2 32 0,3 1-4112 0,1-1-832 15,0 0-176-15,4 1-16 0,-1-1-704 0,3 1 0 16,2 0 0-16,-1-1 0 16,2-2-736-16,-2 1-80 0,0-2-16 0</inkml:trace>
  <inkml:trace contextRef="#ctx0" brushRef="#br4" timeOffset="-110046.45">23420 3895 1839 0,'-10'-7'0'0,"10"7"160"0,0 0-160 0,-6-4 0 0,0 2 0 0,6 2 0 15,0 0 4896-15,0 0 944 0,0 0 192 0,1-9 48 16,3-2-4384-16,1 3-864 0,3 4-192 0,1 2-16 31,2-1-1168-31,2-1-224 0,-2 2-64 0,1-3-6336 0,0-1-1280 0</inkml:trace>
  <inkml:trace contextRef="#ctx0" brushRef="#br4" timeOffset="-109796.53">23290 3568 26607 0,'0'0'1168'0,"0"0"256"0,0 0-1136 0,0 0-288 16,0 0 0-16,0 0 0 0,0 0 1072 0,6-4 144 16,2 0 48-16,2 1 0 0,2-3-800 0,2 0-144 15,2 1-48-15,2-1 0 0,2-1-480 0,1-3-112 16,1 1 0-16,1-1-9008 15,2 3-1792-15</inkml:trace>
  <inkml:trace contextRef="#ctx0" brushRef="#br4" timeOffset="-109435.64">23286 3462 17503 0,'0'0'1552'0,"0"0"-1232"0,0 0-320 0,0 0 0 0,0 0 1552 0,0 0 256 15,0 0 48-15,8-4 16 0,1-6-448 0,0-3-80 16,4-2-32-16,2-3 0 0,2-4-848 0,6-4-160 16,1-2-48-16,2 0 0 0,3-2-256 0,1-2 128 15,0 2-128-15,-1 0 0 16,-2 3 0-16,-1 4 0 0,0 2 0 0,7-8 0 15,-6 6-2176-15,-5 2-480 0,-3 2-96 0</inkml:trace>
  <inkml:trace contextRef="#ctx0" brushRef="#br4" timeOffset="-109060.54">24218 2574 18431 0,'0'0'816'0,"0"0"160"16,-4-8-784-16,0 3-192 0,4 5 0 0,-8-5 0 0,0-2 2624 0,-2 5 464 0,0 0 112 0,-2 4 0 15,0 3-1440-15,-1 1-288 0,-3 2-64 0,-1 5-16 16,0 2-864-16,1 4-160 0,0 3-48 0,2 2 0 16,-2-3-320-16,4 3 0 0,3 1 0 0,6-6 0 15,2-1-144-15,1 0 144 0,3-1-160 0,2 0 160 16,4 0-144-16,2-1 144 0,3-3-128 0,5-4 128 15,1-4-144-15,2-3 144 0,0-2-160 0,0-3 160 0,2-4 0 16,7-5 0-16,-5-5-128 0,-5 0 128 0,-3-2 0 0,-3-2 0 16,-4-1 192-16,-1-2-192 0,-3 1 192 0,-1-1-64 15,-4 0 0-15,0-1-128 0,-4-1 208 0,-2 2-64 16,-1 4-16-16,1 6 0 0,-1 3-128 0,-4-9 0 16,-2 1-160-16,1 4 160 15,0 4-896-15,0 5-96 0,1 1-16 0,9 5 0 16,-8-1-2096-16,8 1-416 0</inkml:trace>
  <inkml:trace contextRef="#ctx0" brushRef="#br4" timeOffset="-108826.18">24536 2329 17503 0,'0'0'1552'0,"-7"8"-1232"0,-3-2-320 0,-2 1 0 15,-1-2 1920-15,0 2 336 0,-1 2 64 0,1 4 16 16,0 4-384-16,0 2-80 0,-2 2-16 0,1 1 0 15,2-2-640-15,3 3-128 0,4-3-16 0,2 1-16 16,2 0-704-16,2-2-144 0,2-2-16 0,4-1-16 16,0-2-176-16,4-2 0 0,1-2 0 0,1-1 0 15,2-2 0-15,2-4-176 0,1-3 48 0,2 0 0 16,3-2-560 0,0 1-96-16,-3-4-32 0,3-1 0 0,-1 1-1696 0,-1-1-352 15,-2-2-64-15,-7 3-9072 0</inkml:trace>
  <inkml:trace contextRef="#ctx0" brushRef="#br4" timeOffset="-108685.58">24851 2276 23615 0,'0'0'1040'0,"0"0"224"0,0 0-1008 0,0 0-256 16,0 0 0-16,3 10 0 0,-3-10 1504 0,0 20 256 16,0 0 48-16,0 3 16 0,1-3-1232 0,1 4-240 15,-2 1-48-15,0-1-16 0,2 1-288 0,1 0 0 16,1 0 128-16,1 1-128 15,0 0-1600-15,0-1-384 0,-1-3-80 0</inkml:trace>
  <inkml:trace contextRef="#ctx0" brushRef="#br4" timeOffset="-108498.04">25000 2113 23775 0,'0'0'1056'0,"0"0"224"0,0 0-1024 16,0 0-256-16,0 15 0 0,0 2 0 0,1 3 672 0,2 3 96 0,0-1 0 0,2 6 16 16,1 2-592-16,1 1-192 0,-2 2 0 0,0 1 0 15,0 3 0-15,2-3 0 0,1-4 0 0,0-1-7808 16,1-3-1680-16</inkml:trace>
  <inkml:trace contextRef="#ctx0" brushRef="#br4" timeOffset="-108309.79">24888 2536 22111 0,'-8'-8'1968'0,"3"5"-1584"15,5 3-384-15,0 0 0 0,-7-6 2048 0,7 6 320 16,0 0 64-16,0 0 0 0,7-9-1024 0,1 1-224 16,2 1-32-16,3 1-16 15,3 1-848-15,1 3-160 0,0-1-128 0,4 3 144 16,2 0-1808-16,4-1-352 0,3-1-80 0,-6-2-11472 0</inkml:trace>
  <inkml:trace contextRef="#ctx0" brushRef="#br4" timeOffset="-107887.66">25390 2386 11055 0,'0'0'976'0,"-12"4"-784"0,0-2-192 0,1 3 0 16,-1-4 3264-16,12-1 592 0,-12-1 128 0,12 1 32 15,0 0-2256-15,0 0-448 0,-5 8-96 0,5-8 0 16,0 0-800-16,0 0-160 0,5 11-16 0,2-3-16 15,1 1-224-15,2-3 0 0,2-1 128 0,1-3-128 16,0-3 0-16,1 1 0 0,2 1 0 0,2 3 0 16,0 3-272-16,-2-3 48 0,-3 0 16 0,0 1 0 15,0 1 208-15,-1 0 0 0,-2 1 0 0,-2 1-144 16,0 1 144-16,-2 2 0 0,-6-11 0 0,4 13 0 16,-1 0 0-16,-4 0 176 0,-1 3-48 0,0-2 0 15,-1-1 0-15,-1 0 0 0,-1 0 0 0,0 0 0 16,-2 1-128-16,-1-1 0 0,1-1-160 0,-1 0 160 15,0-2-240-15,-1-1 48 0,-2-2 16 0,2-2 0 16,0-2-144-16,9-3-16 0,0 0-16 0,0 0 0 16,0 0-2368-16,0 0-480 0,0 0-80 0,0 0-32 15,0 0 1504-15,0 0 288 0,0 0 64 0,11-5 16 0,-1 3 1568 0,-10 2 304 16,12 4 64-16,-2 4 16 0,1 2 1552 0,-2 3 320 16,-1 2 64-16,-2 2 16 0,1 1-800 0,-5-4-176 15,1 2-16-15,-2 1-16 0,-1 2-608 0,0 0-112 16,-1 0-32-16,-2 3 0 0,1-2-384 0,-2 1-96 15,-2 0-16-15,0 0 0 16,-1 2-2000-16,0 0-416 0,-13 22-80 0,-2-9-16 0</inkml:trace>
  <inkml:trace contextRef="#ctx0" brushRef="#br4" timeOffset="-107512.71">24832 4720 27183 0,'0'0'1200'0,"0"0"256"0,0 0-1168 0,0 0-288 16,0 0 0-16,0 0 0 0,0 0 1200 0,1 10 176 15,2 1 32-15,1 3 16 0,0 2-656 0,1 1-128 16,0-5-16-16,2 1-16 0,-2 1-608 0,1 2 0 16,1-2 0-16,-1 3 0 15,2-1-1904-15,0 3-288 0,0 5-64 0</inkml:trace>
  <inkml:trace contextRef="#ctx0" brushRef="#br4" timeOffset="-107292.24">25103 4521 27071 0,'0'0'1200'0,"0"0"240"0,0 0-1152 0,0 0-288 0,0 0 0 0,3 7 0 16,1 3 704-16,0 0 96 16,1 0 16-16,0 3 0 0,0 3-480 0,2 1-80 0,0 1-32 0,4 7 0 15,-3-5-512-15,1-2-96 0,1-1-32 0,1 0-8464 16,-1-2-1680-16</inkml:trace>
  <inkml:trace contextRef="#ctx0" brushRef="#br4" timeOffset="-107136.1">25421 4281 3679 0,'0'0'320'0,"0"0"-320"15,0 0 0-15,0 0 0 0,0 0 4128 0,0 0 752 16,8 10 160-16,-1 2 16 0,-1 3-3248 0,1 2-656 15,-1 2-128-15,1 2-16 0,-1 1-416 0,1 0-80 16,0 0 0-16,1 0-16 0,-3-5-496 0,2 1 0 0,0-2 0 0,0 1-12144 16</inkml:trace>
  <inkml:trace contextRef="#ctx0" brushRef="#br4" timeOffset="-106948.63">25712 4102 19343 0,'0'0'1728'0,"0"0"-1392"0,0 0-336 0,8 9 0 15,-2 0 1856-15,2 3 320 0,1 2 48 0,0 5 16 16,2 0-736-16,0 2-144 0,3 1-16 0,0 0-16 16,2 2-896-16,0-2-176 0,3 3-48 0,-2 1 0 15,1 1-2576-15,-1 1-528 0</inkml:trace>
  <inkml:trace contextRef="#ctx0" brushRef="#br4" timeOffset="-106354.4">25107 6202 11055 0,'0'0'976'0,"0"0"-784"16,0 0-192-16,0 0 0 0,0 0 3632 0,0 0 672 15,-8 6 144-15,2 1 32 0,-2 3-2080 0,0 0-416 16,-2 2-64-16,0 2-32 0,0 3-928 0,0 1-192 16,-2 3-48-16,0 0 0 0,0-1-400 0,3-5-96 0,0 2-16 15,0 1 0-15,0 1-208 0,-3-1-208 0,2-1 32 0,-1 0 16 32,2-2-1952-32,0 2-384 0,3-4-64 0</inkml:trace>
  <inkml:trace contextRef="#ctx0" brushRef="#br4" timeOffset="-106135.75">25376 6311 23039 0,'0'0'2048'0,"-4"3"-1648"0,-2 4-400 0,3 1 0 0,-1 1 1712 0,0-1 256 0,-2 0 48 0,1 1 16 16,0 1-944-16,0 4-176 0,0 0-32 0,-1 0-16 0,2-2-608 0,2 2-128 15,1 2-128-15,-1 1 176 16,1 1-848-16,1 0-160 0,0-1-48 0,1-3 0 16,2-2-2656-16,-1-4-544 0</inkml:trace>
  <inkml:trace contextRef="#ctx0" brushRef="#br4" timeOffset="-105948.05">25647 6360 2751 0,'0'0'256'0,"0"0"-256"16,8 4 0-16,-8-4 0 0,9 5 4144 0,-4 2 784 16,-5-7 144-16,4 11 48 0,-3-1-2368 0,0-1-480 0,1 2-96 0,-1 3 0 15,-1 0-1280-15,0 2-240 0,-1 0-48 0,1 1-16 16,-2 2-448-16,4-1-144 0,-1 0 0 0,2 0 0 31,-2-1-1328-31,2-2-368 0,-2-4-80 0,1-1-10304 0</inkml:trace>
  <inkml:trace contextRef="#ctx0" brushRef="#br4" timeOffset="-105776.08">25969 6412 17503 0,'0'0'768'0,"0"0"176"0,0 0-752 0,0 0-192 0,5 8 0 0,-2 3 0 15,-5-2 3280-15,1 1 624 0,1 2 128 0,0 1 32 16,0 1-2544-16,0 2-512 0,0 1-112 0,1 1 0 0,-1-5-688 0,0 3-208 15,2-1 128-15,-1 2-128 16,0 2-512-16,2-1-144 0,-1 0-48 0,2 0-9376 16,0 1-1888-16</inkml:trace>
  <inkml:trace contextRef="#ctx0" brushRef="#br4" timeOffset="-105463.73">26103 6769 14735 0,'0'0'1312'0,"0"0"-1056"0,0 0-256 0,0 0 0 16,0 0 2304-16,0 0 416 0,0 0 80 0,0 0 16 15,0 0-896-15,1 11-160 0,2 2-32 0,0 4-16 16,-2 2-176-16,3 4-16 0,0 1-16 0,1 4 0 16,0 2-656-16,0 4-128 0,1 0-16 0,-1-2-16 15,-1-1-384-15,0 7-80 0,-2 4-16 0,1 0 0 16,-1-5-208-16,1 1 0 0,0-1 0 0,-1-3 0 16,2-2-1104-16,-3-2-320 15,1-2-64-15,0-2-9392 0,1-3-1856 0</inkml:trace>
  <inkml:trace contextRef="#ctx0" brushRef="#br4" timeOffset="-105135.58">26074 6492 16575 0,'0'0'736'0,"0"0"160"0,-5-2-720 0,5 2-176 0,-6-3 0 0,6 3 0 15,0 0 3648-15,0 0 688 0,-2-6 144 0,2 6 16 16,3-6-2176-16,1-1-432 0,1 0-96 0,4-1 0 16,3-1-896-16,2-3-192 0,2-3-16 0,2 0-16 15,2-2-352-15,3-3-64 0,3-1 0 0,3-1-16 16,-2-1-240-16,2-1 0 0,0 2 0 0,-3 4 0 31,-3-4-464-31,1 4-144 0,-3 1-32 0,-2 2 0 16,-2 2-1856-16,-1 1-368 0,-2 1-80 0,-2 3-7184 0,-2 4-1456 0</inkml:trace>
  <inkml:trace contextRef="#ctx0" brushRef="#br4" timeOffset="-104916.83">26177 6629 34143 0,'0'0'752'0,"0"0"144"0,0 0 48 0,0 0 16 0,0 0-768 0,0 0-192 16,4-6 0-16,5 3 0 0,3-1 1024 0,0-2 176 16,1 1 16-16,1-1 16 0,2-3-752 0,2 2-160 15,-1-2-16-15,3 1-16 0,2 0-288 0,1 0 0 16,-2 2 0-16,0-2 0 15,-1-1-1568-15,0-3-224 0,1-2-32 0,1 0-8752 16,1 1-1760-16</inkml:trace>
  <inkml:trace contextRef="#ctx0" brushRef="#br4" timeOffset="-104633.53">26884 6063 11967 0,'4'-17'1072'0,"-4"6"-864"0,-4-2-208 0,0 3 0 15,-1 1 3328-15,1 2 608 0,0 2 128 0,4 5 32 16,0 0-2176-16,0 0-448 0,-13-1-64 0,1 1-32 15,-2 6-560-15,5 5-112 0,2 1-32 0,1 4 0 16,-2 4-368-16,1 2-80 0,1 3-16 0,3-7 0 16,3 2-208-16,3-1 0 0,1 2 128 0,5 0-128 15,4 0 0-15,0-3 0 0,-1 0 0 0,1-3 0 16,-2-2 0-16,4-4-192 0,0-3 48 0,4-2 0 16,2-1 144-16,1-7 0 0,-3-1 0 0,0-4 0 15,-2-3 320-15,-1-5 32 0,0-1 16 0,6-11 0 16,-2 0 0-16,-6 3 0 0,-2 2 0 0,-4-1 0 15,-4 1-176-15,-2 3-16 0,0 1-16 0,-2 1 0 0,-3-1-160 16,-1 0 0-16,-2 0 144 0,-4 2-144 31,0 2-1152-31,-2 2-288 0,-1-1-64 0,0 3-13824 0</inkml:trace>
  <inkml:trace contextRef="#ctx0" brushRef="#br4" timeOffset="-104273.99">26158 7789 19343 0,'0'0'848'16,"-3"8"192"-16,-1 1-832 0,2 3-208 0,0 3 0 0,2 0 0 15,0 0 2688-15,0 1 480 0,0 1 96 0,2 2 32 16,-1 0-1696-16,0 2-320 0,1 1-80 0,0 2-16 0,1 0-976 0,-1-1-208 15,1 4 0-15,1-4 0 16,0 0-2128-16,1 0-400 0,-1-4-80 0,0-2-10480 16</inkml:trace>
  <inkml:trace contextRef="#ctx0" brushRef="#br4" timeOffset="-104070.79">26422 7763 22111 0,'0'0'1968'0,"0"0"-1584"16,0 0-384-16,0 6 0 0,0-6 2016 0,3 11 320 0,1 2 64 0,0 0 16 16,-3 4-1248-16,3 2-240 0,1 0-48 0,1 0-16 15,-1 0-560-15,1 0-112 0,1 1-32 0,1 0 0 16,-1 1-160-16,0-1 0 0,1-1-192 0,0 1 192 31,-2-2-960-31,-1-2-80 0,1-3-16 0,-3 0 0 16,3 0-2128-16,-1-1-416 0,-1-4-96 0,-4-8-16 0</inkml:trace>
  <inkml:trace contextRef="#ctx0" brushRef="#br4" timeOffset="-103883.4">26377 8028 16575 0,'0'0'736'0,"0"0"160"0,0 0-720 0,0 0-176 0,0 0 0 0,0 0 0 15,0 0 4288-15,0 0 816 0,0 0 160 0,0 0 48 0,0 0-3264 0,9 3-656 16,1 0-128-16,2 1-32 0,-3-4-704 0,3 0-144 15,0-3-16-15,2-1-16 0,-1-1-352 0,3-1 128 16,-1-2-128-16,2-1 0 16,-1-2-1072-16,2 1-272 0,3-3-64 0,-1-1-15632 15</inkml:trace>
  <inkml:trace contextRef="#ctx0" brushRef="#br4" timeOffset="-103267.92">23883 6768 10127 0,'0'0'448'0,"-4"7"96"0,0 3-544 0,1-1 0 0,1-4 0 0,2-5 0 16,0 0 3968-16,0 0 704 0,0 0 128 0,0 0 16 16,0 0-2576-16,0 0-512 0,2 10-96 0,-2-10-32 15,7 2-944-15,1 2-192 0,1-4-32 0,1-2-16 16,2-1-224-16,1-1-32 0,3-1-16 0,-1 2 0 15,-2 4-144-15,2-2 0 0,-1-3 0 0,2 0 0 32,2 2-2064-17,-1 0-352-15,-1 2-64 0</inkml:trace>
  <inkml:trace contextRef="#ctx0" brushRef="#br4" timeOffset="-103054.29">23910 7050 24479 0,'0'0'528'0,"0"0"112"0,3 8 32 0,-3-8 32 15,0 0-576-15,6 2-128 0,2-2 0 0,3 0 0 0,-1-4 416 0,3 2 48 16,1-5 16-16,2 2 0 0,2-2-480 0,1 1 0 16,0 1 0-16,1-1 0 15,0 1-336-15,-1 0-176 0,-2 1-16 0,-2 2-10576 0</inkml:trace>
  <inkml:trace contextRef="#ctx0" brushRef="#br4" timeOffset="-102929.29">23914 7234 20447 0,'0'0'896'0,"0"0"192"0,0 9-864 0,0-9-224 0,1 6 0 0,3 3 0 15,0-1 688-15,3-3 80 0,1-2 32 0,2 0 0 16,3-5-464-16,0 2-80 0,1 0-32 0,3 0 0 15,9 0-384-15,-2-1-80 0,-2 0-16 0,-1-2-10208 0</inkml:trace>
  <inkml:trace contextRef="#ctx0" brushRef="#br4" timeOffset="-102726.15">23921 7455 24767 0,'0'0'1088'0,"0"0"240"15,0 0-1072-15,0 0-256 0,0 0 0 0,7 3 0 0,4-2 176 0,2 0-32 32,1-2 0-32,3 0 0 0,1-2-144 0,2 1 0 15,3 0 0-15,0-2 0 0,-1 2-992 0,0 2-224 0,0 0-64 0</inkml:trace>
  <inkml:trace contextRef="#ctx0" brushRef="#br4" timeOffset="-102429.14">23930 8001 16575 0,'-3'10'1472'0,"1"1"-1168"0,-1 2-304 0,2 2 0 31,1-1 1248-31,2 3 192 0,1-3 32 0,1 2 16 16,1-6-816-16,3 2-160 0,2 0-48 0,3 0 0 15,3-2-464-15,1-2 0 0,1-3 0 0,3-1 0 16,2-3 0-16,-2-1 0 0,-1 2 0 0,-2-5 0 16,-1-2 176-16,-3-2-16 0,1-1 0 0,-5-1 0 15,-2 2 528-15,1-4 96 0,-5 2 32 0,-3-1 0 16,-2-2-112-16,-2 0 0 0,1-1-16 0,-5 1 0 16,-1 1-288-16,-2-1-48 0,-2 0-16 0,1 0 0 15,-1 1-336-15,-1 1 0 0,-3 0 0 0,0 1 128 16,2 1-1984-16,0 2-384 0,-1-1-64 0</inkml:trace>
  <inkml:trace contextRef="#ctx0" brushRef="#br4" timeOffset="-102225.93">24333 7922 25791 0,'0'0'1152'0,"-4"5"224"0,-2 2-1104 0,1-1-272 16,-1 2 0-16,-2 0 0 0,0 1 1536 0,0-2 256 15,-1 0 64-15,1 2 0 0,2 2-400 0,-1-1-80 16,-1 2-16-16,3 2 0 0,1 2-720 0,2 1-128 16,-1-1-48-16,3-1 0 0,3 0-288 0,1-1-176 15,1 2 192-15,1 1-192 0,2-3 0 0,0 2 0 16,1-5-160-16,2 2 160 16,-1-1-816-16,2-3-32 0,1 0-16 0,1-2 0 15,-1-2-1760-15,0-1-336 0,-1-1-80 0</inkml:trace>
  <inkml:trace contextRef="#ctx0" brushRef="#br4" timeOffset="-102022.7">24570 7840 18431 0,'0'0'1632'0,"0"0"-1312"0,0 0-320 0,0 0 0 16,-7 2 2688-16,2 1 448 0,0 2 112 0,2 3 16 15,1 3-1344-15,0 3-272 0,1 4-48 0,1 3-16 16,0-1-816-16,1 3-176 0,1 2-16 0,2 2-16 15,0-1-560-15,-1 2 0 0,1-2 0 0,2 1 0 16,0 0-1344-16,1 0-288 0,-1-3-48 0,3-2-16 16,0-1-1168-16,0-2-224 0,-1-6-48 0</inkml:trace>
  <inkml:trace contextRef="#ctx0" brushRef="#br4" timeOffset="-101848.64">24712 7935 2751 0,'-9'-13'256'0,"8"6"-256"0,1 1 0 0,-3-1 0 0,-1 1 4672 0,3 1 880 16,1 5 176-16,0 0 32 0,0 0-3152 0,0 0-640 16,0 0-128-16,5 10-32 0,3 2-592 0,0 3-112 15,1 4-16-15,0 3-16 0,1 1-576 0,2 2-112 0,2 1-32 0,-1 2 0 16,0 2-352-16,0 0-192 0,-1-3 32 0,-1 0 0 31,-1-1-1824-31,0 0-384 0,1 1-64 0,-2-7-10496 0</inkml:trace>
  <inkml:trace contextRef="#ctx0" brushRef="#br4" timeOffset="-101675.1">24698 8180 17503 0,'0'0'1552'0,"0"0"-1232"0,-4-5-320 0,0 0 0 0,4 5 2432 0,0 0 416 16,0 0 96-16,5-6 0 0,3 3-2112 0,1-3-416 15,1 1-96-15,3 3 0 0,2-4-320 0,3 2 0 16,-1 0-208-16,1 1 80 15,2-1-2256-15,-2 1-448 0,22-3-96 0,-7-1-16 0</inkml:trace>
  <inkml:trace contextRef="#ctx0" brushRef="#br4" timeOffset="-101267.03">24990 8134 21183 0,'0'0'944'0,"-6"7"192"0,0 0-912 0,-1-4-224 0,7-3 0 0,0 0 0 16,0 0 2656-16,0 0 480 0,0 0 112 0,0 0 16 15,7 4-2272-15,2-1-448 0,3 0-96 0,2-2 0 16,-1-2-448-16,3 1 0 0,2 1 0 0,0 0 0 16,2 0 128-16,-3 1-128 0,-2 0 192 0,1 1-64 15,-3 0 416-15,0 2 80 0,-4 0 16 0,-1 2 0 16,-1-1-112-16,-2 2-16 0,0 0 0 0,-2 1 0 16,1 0-240-16,-4 0-48 0,-2 0-16 0,1 0 0 15,-2 0-208-15,1 1 0 0,-2-1-192 0,0-1 192 16,0-2-416-16,0 1 32 0,4-7 0 0,-2 6 0 15,2-6-96-15,0 0-16 0,0 0 0 0,0 0 0 16,-3 7-80-16,3-7 0 0,4 7-16 0,2-1 0 0,3-2 176 0,1-1 32 16,0 1 16-16,0-1 0 0,2 0 368 0,1 1 0 15,0 1 0-15,2-1 0 0,-4 0 512 0,0-1 160 16,-3 1 32-16,-1 2 16 0,-1 0 688 0,-2 2 128 16,-2 1 16-16,-1 1 16 0,-3 4 0 0,-3-1 0 15,-2-2 0-15,1 4 0 0,-2-4-608 0,-3 4-128 16,-2-1-32-16,-1 0 0 0,0-1-480 0,-1 0-80 15,0-2-32-15,-1-1 0 0,-1 1-208 0,1-3 0 16,2-2-144-16,0-2 144 16,2-1-1840-16,0-3-272 0,-1-2-48 0,0 0-11344 15,-1-4-2256-15</inkml:trace>
  <inkml:trace contextRef="#ctx0" brushRef="#br4" timeOffset="-91465.56">4679 8828 21535 0,'0'0'960'0,"-1"-8"192"0,-1-4-928 0,2 3-224 0,2 4 0 0,-2 5 0 16,2-6 640-16,-2 6 96 0,0 0 16 0,0 0 0 15,7-2 176-15,-7 2 32 0,6 4 16 0,1 3 0 16,-1 1-272-16,1 1-64 0,-2-1-16 0,2 3 0 15,-1 4 80-15,2 2 0 0,0 2 16 0,0 3 0 16,-1 2-224-16,4 8-48 0,-1 4-16 0,2 3 0 0,0 2-272 16,0 4-160-16,-2 2 192 0,0 2-192 0,-2 2 0 0,0 1 0 15,-1 0 0-15,0 0 0 0,1 2 0 0,1-2 0 16,-1-4 0-16,1-1 0 16,0-2-416-16,-1-4-192 0,3-2-32 0,-2-2-9200 15,-1-2-1824-15</inkml:trace>
  <inkml:trace contextRef="#ctx0" brushRef="#br4" timeOffset="-91246.71">4716 9629 24127 0,'-13'-3'1072'0,"13"3"208"0,0 0-1024 0,-6 8-256 15,2 3 0-15,0 1 0 0,2 3 1024 0,1 2 128 0,1 3 48 0,3 4 0 16,5-1-64-16,1 3-16 0,1 2 0 0,1-2 0 15,4-3-416-15,0-2-64 0,2-3-32 0,0-5 0 16,0-3-176-16,1-8-48 0,3-2 0 0,0-2 0 16,3-9-48-16,0-2-16 0,1-4 0 0,1-1 0 15,0-2-160-15,0-1-32 0,0-1-128 0,2 0-11008 16,0 0-2304-16</inkml:trace>
  <inkml:trace contextRef="#ctx0" brushRef="#br4" timeOffset="8106.99">28546 4667 24879 0,'3'-17'2208'0,"2"2"-1760"16,3 4-448-16,0 1 0 0,-1-1 960 0,3 4 128 15,-4 2 0-15,-1 5 16 0,-5 0 608 0,7 0 112 16,-1 4 32-16,6 6 0 0,-4 7-960 0,-2 9-176 0,0 7-32 0,-1 5-16 15,-1 6-528-15,0 3-144 0,0 3 0 0,-3 3 0 16,-1 4-208-16,0 1-112 0,0-1-32 0,1-5 0 31,-1-1-2128-31,0-4-416 0,-1-1-96 0</inkml:trace>
  <inkml:trace contextRef="#ctx0" brushRef="#br4" timeOffset="8294.53">28425 5032 18431 0,'-8'-11'1632'0,"8"11"-1312"0,-1-6-320 0,1 6 0 15,0 0 3872-15,6-7 704 0,5-1 144 0,2 1 16 16,2-3-2816-16,8 3-560 0,4-5-112 0,6 1-32 16,0 1-304-16,7 1-64 0,-1 1-16 0,2 0 0 15,2 2-832-15,3-1-128 0,0 2-64 0,20 1 0 16,-5-1-2912-16,-4 4-592 0,-4-2-112 0</inkml:trace>
  <inkml:trace contextRef="#ctx0" brushRef="#br4" timeOffset="8700.74">28536 6569 23039 0,'0'0'2048'0,"0"0"-1648"0,0 0-400 0,0 0 0 15,0 0 2320-15,14 5 384 0,3-1 80 0,-1-5 16 16,-2-6-1776-16,2-3-368 0,2-3-64 0,3-7-16 16,2-2 80-16,2-2 16 0,0-2 0 0,0-1 0 15,-1-3-448-15,0 0-96 0,-5 0 0 0,0 0-128 16,-5 3 192-16,-4 1-192 0,-3 2 192 0,-4 3-192 15,-5 3 176-15,0 0-176 0,-5 3 160 0,-2 5-160 16,-3 3 256-16,-1 5-32 0,-2 4-16 0,2 6 0 16,-2 5 224-16,0 9 32 0,-2 2 16 0,1 5 0 15,2 4 64-15,3 0 16 0,2 1 0 0,4 1 0 16,2 2-288-16,3-1-48 0,2 1-16 0,4-5 0 16,4-3-208-16,2-2 0 0,1-1 0 0,4-1 0 15,1-1-544-15,3-4-48 0,4-3-16 0,4-1 0 16,-1-4-2656-16,4-4-512 0,-1-4-128 0,0-6 0 0</inkml:trace>
  <inkml:trace contextRef="#ctx0" brushRef="#br4" timeOffset="9045.92">29206 6262 33119 0,'0'0'1472'0,"0"0"288"0,-9 12-1408 0,1 4-352 15,1 2 0-15,1 3 0 0,1 4 752 0,-1-1 80 16,1 1 0-16,1 3 16 0,0-2 304 0,3 2 64 15,0 1 16-15,1-3 0 0,1-3-848 0,2 0-192 16,-1-4-16-16,1-2-16 0,1-1-160 0,1-2 0 0,-1-3 0 0,1-4 128 16,-5-7-128-16,8 4-144 0,-8-4 144 0,12-2-208 15,-2-5 80-15,2-2 128 0,-2-5-208 0,2-2 80 16,1-6-224-16,0-2-32 0,0-2-16 0,0 0 0 16,-1-1 80-16,1 1 32 0,-1 0 0 0,1-2 0 15,-3 1 288-15,2-2-192 0,0 2 192 0,-1 3-160 16,0 1 160-16,-3 5 0 0,-3 6-144 0,-1 6 144 15,-4 6 272-15,0 0 128 0,0 0 32 0,-3 14 0 16,1 5-432-16,-2 4 0 0,0 4 0 0,0-1 0 16,0 4 0-16,1-3-176 0,2 3 48 0,4-1 0 15,1-3-960-15,2-1-192 0,3-3-48 16,3-1 0-16,2-2-1216 0,3 1-240 16,0-4-48-16,4-3-16 0,2-3-144 0,1-3-16 0,-2-3-16 0,0-7-4432 15</inkml:trace>
  <inkml:trace contextRef="#ctx0" brushRef="#br4" timeOffset="9374.01">29766 6437 7359 0,'-2'-9'656'0,"-2"0"-528"16,-1 0-128-16,0 3 0 0,-3 0 3920 0,0 2 752 16,0 4 160-16,0 0 32 0,-1 1-2560 0,-1 5-496 15,-1 0-96-15,2 4-32 0,0 1-512 0,2 2-96 16,2 4-32-16,0-1 0 0,0-3-352 0,2 0-80 16,2-3-16-16,2 0 0 0,-1-10-336 0,5 14-80 15,1-7-16-15,1 1 0 0,1-1-160 0,1-2 0 16,-1 0 0-16,1-2 0 0,-9-3 0 0,13-2 0 0,-1 0 0 0,-1-2 0 15,-1-1-176-15,0-2 176 0,1-2-128 0,-1 0 128 16,-1-2-208-16,1 1 32 0,0-2 16 0,0 1 0 16,0-2-192-16,-3 0-32 0,0 1-16 0,-1 1 0 15,0 1 128-15,-1 1 16 0,-1 1 16 0,-4 8 0 16,2-7 240-16,-2 7 0 0,0 0 0 0,0 0 0 16,0 0 224-16,0 0 32 0,0 0 16 0,-6 10 0 15,1 0-272-15,1-1 128 0,-2 2-128 0,3 0 0 16,0 2 0-16,2 0 0 0,-1 0 0 0,1 3 0 15,1-2-224-15,3 2 0 0,1 0 0 0,-2-5 0 16,-1 0-1632-16,3 1-320 16,2-5-64-16,0 1-6576 0,-6-8-1312 0</inkml:trace>
  <inkml:trace contextRef="#ctx0" brushRef="#br4" timeOffset="9702.21">30019 6437 20559 0,'0'0'896'0,"0"0"208"0,0 0-880 0,2 8-224 16,-2-8 0-16,-2 12 0 0,1 1 2080 0,-2 0 368 16,0 1 80-16,0 2 16 0,3-3-816 0,-3-2-176 15,1 2-16-15,2-2-16 0,2-3-688 0,-2-8-128 16,0 0-16-16,4 9-16 0,3-3-352 0,-7-6-80 16,8 7-16-16,-1-3 0 0,3-2-96 0,-1-3-128 15,0-3 176-15,1 2-176 0,2-8 192 0,0 1-64 16,-3-1 0-16,1-2-128 0,2-2 0 0,2-2 0 0,2 1 0 0,-2 1 0 15,-2 1 0-15,1 3 0 0,0-4-160 16,0 2 160-16,-2 2-144 0,-1 3 144 0,0-2 0 0,-10 9 0 16,0 0 0-16,0 0 0 0,0 0 0 0,0 0 144 15,8 6 176-15,-3 4 16 0,-3 3 16 0,-2 1 0 16,-2 3 16-16,1 2 0 0,-1 2 0 0,0 0 0 16,1-1-368-16,2 1 0 0,-1-5 0 0,3 4 128 31,-1-3-704-31,2 0-128 0,2-4-16 0,1-3-16 15,4-3-2016-15,-1-4-416 0,2-3-80 0,0-3-6320 0,2-1-1264 0</inkml:trace>
  <inkml:trace contextRef="#ctx0" brushRef="#br4" timeOffset="9873.95">30597 6082 10127 0,'10'-31'896'0,"1"13"-704"0,3-4-192 0,-1 2 0 0,-4 3 4320 0,0 3 832 15,-1 2 160-15,-8 12 48 0,0 0-2736 0,9 8-560 16,-3 6-96-16,-4 7-32 0,0 7-1008 0,-2 5-208 15,-2 7-32-15,1 4-16 0,-3 0-416 0,0 4-64 16,-1 3-32-16,2 0 0 0,2 0-160 0,0 0 0 16,1-2 0-16,1-2 0 15,0-2-1344-15,3-4-288 0,-1-3-64 0,-1-4-8944 16,1-4-1792-16</inkml:trace>
  <inkml:trace contextRef="#ctx0" brushRef="#br4" timeOffset="10046.1">30588 6547 29887 0,'-13'-34'1328'0,"8"15"272"0,1 1-1280 0,0 0-320 0,1 0 0 0,2-1 0 16,2 0 1184-16,3 4 176 0,0 1 48 0,1 4 0 15,0 2-320-15,3 4-64 0,1-1-16 0,4 3 0 16,3 2-1008-16,4 0 0 0,2 0 0 0,1 3-208 31,-1 1-1008-31,1-3-208 0,-1 2-48 0,0 0 0 16,0-1-1760-16,-1 1-352 0</inkml:trace>
  <inkml:trace contextRef="#ctx0" brushRef="#br4" timeOffset="10171.01">30957 6431 16575 0,'0'0'1472'0,"0"10"-1168"0,-3 2-304 0,2 2 0 15,0 2 1584-15,-2 1 256 0,0 1 48 0,1 0 16 16,-2-1-1072-16,1-3-192 0,1 3-64 0,-1 0 0 16,0-4-304-16,2-1-64 0,1-12-16 0,-1 12 0 15,1-2-896-15,0-10-192 0,0 0-48 0</inkml:trace>
  <inkml:trace contextRef="#ctx0" brushRef="#br4" timeOffset="10436.71">31158 6214 11967 0,'0'0'528'0,"0"0"112"0,3-10-512 0,-3 10-128 16,-2-9 0-16,2 9 0 0,0 0 2352 0,-11 1 432 15,1 4 96-15,1 3 0 0,0 5-1744 0,0 3-368 16,-2 6-64-16,3 4 0 0,4 0 16 0,2 1 16 15,-1 1 0-15,3-1 0 0,2-1-320 0,0 0-64 16,1-1-16-16,2-2 0 0,0 1 192 0,4-2 48 0,3-6 0 0,0-1 0 16,0-2 80-16,-1-2 32 0,1-5 0 0,2 1 0 15,2-2-64-15,0-5-16 0,-3 0 0 0,0-4 0 16,0-1-160-16,-2-2-48 0,-3 0 0 0,-1-4 0 16,-3 2-32-16,-3-1-16 0,-2 0 0 0,-1 0 0 15,1-4-112-15,-2 1-32 0,-3 0 0 0,-1-2 0 31,1 1-1488-31,-3 0-288 0,0-2-64 0,0-1-8912 0,-1 0-1776 0</inkml:trace>
  <inkml:trace contextRef="#ctx0" brushRef="#br4" timeOffset="11139.95">31348 6317 9215 0,'9'13'400'0,"-2"-1"96"0,-1 1-496 0,2 3 0 15,-2 0 0-15,1-1 0 0,-3 2 4096 0,-2 1 704 16,-2 2 160-16,0-2 32 0,0 0-2304 0,0-1-464 15,0-3-96-15,2 2-16 0,-1-7-640 0,0 0-128 16,-1-9-16-16,0 9-16 0,2 1-624 0,-2-10-128 16,0 0-32-16,0 0 0 0,0 0-320 0,0 0-64 15,0 0-16-15,10 0 0 0,-10 0-128 0,14-6 0 16,2-2 0-16,-2-2 0 0,-1-3-352 0,0-1 48 16,1-5 16-16,-1 1 0 15,0 3-320-15,-2-2-64 0,2 2-16 0,-1 0 0 16,-1-1-240-16,0 2-48 0,0 1-16 0,-1 2 0 15,-2 2 240-15,-8 9 48 0,0 0 16 0,0 0 0 0,0 0 688 0,10 4 0 16,-10-4 0-16,3 13 176 0,-4 0 528 0,-1 1 96 0,0-1 32 0,-1 3 0 16,1-3-32-16,-2 1 0 0,0-1 0 0,1 0 0 15,1 1-128-15,0-4-32 0,2-10 0 0,0 0 0 16,2 10-128-16,-2-10-48 0,0 0 0 0,7 10 0 16,-7-10-320-16,11 3-144 0,-11-3 128 0,14-2-128 15,-1-3 128-15,-1-2-128 0,-2-2 0 0,2-1 128 16,2 0-128-16,-1 0 0 0,-1 0-192 0,1-6 192 31,-2 2-560-31,0-2 16 0,1-2 0 0,0-1 0 16,1 0-480-16,-1 1-80 0,-2 2-32 0,-1 2 0 0,-2 2-192 15,-1 5-32-15,-6 7-16 0,0 0 0 0,0 0 896 0,0 0 176 0,0 0 48 0,1 15 0 16,-3 0 928-16,1 2 192 0,1 0 32 0,0 1 16 16,1-4-192-16,1 2-32 0,2-1-16 0,2 0 0 15,-2 2-48-15,1-1-16 0,1-2 0 0,1 2 0 0,1-4-32 16,-1 0 0-16,1-6 0 0,3 2 0 0,-1-2-64 0,2 0 0 15,0-3-16-15,2-3 0 0,2-1-160 0,-1-4-16 16,1-2-16-16,-1 1 0 0,0-2-176 0,-1 0-128 16,-1-1 192-16,-1 0-192 0,-3-4 0 0,0 0 0 15,-1-1 0-15,-1-1-144 16,-4 2-320-16,1-2-64 0,-1-2-16 0,-2-2 0 16,-1 0-336-16,-1-1-64 0,-3 3-16 0,-1 6 0 15,-3-2 192-15,1 6 16 0,1 4 16 0,-2 3 0 0,-1 2 736 0,0 3 160 16,0 4 32-16,1 3 0 0,0 3 128 0,3 0 48 15,2 2 0-15,2 1 0 0,1-4-112 0,1 2-32 16,1-2 0-16,2 2 0 0,2 1-224 0,6-1 0 0,-2-2 0 16,3 0 0-1,0-1-1600-15,3-1-192 0,0-5-64 0,2 0-8272 0,0 1-1664 0</inkml:trace>
  <inkml:trace contextRef="#ctx0" brushRef="#br4" timeOffset="11671.09">32345 6358 24879 0,'0'0'1088'0,"-1"10"256"0,1 0-1088 0,0 3-256 0,0 2 0 0,0-1 0 15,-1 3 1280-15,1-3 192 0,1 2 32 0,-1 1 16 16,-1-3 80-16,1-2 32 0,4-2 0 0,1-2 0 16,-5-8-432-16,0 0-96 0,6 9-16 0,-1-3 0 15,-5-6-416-15,0 0-96 0,0 0 0 0,0 0-16 16,7-9-288-16,-2-3-48 0,0 1-16 0,-1 0 0 0,-2-1-208 0,0-1 0 15,2 0 0-15,0-2 0 0,-1 1 0 0,2-2-160 16,1-3 32-16,2-1 0 16,0 3-384-16,2 0-64 0,2-2 0 0,1 3-16 15,0 1-256-15,3 2-48 0,2 1-16 0,0 1 0 16,1 1-368-16,0 2-64 0,2 3 0 0,0 1-16 16,1 1 352-16,-1 3 80 0,-1 0 16 0,-1 2 0 0,2 0 752 0,0 1 160 15,0 0 0-15,-3-1 0 0,-4 1 544 0,-1-1 64 16,-13-2 16-16,12 3 0 0,-12-3 80 0,0 0 0 15,0 0 16-15,0 0 0 0,0 0 176 0,0 0 16 16,-10 4 16-16,-1 2 0 0,-1-4-432 0,1 3-96 16,-2-2-16-16,1 0 0 0,0 0-384 0,0 1 0 0,2 1 0 15,2 0 0-15,8-5 0 0,0 0-176 0,-5 7 16 0,5-7 0 16,-1 9-160-16,5 1-48 0,-4-10 0 0,7 14 0 16,5-1 208-16,3 1 160 0,3 2-208 0,-1 0 80 15,-2-1 320-15,0 0 64 0,-2-1 0 0,-2-1 16 16,0 0 528-16,-3 1 96 0,-2-1 32 0,-3 0 0 15,-4 1 160-15,-1-2 48 0,0-1 0 0,-5-2 0 16,-3 1-176-16,-3 0-48 0,-2 0 0 0,1 0 0 16,-3-2-448-16,0-2-80 0,-1 0-32 0,0-1 0 15,-2 1-224-15,0 2-128 0,0 3 128 0,0-4-128 16,2 4-832 0,3-2-224-16,4 0-48 0</inkml:trace>
  <inkml:trace contextRef="#ctx0" brushRef="#br2" timeOffset="19773.02">21000 1897 35711 0,'-13'-7'1584'0,"-13"-12"320"0,13 25-1520 0,3 7-384 0,2 4 0 0,-1 5 0 15,1 5 0-15,1 4-160 0,2 9 16 0,1 5 0 0,0 5 144 16,0 8 0-16,4 5 0 0,3 6 0 0,1 5 0 0,0 10 0 15,0 2 0-15,1 4 0 0,2 2 0 0,-1 7 0 16,-1 7 0-16,-1 5 0 0,-1 4 0 0,-2 5 0 16,-2 5 0-16,-2 4 0 0,-3 4 0 0,-1 4 0 15,-1 5 0-15,-1-1 0 0,0-1 0 0,-1 6 0 16,-2-1 0-16,-2 2 0 0,1 2 0 0,-3 1 0 16,-2 1 0-16,-2 3 0 0,-1 2 0 0,-2 2 0 15,-2-3 0-15,-1 2 0 0,0 2 0 0,1-5 0 16,3-3 0-16,1-4 0 0,1-6 0 0,4-5 144 15,1-9-144-15,2-1 0 16,1-5 192-16,2-8-64 0,0-7 0 0,3-3-128 0,4-5 320 0,2-6-64 0,-1-6 0 0,2-5 0 16,3-3 48-16,3-2 0 0,0-7 0 0,2-3 0 15,1-2-16-15,2-2 0 0,-1-2 0 0,3-3 0 16,3-4-112-16,1 1-32 0,2-3 0 0,2-2 0 16,1-2-144-16,3 1 160 0,5 1-160 0,3-2 160 15,2-2-160-15,5-4 0 0,4-2 0 0,6-1 128 16,3-1-128-16,5-3 128 0,1-6-128 0,4 0 128 15,3-2-128-15,7 2 0 0,5-2 0 0,4-1 128 16,1-6-128-16,3 1 0 0,3-2 144 0,6 3-144 16,4-2 0-16,3 0 0 0,2-6 0 0,3 1 128 15,1 2-128-15,6-1 0 0,4-2 128 0,4-2-128 16,-1 1 176-16,7-1-48 0,3 1 0 0,2 0 0 16,2-2 32-16,2 2 0 0,3-3 0 0,5 1 0 15,2 1-160-15,1-2 0 0,2-1 0 0,2 1 0 0,1-3 0 16,-1 2 0-16,-1 1 0 0,6-2 0 0,6-4 0 0,-1 2 0 15,-3-3 0-15,1 1 0 0,2-2 0 0,5 1 0 16,2-4 0-16,-6 1 0 0,-7 1 0 0,3-1 128 16,3 1-128-16,-2-2 0 0,-2 0 0 0,-1 0 0 15,-2 0 128-15,1-1-128 0,1 2 0 0,-3-3 0 16,-3 3 0-16,3-1 0 0,2-1 0 0,-6 1 0 16,-8 1 0-16,3 1 0 0,2-1 0 0,-5 2 0 15,-5-1 0-15,0-1 0 0,1 2 0 0,-4-2 0 16,-4-1 0-16,1 1 0 0,2-2 0 0,-4 1 0 15,-6 0 0-15,2 0 0 0,4-1 0 0,-6-1 0 0,-9 0 128 16,0-2-128-16,-2-1 0 0,-1 2 0 0,-2 0 0 0,-7 0 0 16,-7 0 0-16,-1 2 0 0,0-2 0 0,-4 3 0 15,-2-4 0-15,-5-1 0 0,-7 1 0 0,-1-2 0 16,-1 0 0-16,0 0 0 0,-1 1 0 0,-2-3 0 16,-7 0 0-16,-4-2 0 0,-6 1 0 0,0-4 128 15,-5-2-128-15,-3 2 0 0,-3-1 0 0,0-1 128 16,-1-3-128-16,-3-2 160 0,-1-4-160 0,-3 1 160 15,-2 1-160-15,-3-4 160 16,-3-2-160-16,-1-1 160 0,-3-3-160 0,1-2 0 0,-2-5 0 0,-1-3 0 16,0-4 0-16,-9 20 0 0,2-3 0 0,1-6 128 15,4-4-128-15,0-6 128 0,1-5-128 0,1-6 128 16,1 1 0-16,18-51 0 0,-7 16 0 0,-3 9 0 16,-1-2-128-16,-3 4 0 0,-6-2 0 0,0 6 128 0,-3 5-128 0,-1-3 0 15,-2-2 0-15,-1-3 0 0,0-6 0 0,0 4 0 16,1 3 0-16,1-2 0 0,-2-1 0 0,1-6 0 15,0-4 0-15,2 1 0 0,1-1 0 0,-1 4 0 16,-2-4 128-16,-6 40-128 0,1-12 128 0,1-6 0 16,0-3 0-16,-1-4 0 0,0-3-128 0,0-6 192 15,-1-4-192-15,2-75 192 0,-3 32-64 0,-2 14-128 16,-2 6 192-16,-3 3-64 0,-3 3-128 0,-2 7 0 16,-2 6 0-16,1-2 128 0,-3-5-128 0,3 48 0 15,0-8 0-15,-2-6 128 0,-1-2-128 0,0-9 0 16,-2-6 0-16,1 1 0 0,-1-1 0 0,-9-72 0 15,0 24 0-15,3 12 0 0,0 6 0 0,1 13 0 0,2 13 0 16,-1 0 0-16,-4 1 0 0,2 0 160 0,2-1-160 0,-1 6 160 16,0 6-16-16,-1 2 0 0,-2 2 0 0,1 1 0 15,2-4 16-15,-1 2 0 0,-3 0 0 0,1 7 0 16,1 5-32-16,1 5 0 0,-2 2 0 0,1 3 0 16,-1-1-128-16,0 3 128 0,1-2-128 0,9 22 128 15,-3-2-128-15,1-2 0 0,-2-1 0 0,-1 3 0 16,0 1 0-16,-1 1 0 0,-1 2 0 0,-14-24 0 15,5 7-224-15,2 5 80 0,-2 5 16 0,0 1 0 16,-2 3 128-16,-2 2-128 0,-5 0 128 0,-2 2-128 16,-6 1-112-16,-2 1-16 0,-7 0 0 0,-3 1 0 15,0 0 256-15,-5 6 0 0,-2 2 0 0,-3 1-144 16,-7-6 144-16,-7 4 0 0,-5 2 0 0,36 9 0 16,-9 2 0-16,-8-2 0 0,-12-3 0 0,-6 0 0 15,-4 0 0-15,-8 1 0 0,-6-1 0 0,-98-9 0 0,31 0 0 16,13 4 0-16,5 1 0 0,3 3 0 0,1 0 0 0,-1 0 0 15,-5-2 0-15,0 5 0 0,0 1 0 0,-7-1 0 16,-6 2 0-16,-1 1 0 0,3 0 0 0,-4 3 0 16,-4 0 0-16,-3-3 0 0,-3 1 0 0,0 0 0 15,-1 2 0-15,-1-2 0 0,0 1 0 0,-3-2 0 16,-3 0 0-16,-3 2 0 0,-2 0 0 0,-1-2 0 16,-2 3 0-16,-7-1 0 0,-10-1 0 0,-3 1 128 15,-3 0-128-15,-4 3 176 0,-4 4-48 0,0-1 0 16,-3 1 0-16,-2 1 0 0,-3-1 128 0,-2 2 0 15,-4-1 16-15,-3 3 0 0,-4 3-48 0,-2 3-16 16,-5 3 0-16,1-2 0 0,0 3-208 0,-3 5 0 0,-1 3 0 16,-1 5 0-1,1-3-1088-15,-7 7-304 0,-5 2-64 0,-7 8-18416 0</inkml:trace>
  <inkml:trace contextRef="#ctx0" brushRef="#br5" timeOffset="26809.38">20266 13172 13823 0,'0'0'1216'0,"0"0"-960"0,0 0-256 0,0 0 0 16,-4-3 2304-16,-1 1 400 0,-1 1 96 0,-1 1 16 15,1 1-1584-15,-2 4-304 0,0 2-64 0,1-1-16 16,1 5-576-16,1 2-112 0,-1-2-32 0,3 4 0 16,0-1 0-16,2 0 0 0,1 1 0 0,2 2 0 15,2-3-128-15,3-2 0 0,-1-5 0 0,2 3 0 16,1-1 0-16,2-1 0 0,-1-7 0 0,2 4 0 15,1-2 384-15,-1-2-16 0,-2-5 0 0,0-2 0 16,1-2 208-16,-1 0 32 0,-1-3 16 0,-2 1 0 16,-2 0-16-16,-1-2 0 0,-1-1 0 0,-2 0 0 15,-2 0-96-15,-3 2-32 0,-3-2 0 0,1 2 0 16,-2 0-16-16,0 2 0 0,-1 1 0 0,0 2 0 16,1 0-288-16,0 3-176 0,0-4 192 0,3 3-192 15,1 2-1808-15,4 2-480 0</inkml:trace>
  <inkml:trace contextRef="#ctx0" brushRef="#br5" timeOffset="27371.75">21277 13495 20959 0,'0'0'448'0,"0"0"112"0,0 0 16 0,-6 7 16 0,0-2-464 0,-1 2-128 15,0-1 0-15,-1 2 0 0,0 0 1296 0,1 0 240 16,0 1 64-16,0 2 0 0,1 2-592 0,0 1-112 16,2 1-32-16,2 0 0 0,1 0-592 0,1 1-112 15,0-3-32-15,2 1 0 0,2-3-128 0,3-1 192 16,-1-1-192-16,3-2 192 0,0-5 0 0,2 2 16 16,1-4 0-16,1-2 0 0,-3-1 224 0,0-1 32 15,0 0 16-15,-3-4 0 0,4-3 0 0,-3 0 0 16,-3 2 0-16,0-1 0 0,-1-1-128 0,-1-2-32 0,-2-1 0 0,-1-2 0 15,0 4-176-15,-1-1-144 0,-3 2 192 0,1-2-192 16,-2 0 0-16,-2 1-256 0,-1 0 32 0,-1 3 0 31,0 4-720-31,1 1-144 0,1 3-16 0,-1-1-13568 0</inkml:trace>
  <inkml:trace contextRef="#ctx0" brushRef="#br5" timeOffset="27967.06">21387 15112 22911 0,'0'0'1024'0,"0"0"192"0,-5-3-960 0,-1 1-256 0,-1 0 0 0,7 2 0 16,-6-1 1040-16,6 1 176 0,-8 5 16 0,1 2 16 15,2-1-176-15,0 2-48 0,0 0 0 0,1 1 0 16,0 2-368-16,3-1-80 0,-1 3 0 0,4-2-16 16,2-1-272-16,1 2-48 0,1-5-16 0,2 3 0 15,1-3-224-15,0 1 0 0,3 0 0 0,0-1 0 0,0-2 240 0,-1-1-48 16,1-3-16-16,0-1 0 0,-2-3 176 0,2 0 32 16,-2-3 16-16,1 0 0 0,-2-2-112 0,0 0-32 15,0-2 0-15,-4 1 0 0,-1-2-256 0,-1 1 160 16,-2 1-160-16,-1-2 128 0,-1-1-288 0,-3 2-64 15,0 0-16-15,-2 0 0 16,-2 3-368-16,-3 0-80 0,0-2-16 0,-3 1 0 16,0 2-1984-16,-1 0-416 0</inkml:trace>
  <inkml:trace contextRef="#ctx0" brushRef="#br5" timeOffset="28499.46">20750 15171 9215 0,'0'0'400'0,"0"0"96"0,0 0-496 0,0 0 0 16,0 0 0-16,0 0 0 0,-1-7 2752 0,1 7 464 15,0 0 96-15,0 0 16 0,0 0-1424 0,-3-5-288 16,3 5-48-16,0 0-16 0,-6-1-464 0,-1 1-80 15,0 4-32-15,2 1 0 0,0 5-432 0,0-2-96 16,0 2 0-16,-1 3-16 0,1 2-176 0,0-1-48 16,1-1 0-16,1 2 0 0,2 0-208 0,1-2 144 15,0-1-144-15,3 0 128 0,1 1-128 0,2-4 0 16,2-1 0-16,0-1 0 0,1-1 0 0,1-2 0 0,1-2 0 0,1-2 0 16,-1-2 0-16,2-2 0 0,-2-3 0 0,-1-2 0 15,-1 0 0-15,-1-2 0 0,0 1 0 0,-2 0 192 16,0-3 0-16,-4 0 16 0,0 0 0 0,-1-1 0 15,0 1 0-15,-1 0 0 0,-1 2 0 0,-2-1 0 16,-1 3-208-16,-1 1 176 0,0 0-176 0,-2 2 160 16,1 0-160-16,-1 3 0 0,0 0-192 0,-1 2 192 31,1 1-1552-31,2 0-192 0,5 0-48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0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1868 1375 0 0,'0'0'9158'0'0,"4"2"-8082"0"0,2 0-887 0 0,0 0-1 0 0,0 0 1 0 0,1-1 0 0 0,-1 0 0 0 0,1 0 0 0 0,-1-1 0 0 0,0 0-1 0 0,1 0 1 0 0,-1 0 0 0 0,8-2 0 0 0,-1 0 52 0 0,-1-1 0 0 0,0 0-1 0 0,0-1 1 0 0,13-5 0 0 0,46-25 1024 0 0,-32 15-651 0 0,182-95 2363 0 0,-51 36-2221 0 0,121-58-84 0 0,-202 89-327 0 0,99-70-1 0 0,-167 102-194 0 0,-1 0-1 0 0,34-33 0 0 0,-32 20 46 0 0,-20 26-118 0 0,4-2 0 0 0,-5 3-10 0 0,0 2-14 0 0,0-1-52 0 0,-1 1-1 0 0,0-1 0 0 0,0 0 0 0 0,1 1 1 0 0,-1-1-1 0 0,0 0 0 0 0,0 0 0 0 0,1 1 0 0 0,-1-1 1 0 0,0 0-1 0 0,1 0 0 0 0,-1 1 0 0 0,0-1 0 0 0,1 0 1 0 0,-1 0-1 0 0,1 0 0 0 0,-1 0 0 0 0,0 0 1 0 0,1 0-1 0 0,-1 1 0 0 0,0-1 0 0 0,1 0 0 0 0,-1 0 1 0 0,1 0-1 0 0,-1 0 0 0 0,0 0 0 0 0,1-1 0 0 0,-1 1 1 0 0,1 0-1 0 0,-1 0 0 0 0,0 0 0 0 0,1 0 1 0 0,-1 0-1 0 0,0 0 0 0 0,1-1 0 0 0,-1 1 0 0 0,0 0 1 0 0,1 0-1 0 0,-1-1 0 0 0,0 1 0 0 0,1 0 0 0 0,-1 0 1 0 0,0-1-1 0 0,0 1 0 0 0,1 0 0 0 0,-1-1 0 0 0,0 1 1 0 0,0 0-1 0 0,1-1 0 0 0,2-3 36 0 0,1 0 0 0 0,-1 0 0 0 0,0 0 0 0 0,0 0-1 0 0,0 0 1 0 0,-1-1 0 0 0,1 1 0 0 0,-1-1 0 0 0,0 0 0 0 0,-1 0-1 0 0,1 1 1 0 0,-1-1 0 0 0,0 0 0 0 0,0 0 0 0 0,0 0 0 0 0,-1-10-1 0 0,-3-295 1253 0 0,-2 108-833 0 0,-3-218 73 0 0,9 386-535 0 0,-2 1 0 0 0,-2-1 0 0 0,-8-43 0 0 0,11 76-129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109 108 455 0 0,'3'2'6635'0'0,"-3"-2"-6559"0"0,0 0-1 0 0,0 0 0 0 0,1 1 1 0 0,-1-1-1 0 0,0 0 1 0 0,1 0-1 0 0,-1 0 1 0 0,0 1-1 0 0,1-1 1 0 0,-1 0-1 0 0,0 0 0 0 0,1 0 1 0 0,-1 0-1 0 0,1 0 1 0 0,-1 0-1 0 0,0 0 1 0 0,1 0-1 0 0,-1 0 1 0 0,1 0-1 0 0,-1 0 0 0 0,0 0 1 0 0,1 0-1 0 0,-1 0 1 0 0,0 0-1 0 0,1 0 1 0 0,-1 0-1 0 0,1 0 1 0 0,-1 0-1 0 0,0 0 0 0 0,1-1 1 0 0,-1 1-1 0 0,0 0 1 0 0,1 0-1 0 0,-1-1 1 0 0,0 1-1 0 0,1 0 1 0 0,-1 0-1 0 0,0-1 1 0 0,0 1-1 0 0,1 0 0 0 0,-1-1 1 0 0,0 1-1 0 0,0 0 1 0 0,0-1-1 0 0,0 1 1 0 0,1 0-1 0 0,-1-1 1 0 0,1-3 312 0 0,0 1 0 0 0,-1 0 1 0 0,1-1-1 0 0,-1 1 1 0 0,0-6-1 0 0,0 6-113 0 0,-1 1 0 0 0,1-1-1 0 0,-1 1 1 0 0,1-1 0 0 0,-1 1 0 0 0,0-1-1 0 0,0 1 1 0 0,0 0 0 0 0,0-1 0 0 0,-2-2 0 0 0,-1-3 1691 0 0,1 8-1839 0 0,0 0 0 0 0,0 0 0 0 0,1 0 0 0 0,-1 0 0 0 0,0 0-1 0 0,0 1 1 0 0,1-1 0 0 0,-1 1 0 0 0,0 0 0 0 0,1 0 0 0 0,-1 0-1 0 0,1 0 1 0 0,-1 0 0 0 0,1 0 0 0 0,-1 1 0 0 0,1-1 0 0 0,0 1 0 0 0,0 0-1 0 0,0-1 1 0 0,-3 4 0 0 0,-1 2-11 0 0,0 1-1 0 0,1-1 1 0 0,-1 1 0 0 0,1 0-1 0 0,1 1 1 0 0,0-1 0 0 0,0 1-1 0 0,0 0 1 0 0,1 0 0 0 0,1 0-1 0 0,-1 0 1 0 0,0 15 0 0 0,0-4-88 0 0,2-1 0 0 0,1 1 0 0 0,0 0 0 0 0,1-1 0 0 0,4 23 0 0 0,-3-32-33 0 0,0-1-1 0 0,1 1 1 0 0,0 0-1 0 0,0-1 1 0 0,1 0-1 0 0,0 0 1 0 0,0 0-1 0 0,1 0 0 0 0,1-1 1 0 0,10 15-1 0 0,-12-19 17 0 0,1 0 0 0 0,-1 0 0 0 0,1 0 0 0 0,-1 0-1 0 0,1-1 1 0 0,0 0 0 0 0,0 0 0 0 0,1 0-1 0 0,-1-1 1 0 0,0 1 0 0 0,1-1 0 0 0,0-1-1 0 0,-1 1 1 0 0,1-1 0 0 0,0 0 0 0 0,0 0 0 0 0,0-1-1 0 0,0 0 1 0 0,8 0 0 0 0,-3-1 33 0 0,0 0 0 0 0,0-1 0 0 0,0-1 0 0 0,0 1 0 0 0,0-2-1 0 0,0 1 1 0 0,-1-2 0 0 0,0 1 0 0 0,0-1 0 0 0,0-1 0 0 0,0 0 0 0 0,-1 0 0 0 0,0-1 0 0 0,0 0 0 0 0,-1-1 0 0 0,0 0 0 0 0,0 0 0 0 0,-1 0 0 0 0,0-1 0 0 0,-1 0 0 0 0,0-1 0 0 0,0 0 0 0 0,7-15-1 0 0,-8 11 50 0 0,1-1 0 0 0,-2 0 0 0 0,0 0 0 0 0,0-1 0 0 0,-2 1 0 0 0,0-1 0 0 0,0 1 0 0 0,-2-1 0 0 0,0 0 0 0 0,-3-22 0 0 0,2 30-40 0 0,-1 1-1 0 0,0-1 1 0 0,0 1 0 0 0,-1 0-1 0 0,0-1 1 0 0,0 1 0 0 0,0 1 0 0 0,-1-1-1 0 0,0 0 1 0 0,-6-6-1 0 0,6 9-9 0 0,0-1-1 0 0,-1 1 1 0 0,1 0-1 0 0,-1 0 1 0 0,0 0-1 0 0,0 1 0 0 0,-1 0 1 0 0,1 0-1 0 0,-1 0 1 0 0,0 1-1 0 0,1-1 1 0 0,-1 1-1 0 0,-12-2 0 0 0,11 3-36 0 0,0-1 0 0 0,0 1-1 0 0,0 0 1 0 0,-1 1 0 0 0,1 0-1 0 0,0 0 1 0 0,0 1 0 0 0,0-1-1 0 0,0 2 1 0 0,-1-1 0 0 0,1 1-1 0 0,0 0 1 0 0,1 0 0 0 0,-1 1-1 0 0,0 0 1 0 0,-10 6-1 0 0,10-5-160 0 0,1 0 0 0 0,0 1 0 0 0,0-1 0 0 0,0 1 0 0 0,1 0 0 0 0,0 1 0 0 0,-6 6 0 0 0,9-9-138 0 0,0-1 0 0 0,1 1 0 0 0,-1-1 0 0 0,1 1 0 0 0,0 0 0 0 0,0 0 0 0 0,0 0 0 0 0,0 0 0 0 0,0 0 0 0 0,1 0 0 0 0,-1 0 0 0 0,1 0 0 0 0,0 0 0 0 0,-1 0 0 0 0,1 0 0 0 0,1 0 0 0 0,-1 0 0 0 0,0 0 0 0 0,1 0 0 0 0,1 4 0 0 0,3 5-1815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54 7367 0 0,'0'0'568'0'0,"-1"-2"-153"0"0,1-2 101 0 0,-1-1 463 0 0,0 0-1 0 0,0 1 1 0 0,0-1-1 0 0,0 1 1 0 0,-1-1-1 0 0,1 1 0 0 0,-4-6 1 0 0,4 9-888 0 0,1 1 1 0 0,-1 0-1 0 0,1-1 1 0 0,-1 1-1 0 0,0-1 1 0 0,1 1-1 0 0,-1 0 1 0 0,0-1-1 0 0,1 1 1 0 0,-1 0-1 0 0,0 0 1 0 0,1-1-1 0 0,-1 1 1 0 0,0 0-1 0 0,0 0 1 0 0,1 0-1 0 0,-1 0 1 0 0,0 0-1 0 0,0 0 0 0 0,1 0 1 0 0,-1 0-1 0 0,0 0 1 0 0,0 1-1 0 0,1-1 1 0 0,-2 1-1 0 0,-17 6 767 0 0,9-1-574 0 0,1 0 1 0 0,0 1 0 0 0,1 0-1 0 0,0 0 1 0 0,0 1-1 0 0,0 0 1 0 0,1 0 0 0 0,0 1-1 0 0,0 0 1 0 0,-7 16-1 0 0,6-10-130 0 0,1 0-1 0 0,0 1 1 0 0,2 0 0 0 0,0 0-1 0 0,1 1 1 0 0,-3 19-1 0 0,6-28-136 0 0,0-1 0 0 0,1 1 0 0 0,0 0 0 0 0,1-1 0 0 0,0 1 0 0 0,0 0 0 0 0,1-1 0 0 0,-1 1-1 0 0,2-1 1 0 0,-1 1 0 0 0,1-1 0 0 0,4 7 0 0 0,-3-5-2 0 0,1-1 0 0 0,0 0 0 0 0,1-1-1 0 0,0 1 1 0 0,0-1 0 0 0,0 0 0 0 0,1 0 0 0 0,0-1-1 0 0,11 8 1 0 0,-7-8-91 0 0,0 0-1 0 0,1 0 1 0 0,0-1 0 0 0,0 0-1 0 0,1-1 1 0 0,-1-1 0 0 0,1 0-1 0 0,0-1 1 0 0,0 0 0 0 0,0-1-1 0 0,0 0 1 0 0,0-1 0 0 0,0 0-1 0 0,25-5 1 0 0,-29 3-459 0 0,-1-1 1 0 0,1 1 0 0 0,-1-2-1 0 0,0 1 1 0 0,0-1-1 0 0,0 0 1 0 0,-1-1 0 0 0,0 0-1 0 0,1 0 1 0 0,-2-1-1 0 0,1 1 1 0 0,-1-2 0 0 0,1 1-1 0 0,7-12 1 0 0,-3 3-841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3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35 143 6447 0 0,'0'2'298'0'0,"-12"27"74"0"0,9-24 4 0 0,0 1 0 0 0,1-1 0 0 0,0 1 0 0 0,0 0 0 0 0,-2 11 0 0 0,-2 72 7084 0 0,10-1-4014 0 0,0-56-3181 0 0,2 0 0 0 0,0-1 0 0 0,3 0 1 0 0,0 0-1 0 0,2-1 0 0 0,18 37 0 0 0,-25-60-223 0 0,2 6 22 0 0,0-1 0 0 0,1 0 0 0 0,1 0 0 0 0,14 18 0 0 0,-20-28-49 0 0,0 0 0 0 0,0 0 0 0 0,1 0 0 0 0,-1 0 0 0 0,1 0 0 0 0,-1-1 0 0 0,1 1 0 0 0,-1-1 0 0 0,1 0 0 0 0,0 1 0 0 0,-1-1 0 0 0,5 0 0 0 0,-5 0 0 0 0,0-1-1 0 0,0 0 1 0 0,1 0 0 0 0,-1 0 0 0 0,0 0 0 0 0,0-1 0 0 0,0 1 0 0 0,1-1 0 0 0,-1 1 0 0 0,0-1 0 0 0,0 0 0 0 0,0 0 0 0 0,0 0 0 0 0,0 0-1 0 0,0 0 1 0 0,0 0 0 0 0,-1 0 0 0 0,4-3 0 0 0,-1 0 14 0 0,1-1 0 0 0,-1 1 0 0 0,0-1 0 0 0,-1 0 0 0 0,1 0-1 0 0,-1-1 1 0 0,0 1 0 0 0,0-1 0 0 0,2-5 0 0 0,3-10 68 0 0,5-24 0 0 0,-8 24-212 0 0,0-1 0 0 0,-2 1-1 0 0,-1-1 1 0 0,0 1 0 0 0,-2-1 0 0 0,0 0 0 0 0,-2 1 0 0 0,0-1-1 0 0,-1 0 1 0 0,-7-23 0 0 0,10 45 107 0 0,0 1-1 0 0,0-1 1 0 0,0 0-1 0 0,0 0 0 0 0,0 0 1 0 0,0 0-1 0 0,0 0 1 0 0,0 0-1 0 0,0 0 1 0 0,0 0-1 0 0,0 0 1 0 0,0 0-1 0 0,0 0 0 0 0,-1 0 1 0 0,1 0-1 0 0,0 0 1 0 0,0 0-1 0 0,0 0 1 0 0,0 0-1 0 0,0 0 1 0 0,0 0-1 0 0,0 0 0 0 0,0 0 1 0 0,0 0-1 0 0,0 0 1 0 0,0 0-1 0 0,0 0 1 0 0,0 0-1 0 0,0 0 1 0 0,0 0-1 0 0,0 0 0 0 0,0 0 1 0 0,0 0-1 0 0,0 0 1 0 0,0 0-1 0 0,0 0 1 0 0,-1 0-1 0 0,1 0 1 0 0,0 0-1 0 0,0 0 1 0 0,0 0-1 0 0,0 0 0 0 0,0 0 1 0 0,0 0-1 0 0,0 0 1 0 0,0 0-1 0 0,0 0 1 0 0,0 0-1 0 0,0 0 1 0 0,0 0-1 0 0,0 0 0 0 0,0 0 1 0 0,0 0-1 0 0,0 0 1 0 0,0 0-1 0 0,0 0 1 0 0,0 0-1 0 0,0-1 1 0 0,-3 10-196 0 0,1 11 32 0 0,2-8 147 0 0,2 0-1 0 0,0 0 1 0 0,0 0 0 0 0,1 0-1 0 0,0-1 1 0 0,1 1-1 0 0,0-1 1 0 0,1 0-1 0 0,0 0 1 0 0,1 0 0 0 0,1-1-1 0 0,13 18 1 0 0,-6-11 173 0 0,0 0 0 0 0,2-1 1 0 0,0-1-1 0 0,0-1 0 0 0,2 0 1 0 0,22 14-1 0 0,-33-24-40 0 0,0-1 1 0 0,1 1-1 0 0,-1-1 0 0 0,1 0 0 0 0,0-1 1 0 0,0 0-1 0 0,0 0 0 0 0,0-1 1 0 0,0 0-1 0 0,0 0 0 0 0,13-1 0 0 0,-16-1 4 0 0,1 1-1 0 0,-1-1 0 0 0,0 1 0 0 0,0-2 1 0 0,0 1-1 0 0,0 0 0 0 0,0-1 0 0 0,-1 0 0 0 0,1 0 1 0 0,0 0-1 0 0,-1-1 0 0 0,0 0 0 0 0,1 0 1 0 0,-1 0-1 0 0,0 0 0 0 0,-1 0 0 0 0,1-1 1 0 0,0 0-1 0 0,3-5 0 0 0,-1 0 36 0 0,-1 1 0 0 0,-1-1-1 0 0,0 1 1 0 0,0-1 0 0 0,0-1 0 0 0,-1 1-1 0 0,2-14 1 0 0,-3 9-54 0 0,0-1 1 0 0,-1 1-1 0 0,-1-1 0 0 0,-2-18 0 0 0,-3-11-220 0 0,-2 0 0 0 0,-2 0 0 0 0,-1 1 0 0 0,-33-82 0 0 0,40 118-95 0 0,-39-92-3331 0 0,9 36-1573 0 0,27 55 3622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5063 0 0,'0'0'390'0'0,"12"-17"6718"0"0,-12 17-6836 0 0,1 0 1 0 0,-1 0-1 0 0,0 0 1 0 0,1 0 0 0 0,-1 0-1 0 0,0 0 1 0 0,1 0-1 0 0,-1 0 1 0 0,0 0 0 0 0,1 0-1 0 0,-1 0 1 0 0,0 0 0 0 0,1 0-1 0 0,8 6 1736 0 0,4 14-1115 0 0,-6-5-369 0 0,-2 1-1 0 0,0 0 1 0 0,5 31 0 0 0,2 52 53 0 0,-10-70-552 0 0,14 124-217 0 0,0-53-3077 0 0,-9-71-2967 0 0,-2-19 917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15775 0 0,'0'0'1590'0'0,"1"3"-1458"0"0,3 2-88 0 0,-1 0 1 0 0,0 1 0 0 0,0 0 0 0 0,0 0 0 0 0,-1 0 0 0 0,3 9 0 0 0,6 42 1237 0 0,-2-14-789 0 0,57 282-461 0 0,-40-221-1468 0 0,-16-70-3427 0 0,-4-11-873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13823 0 0,'0'0'4130'0'0,"2"-1"-3252"0"0,55-28 429 0 0,114-40 0 0 0,-114 54-2912 0 0,-36 9-348 0 0,-2 2 185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13791 0 0,'0'0'1247'0'0,"2"1"-1023"0"0,31 1 1064 0 0,1 0 1 0 0,46-5-1 0 0,1 0 88 0 0,-80 3-1332 0 0,-1 0-1 0 0,1 0 0 0 0,-1 0 0 0 0,1 0 1 0 0,-1 0-1 0 0,1 0 0 0 0,0 0 1 0 0,-1 0-1 0 0,1 0 0 0 0,-1 0 1 0 0,1 1-1 0 0,-1-1 0 0 0,1 0 0 0 0,-1 0 1 0 0,1 1-1 0 0,-1-1 0 0 0,1 0 1 0 0,-1 1-1 0 0,1-1 0 0 0,-1 1 1 0 0,1-1-1 0 0,-1 0 0 0 0,0 1 1 0 0,1-1-1 0 0,-1 1 0 0 0,0-1 0 0 0,1 1 1 0 0,-1-1-1 0 0,0 1 0 0 0,1-1 1 0 0,-1 1-1 0 0,0 0 0 0 0,0-1 1 0 0,0 1-1 0 0,0-1 0 0 0,0 1 0 0 0,0-1 1 0 0,0 1-1 0 0,0 0 0 0 0,0-1 1 0 0,0 1-1 0 0,0-1 0 0 0,0 1 1 0 0,0 0-1 0 0,0-1 0 0 0,0 1 1 0 0,-1-1-1 0 0,1 1 0 0 0,0-1 0 0 0,-1 2 1 0 0,0 2 10 0 0,-1 0 0 0 0,0 0 1 0 0,0-1-1 0 0,0 1 0 0 0,-4 5 1 0 0,-37 41 134 0 0,22-28-153 0 0,9-8-49 0 0,11-12-57 0 0,1-1 59 0 0,1 1-1 0 0,-1 0 1 0 0,0-1-1 0 0,1 1 1 0 0,-1-1-1 0 0,1 1 1 0 0,0-1-1 0 0,-1 1 1 0 0,1-1-1 0 0,0 1 1 0 0,0-1-1 0 0,0 0 1 0 0,0 1-1 0 0,0-1 1 0 0,0 0-1 0 0,0 0 1 0 0,0 0-1 0 0,1 0 1 0 0,-1 0-1 0 0,3 2 1 0 0,4 1-87 0 0,0 1 0 0 0,14 5 0 0 0,-9-4 60 0 0,6 3 235 0 0,29 18 0 0 0,-43-23-146 0 0,1-1 0 0 0,-1 2 0 0 0,0-1 0 0 0,0 1 0 0 0,-1 0 0 0 0,1 0 0 0 0,-1 0 0 0 0,0 0 0 0 0,4 8 0 0 0,-8-13-46 0 0,7 12 490 0 0,-2-1 1 0 0,9 24-1 0 0,-13-30-361 0 0,0-1 0 0 0,0 1-1 0 0,0 0 1 0 0,-1-1 0 0 0,0 1 0 0 0,0 0-1 0 0,0 0 1 0 0,0-1 0 0 0,-1 1 0 0 0,0 0-1 0 0,-2 6 1 0 0,1-3 18 0 0,-1 0 1 0 0,-1-1-1 0 0,0 1 0 0 0,0 0 1 0 0,0-1-1 0 0,-1 0 0 0 0,-6 8 1 0 0,-1-1 67 0 0,-2-1 1 0 0,-16 14-1 0 0,23-21-189 0 0,0-1 0 0 0,0-1 0 0 0,-1 1 0 0 0,0-1 0 0 0,0 0 0 0 0,0-1 0 0 0,0 0 0 0 0,-1 0 0 0 0,1-1-1 0 0,-13 2 1 0 0,-3-1-351 0 0,0-2-1 0 0,-38-1 1 0 0,52 0-385 0 0,-1-1 1 0 0,1-1-1 0 0,0 0 1 0 0,-1 0 0 0 0,-15-6-1 0 0,8 0-1231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1042 862 5119 0 0,'0'0'5131'0'0,"8"16"2060"0"0,-9-14-7047 0 0,0-1 0 0 0,0 1 1 0 0,-1-1-1 0 0,1 0 0 0 0,-1 0 1 0 0,1 1-1 0 0,-1-1 1 0 0,1 0-1 0 0,-1 0 0 0 0,0-1 1 0 0,0 1-1 0 0,1 0 0 0 0,-4 0 1 0 0,3 0 120 0 0,-13-11 477 0 0,3 2-338 0 0,-18-15 0 0 0,4 2 38 0 0,-56-48 781 0 0,47 39-648 0 0,-56-59 0 0 0,4 2-116 0 0,73 75-395 0 0,-88-74 568 0 0,-19-14-109 0 0,24 16-283 0 0,76 68-184 0 0,-30-20 0 0 0,-10-7-19 0 0,-31-38-37 0 0,81 70-124 0 0,-14-20 0 0 0,10 12-540 0 0,9 11 361 0 0,1 2-53 0 0,-1 0 0 0 0,1 0-1 0 0,-8-5 1 0 0,12 10 53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6703 0 0,'0'0'5280'0'0,"11"4"-3296"0"0,-9-2-1839 0 0,1 0 0 0 0,-1 0-1 0 0,0 0 1 0 0,0 0-1 0 0,0 0 1 0 0,-1 0 0 0 0,1 0-1 0 0,0 1 1 0 0,-1-1 0 0 0,1 1-1 0 0,-1-1 1 0 0,0 1-1 0 0,0 0 1 0 0,0-1 0 0 0,0 1-1 0 0,0 4 1 0 0,7 27 914 0 0,6 65-1 0 0,32 250 1320 0 0,-28-216-2063 0 0,-13-85-184 0 0,46 374 1153 0 0,-37-290-760 0 0,-9-70-319 0 0,-2 0 1 0 0,-10 113-1 0 0,6-163-584 0 0,1-1 0 0 0,1 14-1 0 0,-2 20-1231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5551 0 0,'0'0'674'0'0,"5"-1"-269"0"0,-1-1-124 0 0,4 0-64 0 0,0 0 5822 0 0,-7-2-5529 0 0,-1 3-330 0 0,0 0-1 0 0,0 1 1 0 0,0-1-1 0 0,0 0 1 0 0,0 0-1 0 0,0 0 1 0 0,0 0-1 0 0,0 0 1 0 0,0 1-1 0 0,1-1 1 0 0,-1 0-1 0 0,0 0 1 0 0,1 0-1 0 0,-1 0 1 0 0,1 1-1 0 0,-1-1 1 0 0,0 0-1 0 0,1 1 1 0 0,0-1-1 0 0,-1 0 1 0 0,1 1-1 0 0,0-2 1 0 0,3 2 26 0 0,0 0 0 0 0,0 0 0 0 0,-1 0 0 0 0,1 1 1 0 0,0-1-1 0 0,7 3 0 0 0,18 1 296 0 0,-21-3-346 0 0,-1 0-1 0 0,0 1 0 0 0,0-1 1 0 0,0 1-1 0 0,12 6 0 0 0,3 0 177 0 0,51 18 436 0 0,-17-8-375 0 0,0 3 0 0 0,52 27-1 0 0,-95-42-338 0 0,48 25 236 0 0,33 14 276 0 0,-17-12-123 0 0,-35-14-88 0 0,60 18-1 0 0,135 48 990 0 0,-133-47-861 0 0,19 9-62 0 0,-68-24-202 0 0,21 11 130 0 0,27 24 91 0 0,-91-50-398 0 0,0 0-1 0 0,-1 1 1 0 0,0 0-1 0 0,12 13 1 0 0,-12-12-11 0 0,-8-9-20 0 0,15 13-12 0 0,-15-12-703 0 0,1 1 1377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0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3 466 1839 0 0,'0'0'6076'0'0,"-1"3"-5593"0"0,1-3-394 0 0,0 0 0 0 0,0 0 1 0 0,0 0-1 0 0,-1 0 0 0 0,1 0 0 0 0,0 1 1 0 0,0-1-1 0 0,0 0 0 0 0,0 0 0 0 0,0 0 0 0 0,0 1 1 0 0,0-1-1 0 0,-1 0 0 0 0,1 0 0 0 0,0 0 1 0 0,0 1-1 0 0,0-1 0 0 0,0 0 0 0 0,0 0 0 0 0,0 0 1 0 0,0 1-1 0 0,0-1 0 0 0,0 0 0 0 0,0 0 0 0 0,0 1 1 0 0,0-1-1 0 0,0 0 0 0 0,1 0 0 0 0,-1 0 1 0 0,0 1-1 0 0,0-1 0 0 0,0 0 0 0 0,0 0 0 0 0,0 0 1 0 0,0 0-1 0 0,0 1 0 0 0,1-1 0 0 0,-1 0 1 0 0,0 0-1 0 0,0 0 0 0 0,0 0 0 0 0,0 0 0 0 0,1 1 1 0 0,-1-1-1 0 0,0 0 0 0 0,0 0 0 0 0,0 0 0 0 0,0 0 1 0 0,1 0-1 0 0,-1 0 0 0 0,0 0 0 0 0,15-4 3216 0 0,-13 4-3936 0 0,73-37 2911 0 0,-52 28-1982 0 0,-1 0 0 0 0,-1-2 0 0 0,25-15 0 0 0,-34 20-173 0 0,0-1-1 0 0,21-7 1 0 0,5-3 133 0 0,49-19 398 0 0,21-7-56 0 0,-54 15-96 0 0,34-15-16 0 0,-23 12-56 0 0,-43 22-225 0 0,27-15-1 0 0,-35 15-140 0 0,-7 5-27 0 0,1-1 1 0 0,-1 1 0 0 0,10-3-1 0 0,36-19 36 0 0,-50 25-75 0 0,-1 0 0 0 0,1 0-1 0 0,-1 0 1 0 0,1-1 0 0 0,-1 1 0 0 0,0-1-1 0 0,1 1 1 0 0,-1-1 0 0 0,3-4-1 0 0,1 1 4 0 0,0 0 0 0 0,-1 0-1 0 0,1 1 1 0 0,10-6 0 0 0,-6 4 39 0 0,-7 5-69 0 0,-1-1 1 0 0,0 1-1 0 0,1 0 0 0 0,-1 0 0 0 0,1 0 0 0 0,-1 0 0 0 0,1 1 0 0 0,0-1 0 0 0,2 0 0 0 0,5-2-581 0 0,-9 2 200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0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0,'0'0'11574'0'0,"16"5"-10660"0"0,1-1-306 0 0,-16-4-296 0 0,1 1 0 0 0,48 34 1551 0 0,-28-23-1464 0 0,1 0-1 0 0,-1-1 1 0 0,2-2 0 0 0,38 12-1 0 0,52 20 992 0 0,-63-22-954 0 0,-22-8-129 0 0,35 17 0 0 0,89 46 432 0 0,-123-59-658 0 0,-16-9-26 0 0,22 14 1 0 0,-12-6 31 0 0,26 12-1 0 0,0 0 90 0 0,-37-20-116 0 0,1 0 1 0 0,-1-1-1 0 0,18 5 0 0 0,20 8 75 0 0,93 41 13 0 0,36 21 721 0 0,-173-76-820 0 0,28 11 61 0 0,-28-12-121 0 0,-6-3-77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2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0,'0'0'756'0'0,"2"3"-622"0"0,5 4 1094 0 0,-1 0 1 0 0,0 1-1 0 0,0-1 1 0 0,0 1 0 0 0,-1 1-1 0 0,7 17 1 0 0,22 60 1376 0 0,-33-83-2504 0 0,15 48 416 0 0,-2 1 0 0 0,13 103-1 0 0,-17 21-4007 0 0,-10-155 1676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3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87 13359 0 0,'-4'-1'158'0'0,"0"-1"0"0"0,1 0 0 0 0,-1 0 0 0 0,1 0 0 0 0,0 0 0 0 0,-1-1 0 0 0,1 1 0 0 0,-4-5 0 0 0,-15-11 956 0 0,4 6 795 0 0,11 7-1232 0 0,-1 0-1 0 0,0 0 1 0 0,0 1-1 0 0,-1 0 1 0 0,-9-4 0 0 0,15 8-626 0 0,1-1 0 0 0,0 1 1 0 0,-1-1-1 0 0,1 1 1 0 0,0 0-1 0 0,-1 0 1 0 0,1 0-1 0 0,0 0 0 0 0,-1 0 1 0 0,1 0-1 0 0,0 1 1 0 0,-1-1-1 0 0,1 1 0 0 0,0 0 1 0 0,0 0-1 0 0,-1 0 1 0 0,1 0-1 0 0,0 0 1 0 0,0 0-1 0 0,0 0 0 0 0,0 1 1 0 0,1-1-1 0 0,-1 1 1 0 0,0-1-1 0 0,-2 4 0 0 0,-3 4-35 0 0,1 1-1 0 0,1 0 0 0 0,0 0 0 0 0,0 1 0 0 0,0 0 0 0 0,2 0 1 0 0,-5 17-1 0 0,5-14 42 0 0,1 0 0 0 0,0 0 0 0 0,1 0 0 0 0,0 0 1 0 0,1 0-1 0 0,1 0 0 0 0,0-1 0 0 0,4 19 0 0 0,0-8 49 0 0,2 0 0 0 0,0 0 0 0 0,20 41 0 0 0,-17-44-41 0 0,2-1 0 0 0,0 0 0 0 0,2 0-1 0 0,21 24 1 0 0,-24-32-50 0 0,0-1-1 0 0,0 0 1 0 0,1-1-1 0 0,0 0 1 0 0,1-1-1 0 0,0-1 1 0 0,23 12-1 0 0,-29-18 6 0 0,-1 1-1 0 0,1-1 1 0 0,0 0 0 0 0,0 0-1 0 0,0-1 1 0 0,0 0-1 0 0,0-1 1 0 0,14 0-1 0 0,-17 0-7 0 0,0 0 0 0 0,0-1-1 0 0,0 0 1 0 0,0 0 0 0 0,0 0 0 0 0,0 0 0 0 0,0-1-1 0 0,0 1 1 0 0,0-1 0 0 0,-1 0 0 0 0,1 0 0 0 0,-1 0-1 0 0,0-1 1 0 0,1 1 0 0 0,-1-1 0 0 0,5-5-1 0 0,-6 5-16 0 0,1 0-1 0 0,-1 0 1 0 0,0 0-1 0 0,0 0 0 0 0,0 0 1 0 0,0 0-1 0 0,-1 0 0 0 0,1 0 1 0 0,-1-1-1 0 0,0 1 1 0 0,0-1-1 0 0,0 1 0 0 0,0-1 1 0 0,-1 1-1 0 0,0-1 0 0 0,1 0 1 0 0,-1 1-1 0 0,0-1 1 0 0,-1 1-1 0 0,1-1 0 0 0,-1 0 1 0 0,1 1-1 0 0,-1-1 0 0 0,0 1 1 0 0,0-1-1 0 0,-3-4 0 0 0,-5-9-161 0 0,0 0-1 0 0,-2 1 1 0 0,1 0-1 0 0,-2 1 0 0 0,0 0 1 0 0,-1 1-1 0 0,-1 1 1 0 0,0 0-1 0 0,0 0 0 0 0,-2 1 1 0 0,1 1-1 0 0,-1 1 0 0 0,-29-14 1 0 0,42 23 210 0 0,0-1 1 0 0,0 1-1 0 0,0 0 1 0 0,0 1 0 0 0,0-1-1 0 0,0 0 1 0 0,0 1-1 0 0,0-1 1 0 0,0 1-1 0 0,0 0 1 0 0,-5 1-1 0 0,7-1 783 0 0,2 1-553 0 0,1 2-194 0 0,0 0 0 0 0,0-1 0 0 0,0 1 0 0 0,1-1 0 0 0,-1 1 0 0 0,1-1 0 0 0,0 0 0 0 0,-1 0 0 0 0,1 0 0 0 0,0 0 0 0 0,0-1 0 0 0,0 1 0 0 0,0-1 0 0 0,5 1-1 0 0,8 4 289 0 0,24 4 0 0 0,-39-10-364 0 0,22 4 157 0 0,0-1 0 0 0,0-1-1 0 0,0-1 1 0 0,0-1-1 0 0,41-5 1 0 0,113-30-1457 0 0,-174 34 1220 0 0,37-12-2661 0 0,-23 7 1331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2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46 133 9215 0 0,'-3'0'96'0'0,"-14"2"364"0"0,-9 15 7534 0 0,28-17-7169 0 0,9 1-36 0 0,0 0 0 0 0,-1-1 0 0 0,1-1 1 0 0,21-3-1 0 0,45-13 1538 0 0,-58 12-1914 0 0,105-36 646 0 0,-60 17-970 0 0,131-31-2543 0 0,-166 49 1163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0,'0'0'639'0'0,"3"1"-260"0"0,0 1 78 0 0,-1 1-1 0 0,1-1 1 0 0,0 1 0 0 0,-1 0 0 0 0,1-1 0 0 0,-1 1 0 0 0,0 1 0 0 0,0-1-1 0 0,2 4 1 0 0,16 37 2177 0 0,-10-22-1768 0 0,1 4-125 0 0,-2 1 0 0 0,9 34 1 0 0,6 57 268 0 0,-22-110-963 0 0,9 68 234 0 0,2 138-1 0 0,-12-185-269 0 0,6 146-502 0 0,-5-157-352 0 0,9 31 0 0 0,-4-23-1524 0 0,-5-18 420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0,'0'0'586'0'0,"1"2"-486"0"0,24 106 6202 0 0,4 58-3157 0 0,-6-24-2308 0 0,33 172-487 0 0,-35-184-550 0 0,1 2-5177 0 0,-21-127 3786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86 3223 0 0,'-30'-10'312'0'0,"29"10"459"0"0,0 0-1 0 0,0 0 1 0 0,0 0-1 0 0,0 0 0 0 0,0 0 1 0 0,0 0-1 0 0,0 0 1 0 0,0 0-1 0 0,-4-3 3852 0 0,3 2-3851 0 0,2 0-571 0 0,0 1 0 0 0,1 0-1 0 0,-1-1 1 0 0,0 1 0 0 0,1 0 0 0 0,-1-1 0 0 0,0 1 0 0 0,1 0-1 0 0,-1-1 1 0 0,1 1 0 0 0,-1 0 0 0 0,1 0 0 0 0,-1-1 0 0 0,0 1-1 0 0,1 0 1 0 0,-1 0 0 0 0,1 0 0 0 0,-1 0 0 0 0,1 0 0 0 0,0 0 0 0 0,34-8 528 0 0,19 3-342 0 0,77-19-1 0 0,-89 17-1595 0 0,-32 6 137 0 0,0 0-1 0 0,1-1 0 0 0,9-3 1 0 0,-1-1-895 0 0,-3-1-15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10711 0 0,'-8'0'1142'0'0,"-20"5"2436"0"0,34 6-1894 0 0,-2-7-1452 0 0,1 0 1 0 0,0 1-1 0 0,1-2 0 0 0,-1 1 0 0 0,0 0 1 0 0,1-1-1 0 0,0 0 0 0 0,0-1 0 0 0,0 1 1 0 0,0-1-1 0 0,0 0 0 0 0,1-1 0 0 0,-1 1 0 0 0,11 0 1 0 0,12 0 500 0 0,55-1 0 0 0,-79-1-696 0 0,58-6 99 0 0,99-20 1 0 0,-100 14-440 0 0,18-8-1399 0 0,-51 11-437 0 0,-13 5 555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49 7743 0 0,'0'0'704'0'0,"-1"-2"-581"0"0,1 1-106 0 0,0 0-1 0 0,0 0 1 0 0,0 0-1 0 0,-1 0 1 0 0,1 0-1 0 0,0 0 1 0 0,0 0-1 0 0,1 0 1 0 0,-1 0-1 0 0,0 0 1 0 0,0 0-1 0 0,0 0 1 0 0,1 0 0 0 0,-1 0-1 0 0,1-2 1 0 0,0 2 157 0 0,-1 1 1 0 0,0-1 0 0 0,0 1 0 0 0,0-1-1 0 0,1 1 1 0 0,-1-1 0 0 0,0 1 0 0 0,0-1 0 0 0,0 1-1 0 0,0-1 1 0 0,0 1 0 0 0,0-1 0 0 0,0 0-1 0 0,0 1 1 0 0,0-1 0 0 0,0 1 0 0 0,0-1-1 0 0,0 1 1 0 0,-1-2 0 0 0,1 1-57 0 0,0 1-1 0 0,-1-1 1 0 0,1 0-1 0 0,0 0 1 0 0,-1 0-1 0 0,1 0 1 0 0,-1 1-1 0 0,1-1 1 0 0,-1 0-1 0 0,1 0 1 0 0,-1 1-1 0 0,1-1 1 0 0,-1 0-1 0 0,0 1 1 0 0,1-1-1 0 0,-1 1 1 0 0,0-1-1 0 0,0 1 1 0 0,0-1-1 0 0,1 1 1 0 0,-1-1 0 0 0,0 1-1 0 0,0 0 1 0 0,0-1-1 0 0,-1 1 1 0 0,-1 0 76 0 0,1 0 1 0 0,-1 0-1 0 0,1 0 1 0 0,-1 0 0 0 0,1 0-1 0 0,-1 1 1 0 0,1-1-1 0 0,-1 1 1 0 0,-3 1 0 0 0,-1 1 21 0 0,1 0 0 0 0,-1 1 0 0 0,1-1 0 0 0,0 1 0 0 0,1 0 0 0 0,-10 9 1 0 0,-11 14 265 0 0,2 1 0 0 0,-40 60 0 0 0,47-59-248 0 0,1 0 0 0 0,-23 63-1 0 0,31-70-139 0 0,2 1-1 0 0,1 1 0 0 0,0-1 1 0 0,2 1-1 0 0,-1 24 0 0 0,4-38-7 0 0,0-1 0 0 0,1 1-1 0 0,0 0 1 0 0,1-1 0 0 0,-1 1-1 0 0,2-1 1 0 0,0 0 0 0 0,0 1-1 0 0,0-1 1 0 0,1 0-1 0 0,10 16 1 0 0,-10-19-7 0 0,1 0 0 0 0,0 0-1 0 0,0 0 1 0 0,1 0 0 0 0,-1-1 0 0 0,1 0-1 0 0,0 0 1 0 0,1-1 0 0 0,-1 0 0 0 0,1 0 0 0 0,0 0-1 0 0,0-1 1 0 0,0 0 0 0 0,0 0 0 0 0,11 2-1 0 0,-3-1 17 0 0,1-1-1 0 0,0 0 1 0 0,0-1-1 0 0,0-1 1 0 0,0 0-1 0 0,0-1 1 0 0,28-4-1 0 0,169-44-1119 0 0,-148 28-2469 0 0,74-33-1 0 0,-104 37 1872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10135 0 0,'-2'1'464'0'0,"0"-2"-310"0"0,-16 8 307 0 0,8-3 3148 0 0,11-2-3107 0 0,-1 0-436 0 0,1-1 1 0 0,0 1 0 0 0,0-1-1 0 0,-1 0 1 0 0,1 1 0 0 0,0-1 0 0 0,0 0-1 0 0,0 0 1 0 0,0 1 0 0 0,0-1-1 0 0,1 0 1 0 0,-1 0 0 0 0,0 0-1 0 0,0 0 1 0 0,1-1 0 0 0,-1 1 0 0 0,1 0-1 0 0,-1-1 1 0 0,1 1 0 0 0,-1 0-1 0 0,1-1 1 0 0,-1 0 0 0 0,1 1-1 0 0,-1-1 1 0 0,1 0 0 0 0,-1 0 0 0 0,3 0-1 0 0,7 1 160 0 0,0-1 0 0 0,22-3 0 0 0,-19 1 15 0 0,30-4 18 0 0,-27 3-128 0 0,29-1-1 0 0,-27 3-379 0 0,-1-2-1 0 0,1 0 1 0 0,0-1-1 0 0,32-12 1 0 0,-15 5-122 0 0,1 0-1799 0 0,-19 6-3258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72 10279 0 0,'-1'2'466'0'0,"0"-1"-325"0"0,-1 2 3 0 0,-14 1 2877 0 0,28 4-2041 0 0,-8-6-862 0 0,0-1 0 0 0,0 0 0 0 0,0 0 0 0 0,0 0 1 0 0,1 0-1 0 0,-1-1 0 0 0,0 0 0 0 0,1 0 0 0 0,-1 0 0 0 0,0 0 0 0 0,8-2 0 0 0,6-2 206 0 0,24-9 0 0 0,-24 7-157 0 0,89-22 153 0 0,-57 16-826 0 0,-38 9-100 0 0,1 1-1 0 0,-1-2 0 0 0,0 0 0 0 0,15-7 0 0 0,-11 3-1165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 11663 0 0,'0'0'1054'0'0,"-1"2"-865"0"0,1-2-138 0 0,-1 1-1 0 0,1 0 1 0 0,0 0 0 0 0,0 0-1 0 0,0 0 1 0 0,-1 0-1 0 0,1-1 1 0 0,0 1 0 0 0,0 0-1 0 0,0 0 1 0 0,0 0 0 0 0,1 0-1 0 0,-1 0 1 0 0,0 0 0 0 0,0-1-1 0 0,0 1 1 0 0,1 0-1 0 0,-1 0 1 0 0,1 0 0 0 0,-1 0-1 0 0,0-1 1 0 0,1 1 0 0 0,-1 0-1 0 0,1 0 1 0 0,-1-1 0 0 0,1 1-1 0 0,0-1 1 0 0,-1 1-1 0 0,1 0 1 0 0,0-1 0 0 0,0 1-1 0 0,-1-1 1 0 0,1 1 0 0 0,0-1-1 0 0,0 0 1 0 0,-1 1 0 0 0,1-1-1 0 0,0 0 1 0 0,0 1-1 0 0,0-1 1 0 0,0 0 0 0 0,1 0-1 0 0,2 1 114 0 0,1 1 80 0 0,0-1 0 0 0,1 0 0 0 0,-1 0 0 0 0,1 0-1 0 0,-1-1 1 0 0,1 1 0 0 0,-1-1 0 0 0,1-1 0 0 0,8 0 0 0 0,6-3 201 0 0,25-8 1 0 0,-13 3-88 0 0,217-65-2192 0 0,-226 66 148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 5983 0 0,'0'0'542'0'0,"0"-1"-446"0"0,-1-2 160 0 0,0 2 409 0 0,-1 0 0 0 0,0-1 0 0 0,1 1 1 0 0,-1 0-1 0 0,0 1 0 0 0,0-1 0 0 0,1 0 0 0 0,-1 1 1 0 0,0-1-1 0 0,-3 0 0 0 0,3 1-549 0 0,0 1 0 0 0,1-1 1 0 0,-1 1-1 0 0,0-1 0 0 0,0 1 0 0 0,1 0 0 0 0,-1 0 1 0 0,1 0-1 0 0,-1 0 0 0 0,1 0 0 0 0,-1 0 0 0 0,1 0 0 0 0,0 0 1 0 0,-1 1-1 0 0,-1 2 0 0 0,-19 23 236 0 0,17-19-261 0 0,1 1 0 0 0,0-1 1 0 0,0 1-1 0 0,1 0 0 0 0,0 0 1 0 0,0 0-1 0 0,1 0 1 0 0,-1 11-1 0 0,-1 9-16 0 0,2 39 1 0 0,2-47-70 0 0,1 0 0 0 0,1-1 0 0 0,1 1 0 0 0,1-1 0 0 0,10 33 0 0 0,-10-43 3 0 0,0-1 0 0 0,0 1 0 0 0,1-1 0 0 0,0 0 0 0 0,11 14 0 0 0,-12-18 23 0 0,1 0-1 0 0,-1-1 0 0 0,1 1 1 0 0,0-1-1 0 0,0 0 0 0 0,1 0 1 0 0,-1-1-1 0 0,1 1 1 0 0,11 4-1 0 0,-13-7 36 0 0,1 1 0 0 0,-1-1 1 0 0,1 1-1 0 0,-1-1 0 0 0,1-1 0 0 0,0 1 1 0 0,0-1-1 0 0,-1 1 0 0 0,1-2 0 0 0,0 1 1 0 0,0 0-1 0 0,-1-1 0 0 0,1 0 0 0 0,0 0 1 0 0,-1 0-1 0 0,1-1 0 0 0,-1 1 0 0 0,1-1 1 0 0,-1 0-1 0 0,0-1 0 0 0,0 1 0 0 0,0-1 1 0 0,0 1-1 0 0,4-5 0 0 0,2-2 91 0 0,0 0-1 0 0,-1-1 1 0 0,-1-1 0 0 0,0 1-1 0 0,0-1 1 0 0,-1 0 0 0 0,0-1-1 0 0,6-15 1 0 0,-9 18-124 0 0,-1 0 0 0 0,0 0 1 0 0,-1 0-1 0 0,0-1 0 0 0,0 1 0 0 0,-1-1 1 0 0,0 1-1 0 0,-1-1 0 0 0,0 1 0 0 0,-1-1 1 0 0,0 0-1 0 0,-2-11 0 0 0,-1 6 8 0 0,-1 1 0 0 0,0-1-1 0 0,0 1 1 0 0,-2 0 0 0 0,1 0 0 0 0,-15-20-1 0 0,14 25-285 0 0,0-1 0 0 0,-1 1 0 0 0,0 0 0 0 0,0 1-1 0 0,-1-1 1 0 0,0 2 0 0 0,-1-1 0 0 0,-19-10 0 0 0,28 17-6 0 0,-1 0 0 0 0,1 0-1 0 0,0 1 1 0 0,-1-1 0 0 0,1 1 0 0 0,-1-1 0 0 0,0 1-1 0 0,1-1 1 0 0,-1 1 0 0 0,1 0 0 0 0,-1 0 0 0 0,1 0 0 0 0,-1 0-1 0 0,0 0 1 0 0,1 0 0 0 0,-1 0 0 0 0,1 1 0 0 0,-1-1-1 0 0,1 1 1 0 0,-1-1 0 0 0,-2 2 0 0 0,-4 2-1469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59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18 6271 0 0,'0'0'5800'0'0,"-1"-3"-5312"0"0,0 0-229 0 0,-2-3-158 0 0,3 0 3194 0 0,12 11-1487 0 0,-7 2-1518 0 0,1 0 0 0 0,-1 0 0 0 0,1-1 0 0 0,1 1 0 0 0,-1-2 0 0 0,1 1 0 0 0,0-1 0 0 0,0 0-1 0 0,13 7 1 0 0,9 3 432 0 0,38 13-1 0 0,34 16 401 0 0,-82-34-958 0 0,-1 0 1 0 0,0 2-1 0 0,19 15 0 0 0,28 20 152 0 0,5 4 51 0 0,-32-22 84 0 0,56 34 1 0 0,16 11 250 0 0,-37-22-405 0 0,22 17-77 0 0,-53-35 5 0 0,1-3 0 0 0,67 39 0 0 0,-80-55-96 0 0,-15-7-65 0 0,-1-1 1 0 0,16 13 0 0 0,45 30 119 0 0,-52-35-136 0 0,26 19 83 0 0,-20-14 46 0 0,44 24 0 0 0,-45-30-86 0 0,0 2-1 0 0,32 26 1 0 0,-57-40-91 0 0,-1 0 0 0 0,1 0 0 0 0,0 0 0 0 0,-1 0 0 0 0,1-1 0 0 0,0 1 0 0 0,6 1 0 0 0,0 2 0 0 0,6 3 13 0 0,0 0 0 0 0,1 0-1 0 0,0-1 1 0 0,25 6 0 0 0,-35-11-7 0 0,-1 0-1 0 0,1 0 0 0 0,-1 0 1 0 0,0 0-1 0 0,0 1 1 0 0,0 0-1 0 0,0 0 1 0 0,7 5-1 0 0,6 5 10 0 0,23 6-88 0 0,-39-18-118 0 0,-1 0 0 0 0,1-1 1 0 0,0 1-1 0 0,-1-1 0 0 0,1 0 1 0 0,0 1-1 0 0,0-1 0 0 0,-1 0 0 0 0,4 0 1 0 0,6 0-3011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 8751 0 0,'0'0'399'0'0,"-1"-1"-4"0"0,-4-2-644 0 0,1 0 559 0 0,0 0 0 0 0,-1 1-1 0 0,1-1 1 0 0,-1 1 0 0 0,-7-3 0 0 0,10 5-61 0 0,0-1 1 0 0,0 1-1 0 0,0 0 1 0 0,0 0 0 0 0,1 0-1 0 0,-1 0 1 0 0,0 0-1 0 0,0 0 1 0 0,0 0-1 0 0,0 1 1 0 0,0-1-1 0 0,0 1 1 0 0,0 0 0 0 0,0-1-1 0 0,1 1 1 0 0,-1 0-1 0 0,0 0 1 0 0,0 0-1 0 0,-1 1 1 0 0,-6 5 12 0 0,1 0 0 0 0,0 0 0 0 0,0 1 0 0 0,1 0 0 0 0,0 0 1 0 0,0 1-1 0 0,1 0 0 0 0,0 0 0 0 0,0 1 0 0 0,1-1 0 0 0,1 1 0 0 0,-5 13 0 0 0,4-7-123 0 0,0 0 0 0 0,1 1 0 0 0,1-1-1 0 0,1 1 1 0 0,0 0 0 0 0,1-1-1 0 0,2 23 1 0 0,0-31-56 0 0,0 0 0 0 0,0 0 0 0 0,1 0 0 0 0,0-1 0 0 0,0 1 0 0 0,1-1 0 0 0,0 1 0 0 0,1-1 0 0 0,-1 0 0 0 0,1 0 0 0 0,7 9 0 0 0,-7-11-53 0 0,1 0 0 0 0,-1-1 0 0 0,0 1 0 0 0,1-1 1 0 0,0 0-1 0 0,0 0 0 0 0,0-1 0 0 0,1 1 0 0 0,-1-1 0 0 0,1-1 1 0 0,-1 1-1 0 0,1-1 0 0 0,0 0 0 0 0,12 3 0 0 0,-4-3-94 0 0,6 2 25 0 0,0-1-1 0 0,25 1 1 0 0,-39-4-287 0 0,0 0 0 0 0,0-1 0 0 0,1 1 0 0 0,-1-1 0 0 0,0-1 0 0 0,0 1 0 0 0,0-1 0 0 0,0 0 0 0 0,-1 0 0 0 0,1-1 0 0 0,9-5 0 0 0,-2-3-2041 0 0,0 0-3516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2759 0 0,'0'0'6774'0'0,"-3"-17"-3580"0"0,3 15-3009 0 0,0 0 0 0 0,0 0-1 0 0,1 0 1 0 0,-1 0 0 0 0,1 0-1 0 0,-1 0 1 0 0,1 0 0 0 0,0 0-1 0 0,0 0 1 0 0,0 0 0 0 0,1-2-1 0 0,-1 3 384 0 0,0 0-193 0 0,0-1 0 0 0,0 1 0 0 0,0 0 0 0 0,0-1 0 0 0,1 1 0 0 0,-1 0 0 0 0,0 0 0 0 0,2-1 0 0 0,1 3-227 0 0,-1 1 0 0 0,0 0 0 0 0,0 0 0 0 0,0 0 0 0 0,0 0 0 0 0,0 0 1 0 0,-1 1-1 0 0,1-1 0 0 0,-1 1 0 0 0,1 0 0 0 0,-1 0 0 0 0,0 0 0 0 0,0 0 0 0 0,0 0 0 0 0,2 6 0 0 0,1 4 97 0 0,0 1-1 0 0,5 23 0 0 0,-4-13 7 0 0,2 11 117 0 0,-1 1 0 0 0,2 43 0 0 0,-4-48-232 0 0,-3-23-136 0 0,-1 1 0 0 0,1 15 0 0 0,-1 16 0 0 0,0-14-30 0 0,-3 28 0 0 0,1-39 12 0 0,0-5-241 0 0,0 0 1 0 0,0 0 0 0 0,-3 11-1 0 0,2-11-609 0 0,1-1-4750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0,'0'0'191'0'0,"2"1"-11"0"0,0 1 263 0 0,0 0 1 0 0,0-1-1 0 0,0 1 1 0 0,0 1-1 0 0,0-1 0 0 0,0 0 1 0 0,0 0-1 0 0,-1 1 0 0 0,2 2 1 0 0,3 5 1642 0 0,9 14 2311 0 0,-1 20-2903 0 0,-8-25-725 0 0,12 41 923 0 0,20 120 0 0 0,-14 63-2321 0 0,-23-178-3895 0 0,-2-46-1434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 7367 0 0,'0'0'568'0'0,"-14"-8"6328"0"0,13 7-6663 0 0,0 0 1 0 0,1 1-1 0 0,0-1 0 0 0,-1 0 0 0 0,1 0 0 0 0,-1 1 1 0 0,1-1-1 0 0,0 0 0 0 0,-1 0 0 0 0,1 1 0 0 0,0-1 1 0 0,0 0-1 0 0,0 0 0 0 0,0 0 0 0 0,-1 0 1 0 0,1 1-1 0 0,0-1 0 0 0,1 0 0 0 0,-1 0 0 0 0,0 0 1 0 0,0 1-1 0 0,0-1 0 0 0,1-1 0 0 0,-1 1-81 0 0,1 0 0 0 0,0 0-1 0 0,-1 0 1 0 0,1-1 0 0 0,0 1 0 0 0,0 1 0 0 0,0-1-1 0 0,0 0 1 0 0,0 0 0 0 0,0 0 0 0 0,0 0-1 0 0,0 1 1 0 0,2-2 0 0 0,0 1-50 0 0,1-1 1 0 0,-1 1-1 0 0,1 0 0 0 0,-1 0 1 0 0,1 0-1 0 0,0 0 1 0 0,-1 0-1 0 0,1 1 0 0 0,0 0 1 0 0,4 0-1 0 0,62 12 330 0 0,12 1-2625 0 0,-68-11 804 0 0,-1-2 0 0 0,1 1 0 0 0,0-2 0 0 0,13-2 0 0 0,-13 1-305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0,'1'0'9127'0'0,"7"1"-6080"0"0,1-2-2519 0 0,0 0 0 0 0,0 1 1 0 0,0 0-1 0 0,0 1 0 0 0,0-1 1 0 0,13 4-1 0 0,3 2 247 0 0,25 11 0 0 0,-31-6-455 0 0,-17-10-281 0 0,1 1 1 0 0,-1 0-1 0 0,0-1 1 0 0,1 0-1 0 0,-1 0 1 0 0,0 1-1 0 0,1-1 1 0 0,-1-1-1 0 0,1 1 1 0 0,5 1-1 0 0,-7-2-19 0 0,-1 0 1 0 0,1 1-1 0 0,0-1 0 0 0,-1 1 0 0 0,1-1 1 0 0,0 1-1 0 0,-1-1 0 0 0,1 1 0 0 0,-1-1 1 0 0,1 1-1 0 0,0-1 0 0 0,-1 1 0 0 0,1 0 1 0 0,-1-1-1 0 0,0 1 0 0 0,1 0 0 0 0,-1 0 1 0 0,1 0-1 0 0,5 15 291 0 0,-6-13-301 0 0,1 0 1 0 0,-1 0-1 0 0,0 0 0 0 0,0 0 0 0 0,0 0 0 0 0,0 0 1 0 0,0 0-1 0 0,-1 0 0 0 0,1 0 0 0 0,-1 0 0 0 0,0 0 1 0 0,0 0-1 0 0,0 0 0 0 0,0-1 0 0 0,-1 1 0 0 0,-1 2 1 0 0,-2 3-29 0 0,-1 0 1 0 0,-1 0-1 0 0,-10 10 1 0 0,11-13-56 0 0,5-4-8 0 0,-2 1-43 0 0,3-2 87 0 0,0 0 0 0 0,0 0 0 0 0,0 0 0 0 0,0 0 0 0 0,0 0 0 0 0,-1 0 0 0 0,1 1 0 0 0,0-1 0 0 0,0 0-1 0 0,0 0 1 0 0,0 0 0 0 0,0 0 0 0 0,0 0 0 0 0,-1 0 0 0 0,1 0 0 0 0,0 0 0 0 0,0 0 0 0 0,0 0 0 0 0,0 1 0 0 0,0-1 0 0 0,0 0 0 0 0,0 0 0 0 0,0 0-1 0 0,-1 0 1 0 0,1 0 0 0 0,0 0 0 0 0,0 1 0 0 0,0-1 0 0 0,0 0 0 0 0,0 0 0 0 0,0 0 0 0 0,0 0 0 0 0,0 0 0 0 0,0 1 0 0 0,0-1 0 0 0,0 0 0 0 0,0 0 0 0 0,1 4-13 0 0,-1 1 0 0 0,1-1 0 0 0,1 0 0 0 0,-1 0 0 0 0,0 0 0 0 0,1-1 0 0 0,0 1 0 0 0,0 0 0 0 0,0 0 0 0 0,0-1 0 0 0,1 1 0 0 0,3 3 0 0 0,-5-5 51 0 0,9 7 133 0 0,-1 2 0 0 0,0-1 0 0 0,-1 1-1 0 0,0 0 1 0 0,-1 1 0 0 0,7 14 0 0 0,-13-23 10 0 0,0 0 0 0 0,-1 0 0 0 0,1 0 0 0 0,-1 0 1 0 0,1 0-1 0 0,-1 1 0 0 0,0-1 0 0 0,-1 0 1 0 0,1 0-1 0 0,0 0 0 0 0,-1 0 0 0 0,0 1 1 0 0,0-1-1 0 0,0 0 0 0 0,0 0 0 0 0,0 0 0 0 0,0 0 1 0 0,-1-1-1 0 0,0 1 0 0 0,1 0 0 0 0,-1-1 1 0 0,0 1-1 0 0,-5 4 0 0 0,1-1 42 0 0,0 0-1 0 0,-1-1 0 0 0,0 1 1 0 0,0-1-1 0 0,-1 0 1 0 0,1-1-1 0 0,-15 6 1 0 0,12-6-226 0 0,0-1 0 0 0,-1 0 0 0 0,1-1 0 0 0,-1 0 0 0 0,-16 0 0 0 0,-8-2-6723 0 0,13-1-501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4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64 3223 0 0,'0'0'7183'0'0,"3"-1"-6546"0"0,-2 0-600 0 0,-1 1 0 0 0,1 0 0 0 0,0 0 0 0 0,-1-1 0 0 0,1 1 0 0 0,-1 0 0 0 0,1 0 0 0 0,0-1-1 0 0,-1 1 1 0 0,1-1 0 0 0,-1 1 0 0 0,1-1 0 0 0,-1 1 0 0 0,0-1 0 0 0,1 1 0 0 0,-1-1 0 0 0,1 1 0 0 0,-1-1 0 0 0,0 1-1 0 0,1-1 1 0 0,-1 0 0 0 0,0 1 0 0 0,0-1 0 0 0,0 1 0 0 0,1-1 0 0 0,-1 0 0 0 0,0 1 0 0 0,0-1 0 0 0,0 0-1 0 0,0 1 1 0 0,0-2 0 0 0,-1-1 190 0 0,0 0 0 0 0,0 0 0 0 0,0 0 0 0 0,0 1 0 0 0,-1-1 0 0 0,1 0-1 0 0,-3-3 1 0 0,3 4-120 0 0,0 1-1 0 0,0 0 1 0 0,0-1-1 0 0,0 1 1 0 0,0 0-1 0 0,-1 0 0 0 0,1 0 1 0 0,0 0-1 0 0,-1 0 1 0 0,1 0-1 0 0,0 0 1 0 0,-1 0-1 0 0,0 0 1 0 0,1 1-1 0 0,-1-1 1 0 0,1 0-1 0 0,-1 1 0 0 0,0 0 1 0 0,1-1-1 0 0,-1 1 1 0 0,0 0-1 0 0,1 0 1 0 0,-1 0-1 0 0,0 0 1 0 0,1 0-1 0 0,-1 0 1 0 0,0 0-1 0 0,1 1 0 0 0,-1-1 1 0 0,0 1-1 0 0,1-1 1 0 0,-1 1-1 0 0,1 0 1 0 0,-3 1-1 0 0,-1 0 1 0 0,0 1 0 0 0,1 0 0 0 0,0 0 1 0 0,-1 0-1 0 0,1 0 0 0 0,0 1 0 0 0,1 0 0 0 0,-1 0 0 0 0,1 0 0 0 0,-4 5 0 0 0,-21 32 214 0 0,-17 29-174 0 0,37-53-63 0 0,0 0-1 0 0,1 0 0 0 0,1 1 1 0 0,1 0-1 0 0,-6 30 0 0 0,7-27 67 0 0,1 0 0 0 0,1-1 0 0 0,1 1 0 0 0,0 0-1 0 0,2 0 1 0 0,5 33 0 0 0,-5-47-99 0 0,1 1 1 0 0,0 0-1 0 0,1-1 1 0 0,-1 1-1 0 0,2-1 0 0 0,-1 0 1 0 0,1 0-1 0 0,0 0 1 0 0,0 0-1 0 0,1-1 0 0 0,0 1 1 0 0,0-1-1 0 0,0 0 0 0 0,1-1 1 0 0,0 0-1 0 0,0 0 1 0 0,0 0-1 0 0,1 0 0 0 0,0-1 1 0 0,9 5-1 0 0,-7-5 23 0 0,0-1-1 0 0,1 0 0 0 0,-1-1 1 0 0,0 1-1 0 0,1-2 1 0 0,-1 1-1 0 0,1-2 1 0 0,-1 1-1 0 0,1-1 1 0 0,0 0-1 0 0,-1-1 0 0 0,16-3 1 0 0,6-4 160 0 0,0-1-1 0 0,44-20 1 0 0,-44 16-483 0 0,59-16-1 0 0,-44 18-2620 0 0,-27 5 1151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4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93 455 0 0,'-1'2'14452'0'0,"11"-4"-11501"0"0,19 1-2746 0 0,0 2 415 0 0,0-1 0 0 0,-1-1-1 0 0,1-1 1 0 0,40-9 0 0 0,-19 4-183 0 0,33-4 20 0 0,98 0 1 0 0,-128 10-112 0 0,77-12 1 0 0,-112 11-83 0 0,35 1 0 0 0,-3 1 99 0 0,46-2 23 0 0,-57 2-252 0 0,1-2 1 0 0,49-8-1 0 0,53-7 10 0 0,-120 18-91 0 0,-13-3-43 0 0,-8 2-11 0 0,1 0 0 0 0,0-1 0 0 0,0 1 0 0 0,-1 0-1 0 0,1 0 1 0 0,0 0 0 0 0,0 0 0 0 0,-1 0 0 0 0,1 1-1 0 0,0-1 1 0 0,0 1 0 0 0,-1-1 0 0 0,1 1 0 0 0,2 0-1 0 0,-3 0-102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0,'0'0'522'0'0,"9"8"4111"0"0,-1 3-3558 0 0,-1 0-1 0 0,0 1 1 0 0,-1 0-1 0 0,0 1 1 0 0,5 16-1 0 0,14 29 700 0 0,68 126 834 0 0,-39-72-1609 0 0,2 3-150 0 0,31 60-114 0 0,-50-97-381 0 0,21 57 232 0 0,-36-81-437 0 0,-19-49-137 0 0,58 157 251 0 0,-57-146-343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3:0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1 679 919 0 0,'0'0'12568'0'0,"3"1"-11989"0"0,0-1-451 0 0,-1 1 1 0 0,1-1 0 0 0,-1 0-1 0 0,0 0 1 0 0,1 0-1 0 0,-1 0 1 0 0,1-1-1 0 0,-1 1 1 0 0,0-1-1 0 0,1 1 1 0 0,-1-1-1 0 0,0 0 1 0 0,0 0-1 0 0,1 0 1 0 0,-1 0-1 0 0,0 0 1 0 0,0 0-1 0 0,0-1 1 0 0,0 1-1 0 0,-1-1 1 0 0,1 1-1 0 0,2-3 1 0 0,9-10 597 0 0,0 0 0 0 0,-2-1 0 0 0,13-19 1 0 0,-8 10-216 0 0,63-96 627 0 0,-28 42-958 0 0,2 4-343 0 0,3 2-1 0 0,68-65 0 0 0,-112 126-426 0 0,1 0 1 0 0,23-15 0 0 0,0 1-7586 0 0,-30 19 3268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3:0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4 591 1839 0 0,'-3'5'15439'0'0,"17"-13"-14597"0"0,-1-1 0 0 0,0-1 0 0 0,24-23 0 0 0,-11 9-265 0 0,100-100 997 0 0,-84 80-1288 0 0,-12 13-243 0 0,83-90 62 0 0,-95 99-111 0 0,20-34-1 0 0,-25 36-35 0 0,0 0 0 0 0,30-33 0 0 0,-18 32-1836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5:0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1239 1 5495 0 0,'9'-1'10898'0'0,"-28"17"-10169"0"0,1 1 1 0 0,2 1 0 0 0,-1 0-1 0 0,2 2 1 0 0,-15 22 0 0 0,9-11-60 0 0,-30 31 0 0 0,35-44-273 0 0,-23 37 0 0 0,6-9-48 0 0,4-2-150 0 0,20-30-70 0 0,0 0 0 0 0,-14 16 0 0 0,-85 96 703 0 0,76-89-522 0 0,18-20-117 0 0,-22 20-1 0 0,-97 93 630 0 0,79-75-393 0 0,33-36-230 0 0,-11 13 79 0 0,12-7-134 0 0,-1-1 0 0 0,-1-1 0 0 0,-38 30 0 0 0,46-41-72 0 0,1 1 0 0 0,0 0 0 0 0,1 1 0 0 0,-10 16 0 0 0,8-12-16 0 0,-72 79 212 0 0,36-43-117 0 0,-11 24 22 0 0,29-30-109 0 0,18-27-24 0 0,0 5-16 0 0,10-19-39 0 0,4-6-70 0 0,10 2-5230 0 0,3-1 3698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3:0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156 166 8319 0 0,'0'0'382'0'0,"1"-15"140"0"0,-1 13-268 0 0,0 0 1 0 0,0 0-1 0 0,-1 0 0 0 0,1 0 0 0 0,-1 0 0 0 0,1 0 0 0 0,-1 0 0 0 0,1 1 1 0 0,-1-1-1 0 0,0 0 0 0 0,0 0 0 0 0,-1-2 0 0 0,0 1 209 0 0,1 3-335 0 0,1-1 1 0 0,-1 0-1 0 0,0 1 0 0 0,0-1 0 0 0,1 1 1 0 0,-1-1-1 0 0,0 1 0 0 0,0-1 0 0 0,0 1 1 0 0,0-1-1 0 0,1 1 0 0 0,-1 0 1 0 0,0-1-1 0 0,0 1 0 0 0,0 0 0 0 0,0 0 1 0 0,0 0-1 0 0,0 0 0 0 0,0 0 1 0 0,0 0-1 0 0,-1 0 0 0 0,-16 2 509 0 0,14 0-568 0 0,1 0 1 0 0,0 0-1 0 0,1 1 1 0 0,-1-1 0 0 0,0 0-1 0 0,1 1 1 0 0,-1 0-1 0 0,1-1 1 0 0,0 1-1 0 0,0 0 1 0 0,0 0 0 0 0,-2 4-1 0 0,3-6-63 0 0,-14 24 241 0 0,-20 44 0 0 0,31-58-214 0 0,0 1-1 0 0,0-1 1 0 0,1 1-1 0 0,0-1 1 0 0,1 1-1 0 0,-1 24 1 0 0,3-30 8 0 0,1 0 1 0 0,0 0 0 0 0,-1 1 0 0 0,2-1 0 0 0,-1 0 0 0 0,1 0 0 0 0,0 0 0 0 0,0 0 0 0 0,1-1 0 0 0,0 1 0 0 0,0-1-1 0 0,0 1 1 0 0,0-1 0 0 0,1 0 0 0 0,0 0 0 0 0,0-1 0 0 0,0 1 0 0 0,1-1 0 0 0,0 0 0 0 0,0 0 0 0 0,0 0 0 0 0,0-1-1 0 0,0 1 1 0 0,1-1 0 0 0,-1-1 0 0 0,1 1 0 0 0,0-1 0 0 0,0 0 0 0 0,0 0 0 0 0,0-1 0 0 0,0 0 0 0 0,0 0 0 0 0,0 0-1 0 0,1-1 1 0 0,-1 0 0 0 0,11-1 0 0 0,-7 0 79 0 0,-1-1 0 0 0,1 0 0 0 0,0-1 0 0 0,-1 0 0 0 0,1 0 0 0 0,-1-1 0 0 0,0 0 1 0 0,0-1-1 0 0,8-6 0 0 0,-5 2 100 0 0,0 0 1 0 0,0-1-1 0 0,-1-1 1 0 0,-1 0 0 0 0,12-15-1 0 0,-13 15-58 0 0,0-1 0 0 0,-1 0 0 0 0,0 0 1 0 0,-1-1-1 0 0,-1 0 0 0 0,0 0 0 0 0,-1-1 0 0 0,7-24 0 0 0,-10 32-93 0 0,-1 0-1 0 0,0 0 0 0 0,0 0 1 0 0,-1 0-1 0 0,0 0 1 0 0,0 0-1 0 0,0 0 1 0 0,-1 0-1 0 0,1 0 1 0 0,-2 0-1 0 0,1 0 1 0 0,-1 0-1 0 0,1 0 0 0 0,-1 1 1 0 0,-1-1-1 0 0,1 0 1 0 0,-1 1-1 0 0,0 0 1 0 0,-1 0-1 0 0,1 0 1 0 0,-5-5-1 0 0,-3-3 29 0 0,-1 1 0 0 0,0 1 0 0 0,0 0-1 0 0,-1 1 1 0 0,-1 0 0 0 0,0 1 0 0 0,-19-10 0 0 0,27 17-188 0 0,1-1 0 0 0,-1 1 0 0 0,1 0 0 0 0,-1 1 0 0 0,0-1 0 0 0,1 1 0 0 0,-1 0 0 0 0,0 0 0 0 0,0 1 0 0 0,0 0 0 0 0,0 0 0 0 0,0 0 1 0 0,0 1-1 0 0,0 0 0 0 0,1 0 0 0 0,-1 0 0 0 0,0 1 0 0 0,1 0 0 0 0,-1 0 0 0 0,1 0 0 0 0,-1 1 0 0 0,1 0 0 0 0,-9 6 0 0 0,-15 17-3922 0 0,16-13-3344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3:3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7223 0 0,'0'0'5494'0'0,"2"2"-4948"0"0,1 1-352 0 0,0 0 0 0 0,0-1 0 0 0,0 0 0 0 0,0 0 0 0 0,0 0-1 0 0,0 0 1 0 0,0 0 0 0 0,1 0 0 0 0,-1-1 0 0 0,1 0 0 0 0,-1 1-1 0 0,7 0 1 0 0,2-1 179 0 0,1 0 0 0 0,-1 0 0 0 0,0-2-1 0 0,20-1 1 0 0,-15 0-14 0 0,23 1 1 0 0,-24 0-86 0 0,1 0 0 0 0,28-5 1 0 0,-8 0 129 0 0,7-1 51 0 0,-24 4-157 0 0,29-3 1 0 0,125 5 706 0 0,-147-1-786 0 0,35-8-1 0 0,-40 6-114 0 0,16-5 85 0 0,-25 5-63 0 0,23-3-1 0 0,138-24 795 0 0,-151 25-856 0 0,0 2 0 0 0,33-1 0 0 0,-25 3-64 0 0,-10 0 0 0 0,23 3 0 0 0,-23-1 15 0 0,-1-1-1 0 0,25-3 1 0 0,14-2 26 0 0,30-4 149 0 0,-33 2-57 0 0,-12 3-57 0 0,49-12 0 0 0,-80 14-61 0 0,1 1 0 0 0,26 0 0 0 0,-6 0 15 0 0,71-3 87 0 0,-34 4-105 0 0,46-5 29 0 0,-31 0-30 0 0,-54 6-11 0 0,-23 1 0 0 0,0-1 0 0 0,0 0 0 0 0,10-1 0 0 0,64-5 0 0 0,-80 5 0 0 0,0 1 0 0 0,0-1 0 0 0,0 1 0 0 0,-1-1 0 0 0,1 1 0 0 0,0 0 0 0 0,0 0 0 0 0,0 1 0 0 0,0-1 0 0 0,0 0 0 0 0,6 3 0 0 0,2 0 0 0 0,7-2 9 0 0,1 0 1 0 0,27-2-1 0 0,12 0 16 0 0,-24-1 10 0 0,-22 1-22 0 0,-1 1 1 0 0,19 1-1 0 0,-24-1-13 0 0,0 0 0 0 0,1 0 0 0 0,-1-1 0 0 0,8-1 0 0 0,-7 0 0 0 0,0 1 0 0 0,0 1 0 0 0,8-1 0 0 0,-6 2 0 0 0,-1-1 0 0 0,1 2 0 0 0,-1-1 0 0 0,10 3 0 0 0,0 1 0 0 0,-6-5 0 0 0,0-4 0 0 0,5-3 0 0 0,-16 6 0 0 0,-1 0 0 0 0,0 1 0 0 0,1-1 0 0 0,-1 0 0 0 0,1 1 0 0 0,-1-1 0 0 0,1 1 0 0 0,0-1 0 0 0,-1 0 0 0 0,1 1 0 0 0,0-1 0 0 0,-1 1 0 0 0,1 0 0 0 0,0-1 0 0 0,-1 1 0 0 0,3-1 0 0 0,6-6 0 0 0,0-1 0 0 0,-8-2 0 0 0,-1 7 8 0 0,-4-14 37 0 0,2 11-39 0 0,-1 1-1 0 0,0 0 0 0 0,0 0 1 0 0,-1 0-1 0 0,0 0 0 0 0,0 0 1 0 0,0 0-1 0 0,0 1 0 0 0,-1 0 0 0 0,-7-6 1 0 0,-9-4 38 0 0,-26-15 1 0 0,38 24-38 0 0,-35-20 152 0 0,-67-25-1 0 0,99 46-141 0 0,6 2-9 0 0,0 0 1 0 0,1-1-1 0 0,-1 1 0 0 0,1-1 0 0 0,0 0 1 0 0,-6-5-1 0 0,6 5-19 0 0,5 3-43 0 0,11 2-97 0 0,25 6 71 0 0,0 1 0 0 0,-1 2 0 0 0,42 20 0 0 0,-66-26 69 0 0,-1 0 1 0 0,0 1-1 0 0,0 0 0 0 0,-1 0 1 0 0,10 9-1 0 0,-13-9 5 0 0,0 1-1 0 0,-1-1 1 0 0,1 1 0 0 0,-1 0-1 0 0,-1 1 1 0 0,1-1-1 0 0,-1 1 1 0 0,-1 0 0 0 0,4 9-1 0 0,-5-12 8 0 0,-1-1 0 0 0,0 1 1 0 0,0-1-1 0 0,0 0 0 0 0,-1 1 0 0 0,0 0 0 0 0,0-1 1 0 0,0 1-1 0 0,0-1 0 0 0,0 1 0 0 0,-1-1 0 0 0,0 1 0 0 0,0-1 1 0 0,0 0-1 0 0,-1 1 0 0 0,1-1 0 0 0,-1 0 0 0 0,0 0 1 0 0,-3 5-1 0 0,-5 5 11 0 0,0 0 0 0 0,-1-1 0 0 0,-23 22 0 0 0,-2 3 12 0 0,-11 18 117 0 0,-91 117 9 0 0,103-111-1193 0 0,34-61 94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0T14:48:44.1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002060"/>
    </inkml:brush>
    <inkml:brush xml:id="br5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9960 4109 4607 0,'-1'-7'400'0,"0"-1"-400"0,-1-2 0 0,9-3 0 0,-6 2 3440 0,1 2 592 15,-1 0 128-15,0 1 32 0,1-3-1968 0,0 1-400 16,1 3-80-16,-3 7-16 0,0 0-448 0,0 0-112 15,0 0-16-15,8 2 0 0,-2 3-480 0,-1 3-96 16,-1 3-32-16,-1 3 0 0,-1 4-224 0,1 4-64 16,0 6 0-16,-1-1 0 0,1 3-256 0,1 11 0 15,0-1 0-15,-2 0 0 16,1 2-560-16,-1 0-208 0,1 1-64 0,-2-4-8448 0,-1 1-1680 0</inkml:trace>
  <inkml:trace contextRef="#ctx0" brushRef="#br0" timeOffset="268.95">9861 4678 3679 0,'0'0'320'0,"-4"-6"-320"0,0-5 0 0,1 1 0 0,-1 0 3696 0,0 0 656 16,0 0 144-16,1 1 32 0,1 0-2048 0,0 2-416 16,2 7-80-16,0 0 0 0,0-8-704 0,0 8-128 15,0 0-16-15,0 0-16 0,0 0-288 0,6 6-64 16,-1 3-16-16,3 4 0 0,-1 0-368 0,3 2-80 15,0 2-16-15,0 0 0 0,2 2-112 0,1-2-32 16,0-3 0-16,0-1 0 0,2-1-144 0,0-5 0 16,1 0 0-16,2-4 128 0,-2-5 32 0,1 0 0 15,-2-4 0-15,2-3 0 0,-1-4 0 0,-2-1 0 16,-2-7 0-16,0-1 0 0,-1-2-160 0,1-4 0 16,-3-2 0-16,-2-3 128 15,-3-1-1680-15,0 0-352 0,-2-2-64 0,0-1-12368 0</inkml:trace>
  <inkml:trace contextRef="#ctx0" brushRef="#br0" timeOffset="877.92">9616 3227 12895 0,'0'0'1152'0,"-4"-5"-928"16,-1-1-224-16,0-1 0 0,0-2 2448 0,-1 1 448 15,3-1 96-15,-4 1 16 0,0 2-1184 0,1-1-224 16,-1 1-64-16,0-1 0 0,-1 1-576 0,-1 0-112 0,0 1-16 0,-1 0-16 15,0 1-176-15,0 4-48 0,-2 0 0 0,1 0 0 16,0 3-272-16,-1 3-64 0,-1 1-16 0,1 4 0 16,2 2-240-16,1 4 0 0,1 6 0 0,1-1 0 15,2 5 0-15,2 3-128 0,2 1 128 0,2 1-160 16,2-2 160-16,2 0 0 0,3-3-144 0,3-2 144 16,0-2 0-16,2-3-144 0,2-2 144 0,0-5 0 15,1-4-144-15,1-4 144 0,1-5 0 0,0-2-144 16,-2-5 144-16,-2-4 128 0,-1-5-128 0,-1-2 176 15,-3-7 352-15,-1 0 80 0,-3-4 16 0,-1-1 0 16,0-2-112-16,-3-2-32 0,-2 0 0 0,-3-2 0 16,-1 0-208-16,0 2-32 0,-2 1-16 0,1-1 0 15,-1 0-224-15,1 2 128 0,-2 4-128 0,0 0 0 16,0 2-192-16,0 2-144 0,-1 0-32 0,3 3 0 31,-1 2-1632-31,3 3-336 0,0 3-64 0,1 5-12208 0</inkml:trace>
  <inkml:trace contextRef="#ctx0" brushRef="#br0" timeOffset="1003.01">9752 3093 19807 0,'6'22'880'0,"-2"-10"176"0,0 1-848 0,0 3-208 16,-1 1 0-16,1 1 0 0,-1 1 384 0,3 2 16 16,-1 1 16-16,-1 2-9632 0</inkml:trace>
  <inkml:trace contextRef="#ctx0" brushRef="#br0" timeOffset="1143.52">9739 3126 14799 0,'0'0'320'0,"0"0"64"0,0 0 0 0,0 0 64 0,0 0-448 0,0 0 0 0,0 0 0 0</inkml:trace>
  <inkml:trace contextRef="#ctx0" brushRef="#br0" timeOffset="1473.68">9958 3209 7359 0,'0'0'656'0,"0"0"-528"0,8 3-128 0,-1 1 0 15,1-4 1888-15,0 0 352 0,-1 0 64 0,-1-3 0 0,2 0-640 0,0-2-144 16,-2-1-32-16,1-2 0 0,-1-1-336 0,2 0-80 15,-3-2-16-15,-1-1 0 0,0-1-224 0,0 0-32 16,-4 0-16-16,-1 3 0 0,-2-2 16 0,-1 2 0 16,-2 1 0-16,-1 2 0 0,-1 0 224 0,1 2 32 15,-3 4 16-15,1 1 0 0,0 0-368 0,1 6-80 16,-1 1-16-16,1 1 0 0,2 1-224 0,1 4-64 16,-1 3 0-16,3 1 0 0,1 0-160 0,2-2-32 15,3 2-128-15,1-1 192 0,1-1-192 0,2 1 0 0,2-4 0 0,1 1 0 16,1-1 0-16,0-3-240 0,2 0 48 0,2-1 16 31,0-2-656-31,1 1-128 0,0-2-16 0,-1-1-16 16,1 0-848-16,-1-2-160 0,-3 1-48 0,0 0 0 15,-2-3-1216-15,1 0-240 0,-3 0-48 0</inkml:trace>
  <inkml:trace contextRef="#ctx0" brushRef="#br0" timeOffset="1801.77">10228 3103 5519 0,'0'0'496'0,"1"-7"-496"0,0-1 0 0,1 0 0 15,-1 1 3648-15,-1 7 640 0,0 0 128 0,4-5 32 16,-4 5-2304-16,0 0-464 0,0 0-80 0,0 0-32 16,5 7-544-16,0 4-128 0,0 0 0 0,1 3-16 15,-1 1-208-15,-1 2-32 0,-2 1-16 0,1 0 0 0,0 0-16 0,-2 1 0 16,2-1 0-16,-1 1 0 0,-1 1-336 0,2-3-64 16,0-3-16-16,-1 1 0 0,1-5-192 0,-1 0 128 15,1-2-128-15,-3-8 0 0,0 0 0 0,0 0 128 16,0 0-128-16,0 0 0 0,0 0 0 0,4-6 0 15,0-3 0-15,0-2 0 0,-2-2-304 0,1 0 48 16,1-4 16-16,-1 0 0 0,-1-2 112 0,2-1 128 16,1 1-208-16,0-4 80 0,1 4 128 0,-1 1 0 15,0-1 0-15,0 4 0 0,1 0 368 0,-1 4 96 16,-1 0 32-16,0 5 0 0,-4 6-240 0,0 0-64 16,0 0 0-16,0 0 0 0,5 7 48 0,0 6 0 15,0 2 0-15,-1 2 0 0,0 1-240 0,1 2 0 16,0-1 0-16,1 1 0 15,-1-2-624-15,3 0-64 0,1 0-16 0,0 1 0 16,0-2-1840-16,2-3-368 0,-2-4-80 0,1 1-9536 0</inkml:trace>
  <inkml:trace contextRef="#ctx0" brushRef="#br0" timeOffset="2067.8">10640 3184 3679 0,'-3'-17'160'0,"0"9"32"0,3-3-192 0,-2-1 0 0,-1-1 0 0,1-3 0 15,-4 3 5024-15,1 0 960 0,-1 2 192 0,-1 1 32 16,1 1-3904-16,2 3-800 0,4 6-160 0,0 0-16 15,-7 0-576-15,1 5-112 0,-1 3-32 0,2 5 0 16,1 4-608-16,3 2 0 0,-1 4 0 0,4 0 0 16,0 0-160-16,2 1 160 0,1-1-192 0,2 0 192 15,5-7-192-15,-1 0 64 0,2-2 128 0,2-2-208 0,-1-3 208 16,2-1-192-16,-2-3 192 0,0 1-192 0,0-6 192 0,-1 0 0 16,0 0 144-16,-3-7-144 0,-2 1 576 0,-2-2 32 15,-2 0 0-15,-1 0 0 0,-2 2-32 0,-1-5-16 16,-2-1 0-16,-1-1 0 0,-2-1-304 0,0 0-64 15,1-1-16-15,-4 0 0 0,-1-1-176 0,0 0 0 16,-1 1 0-16,1-1-176 16,0 0-2704-16,0 2-560 0</inkml:trace>
  <inkml:trace contextRef="#ctx0" brushRef="#br0" timeOffset="2442.67">10852 3203 12895 0,'5'19'576'0,"-2"-11"112"16,1 4-560-16,0 2-128 0,1 2 0 0,0 1 0 0,0-4 2960 0,1 1 560 0,-1 2 128 0,0-5 0 16,-1 1-2032-16,0 1-400 0,-3-2-96 0,1-2-16 15,-1-2-512-15,-1-7-96 0,0 0-32 0,0 0 0 16,0 0-208-16,0 0-64 0,0 0 0 0,0 0 0 16,-7-3-192-16,2-3 144 0,1-1-144 0,-1-3 128 15,0-1-128-15,0-2-192 0,-1-3 32 0,1-1 16 16,0 0-160-16,0-5-16 0,1-3-16 0,0-1 0 31,1-1-304-31,2 1-48 0,2 0-16 0,1 2 0 0,-1 2 256 0,1 1 64 0,2 1 0 0,2 2 0 16,1 4 384-16,1 1 0 0,-1 0 192 0,2 2-64 15,1 2 528-15,1 3 112 0,-1 2 32 0,1 3 0 16,-1 2-48-16,0 3-16 0,0 2 0 0,-1 3 0 0,-3 3-288 0,-1 2-64 16,-1 2-16-16,-1 1 0 0,-2 0-176 0,1 3-16 15,-2 0-16-15,-2 0 0 0,-2 0-160 0,2-4 160 16,-1 1-160-16,1-2 160 15,-1-2-656-15,-1-1-128 0,1-6-16 0,3-6-16 16,0 0-2960-16,0 0-592 0</inkml:trace>
  <inkml:trace contextRef="#ctx0" brushRef="#br0" timeOffset="2770.87">11041 2672 4607 0,'0'0'400'0,"3"8"-400"15,1 1 0-15,1 4 0 0,-1-1 4336 0,1 2 784 16,0 3 144-16,2 2 48 0,-2 2-2816 0,2 3-576 0,-1-1-96 0,1 6-32 16,-2 1-800-16,0 1-160 0,-1 1-48 0,1-1 0 15,-1-1-224-15,0-2-48 0,0 0-16 0,0-3 0 16,0-2-208-16,1 1-32 0,-1-6-16 0,0 0 0 16,0-2-240-16,0-2 144 0,-1-1-144 0,3-4 128 15,-1 2-128-15,-1-5 0 0,-4-6 0 0,0 0-176 31,0 0-272-31,0 0-64 0,6-1-16 0,1-3 0 16,-1-3-240-16,2-2-32 0,-1-2-16 0,-1-2 0 16,-1-1 288-16,1 0 48 0,1 1 16 0,0-1 0 0,-1-1 464 0,1 1 0 0,0 0 0 0,-1 2 0 15,1-1 0-15,-1 3 240 0,1 3-32 0,-1-2 0 16,1 2 48-16,-7 7 0 0,7-1 0 0,0 1 0 16,-1 1-96-16,1 3-16 0,-2 1 0 0,0 3 0 15,1 1-512-15,-1 4-96 0,1 1-32 0,1-1 0 16,1-2-1792-16,0 1-352 0</inkml:trace>
  <inkml:trace contextRef="#ctx0" brushRef="#br0" timeOffset="2926.99">11484 3064 17679 0,'-2'15'768'0,"2"-8"192"0,0 3-768 0,0 0-192 15,1 0 0-15,2 1 0 0,-1-1 0 0,2 1 0 16,0-2 0-16,1 0-7824 0</inkml:trace>
  <inkml:trace contextRef="#ctx0" brushRef="#br0" timeOffset="3442.63">11518 2582 11967 0,'0'0'1072'0,"-2"-7"-864"0,-1 1-208 0,1-1 0 16,-1 1 2368-16,2-1 448 0,1 1 64 0,0 6 32 16,0 0-2160-16,0 0-432 0,5-4-96 0,-5 4-16 15,6-1-208-15,1 3-128 0,-1 7 128 0,1-1-208 16,-2 3 208-16,0 0-144 0,1 2 144 0,-1-1-128 16,0 2 128-16,0 1 0 0,0-1 0 0,1-1-128 0,-1 0 128 0,0 0-208 15,-1 0 80-15,0 0 128 0,0 2-240 0,0-1 80 16,-2 0 16-16,1 2 0 0,0 1 144 0,-2 1 0 15,0 3 0-15,2 0 128 0,-2-2 432 0,0-2 80 16,1 3 32-16,-1-3 0 0,0 0 16 0,1-1 0 16,1-2 0-16,1 1 0 0,0-1-112 0,2-1-32 15,-1 0 0-15,1 0 0 0,1-2-96 0,2 1-32 16,-1 1 0-16,1-1 0 0,1 0-144 0,1-2-16 16,-1-1-16-16,1-1 0 0,0-1-112 0,1-4 0 15,0 0-128-15,-1-3 192 0,0-3 0 0,-1 0-16 16,1-3 0-16,-1 1 0 0,2-3 112 0,-2-1 32 15,-2 0 0-15,0-4 0 0,0 0-128 0,-2 0 0 16,0 0-16-16,-1-1 0 0,-1-5-176 0,0 2 128 16,-2 0-128-16,0 2 128 0,-4 3-128 0,1 0 0 0,-3 4 144 15,0 1-144-15,0 1 256 0,-1 5 0 0,-3 4-16 0,0 3 0 16,0 3 352-16,1 4 80 0,-1 4 16 0,3 3 0 16,1 1 16-16,1 0 16 0,3-1 0 0,3 1 0 15,1 1-224-15,2-3-48 0,3-1-16 0,3-4 0 16,2-1-432-16,5-2 0 0,3-3 0 0,3-3 0 31,5-4-1632-31,3-3-352 0,7-5-80 0</inkml:trace>
  <inkml:trace contextRef="#ctx0" brushRef="#br0" timeOffset="4241.41">12951 2788 11967 0,'0'0'1072'0,"0"0"-864"0,0 0-208 0,0 0 0 0,0 0 3072 0,0 0 560 15,0 0 112-15,4 12 32 0,-5-1-1600 0,-3 4-320 16,0 2-64-16,0 2-16 0,0 3-1024 0,1 3-208 15,0 3-32-15,0-1-16 0,0 0-496 0,3-2 0 16,0-1 0-16,3-1 0 16,1-3-512-16,2-2-80 0,2-3-32 0,3-1 0 15,0-4-96-15,2-2-32 0,2-2 0 0,2-2 0 16,1-1-704-16,0-3-144 0,-1-2-16 0,1-1-16 16,1-5 272-16,-1-1 48 0,-1-3 16 0,-1-1 0 15,-2-1 592-15,-2-2 128 0,-2 0 32 0,-1 1 0 0,-1 0 416 0,-2 1 128 0,-2 1 0 16,-2 1 0-16,-5 2 704 0,-2 1 240 0,0 2 48 0,-1 2 16 15,0 1 816-15,-2 1 160 0,-1 2 48 0,1 2 0 16,-1 3-720-16,1 4-144 0,0 2-16 0,2-2-16 16,-1 3-720-16,3 0-144 0,2 3-16 0,1-3-16 15,-1 2-240-15,4 0 0 0,0-2 0 0,3-3-160 16,1-2 160-16,0-1 0 0,1 1-144 0,0-5 144 16,3-1-192-16,-1-1 48 0,1-5 0 0,2 2 0 15,0 0-144-15,-1-3-32 0,1-1 0 0,-2 0 0 16,0-1 320-16,-1 0-128 0,0 0 128 0,-1-3 0 15,-1-1 0-15,1 0 0 0,-1 1 0 0,-1 0 0 16,1 2 256-16,-3 0 64 0,-2 0 16 0,0 3 0 16,-4 0 272-16,2 7 48 0,0 0 16 0,0 0 0 15,0 0-240-15,0 0-48 0,0 0-16 0,-4 7 0 16,2-1-368-16,1 2-160 0,-1 0 16 0,4 1 0 16,-1 1-2032-16,3 3-384 0,0-1-96 0</inkml:trace>
  <inkml:trace contextRef="#ctx0" brushRef="#br0" timeOffset="4569.6">13518 2869 11967 0,'0'0'1072'0,"-5"6"-864"16,1 3-208-16,-1 2 0 0,-2 1 3392 0,1 1 624 16,-1-2 128-16,1 2 16 0,1 2-2592 0,1-2-528 15,4-2-96-15,-2 1-32 0,2 0-544 0,2-2-112 16,0 0-32-16,1-4 0 0,-3-6-224 0,4 5 0 15,-4-5 0-15,0 0 0 0,0 0 0 0,9-2 0 0,-1-2-144 0,0-1 144 16,-1-2-320-16,0-2 48 0,-1-2 0 0,1 1 0 16,-3-2 272-16,1 1 0 0,0-1 0 0,-1 0 0 15,0 0 304-15,0 1-48 0,0 0 0 0,1 1 0 16,0-1 352-16,1 3 64 0,-2 2 16 0,1-1 0 16,-5 7 80-16,6-3 0 0,2 0 16 0,-8 3 0 15,0 0-320-15,9 6-64 0,2 0-16 0,-1 1 0 16,2 4-384-16,1-1 0 0,1 3 0 0,1 2 0 31,0 0-1280-31,2 1-272 0,1 1-64 0,2 0-8528 0,1-1-1696 0</inkml:trace>
  <inkml:trace contextRef="#ctx0" brushRef="#br0" timeOffset="5201.92">14217 2488 20271 0,'-4'-10'1792'0,"-1"-3"-1424"16,0-3-368-16,1 2 0 0,1 2 1120 0,1 3 160 16,0 1 16-16,2 8 16 0,0 0-96 0,0 0 0 15,4 6-16-15,1 6 0 0,1 5-896 0,1 5-176 16,3 4-128-16,0 3 144 0,0 2-144 0,2-1 0 16,0-1 0-16,1-2 0 0,-1-1 0 0,-1-1 0 15,-1-3 0-15,-3-2 0 0,1-2 0 0,-1-1 0 16,-1-1 176-16,1-2-176 0,-3-1 128 0,0-1-128 0,-2-3 0 0,2-1 144 15,0 0-144-15,-4-8-224 0,0 0 48 0,0 0 16 16,0 0-160-16,0 0-16 0,0 0-16 0,0 0 0 31,0 0-304-31,1-8-64 0,2-3-16 0,-1 0 0 16,2-2-96-16,0-2 0 0,2 0-16 0,1 2 0 16,2 1 336-16,2 3 80 0,-2 0 16 0,1 2 0 0,1 2 1024 0,2 1 208 0,3 3 32 0,2 1 16 15,-1 1 0-15,1 0 0 0,-2 2 0 0,-2 1 0 16,-2 1-32-16,-3 0 0 0,-3 2 0 0,0 2 0 15,-2-3 288-15,-3 5 48 16,0 2 16-16,-2-3 0 0,-2 2-288 0,-1 0-64 0,-1 0-16 0,-1-2 0 0,-2 0-432 0,-3 1-96 16,0-2-16-16,-1 0 0 0,-1-1-272 0,0-2 160 15,1 1-160-15,2-4 128 0,-3-2-128 0,0-1-256 16,1 0 64-16,1-1 16 16,2-2-208-16,1-2-64 0,2-1 0 0,2 3 0 15,4 3-64-15,4-6 0 0,-1 0-16 0,-3 6 0 0,6-4 192 0,4 1 32 0,5 1 16 0,-1 0 0 16,0 0 128-16,3-1 32 0,2 1 0 0,0-1 0 15,-2 0 128-15,0 1 0 0,0-2 0 0,-1 0-128 16,-1-1 128-16,1-2 0 0,0-1 0 0,-1 1 0 16,-2-3 160-16,0 1-32 0,-2 0-128 0,-1 0 192 15,-1-1-192-15,-1-1 176 0,-1 1-176 0,-2-1 160 16,-2 1-160-16,-2-1 160 0,-2 2-160 0,-2 0 160 16,-1 1 80-16,0 2 16 0,0-1 0 0,-1 3 0 15,-3 2 384-15,0 2 96 0,-1 2 16 0,1 4 0 16,2 0-96-16,1 3-16 0,-1 2 0 0,4 0 0 15,1 3 64-15,2 0 0 0,3-4 0 0,4 2 0 16,1 0-704-16,2-3 0 0,5-3 0 0,5-2 0 16,4-4-1424-16,5-4-176 0,5-5-16 15,7-2-15472-15</inkml:trace>
  <inkml:trace contextRef="#ctx0" brushRef="#br0" timeOffset="5937.83">15930 2549 18431 0,'-4'-4'816'0,"-1"-1"160"0,-2-1-784 0,0 2-192 16,-2 0 0-16,-3 1 0 0,-1 1 2688 0,-2 0 512 16,0 2 80-16,0 2 32 0,1 0-1744 0,-2 1-352 15,-1 1-64-15,1 2 0 0,0 1-848 0,3-1-176 0,0 3-128 0,4 2 192 16,1-1-192-16,1-1 0 0,2 2-192 0,4-3 192 16,0 1-192-16,1-3 192 0,0-6-192 0,3 8 192 15,-3-8-160-15,6 8 160 0,1-1 0 0,1 0-144 16,1-3 144-16,2 0 0 0,-2-1 0 0,1-1-128 15,0-2 128-15,-1-2 0 0,1-1 0 0,-1 2 0 16,0-4 192-16,2-1-48 0,-2-1 0 0,0-1 0 16,0-3 48-16,-1 2 0 0,0 1 0 0,-2 2 0 15,1 1 0-15,-7 5 0 0,0 0 0 0,0 0 0 16,0 0 0-16,0 0 16 0,0 0 0 0,0 0 0 16,5 9-64-16,-1 0-16 0,0 1 0 0,0-1 0 15,0 3-272-15,0 0-64 0,0-2-16 0,1 1 0 16,0-1-1584-16,1-1-320 15,1-1-64-15,0 0-7216 0,0-1-1456 0</inkml:trace>
  <inkml:trace contextRef="#ctx0" brushRef="#br0" timeOffset="6109.69">16118 2206 25391 0,'0'0'1120'0,"0"0"240"0,1-5-1088 0,-1 5-272 16,3-6 0-16,-3 6 0 0,0 0 1472 0,0 0 224 15,0 0 48-15,6 6 16 0,0 2-736 0,-1 5-128 16,1 5-48-16,1 3 0 0,-1 3-592 0,1 2-112 16,-2-1-16-16,0 3-128 0,0 2 0 0,2 0-144 15,-2-1-16-15,2-2 0 16,-1 1-928-16,1-2-192 0,-1 0-48 0,1 0-8128 0,-2-4-1616 16</inkml:trace>
  <inkml:trace contextRef="#ctx0" brushRef="#br0" timeOffset="6312.96">16278 2010 15663 0,'0'0'1392'0,"0"0"-1120"0,0 0-272 0,0 0 0 16,0 0 2496-16,0 0 432 0,0 0 80 0,3 10 32 15,-1 6-1296-15,1 2-256 0,0 4-48 0,-1 4-16 16,1 2-848-16,-1 2-192 0,1 2-16 0,0 1-16 0,1 1-352 15,0 1 0-15,-1 1 0 0,1 1 0 16,-1-2-304-16,1 0-128 0,0 0-16 0,1 1-9056 16,0-5-1808-16</inkml:trace>
  <inkml:trace contextRef="#ctx0" brushRef="#br0" timeOffset="6609.8">16545 2377 18431 0,'-2'-13'816'0,"2"13"160"0,0 0-784 0,0 0-192 16,-5 0 0-16,-1 0 0 0,1 0 2192 0,-1 3 400 16,-1 2 80-16,1 3 16 0,-2 2-1280 0,0-2-256 15,-1 1-64-15,0 2 0 0,0 2-368 0,0 0-80 0,1 0 0 0,0 0-16 16,-1-1-16-16,2 1 0 16,2-2 0-16,1 0 0 0,1-3-144 0,3-8-16 15,-1 7-16-15,0 1 0 0,1 1-208 0,0-2-32 0,0-7-16 0,0 0 0 16,6 4-176-16,2 1 0 0,0-1 0 0,2-1 0 31,2-2-496-31,3 0-16 0,-1-1-16 0,3 0 0 16,1-2-1392-16,3-2-288 0,0-2-48 0,0 1-16 15,1 0-800-15,-1-2-176 0,17-7-16 0,-9 1-16 0</inkml:trace>
  <inkml:trace contextRef="#ctx0" brushRef="#br0" timeOffset="6734.98">16785 2313 23775 0,'0'0'1056'0,"0"0"224"0,-2 7-1024 0,-2-2-256 0,0 2 0 0,0 2 0 0,-1-1 1344 0,1 3 208 16,0 2 48-16,0 4 16 0,0-2-656 0,2 2-144 16,2 1-32-16,-2 0 0 0,1 0-784 0,1-2 0 15,1 0-144-15,2-2 16 16,1-2-784-16,0-2-160 0,1-1-16 0,0-1-7728 16,2-1-1536-16</inkml:trace>
  <inkml:trace contextRef="#ctx0" brushRef="#br0" timeOffset="6908.35">16935 2326 18431 0,'0'0'816'0,"0"0"160"0,0 0-784 0,-4 8-192 15,-2-1 0-15,-2 6 0 0,3 2 3312 0,-2 6 608 0,-1 0 128 0,1 4 32 16,1 2-2336-16,0 3-464 0,-1 2-80 0,1-1-32 16,1 0-784-16,-1 0-176 0,1 1-16 0,0-4-16 15,1 0-176-15,2-2-144 0,0-7 144 0,1 1-208 31,1-2-1552-31,1-3-304 0,3-4-64 0,0-2-7712 0,1-2-1536 0</inkml:trace>
  <inkml:trace contextRef="#ctx0" brushRef="#br0" timeOffset="7507.41">17102 2281 15663 0,'7'-13'688'0,"-7"13"144"0,5-4-656 0,0 1-176 0,-1-3 0 0,-4 6 0 0,7-3 3264 0,-7 3 608 15,6 5 128-15,-2 6 32 0,-3 2-2304 0,1 1-464 16,-1 8-96-16,1-1-16 0,-2 3-576 0,-1 0-128 16,1 1-32-16,-1 0 0 0,0 2-208 0,1-5-32 15,-2-1-16-15,1-1 0 0,0-2-160 0,-1-1 0 16,1-3 0-16,2-2 0 0,-1-3 0 0,0-2 0 16,0-7 0-16,0 0 0 0,0 0 0 0,0 0-224 15,0 0 48-15,0 0 16 0,0-8-96 0,2-4-32 16,-1-1 0-16,2-1 0 0,-1-3 80 0,3-3 16 15,-1-2 0-15,2 1 0 0,0 2 192 0,1-3 0 16,-1 2 0-16,1 2-144 0,-2-4 144 0,3 2 0 16,-1 3 0-16,1 4 0 0,0 3 0 0,-1 2 0 15,-1 3 0-15,1 1 0 0,-7 4 368 0,6 0 144 16,-6 0 48-16,8 6 0 0,-1 7-304 0,-1 0-48 0,1 4-16 0,-1-2 0 16,1 2-64-16,0 1-128 0,1 0 176 0,4 0-176 15,0-1 128-15,1-2-128 0,0-4 0 0,0 1 0 16,0-3 0-16,1 0 0 0,1-2 128 0,-1-5-128 15,2 2 0-15,-1-1 128 0,-2-4-128 0,3-2 0 16,-1-2 144-16,1-4-144 0,0-2 0 0,-1 0 144 16,0-1-144-16,-1-1 0 0,0-3 0 0,-1 2 0 15,-1-3-288-15,-1-1 64 0,-4-2 16 0,0 2 0 16,0 0-112-16,-4 1-32 0,-3 2 0 0,-1-2 0 16,-1 4 128-16,-2 0 32 0,-4-1 0 0,-1 5 0 15,-3 2 192-15,1 3 128 0,0 3 0 0,-1 2-128 16,0 3 560-16,1 4 0 0,-1 1 0 0,3 4 0 15,0 4 192-15,2 1 32 0,2 3 16 0,1-1 0 0,1 3-128 0,2 1-32 16,1-5 0-16,3 1 0 0,2-3-224 0,1 0-48 31,3-4-16-31,3-3 0 0,1 1-352 0,4-2-240 16,1-3 48-16,3 1 0 16,1-7-1104-16,1-4-224 0,0 1-32 0,2-6-16 15,2-1-1408-15,-2-5-288 0,-3 0-48 0</inkml:trace>
  <inkml:trace contextRef="#ctx0" brushRef="#br0" timeOffset="7741.74">18015 1662 31727 0,'0'0'1408'0,"-2"7"288"0,-1 5-1360 0,-1 1-336 0,-2 0 0 0,3 5 0 16,-1 5 1408-16,1 3 192 0,0 4 64 0,2 1 0 0,2 4-816 0,-1 3-144 15,2 4-48-15,0-3 0 0,1 1-512 0,1-1-144 16,0-1 0-16,1-3 0 0,0-1-224 0,3-3-112 16,-2 1-32-16,1-5 0 15,0 1-2112-15,-2-2-416 0,-1-2-96 0,0 0-11248 16</inkml:trace>
  <inkml:trace contextRef="#ctx0" brushRef="#br0" timeOffset="8054.34">18175 2673 13823 0,'0'0'608'0,"-2"9"128"0,-1 0-592 0,-1 2-144 0,-1-3 0 0,0 1 0 16,1 0 3856-16,0 1 752 0,-1-2 128 0,-1 1 48 15,0 0-2960-15,-2-1-592 0,3 1-112 0,0-2-32 16,-1-3-768-16,1 0-144 0,-1-2-48 0,6-2 0 15,0 0-128-15,0 0 0 0,-6-1 0 0,1-3 0 16,0-1 0-16,1 0 0 0,1 0-176 0,2-2 176 16,0-1 0-16,1 2 0 0,0 0 0 0,1 0 0 15,0-1 192-15,2 1 64 0,2 1 0 0,0 1 16 16,2 0 128-16,1 0 32 0,-2 0 0 0,2 1 0 16,1 1 144-16,0 0 16 0,1 2 16 0,-1 2 0 15,-2 0 32-15,-7-2 16 0,7 3 0 0,0 2 0 16,-7-5-176-16,3 7-32 0,-1 2-16 0,-1-1 0 15,-1 1-304-15,-1 0-128 0,-2-1 128 0,-1 1-128 16,-2 1-1792-16,-1-1-432 0,1-1-80 0</inkml:trace>
  <inkml:trace contextRef="#ctx0" brushRef="#br1" timeOffset="-104784.38">2536 3120 6447 0,'0'0'576'0,"-7"3"-576"16,-1 0 0-16,2 2 0 0,-2 1 2944 0,0 2 496 15,-1-3 80-15,3 3 32 0,0 0-2080 0,2-1-400 16,2 3-96-16,1 2-16 0,1-1-672 0,0 2-144 16,0-1-16-16,2 3-128 15,2-2-240-15,0 2-144 0,1 3-48 0,0 1-9408 0</inkml:trace>
  <inkml:trace contextRef="#ctx0" brushRef="#br1" timeOffset="-104643.77">2605 3736 8287 0,'-4'6'736'0,"0"2"-592"0,-1 1-144 0,1 2 0 16,0 2 2096-16,1 1 384 0,1 0 80 0,0 2 0 15,1 0-1792-15,1 1-352 0,1 0-80 0,2 2-16 32,1 3-688-32,-1-1-144 0,-1 1-16 0</inkml:trace>
  <inkml:trace contextRef="#ctx0" brushRef="#br1" timeOffset="-104487.33">2669 4230 11967 0,'0'0'528'0,"-3"4"112"0,-1 2-512 0,2 2-128 15,-1 1 0-15,2 4 0 0,1-1 432 0,0 1 48 16,1 1 16-16,2 2-4336 16,-1 0-880-16</inkml:trace>
  <inkml:trace contextRef="#ctx0" brushRef="#br1" timeOffset="-104362.23">2823 4485 10703 0,'0'0'464'0,"6"6"112"0,-6-6-448 0,9 2-128 0,0 3 0 0,2-2 0 16,-1 1 0-16,2 0 0 0,-2-2-176 0,2 1 176 16,0 0-240-16,0-2 48 0,-1 0 16 0,2-2 0 31,0 1-656-31,3-1-144 0,1-2-32 0,1 0-1296 0,0 1-256 0</inkml:trace>
  <inkml:trace contextRef="#ctx0" brushRef="#br1" timeOffset="-104221.64">3317 4501 7359 0,'0'0'656'0,"9"4"-528"0,1 0-128 0,1 1 0 16,-1 0 1536-16,1 0 256 0,-1-1 64 0,2 0 16 16,1 0-1136-16,0 1-224 0,0-3-64 0,1 0 0 15,0 1-272-15,1-3-176 0,-1-3 192 0,3 1-192 16,3 0-144-16,-1 0-144 0,2 2-32 0</inkml:trace>
  <inkml:trace contextRef="#ctx0" brushRef="#br1" timeOffset="-104096.56">3876 4535 6447 0,'12'-9'576'0,"-6"5"-576"16,2 0 0-16,2 0 0 0,1 1 1728 0,2 0 256 16,1-3 32-16,2 2 16 0,0-2-1600 0,1 2-432 15,-1 1 128-15,1 2-128 0,0 0 0 0,3-1 0 16,1 2 0-16,1 0-4096 15,-1-1-816-15</inkml:trace>
  <inkml:trace contextRef="#ctx0" brushRef="#br1" timeOffset="-103955.96">4746 4303 11055 0,'16'2'976'0,"-8"-2"-784"0,3 0-192 0,0 2 0 16,3 0 352-16,-1-2 32 0,-2-2 0 0,4 2 0 15,-2 0-384-15,0 0 0 0,0-2 0 0,0 1-3712 16,0 0-672-16</inkml:trace>
  <inkml:trace contextRef="#ctx0" brushRef="#br1" timeOffset="-103798.11">5352 4247 14447 0,'0'0'640'0,"5"-3"128"0,0 1-608 0,2-2-160 16,-2 0 0-16,3 1 0 0,-2 2 128 0,2-4 0 16,0-2 0-16,0-1-4480 15,-2-1-912-15</inkml:trace>
  <inkml:trace contextRef="#ctx0" brushRef="#br1" timeOffset="-103626.21">5515 3487 19343 0,'-4'-13'848'0,"3"9"192"0,-2-1-832 0,0-2-208 0,1 1 0 0,0-4 0 16,2 1-272-16,-1-1-112 0,0-2 0 0,1 0-16 31,0-1-224-31,0-1-32 0,-2-2-16 0</inkml:trace>
  <inkml:trace contextRef="#ctx0" brushRef="#br1" timeOffset="-103485.71">5395 2800 15663 0,'-11'-15'688'0,"6"9"144"0,-3-2-656 0,2 0-176 16,1-1 0-16,-1 3 0 0,1-2 1728 0,1 0 320 15,0-1 64-15,2 0-8032 16,0-2-1616-16</inkml:trace>
  <inkml:trace contextRef="#ctx0" brushRef="#br1" timeOffset="-103329.39">5220 2445 12895 0,'-9'-5'1152'0,"-1"1"-928"15,-4 1-224-15,3 3 0 0,-1-2 2112 0,2 0 368 16,-1 1 80-16,1 0 0 15,-2 1-2944-15,2-3-576 0</inkml:trace>
  <inkml:trace contextRef="#ctx0" brushRef="#br1" timeOffset="-103188.77">4502 2522 18431 0,'-26'3'1632'0,"11"0"-1312"0,-3 5-320 0,0-1 0 15,-2 2-384-15,1 1-128 0,0 1-48 0</inkml:trace>
  <inkml:trace contextRef="#ctx0" brushRef="#br1" timeOffset="-103063.88">3846 2714 3679 0,'-24'6'320'0,"11"-2"-320"0,-3 1 0 0,-3 2 0 0,-3 2 2544 0,-3-3 432 15,1 2 96-15,-3 0 0 0,3 0-2400 0,0 0-480 16,2-2-192-16</inkml:trace>
  <inkml:trace contextRef="#ctx0" brushRef="#br1" timeOffset="-102938.79">3289 2824 10127 0,'-17'4'896'0,"8"-1"-704"16,-1 0-192-16,-5 2 0 0,-3 3 1088 0,-3 1 192 15,-1 0 48-15,-3 1 0 0,-1 2-1168 0,-1 0-160 16,-2-2-176-16,1 2 48 16,0 1-432-16,1-3-80 0</inkml:trace>
  <inkml:trace contextRef="#ctx0" brushRef="#br1" timeOffset="-102813.83">2538 3119 3679 0,'-22'8'320'0,"12"-3"-320"0,-3 2 0 0,0 0 0 15,0 1 3472-15,2 1 624 0,1 1 128 0,1-1 32 16,1 0-3424-16,1 0-704 0</inkml:trace>
  <inkml:trace contextRef="#ctx0" brushRef="#br1" timeOffset="-101057.56">3759 5072 26207 0,'0'0'1152'0,"0"0"256"0,0 0-1136 0,-7-3-272 0,-1 3 0 0,-1 0 0 16,-1 0 1088-16,-1 0 144 0,1 0 48 0,-1 3 0 15,0 4-336-15,0 0-64 0,1 3-16 0,1 0 0 16,-2 2-720-16,2 1-144 0,0 1 0 0,1 0 0 16,2-1 0-16,2 0 0 0,0 1-160 0,3 1 160 0,1-2 0 0,2 0-176 15,3-1 176-15,2 1-128 0,1 0-112 0,2 0-16 16,2 0 0-16,2 0 0 0,2 0 256 0,2 0-192 16,0-1 192-16,1 2-192 0,-1 1 192 0,-1 0 0 15,0 2 0-15,0 0-144 0,0 3 144 0,-3-5 176 16,-1 2-48-16,-3 0 0 0,1 0 240 0,-3 1 32 15,-4 1 16-15,-2 0 0 0,1 1 240 0,-3-2 48 16,-4-1 16-16,-1 1 0 16,-2 1-128-16,-1-1-16 0,1-5-16 0,-3 0 0 0,0-1-96 0,1-5-16 15,-2-1 0-15,2-1 0 0,0-3 48 0,0-2 0 0,-1-3 0 0,-1-4 0 16,1-1 48-16,1-2 16 0,1-3 0 0,1-2 0 16,3 0-352-16,1-2-64 0,0 0-16 0,3-1 0 15,1-1-128-15,2 0 0 0,1-1-160 0,1 1 160 31,1 3-448-31,1 2 0 0,1 1 0 0,1 2 0 16,0 0-2304-16,3 1-448 0,0 3-80 0,1-1-12336 0</inkml:trace>
  <inkml:trace contextRef="#ctx0" brushRef="#br1" timeOffset="-100822.99">4062 5013 28159 0,'0'0'1248'0,"0"0"256"0,-1-11-1200 0,0 0-304 0,-1 3 0 0,1 1 0 0,0 0 1760 0,1-1 288 15,0 8 64-15,0 0 16 0,0 0-1040 0,0 0-192 16,6 5-64-16,2 5 0 0,1 3-560 0,0 4-112 16,2 2-32-16,1 5 0 0,1 3-128 0,1 2 0 15,-1 3 144-15,0 2-144 0,0-3 0 0,-1 2-208 16,1 0 16-16,-1-1 16 16,-2 2-640-16,2-1-128 0,-2-2-16 0,1-1-16 15,-2-1-528-15,-1-3-96 0,-2-7-32 0,-1 0 0 16,-1-3-1200-16,-1-1-240 0,-2-5-64 0,-2-1 0 0</inkml:trace>
  <inkml:trace contextRef="#ctx0" brushRef="#br1" timeOffset="-100666.53">4039 5364 24239 0,'-3'-6'1072'0,"3"6"224"0,0 0-1040 0,0 0-256 0,0 0 0 0,0 0 0 15,4-7 1808-15,1 2 304 0,3 1 64 0,1-1 16 16,1-1-656-16,3 1-144 0,2-1-32 0,3-1 0 15,3 1-432-15,3-1-96 0,1-2 0 0,1 0-16 16,1-3-448-16,2 0-96 0,-2 2-16 0,2-2 0 31,1 1-1984-31,-2 0-416 0</inkml:trace>
  <inkml:trace contextRef="#ctx0" brushRef="#br1" timeOffset="-96329.6">4283 7972 11967 0,'-6'0'1072'0,"0"1"-864"0,-2 1-208 0,0 2 0 0,1 0 2800 0,-3 3 512 0,1 1 96 0,0 1 32 0,-1 0-2160 15,-1 1-416-15,1 2-96 0,-1 0 0 0,4-1-624 0,0 3-144 16,2-1 0-16,1 0 0 0,1 1-160 0,1-1-64 16,-1 0-16-16,2 0 0 0,2-3 240 0,2 2-176 15,1 0 176-15,2 0-160 0,2-1 160 0,1 1 0 16,3 0 0-16,1 1-128 0,1 3 128 0,1-3 192 16,0-3-32-16,1 3-16 0,-1-3 176 0,0 4 16 15,-2-1 16-15,0 0 0 0,0-3 160 0,-1 2 48 16,-2-1 0-16,-1 3 0 0,-1 0 304 0,-1-1 64 15,-1 0 16-15,-2-1 0 0,1-1-112 0,-1 1-32 16,-3 0 0-16,-2 0 0 0,-1 1-96 0,-2-3-32 16,0 1 0-16,-2-2 0 0,1-3-448 0,0 1-96 15,-1-2 0-15,-1-1-128 0,-1 0 688 0,0-3 16 16,1-1 16-16,0-1 0 0,1-1-320 0,-1 0-64 16,0-2-16-16,2 0 0 0,5 4-320 0,-4-7 128 0,2 1-128 0,0-2 0 15,2-2 0-15,2-1-320 0,0 0 64 0,4-3 16 31,0 1-640-31,2-1-128 0,1-2-16 0,3 2-16 16,1-3-2128-16,1 0-416 0</inkml:trace>
  <inkml:trace contextRef="#ctx0" brushRef="#br1" timeOffset="-96157.63">4530 8005 32831 0,'0'0'1456'0,"0"0"288"0,0 0-1392 0,0 0-352 0,0 0 0 0,0 0 0 16,0 0 1312-16,0 0 192 0,11-1 32 0,-1-2 16 0,2 0-848 0,1 0-192 16,1-2-16-16,2 1-16 0,2 0-480 0,3 0 0 15,0 0 0-15,1-1 0 16,0-2-2352-16,0 1-512 0</inkml:trace>
  <inkml:trace contextRef="#ctx0" brushRef="#br1" timeOffset="-89515.68">13237 5072 12895 0,'-4'-1'1152'0,"0"-1"-928"0,4 2-224 0,-7 3 0 0,1 2 1744 0,-1 3 304 0,-1 1 64 0,3 0 16 15,0 4-1648-15,1 3-336 0,0 4-144 0,2 3 128 32,0 6-544-32,2 3-112 0</inkml:trace>
  <inkml:trace contextRef="#ctx0" brushRef="#br1" timeOffset="-89359.44">13265 6009 11055 0,'-10'25'976'0,"7"-10"-784"0,1 3-192 0,-2 4 0 16,0 1 1104-16,0 0 176 0,0 1 48 0,4 4 0 15,-1 0-912-15,1 1-176 0,0 0-48 0,1 1-7424 16</inkml:trace>
  <inkml:trace contextRef="#ctx0" brushRef="#br1" timeOffset="-89187.63">13345 7144 10127 0,'-8'22'448'0,"5"-10"96"0,1 4-544 0,1 5 0 15,-1 3 0-15,1 3 0 0,0 3 1248 0,2 0 144 16,0-1 16-16,2 1 16 0,1 1-1168 0,1 0-256 15,0 1 0-15,2-4 0 16,0-2-944-16,1-1-160 0,0-1-48 0,0-1-4416 0</inkml:trace>
  <inkml:trace contextRef="#ctx0" brushRef="#br1" timeOffset="-89046.97">13523 8294 7359 0,'0'7'656'0,"0"2"-528"0,3 3-128 0,-2 0 0 16,1 0 2320-16,0-1 432 0,1 1 96 0,1-1 16 16,0-1-2496-16,1-1-496 0,1 0-112 0</inkml:trace>
  <inkml:trace contextRef="#ctx0" brushRef="#br1" timeOffset="-88889.08">14145 8583 3679 0,'9'3'320'15,"4"-1"-320"-15,3 2 0 0,4 1 0 0,1 1 1376 0</inkml:trace>
  <inkml:trace contextRef="#ctx0" brushRef="#br1" timeOffset="-88717.1">15081 8713 11055 0,'0'0'976'0,"12"4"-784"0,2 0-192 0,2 1 0 15,1 3 1312-15,0-1 224 0,3-3 32 0,-1 0 16 16,2-2-800-16,0 1-144 0,1-2-48 0,1-1 0 16,1-3-336-16,1 0-80 0,-1-4-16 0,4 0 0 15,1 0-160-15,-1 0 0 0,4 1 0 0,-2-1 128 31,-1 1-640-31,0 2-144 0,-4-2-32 0</inkml:trace>
  <inkml:trace contextRef="#ctx0" brushRef="#br1" timeOffset="-88357.81">15981 8683 11967 0,'20'2'1072'0,"-11"-1"-864"0,2 0-208 0,2-1 0 16,2 0 2432-16,-1 2 432 0,2 0 80 0,-1-1 32 0,2 2-1472 0,-1 0-288 15,0-1-64-15,-1 2-16 0,1 3-816 0,-2-3-176 16,-1 1-16-16,0 0-128 0,0-1 176 0,2 1-176 15,-1-2 160-15,0 1-160 0,-1-2 128 0,0 2-128 16,1-4 0-16,0 2 0 0,0-1 0 0,1 0 0 16,-2-1 0-16,1-1 0 15,0 0-560-15,1-1-48 0,-2-3-16 0,1 0 0 16,0-2-80-16,-1-1 0 0,-1-1-16 0,0 0 0 0,2 0 464 0,-1 0 80 16,0 0 32-16,2 0 0 0,-1-4 272 0,-1 1 64 15,0 0 16-15,-3-1 0 0,1-1 480 0,-1 1 80 16,2-2 32-16,-3 1 0 0,-1-2 496 0,0 2 112 15,1-4 0-15,-1 2 16 0,0 2 176 0,-1 0 48 16,1-1 0-16,-1 1 0 0,-1 2-720 0,-1-1-144 0,1-1-16 0,0 1-16 16,-1 0-464-16,-1 0-96 0,0 1 0 0,0 0-16 31,0 2-752-31,-1-1-160 0,-1 1-32 0,0-2 0 16,-1 0-1536-16,-1-1-320 0,0-1-64 0,-1 0-6752 0,-1-2-1344 0</inkml:trace>
  <inkml:trace contextRef="#ctx0" brushRef="#br1" timeOffset="-88232.85">16579 7819 26719 0,'-10'-18'1184'0,"6"10"240"0,0-4-1136 0,2 0-288 0,-1-5 0 0,-1-1 0 15,0-1 832-15,1-2 128 0,1 0 0 0,-1 0 16 16,1 0-656-16,0 0-128 0,1-2-16 0,1 1-16 16,-1 0-3104-16,-1 1-608 0</inkml:trace>
  <inkml:trace contextRef="#ctx0" brushRef="#br1" timeOffset="-88123.54">16429 7038 5519 0,'-5'-33'496'0,"3"18"-496"15,-2-5 0-15,-2-2 0 0,0-3 3216 0,-1-2 560 16,1-2 96-16,-1-1 32 0,0 2-2944 0,-1-2-576 16,1 0-112-16,1 1-16 15,-2 3-1104-15,-1 2-224 0,1 4-32 0</inkml:trace>
  <inkml:trace contextRef="#ctx0" brushRef="#br1" timeOffset="-87967.2">16255 6261 12895 0,'-3'-22'1152'0,"1"11"-928"0,-1 0-224 0,0-5 0 0,-1-3 2800 0,0-1 512 16,1-2 96-16,0 1 32 0,-1-3-1872 0,1 2-368 0,1 0-80 0,-1-1-16 16,1-1-656-16,-2 2-128 0,1 0-16 0,1 0-16 15,-1 1-528-15,0-1-96 0,3 1-32 0,-1-3 0 31,-2 1-2384-31,1-1-496 0,-1 1-80 0</inkml:trace>
  <inkml:trace contextRef="#ctx0" brushRef="#br1" timeOffset="-87826.7">16092 5339 20559 0,'-9'-26'896'0,"5"15"208"0,-1-4-880 0,-2-2-224 0,0-1 0 0,1 1 0 16,-1-1 1488-16,1 2 256 0,-1-3 48 0,2 2 16 15,0-4-1104-15,0 1-240 0,0 1-32 0,-1 0-16 16,2 1-672-1,2-1-144-15,-1-1-32 0,1 3 0 0,-1 0-848 0,0 4-160 0,1-3-32 0</inkml:trace>
  <inkml:trace contextRef="#ctx0" brushRef="#br1" timeOffset="-87701.64">15917 4684 16639 0,'-9'-11'736'0,"9"11"160"0,-5-5-720 0,0-3-176 15,-2-1 0-15,2 0 0 0,0-2 688 0,-1 2 96 16,1 1 32-16,0-2 0 0,1-2-432 0,0 1-96 15,-1-2-16-15,1-1 0 16,0 3-672-16,0 0-144 0,0 1-32 0</inkml:trace>
  <inkml:trace contextRef="#ctx0" brushRef="#br1" timeOffset="-87385.02">15707 4395 11967 0,'-8'0'1072'0,"-1"0"-864"0,-2-3-208 0,-4 0 0 15,-2 0 1984-15,0 2 336 0,-1 0 80 0,-2-1 16 16,0-3-976-16,-3 0-192 0,1-2-32 0,0 2-16 15,1 1-752-15,2 0-128 0,-1-2-48 0,-1 1 0 32,3-1-784-32,0 3-144 0,1-1-48 0,0 1 0 15,0 0-512-15,0-1-96 0,0 2-32 0,0-1 0 16,1 1-1792-16,-1 0-384 0,1-2-64 0,0 2 0 16,0-1 2144-16,-1 1 432 0,3-2 96 0,-2 0 16 0,2-1 768 0,-2-1 128 0,-1 0 0 0,-1-1 128 15,-3 1 2176-15,0 1 448 0,2-2 96 0,-2 2 16 16,-1 0-576-16,0-1-112 0,-2 4-32 0,1-2 0 15,-1 1-480-15,1 1-112 0,-1 2-16 0,2 2 0 16,1-2-960-16,2 3-192 0,-1-2-32 0,1 2-16 0,-1 1-336 0,1 0-288 16,0 2 48-16,2 1-7760 15,0-1-1536-15</inkml:trace>
  <inkml:trace contextRef="#ctx0" brushRef="#br1" timeOffset="-87262.69">14303 4303 17903 0,'-16'0'784'0,"10"1"176"0,-3 2-768 0,0-1-192 0,-4 1 0 0,0 1 0 16,1-3 560-16,0 3 64 0,-1 0 16 0,3 1 0 16,-2 0-192-16,-1 1-48 15,-1 0 0-15,1 1 0 0,1 1-400 0,0-2-256 0,2-1 48 0,-1 0-6080 16,2 1-1216-16</inkml:trace>
  <inkml:trace contextRef="#ctx0" brushRef="#br1" timeOffset="-87122.08">13639 4570 2751 0,'-6'5'256'0,"-3"4"-256"0,-3-2 0 0,-1 2 0 16,-3 0 592-16</inkml:trace>
  <inkml:trace contextRef="#ctx0" brushRef="#br1" timeOffset="-87028.34">13376 4740 5519 0,'-8'15'240'0,"4"-6"64"0,-2 2-304 0,-3 1 0 0,-2 1 0 0,2 1 0 0,0 2 2784 0,-1 1 496 16,2-1 112-16,1 1 0 0,2-1-2576 0,1 0-528 16,2-1-96-16</inkml:trace>
  <inkml:trace contextRef="#ctx0" brushRef="#br1" timeOffset="-83756.34">11474 4766 9215 0,'3'-7'816'0,"-1"-1"-656"0,1 1-160 0,-1 0 0 15,0-2 2048-15,-1 0 368 0,-1 1 80 0,0 0 0 16,-1-1-320-16,-1 1-64 0,0 0 0 0,-2 2-16 16,4 6-512-16,-8-4-112 0,-2 3 0 0,-1 2-16 15,-2 3-688-15,1 2-128 0,1 3-16 0,-1 4-16 16,-1-1-608-16,1 6 0 0,2-1 0 0,1 3 0 16,0 0-128-16,2-4 128 0,2 0-128 0,2 1 128 15,1 1-144-15,2 1 144 0,1-6-160 0,2 1 160 16,2-1-176-16,3 3 176 0,1 2-192 0,1-1 192 15,4 1-176-15,2-2 176 0,1-1-160 0,1 2 160 16,2 2 0-16,-2-2-144 0,3 2 144 0,0-1 0 16,-2 1 0-16,1-4 256 0,-2 3-48 0,-1 1 0 15,-1-1 176-15,-3 0 16 0,-1-1 16 0,-2 0 0 16,-2 1 80-16,-3 2 16 0,-1-2 0 0,-1 2 0 16,-2-2-112-16,-1 0-16 0,-3-1 0 0,-2-4 0 15,-1 0-128-15,-2 0-48 0,-1-1 0 0,-2-2 0 16,-2-2 80-16,0-2 16 0,-1-4 0 0,-1 1 0 15,0-6 32-15,-1 1 16 0,0-2 0 0,2-3 0 16,1-2 96-16,1-1 0 0,2-2 16 0,1-1 0 16,0 0-208-16,3 1-64 0,4-1 0 0,2 0 0 0,1 1-192 15,2-1 0-15,1 0 0 0,0 3 0 0,1-3 0 0,1 2 0 16,2 2-128-16,1 0 128 16,0 1-1728-16,4-2-272 0,2 2-64 0,0 3-9264 15,1-2-1856-15</inkml:trace>
  <inkml:trace contextRef="#ctx0" brushRef="#br1" timeOffset="-83349.83">11890 4744 25791 0,'0'0'2304'0,"0"0"-1856"0,0 0-448 0,0 0 0 0,0 0 1952 0,0 0 288 16,4-6 64-16,2 0 16 0,1-1-560 0,2 2-112 16,3 0-32-16,2 0 0 0,2-1-1216 0,-1 2-240 15,-2-2-160-15,4-2 192 0,2 2-400 0,1 0-80 16,3 3-16-16,1-4-11456 15,2 2-2288-15</inkml:trace>
  <inkml:trace contextRef="#ctx0" brushRef="#br1" timeOffset="-82521.38">9342 5424 15663 0,'0'0'1392'0,"0"0"-1120"0,-13 5-272 0,13-18 0 0,-11 21 1024 0,-2-1 128 0,-3-1 48 0,2 3 0 16,1 3-304-16,1 0-64 0,0 1-16 0,2 0 0 15,2-4-560-15,0 1-128 0,2 1 0 0,2 0-128 16,1 1 0-16,3-1 0 0,0-2 0 0,1-1 0 16,2 2 0-16,1 2 0 0,1-4 0 0,2 1 0 15,0-1-208-15,3-1 0 0,1 0 0 0,1 1 0 16,0-2 336-16,1 3 80 0,0 2 16 0,2 2 0 0,0-5-224 0,-2 1-288 16,-3 0 64-16,1-1 16 0,-2 1 528 0,-1-4 128 15,-3 0 0-15,-1 0 16 0,-2 3 432 0,-2-8 64 16,0 0 32-16,-1 8 0 0,-3 1-368 0,-1-1-80 15,-2-3-16-15,0-1 0 0,-1 0-224 0,0-1-48 16,1-1-16-16,0-2 0 0,-1-2 16 0,0 0 0 16,1 0 0-16,1-3 0 0,-1-5-80 0,2 1-16 15,1 3 0-15,3-3 0 16,0 0-1936-16,2-3-384 0,2-1-80 0,1-2-5872 16,1 4-1168-16</inkml:trace>
  <inkml:trace contextRef="#ctx0" brushRef="#br1" timeOffset="-82316.88">9631 5257 17503 0,'0'0'1552'0,"0"0"-1232"0,0 0-320 0,2 11 0 16,-1-1 1488-16,1 3 240 0,0 1 64 0,2 2 0 15,0 1-448-15,1 3-96 0,2 3-16 0,1 0 0 16,0 2-816-16,3 0-160 0,-3 0-48 0,0-2 0 15,0-2-208-15,0 0 0 0,-1 1 0 0,1-2 0 16,0-3-704 0,-1-2-96-16,-1 2-16 0,-1-4-7296 0,1 2-1456 0</inkml:trace>
  <inkml:trace contextRef="#ctx0" brushRef="#br1" timeOffset="-82129.29">9628 5523 21183 0,'0'0'1888'0,"0"0"-1504"16,-3-4-384-16,3 4 0 0,0 0 1808 0,0 0 304 16,2-6 48-16,-2 6 16 0,5-6-256 0,3 0-64 15,1-2 0-15,1 0 0 0,3 1-960 0,2 0-208 16,-1 2-48-16,-1-3 0 0,3-2-368 0,1 2-80 0,0 2 0 0,1 3-16 31,-1-1-1776-31,1 1-336 0</inkml:trace>
  <inkml:trace contextRef="#ctx0" brushRef="#br2" timeOffset="-76955.51">2360 12987 19583 0,'0'0'864'0,"0"0"176"0,0 0-832 0,5 5-208 0,-5-5 0 0,6 8 0 16,4-2 576-16,0 2 64 0,3 1 0 0,3 2 16 15,2 1 240-15,2 1 64 0,2 1 0 0,1 3 0 16,3 2 160-16,2 5 32 0,0-1 16 0,1 3 0 15,-2 3 48-15,3 2 0 0,4 3 0 0,-1 0 0 16,-1-1-240-16,0 1-32 0,-1 0-16 0,0 0 0 16,1-1-352-16,-1 3-80 0,-1-4-16 0,2 2 0 15,0-1-144-15,-2-3-16 0,-3 0-16 0,0-6 0 16,2 1-176-16,-3 0-128 0,-2-2 144 0,-2 0-144 16,-3-4 0-16,1 1 0 0,0-1 0 0,-1-2 0 15,1-1-1664-15,-3-3-336 0,-2-3-64 16,0 1-13776-16</inkml:trace>
  <inkml:trace contextRef="#ctx0" brushRef="#br2" timeOffset="-76330.48">3270 13909 14799 0,'0'0'640'0,"0"0"160"0,0 0-640 0,0 0-160 0,0 0 0 0,0 0 0 0,0 0 1568 0,-3 6 288 15,3-6 48-15,0 0 16 0,0 0-256 0,0 0-64 16,0 0 0-16,0 0 0 0,0 0-416 0,8-1-96 16,0-2 0-16,2-2-16 0,2-3-96 0,1-1-16 15,1-3 0-15,3-2 0 0,2-3-144 0,0-1-48 16,2-3 0-16,2-1 0 0,2-3-128 0,4-1-16 16,3-1-16-16,1-1 0 0,1-2-160 0,2 2-48 15,1-2 0-15,-1 0 0 0,0 1-224 0,-1 1-48 16,0 2-128-16,0-1 192 0,-1-2-192 0,-1 2 144 15,1 2-144-15,-2 0 128 0,0 1 48 0,-1 2 0 16,-1 1 0-16,0 1 0 0,1 1 48 0,-2 0 16 16,-3 2 0-16,-1 2 0 0,-2-1-16 0,1 3 0 15,-5-1 0-15,-1 2 0 0,-1-1-80 0,-1 2-16 0,-2 1 0 16,-1 1 0-16,-1 0-128 0,0 1 160 0,1 0-160 0,-1 2 160 16,-2-1-160-16,-1 2 0 0,0 1 0 0,-1-3-176 31,0 4-352-31,0-1-80 0,-1 0-16 0,1 1 0 15,0 2-1872-15,1 0-368 0,0-2-80 0,1 2-12928 0</inkml:trace>
  <inkml:trace contextRef="#ctx0" brushRef="#br2" timeOffset="-75596.27">4487 13053 18143 0,'0'0'800'0,"0"0"160"0,0 0-768 0,0 0-192 16,0 0 0-16,0 0 0 0,0 0 1408 0,0 0 224 15,0 0 48-15,0 0 16 0,0 0-96 0,0 0-32 16,0 0 0-16,0 0 0 0,-2-6-608 0,-1-2-112 16,2-2-16-16,1-2-16 0,0 1 64 0,0-4 16 15,0-3 0-15,0-2 0 0,0-3 16 0,0-1 16 16,-1-2 0-16,-1 0 0 0,0-4-64 0,0 0-16 15,1-1 0-15,0-1 0 0,-2-2-144 0,1 2-16 16,-1-3-16-16,2-1 0 0,-2 1-128 0,0 1-32 16,1 3 0-16,-1 1 0 0,2 1-256 0,0 2-64 0,-1 2-16 15,1 1 0-15,0-4-176 0,-1 3 128 0,2 1-128 0,0 0 128 32,2 3-528-32,-1-1-112 0,0 1-32 0,1 0 0 15,0 1-1776-15,1-1-368 0,1 1-64 0,1 2-9088 0,-4 2-1840 0</inkml:trace>
  <inkml:trace contextRef="#ctx0" brushRef="#br2" timeOffset="-75221.31">4624 11705 23839 0,'-10'-11'1056'0,"10"11"224"0,-1-6-1024 0,-3-1-256 15,-3-3 0-15,-2 0 0 0,0 1 1488 0,-2 1 256 16,1 2 48-16,-2-1 16 0,1 3-496 0,-2 2-96 16,-1-1-32-16,1 3 0 0,2 3-608 0,-1 3-112 15,0 1-16-15,0 3-16 0,1 2-432 0,2 2 0 16,1 2 0-16,3 5 0 0,1 2-144 0,2 1 144 16,2-4-192-16,3 1 192 0,1-1 0 0,2-3 0 15,5-2 128-15,-1 0-128 0,2-4 0 0,2-1-288 16,3-5 32-16,0-3 16 0,2-2 240 0,0-2 0 15,2-3 0-15,0-3 0 0,-2-1 224 0,0-6-64 16,-2 0-16-16,-2-1 0 0,0-1 112 0,-2-3 0 16,-3 0 16-16,-2 0 0 0,-4 1 48 0,-2-1 16 15,0 0 0-15,-4 1 0 0,-2 1-144 0,-2-1-16 0,-2 2-16 0,-1 3 0 16,-3-2-160-16,-1 2 0 0,-1 1 0 0,0 0 0 31,-1 3-1360-31,1 0-368 0,-2 1-64 0,1 3-8576 0,0 2-1712 0</inkml:trace>
  <inkml:trace contextRef="#ctx0" brushRef="#br2" timeOffset="-74986.95">4911 11506 8287 0,'0'0'736'0,"0"0"-592"0,0 0-144 0,0 0 0 15,0 0 3584-15,0 0 672 0,-5-4 144 0,5 4 16 16,-5 0-2112-16,-3 1-448 0,0 3-64 0,0 1-32 0,-1 2-464 0,0 2-80 15,0 1-32-15,0 4 0 0,-2-1-464 0,3 1-80 16,1 2-32-16,0 0 0 0,1 4-160 0,2-3-16 16,1 0-16-16,3 0 0 0,3 1-288 0,2 0-128 15,1-1 128-15,2-1-128 0,1-3 0 0,3 0 0 16,0 0 128-16,2-4-128 0,-1-1 0 0,4-1-192 16,0-4 32-16,1 0 16 15,1-3-688-15,-1-1-144 0,1-2-32 0,1-1-9744 16,0-2-1936-16</inkml:trace>
  <inkml:trace contextRef="#ctx0" brushRef="#br2" timeOffset="-74783.86">5314 11346 21183 0,'0'0'1888'0,"0"0"-1504"0,-4 6-384 0,-1 1 0 15,0 0 2048-15,-1 5 352 0,1 2 64 0,1 2 16 16,0 2-1296-16,2 2-256 0,0 1-48 0,1 4-16 15,0-2-544-15,1 4-96 0,1 2-32 0,2-2 0 16,1 3-192-16,2-1 0 0,2-3 0 0,1-2 0 31,0-3-592-31,0-2-64 0,1 1-16 0,0-9 0 16,2 1-816-16,-1-5-176 0,1-5-16 0,-1-2-10576 0</inkml:trace>
  <inkml:trace contextRef="#ctx0" brushRef="#br2" timeOffset="-74611.98">5465 11351 22399 0,'0'0'992'0,"4"-5"208"0,-3-2-960 0,-1 7-240 16,0 0 0-16,0 0 0 0,0 0 1504 0,0 0 256 15,0 0 48-15,2 10 16 0,0 3-944 0,2 1-192 16,1 2-48-16,2 5 0 0,1 1-448 0,0 5-192 16,-1 0 176-16,1 3-176 0,0-1 0 0,0 1 0 15,1 0 0-15,1 0 0 16,1 1-1856-16,-2 0-304 0,0-2-64 0</inkml:trace>
  <inkml:trace contextRef="#ctx0" brushRef="#br2" timeOffset="-74424.47">5397 11608 32943 0,'0'0'1456'0,"0"0"304"0,-6 0-1408 0,6 0-352 0,-7-4 0 0,7 4 0 15,0 0 512-15,0 0 48 0,0 0 0 0,0 0 0 16,9-3-368-16,3-2-192 0,3 1 192 0,4 1-192 31,6 1-1040-31,1-1-320 0,0 2-64 0,1 0-8176 0,2-2-1616 0</inkml:trace>
  <inkml:trace contextRef="#ctx0" brushRef="#br2" timeOffset="-73986.78">5850 11591 10127 0,'0'0'448'0,"-5"-2"96"0,5 2-544 0,0 0 0 16,-6-4 0-16,6 4 0 0,-5-3 3568 0,5 3 592 16,-5-3 128-16,5 3 32 0,-5-3-1952 0,5 3-400 15,0 0-80-15,0 0-16 0,0 0-896 0,0 0-176 16,0 0-32-16,8-2-16 0,1-1-400 0,2-1-80 16,2 3-16-16,2 0 0 0,-1 1-256 0,0 0 128 15,-1 0-128-15,1 2 0 0,-1 2 0 0,0 1 0 16,-4 3 0-16,1 0 0 0,-1 1 0 0,-1-2 0 15,0 0 0-15,-2 3 0 0,0-1 0 0,-2 1 0 16,-2 1-160-16,-1 2 160 0,-2-4-352 0,-1 4 0 16,-1 1 0-16,-2 0 0 0,-2 1 96 0,-1-1 0 15,1 0 16-15,-1-1 0 0,-1-1 80 0,1-1 16 16,0-2 0-16,1-1 0 16,1-2-336-16,2 1-64 0,4-7-16 0,0 0 0 15,0 0-720-15,0 0-128 0,0 0-48 0,0 0 0 16,5-6 640-16,2 2 128 0,-1 2 32 0,2 1 0 0,-1 1 848 0,0 0 192 0,3 1 16 0,-1 0 16 15,1 3 928-15,1 3 192 0,-2-1 48 0,-1 1 0 16,-2-1-32-16,-2 2 0 0,-1 1 0 0,-3 4 0 16,-2 0-272-16,0 4-48 0,-4-3-16 0,0 2 0 15,-1 1-704-15,0 0-128 0,-3 1-48 0,0 2 0 16,-2 1-336-16,1-2 0 0,0-1 0 0,-2 1-192 16,-1-2-1904-16,-2 0-384 15,-1 0-80-15</inkml:trace>
  <inkml:trace contextRef="#ctx0" brushRef="#br2" timeOffset="-73532.28">3309 13460 30463 0,'0'0'1344'0,"0"0"288"0,0 0-1312 0,10-5-320 0,1-2 0 0,2 0 0 15,1 0 880-15,3-5 96 0,3 1 32 0,3-6 0 16,4-2 0-16,3-1 0 0,4-4 0 0,3-2 0 0,2-1-512 0,1-2-112 15,1-1 0-15,0 0-16 0,1 0-368 0,-1 1 144 16,-2 1-144-16,0 0 0 16,0 1-1104-16,0 1-336 0,-1 5-64 0,1-1-9200 15,0 1-1840-15</inkml:trace>
  <inkml:trace contextRef="#ctx0" brushRef="#br2" timeOffset="-72593.83">3357 13791 20031 0,'0'0'896'0,"0"0"176"0,0 0-864 0,0 0-208 16,-3 8 0-16,2 1 0 0,0 0 896 0,1 6 128 0,-1-1 16 0,-1 4 16 15,1 2 112-15,1 1 32 0,1 2 0 0,1 3 0 16,1-2-112-16,-1 3 0 0,-1 3-16 0,2 3 0 15,-1 3 16-15,0 3 0 0,0-2 0 0,0 6 0 16,-1 0-416-16,1 1-80 0,1 2-16 0,0-1 0 16,1 2-240-16,-1 0-48 0,0-1-16 0,0 0 0 15,1-2-112-15,-2-1-32 0,1-3 0 0,-1 3 0 16,1-1 64-16,0-2 16 0,-1-2 0 0,1-1 0 16,-2-3-32-16,0-3-16 0,1-2 0 0,-1-2 0 15,0-1-160-15,-1-2 192 0,-1-2-192 0,0-1 192 16,1-3-192-16,-2 0 0 0,1 0 144 0,-1-2-144 15,-1 0 160-15,0-5-32 0,1 1-128 0,-1-1 192 0,0-2 0 16,1 0 0-16,-1 0 0 0,1-1 0 0,-1 0-192 0,2-2 0 16,1-6 0-16,-2 7 0 0,2-7 176 0,2 7 80 15,-1 0 32-15,3-1 0 0,1 0-288 0,3-1-304 16,0 0 64-16,2 2 16 0,3-1 224 0,4 2 0 16,3-1 144-16,3 0-144 0,5 2 320 0,3 3-48 15,2 1 0-15,3-1 0 0,2 1-272 0,1 1 0 16,1 2 128-16,2 2-128 0,1-3 256 0,1 2 0 15,3-1 0-15,4 3 0 0,1-4 0 0,2 5 0 16,-1-2 0-16,-1 2 0 0,-1-1-96 0,-1 2-32 16,-2 1 0-16,-2-1 0 0,-3 0 0 0,-2 1-128 15,-1-2 192-15,-3-1-64 0,-1-2 32 0,-3 0 0 16,0 0 0-16,-4 1 0 0,-2-1-160 0,-1 0 192 16,2-1-192-16,-4-2 192 0,-2-1-192 0,-2-2-176 0,-2-2 48 0,1 0 0 31,-6-1-1536-31,-3-3-288 0,2-1-64 0,-3 0-16 15,-1-4-2000-15,-8 0-384 0</inkml:trace>
  <inkml:trace contextRef="#ctx0" brushRef="#br2" timeOffset="-72154.49">3819 14982 14735 0,'0'0'1312'0,"0"0"-1056"15,0 0-256-15,0 0 0 0,0 0 2304 0,0 0 416 16,0 0 80-16,0 0 16 0,11 4-1472 0,4 1-304 16,0 1-48-16,5 2-16 15,5 2 640-15,1 2 128 0,4 3 32 0,4 0 0 0,3 2-544 0,4 1-96 0,1 2-32 0,1-2 0 16,1-1-240-16,-1 0-48 0,0 1-16 0,-1 1 0 16,-3-2-224-16,0 0-64 0,-1-2 0 0,-1 1 0 15,1-1-240-15,-3 1-48 0,-1-2-16 0,0 1 0 16,0-1-208-16,-4-1 144 0,-1 0-144 0,0-1 128 15,-5 0-128-15,0-2 128 0,-5 1-128 0,1-2 128 16,1-3-128-16,-6 1 0 0,0 1-160 0,-2-1 160 16,0 0-704-16,-1-2-32 0,-2-1-16 0,0 1 0 15,1 3-2144-15,-3-1-432 0,-8-7-96 0</inkml:trace>
  <inkml:trace contextRef="#ctx0" brushRef="#br1" timeOffset="-13755.36">5058 12712 14735 0,'0'-24'640'0,"-1"18"160"0,0 1-640 0,-2-2-160 0,-1 2 0 0,-2 1 0 16,-2 1 2432-16,-1 1 448 0,-2 2 80 0,0 2 32 16,-4 0-1680-16,0 3-336 0,-2 4-64 0,-2 1-16 15,4 3-624-15,0 1-128 0,2-1-16 0,2 1-128 16,-1-2 0-16,3 1 0 0,1 1-192 0,3 0 48 0,2-1-112 0,2 0 0 15,2-1-16-15,1 0 0 0,0 1-48 0,2-3-16 16,1 3 0-16,3 0 0 0,1 0 528 0,2-2 96 16,0 2 32-16,4-3 0 0,-1 5-544 0,2-2-96 15,-1-2-32-15,0 0 0 0,-1 1 592 0,-1-1 112 16,-1 1 32-16,-2-1 0 0,-1-1 128 0,-2 0 16 16,-3 1 16-16,-3-1 0 0,-2 2 176 0,-2-2 48 15,-2 0 0-15,-2-3 0 0,0 0-112 0,-1-1-16 16,-1-2 0-16,-2-1 0 0,0-3-320 0,0-3-64 15,1-1 0-15,-1-2-16 0,2-3-112 0,1-2-128 16,0-2 176-16,2-1-176 0,1-3 0 0,1 0-304 16,1-1 48-16,2 0 0 0,0 1 256 0,2 1-192 15,1-2 192-15,2 1-160 16,3 0-2592-16,2 2-512 0,1 0-96 0</inkml:trace>
  <inkml:trace contextRef="#ctx0" brushRef="#br1" timeOffset="-13599.01">5251 12610 1839 0,'0'0'160'0,"0"0"-160"0,0 0 0 0,0 0 0 16,0 0 5632-16,0 0 1088 0,0 0 208 0,0 0 48 15,0 0-4608-15,0 0-912 0,3 12-192 0,1 2-48 16,-2 3-464-16,2 4-112 0,2 2 0 0,1 2-16 16,3 3-368-16,0 0-64 0,0 2 0 0,3 2-16 0,-1 0-176 0,0-1 0 15,-2 1 0-15,1-1 0 16,-2-1-576-16,-1 0-160 0,0 0-32 0,-2-4-8912 15,-1 1-1792-15</inkml:trace>
  <inkml:trace contextRef="#ctx0" brushRef="#br1" timeOffset="-13427.08">5160 12928 31039 0,'-4'-13'1376'0,"4"13"288"0,2-8-1344 0,1-1-320 15,4-2 0-15,2-4 0 0,7 1 320 0,6 0-16 16,3 0 0-16,3 1 0 0,4 2-176 0,3 0-128 0,1 2 144 0,3 1-14496 16</inkml:trace>
  <inkml:trace contextRef="#ctx0" brushRef="#br1" timeOffset="-12722.48">5144 16004 11631 0,'8'-19'512'0,"-4"10"112"0,0-2-496 0,-3-1-128 0,2 0 0 0,0-1 0 16,-1 1 1120-16,0-1 208 0,-1 4 32 0,-1 3 16 16,-4 0-16-16,4 6 0 0,-8 0 0 0,2 4 0 15,-2 3-704-15,0 1-144 0,0 1-16 0,0 4-16 16,-1-1-160-16,3 2-16 0,-1 2-16 0,3-1 0 15,2 1-112-15,2 0-32 0,1-2 0 0,2 0 0 16,-1 1-144-16,3 2 0 0,2-1 0 0,2 3 0 16,4-1 0-16,1 0 0 0,2-1 0 0,1 1 0 15,1-5 0-15,0 2 0 0,1-2 0 0,-2 2 0 0,0-4 272 16,-3-1 128-16,-1 1 32 0,-1-1 0 0,-4 1 112 0,-3 0 32 16,-3 1 0-16,1 0 0 0,-4 0-112 0,-3 1-16 15,-1 0 0-15,-3 1 0 0,-3-4-192 0,0 1-32 16,-2-1-16-16,-1-1 0 0,1 1 80 0,0-7 16 15,-1 1 0-15,0-1 0 0,-1-3-48 0,2 0-16 16,2-1 0-16,-1-2 0 0,1-1-48 0,4 2 0 16,-1-5 0-16,1 2 0 0,2-2 128 0,2 1 0 15,2-2 16-15,1-1 0 0,3 1-160 0,2-4-48 16,2 1 0-16,2-3 0 0,1 1-128 0,3 0-256 16,3 3 64-16,1-3 16 15,2 0-640-15,1 0-128 0,-1 0-16 0,2 0-8640 16,0-2-1712-16</inkml:trace>
  <inkml:trace contextRef="#ctx0" brushRef="#br1" timeOffset="-12581.49">5443 15937 27807 0,'0'0'1232'0,"0"0"256"0,0 0-1184 0,0 0-304 0,0 0 0 0,0 0 0 15,0 0 512-15,8 2 32 0,5-1 16 0,0-1 0 16,1-3-352-16,2-1-64 0,1-1-16 0,1 0 0 15,4-4-352-15,0-2-80 0,2 0-16 0</inkml:trace>
  <inkml:trace contextRef="#ctx0" brushRef="#br0" timeOffset="-5231.12">8230 13212 16575 0,'0'0'736'0,"0"0"160"0,9-18-720 0,-9 18-176 0,-3-5 0 0,-1-2 0 16,0 1 3344-16,-1 2 640 0,-5-2 128 0,0 2 32 0,-2 2-1712 0,1 2-320 16,-3 2-80-16,1 3-16 0,0 1-992 0,0 3-208 15,-1 1-48-15,0 1 0 0,-1 4-400 0,4 2-96 16,-1 3-16-16,1 4 0 0,1 1-256 0,2 2 160 15,3-1-160-15,1 0 128 0,3-2-128 0,2-2 0 16,3-1 0-16,1-3 0 0,3-2 224 0,1-1 16 16,3 0 0-16,1-2 0 0,0-7 128 0,0 1 16 15,1-2 16-15,2 0 0 0,1-5-144 0,1 0-48 16,-1-5 0-16,1 0 0 0,1-3-48 0,0-3-16 16,1-3 0-16,1 0 0 0,-1 1-352 0,1-2-80 15,-1 0-16-15,-1-1 0 16,1-3-2048-16,0 3-400 0,-2 3-96 0</inkml:trace>
  <inkml:trace contextRef="#ctx0" brushRef="#br0" timeOffset="-4856.24">8108 13849 18431 0,'0'0'1632'0,"0"-7"-1312"0,0-1-320 0,1 2 0 0,-1-1 2416 0,0 7 400 16,0 0 96-16,0 0 16 0,0 0-736 0,0 0-144 15,0 0-16-15,0 0-16 0,7 8-656 0,-2 3-128 16,0 2-16-16,-1 5-16 0,1 4-608 0,-1 4-112 16,0 3-32-16,1 1 0 0,-2 1-240 0,-2 3-48 15,0 2-16-15,1 1 0 0,-2-1-144 0,0 1 0 16,-2-1 0-16,2 0 0 16,0-1-320-16,0-1-112 0,0-4-16 0,0-2 0 15,0-4-2016-15,2-5-416 0,-1-2-64 0</inkml:trace>
  <inkml:trace contextRef="#ctx0" brushRef="#br0" timeOffset="-4653.13">8326 13819 31503 0,'0'0'1392'0,"0"0"288"0,0 0-1344 0,0 0-336 0,0 0 0 0,-4 8 0 16,1 3 912-16,2 2 112 0,-1 6 32 0,4 3 0 15,0 4-336-15,1 0-64 0,0 3-16 0,0 2 0 16,3 3-480-16,-2 1-160 0,-1 0 0 0,3 0 0 16,-1-2 0-16,1 1-256 0,-2-3 32 0,0 0 0 31,0-5-1504-31,1-1-320 0,-1-3-48 0,2-3-7568 0,-4-4-1536 0</inkml:trace>
  <inkml:trace contextRef="#ctx0" brushRef="#br0" timeOffset="-4450.03">8461 13746 32191 0,'0'0'1424'0,"-1"8"304"0,1 1-1392 0,0 2-336 16,-1 4 0-16,1 2 0 0,2 2 1136 0,2 5 144 16,0 2 48-16,1 4 0 0,0 2-304 0,3 5-64 15,0 2-16-15,0 3 0 0,0 3-640 0,2 1-128 16,-1 1-32-16,2 5 0 15,-1 1-1040-15,3 1-192 0,0-2-64 0,-1-1 0 16,-2-4-2192-16,-1-2-448 0</inkml:trace>
  <inkml:trace contextRef="#ctx0" brushRef="#br0" timeOffset="-4097.09">8492 14929 14735 0,'0'0'1312'0,"-1"-3"-1056"0,-1-5-256 0,-2 1 0 16,0-1 4256-16,0 1 800 0,-1 0 144 0,-2-2 48 15,-1 2-3232-15,0 2-640 0,-1 1-128 0,0 2-32 16,0 0-352-16,-1 4-80 0,-3 0-16 0,0 5 0 15,-2 2-16-15,1 4-16 0,-1 3 0 0,0 2 0 16,1 3-112-16,0 1-32 0,3 1 0 0,-1 2 0 16,4-1-16-16,3 2 0 0,2 0 0 0,3 1 0 15,2-2-112-15,3 0-16 0,3-2-16 0,2-3 0 16,4-3-112-16,3-3-32 0,4-2 0 0,1-3 0 16,3-4-112-16,1-2-32 0,3-3 0 0,1-7 0 15,0 1-416-15,0-4-96 0,-1-1-16 0,-2-2 0 16,-1 0-1936-1,-2-3-400-15,-2 3-80 0,-1-1-16 0</inkml:trace>
  <inkml:trace contextRef="#ctx0" brushRef="#br0" timeOffset="-2042.53">8413 15611 7359 0,'0'0'656'0,"0"0"-528"0,0 0-128 0,0 0 0 16,0 0 4640-16,6-1 896 0,-6 11 176 0,2 2 48 16,0 0-3200-16,1 1-624 0,0 1-128 0,0 1-16 15,0 2-528-15,0 2-112 0,-1 3 0 0,1 0-16 16,-1 3-432-16,0-4-64 0,-1 1-32 0,0 2 0 15,-1 0-352-15,2 4-64 0,-1-3 0 0,0 2-16 16,1 0-176-16,-1 10 0 0,2-1-192 0,-1-2 192 16,1 0-2448-16,-1 0-368 15,1 0-80-15</inkml:trace>
  <inkml:trace contextRef="#ctx0" brushRef="#br0" timeOffset="-1760.96">8341 16614 14735 0,'0'0'1312'0,"-2"5"-1056"16,-2 3-256-16,0 0 0 0,1 0 4336 0,2-1 800 15,0 1 176-15,1 1 16 0,0 2-3456 0,1 3-688 16,0 0-144-16,2 3-16 0,1 3-448 0,-2 2-96 0,1-1-16 16,-1 4 0-16,1 1-336 0,0 1-128 0,-1 3 0 0,1 0 0 31,0 0-320-31,0-1-176 0,0-2-16 0,1-6-16 16,0-4-2816-16,0-3-560 0</inkml:trace>
  <inkml:trace contextRef="#ctx0" brushRef="#br0" timeOffset="-1557.62">8641 16456 35871 0,'0'0'1600'0,"-1"8"320"0,1 1-1536 0,1 3-384 0,2 1 0 0,-1 1 0 15,1 2 256-15,1 2 0 0,1 3-16 0,2 1 0 0,2 2-32 0,0-2 0 16,0 2 0-16,0 3 0 0,0-3-368 0,2 4-80 15,-1 0-16-15,-1 1 0 16,-1 0-512-16,-2-2-128 0,0-1 0 0,-1 2-16 16,-1-1-1552-16,-2-1-304 0</inkml:trace>
  <inkml:trace contextRef="#ctx0" brushRef="#br0" timeOffset="-1337.94">8399 16787 28559 0,'0'0'2544'0,"0"0"-2032"0,0 0-512 0,6 4 0 16,1-1 1680-16,0-2 240 0,4-1 64 0,2-1 0 16,3-2-912-16,2-2-176 0,3-2-48 0,-2 1 0 15,1-2-528-15,-1-1-128 0,1-1 0 0,-1-1-16 31,0 1-2160-31,-2-1-448 0,-2 0-64 0</inkml:trace>
  <inkml:trace contextRef="#ctx0" brushRef="#br0" timeOffset="2234.75">8176 12855 18655 0,'-2'3'832'0,"2"-3"160"0,0 0-800 0,0 0-192 0,-10 17 0 0,10-17 0 16,0 0 1440-16,0 0 240 0,0 0 48 0,0 0 16 0,0 0-656 0,2-5-128 15,0-2-16-15,-1-1-16 0,0 0 112 0,1-2 32 16,-1-2 0-16,2-1 0 0,-1-2 0 0,0-1 0 16,-1-1 0-16,0-1 0 0,0-2-112 0,2-7 0 15,-3-2-16-15,0 0 0 0,0-1-208 0,0 0-32 16,-1 0-16-16,-1 0 0 0,0 2-112 0,1-2-32 16,-1-3 0-16,1 1 0 0,0-2-32 0,-1-1 0 15,1 1 0-15,0 0 0 0,-1 1-112 0,1 1-16 16,0-1-16-16,1-2 0 0,0 1-192 0,0 1-48 0,0 2 0 0,0 1 0 15,1 0-128-15,-1 3 0 0,1 3 0 0,1-1 0 16,-1 3 0-16,0 0 0 0,2 0 0 0,1 2 0 31,-2 2-448-31,1 0-112 0,0 2-16 0,1 2-16 16,-1 1-2640-16,1 2-528 0,2 1-96 0</inkml:trace>
  <inkml:trace contextRef="#ctx0" brushRef="#br0" timeOffset="2844.26">8200 11658 8287 0,'0'0'368'0,"0"0"80"0,0 0-448 0,-6 2 0 0,6-2 0 0,0 0 0 15,0 0 4240-15,0 0 768 0,0 0 160 0,0 0 16 16,0 0-2832-16,0 0-576 0,0 0-112 0,9-5-32 16,0 1-640-16,0-3-128 0,2 1-32 0,2-1 0 15,2 1 128-15,4-2 0 0,0 0 16 0,3 0 0 0,2-2-240 16,2 1-48-16,3-1-16 0,2 0 0 0,4 0-272 0,-1-4-48 16,0 1-16-16,-2 0 0 0,1-1-208 0,2 1-128 15,-1-3 160-15,0 2-160 0,-3 1 128 0,1-3-128 16,-1 2 0-16,0-2 0 0,-1 3 0 0,1 2 128 15,2-1-128-15,-3-1 0 0,-1 1 0 0,-2-1-208 16,0 0 32-16,-3 1 16 16,-2 1-1248-16,-1-1-240 0,-3 1-48 0,-2 2-16 15,-3 1-1488-15,0-2-320 0</inkml:trace>
  <inkml:trace contextRef="#ctx0" brushRef="#br0" timeOffset="3312.96">7816 11395 12895 0,'0'0'576'0,"0"0"112"16,-5 0-560-16,-1 1-128 0,6-1 0 0,0 0 0 0,-5 4 3024 0,5-4 576 16,-4 6 112-16,4-6 32 0,0 7-2016 0,2 0-384 15,0-1-96-15,2 3-16 0,3-2-448 0,0 2-80 16,1 2-32-16,1 2 0 0,0 0 16 0,3 0 0 16,0 1 0-16,1 0 0 0,1-1-400 0,1 0-80 15,-1 0-16-15,2 1 0 0,-1-1-192 0,1 1 0 16,1-2 0-16,2-1 0 0,-2 1-192 0,0-3-128 15,-1 0-16-15,-2-1-16 16,-1-1-1536-16,-1-2-304 0,-1 0-64 0,-2-4-6816 0,-2-1-1360 0</inkml:trace>
  <inkml:trace contextRef="#ctx0" brushRef="#br0" timeOffset="3531.8">8023 11274 25167 0,'0'0'1104'0,"0"0"240"0,0 0-1072 0,0 0-272 0,-5 2 0 0,5-2 0 16,0 0 1280-16,0 0 192 0,5 7 32 0,2 1 16 15,0 1-640-15,3 1-128 0,0 1-32 0,2 0 0 16,-1-1-336-16,1 1-64 0,1 2 0 0,0 0-16 16,0 0-304-16,0 1 128 0,3-3-128 0,-2 1 0 0,-1-2 0 0,0 1 0 15,0-2 0-15,0-1 0 16,-1 0-1680-16,0-2-400 0,-2 1-80 0,1-2-10960 15</inkml:trace>
  <inkml:trace contextRef="#ctx0" brushRef="#br0" timeOffset="3906.85">7874 10735 15663 0,'-10'-10'1392'0,"0"-2"-1120"0,-3-1-272 0,-2 3 0 16,3-3 2112-16,-1 2 352 0,2 2 80 0,-1 1 16 16,2 3-752-16,-1 1-144 0,2 3-16 0,1 2-16 15,2 2-816-15,-2 2-176 0,3 4-16 0,1 4-16 16,1 3-448-16,3 1-160 0,0 2 0 0,4 2 144 16,3 0-144-16,0 0 0 0,2-3 0 0,2 2 0 15,2 1-160-15,3-2 160 0,1-2 0 0,2-3-144 16,1-1 144-16,2-2 0 0,1-3 0 0,2 1-128 15,1-7 128-15,-2 2 0 0,-2-4 0 0,-1-2 128 16,-2-1 224-16,-1-3 48 0,-2-3 16 0,-2-3 0 16,-3-1 480-16,-3-2 80 0,-3 0 32 0,-1-1 0 15,-3-1-48-15,-4 0 0 0,1-1 0 0,-3 2 0 16,-3-3-432-16,-1 2-80 0,-4 1-32 0,-3 1 0 16,0-1-160-16,-2 2-48 0,-3 2 0 0,2 1 0 15,-1 2-208-15,1-1 0 0,-17-3-160 16,21 8-1632-16,0 3-320 0,4 2-64 0,0 2-14928 15</inkml:trace>
  <inkml:trace contextRef="#ctx0" brushRef="#br0" timeOffset="4578.74">9624 11106 25103 0,'0'0'1104'0,"0"0"240"0,0 0-1072 0,-4-3-272 15,0 0 0-15,0 0 0 0,-1 0 576 0,-1-1 64 16,-1 3 16-16,1 2 0 0,-2 3 208 0,-1 2 32 15,-1 2 16-15,1 4 0 0,-2 1-272 0,1 4-64 16,1 3-16-16,3 2 0 0,1 2-336 0,2 1-64 16,3-1-16-16,1-2 0 0,3-1-144 0,3-3 0 15,1-2 0-15,2-2 0 0,2-5 0 0,2-1 0 0,2-3 0 0,1-2 0 16,0-3 0-16,1-3 0 0,3-2 0 0,-3-3 192 16,0-5-16-16,-2-1 0 0,0-3 0 0,-3 0 0 15,-2-1-16-15,0-1 0 0,-5 0 0 0,1-1 0 16,-3 2-160-16,-2 0 0 0,-2 1 0 0,-2 2 128 15,-4-2-320-15,-1 4-80 0,-2-1-16 0,-2 4 0 32,-1 4-288-32,-2 0-64 0,-2-1-16 0,-1 3 0 15,-1 2-2320-15,3 2-464 0</inkml:trace>
  <inkml:trace contextRef="#ctx0" brushRef="#br0" timeOffset="4828.71">10092 10894 30639 0,'-18'7'1344'0,"10"-3"304"0,-2 1-1328 0,-2-1-320 15,-1 3 0-15,0 0 0 0,-2 0 1040 0,1-1 144 16,0 4 32-16,2-1 0 0,2 2-256 0,0 0-32 16,4 1-16-16,1 2 0 0,2-1-592 0,2-1-112 15,1 2-16-15,2 0-16 0,2 1-176 0,2-2 0 16,-1 0 0-16,1 0 0 0,2 0 192 0,0-1 0 15,4-1 0-15,-1 0 0 16,1 0-912-16,1-3-176 0,0-1-48 0,2-2 0 16,0-1-1872-16,2-3-384 0,1-2-80 0,-2-3-9520 0</inkml:trace>
  <inkml:trace contextRef="#ctx0" brushRef="#br0" timeOffset="4985.02">10336 10728 27983 0,'0'0'1232'0,"0"0"272"0,0 0-1200 0,-1 11-304 0,1 2 0 0,-2 2 0 16,1 0 512-16,0 4 64 0,-1 1 0 0,2 5 0 15,2 3-96-15,-2 4-16 0,1 3 0 0,0-1 0 16,3 1-464-16,1 1-128 0,1-4-16 0,0-2-9184 16,1-4-1824-16</inkml:trace>
  <inkml:trace contextRef="#ctx0" brushRef="#br0" timeOffset="5172.39">10571 10593 30351 0,'0'0'656'0,"-3"7"144"0,2 3 32 0,-1-1 32 0,2 3-688 0,2 4-176 15,-1 3 0-15,2 5 0 0,-1-2 448 0,1 5 64 16,1-1 16-16,1 3 0 0,3 2-528 0,0-1 0 15,-1 2 0-15,2-1 0 16,-1 2-1728-16,1-4-464 0</inkml:trace>
  <inkml:trace contextRef="#ctx0" brushRef="#br0" timeOffset="5345.74">10366 11004 27759 0,'-9'-10'1216'0,"6"4"272"0,1 1-1184 16,0 0-304-16,4-2 0 0,0 1 0 0,2-2 432 0,3 3 16 0,2 0 16 0,2 1 0 16,4-2-464-16,2 1-256 0,2 1 16 0,3-1-8336 15,2 1-1680-15</inkml:trace>
  <inkml:trace contextRef="#ctx0" brushRef="#br0" timeOffset="5783.35">10814 10850 18431 0,'0'0'1632'0,"0"0"-1312"16,-6 3-320-16,1-1 0 0,5-2 2512 0,0 0 432 15,0 0 96-15,0 0 16 0,0 0-1168 0,0 0-224 16,0 0-64-16,7 0 0 0,4-4-912 0,1 2-192 16,1-3-48-16,1 2 0 0,0 0-320 0,2-1-128 15,-2 3 0-15,-1 1 0 0,-1 1 0 0,-3 2 128 16,0 1-128-16,-1 1 0 0,-3 2 0 0,-1 2 144 15,-1 1-144-15,-2 1 128 0,-1 0 112 0,-1 1 16 16,-2 0 0-16,-1 1 0 0,0 0-64 0,1-1-16 16,-1-1 0-16,0 1 0 0,-2-1 80 0,1-2 0 15,0 0 16-15,0-3 0 0,0-2-272 0,5-4 0 0,0 0 0 0,0 0 0 32,0 0-592-32,0 0-176 0,0 0-48 0,0 0 0 15,7 3 320-15,1 0 64 0,0-2 16 0,1 0 0 0,3 0 272 0,1 2 144 0,0 2-160 0,1 0 160 16,1 1 0-16,0 0 0 0,1-1 128 0,-2 3-128 15,-1 1 832-15,-2 2 48 0,-2-1 16 0,-3 2 0 16,0 1 448-16,-4 1 80 0,-2 1 32 0,-1-1 0 16,0 3-336-16,-5-1-64 0,-1 2-16 0,-4-1 0 15,-1-2-464-15,-1 0-112 0,0 0-16 0,0-2 0 16,-1 2-240-16,0-2-48 0,-1-3-16 0,1 1 0 16,-2-1-1536-1,1-1-304-15,0-1-64 0,1 0-18560 0</inkml:trace>
  <inkml:trace contextRef="#ctx0" brushRef="#br1" timeOffset="8711.92">7316 13036 23039 0,'-3'-1'1024'0,"-1"1"192"0,-2 0-960 0,0 0-256 16,-3 0 0-16,1 0 0 0,-2 1 688 0,-1 2 80 0,-3 2 32 0,1 2 0 16,0 1-272-16,0 1-48 0,-2 0-16 0,5 0 0 15,1 4-464-15,1-1 0 0,0-3 0 0,3 0 0 16,1-1 0-16,3-2 0 0,-1 1 0 0,4 2 0 15,2-2-128-15,-1 0 128 0,1 1-192 0,4 0 192 16,1 1 0-16,3 2-128 0,1-1 128 0,3 0 0 16,1 2 0-16,0 0 0 0,1 0 0 0,-1-2 0 15,0-1 368-15,-2 2 80 0,1-1 0 0,-3 0 16 16,-2 1 496-16,-4-1 80 0,-1-1 32 0,-4 1 0 16,0-1-96-16,-4 2-16 0,0 2 0 0,-5 0 0 15,-1 1-464-15,0-3-112 0,-1 0 0 0,-1-1-16 16,-1 1-208-16,1-2-32 0,-2-1-128 0,2-3 192 15,-1-1-192-15,1-3-288 0,1-2 64 0,1-2 16 16,0-1-1616-16,2-5-320 0,1-1-64 0,1-1-7424 16,0-5-1488-16</inkml:trace>
  <inkml:trace contextRef="#ctx0" brushRef="#br1" timeOffset="8836.92">7289 13111 26895 0,'0'0'1184'0,"0"0"256"0,9-2-1152 0,-1 1-288 16,0 0 0-16,1-2 0 0,1-1 1264 0,3 0 192 15,2 1 32-15,0-1 16 0,2-3-160 0,4 1-48 16,0-2 0-16,1 0 0 0,0-1-592 0,1 1-128 16,-3-1-32-16,1 0 0 0,0 0-544 0,1-1 0 15,2 1 0-15,-2 2 0 16,-2 0-2752-16,-1 2-576 0</inkml:trace>
  <inkml:trace contextRef="#ctx0" brushRef="#br1" timeOffset="9446.32">7631 15171 7359 0,'0'0'656'0,"-8"6"-528"15,-3 1-128-15,1 2 0 0,0 1 2816 0,-1 1 544 16,-1-1 96-16,2 3 32 0,0-2-2096 0,0 2-432 0,1 0-64 0,3 0-32 16,-1-6-512-16,3 3-96 0,4-1-32 0,3 1 0 15,0-3-32-15,2 1-16 0,1-1 0 0,1 1 0 16,1-1-48-16,1 1-128 0,2-1 192 0,1 2-64 15,-1 3 96-15,2-1 16 0,0 0 0 0,1 1 0 16,-1 0 144-16,0 0 48 0,-1-2 0 0,-2 2 0 16,-2 1 272-16,-1-3 48 0,-2 1 16 0,-1-2 0 15,-3-3 368-15,-1-6 80 0,0 8 0 0,-3-1 16 16,0-1-80-16,3-6-32 0,0 0 0 0,-7 4 0 16,-2 1-480-16,0-5-112 0,1 0-16 0,1-4 0 15,0 2-288-15,0-6-64 0,2 0-16 0,0 0 0 16,1-3-144-16,1-1 0 0,1 0 0 0,0 0 128 15,1 2-304-15,1-2-64 0,1 2-16 0,2-3 0 16,1 2-1856-16,1 1-368 0,0 1-80 16,3-3-7760-16,1 0-1568 0</inkml:trace>
  <inkml:trace contextRef="#ctx0" brushRef="#br1" timeOffset="9618.25">7874 15018 26607 0,'0'0'1168'0,"0"0"256"0,0 0-1136 0,0 0-288 15,0 0 0-15,0 0 0 0,0 0 1360 0,0 0 224 16,0 0 32-16,-1 9 16 0,1 3-816 0,1 1-176 16,2 1-16-16,1 2-16 0,1 1-384 0,2 0-80 15,-1 1-16-15,2 0 0 0,0 1-128 0,1 0 0 16,0 1-192-16,0-1 192 16,-1 2-2096-16,0-5-288 0,-2-2-64 0,2 0-10544 0</inkml:trace>
  <inkml:trace contextRef="#ctx0" brushRef="#br1" timeOffset="9790.04">7876 15201 14735 0,'0'0'1312'0,"0"0"-1056"0,0 0-256 0,0 0 0 16,0 0 4432-16,4-6 832 0,2 0 176 0,1 1 16 15,1-1-3584-15,3 0-720 0,4 1-128 0,2-2-48 16,1 1-544-16,1-2-112 0,4-1-32 0,-1 0 0 31,0-3-1712-31,0 1-352 0</inkml:trace>
  <inkml:trace contextRef="#ctx0" brushRef="#br3" timeOffset="13267.83">12642 14422 27583 0,'-4'-8'1216'0,"4"8"256"0,0 0-1168 0,0 0-304 0,0 0 0 0,8 4 0 16,2 0 0-16,4 0 0 0,1 3 128 0,5-2-128 16,-1 0 320-16,5 0 0 0,1-1 0 0,3 2 0 15,3-3 368-15,3 4 80 0,2-3 0 0,-1 0 16 16,1-2-304-16,1 2-64 0,-1-1-16 0,3 1 0 16,2 1-16-16,2 0 0 0,1 0 0 0,2-1 0 15,2 0 80-15,0-1 16 0,1-1 0 0,-1 0 0 16,0-2 16-16,-1 0 0 0,-1 0 0 0,0 1 0 0,1 0-144 0,3 2-32 15,-2 1 0-15,2 0 0 0,1-4-48 0,-3 0-16 16,-3-1 0-16,0-1 0 0,-2 1-128 0,0 0-128 16,-1 1 144-16,-1 0-144 0,0 1 160 0,-1 2-160 15,2-2 160-15,-2 1-160 0,-1 2 208 0,-1-1-48 16,0-2-16-16,-2 2 0 0,0 1 32 0,-2 0 0 16,1 0 0-16,-1 1 0 0,-3 0-176 0,0 2 0 15,3-2 0-15,0 0 128 0,3-1-128 0,0 0 0 16,1 0 144-16,1-2-144 0,2-2 0 0,0 2 128 15,-1-4-128-15,0 2 0 0,0-1 0 0,-1 1 0 16,-2 0 0-16,-1 0 128 0,0 1-128 0,-1 3 0 16,-1 1 128-16,0 2-128 0,0-1 0 0,-1 1 0 0,0 0 0 0,1 0 0 15,1 2-160-15,-1-2-48 0,-1 1-16 0,11 1 0 32,-6-6-592-32,-3-2-112 0,-1-1-32 0,-2-3 0 15,0-2-304-15,-4-2-64 0,0 1-16 0,-3-3-9152 0,-3 1-1824 0</inkml:trace>
  <inkml:trace contextRef="#ctx0" brushRef="#br3" timeOffset="13611.93">15675 14287 29423 0,'-19'0'1296'0,"8"2"288"0,-2 2-1264 0,2 1-320 16,3 2 0-16,8-7 0 0,0 0 368 0,2 13 16 15,4 0 0-15,6-1 0 0,2-3 320 0,4 0 64 16,3 0 0-16,4 3 16 0,4-3-368 0,2 1-80 16,2 1-16-16,1-3 0 0,-1 1-64 0,3 0 0 15,-1 1-16-15,0 3 0 0,-1-2 16 0,-1 1 16 16,-2-2 0-16,-2 2 0 0,-2-1-128 0,-4 4-16 16,-2-2-128-16,-5 1 192 0,-6 1 64 0,-3 0 16 15,-5 3 0-15,-4 3 0 0,-6 4 368 0,-5 4 80 16,-8 3 16-16,-2 5 0 0,-5 1-128 0,1-1-32 15,-2 1 0-15,-1 0 0 0,0-1-208 0,3-1-48 16,1 3-16-16,1-1 0 0,2 1-304 0,2 4 0 0,2 1 0 0,1 1 0 31,0-1-1104-31,2 0-336 0,1-2-64 0,3 1-16 16,3 3-1488-16,2 1-320 0</inkml:trace>
  <inkml:trace contextRef="#ctx0" brushRef="#br3" timeOffset="20604.4">19068 14284 19343 0,'0'0'1728'0,"0"0"-1392"16,0 0-336-16,0 0 0 0,0 0 2048 0,0 0 320 16,0 0 80-16,8-2 16 0,2-2-1472 0,6-2-288 15,5 1-64-15,2-3-16 0,5-2 400 0,4-3 64 16,5-3 32-16,3-2 0 0,6-4-112 0,3-2-32 16,1-6 0-16,2 2 0 0,3-2-352 0,4 0-80 15,2 0-16-15,1 0 0 0,1 0-208 0,1-3-64 16,0 1 0-16,1-1 0 0,-1-1-256 0,1 0 128 15,2-1-128-15,0 0 0 0,4 2 128 0,-4-3-128 16,0 0 0-16,-1 3 0 0,-2 0 0 0,0 3 0 0,-1 3 0 0,-3-2 0 16,-5 0 0-16,-3 2 0 0,-4 2 0 0,-2 2 0 15,-6 0 144-15,-2 3-144 0,-3 0 0 0,-4 2 144 16,-3 1-144-16,-1 3 128 0,-2-2-128 0,-3 3 128 16,-1 0-128-16,-2 0 0 0,-2 1 144 0,-1 3-144 15,-2 1 0-15,-1 2 128 0,0 0-128 0,-2 2 0 16,-1 1 208-16,-1 0-16 0,2 0-16 0,-2 2 0 15,0 1 160-15,0 0 48 0,0 0 0 0,2 0 0 16,2 1-48-16,0 1 0 0,0-1 0 0,2 2 0 16,2-2-64-16,4 0-16 0,1 3 0 0,1-1 0 15,1 1-128-15,2 1-128 0,3 0 192 0,1 2-192 16,0-1 224-16,3 2-64 0,2 1-16 0,4 4 0 16,1 0 0-16,5 0 0 0,3 1 0 0,0 2 0 15,3 1-16-15,1-1 0 0,2 1 0 0,2 0 0 0,2 0-128 0,2-1 192 16,0 1-192-16,2 0 192 0,-1 2-192 0,-2-2 192 15,-2-2-192-15,-1 1 192 0,-1 0-192 0,-2-1 0 16,-1 1 0-16,-1-1 128 0,1 0-128 0,-3-1 0 16,-2-1 0-16,-6-4 0 0,-2-1 0 0,-3 0-272 15,-5 0 32-15,-2-2 16 16,-5-2-1200-16,0 1-240 0,-2 2-64 0,-4-2 0 16,-1 2-1616-16,-1-6-336 0</inkml:trace>
  <inkml:trace contextRef="#ctx0" brushRef="#br3" timeOffset="21450">19034 14412 11967 0,'0'0'1072'0,"0"0"-864"0,0 0-208 0,0 0 0 15,0 0 2144-15,3 8 384 0,-1 3 80 0,2 1 16 0,2 4-864 0,-1 1-160 16,1 1-48-16,2 3 0 0,0 2-32 0,2 10-16 16,2 1 0-16,0 1 0 0,2 0-368 0,-1 3-80 15,0 1-16-15,2 3 0 0,0 0-240 0,2 2-48 16,0 2-16-16,1 0 0 0,-1 3-208 0,-1 0-32 15,1 3-16-15,-3 3 0 0,1-3-16 0,0 2 0 16,-2-1 0-16,2-1 0 0,-4-1-32 0,1-4-16 16,0 1 0-16,-3-2 0 0,-1 0-16 0,0-1 0 15,-1-6 0-15,0 2 0 0,0-5-80 0,-1 1 0 16,-1-1-16-16,2 0 0 0,-2-5-144 0,-1-1-32 16,0-4 0-16,-2-1 0 0,0-3-128 0,-1-1 160 15,-1-3-160-15,0-2 160 0,0-2-160 0,1-4 128 16,-2-1-128-16,1-1 128 0,0-8-128 0,0 0 0 0,0 0 0 15,0 0 0-15,0 0 0 0,0 0 0 0,0 0 0 0,0 0 0 16,0 0-176-16,0 0-16 0,0 0 0 0,0 0 0 31,0 0-1584-31,0 0-320 0,0 0-64 0,0 0-10304 0,0 0-2064 0</inkml:trace>
  <inkml:trace contextRef="#ctx0" brushRef="#br3" timeOffset="22075.41">19519 16160 18431 0,'0'0'1632'0,"0"0"-1312"0,0 0-320 0,8-1 0 16,3-2 1536-16,2 2 256 0,1-4 32 0,3 1 16 16,1 0-368-16,2 0-64 0,2 0 0 0,4 1-16 15,3 0 64-15,3 1 16 0,3 1 0 0,3 2 0 16,4 1-512-16,1 0-80 0,1 1-32 0,3 1 0 16,1 1-256-16,3 3-48 0,3 2-16 0,3 2 0 15,6-2-128-15,-2-1-16 0,-1 1-16 0,1-1 0 16,4-1 80-16,-1 2 0 0,0-2 16 0,3 1 0 15,-2 0-144-15,-1 1-48 0,0 2 0 0,-4 0 0 16,-2-2 96-16,-2 2 16 0,-2-1 0 0,-3 0 0 16,-1 1-96-16,-1-3-16 0,-2 2 0 0,-2-1 0 15,2 0-80-15,-3 1-32 0,-4-2 0 0,-3-1 0 16,-3 0-32-16,-2-2 0 0,-2 1 0 0,-3-2 0 16,-1-1 0-16,-3 0-128 0,-2 0 192 0,-1 0-64 0,-1-3-128 0,-2 0 160 15,-1 0-160-15,-2 2 160 0,-1-3-160 0,-1 0 128 16,-1 0-128-16,-2 0 128 0,-1-3-128 0,-1 2-144 15,1-1 144-15,1-1-208 16,-1-1-1728-16,0 0-352 0,-2-1-64 0</inkml:trace>
  <inkml:trace contextRef="#ctx0" brushRef="#br3" timeOffset="22967.92">21866 16410 18431 0,'0'0'1632'0,"0"0"-1312"0,0 0-320 0,0 0 0 0,0 0 1216 0,0 0 192 16,0 0 16-16,0 0 16 0,0 0-224 0,0 0-64 15,0 0 0-15,0 0 0 0,8 7 64 0,1-6 0 16,1 1 0-16,3-1 0 0,2-1-144 0,0-1-32 16,4-2 0-16,0-1 0 0,2-1-224 0,1 0-48 15,0-2-16-15,2 1 0 0,1-2-112 0,2 0 0 16,3-4-16-16,3 3 0 0,-1 0-208 0,3-4-32 15,3 0-16-15,4 0 0 0,1 0-208 0,1 0-32 16,2 0-128-16,1-2 192 0,-3 0-192 0,2 0 144 16,1-2-144-16,0 2 128 0,-2-2 0 0,-8 4-128 15,2 2 192-15,3-2-64 0,1 0 0 0,1 0 0 16,-1 0 0-16,-3 0 0 0,1 2 0 0,4-4-128 16,-4 2 192-16,-5 1-64 0,0 2 192 0,-5 0 48 15,-4-1 0-15,-2 2 0 0,-3 0-32 0,-1 0 0 0,-3 1 0 0,-1 1 0 16,-2 1-144-16,-2-1-16 0,-2 0-16 0,1 0 0 15,0 0-160-15,-2 2 192 0,-1 1-192 0,-1-2 192 16,0 1-192-16,-3 1 0 0,-1 0 0 0,-4 4 0 31,0 0-912-31,4-5-272 0,-4 5-48 0,3-6-16 16,-1 0-1952-16,0-1-384 0,-1-3-64 0</inkml:trace>
  <inkml:trace contextRef="#ctx0" brushRef="#br3" timeOffset="23671.44">23284 13722 15375 0,'0'0'672'0,"0"0"160"0,-1-5-672 0,1 5-160 0,0 0 0 0,0 0 0 16,0 0 1488-16,0 0 272 0,0 0 48 0,0 0 16 15,0 0-224-15,0 0-64 0,0 0 0 0,0 0 0 16,4 10-272-16,-1 2-64 0,1 3-16 0,-2 1 0 16,3 3-464-16,-2 5-80 0,0 5-32 0,0 4 0 0,0-2-144 15,1 8-16-15,-1 7-16 0,-2-1 0 0,-1 6-160 0,1-6-16 16,1 4-16-16,0 3 0 0,-1 2-64 0,1-2-16 16,-1-3 0-16,2 0 0 0,-2 1 96 0,0 17 32 15,1 1 0-15,-2 0 0 0,1-1 64 0,0-1 16 16,2-10 0-16,-2-3 0 0,0-1 0 0,1 0 0 15,0 3 0-15,0 0 0 0,-1 4-176 0,1-5-16 16,0-2-16-16,0-3 0 0,1-4-160 0,0 0 0 16,1-4 144-16,-2-2-144 0,1-3 0 0,-1-4 144 15,1 0-144-15,1-1 0 0,-2 1 192 0,1 1-192 16,0 0 192-16,1-2-192 0,1-1 240 0,-3-7-64 16,2 1-16-16,2-1 0 0,-1-2-160 0,0 0 0 15,0 0 0-15,0-3-176 0,2 0 176 0,-1 2-128 0,0-3 128 16,-2-1-128-16,-2-3-128 0,1-2 0 0,-1 2-16 0,1-2 0 31,1-2-1920-31,-1-1-384 0,-3-8-80 0</inkml:trace>
  <inkml:trace contextRef="#ctx0" brushRef="#br3" timeOffset="25100.33">19617 14379 24991 0,'0'0'1104'0,"0"0"240"0,0 0-1088 0,0 0-256 16,0 0 0-16,0 0 0 0,4 7 1296 0,1 3 208 15,0 3 32-15,1 3 16 0,-1 1 48 0,1 4 16 16,2 3 0-16,0 4 0 0,0 1-464 0,-2-1-80 16,1 5-32-16,1 5 0 0,-2 3-224 0,1 5-48 15,1 4-16-15,1 0 0 0,1 3-336 0,2 12-64 0,0 0-16 0,-1-4 0 16,2-1-160-16,-2-2-48 0,-1-2 0 0,-1-3 0 15,2-1-128-15,-1-5 0 0,1-1 144 0,-2-6-144 16,0-1 0-16,1-5 144 0,-2-1-144 0,0-5 0 16,0-3 0-16,0-1-272 0,1-5 16 0,-2 1 16 31,1-5-2064-31,0-3-432 0,0-3-80 0</inkml:trace>
  <inkml:trace contextRef="#ctx0" brushRef="#br3" timeOffset="28404.6">22905 14081 1839 0,'1'-3'160'0,"1"2"-160"16,0-6 0-16,1 5 0 0,-1-2 4992 0,-2 4 960 16,0 0 192-16,0 0 32 0,0 0-3408 0,0 0-672 15,0 0-144-15,6 10-32 0,-2 1-400 0,-1 2-96 16,3-2-16-16,-1 4 0 0,1 4-496 0,-2 1-96 0,-1 3-32 0,1 3 0 15,-2 6 32-15,1 2 0 0,0 1 0 0,-1 1 0 16,2 3-208-16,-1 1-32 0,-1 1-16 0,1 4 0 16,1 2-208-16,1 1-32 0,-2 0-16 0,1 13 0 15,1 1-176-15,-1-8-128 0,0 1 144 0,0-8-144 16,-3-4 128-16,2-1-128 0,-1-2 0 0,2-3 0 16,0-6 0-16,1-2 0 0,0-3 0 0,1-3-160 31,-1-6-1728-31,0-3-352 0,0-2-64 0,3-3-15424 0</inkml:trace>
  <inkml:trace contextRef="#ctx0" brushRef="#br3" timeOffset="41289.18">4001 13235 20271 0,'0'0'1792'16,"0"0"-1424"-16,0 0-368 0,0 0 0 0,0 0 896 0,-1 6 96 0,-2-1 32 0,3 2 0 15,2-1-1248-15,0 1-240 0,2 2-48 0</inkml:trace>
  <inkml:trace contextRef="#ctx0" brushRef="#br3" timeOffset="41445.41">4470 13534 5519 0,'0'0'496'0,"0"0"-496"15,4 8 0-15,2 3 0 0,1 0 2544 0,0 2 400 16,1-1 96-16,0 1 16 0,1 0-2704 0,-1 2-544 16,1-5-96-16</inkml:trace>
  <inkml:trace contextRef="#ctx0" brushRef="#br3" timeOffset="41586.01">5036 13716 24063 0,'0'0'1072'0,"0"0"208"0,0 0-1024 0,0 8-256 0,2-1 0 0,-1 1 0 16,1 1 128-16,2 2-128 0,0-3 144 0,3 1-144 31,1 0-256-31,1 1-128 0,1-2-48 0</inkml:trace>
  <inkml:trace contextRef="#ctx0" brushRef="#br3" timeOffset="41726.62">5560 13825 12895 0,'0'0'1152'0,"7"4"-928"16,-2 5-224-16,2-1 0 15,-1 1-448-15,1 0-144 0,-1-1-32 0,2 1 0 16,1-2-608-16,0-1-128 0,-1 0-32 0,2-1 0 0,2-3 1008 0</inkml:trace>
  <inkml:trace contextRef="#ctx0" brushRef="#br3" timeOffset="41898.57">6069 13855 10127 0,'0'0'896'0,"0"0"-704"0,1 8-192 0,2 0 0 16,-1-2 544-16,2 2 80 0,1 0 16 0,2-3 0 16,-7-5-464-16,10 3-176 0,2 1 128 0,1-3-128 15,0 0 0-15,2 1 0 0,0-2 0 0,3-2 0 31,1 0-768-31,2-3-256 0</inkml:trace>
  <inkml:trace contextRef="#ctx0" brushRef="#br3" timeOffset="42007.95">6498 13862 6783 0,'0'0'304'0,"8"0"64"0,-1-2-368 0,2 1 0 0,-1-2 0 0,1 1 0 16,2-1 592-16,1 1 48 0,1-2 16 0</inkml:trace>
  <inkml:trace contextRef="#ctx0" brushRef="#br3" timeOffset="42132.93">6908 13705 11967 0,'0'0'1072'16,"0"0"-864"-16,0 0-208 0,0 0 0 0,0 0 1008 0,0 0 144 16,10 4 48-16,-1-1 0 0,1 1-1072 0,2-3-128 15,0 2-176-15,1-1 48 16,0 0-384-16,0-1-80 0</inkml:trace>
  <inkml:trace contextRef="#ctx0" brushRef="#br3" timeOffset="42369">7121 13667 8287 0,'0'0'736'0,"0"0"-592"0,-5 7-144 0,1-2 0 16,1 2 3440-16,3-7 656 0,0 0 128 0,4 5 16 16,1-1-3408-16,2-3-672 0,-1-1-160 0,2 0 0 15,3-2 0-15,-1 0 0 0,2-2 0 0,-1-1 0 16,3-1-512-16,-1-2-128 0,1 0 0 0</inkml:trace>
  <inkml:trace contextRef="#ctx0" brushRef="#br3" timeOffset="42603.62">7147 13538 1839 0,'0'0'0'0,"0"0"160"0,0 0-160 0,0 0 0 16,4 8 0-16,0-1 0 0,-4-7 4048 0,8 6 784 15,2-1 160-15,2 1 16 0,0-1-4032 0,1 0-800 16,1 0-176-16,2-1 0 0,-1 0 0 0,1-3 0 15,-1 1 0-15,1 2 0 0,-2 2 0 0,1-1 0 16,-3 2 0-16,-1-1 0 0,-2 0 0 0,-2 0 0 16,-4 1 176-16,-3 2-176 0,-3 3 624 0,-1 3 16 0,-3 0 16 0,1 1 0 15,-2 1-272-15,0 2-48 0,0 0-16 0,-1-1 0 32,3 3-816-32,-1 2-160 0,2 0-48 0</inkml:trace>
  <inkml:trace contextRef="#ctx0" brushRef="#br3" timeOffset="42947.27">8058 14261 22111 0,'0'0'1968'0,"0"0"-1584"16,0 0-384-16,0 0 0 0,-6-2 1184 0,6 2 160 16,0 0 16-16,0 0 16 15,0 0-1904-15,0 0-384 0,0 0-80 0</inkml:trace>
  <inkml:trace contextRef="#ctx0" brushRef="#br3" timeOffset="43103.56">7770 14361 13071 0,'0'0'576'0,"-8"4"128"0,1 0-576 0,-1 0-128 0,1 0 0 0,7-4 0 16,-5 2-1344-16,-2 2-288 0,7-4-64 0,0 0-2400 16</inkml:trace>
  <inkml:trace contextRef="#ctx0" brushRef="#br3" timeOffset="43244.16">7576 14504 11967 0,'-25'7'1072'0,"12"-4"-864"15,-4 0-208-15,-1 1 0 0,1 0 3008 0,0 0 544 16,1-1 112-16,2 1 32 16,-3 1-3328-16,4-4-672 0,1 1-128 0,1-1-6768 15,0-1-1360-15</inkml:trace>
  <inkml:trace contextRef="#ctx0" brushRef="#br3" timeOffset="43353.44">7151 14673 1839 0,'-16'11'160'0</inkml:trace>
  <inkml:trace contextRef="#ctx0" brushRef="#br3" timeOffset="43509.89">6777 14939 17103 0,'-12'7'752'0,"5"-3"160"0,0-1-720 0,-2 0-192 0,-1 3 0 0,1 1 0 15,-1-1 0-15,-1 3 0 0,1 2 0 0,0-1 128 16,-1-3-432-16,1-1-80 0,1-1-32 0,-1 1-4448 16,1-1-880-16</inkml:trace>
  <inkml:trace contextRef="#ctx0" brushRef="#br3" timeOffset="43634.88">6421 15218 18015 0,'-16'7'800'0,"10"-3"160"0,-3 4-768 0,-2-4-192 15,2 1 0-15,-1 0 0 0,-2 1 704 0,0-5 80 16,2 2 32-16,1-1 0 0,1 1-816 0,1-2 0 16,7-1 0-16,-6 1-9296 15</inkml:trace>
  <inkml:trace contextRef="#ctx0" brushRef="#br3" timeOffset="43744.35">6130 15353 9215 0,'0'0'816'0,"-8"1"-656"0,0 2-160 0,1 1 0 16,-1 1 1168-16,0-2 208 0,1 2 32 0</inkml:trace>
  <inkml:trace contextRef="#ctx0" brushRef="#br3" timeOffset="43916.1">5742 15521 11967 0,'-12'8'1072'0,"7"-4"-864"0,-3 0-208 0,0 1 0 15,0 2 1536-15,-1 1 256 0,0-1 48 0,1 1 16 16,-1-1-1392-16,1-1-272 0,2 1-48 0,-1-1-5744 15,1 1-1152-15</inkml:trace>
  <inkml:trace contextRef="#ctx0" brushRef="#br3" timeOffset="44212.94">5697 15383 17503 0,'0'0'1552'0,"-4"5"-1232"16,0 3-320-16,1-1 0 0,-1 1 1216 0,-2 1 176 16,1 0 32-16,0 1 16 0,-2 3-352 0,1-1-64 15,-2 2 0-15,2 2-16 0,0 2-416 0,1-1-80 16,-1 3 0-16,0 1-16 0,1 1-192 0,0 0-48 16,1-1 0-16,1 0 0 0,2-2 368 0,1-1 64 0,0 1 16 0,3-2 0 15,1-2-128-15,1 0 0 0,0-2-16 0,3-2 0 16,1 1-304-16,3-4-48 0,1-3-16 0,1-1 0 15,2-1-64-15,3-2-128 0,2 0 176 0,1-1-176 16,2-2 0-16,-1-1-352 0,3-3 48 0,-1-2 16 31,0-1-2880-31,-2-2-576 0</inkml:trace>
  <inkml:trace contextRef="#ctx0" brushRef="#br3" timeOffset="44619.44">4601 15078 15663 0,'0'0'1392'0,"0"0"-1120"0,-3 1-272 0,-1 5 0 16,4-6 1424-16,0 0 240 0,0 0 32 0,0 0 16 15,0 0-576-15,0 0-112 0,0 0-32 0,0 0 0 16,0 0-592-16,7-7-112 0,-2-3-32 0,2 1 0 16,-2-1-256-16,3 0-176 0,-1-2 32 0,1 0-7568 15,0-1-1504-15</inkml:trace>
  <inkml:trace contextRef="#ctx0" brushRef="#br3" timeOffset="44775.7">4589 14768 11967 0,'0'0'1072'0,"0"0"-864"0,0 0-208 0,0 0 0 0,-1-7 1184 0,-2 2 192 16,-1 0 32-16,2 0 16 0,2 5-1424 0,-2-6-176 15,2 6-80-15</inkml:trace>
  <inkml:trace contextRef="#ctx0" brushRef="#br3" timeOffset="44916.23">4463 14482 1839 0,'0'0'160'0,"0"0"-160"16,0 0 0-16,0 0 0 0,0 0 0 0,0 0 160 0,0 0-160 0,-6 3 160 15,0-2 160-15</inkml:trace>
  <inkml:trace contextRef="#ctx0" brushRef="#br3" timeOffset="45072.57">4347 14429 7359 0,'0'0'656'0,"-3"-4"-528"0,0-3-128 0,3 7 0 16,0 0 1728-16,-5-5 320 0,0 0 64 0,0 0 16 15,0 0-1056-15,1 1-224 0,4 4-32 0,0 0-16 16,0 0-480-16,-6-4-112 0,1 0-16 0,0 1-5616 16,5 3-1120-16</inkml:trace>
  <inkml:trace contextRef="#ctx0" brushRef="#br3" timeOffset="45510.03">4015 14225 5519 0,'0'0'496'0,"0"0"-496"0,0 0 0 0,0 0 0 16,0 0 1456-16,0 0 192 0,0 0 32 0,0 0 16 15,0 0-624-15,0 0-128 0,8 0-32 0,-1 2 0 16,-7-2-416-16,0 0-96 0,0 0-16 0,0 0 0 16,0 0 128-16,0 0 32 0,4 9 0 0,-3-1 0 15,-1 1 320-15,-1 1 64 0,-2-1 16 0,-1 2 0 16,-1 2-272-16,0 0-48 0,-3 3-16 0,1 0 0 15,0 3-256-15,-1 0-48 0,0 1-16 0,0 1 0 16,-1 0 16-16,1-1 0 0,0-4 0 0,2 1 0 16,1 1 144-16,1-2 48 0,1-2 0 0,2 1 0 15,-1-1-176-15,4-1-48 0,2 0 0 0,0-1 0 16,2-1-16-16,2-1-16 0,0-1 0 0,1-1 0 0,1-1-240 0,2 2 176 16,0-2-176-16,1 0 160 0,1-1-160 0,3 2 0 15,4 1 0-15,1-1-8848 16,3 1-1776-16</inkml:trace>
  <inkml:trace contextRef="#ctx0" brushRef="#br4" timeOffset="65671.6">4015 12395 17503 0,'0'0'1552'0,"0"0"-1232"0,0 0-320 0,0 0 0 16,0 0 2832-16,4 12 512 0,-5-4 112 0,0 1 0 16,2 1-1728-16,0 2-368 0,1 1-64 0,0 3-16 15,1 2-784-15,1-1-176 0,0 1-16 0,1 0-16 16,1 1-480-16,0-3-112 0,0 0-16 0,1-2 0 15,-1 1-2864-15,1-3-576 0</inkml:trace>
  <inkml:trace contextRef="#ctx0" brushRef="#br4" timeOffset="66695.53">2710 14078 23087 0,'0'0'1024'0,"0"0"208"0,13-14-976 0,-13 14-256 0,0 0 0 0,4-7 0 16,0-1 512-16,3 2 48 0,-1 3 16 0,5-3 0 15,3-1 320-15,0-2 80 0,1 0 16 0,-2 1 0 16,-3 2-224-16,1-2-32 0,-4 0-16 0,3 3 0 16,-3 2-384-16,1 1-80 0,-1-4 0 0,-2 4-16 15,-5 2-112-15,0 0 0 0,0 0-128 0,0 0 192 16,1 8-192-16,-2-1 144 0,1-7-144 0,-4 11 128 16,-1 2 80-16,0 1 16 0,-2 2 0 0,1 1 0 0,-1 1 320 0,2 2 64 15,1-2 16-15,0 0 0 0,1-1-176 0,2 1-16 16,1-3-16-16,1 0 0 0,2 1-288 0,1-2-128 15,1-1 0-15,2-2 128 0,2-3-128 0,3-2 0 16,1-1-192-16,2-2 192 16,4-3-1744-16,0 0-240 0,1-1-32 0,0-1-7776 15,5 2-1568-15</inkml:trace>
  <inkml:trace contextRef="#ctx0" brushRef="#br4" timeOffset="67274.65">2776 15324 17503 0,'0'0'1552'0,"0"0"-1232"15,0 0-320-15,0 0 0 0,7 3 2208 0,0-3 384 16,-7 0 80-16,9-3 16 0,0 2-2032 0,2-3-400 15,-2 2-64-15,0-4-32 0,0 3-160 0,-1 0 192 16,0 2-192-16,-8 1 192 0,0 0-192 0,7 1 0 16,0 0 0-16,-7-1 0 0,0 0-288 0,0 0 16 15,0 0 0-15,1 8 0 0,-1 1-48 0,-2-2-16 16,-2 2 0-16,0 0 0 0,-1 3 64 0,-1-2 16 16,0 2 0-16,1 0 0 0,-1-1 112 0,3 1 144 15,0-2-208-15,3 0 80 0,1-1-64 0,1-3-16 16,0 1 0-16,2-1 0 0,3-1-48 0,0 1 0 15,4-4 0-15,2 2 0 0,1 3 256 0,2-5-144 16,-2 2 144-16,1 0-128 0,2 0 464 0,-3 0 112 0,0 1 0 16,-1 2 16-16,-2-1 432 0,-2 1 96 0,-3 1 16 0,0 1 0 15,-4 0 112-15,-2 1 32 0,-2 3 0 0,-2-1 0 16,-3 0-384-16,-2-2-64 0,-1 3 0 0,-2-2-16 16,-1 2-448-16,0-2-96 0,-2 1-16 0,1-1 0 31,-2-1-480-31,2 2-96 0,2-4-32 0,2 2-9584 0,-1 0-1920 0</inkml:trace>
  <inkml:trace contextRef="#ctx0" brushRef="#br4" timeOffset="67868.23">4592 16352 20271 0,'0'0'1792'0,"0"0"-1424"0,0 0-368 0,0 0 0 0,-6 5 1952 0,6-5 320 16,0 0 64-16,-2 7 16 0,-2-2-1056 0,0 1-208 15,1 2-32-15,1 1-16 0,1 3-528 0,-1 1-128 16,0-3 0-16,0 3-16 0,1 1-368 0,-2-1 144 15,5-2-144-15,-2 2 0 0,1-1 304 0,0-2-48 16,-1 0-16-16,0-3 0 0,4 0 16 0,0-1 16 16,-4-6 0-16,5 7 0 0,2-2-272 0,-1-1 0 15,2 0 0-15,0-3 0 0,1-1-176 0,2-1 16 16,0-2 0-16,1-2 0 16,-2 0-352-16,2-3-64 0,-1 0 0 0,-1-1-16 15,1 0-1984-15,-1 0-400 0</inkml:trace>
  <inkml:trace contextRef="#ctx0" brushRef="#br4" timeOffset="68061.03">4718 16380 13823 0,'-4'7'1216'0,"0"2"-960"0,2 7-256 0,0 2 0 15,2 6 4800-15,0-1 896 0,2 4 192 0,0 2 48 16,2-3-3616-16,0 4-720 0,0 0-128 0,1 0-48 15,0 0-608-15,2-1-128 0,0-2-32 0,0-2 0 16,1 1-1424-16,0-1-304 0,1-2-48 0,0-3-16720 16</inkml:trace>
  <inkml:trace contextRef="#ctx0" brushRef="#br4" timeOffset="68797.43">9187 15143 5519 0,'0'0'496'0,"0"0"-496"0,11 0 0 0,-22 7 0 16,2-3 4288-16,0 0 752 0,0 0 144 0,0-1 48 0,1 3-3472 0,1-4-688 16,7-2-144-16,-3 8-32 15,-1-1-496-15,4-7-96 0,-2 6-32 0,2 3 0 0,4-1-272 16,1 0 0-16,1 0 0 0,1 2-144 0,3-2 272 0,0 1 48 16,3 0 16-16,-1 2 0 0,-2-4 256 0,5 5 64 15,-2-1 16-15,0-1 0 0,-3-1 0 0,-1 2 0 16,-2-1 0-16,-2 0 0 0,-2 2-272 0,-2-3-64 15,-1 4-16-15,-1-2 0 16,-2-1-1328-16,-1-3-272 0,-1-1-48 0</inkml:trace>
  <inkml:trace contextRef="#ctx0" brushRef="#br4" timeOffset="68999.18">9191 15135 12895 0,'0'0'1152'0,"0"0"-928"0,0 0-224 0,0 0 0 0,0 0 4880 0,4-6 944 16,1-1 176-16,1 2 32 0,-1 0-3968 0,1 0-784 16,1 0-176-16,1 1-16 0,1-3-432 0,1 2-80 15,2 0 0-15,1-2-16 0,-1 1-560 0,1-1 0 16,1 1 0-16,0-4 0 16,1 0-1408-16,0 0-384 0,1-2-64 0,-2-1-9024 15,2-1-1808-15</inkml:trace>
  <inkml:trace contextRef="#ctx0" brushRef="#br4" timeOffset="69576.23">9067 13116 19343 0,'-6'-16'848'0,"3"10"192"0,-1-2-832 0,0-1-208 16,-1-2 0-16,0 2 0 0,0 1 1280 0,-2 2 192 16,-2-1 64-16,3 2 0 0,-1 1 32 0,1 2 16 15,-2 4 0-15,1 2 0 0,1 1-592 0,-2 5-112 16,1 1-32-16,2 4 0 0,0 2-304 0,0 1-64 16,0 4-16-16,2-1 0 0,2 1-160 0,1 0-48 15,0 2 0-15,1-1 0 0,2 1-112 0,0 0-16 0,3 5-128 0,1-4 192 16,4 0-192-16,2-5 176 0,0 0-176 0,1-2 160 15,-1-1-160-15,2-2 0 0,0-2 0 0,2-4 0 16,2-1 0-16,-3-3 0 0,1-4 0 0,-1 0 0 16,-2 1 0-16,-1-4 0 0,-2-3 0 0,-1-1 0 15,-1-5 0-15,-2 2 0 0,-1 1 0 0,0 0 128 16,-2 1-128-16,-2-5 192 0,-2 0-192 0,-1 0 192 16,-2 2-48-16,-1 1 0 0,-1 0 0 0,-1 2 0 15,-2 2 32-15,-1 2 0 0,-3 2 0 0,-1 4 0 16,-3 3 16-16,1 2 0 0,-1 2 0 0,3 3 0 15,1 2-192-15,2 0 0 0,1 4 0 0,3-1 0 16,4-1-1952-16,3-1-368 0</inkml:trace>
  <inkml:trace contextRef="#ctx0" brushRef="#br4" timeOffset="71812.92">21371 13637 23039 0,'0'0'2048'0,"0"0"-1648"0,33-1-400 0,-34 12 0 0,1-2 1664 0,0 1 256 16,0 3 64-16,3-2 0 0,1 2-800 0,0 1-160 15,1 0-16-15,0 1-16 16,-2-1-1152-16,3 0-224 0,1 1-64 0,0-1-14096 16</inkml:trace>
  <inkml:trace contextRef="#ctx0" brushRef="#br4" timeOffset="72377.63">20026 14232 15663 0,'0'0'688'0,"0"0"144"0,0 0-656 0,0 0-176 16,0 0 0-16,0 0 0 0,0 0 2560 0,0 0 464 15,0 0 112-15,0 0 0 16,0 0-1696-16,0 0-352 0,8 1-64 0,1-2 0 0,2 0-560 0,-1-1-96 16,1 2-32-16,-1-2 0 0,1 0-160 0,0 1-48 15,2 1 0-15,2 1 0 0,-2-1-128 0,-3 2 192 16,-10-2-192-16,9 2 192 0,-1 1-192 0,-8-3 0 15,5 5 0-15,-1 2 0 0,-1-1-160 0,-2 3 160 0,-1 2 0 0,-1-1-144 16,-2 2 144-16,2 0 0 0,-2-1 160 0,2 2-160 16,-2 2 368-16,2 0-32 0,0 2 0 0,1-2 0 15,1 0-208-15,2-2-128 0,-1 0 160 0,3 0-160 32,2-1-272-32,3 0-160 0,2-4-16 0,4 0-16 15,-1-1-1552-15,5-3-304 0,1 3-64 0</inkml:trace>
  <inkml:trace contextRef="#ctx0" brushRef="#br4" timeOffset="72908.92">20356 15538 23951 0,'0'0'1056'0,"0"0"224"0,0 0-1024 16,0 0-256-16,0 0 0 0,0 0 0 0,0 0 976 0,0 0 144 15,0 0 32-15,0 0 0 0,0 0-304 0,8 3-48 0,-1 0-16 0,-1-1 0 16,-6-2-208-16,8 4-64 0,0 1 0 0,-2-2 0 16,-1 1-176-16,2 2-32 0,-7-6-16 0,5 7 0 15,-1-1-80-15,-1 2-16 0,-2 1 0 0,-1-2 0 16,-1 1-192-16,1-8 144 0,-2 7-144 0,1 1 128 16,1-8-352-16,-2 8-80 0,-2-3-16 0,4-5 0 31,-4 7-432-31,4-7-80 0,0 0-32 0,0 0 0 15,0 6 16-15,0-6 0 0,4 8 0 0,-2-1 0 0,2-1 384 0,1-1 80 0,-5-5 0 0,8 6 16 16,1-1 368-16,2-1 0 0,-1 0 0 0,1 0 128 16,-1 1 368-16,-1-3 64 0,-1 2 16 0,0 0 0 15,-2 0 128-15,-6-4 48 0,0 0 0 0,6 8 0 16,-6-8 144-16,2 9 16 0,-1-1 16 0,-2 0 0 16,-1 1-272-16,-1-3-48 0,-1 2-16 0,-1 1 0 0,0-2-464 0,-1 2-128 15,1-3 0-15,-1 1 0 16,-1 1-1936-16,7-8-416 0,0 0-80 0</inkml:trace>
  <inkml:trace contextRef="#ctx0" brushRef="#br4" timeOffset="73346.5">21374 15946 12895 0,'0'0'1152'0,"0"0"-928"0,0 0-224 0,0 0 0 16,0 0 3648-16,-1 7 704 0,1-7 128 0,-4 8 16 16,3-2-2912-16,1 1-592 0,1-1-112 0,1 1-32 15,-2-7-352-15,1 9-80 0,0-3-16 0,2 2 0 16,-1 1-400-16,1-2 128 0,-3-7-128 0,3 8 0 16,3 0 0-16,-2-2 0 0,-1 1 128 0,-1 0-128 0,-2-7 0 0,0 0 0 15,5 7 0-15,1-3 128 0,-1 0-128 0,0 0 0 16,2 0 0-16,-2-1 0 0,1-1-320 0,2-1 0 15,0 0 0-15,0-1 0 16,0-1-160-16,2-2-32 0,0 0 0 0,1-1 0 16,-2-2-336-16,0 1-80 0,2-1-16 0,-2-1-11808 15</inkml:trace>
  <inkml:trace contextRef="#ctx0" brushRef="#br4" timeOffset="73502.68">21563 15953 26495 0,'0'0'1168'0,"0"0"240"0,-3 6-1120 0,-1 2-288 0,1 0 0 0,-1 2 0 16,4 2 1456-16,-1 0 224 0,0 0 48 0,1 1 16 16,0 1-976-16,1 0-192 0,0 1-32 0,0-1-16 15,3 2-528-15,-1-2-272 0,1 0 16 0,0-1 16 32,0-1-2112-32,1 0-416 0,0-2-96 0,2-1-16 0</inkml:trace>
  <inkml:trace contextRef="#ctx0" brushRef="#br4" timeOffset="73879.81">22376 15573 26367 0,'0'0'576'0,"0"0"128"0,-6 4 32 0,6-4 0 0,0 0-592 0,0 0-144 15,-6 6 0-15,2-1 0 0,4-5 1248 0,-4 6 224 16,4-6 32-16,0 0 16 0,0 8-336 0,1 0-64 0,-1-8-16 0,4 8 0 15,0 0-320-15,1 1-64 0,1-1-16 0,-1 1 0 16,0-1-64-16,0-1-32 0,1 4 0 0,-1-3 0 16,0 2-96-16,0 2-32 0,-2-4 0 0,-1 2 0 15,1 0-288-15,-2 1-48 0,-1-1-16 0,0-2 0 16,0 1-352-16,-1-1-80 0,-2 0-16 0,1-2 0 31,2-6-1728-31,-4 7-368 0,4-7-64 0,-5 4-8336 0,-2-3-1680 0</inkml:trace>
  <inkml:trace contextRef="#ctx0" brushRef="#br4" timeOffset="74036.15">22335 15589 32831 0,'4'-4'720'0,"0"-2"160"0,0-2 16 0,1 0 16 0,0 0-720 0,1 2-192 16,-1-5 0-16,4 2 0 0,0 1 1184 0,0 1 208 16,-1-1 32-16,1 1 16 0,0 1-672 0,0-2-128 15,3 0-16-15,-1 1-16 0,-1 1-608 0,0 1-336 16,2-2 32-16,-3-2 16 15,-1 1-2528-15,3 0-512 0,-4 1-112 0</inkml:trace>
  <inkml:trace contextRef="#ctx0" brushRef="#br4" timeOffset="74645.58">22566 14046 4607 0,'0'0'400'0,"0"0"-400"0,0 0 0 0,1-6 0 0,-1-3 3888 0,0 1 688 16,-1 1 144-16,0-1 16 0,-1 0-2352 0,1 0-464 16,1 8-112-16,-1-6-16 0,0-5-544 0,-2 2-112 15,-2 0-32-15,1 2 0 0,0 2-288 0,0 1-64 16,-3-2-16-16,2 3 0 0,0 2-240 0,0 1-48 15,-3 1-16-15,1 2 0 0,1-1-80 0,-2 4-16 16,-1-1 0-16,1 4 0 0,2 3-336 0,0 1 144 16,1 2-144-16,0-2 0 0,1 2 128 0,1 0-128 15,3-3 0-15,2 2 0 0,2-1 0 0,1 2 0 16,0-1 0-16,3-1 0 16,2 0-448-16,2 0 16 0,1-2 0 0,0-1 0 15,3-1-80-15,-2-2-32 0,-2-2 0 0,0-1 0 0,1 0 288 0,-3-3 48 16,-2 0 16-16,0-1 0 0,-2-1 192 0,-6 1 0 0,0 0 0 15,0 0 160-15,0 0 96 0,0 0 0 0,0-5 16 0,0 5 0 16,-4-9-48-16,-1 2-16 0,0 1 0 0,-2 0 0 16,1 1-80-16,-1 3-128 0,1 0 176 0,6 2-176 15,0 0 0-15,0 0-224 0,-8 3 16 0,0 3 0 32,2 2-1536-32,-1 3-304 0,1 2-64 0</inkml:trace>
  <inkml:trace contextRef="#ctx0" brushRef="#br4" timeOffset="76475.42">21193 12366 15663 0,'0'0'1392'0,"0"0"-1120"15,0 0-272-15,0 0 0 0,0 0 3088 0,0 0 560 16,0 0 128-16,0 0 0 0,3 11-1552 0,-1-3-320 16,1 1-64-16,1 2-16 0,0 4-512 0,1 0-96 15,0 6-32-15,1 0 0 0,1 4-288 0,-1 4-64 16,-1 3-16-16,0 3 0 0,-1 3-144 0,2 3-32 15,-2 2 0-15,0 0 0 0,0 0-320 0,0-2-80 0,-1-1-16 0,-2-3 0 16,0 2-224-16,1-5 0 0,-2 0 128 0,1-2-128 16,-1-5-160-16,0-2-80 0,0-4-16 0,0-2 0 31,1-5-1984-31,-1-2-384 0,0-4-96 0,0-8-16 16,0 0-1216-16,0 0-240 0</inkml:trace>
  <inkml:trace contextRef="#ctx0" brushRef="#br4" timeOffset="77101.8">21202 11597 11967 0,'0'0'1072'0,"0"0"-864"0,0 0-208 0,0 0 0 15,0 0 4256-15,0 0 800 0,-1-6 176 0,1 6 16 16,-4-8-2544-16,4 8-512 0,-5-5-96 0,0 1-32 15,5 4-848-15,-7-3-192 0,-2 3-16 0,0 0-16 16,0 1-496-16,0 5-112 0,0 0 0 0,-1 5-16 16,3-1-368-16,0 3 0 0,3 4-160 0,2 0 160 15,2 0-256-15,0 1 64 0,1-2 16 0,3 1 0 0,1-2-176 0,3 0-32 16,1-5-16-16,1-1 0 0,2 0 160 0,0-2 48 16,1-5 0-16,0-2 0 0,1-2 192 0,1-5 0 15,-2-2 0-15,0-2 0 0,-3-5 336 0,1-1-32 16,-2-1-16-16,-3-1 0 0,-1 1 112 0,1-1 32 15,-5-1 0-15,-1 0 0 0,-1 1-48 0,-3-1-16 16,-2 2 0-16,0 1 0 0,-2 2-192 0,0 0-48 16,1 1 0-16,-3 1 0 0,1 1-272 0,0 2-64 15,0 1-16-15,1-1 0 16,0 6-1760-16,2 2-368 0,6 2-64 0,0 0-9120 16,-4 9-1840-16</inkml:trace>
  <inkml:trace contextRef="#ctx0" brushRef="#br4" timeOffset="77336.38">21558 11501 18431 0,'0'0'1632'0,"0"0"-1312"0,2-7-320 0,-2 1 0 15,0-1 3184-15,-2 2 560 0,2 5 112 0,0 0 32 16,-6-4-1584-16,-1-1-320 0,-1 1-64 0,1 1-16 16,-1 1-752-16,0 2-160 0,-1 1-32 0,1 3 0 15,0 0-432-15,2 1-80 0,-3 2-32 0,2 0 0 16,0 5-176-16,4 0-48 0,3 0 0 0,0 1 0 15,1 0-192-15,1 0 0 0,4-2 0 0,0 1 0 16,2-1 0-16,1 2 0 0,2-3 0 0,2 0 0 16,1 0-144-16,2-3 144 0,-2 1-208 0,0-3 80 15,2 2-1184-15,0-3-224 0,-1 1-64 0,2-5 0 16,0 0-1328-16,-1 0-272 0,-3-4-48 0</inkml:trace>
  <inkml:trace contextRef="#ctx0" brushRef="#br4" timeOffset="77523.97">21809 11364 25503 0,'0'0'1136'0,"1"-7"224"0,0-1-1088 0,0-1-272 16,1 1 0-16,-2 2 0 0,0 6 2112 0,0 0 384 15,0 0 64-15,0 0 0 0,0 0-1248 0,0 0-256 16,0 0-48-16,4 12-16 0,0 3-560 0,0 4-112 16,-2 1-32-16,1 4 0 0,1 2-288 0,0 4 0 15,-1-1 0-15,4-1 0 16,-2-2-1936-16,2 1-304 0,-2-5-48 0,0-1-16 15,0-2-512-15,2-3-96 0,-1 1-32 0</inkml:trace>
  <inkml:trace contextRef="#ctx0" brushRef="#br4" timeOffset="77711.53">22064 11248 8287 0,'-2'-25'368'0,"2"16"80"0,-2 0-448 0,1 0 0 0,1-1 0 0,0 4 0 16,0-1 6288-16,0 7 1184 0,0 0 224 0,0 0 48 15,0 0-5120-15,0 0-1040 0,6 7-208 0,2 5-32 16,1 6-992-16,-1 2-192 0,0 3-32 0,1 3-128 16,0 4 0-16,0 3-176 0,3 2 0 0,-1 1 0 15,0 1-1600-15,1-1-320 0,0 0-64 0,-1-3-16 16,1 0-768-16,-1-3-144 0,-2-3-48 0</inkml:trace>
  <inkml:trace contextRef="#ctx0" brushRef="#br4" timeOffset="77899.28">22025 11601 15663 0,'-17'-16'1392'0,"11"11"-1120"15,-1-1-272-15,0-1 0 0,0 1 4384 0,0-1 816 16,2 1 176-16,1 0 16 0,3 2-3152 0,1 4-640 16,5-6-128-16,4 2-32 0,1-2-1024 0,5 0-208 15,0 1-32-15,4 0-16 16,0 0-464-16,2 1-80 0,1 1-32 0,0 1 0 15,1 2-3104-15,-1-3-608 0</inkml:trace>
  <inkml:trace contextRef="#ctx0" brushRef="#br4" timeOffset="78348.56">22411 11450 22111 0,'0'0'1968'16,"0"0"-1584"-16,0 0-384 0,0 0 0 0,0 0 3344 0,0 0 592 0,0 0 112 0,0 0 32 15,0 0-2112-15,9-1-432 0,4 1-64 0,0 0-32 16,1 0-976-16,3-3-192 0,-1 0-32 0,1 2-16 16,0 1-32-16,2 0-16 0,-2 0 0 0,0 0 0 15,-1 1 128-15,-2 1 16 0,1 2 16 0,-5-3 0 16,1 3-96-16,-4 1-32 0,0 0 0 0,-2 3 0 0,-1-1-208 0,1-1 176 16,-1 2-176-16,-1 1 160 0,-2 1-160 0,-1 1-224 15,-1-2 48-15,-2 0 16 0,1 2-112 0,-2-2-32 16,1 1 0-16,-3 1 0 0,-2-2 48 0,0-2 0 15,1 3 0-15,1-1 0 0,-2 0 0 0,1 3 16 16,4-3 0-16,0 1 0 0,3 1 0 0,3-4 0 16,2 1 0-16,1 0 0 0,2 0-112 0,3 0-32 15,0-2 0-15,4 1 0 0,0-1 208 0,2 1 48 16,0 1 0-16,0-1 0 0,-1 1 256 0,-1 0 48 16,0-1 16-16,-2-1 0 0,-1-1 544 0,-2 3 112 15,-2-1 32-15,-2 0 0 0,-2 4 240 0,-2 1 48 16,-2-3 16-16,-3 2 0 0,-2 1-416 0,-1 1-64 15,0 0-32-15,-3 2 0 0,-3-1-288 0,-1 2-48 0,-1-3-16 0,-3 0 0 16,1-3-144-16,0 1-48 0,1-1 0 0,-1-2 0 16,-2-2-128-16,0 0 0 0,-1-1-192 0,-5-3-10000 31,0 0-2000-31,1-4-400 0</inkml:trace>
  <inkml:trace contextRef="#ctx0" brushRef="#br4" timeOffset="79214.7">18249 13559 14735 0,'0'0'1312'0,"-7"-2"-1056"0,7 2-256 0,0 0 0 0,0 0 2672 0,0 0 464 0,0 0 112 0,0 0 16 15,0 0-1024-15,0 0-208 0,0 0-48 0,7 6 0 16,4 3-448-16,3 7-80 0,4 2-32 0,6 7 0 16,3 5-464-16,-1-3-80 0,6 5-32 0,2 2 0 15,5 3-160-15,0 1-48 0,3 1 0 0,1-1 0 16,1 0-320-16,9 9-64 0,-4-2 0 0,-4-4-16 15,-6-5-240-15,-1-3 176 0,-1-3-176 0,-5-3 160 16,-3-3-368-16,0-1-80 0,-3-1-16 0,0-2 0 16,-2-2-2016-16,1-2-416 0,0-3-80 0,-4 0-13984 15</inkml:trace>
  <inkml:trace contextRef="#ctx0" brushRef="#br4" timeOffset="87946.78">23303 13647 10127 0,'0'0'896'0,"-4"5"-704"0,4-5-192 0,-5 5 0 15,-1 0 3424-15,1 0 656 0,0 1 128 0,5-6 16 16,0 0-2272-16,0 0-464 0,-5 6-80 0,5-6-32 15,0 0-96-15,0 0-32 0,-6 4 0 0,6-4 0 16,0 0-384-16,0 0-80 0,0 0-16 0,0 0 0 16,0 0-240-16,0 0-48 0,11 0-16 0,2-1 0 15,1-4 160-15,1-3 16 0,-1-4 16 0,3 0 0 16,1 3-64-16,3-4-16 0,2 1 0 0,4 1 0 16,0-2-256-16,3 1-48 0,2 1-16 0,4-2 0 15,0-1-128-15,1 0-128 0,-2 1 144 0,1-3-144 16,4 0 0-16,-3-1 0 0,0 1 0 0,-1-1 0 15,1 1 0-15,1 2 128 0,-1-5-128 0,1 4 0 0,0-1 0 16,-3 2 0-16,-2-1 0 0,-2 2 0 0,-1-1 0 16,0 1 0-16,-8-1 128 0,-1 2-128 0,-1 1 0 0,-1 2 0 15,-2 1 0-15,-2 2 0 0,-2-1 176 0,-2 1-176 16,1 2 192-16,0-1-192 0,0 1 256 0,-2 0-48 16,-1 0-16-16,-1 3 0 0,-3-3-48 0,2 3-16 15,-1-3 0-15,1 1 0 0,-1 3-128 0,2-3 160 16,0 2-160-16,-2 1 160 0,2-1 16 0,0 1 0 15,0 1 0-15,0 3 0 0,1-4 16 0,2 3 0 16,4 1 0-16,0-2 0 0,4 3 64 0,0 1 0 16,3-1 16-16,5 3 0 0,-1-2-32 0,1 2-16 15,2 1 0-15,1 2 0 0,0 2-64 0,2-2-16 16,2 1 0-16,3 1 0 0,-2-1 64 0,1 1 16 0,1 0 0 0,1 1 0 16,2 1-64-16,0-2-16 0,2 0 0 0,-1 0 0 15,-1 0-144-15,-1-2 0 0,-2 1 0 0,-1 0 0 16,-2-3 0-16,-1 0 0 0,-5 2 0 0,-2-5 0 31,-1-2-1088-31,-1-1-240 0,-2-1-48 0,-3 2-16 16,-2 3-2528-16,-2-1-512 0</inkml:trace>
  <inkml:trace contextRef="#ctx0" brushRef="#br4" timeOffset="88462.56">24368 12644 17503 0,'0'0'1552'0,"0"0"-1232"0,0 0-320 0,0 0 0 15,0 0 2544-15,2 10 448 0,0 1 80 0,-2 3 32 16,0 2-1520-16,0 2-304 0,-2 3-64 0,1 1-16 15,0 7-304-15,-1 1-48 0,0 2-16 0,-1 2 0 16,1 3-608-16,-1-1-224 0,2 0 144 0,-1-1-144 0,1-1 0 16,0-3 0-16,1-2 0 0,0-5 0 15,-1-1-448-15,1-4-192 0,0-2-16 0,1-4-9680 16,0-4-1936-16</inkml:trace>
  <inkml:trace contextRef="#ctx0" brushRef="#br4" timeOffset="88681.36">24566 12594 11967 0,'0'0'1072'0,"0"0"-864"15,5-3-208-15,-5 3 0 0,0 0 3712 0,0 0 688 16,5 6 144-16,-1 6 16 0,-1 1-2640 0,-3 1-544 16,-1 6-96-16,-2 2-32 0,2 3-160 0,-2 3-16 0,0 4-16 0,0 2 0 15,-1 1-752-15,1 4-160 0,-2-1-16 0,1 1-128 16,-1 0 0-16,1-1 0 0,2-3-240 0,1-2 80 31,0-6-992-31,-2-4-208 0,2-3-48 0,0-4-8592 0,-1-6-1728 0</inkml:trace>
  <inkml:trace contextRef="#ctx0" brushRef="#br4" timeOffset="89009.43">24629 11919 24991 0,'-16'-2'1104'0,"8"2"240"0,-2 2-1088 0,-3 1-256 15,0 5 0-15,-2 5 0 0,1 0 752 0,1 6 80 16,0 7 32-16,1 3 0 0,3 4-288 0,1 2-64 16,4 6-16-16,3 1 0 0,2 1-496 0,3-5 0 15,3-3 0-15,3-2 0 0,4-2 0 0,3-2-128 16,3-4 128-16,2-6 0 0,3-5 368 0,4-3 176 15,-2-3 32-15,2-6 16 0,-2-2 800 0,-1-6 144 16,-2-5 48-16,-1-2 0 0,-5-4-112 0,-1-2-32 16,-1-1 0-16,-3-4 0 0,-1-4-272 0,-2 2-48 15,-1-1-16-15,-2-1 0 0,-3 2-400 0,-3-1-96 16,-2 1-16-16,-3 0 0 0,-3-2-368 0,-2 2-80 16,-1 1-16-16,-3 2 0 15,-3 2-1280-15,-2 2-272 0,-3 2-48 0,-1 2-18880 0</inkml:trace>
  <inkml:trace contextRef="#ctx0" brushRef="#br4" timeOffset="89743.78">26038 13390 26207 0,'0'0'1152'0,"0"0"256"0,0 0-1136 0,0 0-272 0,0 0 0 0,0 0 0 16,0 0 896-16,0 0 128 0,-1 1 32 0,-6-5 0 16,-2 4-48-16,0 3-16 0,-2 2 0 0,1 5 0 0,-1 7-816 0,0 3-176 15,-1 3 0-15,2 3 0 0,0-1 0 0,3 1 0 16,1 2 0-16,3-1 0 0,1 0 0 0,4 0 0 16,0-1 0-16,3-3 0 0,3-1 176 0,1-6-176 15,2-2 160-15,0-1-160 0,2-4 448 0,2-2 0 16,0-5 0-16,1-2 0 0,-4-1 176 0,2-3 16 15,-1-4 16-15,0-1 0 0,0-2-224 0,0-4-48 16,-5 0-16-16,0-4 0 0,-2 1-192 0,0 0-48 16,-4-2 0-16,0 2 0 0,-2 0-288 0,-3 0-64 15,-1-1-16-15,-2 1 0 16,-2-3-1360-16,-1 3-288 0,-2-3-48 0,2 5-8400 16,1 3-1680-16</inkml:trace>
  <inkml:trace contextRef="#ctx0" brushRef="#br4" timeOffset="89978.31">26540 13356 29823 0,'-7'-7'1328'0,"7"7"272"0,-8 2-1280 0,-1 2-320 0,0-3 0 0,-1 4 0 16,1-1 848-16,-3 5 112 0,-1 2 32 0,-1-2 0 15,-3-2 224-15,0 3 64 0,1-4 0 0,2 3 0 16,2 6-848-16,1 0-176 0,4 2-16 0,0 1-16 15,2 2-224-15,1 0 0 0,3-1 128 0,1-2-128 16,2 0 0-16,2-1 0 0,3-2 0 0,1 2 0 16,1 1 0-16,1-3 0 0,2-1 0 0,2-1 0 15,-1-1 0-15,-1 1 0 0,2-4 0 0,1 0 0 16,-1-2-1600-16,2 1-224 0,-1-3-32 0,2 0-8512 16,0-3-1680-16</inkml:trace>
  <inkml:trace contextRef="#ctx0" brushRef="#br4" timeOffset="90165.79">26798 13339 18431 0,'0'0'1632'0,"0"0"-1312"16,0 0-320-16,1 6 0 0,-1-6 2016 0,-2 11 336 16,-1 1 64-16,0 1 16 0,1 4-1536 0,-1 3-320 15,-3 3-48-15,0 0-16 0,1 3-272 0,1 0-64 0,3 0-16 16,0-1 0-16,-2-1-160 0,0-2 0 0,1 1-160 0,2-3-8576 15,1-2-1712-15</inkml:trace>
  <inkml:trace contextRef="#ctx0" brushRef="#br4" timeOffset="90368.92">27077 13192 27871 0,'0'0'1232'0,"0"0"256"0,-4 10-1184 0,1 0-304 0,2 3 0 0,0 3 0 16,-2 0 736-16,1 5 96 0,-1-2 0 0,2 2 16 15,1 4-240-15,1 6-48 0,0 0-16 0,2 5 0 0,1 0-544 0,0 1 0 16,0 2-192-16,-2-1 48 16,1-5-752-16,-1 0-128 0,2-3-48 0,-1-1-12272 15</inkml:trace>
  <inkml:trace contextRef="#ctx0" brushRef="#br4" timeOffset="90540.74">26840 13667 13823 0,'-12'-14'1216'0,"7"10"-960"16,-2-2-256-16,1-1 0 0,0 1 5104 0,4-2 976 15,1 1 192-15,1-1 32 0,-2 1-4448 0,4-2-896 16,1-1-192-16,7 3-16 0,4 3-448 0,3-2-96 0,2 5-16 0,4-3-11920 15,0 2-2400-15</inkml:trace>
  <inkml:trace contextRef="#ctx0" brushRef="#br4" timeOffset="91009.49">27249 13602 19343 0,'0'0'1728'0,"0"0"-1392"0,0 0-336 0,0 0 0 16,0 0 2848-16,0 0 496 0,0 0 112 0,10 0 0 15,2-2-2432-15,3-1-512 0,0 2-80 0,3-1-32 16,2 1-128-16,1 1-16 0,1-2-16 0,0 0 0 0,0 4-240 0,-2-2 0 16,-1 0 0-16,-2 0 0 0,-1 0 0 0,-3 2 0 15,-3 1 0-15,-2 1 0 0,-8-4 144 0,0 0-16 16,0 0 0-16,0 0 0 0,2 6 224 0,-2 2 32 15,0-8 16-15,-4 8 0 0,-3-3 16 0,1 0 0 16,-2 2 0-16,1-3 0 0,7-4-288 0,-6 6-128 16,-1-6 128-16,-2 4-128 15,9-4-256-15,0 0-144 0,0 0-32 0,0 0 0 16,-5 8-416-16,5-8-96 0,0 12-16 0,4-6 0 16,-4-6 256-16,4 8 64 0,2 1 0 0,1 2 0 0,2-1 448 0,0 0 192 15,1 2-176-15,1 1 176 0,-1 0 0 0,1 2 192 16,-2-2-16-16,0 1 0 0,0-1 448 0,-1 1 80 15,-2 1 32-15,0-1 0 0,-2-1 368 0,-4 0 80 0,-2-1 16 0,-2 2 0 16,-1 1 80-16,-1-2 0 0,-6-2 16 0,0 1 0 16,-1 0-432-16,-1 1-96 0,-3-3 0 0,-3 1-16 15,-1-2-416-15,1 0-80 0,-1-1 0 0,0 1-16 32,-3 1-1552-32,2-1-304 0,1-1-64 0,3 0-17072 0</inkml:trace>
  <inkml:trace contextRef="#ctx0" brushRef="#br3" timeOffset="133402.62">23141 6464 20271 0,'-5'-1'1792'0,"-2"0"-1424"0,-1 0-368 0,2 1 0 0,1 0 1392 0,5 0 208 0,0 0 32 0,0 0 16 16,0 0-32-16,0 0 0 0,0 0 0 0,0 0 0 16,8-7-464-16,5 3-112 0,2-1-16 0,2-3 0 15,1-1-208-15,1 0-48 0,2-2-16 0,3 0 0 16,2-4-128-16,4 0-32 0,4-4 0 0,7 0 0 16,4-2-224-16,18-6-48 0,-2-1-16 0,-1 0 0 15,-3-1-304-15,0 0 160 0,-3 0-160 0,0 3 128 16,-2 0-128-16,0 3 0 0,0-5 0 0,-1 4 128 15,-1 3-128-15,-3-3 128 0,-4 2-128 0,-2 1 128 16,-3-2 32-16,-3 3 0 0,-1-2 0 0,-3 3 0 16,-2-2 0-16,0 0 0 0,-3 3 0 0,0-1 0 15,-1 1-160-15,-2 1 160 0,-2 3-160 0,-1 1 160 16,-1 2-160-16,-1 2 128 0,1 3-128 0,-2-2 128 16,-2 1 16-16,2 2 0 0,-1 1 0 0,-1 4 0 15,1 0 16-15,-2 0 0 0,2 3 0 0,-2 2 0 0,2 0-32 16,-2 2 0-16,1-1 0 0,2 5 0 0,1-1 80 0,3 3 16 15,4 3 0-15,-1 0 0 0,1-1 128 0,3 1 32 16,2 1 0-16,19 10 0 0,-1 2-16 0,-14-14 0 16,1 1 0-16,5 1 0 0,1 1-144 0,4 1-32 15,-2-1 0-15,0-1 0 0,0-2-192 0,2 2 144 16,0 0-144-16,18 7 128 0,-3-3-128 0,-7-3 0 16,-6-1 0-16,-14-4 0 0,1-3-144 0,-1 2-112 15,-2 0-32-15,8 3 0 16,-6-2-1456-16,-4-1-304 0,-3 0-48 0,-11-4-11120 15,-2 1-2224-15</inkml:trace>
  <inkml:trace contextRef="#ctx0" brushRef="#br3" timeOffset="134437.04">23138 6554 8287 0,'0'0'736'0,"0"0"-592"16,0 0-144-16,0 0 0 0,0 0 3520 0,0 0 656 15,0 0 144-15,0 11 32 0,2 1-2208 0,0-2-432 0,2 4-96 0,0 2-16 16,0 2-448-16,1 3-80 0,2 3-32 0,-1 6 0 16,1 3-208-16,-1 7-64 0,2 5 0 0,0-1 0 15,1 2-176-15,-1 0-32 0,0 1-16 0,-2-4 0 16,1 0-32-16,-1 0-16 0,-1-2 0 0,1 2 0 16,-2 2-144-16,1-1-32 0,1-1 0 0,0-1 0 15,-4-2-128-15,-1-6-16 0,2-3-16 0,0-1 0 16,-2-2 64-16,0-2 16 0,2-3 0 0,-2-2 0 15,1-3-32-15,-1-2 0 0,1-2 0 0,1 0 0 16,-3-4-80-16,3 2 0 0,1-3-128 0,-1 0 192 16,0-3-192-16,1 1 176 0,-4-7-176 0,5 5 160 15,0 0-32-15,2 2-128 0,-1-4 192 0,2 0-64 16,3 1 16-16,0 0 0 0,4 0 0 0,3 1 0 16,3 3-16-16,5 0 0 0,3 0 0 0,7 1 0 0,8 3 80 15,1-1 16-15,-3 1 0 0,2 0 0 0,4 1-224 0,-1 1 0 16,-1 2 0-16,-1 0-160 0,2 1 160 0,0-1 0 15,-1 3 0-15,-2-1 0 0,2-2 0 0,-3 1 0 16,0 0 128-16,-4-1-128 0,-3 0 160 0,0 0-32 16,-3-2-128-16,0 2 192 0,-3 2-192 0,-1-2 176 15,-2-1-176-15,-1 0 160 0,-1-4-160 0,-3 2 160 16,-2-1-160-16,-3-1 160 0,-2-1-32 0,0 0 0 16,-1 1 0-16,-1-5 0 0,0 0-128 0,0-3 192 15,-2-1-192-15,-1 0 192 0,0 0-192 0,2-1 128 16,-1-1-128-16,0-1 128 0,2-1-128 0,3-3 160 15,2-4-160-15,-1-1 160 0,1-1-160 0,1-1 0 0,0-2 0 16,5-2 128-16,2 0-128 0,0 3 0 0,1 2 0 0,4-1 0 16,5-1 0-16,-6 0 0 0,-2-5 0 0,5 0 0 15,1 1-128-15,2 2 128 0,1-1 0 0,-1 2 0 16,0 3 0-16,-3 0 0 0,1 3 0 0,5-3 0 16,-3 0 0-16,-5 2 0 0,-2 1 0 0,-3 4 0 15,-7 1-208-15,1 0 16 0,-2 3 16 0,-1-3 0 16,-1 3 16-16,-1 0 0 0,0-2 0 0,-2 0 0 15,-2-1 160-15,1 0 0 0,-1 2 0 0,-1-3-128 16,-1 0 128-16,0-1 0 0,0-3 0 0,1 0 0 16,-1-1 0-16,0-3 0 0,0-4 0 0,0-2 128 15,1-3-128-15,3-3 0 0,-2-8 0 0,2-7 0 16,0-5 128-16,0-3-128 0,1-5 128 0,5-19-128 16,-1-6 384-16,-4 2 0 0,-1-3 0 0,-4 1 0 15,-1 1 144-15,-3 0 48 0,-2-2 0 0,-2-30 0 0,-3 14-288 0,-2 8-48 16,-1 8-16-16,-1 5 0 0,0 2-224 0,1 5-160 15,-1 1 32-15,1 1 0 16,0 0-1152-16,0 3-208 0,0 3-48 0,-2 6-16 16,-1 8-1312-16,3 17-256 0</inkml:trace>
  <inkml:trace contextRef="#ctx0" brushRef="#br3" timeOffset="135546.57">24730 4389 19343 0,'-2'-26'1728'0,"-1"15"-1392"0,-4 0-336 0,2 0 0 15,0 1 1744-15,0 1 288 0,-2 1 48 0,1-1 16 16,-2 2-48-16,-1 5 0 0,0 2 0 0,0 2 0 16,-1 5-1328-16,1 4-272 0,0 5-48 0,0 6-16 15,1 4-384-15,2 2-272 0,-1-2 32 0,5 2 16 16,2 2 64-16,1 0 16 0,3-6 0 0,2-3 0 15,3-3 144-15,2-1-192 0,1-5 192 0,1-1-192 16,1-4 416-16,0-1 80 0,-1-2 16 0,0-4 0 16,0-2 512-16,-1-3 128 0,1-2 0 0,-2-3 16 15,-2-2-176-15,0-1-32 0,-1-3-16 0,-3-1 0 16,-1-2-352-16,-2 0-64 0,0-1-16 0,-4 0 0 0,-1 2-176 0,-5-7-144 16,0 4 192-16,3 7-192 15,-3-2-1216-15,0 2-336 0,-1-1-80 0,0 4-10080 16,1 0-2000-16</inkml:trace>
  <inkml:trace contextRef="#ctx0" brushRef="#br3" timeOffset="135937.19">25031 4169 21183 0,'0'0'944'0,"0"0"192"0,0 0-912 0,0 0-224 15,0 0 0-15,-6 2 0 0,-1-2 2832 0,0 3 528 16,-3-1 96-16,3 4 32 0,-1 0-1632 0,-4 7-320 0,2 3-64 0,3-3 0 15,-3 4-1120-15,1 2-224 0,-1 2-128 0,3 3 160 16,0-1-160-16,2 2 0 0,2-6 144 0,2 2-144 16,2-1 0-16,3-3 0 0,1-2 0 0,2 0-128 15,2-3 128-15,0-2 0 0,0 0-144 0,2-3 144 16,0-1-192-16,2 0 48 0,0-1 0 0,2-1 0 31,-2-4-672-31,1-2-128 0,1-1-16 0,0-3-16 16,2 2-560-16,-1-5-128 0,-1-1 0 0,9-7-16 15,-3-3-416-15,-8 6-80 0,-3-2 0 0,-1-1-16 0,-1 4-144 16,3-7-32-16,-1 4 0 0,-1-2 0 0,-4 1 1792 0,-2 5 368 0,0-1 64 0,2-5 16 16,0 1 1728-16,0 2 368 0,-1 2 64 0,-1 0 16 15,2 0 128-15,0 3 16 0,2 3 16 0,-7 7 0 16,0 0-384-16,0 0-80 0,0 0-16 0,0 0 0 0,0 0-816 16,4 12-160-16,-2 2-48 0,1 5 0 0,-1 3-544 0,0-8-160 15,-2 3 0-15,2 9 0 16,0-1-368-16,0 0-144 0,2 1-16 0,1-4-16 15,2-2-3008-15,1-4-608 0</inkml:trace>
  <inkml:trace contextRef="#ctx0" brushRef="#br3" timeOffset="136077.79">25501 4086 27983 0,'1'-14'1232'0,"-1"14"272"0,3-8-1200 0,-3 8-304 16,0 0 0-16,2-9 0 0,-2 9 1696 0,0 0 288 15,0 0 48-15,0 0 16 0,7 16-1152 0,-1 5-240 0,-1 2-32 16,1 6-16-16,0-2-608 0,-2-5 0 0,0 1-224 0,1 13 64 31,-2-1-1888-31,-1-10-368 0,1 6-80 0,-2-1 0 0</inkml:trace>
  <inkml:trace contextRef="#ctx0" brushRef="#br3" timeOffset="136249.54">25278 4347 29487 0,'0'0'2624'0,"-7"-8"-2112"0,3 1-512 0,4 7 0 15,-5-10 1376-15,5 10 160 0,0 0 48 0,7-5 0 16,3 1-816-16,10 2-176 0,2 0-16 0,1 2-16 16,2 0-2544-16,1 2-512 0,3-1-112 0</inkml:trace>
  <inkml:trace contextRef="#ctx0" brushRef="#br3" timeOffset="136640.43">25722 4262 11055 0,'0'0'480'0,"-10"-2"112"0,-1-3-464 0,4 1-128 16,7 4 0-16,0 0 0 0,0 0 4304 0,0 0 848 16,0 0 160-16,0 0 48 0,11-6-3248 0,2 3-656 15,2 0-128-15,0 3-32 0,2 0-992 0,2 3-304 16,-1-1 128-16,1 2-128 0,1 1 0 0,-2 2 0 15,-1-1 0-15,-4 3 0 0,-2-1 224 0,-4 1-32 0,0 2 0 16,-2-2 0-16,-1 1 48 0,-3 2 0 0,-1 0 0 0,-1 2 0 16,-1 3-96-16,0 1-16 0,-2-1 0 0,-1 3 0 15,0-3-128-15,-2 2-256 0,-2 0 64 0,1-1 16 32,1 0-928-32,-1-2-192 0,1-3-48 0,1-1 0 15,-1-5-576-15,7-7-128 0,-9 7-32 0,9-7 0 16,0 0-912-16,0 0-176 0,0 0-32 0,0 0-16 15,0 0 1152-15,12-3 224 0,0-1 48 0,1 2 16 0,0 1 2608 0,0 2 528 0,0 0 112 0,0 3 0 16,0 0 1280-16,0 2 256 0,-1 1 64 0,-1-1 0 16,-2 5-208-16,-1 2-48 0,-1 0 0 0,-2-1 0 15,-4 1-624-15,-2-1-128 0,-2 2-16 0,1-2-16 16,-3 1-704-16,-7 7-144 0,-4-3-32 0,0 3 0 16,0 0-640-16,3-9-128 0,-3 2-16 0,-8 7-16 15,1-2-1600-15,-1-1-320 0,1-1-64 0</inkml:trace>
  <inkml:trace contextRef="#ctx0" brushRef="#br3" timeOffset="137468.69">26026 6245 15663 0,'-13'-6'688'0,"8"6"144"0,-2-1-656 0,0-1-176 16,0 1 0-16,0-2 0 0,0 1 2368 0,0 0 448 15,-1-1 96-15,0 0 16 0,2 0-736 0,1 3-144 16,5 0-16-16,0 0-16 0,-5-2-368 0,1-1-80 15,4 3-16-15,0 0 0 0,0 0-320 0,0 0-64 16,0 0-16-16,0 0 0 0,7-4-416 0,5 2-96 0,1-4 0 0,3 2-16 16,-2-2-160-16,6 1-16 0,2 0-16 0,4-2 0 15,4 2-272-15,5-2-160 0,3 1 192 0,0-1-192 16,1-1 0-16,1 1 0 0,-1 0 0 0,2-1 0 16,-6 0 0-16,0-1 0 0,-1 3 0 0,-3-2-144 15,-2-1-48-15,0 0-16 0,-2-2 0 0,-2 2 0 16,0 3 208-16,-2 0-176 0,-1 0 176 0,11-3-160 15,-3-2 160-15,-13 5 0 0,-3 2 0 0,-1-3 0 16,-1 3 0-16,5 2 0 0,-3 2 0 0,-1 0 0 16,-2-3 0-16,2 3 128 0,2 0-128 0,1 4 128 15,1 3 64-15,1-1 0 0,1 1 16 0,0 1 0 16,1-1 80-16,1 2 16 0,1 2 0 0,1-2 0 16,2-1-16-16,-8-2 0 0,2 4 0 0,2 0 0 15,1 0-144-15,3 3-16 0,1-1-128 0,0 1 192 0,0 0-192 0,2-1 0 16,-1-2 0-16,1 1 0 0,-1 1 0 0,0-2-208 15,-2-1 16-15,8 3 0 16,-7-2-512-16,-3 1-112 0,-5-2-16 0,-2 0 0 16,-2-3-1504-16,-2 1-304 0,-4 0-64 0,-8-7-15008 15</inkml:trace>
  <inkml:trace contextRef="#ctx0" brushRef="#br3" timeOffset="137718.9">27020 5644 32015 0,'0'0'1408'0,"0"0"320"0,0 0-1392 0,0 0-336 0,-4 10 0 0,0-1 0 15,-1 0 1088-15,-1 4 160 0,-2 2 32 0,-1 6 0 16,0-4-368-16,0 4-64 0,-1 0-16 0,1 2 0 16,1 1-704-16,0-1-128 0,-3 1 0 0,2-3-128 15,0 1-1696-15,3-1-336 0,2-3-64 0,2-5-8096 16,2 4-1632-16</inkml:trace>
  <inkml:trace contextRef="#ctx0" brushRef="#br3" timeOffset="137923.35">27123 5614 31215 0,'0'0'1376'0,"0"0"288"0,0 0-1328 0,0 13-336 16,0-1 0-16,-2 1 0 0,0 3 1280 0,-5 2 176 16,-1 3 32-16,0 0 16 0,-1 2-416 0,2-1-64 15,-3 2-32-15,4 3 0 0,-2-1-992 0,2-1-160 16,-2-1-48-16,1-2-16 15,1-1-2272-15,0-2-448 0,4-3-80 0,1-8-11440 0</inkml:trace>
  <inkml:trace contextRef="#ctx0" brushRef="#br3" timeOffset="138204.65">27202 5081 2751 0,'0'-12'256'0,"-1"2"-256"0,-2 1 0 0,3 9 0 15,0 0 3856-15,0 0 736 0,-10 6 144 0,-1 9 16 16,1 6-2432-16,-1 9-480 0,2 3-112 0,1 7 0 16,2 3-1056-16,2 1-208 0,1 2-32 0,3-1-16 15,6-2-416-15,0-1 128 0,3-4-128 0,3-6 0 16,1-2 0-16,1-5 0 0,2-5 0 0,1-3 0 0,1-2 432 0,-2-6 0 16,-2-2 0-16,1-4 0 0,-1-5 928 0,0-2 192 15,-1-5 48-15,-1-3 0 0,-5-3-320 0,-1-2-48 16,-1 2-16-16,-2-3 0 0,-4-8-480 0,-2 0-96 15,0 1-32-15,-1 1 0 0,-1-1-400 0,-3 1-80 16,1 0 0-16,-3-3-128 16,1-1-1152-16,0-1-320 0,1-2-80 0,-1 6-9952 15,3 4-1984-15</inkml:trace>
  <inkml:trace contextRef="#ctx0" brushRef="#br3" timeOffset="138579.59">28089 6179 19343 0,'0'0'1728'0,"0"0"-1392"0,-7 3-336 0,-1-2 0 16,-2-1 2448-16,-3 0 432 0,-3 2 64 0,0 1 32 15,2 2-480-15,0 3-80 0,-1 2-32 0,4 2 0 16,-1 1-1296-16,2 2-256 0,0 3-48 0,4 1-16 16,1 1-448-16,2-2-112 0,3 0-16 0,3-3 0 15,1-2-16-15,2-3-16 0,-6-10 0 0,11 9 0 16,-2-1 64-16,1-4 16 0,2-1 0 0,1-5 0 16,1 0 144-16,1-1 16 0,-2-2 16 0,0-4 0 0,-2-2-224 0,2 0-32 15,-1-1-16-15,0-5 0 16,0 0-512-16,-2-1-96 0,-1 1-32 0,0 0 0 15,0 1-1232-15,-1 2-256 0,0 1-64 0,-1-3 0 16,-1 2-944-16,-1 0-192 0,-1-1-32 0</inkml:trace>
  <inkml:trace contextRef="#ctx0" brushRef="#br3" timeOffset="139001.44">28408 6098 31327 0,'0'0'1392'0,"0"0"272"0,0 0-1328 0,0 0-336 0,-9-3 0 0,1 2 0 16,2 1 1584-16,-2 3 240 0,-1-1 48 0,-1 5 16 16,1-3-480-16,-1 5-80 0,-2 0-32 0,0 5 0 15,-1 1-848-15,2 3-160 0,-1 0-32 0,2 2-16 0,0 2-240 0,4-1 128 16,1 2-128-16,2-1 0 0,2-2 128 0,2-3-128 15,3-4 0-15,2-1 144 0,4 1-144 0,1-2 0 16,2 0-160-16,0-3 160 0,0-3-192 0,2-2 48 16,3 2 16-16,2-3 0 15,-1 1-368-15,1-3-64 0,-1-3-16 0,2 2 0 16,0 0-1680-16,0-1-352 0,-3-3-64 0,-5 1-12944 0</inkml:trace>
  <inkml:trace contextRef="#ctx0" brushRef="#br3" timeOffset="139170.82">28781 6030 3679 0,'0'0'160'0,"0"0"32"0,-7 15-192 0,1 0 0 0,1 5 0 0,-3 1 0 16,-3 3 6656-16,2 3 1280 0,3-3 256 0,-1 1 48 16,1 0-5488-16,2 1-1104 0,1 1-224 0,2 2-32 15,1-6-1136-15,0 1-256 0,1-3 0 0,3-2 0 31,-1-2-688-31,1-1-144 0,2-2-48 0,2-2-9936 16,0-2-2000-16</inkml:trace>
  <inkml:trace contextRef="#ctx0" brushRef="#br3" timeOffset="139362.51">28974 5837 20271 0,'0'0'1792'0,"-5"12"-1424"15,1 1-368-15,1 3 0 0,2 2 1760 0,-2 5 288 16,1 5 48-16,3-1 16 0,1 6-1040 0,2 1-208 16,0 4-32-16,3-3-16 0,2 0-816 0,-3-1-176 15,0 0-16-15,-1 0-16 16,0 0-2416-16,0-3-464 0,3 7-112 0,0-5 0 0</inkml:trace>
  <inkml:trace contextRef="#ctx0" brushRef="#br3" timeOffset="139910.49">28830 6168 20271 0,'0'0'1792'0,"0"0"-1424"0,0 0-368 0,0 0 0 16,13 4 1936-16,2-2 320 0,0-4 64 0,6 1 16 15,5 0-1440-15,2 1-304 0,3 0-48 0,3 0-16 16,4-2-912-16,-4 1-176 0,-6 0-32 0,-2 0-16 15,-1-1-944-15,-4 1-192 0,-3 1-48 0,-1-4 0 16,-1 1 384-16,-3 3 80 0,-4 0 16 0,-9 0 0 16,0 0 848-16,0 0 160 0,0 0 48 0,0 0 0 0,0 0 1216 0,-10 7 256 15,-2 1 64-15,3-2 0 0,-2 0 320 0,1 0 80 16,1 1 16-16,1-1 0 0,8-6-800 0,-9 5-144 16,9-5-48-16,-7 9 0 0,7-9-208 0,0 0-48 15,-2 11-16-15,2-11 0 0,0 0-176 0,0 0-48 16,13 10 0-16,-2-3 0 0,0-2-80 0,1 0-128 15,-1 0 176-15,2-1-176 0,2 0 384 0,-2 1-16 16,-2-2-16-16,0 1 0 0,-1 3-64 0,-2 2-16 16,0 1 0-16,-8-10 0 0,7 10 272 0,-2 1 48 15,-5-11 16-15,4 13 0 0,-2 0-96 0,1-4 0 16,-3-9-16-16,0 12 0 0,0-12-288 0,-4 12-48 16,-3-2-16-16,1-1 0 0,-3-2-144 0,1 0 128 0,1 1-128 0,-2-1 128 15,-1-2-128-15,2 0 0 0,8-5 0 0,-8 7 0 16,8-7 0-16,-5 8-224 0,5-8 32 0,0 0 0 15,0 0-64-15,0 0-16 0,3 10 0 0,1-1 0 16,-4-9 272-16,7 13-128 0,0 2 128 0,-1-4 0 16,0 0 368-16,-2-1 176 0,-1 2 32 0,-3 0 16 15,-2 1 320-15,-3 1 64 0,-3 2 16 0,-1-2 0 16,-2-1-400-16,1 1-80 0,-5 1 0 0,0-1-16 16,-3 0-240-16,-1-1-32 0,0 2-16 0,-3-4 0 15,-3 0-1376 1,0-2-288-16,0-1-48 0</inkml:trace>
  <inkml:trace contextRef="#ctx0" brushRef="#br3" timeOffset="140505.49">25467 6733 17503 0,'1'-4'1552'0,"-1"-6"-1232"16,1-2-320-16,1 1 0 0,-2 1 2576 0,2 0 464 15,2-1 96-15,0 2 0 0,0 1-656 0,1 3-144 16,2 1-32-16,-7 4 0 0,0 0-896 0,8 7-192 15,-2 4-48-15,-1 6 0 0,1 4-128 0,-3 8-16 16,-1 3-16-16,0 6 0 0,-2 3-544 0,-2 0-96 16,0 2-32-16,0 2 0 0,-1 2-336 0,-1 4 0 15,-1 5 0-15,1 0 128 16,2-2-1584-16,0-11-304 0,4-1-64 0,-2-1-10784 16,-2 0-2144-16</inkml:trace>
  <inkml:trace contextRef="#ctx0" brushRef="#br3" timeOffset="141067.94">23463 6762 29599 0,'0'0'1312'0,"0"0"272"0,-5-2-1264 0,5 2-320 0,0 0 0 0,0 0 0 16,0 0 1712-16,-2 12 272 0,1 4 64 0,2 5 16 16,1 1-848-16,2 6-192 0,1 5-16 0,1 6-16 15,1 0-528-15,-1 8-96 0,0 1-32 0,2 8 0 16,-1 2-160-16,0 1-48 0,1 2 0 0,-3-14 0 15,1 5-352-15,1-1-80 0,-3-2-16 0,2 0 0 16,0-5-1664-16,0-1-320 0,1-4-80 0,2 8-13488 16</inkml:trace>
  <inkml:trace contextRef="#ctx0" brushRef="#br3" timeOffset="141567.87">22346 6063 23087 0,'-13'1'1024'0,"13"-1"208"0,-8 0-976 0,0 1-256 0,0 1 0 0,0 0 0 16,2-2 1344-16,6 0 240 0,0 0 32 0,0 0 16 15,0 0-160-15,0 0-16 0,0 0-16 0,8 11 0 0,1 1-208 0,3 2-32 16,2 0-16-16,3 4 0 0,2 2-192 0,2 1-32 16,1 1-16-16,3 3 0 0,1 1-304 0,2 0-64 15,0-1-16-15,2-2 0 0,2-1-304 0,-2-2-48 16,0-1-16-16,0-3 0 0,0 0-192 0,-2-2 0 15,0-1 128-15,0-1-128 16,4 0-1024-16,-1-1-240 0,-1 0-48 0,1 1-11104 16,2-2-2240-16</inkml:trace>
  <inkml:trace contextRef="#ctx0" brushRef="#br3" timeOffset="146458.07">24554 5638 11055 0,'0'0'976'0,"0"0"-784"0,0 0-192 0,0 0 0 0,0 0 2832 0,4-5 528 0,-1-3 96 0,1 0 32 15,1 0-1408-15,0 2-288 0,2 2-48 0,-1-1-16 16,2 1-608-16,1 0-128 0,0-3-32 0,4 3 0 15,3 3-528-15,-2-2-112 0,-1 1-32 0,2-2 0 16,-1-1-288-16,2 1 128 0,-1 0-128 0,1 0 0 16,1-1-1472-16,4-4-384 0,-3 1-96 0,-8 1-11424 15</inkml:trace>
  <inkml:trace contextRef="#ctx0" brushRef="#br3" timeOffset="146676.79">24600 5355 26079 0,'0'0'1152'0,"0"0"256"0,0 0-1136 0,0 0-272 16,0 0 0-16,0 0 0 0,0 0 832 0,0 0 128 16,0 0 0-16,0 0 16 0,10 1-256 0,1-1-48 15,-1 0-16-15,3 0 0 0,2 0-480 0,-1 0-176 16,0 0 0-16,2 0 144 15,1-2-624-15,-2-1-128 0,1-1-32 0,-2 0-8496 0,-1-1-1696 16</inkml:trace>
  <inkml:trace contextRef="#ctx0" brushRef="#br3" timeOffset="146880.19">24574 5122 26719 0,'0'0'1184'0,"-7"0"240"0,1 0-1136 0,6 0-288 0,0 0 0 0,0 0 0 16,-5 0 1216-16,5 0 192 0,0 0 48 0,0 0 0 16,0 0-800-16,9 0-144 0,0 0-48 0,3 0 0 15,2 0-304-15,1 0-160 0,1 1 160 0,0 0-160 0,-1-1 0 16,1 0-208-16,1 0 16 0,-3-1-9744 16,1 0-1952-16</inkml:trace>
  <inkml:trace contextRef="#ctx0" brushRef="#br3" timeOffset="147083.56">24563 4926 25791 0,'-9'-6'1152'0,"9"6"224"0,0 0-1104 0,-1-6-272 16,0 0 0-16,1 1 0 0,2-1 1232 0,3 1 192 15,3 3 48-15,1-4 0 0,2 0-912 0,2 1-176 16,1 1-48-16,3 1 0 0,0 3-336 0,0 0-128 0,-1 0 0 0,-1 0 0 31,1 1-2032-31,-2 1-400 0,-1 0-64 0</inkml:trace>
  <inkml:trace contextRef="#ctx0" brushRef="#br3" timeOffset="147239.91">24535 4884 30575 0,'0'0'1344'0,"0"0"304"0,0 0-1328 0,0 0-320 0,0 0 0 0,0 0 0 16,0 0 976-16,9 0 128 0,0 0 32 0,4 0 0 16,4-1-688-16,4-2-144 0,2-1-32 0,5 1 0 15,3-1-1920-15,3 1-384 0</inkml:trace>
  <inkml:trace contextRef="#ctx0" brushRef="#br3" timeOffset="148772.71">27405 7899 30927 0,'0'0'1360'0,"0"0"304"0,0 0-1344 0,0 0-320 0,0 0 0 0,6 13 0 15,-10-2 832-15,1 4 80 0,3 0 32 0,-1 5 0 16,0-2 144-16,1 7 16 0,2 6 16 0,1-7 0 0,-1 2-752 16,1 1-160-16,-3 3-16 0,1 3-16 0,2 1-176 0,1 1 0 15,-2-1 0-15,2-2 0 16,2 0-832-16,-1-3-240 0,-1-1-48 0,1-3-16 15,1-7-2448-15,0 0-512 0</inkml:trace>
  <inkml:trace contextRef="#ctx0" brushRef="#br3" timeOffset="148944.63">27258 8240 25791 0,'-6'-13'1152'0,"6"13"224"0,-2-6-1104 0,1-2-272 15,0 1 0-15,1 2 0 0,0 5 2368 0,0 0 432 16,6-9 80-16,1 5 0 0,1 1-1152 0,2-1-256 0,3 3-32 0,12-4-16 15,1 0-896-15,3 1-176 0,1 0-32 0,3 0-16 16,1 0-304-16,0 1 0 0,0 2 0 0,1 0 0 31,-1-3-1008-31,1 3-304 0,2 1-64 0,-10 4-10384 0,5-1-2064 0</inkml:trace>
  <inkml:trace contextRef="#ctx0" brushRef="#br3" timeOffset="149304.12">28335 8240 25791 0,'0'0'2304'16,"0"0"-1856"-16,8 11-448 0,2-5 0 0,1-2 1680 0,0-1 240 16,1-7 64-16,1 1 0 0,3 2-480 0,-1-4-96 15,2-3 0-15,3-1-16 0,1-4-896 0,-2-3-176 16,0-1-48-16,-4-1 0 0,-2-2-144 0,0 1-128 15,0 0 144-15,-1 1-144 0,-3-1 144 0,-4 2-144 16,-1 1 128-16,-1 2-128 0,-4 1 224 0,-3 1-32 16,-1 0-16-16,-2 4 0 0,-3 2 400 0,-2 2 96 15,0 3 16-15,0 3 0 0,1 3-80 0,-1 4-16 16,-1-1 0-16,1 5 0 0,2 6-176 0,2 1-32 16,3 4-16-16,2 1 0 0,2 3-240 0,1 1-128 15,0-2 128-15,5 1-128 0,4-1 0 0,0-2 0 16,-1-2 0-16,3 0 0 15,0-6-528-15,5-1-80 0,1 0-16 0,2-5 0 16,-2-4-2448-16,0-1-480 0,0-4-96 0</inkml:trace>
  <inkml:trace contextRef="#ctx0" brushRef="#br3" timeOffset="149649.2">28858 7945 11967 0,'-3'11'1072'0,"-1"2"-864"0,-2 3-208 0,1 2 0 16,-1 4 4224-16,1-1 816 0,-1 5 144 0,2-3 48 16,0 0-2640-16,1 0-528 0,1-1-96 0,2 0-32 15,0-3-976-15,2-2-208 0,1-3-48 0,2-1 0 0,-1 0-496 0,1-4-208 16,-5-9 176-16,11 7-176 0,-2-2 128 0,-9-5-128 16,0 0 0-16,11-3 144 0,0 1-144 0,-2-4 160 15,0 0-160-15,0-3 160 0,2-3-160 0,-1 2 0 16,-1-3 0-16,3-2 0 0,-4-3 0 0,3-2-192 15,4 1 64-15,0 1 128 0,-2-2-144 0,2-1 144 16,-1 2 0-16,1 0 0 0,-2 1-144 0,0 4 144 16,-2 2 0-16,1 5-144 0,-3 1 144 0,-9 6 0 15,0 0 128-15,0 0-128 0,0 0 0 0,7 13 128 16,-2 4-128-16,-1 0 0 0,-2 2 0 0,2 5 0 16,0 3 0-16,0-1 0 0,-1-3 0 0,1 0-256 0,2 0 64 15,1 0 0 1,-1-2-2368-16,3-2-496 0,0 1-80 0,2-3-11456 0</inkml:trace>
  <inkml:trace contextRef="#ctx0" brushRef="#br3" timeOffset="150008.87">29442 8025 29599 0,'-13'-5'1312'0,"4"6"272"0,1 3-1264 0,-3 2-320 0,-2 1 0 0,0 2 0 16,0 5 992-16,0 3 144 0,0 4 16 0,2-2 16 15,1-3 64-15,4 4 16 0,3-3 0 0,2 4 0 16,0-2-864-16,2 0-160 0,2-5-32 0,0-1-16 16,4 0-176-16,1-5 192 0,2 1-192 0,1-2 192 0,0-1-192 0,2-3 128 15,0 1-128-15,1-4 128 0,-1-4 0 0,0 1-128 16,-2-5 192-16,2 0-64 0,2 1 0 0,-2-4-128 16,-3-1 192-16,2-1-64 0,1-1-128 0,0 2 0 15,-3-1 0-15,2 2 0 0,0-5 0 0,-2 2 0 16,-2-2 0-16,-1 3 0 0,-2 4 0 0,-5 9 128 15,4-9 0-15,-4 9 0 0,0 0 192 0,0 0 16 16,0 0 16-16,0 0 0 0,0 0-224 0,0 0-128 16,-2 14 128-16,1 0-128 0,-3-1 0 0,0 2 0 15,2 0 0-15,0 0 0 16,1-4-496-16,0 1-16 0,1-1 0 0,2 0 0 16,2 1-2912-16,-4-12-592 0,11 7-112 0</inkml:trace>
  <inkml:trace contextRef="#ctx0" brushRef="#br3" timeOffset="150307.43">29778 8093 10127 0,'0'0'896'0,"0"0"-704"0,0 0-192 0,0 0 0 15,0 0 4592-15,-2 11 880 0,0 3 176 0,-2-1 48 16,0 1-3200-16,-1 2-624 0,0 2-128 0,1 0-16 16,2-4-432-16,0 5-80 0,1-1 0 0,1 0-16 15,0-4-528-15,3 0-96 0,0-1-32 0,1-7 0 16,-4-6-272-16,0 0-48 0,9 5-16 0,-9-5 0 15,12-1-80-15,-1-2-128 0,-1-1 176 0,2-2-176 0,0-2 0 0,-1-2 0 16,1-3-240-16,0-3 80 0,-2 2-160 0,1 1-16 16,-1-3-16-16,0 4 0 0,1 2 176 0,-1-1 48 15,-2 1 0-15,0 0 0 0,-3 0 128 0,2 1 0 16,-2 0 0-16,-5 9 0 0,0 0 208 0,0 0 80 16,0 0 16-16,0 0 0 0,0 0-80 0,0 0-16 15,10 15 0-15,-3-2 0 0,-3 0-208 0,-2 1 0 16,-2 3 0-16,0 1 0 0,-1 2 0 0,1 1 0 15,0-3 0-15,0 0 0 0,0-1-224 0,3-1-96 16,1 1 0-16,1-3-16 16,3 2-2496-16,-1-6-496 0,3-2-112 0</inkml:trace>
  <inkml:trace contextRef="#ctx0" brushRef="#br3" timeOffset="150526.15">30308 7823 6447 0,'3'-37'576'0,"1"14"-576"0,2-7 0 0,-1 6 0 16,1 2 5024-16,0 8 896 0,-4 4 176 0,-2 10 48 16,0 0-3520-16,0 0-704 0,0 14-144 0,0 4-32 15,-1 7-624-15,1 5-128 0,1 5-32 0,2 3 0 16,-2 1-320-16,2 0-64 0,1 0 0 0,-1 2-16 16,1-2-432-16,2 0-128 0,0-3 0 0,1 0 0 15,-1-3-448-15,-1 0-128 0,-1 1-48 0,0-1 0 16,-1-3-2512-16,-1-3-496 0</inkml:trace>
  <inkml:trace contextRef="#ctx0" brushRef="#br3" timeOffset="150698.01">30377 8270 24879 0,'-13'-19'2208'0,"6"4"-1760"16,1 0-448-16,0-4 0 0,4 2 2560 0,-1 0 416 15,2 3 96-15,0-2 0 0,-2 5-1728 0,3 2-368 16,3-2-64-16,0 5-16 0,-3 6-384 0,10-7-96 15,-3-1-16-15,4 6 0 0,-1 2-592 0,2 0-112 16,0-2-16-16,2 5-16 16,0 1-640-16,2 1-128 0,0-2-32 0,2 1 0 15,1-1-2192-15,1-1-432 0</inkml:trace>
  <inkml:trace contextRef="#ctx0" brushRef="#br3" timeOffset="150823.09">30795 8167 28159 0,'-5'14'1248'0,"4"-4"256"0,1-10-1200 0,-7 14-304 0,3 2 0 0,-4-2 0 15,-2-2 192-15,-1-1-32 0,4 1 0 0,0-3 0 32,7-9-624-32,-6 7-128 0,-1-2-32 0,7-5 0 15,0 0-960-15,0 0-192 0,0 0-32 0</inkml:trace>
  <inkml:trace contextRef="#ctx0" brushRef="#br3" timeOffset="151104.41">30901 8018 23087 0,'4'-13'1024'0,"-2"6"208"0,-2-3-976 0,2 1-256 0,-1-2 0 0,-1 1 0 15,0 4 1248-15,0 6 208 0,0 0 32 0,0 0 16 16,0 0-736-16,-9 1-128 0,0 2-48 0,-2 6 0 0,1 4-128 0,1 1-16 16,2 1-16-16,2 3 0 0,0 0 0 0,-1 3 0 15,1 1 0-15,3 3 0 0,2-3-240 0,4-1-32 16,3-3-16-16,4 1 0 0,2-1-144 0,1 0 0 16,3-5 0-16,1-1 0 0,1 0 320 0,0-5-32 15,1 0 0-15,-1-3 0 0,0-3 480 0,-1-2 80 16,0-2 32-16,-1 1 0 0,-3-9-160 0,1 2-16 15,-2 1-16-15,-3-1 0 0,-3-4-240 0,-5 1-64 16,-2 1 0-16,-2-2 0 0,-2-3-208 0,-1 2-48 16,-3-3-128-16,0 1 192 15,-1-1-1472-15,1 0-320 0,0 0-48 0,0 1-16 16,-1-3-1728-16,1 2-368 0</inkml:trace>
  <inkml:trace contextRef="#ctx0" brushRef="#br3" timeOffset="151808.64">31219 7927 16575 0,'13'11'1472'0,"-1"0"-1168"0,-2 2-304 0,-1 2 0 16,0-1 2720-16,-1 2 480 0,0 2 112 0,-3 0 16 16,-1 7-1280-16,-3-5-256 0,-2 0-64 0,1 0 0 15,1 0-32-15,1-4-16 0,-2-1 0 0,-2-1 0 16,0 0-624-16,0 0-128 0,2-14-32 0,0 9 0 16,2-3-368-16,-2-6-80 0,0 0 0 0,0 0-16 15,0 0-176-15,0 0-48 0,0 0 0 0,0 0 0 16,11-9-208-16,0-1 0 0,-3-2 0 0,1-2 0 15,-1-1-368-15,2 0-64 0,2-5-16 0,0 2 0 16,-1-1-112-16,1 3-16 0,-2-3-16 0,2 2 0 16,0 3-48-16,1 1-16 0,-1 0 0 0,-2 4 0 0,-2 1 208 0,-8 8 64 15,0 0 0-15,10 0 0 0,-10 0 384 0,0 0 128 16,7 6 0-16,-3 6 0 0,-3 1 336 0,-1 2 80 16,-2 3 16-16,-2-1 0 0,-2 0 208 0,2 1 64 15,2-4 0-15,-1 2 0 0,-1-7-144 0,2 2-32 16,2-4 0-16,0-7 0 0,0 0-320 0,4 10-64 15,-4-10-16-15,0 0 0 0,0 0-256 16,10 2 160-16,1-3-160 0,-1-2 128 0,-1-1-128 0,1-1 0 16,2-1 144-16,0-4-144 0,0 0 0 0,1-4 0 0,0-2 0 15,1-2 0 1,0 2-448-16,1 2 0 0,-3-1 0 0,1 0 0 16,0 0-304-16,-2 2-64 0,0 3-16 0,-3 1 0 15,-8 9 192-15,0 0 16 0,0 0 16 0,0 0 0 0,0 0 608 0,0 0 0 0,0 0 0 0,1 15 0 16,0-3 208-16,2 0 176 0,-1 1 16 0,2-3 16 15,3 3-192-15,1 1-32 0,-2-3-16 0,3 2 0 16,2 3-176-16,0-2 0 0,3 1 0 0,0-2 0 16,0-2 192-16,2 1-64 0,-1-4 0 0,1-2 0 15,-2-2 80-15,2-1 16 0,-2-2 0 0,1-1 0 16,0-4 128-16,1 0 32 0,-2-2 0 0,2-2 0 16,0-2-144-16,-1-2-32 0,-2-1 0 0,-1 0 0 15,-1-1-208-15,-4 0 176 0,1-1-176 0,-1 1 160 16,-3-5-160-16,-2 4 0 0,0-1 0 0,-2 0 0 15,-2 2 0-15,0 1 0 0,-1 0 0 0,-1 2 0 0,-1 5 0 16,5 6 0-16,0 0 0 0,-9-3 0 0,9 3 0 0,-11 6 192 16,2 1-192-16,-3 5 192 0,1 0-192 0,0 3 192 15,3 0-192-15,3 0 192 0,3 0-192 0,2 0 0 16,2 5 0-16,3-3 0 0,2-3 0 0,3 1 0 16,2-1-144-16,3-6 144 15,-1 1-608-15,4-1-16 0,2 0 0 0,-1-2 0 16,1-2-1424-16,1 0-272 0,-2-1-64 0,1-2-16 15,1-2-1600-15,1-5-320 0,1 1-64 0</inkml:trace>
  <inkml:trace contextRef="#ctx0" brushRef="#br3" timeOffset="152105.51">32444 7901 11967 0,'0'0'1072'0,"0"0"-864"0,0 11-208 0,0 2 0 15,-1 4 3984-15,0-1 752 0,-2 4 160 0,0 3 32 16,1-2-2416-16,1 4-464 0,-2 3-112 0,2-5-16 15,-1-1-512-15,1-1-128 0,-2-1 0 0,3-1-16 16,-2-2-672-16,-1-4-128 0,1 0-16 0,-1-2-16 16,3-11-240-16,0 0-64 0,0 0 0 0,0 0 0 15,-9-3-128-15,9 3 160 0,0 0-160 0,-7-10 160 32,1-6-496-32,2 2-112 0,0-5 0 0,3 4-16 0,-2-5-96 15,2 1-16-15,1-4 0 0,0 0 0 0,-1-1 384 0,2 1 192 0,3-3-192 0,1 2 192 16,1 2 256-16,2 3 144 0,4 0 48 0,1 3 0 15,3-1 352-15,2 7 80 0,3 4 16 0,2-1 0 16,1 2-224-16,1 1-32 0,1 2-16 0,2 0 0 0,0 4-368 0,-1 0-80 16,0 1-16-16,2 1 0 15,1-2-576-15,1 0-112 0,1-1-32 0,-1-1 0 16,2-1-2560-16,-2-2-512 0</inkml:trace>
  <inkml:trace contextRef="#ctx0" brushRef="#br3" timeOffset="153968.29">21247 4109 46479 0,'-15'-16'2048'0,"-2"3"448"0,2 4-2000 0,2 4-496 15,4 3 0-15,9 2 0 0,-11 3-160 0,6 7-128 16,4 3-32-16,1 8 0 0,1 8 112 0,3 7 16 15,0 6 0-15,4 10 0 0,1 10 16 0,1 13 16 16,2 12 0-16,-2 10 0 0,2 7-96 0,0 8 0 16,-2 7-16-16,1 10 0 0,-2 4-80 0,-1 7-16 15,-2 4 0-15,1 2 0 0,-1 0 0 0,-2 0 0 16,0 2 0-16,0-8 0 0,-2-3 368 0,2 2 0 0,-1-8 0 16,1-3 0-16,0-9 0 0,1-3 0 0,-1-6 0 0,1-4 0 15,2-2 176-15,-1-3 0 0,-2-2 0 0,0-3 0 16,-1-1 16-16,-1-2 16 0,1-2 0 0,2-2 0 15,0-3-48-15,3-6-16 0,1-7 0 0,4-7 0 16,4-5-144-16,4-6 0 0,3-4 0 0,2-8 128 16,4-8-128-16,2-2 128 0,2-5-128 0,4-2 128 15,4 1-128-15,2-4 0 0,2 0 0 0,2 0 0 16,4-1 0-16,5 0 0 0,3 3 0 0,3-2 0 16,2-3 192-16,3 3-64 0,2-3 0 0,8 1 0 15,9 0 0-15,2-3 0 0,4 0 0 0,4 0 0 16,3-5-128-16,8 0 192 0,9-1-192 0,1 0 192 15,-4-3-192-15,8-1 0 0,11 0 0 0,-3-2 0 0,-3-1 0 0,6 1 0 16,6 0 0-16,-1 1-176 0,-1-2 176 0,4-3 0 16,8 2 0-16,-2 0 0 0,-4-4 0 0,6 0 0 15,3 0 128-15,2 0-128 0,1-2 0 0,1 0 0 16,-4 0-192-16,1 0 64 0,-1 2 128 0,-5 4 0 16,-7-1 0-16,1 1 0 0,2-2 0 0,-2 5 0 15,-4-1 0-15,1 2 0 0,3-1 0 0,-7-1 0 16,-7-2-144-16,2 1 144 0,5-1 0 0,-2-1 0 15,-5-2 0-15,2-2 0 0,2 0 0 0,-3-2 0 16,-6-1 0-16,-2 0 0 0,-3 0 0 0,-1-1-176 16,2 1 176-16,-5 2-192 0,-6 0 192 0,1 2-192 0,3-4 192 0,-4 2-192 15,-5 0 192-15,-3 1-192 0,-3-1 192 0,3-1-192 16,3 0 192-16,-5-1-208 0,-9 2 80 0,0-3 128 16,-2 1-240-16,1 0 80 0,0-1 16 0,-6-2 0 15,-7 2 144-15,-2 0 0 0,-4 1 0 0,0 1-128 16,-3 2 128-16,1-3 0 0,1 4 0 0,-6-1 0 15,-3-1 0-15,-4-2 0 0,0 2 0 0,1-1 0 16,-2 1 0-16,-1-1 0 0,0-1 0 0,0 0-128 16,1 2 128-16,-5 0 0 0,-3 1 0 0,-4 2 0 15,-5-1 0-15,0 0 0 0,-1 2 0 0,0 0 0 16,-4-1 0-16,2-1 0 0,-1 0 0 0,1 0 0 16,0 2 0-16,-1-1 0 0,-1-1 0 0,1 0 0 15,-2 0 0-15,-2-1 0 0,1-2 0 0,-4 1 0 16,-3 0 0-16,-1 0 128 0,-2-2-128 0,0 1 0 15,-2-1 128-15,1 0-128 0,1-4 160 0,2 3-160 0,0 3 144 0,1-2-144 16,-1 0 128-16,3 0-128 0,0 1 0 0,1-1 0 16,0-1 128-16,1 0-128 0,0 0 0 0,2-1 0 15,-1 1 0-15,0-1 0 0,1-3 0 0,-1 0 0 16,-1-2 0-16,-1-1 0 0,-2-1 176 0,0-2-48 16,-1-2-128-16,-1-2 192 0,-2-1-32 0,2-3-16 15,0 1 0-15,-9 9 0 0,2 0 16 0,0-5 0 16,1 0 0-16,-1-3 0 0,0-1-160 0,1-4 160 15,-1 0-160-15,9-24 160 0,-4 6-160 0,-5 3 192 16,-4 3-192-16,0 3 192 0,-1 3-192 0,0 0 0 16,0 2 144-16,0-4-144 0,0-3 0 0,0 0 0 15,-2 3 0-15,-1 2 128 0,2-1-128 0,-3 0 0 0,-1-2 0 0,-1 1 0 16,-2 0 0-16,0 1 0 0,1 0 0 0,-1 0 0 16,-1 1 0-16,0-1 0 0,-3-1 128 0,0-2-128 15,-3-5 256-15,0-2-32 0,-1 0 0 0,2-6 0 16,0-2 176-16,-3 1 48 15,-5 1 0-15,0 3 0 0,-1-1-64 0,-1 2-16 0,1-2 0 0,-2-3 0 16,-2-2-208-16,-1-5-32 0,-2-7-128 0,9 29 192 16,-1-6-192-16,-3-4 0 0,-2-5 0 0,-2-3 0 15,0-7 144-15,-3-2-144 0,0-2 128 0,-21-55-128 16,5 17 0-16,2 11 0 0,2 6 0 0,1 3 0 16,3 2 0-16,2-1 0 0,2-2 0 0,2-1 0 0,4 0 0 15,-1 2 0-15,1 2 0 0,1 2 0 0,2 0 0 16,1 1 0-16,0-3 0 0,-1 5 0 0,0 0 0 0,1 5 0 15,1 2 0-15,3-2 0 0,0-3 0 0,0 1 0 16,-1-1 0-16,-1 3 0 0,0 0 0 0,-1 5 0 16,2 1 0-16,-2 2 0 0,-1-1 0 0,1 1 0 15,1 3 0-15,-2 2 0 0,0-3 0 0,1 5 0 16,1 3 0-16,-1 2 0 0,-1-1 0 0,0 2 0 16,1-3 0-16,1 2 0 0,-1 1 0 0,1 2 0 15,-1 1 0-15,-1 2 0 0,-1-3 0 0,1 5 0 16,0 2 0-16,-3 4 0 0,-3 5 0 0,1 1 0 15,-1 4 0-15,1 1 0 0,-1 1 0 0,-3 0 128 0,-2 6-128 16,-2 1 128-16,-2 0-128 0,-3 4 128 0,-3 0-128 0,0 1 128 16,-1 0-128-16,-3 1 0 0,-2-1 0 0,-3 3 128 15,-3 1-128-15,-4 1 0 0,-9 2-160 0,-6 1 160 16,-7 0-176-16,-2 0 176 0,-3-2-192 0,-2 3 192 16,-5 9-176-16,-5-3 176 0,-9-5-160 0,0 2 160 15,-1 4 0-15,-6 1 0 0,-7-1-128 0,-3 2 128 16,-2 2 0-16,-3 0 0 0,-4 0 0 0,-1 0 0 15,-1-2 0-15,-2 2 0 0,-1 0 0 0,-3-4 0 16,-3-2 0-16,-1 2 0 0,-4 2 0 0,-1-1 0 16,0 1 0-16,-7 1 0 0,-9-1-128 0,1-1 128 15,1-1 0-15,-3 2 0 0,-3 0 0 0,-5 2 0 16,-3 0 0-16,1 4 0 0,2-2 0 0,-4 0 0 16,-8 0 0-16,-1-3 0 0,-1 4 0 0,-3 0 0 15,-2 3 0-15,-1-3 0 0,-3 1 0 0,-4 1 0 0,-4 1 0 0,2 1 0 16,1-1 160-16,0 2-160 0,-2 2 128 0,1 0-128 15,-2 0 0-15,4 2 128 0,1 1-128 0,6 4 0 16,4 1 0-16,1 2 128 0,1 4-128 0,2 3 0 16,5 3 0-16,6 2 0 15,7 3-1744-15,4 3-288 0,5 1-48 0</inkml:trace>
  <inkml:trace contextRef="#ctx0" brushRef="#br5" timeOffset="-214724.22">1155 6867 19919 0,'0'0'880'0,"0"0"192"0,-6 5-864 0,-1-2-208 0,7-3 0 0,0 0 0 15,0 0 944-15,0 0 144 0,0 0 16 0,0 0 16 16,0 0-64-16,3-6-16 0,2-1 0 0,3-2 0 16,2-4-656-16,3-1-144 0,0-2-32 0,0 0 0 15,0 1 80-15,0-1 16 0,2 2 0 0,0-3 0 16,1 0-304-16,0-2 128 0,-1 4-128 0,1 0 0 15,0 2 0-15,-2 0 0 0,0 0 0 0,-1 2 0 16,-1-2 0-16,-2 2 0 0,0-1-192 0,-3 2 48 16,1 1-32-16,0 2 0 0,0 3 0 0,-4 2 0 15,-4 2-16-15,0 0-16 0,0 0 0 0,0 0 0 16,0 0 80-16,0 0 128 0,0 10-208 0,1 2 80 16,-2-3 128-16,-1 2 0 0,2-5-144 0,2 3 144 0,-1 0-128 0,2 0 128 15,-1 3-160-15,2-1 160 16,1-1-640-16,-1-1-16 0,-1 0-16 0,0 0-10656 15</inkml:trace>
  <inkml:trace contextRef="#ctx0" brushRef="#br5" timeOffset="-214380.04">1519 6427 23951 0,'0'0'1056'0,"0"0"224"0,0 0-1024 0,0 0-256 15,0 0 0-15,0 0 0 0,0 0 976 0,0 0 144 16,0 0 32-16,0 10 0 0,0 4-64 0,0 5-16 0,0 1 0 0,-1 5 0 16,-2 1-544-16,-1 3-96 0,0 4-32 0,-1 2 0 15,-2 1-32-15,-2 7-16 0,-2 3 0 0,0 1 0 16,2 1-96-16,-1 0 0 0,-2 3-16 0,1 3 0 16,1-3-96-16,-2 1-16 0,0 0 0 0,1 1 0 15,-1 2-128-15,0 0 128 0,2-4-128 0,-1-1 128 16,1 1-128-16,1-1 0 0,-2-2 0 0,2 3 0 15,0 0 0-15,0 0 0 0,1-3 0 0,2-1 0 16,-1-2 0-16,2-2 0 0,0 0 0 0,1-5 0 16,0-1-128-16,1-2 128 0,2-4 0 0,0-1 0 31,-1-1-496-31,2-2-16 0,0-1-16 0,0-1 0 0,2 0-2736 0,-2-4-528 16</inkml:trace>
  <inkml:trace contextRef="#ctx0" brushRef="#br5" timeOffset="-213926.97">1132 8613 7359 0,'0'0'320'0,"0"0"80"16,0 0-400-16,0 0 0 0,0 0 0 0,-6 5 0 0,6-5 2880 0,0 0 480 0,0 0 96 0,0 0 32 16,0 0-1872-16,0 0-368 0,0 0-80 0,10-2-16 15,1-2-160-15,2-2-32 0,0 0-16 0,2-3 0 16,0 0 80-16,2-6 0 0,2 1 16 0,-1 0 0 16,4-3-144-16,-1 0-48 0,1 0 0 0,0-1 0 15,2-3-352-15,0 1-80 0,2-2-16 0,4 1 0 0,-1 0-272 0,0 0-128 16,-2 2 0-16,-1-2 128 0,0 0-128 0,-1 2 0 15,-3 3 0-15,0 2 0 16,-1 1-368-16,-1-2-48 0,-3 2-16 0,-2 4 0 16,0 0-2112-16,-4 1-416 0,1 2-96 0</inkml:trace>
  <inkml:trace contextRef="#ctx0" brushRef="#br5" timeOffset="-213614.5">1626 8118 14735 0,'0'0'640'0,"-3"-6"160"0,3 6-640 0,0 0-160 0,0 0 0 0,0 0 0 15,-2-6 2640-15,2-1 496 0,1 2 112 0,3-1 16 16,2-1-2368-16,2-2-480 0,1 1-96 0,3 0 0 16,0 0-320-16,2 1 128 0,2 0-128 0,-2 1 0 15,-1-2 0-15,0 3 0 0,0-1 0 0,-1 2 0 16,0 2 0-16,-2 2 0 0,-1 1-128 0,-1 0 128 15,0 1 0-15,0 0 0 0,-2 4 0 0,1 1 0 16,-2 2 256-16,-1 3 160 0,-2 1 32 0,1 2 0 16,-2 0 512-16,1 3 96 0,-1-1 32 0,0 3 0 15,0 0-496-15,1 0-80 0,0 3-32 0,0-3 0 16,0-1-352-16,2-1-128 0,0-1 0 0,0-1 0 16,0-3-1392-16,0 0-368 15,0-4-80-15</inkml:trace>
  <inkml:trace contextRef="#ctx0" brushRef="#br5" timeOffset="-213239.54">1475 6528 9215 0,'0'0'816'0,"0"0"-656"0,0 0-160 0,-6 6 0 16,5 4 3568-16,0 2 672 0,-1 1 144 0,4 1 32 16,-1 2-2176-16,2 5-448 0,2-2-64 0,0 5-32 15,0-4-800-15,3 3-144 0,2 0-48 0,2-2 0 16,1-2-464-16,3 1-112 0,1 0 0 0,0-1-128 16,1 1 0-16,0-1 0 0,1 0 0 0,-1 1 0 15,-1 1-2736-15,1 1-448 0</inkml:trace>
  <inkml:trace contextRef="#ctx0" brushRef="#br5" timeOffset="-212393.22">777 9213 23039 0,'0'0'2048'0,"0"0"-1648"0,0 0-400 0,-4 11 0 16,0 0 1008-16,3 2 112 0,-2 1 32 0,2 2 0 15,0 3-288-15,2 0-48 0,-1 2-16 0,0 2 0 16,3 2-416-16,-3 0-64 0,0-1-32 0,0-2 0 15,0 2-96-15,2-3-32 0,-1 1 0 0,1-5 0 16,0-1 32-16,1-6 0 0,1-1 0 0,0-2 0 16,-4-7-480-16,0 0-96 0,8-2 0 0,-1-2-16 15,0-2 128-15,0-3 16 0,-2-3 16 0,1-1 0 16,-1 0 240-16,3-5 0 0,-2-1-160 0,0 0 160 16,1-2 0-16,-1 1 0 0,-1 1 0 0,2 1 0 15,1-1 240-15,-1 2 16 0,0 2 0 0,-1 4 0 0,0 1 128 0,-1 5 48 16,-5 5 0-16,0 0 0 0,8 2-240 0,0 5-64 15,-2 3 0-15,1 3 0 0,-1 3-128 0,1 1 0 16,-1 1 0-16,2 0 0 0,1-3-176 0,2 0-112 16,-1-2-32-16,0-1 0 15,1-3-1792-15,2 0-384 0,-1-5-64 0,-1 0 0 16,0-2-576-16,0-2-128 0</inkml:trace>
  <inkml:trace contextRef="#ctx0" brushRef="#br5" timeOffset="-212158.87">1160 9350 11055 0,'-4'-7'976'0,"0"1"-784"15,1 0-192-15,3 6 0 0,-6-4 2944 0,6 4 560 0,0 0 96 0,-5 2 32 16,0 0-2160-16,1 4-448 16,1 1-64-16,2 4-32 0,1 2-592 0,0 2-112 0,5 2-32 0,2-2 0 15,1-1-192-15,1 0 0 0,1-1 0 0,2-2 0 16,0-3 0-16,-1-2 0 0,0-1 0 0,-2-2 0 16,-1-3 0-16,-2-1 0 0,-6 1 0 0,7-7 0 15,-3 1 0-15,-2-3 320 0,0-2-32 0,-2-1-16 16,-2 1 224-16,0-1 32 0,-2 0 16 0,0 2 0 15,-1-1-288-15,-1 2-64 0,-1 1-16 0,0 2 0 16,1-1-176-16,-1 1-176 0,1 2 48 0,-1 0 0 16,2 0-1856-1,0 0-384-15</inkml:trace>
  <inkml:trace contextRef="#ctx0" brushRef="#br5" timeOffset="-211986.96">1370 8846 15663 0,'0'0'1392'0,"0"0"-1120"16,0 0-272-16,-5 6 0 0,1 1 3936 0,0 2 736 16,0 3 128-16,2 4 48 0,0 3-3024 0,2 5-608 15,3 3-112-15,1 3-16 0,0 4-672 0,2 1-128 16,2 3-32-16,4 3 0 0,1 0-256 0,3 2 0 16,-2 0-176-16,2-1 176 15,-1-3-1984-15,1-4-272 0,-1-3-64 0,1-4-7408 16,-2-2-1472-16</inkml:trace>
  <inkml:trace contextRef="#ctx0" brushRef="#br5" timeOffset="-211814.93">1365 9181 22111 0,'0'0'976'0,"0"0"208"0,8 0-944 0,1-1-240 0,1-3 0 0,3 3 0 16,3-3 992-16,1 3 160 0,3 1 16 0,2 1 16 15,2-1-720-15,3 1-144 0,-3 2-16 0,0 1-16 32,-2 0-1248-32,1 2-256 0,2 3-64 0</inkml:trace>
  <inkml:trace contextRef="#ctx0" brushRef="#br5" timeOffset="-211549.25">1214 10183 29487 0,'-2'7'2624'0,"0"5"-2112"0,-1 1-512 0,2 2 0 15,0-1 704-15,2 0 16 0,0 1 16 0,3-2 0 16,-1 0-736-16,1-3-336 0,1 1 16 0</inkml:trace>
  <inkml:trace contextRef="#ctx0" brushRef="#br5" timeOffset="-211189.78">1232 9964 15663 0,'0'0'1392'0,"0"0"-1120"0,0 0-272 0,0 0 0 0,0 0 1568 0,7 6 256 0,0 1 48 0,1 0 16 15,1 4-1552-15,2-1-336 0,2 1 0 0,0 3 0 16,2-1 0-16,0 1 0 0,-2 3 0 0,0 3 0 16,0 2 0-16,0-4 0 0,1 2 0 0,-2-2 0 0,-3-1 0 0,0-4 0 15,0 0 0-15,-1-2-144 0,-1-4 144 0,-1 0-128 16,-6-7 128-16,0 0-128 0,0 0 128 0,7-4 0 15,-2 0 0-15,0-6 0 0,0-5 0 0,-1-2 0 16,0-2 0-16,0 1 0 0,0-5 0 0,1 3 128 16,0-1-128-16,1 1 0 0,-1 2 560 0,1 4 32 15,-2-2 16-15,0 4 0 0,0 3 688 0,0 3 144 16,0 0 32-16,-4 6 0 0,0 0-560 0,8 6-96 16,-2 0-32-16,1 1 0 0,-2 2-304 0,0 1-64 15,2 3-16-15,1 2 0 0,1 0-400 0,0 3 0 16,1 1 0-16,1 0 0 15,0 2-2112-15,3 0-416 0,1-1-80 0,1-1-16 0</inkml:trace>
  <inkml:trace contextRef="#ctx0" brushRef="#br5" timeOffset="-210924.18">2091 9875 18431 0,'-12'-1'1632'0,"1"-1"-1312"0,0 1-320 0,0 1 0 15,-3-3 1872-15,0 2 304 0,1 2 64 0,1 2 16 16,2 1-960-16,1 5-192 0,2 0-32 0,2 3-16 16,1 1-400-16,3 1-80 0,3 1 0 0,4 2-16 15,0-3-560-15,2-1-272 0,1-3 16 0,2-2 16 16,-1-1-144-16,3-2-16 0,3-1-16 0,-2-3 0 0,-2-2 144 16,-3 0 16-16,-3-5 16 0,1 1 0 0,-1-1 240 0,0-1 208 15,-5 1-32-15,-1-4-16 0,-1 3 240 0,-1-2 48 16,0-1 16-16,-1 3 0 0,-1-5-288 0,0 1-176 15,-1 1 192-15,0 0-192 16,-2-1-240-16,2 1-144 0,1-2-48 0,-1-1-13248 16</inkml:trace>
  <inkml:trace contextRef="#ctx0" brushRef="#br5" timeOffset="-210689.73">2199 9777 6447 0,'6'24'576'0,"-3"-13"-576"16,1 5 0-16,3 1 0 0,-2 3 3632 0,2-4 608 0,-1 3 128 15,1-1 32-15,-1 0-2128 0,-1-1-416 0,-1-1-96 0,-1-3-16 16,0-1-832-16,-1-2-160 0,1-2-48 0,-3-8 0 16,0 0-192-16,0 0-32 0,0 0-16 0,0 0 0 15,0 0-64-15,0 0-16 0,1-9 0 0,0-3 0 16,1-2-192-16,-2-3-32 0,-2-3-16 0,1 1 0 16,1-5-144-16,1 1 0 0,2-1 0 0,-2-1 128 15,3 1-128-15,0-1 160 0,1 1-160 0,2 1 160 31,-1 2-1072-31,3 3-224 0,1 3-32 0,0 4-16 0,0 0-160 16,1 5-48-16,-1 4 0 0,1 2-10912 0</inkml:trace>
  <inkml:trace contextRef="#ctx0" brushRef="#br5" timeOffset="-210314.87">1460 10819 15663 0,'-2'6'1392'0,"-2"5"-1120"15,0 2-272-15,0 1 0 0,-1 3 1168 0,1 3 176 16,0 1 48-16,0 2 0 0,0 2-96 0,1 0-16 15,2-2 0-15,1-1 0 0,1-2-352 0,2-2-80 16,-2-1-16-16,3-3 0 0,1-2-112 0,2-2-16 0,-1-2-16 0,1-1 0 16,-2-3-336-16,-5-4-64 0,0 0-16 0,9-4 0 15,0-3 160-15,1-1 16 0,-3-2 16 0,1-2 0 16,-3-2-16-16,1-6 0 0,-2 1 0 0,-2-1 0 16,-1 1-192-16,1-1-64 0,-2-1 0 0,0 0 0 15,-2 2-192-15,0 2-128 0,-2 1 128 0,0 2-208 31,1 1-608-31,1 1-112 0,-1 0-32 0,2 2-8912 0,1 2-1792 0</inkml:trace>
  <inkml:trace contextRef="#ctx0" brushRef="#br5" timeOffset="-210064.78">1654 10878 1839 0,'3'7'160'0,"1"4"-160"0,0 2 0 0,0 0 0 15,1 0 4496-15,1-1 880 0,2 1 160 0,0 0 32 0,-1-3-3520 0,0 1-720 16,3-2-144-16,-3-3-32 0,1-1-560 0,0-2-112 15,1-3-32-15,0-1 0 0,0-3-288 0,1-3-160 16,-1-2 160-16,0-3-160 0,-1-1 224 0,-1 0-48 16,0-2-16-16,0 0 0 0,-4 1-160 0,1 1 0 15,-1 0 144-15,-2 0-144 0,1 0 320 0,-1 1 0 16,-1 2 0-16,0 2 0 0,0 1 320 0,0 2 48 16,0 5 16-16,0 0 0 0,0 0-224 0,0 0-32 15,0 0-16-15,0 0 0 0,0 0-240 0,4 11-64 16,-2 0 0-16,1 4 0 0,1 2-128 0,0 1 0 15,1-3 0-15,2 2 0 0,0 0 0 0,1 0 0 16,1-2-192-16,0-2 192 16,1-2-2400-16,0 0-352 0</inkml:trace>
  <inkml:trace contextRef="#ctx0" brushRef="#br5" timeOffset="-209892.86">2087 10434 18431 0,'0'0'1632'16,"-1"7"-1312"-16,2 1-320 0,1 3 0 0,-1 4 1280 0,4 4 176 0,3 2 32 0,1 4 16 15,0 2-976-15,2 2-192 0,0 2-32 0,2 2-16 16,2-1-464-16,-1 1-80 0,-1 0-32 0,0-1 0 16</inkml:trace>
  <inkml:trace contextRef="#ctx0" brushRef="#br5" timeOffset="-209720.99">2081 10806 6447 0,'-4'-5'576'0,"0"-3"-576"16,0-3 0-16,3 0 0 0,3-1 5584 0,4 0 1008 16,1 0 208-16,4 2 48 0,3 0-5136 0,3-2-1024 15,0 0-208-15,3 0-32 0,0 1-448 0,3 0 0 16,1 1 0-16,4 1 0 15,0 1-2304-15,4-3-384 0,2 2-64 0</inkml:trace>
  <inkml:trace contextRef="#ctx0" brushRef="#br5" timeOffset="-209453.82">2928 10323 11055 0,'0'0'976'0,"-8"4"-784"0,-3 0-192 0,0 3 0 16,1 3 4320-16,-1-2 816 0,1 1 176 0,2 4 16 15,2 0-3536-15,0 0-704 0,4 4-128 0,0-2-48 16,5-1-464-16,1 0-80 0,0-1-32 0,2-1 0 16,2-3-336-16,3 0 0 0,2-5 0 0,0 0 0 15,1-3-192-15,0 1 64 0,1-4 0 0,-4 0 0 16,1-3 128-16,-3-1-128 0,-1-1 128 0,-1-3-128 0,-3 0 128 0,-2 0 128 16,-2-1-128-16,-1 2 176 0,-2 1 16 0,-1-2 0 15,-1-1 0-15,-1 0 0 0,-2-1-192 0,-1 0 0 16,-2-2 144-16,2 2-144 15,-1 0-1280-15,1 1-336 0,-1-2-64 0,1 1-12240 16</inkml:trace>
  <inkml:trace contextRef="#ctx0" brushRef="#br5" timeOffset="-209188.22">3112 10223 9215 0,'10'22'816'0,"-4"-9"-656"15,-2 4-160-15,-1-1 0 0,1 1 3456 0,0 0 672 16,0 0 128-16,0-4 32 0,1 0-2064 0,-2-3-416 0,0-2-80 0,-1-1 0 15,1-1-960-15,-3-6-192 0,0 0-48 0,0 0 0 16,6-1-528-16,2-3-144 0,-1-3-16 0,-2-2 0 31,0-4-272-31,-1-1-48 0,0-2-16 0,1-1 0 16,2-2-304-16,-1-1-64 0,-1 1-16 0,2-1 0 16,-2-1 48-16,2 3 16 0,-1 1 0 0,2 1 0 0,1 3 1008 0,-1 4 192 0,0-1 32 0,-1 3 16 15,0 3 1200-15,2 3 240 0,2 2 48 0,0 3 16 16,2 3-528-16,-2 3-96 0,-1 1-32 0,3 3 0 15,2 4-640-15,2-2-144 0,1 1-32 0,3 1-17552 16</inkml:trace>
  <inkml:trace contextRef="#ctx0" brushRef="#br5" timeOffset="-208092.59">3975 9725 26719 0,'0'0'2368'0,"0"0"-1888"0,-5 4-480 0,0 1 0 16,1 2 1744-16,1 0 256 0,2 3 48 0,1 3 16 15,1 4-1200-15,3 3-240 0,1 4-48 0,2 3-16 16,2 2-352-16,1 1-64 0,1 0-16 0,0 0 0 16,2-1-416-16,1 1-96 0,-1-3 0 0,1-1-16 15,0-4-2176-15,1-2-432 0,-1-6-96 0,-1-1-16 16,-4-5 1312-16,-1-2 256 0,-8-6 48 0,0 0 16 15,0 0-336-15,0 0-64 0,0 0-16 0,0 0 0 0,-8-5 1264 0,-1-1 240 16,-1-2 48-16,-1 0 16 0,-1 2 800 0,1-4 176 16,-4 1 16-16,1-1 16 0,-2-1 160 0,1 0 16 15,0-2 16-15,2-3 0 0,2-1-112 0,0 0-32 16,3 3 0-16,2 2 0 0,1-1 432 0,1 3 96 16,4 2 16-16,1 3 0 0,-1 5-416 0,5-7-80 15,3 2 0-15,1 1-16 0,2 0-608 0,0 0-144 16,4 2 0-16,-1-1 0 0,2 0 0 0,1-1-192 15,2-1 32-15,2 0 16 16,-1-3-432-16,-1 0-96 0,-1 0-16 0,1 1 0 0,0-1 336 0,-1 0 64 16,-1 2 16-16,0-4 0 0,-4 3 272 0,-1 0 0 0,-2 1-128 15,1 0 128-15,-2 2 0 0,-1 2 0 0,0-1 0 0,-8 3 144 16,8 1 560-16,-8-1 128 0,0 0 0 0,7 3 16 16,1 1 432-16,-1 3 64 0,-2 0 32 0,-1 2 0 15,-2-1-160-15,1 1-16 0,-2 1-16 0,1 0 0 16,-2 0-352-16,0 2-80 0,0 0-16 0,0-2 0 15,0-1-416-15,0 1-64 0,-2-3-32 0,1 1 0 16,1-8-224-16,-1 8 0 0,1-8 0 0,0 0 0 16,0 7-160-16,0-7-32 0,0 0 0 0,0 0 0 15,0 0-48-15,0 0-16 0,0-8 0 0,0-1 0 32,0-4-304-32,0-3-64 0,0 2-16 0,1-3 0 0,0 0 208 0,2 2 48 0,0 2 0 0,-1 0 0 15,1 2 240-15,-2-3 144 0,2 4-160 0,1 1 160 0,-1 1-128 0,3 3 128 16,-6 5 0-16,0 0-144 0,8 0 144 0,-1 3 0 15,1 3 0-15,1 2 0 0,-1 2 144 0,1 3 16 16,0 0 0-16,0 2 0 0,2-1 48 0,-1 0 16 16,1 1 0-16,1 0 0 0,1 1-224 0,0-3 128 15,1 0-128-15,0-4 0 0,-1 2 0 0,0-1 128 16,2-3-128-16,-1-4 0 0,2 1 160 0,-1-1-16 16,1-3 0-16,0-3 0 0,-2-1 48 0,-1 1 0 15,0-4 0-15,-1-2 0 0,-1-1-16 0,1-1 0 16,0-2 0-16,-3-1 0 0,-1-1-176 0,-2 0 0 15,-2-1 144-15,0-1-144 0,-1 3 176 0,-2-1-48 16,-1 1 0-16,-1 0 0 0,0 2-128 0,-3-2-176 16,-2 2 48-16,1 3 0 0,0 2 128 0,-2 2 192 15,1 2-32-15,-1 3-16 0,7 0 304 0,-6 7 48 16,-1 0 16-16,3 3 0 0,2 3-208 0,2 3-48 0,0 2 0 0,1 0 0 16,2 0-128-16,2 1-128 0,2-1 144 0,2 0-144 15,1-1 0-15,3-3-256 0,1-1 16 0,2-1 16 31,-2-1-1824-31,3-1-352 0,-1-6-80 0,1 0-7392 0,0-3-1488 0</inkml:trace>
  <inkml:trace contextRef="#ctx0" brushRef="#br5" timeOffset="-207561.25">5084 9690 21711 0,'-13'-5'960'0,"6"3"192"0,-1 1-912 0,-1-4-240 0,-2 0 0 0,1 2 0 0,-1-2 1216 0,1 2 208 16,-2 1 48-16,2 0 0 0,3 4-224 0,1 0-32 15,1-1-16-15,5-1 0 0,0 0-768 0,1 10-160 16,3 0-16-16,2-2-16 0,2 0-240 0,1 1 0 16,3 0 128-16,1 0-128 0,0 0 160 0,1 0-16 15,1 0 0-15,-1 1 0 0,-1-4 64 0,-1-1 16 16,-2 2 0-16,1 1 0 0,-3-1-32 0,-2 3 0 16,-1-4 0-16,-1 3 0 0,-3-1 224 0,-2 1 32 15,0 0 16-15,-4 0 0 0,-2 1-64 0,-1-1-16 16,-1-2 0-16,0 1 0 0,0-1-208 0,0-1-48 15,1 0-128-15,1-3 192 0,1 0-192 0,6-3 0 16,0 0 0-16,0 0-160 0,0 0-16 0,0 0 0 0,0 0 0 0,0 0 0 16,8 3 48-16,1-2 0 0,3 2 0 0,1-3 0 15,2 0 128-15,4 0 0 0,1-3 0 0,1 0 0 16,3-2 0-16,-2 0 0 0,0-2 0 0,2 0 128 16,0-3-128-16,-2 1 0 0,-2-2 0 0,-2-1 0 15,-1-1 0-15,-2-2 0 0,-2 1-176 0,-3 0 176 16,-1-1-176-16,-1 2 176 0,-1-1-192 0,-5 1 192 15,-1 1-256-15,-1 1 64 0,-1 0 16 0,-3 2 0 16,0 0 176-16,-4 1 0 0,-1 2 0 0,-1 3 0 16,-2 0 0-16,0 6 0 0,1-3 0 0,0 4 128 15,2 2 128-15,1 4 48 0,3-3 0 0,1 4 0 16,4 0-80-16,0 1-16 0,2 0 0 0,1 1 0 0,3-6-48 0,0 2-16 16,3 0 0-16,2 0 0 0,-1-3-144 0,2 1 0 15,1-2 0-15,1-2 0 0,-3-2-192 0,2 0-112 16,-2-1-16-16,2 0-16 15,1-1-1584-15,-3 0-320 0,-2-1-64 0,-2 1-16 16,-7 1-656-16,0 0-128 0</inkml:trace>
  <inkml:trace contextRef="#ctx0" brushRef="#br5" timeOffset="-207294.79">4225 9536 18431 0,'0'0'1632'0,"0"5"-1312"0,2 4-320 0,0 2 0 16,2 0 2624-16,0 3 448 0,1 2 80 0,2 1 32 15,-1 3-1504-15,2 1-288 16,3-2-64-16,-2 2-16 0,0 1-848 0,0 1-160 0,0-3-48 0,0 1 0 31,-1 0-1056-31,0 1-224 0,2 0-32 0</inkml:trace>
  <inkml:trace contextRef="#ctx0" brushRef="#br5" timeOffset="-206560.37">6117 9600 14735 0,'9'10'1312'0,"-4"-3"-1056"0,3 3-256 0,1 2 0 0,2 2 1088 0,0 2 144 16,1 0 48-16,1 1 0 0,0 1-144 0,0 1-32 16,-2 1 0-16,-1-1 0 0,-1 1-176 0,0 0-32 15,-2-1-16-15,-1-1 0 0,0 1-560 0,0-2-96 16,-1 0-32-16,-2-4 0 0,-2-4-192 0,1 0 176 16,-4-3-176-16,2-6 160 0,0 0-16 0,-6 3 0 15,-2-4 0-15,0-2 0 0,2-5-144 0,-1-1-224 16,-1-4 48-16,1-3 16 15,0-2-416-15,2-5-64 0,-2-6-32 0,2-1 0 16,0-3-304-16,1 0-64 0,1-4-16 0,5 1 0 16,2 0 464-16,1 4 80 0,0 2 32 0,1 4 0 0,2 0 480 0,1 6 0 0,2 4 208 0,1 5-64 15,1 2 432-15,-2 3 96 0,1 4 16 0,-1 2 0 16,0 2 208-16,1 4 32 0,-2 0 16 0,-2 3 0 16,-1 3 16-16,-2-2 16 0,-2 1 0 0,-3 2 0 15,-3 4-384-15,-1-2-80 0,-2 5 0 0,-2-2-16 16,-1 2-368-16,-1 1-128 0,0-3 0 0,0-2 0 31,-1-6-1488-31,2 0-400 0,0 0-80 0</inkml:trace>
  <inkml:trace contextRef="#ctx0" brushRef="#br5" timeOffset="-206279.22">6528 9460 19343 0,'0'0'1728'0,"0"0"-1392"0,-3 9-336 0,0 2 0 0,0-3 1728 0,-1 1 256 15,-2 0 64-15,1 1 16 0,0 1-480 0,1 1-112 16,-1 2 0-16,1-1-16 0,1 1-736 0,2 2-144 16,0-3-16-16,2 1-16 0,2-1-368 0,-1-1-176 15,2-1 160-15,3-4-160 0,1 0 0 0,1-2 0 16,2-1 0-16,1-4 0 0,1-4 0 0,0 1 0 16,-1-3 0-16,-2-3 0 0,0-2 192 0,-3 1-64 15,-1-6-128-15,-1 2 192 0,-1 1 48 0,-2 0 0 16,1 2 0-16,-2-2 0 0,-2 2-80 0,-2-1-16 15,-1 0 0-15,-1 1 0 0,-1-1-144 0,-2 1 160 16,-3 2-160-16,0-1 160 16,-1 1-480-16,1 1-80 0,1 0-32 0,2 2 0 15,0 0-944-15,8 6-192 0,0 0-32 0,0 0-7744 0,0 0-1536 0</inkml:trace>
  <inkml:trace contextRef="#ctx0" brushRef="#br5" timeOffset="-205982.28">6858 9353 23087 0,'-15'8'1024'0,"7"-3"208"0,-2 2-976 0,-3 1-256 0,-3 1 0 0,1 1 0 15,0-2 1456-15,1 3 240 0,-2-1 48 0,3 1 16 16,2-1-704-16,0-4-144 0,3 2-16 0,3-3-16 16,5-5-560-16,0 0-128 0,0 0 0 0,0 0-16 15,8 6-176-15,2-4-224 0,2 1 48 0,0-3 16 0,1 0 16 0,1 0 0 16,2-3 0-16,2 3 0 0,2 0 144 0,-2 3-160 15,-2-3 160-15,0 1-160 0,3 2 160 0,-5 1 0 16,-2 1 0-16,-2-2 0 0,-1 0 0 0,-1 3 0 16,-1-1 0-16,-2 1 0 0,0 2 0 0,-4 3 0 15,-2-4 160-15,0 4-160 16,0-2 0-16,-2 1 128 0,0-3-128 0,1 1 0 16,-1 1-464-16,0-3-144 0,3-6-32 0,0 0-8512 15,0 0-1696-15</inkml:trace>
  <inkml:trace contextRef="#ctx0" brushRef="#br5" timeOffset="-205857.29">7058 9433 3679 0,'0'0'320'0,"0"0"-320"0,3 10 0 0,0 0 0 16,0 1 3584-16,0 1 656 0,-2-2 128 0,1 2 32 16,-2 1-3120-16,1 0-608 0,-1 0-128 0,1 0-32 15,1-1-512-15,-1-2 0 0,-1-10-160 0,0 0-6112 16,0 0-1232-16</inkml:trace>
  <inkml:trace contextRef="#ctx0" brushRef="#br5" timeOffset="-205588.98">7144 9166 16575 0,'0'0'1472'0,"0"0"-1168"0,0 0-304 0,-4-3 0 0,-2-1 2432 0,1 0 448 15,1 0 64-15,0 0 32 0,-1-1-1808 0,5 5-352 16,2-6-80-1,2 2-16-15,3-3-592 0,-2 3-128 0,-5 4 0 0,0 0 0 16,9 0-352-16,1 2-64 0,0 2-16 0,0 2 0 0,-1 2 112 0,0 4 0 16,2 3 16-16,-1-2 0 0,-1 2 160 0,2 0 144 15,-2 2-208-15,0 3 80 0,-3-3 128 0,2 2 0 16,1 2 0-16,-1 1 0 0,0-2 0 0,1 3 0 16,-1 1 0-16,0-2 0 0,1-1 0 0,-1 0 0 15,1-2 0-15,-1 1 0 16,-2-1-512-16,1-2-80 0,1-2-16 0,-2-2-10688 0</inkml:trace>
  <inkml:trace contextRef="#ctx0" brushRef="#br5" timeOffset="-205446.86">7301 9498 7359 0,'-11'-17'656'0,"7"11"-528"0,-1-2-128 0,-1-1 0 16,2-2 3920-16,0 1 752 0,0-1 160 0,1 1 32 15,1-2-2944-15,0 2-592 0,4-1-112 0,-1 1-32 16,4 1-816-16,2-3-176 0,1 0-16 0,1 2-16 15,1 2-688-15,1 2-144 0,0 0-32 0,4 3-7680 16,3-1-1536-16</inkml:trace>
  <inkml:trace contextRef="#ctx0" brushRef="#br5" timeOffset="-205321.87">7606 9468 18431 0,'-5'18'816'0,"3"-10"160"0,0 1-784 0,0 1-192 16,1 0 0-16,1-2 0 0,0-8 960 0,0 0 160 15,0 0 32-15,0 0-7312 16,0 0-1456-16</inkml:trace>
  <inkml:trace contextRef="#ctx0" brushRef="#br5" timeOffset="-205020.12">7597 9228 4607 0,'0'0'192'0,"1"-8"64"0,-2-1-256 0,2-2 0 0,2 1 0 0,-1 3 0 31,0-1 3952-31,-2 8 736 0,0 0 160 0,0 0 16 16,0 0-3392-16,0 0-704 0,7 9-128 0,0 5-16 0,-1 1-112 0,1 2-32 16,-1 1 0-16,1 1 0 0,0 2-208 0,-1 0-32 15,1-3-16-15,-1 2 0 0,1 1-48 0,-1-2-16 16,1 1 0-16,0-4 0 0,3-1 48 0,-1 0 16 16,1-4 0-16,-1 0 0 0,0-3 80 0,1-3 16 15,0 0 0-15,-2-5 0 0,-8 0 320 0,8-3 64 16,-1-1 0-16,-1-2 16 0,-2-1 128 0,-2 0 32 15,-1-4 0-15,-1-1 0 0,-1-1-368 0,-1 0-80 16,-4 3-16-16,0-4 0 0,-1 1-416 0,-2-1 0 16,0 3 0-16,0-2 0 15,0 0-496-15,0 0-80 0,0 2 0 0,1 1-16 16,1 1-1952-16,2 1-384 0,1 1-80 0,3-1-9280 0</inkml:trace>
  <inkml:trace contextRef="#ctx0" brushRef="#br5" timeOffset="-204761.53">7864 9211 2751 0,'13'13'128'0,"-6"-3"16"0,-1 1-144 0,2 2 0 0,-2 3 0 0,0 1 0 16,-2 0 5552-16,-2 2 1072 0,-1-2 224 0,1 0 32 16,-1-1-3808-16,2-3-768 0,-1 0-160 0,0-1-32 15,0-2-1104-15,1-1-240 0,-1 0-32 0,-2-9-16 16,0 0-592-16,7 2-128 0,1 0 0 0,0-3 0 16,-2-2-176-16,2-3-16 0,0-5-16 0,1 0 0 15,0-2-160-15,-1-2-16 0,0-2-16 0,-1-1 0 16,3 0-240-16,-3-2-64 0,0 3 0 0,-1-2 0 0,1-1 448 0,-1 3 96 0,0-2 16 0,-1 6 0 15,-1 2 464-15,-2 3 112 0,1 3 16 0,-3 5 0 16,0 0 256-16,0 0 64 0,3 9 16 0,-1 3 0 16,0 2-400-16,1 2-64 0,0 2-32 0,1 2 0 15,0-1-288-15,1 1 0 0,0-2 0 0,2 1 0 32,2-1-1120-32,0-1-288 0,0-2-48 0,3-2-8912 0,1-3-1776 0</inkml:trace>
  <inkml:trace contextRef="#ctx0" brushRef="#br5" timeOffset="-204480.39">8406 9073 16575 0,'-11'0'736'0,"4"1"160"0,-2 1-720 0,-1-1-176 16,-2 0 0-16,1 3 0 0,1 0 2608 0,1 1 480 16,1 1 112-16,2 0 0 0,2 1-2208 0,2 0-448 15,4 1-96-15,3 0 0 0,3-1-448 0,2-1 0 16,2-1 0-16,1-1 0 0,2 0 0 0,2 0-224 15,2-1 32-15,-1 1 0 0,0 1-16 0,-1-1 0 16,-4 1 0-16,-1 3 0 0,-6-2 208 0,-2 1 128 16,-2-1 0-16,-4 2-128 0,-3 0 1408 0,-3 1 160 15,-2 3 32-15,-3-2 16 0,-2 2-256 0,0 0-48 16,-1-1-16-16,1 1 0 0,0-1-1024 0,1 0-272 16,0 0 0-16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1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1 496 8263 0 0,'0'0'3110'0'0,"4"1"-2657"0"0,1 0-217 0 0,0 0 0 0 0,-1 0 0 0 0,1 0 0 0 0,8-1 0 0 0,129-17 2730 0 0,-42 3-1343 0 0,156-34 580 0 0,-232 43-2026 0 0,8-3 60 0 0,-1 0 56 0 0,1 2-1 0 0,-1 1 0 0 0,45-2 1 0 0,-27 8-47 0 0,62-3 165 0 0,-1-5 125 0 0,-26 3 80 0 0,228-4 457 0 0,47 2-636 0 0,-201 0-182 0 0,40 7-37 0 0,45-1-105 0 0,-111-9-53 0 0,-5 1 42 0 0,137 7 0 0 0,-115 0-60 0 0,-52-3-20 0 0,-51 4 24 0 0,0 2 1 0 0,54 10-1 0 0,53 13-57 0 0,-128-21 11 0 0,1 0 0 0 0,-1-2 0 0 0,32-2 0 0 0,-46 0 11 0 0,9 0 35 0 0,-17-1-39 0 0,6-2-7 0 0,-5-5 0 0 0,2-6 0 0 0,-8 9 0 0 0,1 3 0 0 0,-4-9-22 0 0,0 0 1 0 0,0 1-1 0 0,-1 0 0 0 0,-1 1 1 0 0,1-1-1 0 0,-1 1 0 0 0,-1 0 1 0 0,0 1-1 0 0,0 0 0 0 0,-15-11 1 0 0,-10-5-110 0 0,-57-32 0 0 0,87 55 130 0 0,-161-91-74 0 0,66 44 72 0 0,79 38-111 0 0,19 11 44 0 0,0-1 56 0 0,-1 1 0 0 0,1 0 0 0 0,0 0 0 0 0,0 0 0 0 0,0 0-1 0 0,0 0 1 0 0,0 0 0 0 0,0 0 0 0 0,0 0 0 0 0,0 0 0 0 0,0 0 0 0 0,0 0 0 0 0,1 2 0 0 0,1 1-18 0 0,-1 1 0 0 0,1-1 0 0 0,1 0 0 0 0,-1 1 0 0 0,1-1 0 0 0,-1 0-1 0 0,1 0 1 0 0,0-1 0 0 0,1 1 0 0 0,-1-1 0 0 0,1 1 0 0 0,-1-1 0 0 0,7 4 0 0 0,11 5-141 0 0,1-2 1 0 0,0 0-1 0 0,29 8 1 0 0,75 16-314 0 0,-66-19 295 0 0,-14-4 56 0 0,-16-4 93 0 0,-1 1 0 0 0,1 1-1 0 0,40 19 1 0 0,-65-26 40 0 0,0 1 0 0 0,-1 0 0 0 0,1 0-1 0 0,-1 0 1 0 0,0 0 0 0 0,0 1 0 0 0,0-1 0 0 0,0 1-1 0 0,-1 0 1 0 0,5 6 0 0 0,-7-7 22 0 0,1 0-1 0 0,-1 1 1 0 0,1-1-1 0 0,-1 0 1 0 0,0 1 0 0 0,0-1-1 0 0,0 1 1 0 0,-1-1 0 0 0,1 1-1 0 0,-1-1 1 0 0,0 1-1 0 0,0-1 1 0 0,0 1 0 0 0,0 0-1 0 0,-1-1 1 0 0,-1 6-1 0 0,-2 5 180 0 0,0 0-1 0 0,-1 0 0 0 0,-1 0 0 0 0,-8 15 0 0 0,-35 51 577 0 0,16-28-486 0 0,-42 62 48 0 0,20-33-262 0 0,10-18-76 0 0,27-39-829 0 0,-21 35 0 0 0,27-37-597 0 0,-1 1-69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2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0,'0'0'542'0'0,"2"2"-361"0"0,11 23 6847 0 0,-11-23-6755 0 0,7 24 279 0 0,-8-24-237 0 0,-1-1-272 0 0,0 0 1 0 0,0 0 0 0 0,0 0-1 0 0,0 1 1 0 0,0-1-1 0 0,0 0 1 0 0,0 0-1 0 0,1 0 1 0 0,-1 0-1 0 0,0 0 1 0 0,1 1 0 0 0,0 0-1 0 0,0 2 60 0 0,17 70 1507 0 0,14 86 732 0 0,-30-149-2145 0 0,-1 0 0 0 0,-1 17 0 0 0,0 2 296 0 0,11 66 49 0 0,-1-28-216 0 0,-7-30-147 0 0,0-6 156 0 0,6 34-1 0 0,-2-37 0 0 0,11 81 228 0 0,-16-96-487 0 0,2 17 52 0 0,-1-1-110 0 0,0-9 35 0 0,7 48 137 0 0,-8-62-177 0 0,2 24 52 0 0,-3 8 65 0 0,-1 45 262 0 0,1-48-452 0 0,-1-34 87 0 0,-6-10-4471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0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4775 0 0,'0'0'8664'0'0,"-3"1"-8496"0"0,-8 4-34 0 0,8-4-20 0 0,-11 19 278 0 0,11-16-312 0 0,-2 2-2 0 0,2-2-12 0 0,-10 9-33 0 0,11-7-511 0 0,1-3-190 0 0,0 8-299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2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2303 0 0,'0'0'7543'0'0,"5"-1"-6539"0"0,17-8 5621 0 0,-19 11-6194 0 0,3 3-204 0 0,-1 1-1 0 0,1-1 1 0 0,-1 1 0 0 0,0 0 0 0 0,8 13-1 0 0,18 39 240 0 0,-24-43-446 0 0,1 0 0 0 0,1 0 1 0 0,16 21-1 0 0,-5-17-612 0 0,-18-17 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1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0,'2'3'568'0'0,"0"-2"-551"0"0,-1 1-1 0 0,0 0 0 0 0,1-1 0 0 0,-1 1 1 0 0,0 0-1 0 0,0 0 0 0 0,0 0 0 0 0,0 0 1 0 0,-1 0-1 0 0,1 0 0 0 0,0 3 0 0 0,2 28 598 0 0,-3-28-385 0 0,2 13 980 0 0,1-1-1 0 0,7 30 1 0 0,4 18 666 0 0,13 104 974 0 0,8 74-317 0 0,-15-16-1192 0 0,7 155-479 0 0,-24-313-756 0 0,-1-18-125 0 0,-1 0 0 0 0,-12 91-1 0 0,10-137-413 0 0,-2 15-93 0 0,2-7-5333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1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6479 0 0,'0'0'4528'0'0,"1"1"-3920"0"0,4 2-281 0 0,-1-1-1 0 0,1 1 1 0 0,0-1-1 0 0,-1 0 0 0 0,1 0 1 0 0,0-1-1 0 0,1 1 1 0 0,-1-1-1 0 0,0 0 0 0 0,0-1 1 0 0,0 1-1 0 0,1-1 1 0 0,-1 0-1 0 0,6-1 1 0 0,4 0 266 0 0,-1-1 1 0 0,1-1 0 0 0,27-8 0 0 0,39-19 857 0 0,114-59 0 0 0,-189 85-1423 0 0,52-26 151 0 0,2 2 1 0 0,65-20-1 0 0,34-17-106 0 0,-95 37-70 0 0,-9 4-2 0 0,-24 9 15 0 0,0 2 0 0 0,1 1-1 0 0,46-10 1 0 0,-47 14-16 0 0,38-14-1 0 0,-9 3 13 0 0,53-15 193 0 0,-55 19 198 0 0,-57 15-142 0 0,0 0-245 0 0,0 0 0 0 0,0 0 0 0 0,0-1 0 0 0,0 1 0 0 0,0 0 0 0 0,0 0 0 0 0,0-1 0 0 0,0 1 0 0 0,0-1 0 0 0,0 1 0 0 0,-1-1 0 0 0,1 1 0 0 0,0-1 0 0 0,0 1 0 0 0,0-1 0 0 0,-1 0 0 0 0,1 1 0 0 0,0-1 0 0 0,-1 0 0 0 0,1 0 0 0 0,0-1 0 0 0,0 0 152 0 0,3 5-54 0 0,-4-3-108 0 0,0 0 0 0 0,1 0 1 0 0,-1 0-1 0 0,0 1 1 0 0,0-1-1 0 0,0 0 1 0 0,0 0-1 0 0,0 0 1 0 0,1 0-1 0 0,-1 1 1 0 0,0-1-1 0 0,0 0 0 0 0,0 0 1 0 0,1 0-1 0 0,-1 0 1 0 0,0 0-1 0 0,0 0 1 0 0,0 0-1 0 0,1 0 1 0 0,-1 0-1 0 0,0 0 1 0 0,0 0-1 0 0,1 1 0 0 0,-1-1 1 0 0,0 0-1 0 0,0-1 1 0 0,1 1-1 0 0,-1 0 1 0 0,0 0-1 0 0,0 0 1 0 0,1 0-1 0 0,33 1 181 0 0,-31-1-183 0 0,-1 0 1 0 0,0 0-1 0 0,1 1 1 0 0,-1-1-1 0 0,1 1 1 0 0,-1-1-1 0 0,0 1 0 0 0,0 0 1 0 0,1 0-1 0 0,3 2 1 0 0,0 0-1 0 0,25 12 30 0 0,28 19 0 0 0,18 8 42 0 0,-40-22 34 0 0,53 37-1 0 0,0 1 44 0 0,296 127 597 0 0,-349-168-701 0 0,28 11-27 0 0,157 71-535 0 0,-216-96-314 0 0,-1 0-1 0 0,1 1 1 0 0,0 0-1 0 0,8 7 1 0 0,-6-4-1084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1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1315 2303 0 0,'4'-9'9355'0'0,"12"5"-8346"0"0,-13 3-747 0 0,1 0 0 0 0,0 0 0 0 0,0 0 0 0 0,0 0-1 0 0,-1 1 1 0 0,1 0 0 0 0,0-1 0 0 0,0 1 0 0 0,0 1 0 0 0,0-1 0 0 0,0 1-1 0 0,5 1 1 0 0,1 1 350 0 0,0-1 1 0 0,12 2-1 0 0,-12-3-228 0 0,-1 0-1 0 0,0 1 1 0 0,13 5 0 0 0,309 110 2948 0 0,-45-40-1739 0 0,-217-60-1194 0 0,85 27 314 0 0,-79-21-482 0 0,-58-19-204 0 0,197 50 466 0 0,-186-48-393 0 0,1 1 0 0 0,-2 2 0 0 0,28 11 0 0 0,-17-2 92 0 0,-35-16-139 0 0,9 8-40 0 0,-10-8-17 0 0,6 12 81 0 0,-7-14-75 0 0,-1 1 1 0 0,1-1-1 0 0,-1 1 1 0 0,1-1 0 0 0,-1 0-1 0 0,1 1 1 0 0,-1-1-1 0 0,1 1 1 0 0,-1-1-1 0 0,1 0 1 0 0,-1 0-1 0 0,1 1 1 0 0,0-1 0 0 0,-1 0-1 0 0,1 0 1 0 0,0 0-1 0 0,-1 0 1 0 0,2 1-1 0 0,1-1 3 0 0,-2 1-5 0 0,1 0 0 0 0,-1-1 0 0 0,1 1 0 0 0,0-1 0 0 0,0 1 0 0 0,-1-1 0 0 0,1 0 0 0 0,0 1 0 0 0,0-1 0 0 0,-1 0 0 0 0,1 0 0 0 0,0 0 0 0 0,0 0 0 0 0,0-1 0 0 0,-1 1 0 0 0,1 0 0 0 0,0-1 0 0 0,-1 0 0 0 0,1 1 0 0 0,3-2 0 0 0,5-2 0 0 0,27-7 0 0 0,0 0 0 0 0,38-19 0 0 0,-29 11 0 0 0,-13 6 0 0 0,89-38 0 0 0,-49 17 0 0 0,92-28 0 0 0,-161 61 0 0 0,88-32 0 0 0,11-6 0 0 0,-100 37 0 0 0,16-2 0 0 0,-15 4 0 0 0,-3 0 0 0 0,0 0 0 0 0,0 1 0 0 0,0-1 0 0 0,0 0 0 0 0,0 0 0 0 0,0 0 0 0 0,0-1 0 0 0,0 1 0 0 0,0 0 0 0 0,0 0 0 0 0,0 0 0 0 0,0-1 0 0 0,0 1 0 0 0,0-1 0 0 0,2 0 0 0 0,17-6-96 0 0,-18 7 1 0 0,9-3-74 0 0,14 0-378 0 0,-15-2 534 0 0,-7 3 13 0 0,0-2 0 0 0,7-9 0 0 0,-8 10 0 0 0,0 1 0 0 0,0-1 0 0 0,-1 0 0 0 0,1 1 0 0 0,-1-1 0 0 0,0 0 0 0 0,1 0 0 0 0,-1 0 0 0 0,0 0 0 0 0,-1 0 0 0 0,1 0 0 0 0,0-3 0 0 0,2-10 0 0 0,1 4 0 0 0,-2-1 0 0 0,1 0 0 0 0,-1 0 0 0 0,0-13 0 0 0,0-3 0 0 0,2 0 9 0 0,20-206-93 0 0,-18 0 31 0 0,-6 163 152 0 0,0-18 234 0 0,-7-19 159 0 0,5 52-315 0 0,-3 0 1 0 0,-20-95-1 0 0,15 106-245 0 0,-10-29-664 0 0,14 52 243 0 0,-3-7-698 0 0,9 28 355 0 0,-2-19-5440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0T14:15:04.89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2854 10406 10127 0,'0'0'896'0,"0"0"-704"0,-11 1-192 0,13 16 0 0,-10-16 2592 0,-1 2 480 0,-2-2 112 0,1 4 16 16,-2-1-2336-16,2 3-464 0,2 0-80 0,-1 5-32 16,1-3 288-16,0 4 48 0,0 2 16 0,2 2 0 15,1 2-224-15,-1-1-32 0,2 3-16 0,2 3 0 16,2-1-368-16,1 3 144 0,2 3-144 0,1 0 0 16,1-2 0-16,1-1 0 0,2-2 0 0,0-2 0 15,1-3 176-15,2-2-176 0,-1-2 160 0,0-4-160 0,0-1 432 0,-1-5-16 16,-1-5 0-16,-1-3 0 0,1-3 160 0,-1-4 16 15,-2-4 16-15,-2-3 0 0,0-4 288 0,0-3 48 16,-3-6 16-16,0-2 0 0,-1 0-256 0,-2-2-64 16,-1-1 0-16,-1-3 0 0,0-3-224 0,-2-2-48 15,-1-2-16-15,1-1 0 0,-2 2-224 0,-1-1-128 16,1 1 128-16,1 4-128 0,1 1 0 0,-1 5 0 16,1 5 0-16,2 6 0 0,0 4 0 0,1 5 0 15,0 3 0-15,1 5 0 0,3 6 0 0,0 0 144 16,0 0-144-16,0 0 0 0,0 9 0 0,3 2 0 15,1 3 0-15,0 2 0 0,1 3-256 0,4 2 0 16,4 2 0-16,2 2 0 16,-2 1-896-16,0 2-176 0,0 0-32 0,1 1-16 15,0 1-1296-15,1 3-256 0,-1 0-48 0,0 0-8192 0</inkml:trace>
  <inkml:trace contextRef="#ctx0" brushRef="#br0" timeOffset="140.7">3082 10681 4607 0,'0'0'400'0,"0"0"-400"0,0 0 0 0,0 0 0 15,0 0 5056-15,0 0 944 0,0 0 176 0,0 0 32 16,0 0-4032-16,3 9-800 0,-1-1-160 0,3 3-48 16,1-2-848-16,0 2-192 0,1 1-128 0,0-1 192 31,4 1-1968-31,-1 0-384 0,1 0-80 0</inkml:trace>
  <inkml:trace contextRef="#ctx0" brushRef="#br0" timeOffset="266.01">3134 10460 15663 0,'-8'-14'1392'0,"0"-3"-1120"0,1-4-272 0,0 4 0 0,1-1 2368 0,0 2 432 16,0 2 80-16,3 1 0 0,1 3-2368 0,2 2-512 15,1 1 0-15,-1 7 0 16,0 0-2320-16,0 0-384 0</inkml:trace>
  <inkml:trace contextRef="#ctx0" brushRef="#br0" timeOffset="1125.31">3309 10630 20895 0,'0'0'928'0,"5"8"192"0,0-1-896 0,0 3-224 16,2-3 0-16,0 1 0 0,-1-3 896 0,2 1 144 15,-2-2 32-15,1-2 0 0,-7-2 48 0,8 0 16 0,0-1 0 0,-1 0 0 16,1-2-144-16,0-1-32 0,0-2 0 0,-2-2 0 16,1-1-320-16,-2-2-80 0,-1-1-16 0,0 1 0 15,0-2-288-15,-2 0-48 0,0 0-16 0,-2 0 0 16,-2-2 0-16,2 2 0 0,-2 0 0 0,-1 1 0 15,-2 3 240-15,0-2 32 0,-2 3 16 0,1 2 0 16,-1 3 16-16,1 1 0 0,-2 4 0 0,1 3 0 16,1 3-112-16,1 3-32 0,-2 5 0 0,1 2 0 15,0 3-112-15,5 1-32 0,1 0 0 0,3 2 0 16,1-1-80-16,2 1-128 0,2-3 176 0,1 0-176 16,1-3 0-16,4-1 0 0,-1-2 0 0,1-2 0 15,2-1-576-15,0-3-64 0,3-2 0 16,0-1-16-16,2-4-1600 0,1-2-320 0,0-2-64 0,2-3-16 15,-3-1-416-15,0-2-64 0,-2-3-32 0,1 0 0 16,-5-1 544-16,0-1 96 0,-3-5 32 0,-3 2 0 16,0 0 1328-16,-3-1 272 0,-2 2 48 0,-1-1 16 0,-1-1 2624 0,1 3 544 15,-2-2 96-15,-1 3 32 0,-1 3-192 0,0 1-32 16,1-1-16-16,-2 3 0 0,1 0-144 0,1 7-32 16,0 0 0-16,0 0 0 0,0 0-560 0,0 0-112 15,0 0-32-15,1 7 0 0,-1 3-496 0,0 4-96 16,0 3-32-16,2 3 0 0,0 1-304 0,0 1-64 15,-1 1-16-15,2 1 0 0,-1-1-80 0,1-1-32 16,-1-1 0-16,2-4 0 0,0 0-224 0,0-1 0 16,0-7 0-16,0 0 0 0,0-2 0 0,-4-7-128 15,0 0 128-15,0 0-160 0,8-3-112 0,-1-4-32 0,1-2 0 16,-1-6 0 0,1-5-208-16,-1-1-64 0,3-5 0 0,-1-1 0 15,-1-2 0-15,-1 2 0 0,1-1 0 0,0 2 0 0,0 0 208 0,0 1 48 0,-2 1 0 0,-1 2 0 16,2 1 320-16,-1 4-144 0,0 4 144 0,-1 2 0 15,0 3 0-15,0 3 0 0,-5 5 160 0,0 0-32 16,7 7 208-16,-1 2 48 0,1 5 16 0,-1 1 0 16,1 3 112-16,1 1 0 0,0 2 16 0,-1-1 0 15,1 1-192-15,3-2-32 0,0 1-16 0,1-1 0 16,1 0-160-16,1-1-128 0,1-1 144 0,2-4-144 16,1 1 128-16,0-2-128 0,0-2 0 0,2-1 0 15,0-1 128-15,0-3-128 0,-1-1 0 0,-1-2 144 16,-1-4-144-16,-1-2 192 0,-2-2-192 0,-1-2 192 0,-1-2-16 15,-1-2 0-15,0-2 0 0,-2-1 0 0,-1-4-48 0,0-1 0 16,-2-1 0-16,-1-1 0 0,-1-1-128 0,-1 1 0 16,-2 1 0-16,-1 0 0 0,-1 1-400 0,-2 2 32 15,-1 2 16-15,0 5 0 0,-1 3 176 0,-1 4 48 16,-1 4 0-16,-2 4 0 0,0 6 128 0,0 2 144 16,-2 6-16-16,2 3-128 0,-3 3 608 0,2 2 16 15,0 2 0-15,2 2 0 0,3 2 176 0,2-2 32 16,3-2 16-16,3 0 0 0,0-2-224 0,5-2-48 15,3-1-16-15,2-5 0 0,2-1-336 0,5-4-64 16,2-4-16-16,3-1 0 0,0-4-144 0,2-2 128 16,2-4-128-16,2-2 128 15,0-1-1136-15,5-3-224 0,1-3-48 0,5-3-11632 0,4-2-2320 0</inkml:trace>
  <inkml:trace contextRef="#ctx0" brushRef="#br1" timeOffset="6270.37">11541 10296 5519 0,'0'0'240'0,"0"0"64"0,0 0-304 0,0-4 0 16,-10 7 0-16,0-2 0 0,0-1 3648 0,-1 0 656 15,1 0 144-15,-1 0 32 0,1 0-2752 0,-1 3-560 16,0-2-96-16,-1 4-32 0,1 2-464 0,1 1-80 16,1 2-32-16,1 2 0 0,0 1-464 0,2 1 0 15,1 2 0-15,1-1 0 0,1 2 0 0,2 0 0 16,-1 1 0-16,2 2 0 0,3 0-176 0,2-2 32 16,-1 0 0-16,3-1 0 0,0 0-64 0,4-3-16 0,1-1 0 0,-1-1 0 15,1 0 224-15,1-2 0 0,0-3-160 0,-1-1 160 16,0-2 0-16,-1-2 0 0,1-2 0 0,1-4 0 15,-2-4 320-15,-2-1 16 0,-1-6 16 0,-1-2 0 16,0-2 176-16,-2-3 48 0,-1-2 0 0,-1-2 0 16,-1-1-80-16,0-2-16 0,-4-2 0 0,0-1 0 15,-2 1-32-15,0-4-16 0,-3-2 0 0,-1 2 0 16,1 1-240-16,-2 2-32 0,-1 1-16 0,3 3 0 16,-1 2-144-16,0 4 0 0,1 2 0 0,2 3 0 15,0 3 0-15,1 4 0 0,1 3 128 0,3 7-128 16,-3-4 176-16,3 4-48 0,0 0-128 0,0 0 192 0,-2 7-192 0,1 3 0 15,1 4 0-15,1 5 0 0,3 3 0 0,1 1 0 16,3 6 0-16,1 1 0 0,0 3 0 0,2-3 0 16,1 0 0-16,-1-2 0 0,4 1 0 0,-2 0 0 15,0-3 0-15,0 0 0 0,-1 0-320 0,-1-3 0 16,1-2 0-16,2-1 0 16,3-3-2080-16,-2-3-416 0,-2-2-96 0</inkml:trace>
  <inkml:trace contextRef="#ctx0" brushRef="#br1" timeOffset="6395.55">11821 10355 25967 0,'0'0'1152'0,"0"0"240"0,0 0-1120 0,-4 5-272 0,0 4 0 0,1 0 0 15,2-2 240-15,2 3-16 0,1 2 0 0,2-2 0 16,0 1-224-16,2-2 144 0,1 1-144 0,0 2-7904 16,0 0-1664-16</inkml:trace>
  <inkml:trace contextRef="#ctx0" brushRef="#br1" timeOffset="6567.36">11856 10220 24479 0,'-14'-15'1088'0,"7"8"208"0,-2-1-1040 0,1 1-256 0,0-1 0 0,2 3 0 16,1 1 480-16,1 1 32 0,4 3 16 0,0 0 0 15,0 0-848 1,0 0-160-16,0 0-32 0,9 3-10688 0</inkml:trace>
  <inkml:trace contextRef="#ctx0" brushRef="#br1" timeOffset="6834.73">12076 10348 9215 0,'0'0'816'0,"6"7"-656"32,-3-2-160-32,4 3 0 0,1 2 2880 0,1-2 560 0,0 0 96 0,0-2 32 0,0 0-2048 0,2-3-416 15,-2 0-80-15,1 0 0 0,1-6-288 0,-1 0-48 16,1-2-16-16,0-1 0 0,0-3-160 0,-2-1-16 15,-3 0-16-15,1 0 0 0,-2-1-224 0,-1-2-32 0,-4-1-16 16,-1 1 0-16,-2 0-64 0,-2 1-16 0,-2 0 0 0,0 1 0 16,-3 0 16-16,3 3 0 0,-3 2 0 0,1 3 0 15,0-1 176-15,0 8 16 0,-1 3 16 0,1 1 0 16,-2 3 48-16,3 6 16 0,3 1 0 0,1 5 0 16,2-1-32-16,2 1-16 0,1 1 0 0,3-2 0 15,1 1-176-15,3-2-48 0,2-4 0 0,3-1 0 16,2-3-144-16,2-1 0 0,1-5 0 0,3-1 0 31,0-3-1296-31,-1-1-352 0,1-2-64 0,-1-3-12656 0</inkml:trace>
  <inkml:trace contextRef="#ctx0" brushRef="#br1" timeOffset="7392.72">12504 10210 21183 0,'0'0'1888'0,"0"0"-1504"0,0 0-384 0,0 0 0 0,0 0 2000 0,0 0 336 16,-3 9 64-16,1 4 16 0,-1 0-848 0,3 4-160 15,0 3-48-15,1 3 0 0,1 1-512 0,0-1-96 16,2 1-32-16,3-1 0 0,-2 1-336 0,2-4-80 16,-1-1-16-16,-1-4 0 0,-1-2-288 0,1-1 160 15,2-4-160-15,-1-3 128 0,-6-5-128 0,8 1 128 16,0-2-128-16,0-3 128 0,0-2-128 0,0-3 0 16,-2-5 0-16,1 0 0 0,-1-2-160 0,1 0-16 15,-2-4 0-15,1-1 0 0,2 0-128 0,0-1-16 16,-2 0-16-16,2-2 0 31,0 1-96-31,0 2-16 0,-2-1 0 0,1 5 0 0,0 3 272 0,-2 2 176 0,-1 4-208 0,-4 8 80 0,0 0 128 0,0 0-192 16,0 0 192-16,2 7-192 0,0 7 192 0,-1 3 0 15,1 3 0-15,1 2-128 0,2 0 128 0,2 0 0 16,-1 0 0-16,3-2 0 31,2-3-368-31,1-2-32 0,2-2-16 0,3-1 0 0,0-5-832 0,1-2-160 0,0-1-48 0,2-4 0 16,-3 0 304-16,0-4 48 0,-2-1 16 0,1-3 0 0,-3-3 656 0,-1-2 144 15,-3-1 32-15,0 0 0 0,-2-2 256 0,-1 0 0 16,-1 1 0-16,-1-2 0 0,-2 1 384 0,-1 2-32 0,0-2 0 0,-1 6 0 16,-1-2 16-16,0 4 0 15,-1-1 0-15,0 4 0 0,2 5 80 0,0 0 32 0,0 0 0 0,-6 6 0 16,1 3-160-16,1 4-16 0,0 2-16 0,2 2 0 16,1 1 128-16,2 2 32 0,1-2 0 0,2-1 0 15,3 0-176-15,2-4-16 0,3 0-16 0,1-1 0 16,1-3 80-16,0-2 0 0,1-1 16 0,-2-2 0 15,1-2 112-15,-1-6 0 0,0 2 16 0,-1-2 0 16,-2-3 336-16,0-1 64 0,-3-1 16 0,-1 0 0 16,-3-4-176-16,0 0-16 0,-3-1-16 0,0-1 0 15,-3 1-384-15,0 0-80 0,-4-3-16 0,-2 1 0 16,-2-3-512 0,1 2-128-16,0-4 0 0,-2 3-16 0,-1-1-2960 0,-1 1-592 0</inkml:trace>
  <inkml:trace contextRef="#ctx0" brushRef="#br1" timeOffset="7728.79">13213 10179 27007 0,'8'28'1200'0,"-3"-9"240"0,2 3-1152 0,1 5-288 0,-2 3 0 0,2 1 0 16,-2 1 1408-16,2-1 240 0,1 0 32 0,0-1 16 15,2-2-704-15,-1-2-144 0,1-5-16 0,-1-2-16 16,1-2-432-16,-2-1-96 0,0-6-16 0,-3-1 0 15,0-2-16-15,-6-7-16 0,6 4 0 0,-6-4 0 16,0 0-48-16,0 0-16 0,5-5 0 0,-2-5 0 16,-3-1-176-16,-1-2 0 0,-2-2 0 0,-2-3 0 15,-3-3-464-15,3-2 16 0,-2-2 16 0,1-4 0 16,-1-3-608-16,1-1-128 0,-1-1-32 16,3 3 0-16,2 1-16 0,3 1 0 0,3 4 0 0,1 3 0 0,0 4 896 0,2 4 160 15,1 2 160-15,1 4-208 0,1 3 784 0,2 4 144 16,-2 1 48-16,2 2 0 0,-1 6-176 0,0 2-16 15,1 1-16-15,-3 1 0 0,-1-1-128 0,-2 2-32 16,-2 2 0-16,-1 0 0 0,-2 1-48 0,-2 2-16 16,-2-1 0-16,1 0 0 0,-5 0-208 0,1 3-128 15,-3-5 128-15,1 2-128 16,-1-4-1920-16,0-2-464 0,1-1-96 0</inkml:trace>
  <inkml:trace contextRef="#ctx0" brushRef="#br1" timeOffset="8104.86">13630 9748 22111 0,'0'0'976'0,"0"0"208"0,0 0-944 0,0 11-240 0,0 2 0 0,2 4 0 16,2 5 2496-16,-3 4 448 0,0 4 80 0,0 3 32 16,2 3-1808-16,0 2-352 0,-1 0-80 0,2 0-16 15,-1 1-304-15,1 0-64 0,0-1-16 0,0-2 0 16,1-3-272-16,0-2-144 0,0-2 160 0,0-3-160 15,-1-3 128-15,2-3-128 0,-1-3 0 0,0-4 144 16,-1-4-144-16,0-3 0 0,-4-6 0 0,0 0 0 16,0 0 0-16,8-2 128 0,-1-3-128 0,1-4 0 0,-1-5 0 0,1 0-256 15,1-3 48-15,0-2 0 0,0-4 208 0,0 0 0 16,0-2 0-16,2 2 0 0,-1-2 0 0,1 4 0 16,0 0 0-16,1 6 0 0,-3 2 176 0,-1 3 80 15,0 4 0-15,-2 3 16 0,-6 3 176 0,8 4 48 16,0 4 0-16,-2 3 0 0,0 2-352 0,0 2-144 15,1 3 128-15,-1 1-128 16,-1-1-912-16,2 2-272 0,-1 2-48 0,1-4-16 16,-2 0-2480-16,2 0-496 0</inkml:trace>
  <inkml:trace contextRef="#ctx0" brushRef="#br1" timeOffset="8231.48">14087 10244 13823 0,'0'0'608'0,"0"0"128"0,0 0-592 0,0 0-144 0,0 0 0 0,0 0 0 15,0 0 4112-15,2 9 800 0,1 0 144 0,1 0 48 16,0 0-3888-16,0 1-768 0,0 0-144 0,-1 2-48 31,1-3-2544-31,0 1-512 0</inkml:trace>
  <inkml:trace contextRef="#ctx0" brushRef="#br1" timeOffset="8372.1">14190 9733 27647 0,'-8'-18'2448'0,"5"11"-1952"0,1 1-496 0,-1-2 0 0,0 0 960 0,1 0 112 16,-2-1 16-16,3 1 0 0,1 2-1088 0,0 6-320 15,0 0-16-15,0 0-13360 16</inkml:trace>
  <inkml:trace contextRef="#ctx0" brushRef="#br1" timeOffset="8762.68">14379 9636 25919 0,'0'0'1152'0,"0"0"224"0,0 9-1104 0,-2 1-272 16,1 0 0-16,-2 3 0 0,0 1 1344 0,0 2 192 15,0 2 64-15,1 4 0 0,-1 5-368 0,2 0-64 16,1 3-16-16,-1 3 0 0,-1 2-448 0,1 1-112 0,1 2-16 0,1-1 0 16,2-2-352-16,1-1-80 0,1 2-16 0,1-6 0 15,1-1-128-15,1-2 0 0,1-1 0 0,1 0 0 16,1-1 0-16,1 1 0 0,-2-5 0 0,2 1 0 15,1-1-208-15,0-1 80 0,-1-1 128 0,1-3-208 16,4-3-112-16,-3-3 0 0,0-2-16 0,1-3 0 16,-1-1 0-16,0-4 0 0,1-4 0 0,-1-2 0 15,0-3 128-15,1-2 16 0,-1-4 16 0,-1-2 0 16,0 0 176-16,-1-4 0 0,-2 0 128 0,1-1-128 16,-4 0 0-16,1-2 0 0,-1 3 0 0,-3 2 128 15,0-1-128-15,-2 5 0 0,-1 2 0 0,-1 3 128 16,-2 3 176-16,2 7 32 0,0 0 16 0,0 0 0 15,-7 0 432-15,2 3 96 0,0 4 16 0,0 3 0 0,-1 2 96 0,3 3 32 16,-1 1 0-16,2 1 0 0,0 2-336 0,2-1-64 16,1 1-16-16,3 0 0 0,1-2-272 0,3-2-48 15,2 1-16-15,3-2 0 0,2-1-272 0,4-1 128 16,5-3-128-16,2-1 0 0,1-1 0 0,6-4 0 16,2 0 0-16,2-4 0 15,0-3-2080-15,3-1-416 0</inkml:trace>
  <inkml:trace contextRef="#ctx0" brushRef="#br0" timeOffset="170570.75">3480 2476 21935 0,'0'0'960'0,"0"0"224"0,13-13-944 0,-16 8-240 15,-2 0 0-15,1 0 0 0,0-1 1600 0,0 1 288 16,-1-1 48-16,0-1 16 0,-1 3-656 0,0-1-128 16,-1 2-16-16,1 1-16 0,-2 1-320 0,0 1-64 15,2 1-16-15,-1 1 0 0,1 4-400 0,0 4-80 16,3 4 0-16,0 5-16 0,0 3-240 0,2 9 0 15,1 0 0-15,1 1-160 0,2-2 160 0,2-2-160 16,2-2 160-16,2-2-160 0,1-3 160 0,3-4-128 16,3-2 128-16,1-4-128 0,0-2 128 0,1-3-192 15,-1-2 192-15,3-2-192 0,0-2 192 0,-1-4 0 16,-4-4 0-16,0-1-128 0,-1-2 288 0,-2-3 64 16,-3-2 16-16,-3-1 0 0,0-1 272 0,-5 0 48 0,-2-2 16 15,-3 1 0-15,-2 1-144 0,-1-1-32 0,-5 1 0 0,-1 0 0 16,-1 0-272-16,-1-1-128 0,1 2 0 0,0 0 128 31,-1 2-1376-31,2 0-288 0,0 2-48 0,1 4-16 16,3 3-1488-16,3 2-304 0</inkml:trace>
  <inkml:trace contextRef="#ctx0" brushRef="#br0" timeOffset="170961.3">3743 2609 24639 0,'0'0'544'0,"0"0"112"0,-1 8 32 0,-1 0 0 0,2 0-560 0,0 1-128 0,2 1 0 0,0-2 0 0,2 5 1408 0,1 2 240 15,1 1 48-15,0 3 16 0,-1-1-784 0,3 0-160 16,1 1-16-16,0-3-16 0,1-1-368 0,0-2-80 16,0-3-16-16,3-1 0 0,2-1-272 0,-1-3 128 15,-2-5-128-15,-2 0 0 0,1 0 160 0,-2-5-160 16,-1 0 128-16,-1-3-128 0,1-2 0 0,0-2 128 15,-1-1-128-15,-2-3 0 0,-1-1 128 0,0 0-128 16,0 0 128-16,0-1-128 0,-1 0 0 0,0-2 0 16,0 1 0-16,-2-3 0 0,-1 1 128 0,0 1-128 15,1 3 0-15,1 0 128 0,-1 4 16 0,0 0 0 16,0 3 0-16,2 2 0 0,0 3 128 0,-3 5 32 16,0 0 0-16,0 0 0 0,0 0-128 0,5 8-32 15,0 5 0-15,0 2 0 0,-1-2-144 0,1 4 128 0,1 3-128 0,1-1 128 16,1 0-128-16,0-1-224 0,0 0 48 0,0-1 16 31,1-3-800-31,0 0-176 0,-1-4-16 0,1-2-9152 0,1-3-1840 0</inkml:trace>
  <inkml:trace contextRef="#ctx0" brushRef="#br0" timeOffset="171133.39">4207 2300 18431 0,'-3'-14'816'0,"3"9"160"0,0-2-784 0,0 7-192 0,0-6 0 0,0 6 0 16,0 0 2720-16,0 0 496 0,0 0 112 0,0 0 0 0,7 8-2096 0,1 5-416 16,1 4-96-16,0 2-16 0,2 3-528 0,-1 3-176 15,0 4 0-15,2 1 0 0,-1 2 0 0,-1-2 0 16,0 3 0-16,1-3 0 16,1-4-912-16,-1-1-144 0,0-3-32 0,-1-3 0 15,1 0-2560-15,-2-5-528 0</inkml:trace>
  <inkml:trace contextRef="#ctx0" brushRef="#br0" timeOffset="171326">4148 2445 26319 0,'0'0'1152'0,"0"0"256"0,0 0-1120 0,0 0-288 15,0 0 0-15,8-3 0 0,0-2 1408 0,0 1 240 0,1-2 32 0,3 2 16 16,2 3-832-16,2-1-160 0,1-3-48 0,0 0 0 15,-2 0-512-15,1-1-144 0,0 1 0 0,-1 1 0 32,2 0-1824-32,0-1-432 0,-1-1-96 0</inkml:trace>
  <inkml:trace contextRef="#ctx0" brushRef="#br0" timeOffset="171493.92">4613 2106 25567 0,'0'0'1136'0,"0"0"224"0,0 9-1088 0,-2-2-272 16,1 1 0-16,0-1 0 0,-3 3 976 0,2-1 144 16,1 1 32-16,0 0 0 0,1 2-848 0,1-3-176 15,2 2-128-15,-1-2 192 16,1-1-2640-16,-3-8-528 0</inkml:trace>
  <inkml:trace contextRef="#ctx0" brushRef="#br0" timeOffset="171634.74">4751 2050 2751 0,'0'0'256'0,"0"0"-256"16,0 0 0-16,0 0 0 0,0 0 5968 0,0 0 1152 16,0 0 240-16,4 8 32 0,-2 0-4448 0,2-2-896 0,-1 3-192 0,-1 2-16 15,2-3-1200-15,2 1-256 0,0-1-32 0,1-1-16 32,-1 1-3072-32,-1 0-608 0</inkml:trace>
  <inkml:trace contextRef="#ctx0" brushRef="#br0" timeOffset="172025.43">2890 2080 24591 0,'0'0'1088'0,"0"0"224"0,0 0-1056 0,-2 7-256 16,0-1 0-16,1 1 0 0,2 2 656 0,1-3 80 16,0 3 16-16,2-1 0 0,-1 0-608 0,-3-8-144 0,4 8 0 0,1 0 0 31,0-1-2112-31,0 1-448 0</inkml:trace>
  <inkml:trace contextRef="#ctx0" brushRef="#br0" timeOffset="172165.95">3002 2055 13823 0,'0'0'1216'0,"0"0"-960"0,0 0-256 0,0 0 0 16,0 0 2816-16,2 11 528 0,0-1 112 0,1-1 0 16,1-1-1600-16,0 1-320 0,1 0-64 0,2 2 0 15,-1-3-800-15,3 2-160 0,0 2-16 0,2-3-16 16,-1 1-1568-1,3 1-304-15,-1-2-64 0</inkml:trace>
  <inkml:trace contextRef="#ctx0" brushRef="#br0" timeOffset="173026.59">4439 9149 11967 0,'0'0'1072'0,"-6"0"-864"0,-1 1-208 0,1 2 0 0,-1-1 2640 0,-1 1 496 0,0 1 80 0,1-2 32 15,0 2-2032-15,1 3-416 0,-1 1-80 0,2 2-16 16,0 3-448-16,1 3-80 0,0-1-32 0,1 4 0 16,1 0-144-16,0 3 0 0,4-2 0 0,-1 2-176 15,2-1 176-15,0-3 0 0,3-2-144 0,0-3 144 16,2-1 0-16,1-3 0 0,0 0 0 0,2-5 0 0,-1-2 0 0,1-2 240 15,-2-2-48-15,0-2 0 0,-1-4 368 0,-2 0 64 16,1-2 16-16,-3-1 0 0,-1 0 16 0,0-1 16 16,-2-1 0-16,-1-1 0 0,-1-1-208 0,0 1-32 15,-2-2-16-15,1 2 0 0,-2-3-208 0,0 1-32 16,-2 1-16-16,1-1 0 0,-1 0-160 0,-1 3-192 16,-1 0 32-16,2 3 16 15,1 1-1696-15,1 2-336 0,0 3-64 0</inkml:trace>
  <inkml:trace contextRef="#ctx0" brushRef="#br0" timeOffset="173339.26">4543 9256 14735 0,'0'0'640'0,"-1"10"160"0,1 4-640 0,1 3-160 0,1 2 0 0,0-1 0 16,4 1 2496-16,-1 1 448 0,-1-3 112 0,1 0 16 15,0 0-1872-15,3-1-368 0,0-2-80 0,1-1-16 16,1-3-480-16,2-1-80 0,0-2-32 0,1-3 0 15,0 0 48-15,1-3 16 0,-1-2 0 0,3-2 0 16,-2-2 112-16,-1-2 0 0,-1-3 16 0,1 0 0 16,-3-3-96-16,1 0-32 0,-2 1 0 0,-1-1 0 15,-2-2-208-15,0 0 0 0,-2 2-192 0,1 0 192 16,-1 0 320-16,0 1 160 0,-3 1 32 0,1 2 16 16,0 2 128-16,-2 7 32 0,0 0 0 0,0 0 0 15,0 0 16-15,0 0 16 0,0 0 0 0,0 0 0 16,1 7-400-16,2 2-96 0,-1 2-16 0,1 1 0 15,-2-1-208-15,3 2 0 0,0-2 0 0,1 1 0 16,0-2-400-16,2 0-80 0,1 0-16 0,0-1 0 16,-1-1-2288-16,3-1-464 0,-1 0-80 0</inkml:trace>
  <inkml:trace contextRef="#ctx0" brushRef="#br0" timeOffset="173542.36">5017 9097 26079 0,'0'0'1152'0,"0"0"256"0,0 0-1136 0,0 0-272 16,-6-2 0-16,6 2 0 0,0 0 1168 0,0 0 176 16,0 0 48-16,0 0 0 0,0 11-608 0,3 2-112 15,1 1-32-15,1 2 0 0,3 1-448 0,0 2-192 16,1 2 128-16,0 1-128 0,2 2 0 0,-1 2 128 16,-1-4-128-16,2 0 0 0,0-1-160 0,0 0-112 0,-2-2-32 0,0-2 0 31,-3-4-2128-31,1-1-448 0</inkml:trace>
  <inkml:trace contextRef="#ctx0" brushRef="#br0" timeOffset="173683.06">5040 9263 23951 0,'0'0'2128'0,"0"0"-1696"0,0 0-432 0,3-7 0 15,-1-1 2304-15,2-1 368 0,0 1 80 0,3 0 0 16,1-1-1696-16,-1 1-352 0,2 0-64 0,2 0 0 15,2 2-784-15,0-1-160 0,0 1-16 0,1-1-10192 16,3 0-2032-16</inkml:trace>
  <inkml:trace contextRef="#ctx0" brushRef="#br0" timeOffset="173823.75">5405 8859 6447 0,'0'0'576'0,"0"0"-576"16,0 0 0-16,0 0 0 0,0 0 4560 0,0 11 816 15,2-1 144-15,-1 3 48 0,0-2-4176 0,2 2-832 16,-1 1-176-16,1-1-16 16,0-1-2000-16,0-2-400 0</inkml:trace>
  <inkml:trace contextRef="#ctx0" brushRef="#br0" timeOffset="173995.69">5495 8805 11967 0,'0'0'528'0,"0"0"112"16,0 0-512-16,0 0-128 0,5 9 0 0,-2-1 0 0,0-1 3840 0,-1 1 752 0,1 0 144 0,2 1 16 16,-1 0-3536-16,0 0-704 0,-2-1-128 0,1 0-13680 15</inkml:trace>
  <inkml:trace contextRef="#ctx0" brushRef="#br0" timeOffset="174339.69">3793 9144 24239 0,'0'0'1072'0,"0"0"224"0,-3 6-1040 0,0 2-256 0,2 2 0 0,0-1 0 15,-1 2 1344-15,2-1 224 0,0-2 32 0,2 0 16 16,0-2-1104-16,-2-6-208 0,0 0-48 0,6 6-16 31,-6-6-2416-31,9 1-496 0,-2-2-80 0</inkml:trace>
  <inkml:trace contextRef="#ctx0" brushRef="#br0" timeOffset="174464.84">3905 9082 10127 0,'0'0'448'0,"0"0"96"0,0 0-544 0,0 0 0 0,4 7 0 0,-4-7 0 15,5 6 3392-15,-1 1 560 0,0-2 112 0,1 0 32 0,-5-5-2496 16,6 5-512-16,-6-5-80 0,8 6-32 0,1-1-672 16,0 0-144-16,-1 0-32 0,1-2-12864 15</inkml:trace>
  <inkml:trace contextRef="#ctx0" brushRef="#br0" timeOffset="187974.05">4983 4618 10127 0,'0'0'896'0,"0"0"-704"0,0 0-192 0,0 0 0 0,0 0 3536 0,0 0 688 0,-1 6 128 0,1 0 16 0,1 2-2400 0,0-2-496 0,0 2-80 0,1 0-32 15,-1 3-848-15,0-2-192 0,2 6-16 0,0 1-16 32,-1 0-704-32,2-2-144 0,0 0-16 0,0-1-16 15,1-1-2464-15,0-4-480 0</inkml:trace>
  <inkml:trace contextRef="#ctx0" brushRef="#br0" timeOffset="188130.52">5101 4603 12895 0,'0'0'1152'0,"0"0"-928"0,0 0-224 0,0 0 0 0,0 0 2864 0,0 0 528 0,0 0 96 0,0 0 32 0,0 0-1536 0,0 0-320 16,0 0-48-16,0 0-16 0,7 6-960 0,-2-1-192 16,-5-5-32-16,7 8-16 15,-1 1-1360-15,1 2-256 0,-2 1-64 0</inkml:trace>
  <inkml:trace contextRef="#ctx0" brushRef="#br0" timeOffset="188412.05">5377 4884 8287 0,'0'0'368'0,"0"0"80"0,0 0-448 0,-3 8 0 0,2 0 0 0,-1 0 0 16,2-8 4432-16,0 9 816 0,0 0 144 0,0 0 48 15,0 2-3088-15,2-1-624 0,-1 3-112 0,2-3-16 16,-1 5-704-16,1-1-128 0,-2 1-16 0,2-1-16 16,-1 1-336-16,1 2-64 0,-2-1-16 0,2 0 0 15,-2-1-320-15,0 0 128 0,1-1-128 0,-1-1 0 16,3-2 0-16,-1-2 0 0,-1-2 0 0,1 3 128 16,1-4-400-16,-4-6-80 0,4 8-16 0,-1-2 0 15,-3-6-2336-15,0 0-480 0,6 7-80 0,-6-7-9536 16</inkml:trace>
  <inkml:trace contextRef="#ctx0" brushRef="#br0" timeOffset="188865.25">5290 5240 3679 0,'0'0'320'0,"0"0"-320"0,0 0 0 0,0 0 0 16,0 0 4832-16,0 0 896 0,0 0 176 0,0 0 48 15,0 0-3328-15,8 5-672 0,-1 1-128 0,1-4-32 0,-1 2-448 0,3-1-80 16,0 1-32-16,2 0 0 0,-1-2-400 0,3 1-96 15,-1-2-16-15,1 0 0 0,0-1-240 0,3-1-48 16,1 0-16-16,1-3 0 0,-2-1-272 0,0-1-144 16,0 0 160-16,1-2-160 15,0-1-288-15,0-1-160 0,1-1-16 0,-1 1-16 16,-1 1-2288-16,-2-1-464 0,0 0-96 0</inkml:trace>
  <inkml:trace contextRef="#ctx0" brushRef="#br0" timeOffset="189177.83">5395 4946 25791 0,'0'0'1152'0,"0"0"224"0,0 0-1104 0,0 0-272 0,0 0 0 0,0 0 0 16,0 0 1728-16,0 0 272 0,0 0 64 0,8-6 16 15,-1 2-768-15,3 1-160 0,0-7-16 0,2 3-16 16,2-3-736-16,0 3-160 0,-1-2-32 0,4-3 0 16,-1 0-192-16,-2 0 0 0,2 3 0 0,0 1-160 15,-2 2-1504-15,0-1-288 0,-1 2-64 0,0 3-16 16,12-4-4400-16,-7 6-880 0,-10 0-176 0,0 0-48 0</inkml:trace>
  <inkml:trace contextRef="#ctx0" brushRef="#br0" timeOffset="189537.41">5847 4966 26607 0,'0'0'1168'0,"0"12"256"0,-1 3-1136 0,1 4-288 15,1-1 0-15,0 2 0 0,1-2 1424 0,-1-1 240 16,0 0 32-16,2-1 16 0,0 1-880 0,1-4-192 16,-2 0-16-16,1-2-16 0,-1 1-432 0,1-1-176 0,0-2 128 0,0 1-128 15,0-3 0-15,-3-7 0 0,3 6 0 0,-3-6 0 32,0 0-752-32,0 0-80 0,6-4 0 0,1-2-16 15,-2-2-368-15,0 0-64 0,-1-6 0 0,0 1-16 16,0 0 608-16,1-2 128 0,-1 0 32 0,0-1 0 0,0 0 368 0,0 2 160 0,1 0-128 0,1-1 128 15,1 0 272-15,1-1 144 0,-2 0 32 0,2 5 0 16,0 3 480-16,0 3 96 0,-2 2 32 0,-6 3 0 16,9 0 96-16,-1 3 32 0,0 1 0 0,0 2 0 15,-2 2-608-15,0 1-112 0,-1 2-16 0,0 2-16 16,-1 1-256-16,0 2-48 0,-3-2-128 0,2 0 192 16,-1 2-1104-16,0-2-240 15,-1 1-32-15,0-2-13984 0</inkml:trace>
  <inkml:trace contextRef="#ctx0" brushRef="#br0" timeOffset="189724.89">6215 4539 27695 0,'0'0'1216'0,"0"0"272"0,0 0-1184 0,0 0-304 16,0 0 0-16,5 9 0 0,-1-3 1088 0,-1 4 176 15,-1 4 16-15,1-1 16 0,1 4-832 0,-2-1-160 16,1-1-48-16,-2 3 0 0,-1-2-256 0,2 0-256 16,-1-2 64-16,0-1 0 15,2-4-2624-15,-1-1-528 0</inkml:trace>
  <inkml:trace contextRef="#ctx0" brushRef="#br0" timeOffset="189865.55">6349 4523 12895 0,'0'0'1152'0,"0"0"-928"0,8-5-224 0,-8 5 0 0,5-3 3184 0,-5 3 592 0,0 0 112 0,0 0 16 16,7 2-1600-16,-1 2-336 0,1 1-64 0,-2 1-16 16,0 3-1216-16,0 2-240 0,1 1-48 0,-3 2-16 31,1 2-1424-31,0 2-288 0,-1 4-48 0</inkml:trace>
  <inkml:trace contextRef="#ctx0" brushRef="#br0" timeOffset="190318.73">5407 6653 11967 0,'0'0'528'0,"0"0"112"0,0 0-512 0,0 0-128 0,0 10 0 0,0-4 0 16,0 3 4656-16,1 2 896 0,0-1 176 0,2 3 32 16,-1 0-3712-16,2 4-736 0,0-1-160 0,0 1-16 15,0-2-832-15,0 4-176 0,0-4-128 0,0 3 192 16,0 1-192-16,1-1 0 0,-1 0 0 0,0 1 128 15,0-3-1472-15,-1 1-288 0,3 2-64 0,-2-1-8320 16,0 0-1664-16</inkml:trace>
  <inkml:trace contextRef="#ctx0" brushRef="#br0" timeOffset="190537.67">5391 7118 12895 0,'0'0'576'0,"0"0"112"0,0 0-560 0,0 0-128 15,0 0 0-15,0 0 0 0,0 0 3808 0,0 0 736 16,0 0 128-16,6 5 48 0,-6-5-2448 0,10 4-480 16,-1-4-112-16,0-3-16 0,0 0-416 0,0 1-96 15,-2-2 0-15,3 0-16 0,3 0-544 0,-1 2-96 0,-2 0-32 0,1-2 0 16,-1 2-464-16,0-3 0 0,1 1 0 0,1 0 0 31,-2-4-1648-31,2 1-208 0,0 0-64 0,-2-1-9200 0,0-5-1840 0</inkml:trace>
  <inkml:trace contextRef="#ctx0" brushRef="#br0" timeOffset="190740.78">5339 6669 30639 0,'0'0'1344'0,"0"0"304"0,0 0-1328 0,0 0-320 0,4-6 0 0,0-4 0 0,-1 1 1696 0,4 0 272 15,1 0 48-15,0-4 16 0,1 1-1200 0,0 1-224 16,0-1-48-16,1 3-16 0,1 1-400 0,2 1-144 16,0 2 0-16,3 3 144 15,1-1-2048-15,-2 3-400 0,0 3-96 0,-1-1-13008 16</inkml:trace>
  <inkml:trace contextRef="#ctx0" brushRef="#br0" timeOffset="191070.2">5824 6816 25391 0,'2'15'1120'0,"0"-7"240"0,-2 2-1088 0,1 3-272 15,0 1 0-15,2 1 0 0,-1 0 1328 0,2 1 208 16,0 0 32-16,-1-1 16 0,-2 1-800 0,2 0-144 16,-1-2-48-16,1-1 0 15,0-1-432-15,-1-2-160 0,1-1 0 0,-1-1 144 31,-2-8-560-31,0 0-112 0,0 0-32 0,0 0 0 16,0 0-1040-16,0 0-224 0,6-3-32 0,-2-3-16 16,-2-3 672-16,1-3 144 0,-1-2 32 0,2-2 0 0,-1 0 720 0,1 0 160 0,0-1 144 0,1 1-208 15,0 0 896-15,0 1 176 0,2-1 32 0,-1 2 16 16,1 1 512-16,-1 1 112 0,1 3 0 0,-1 1 16 16,0 1-272-16,-6 7-48 0,9 0-16 0,-1 3 0 15,-8-3-352-15,7 7-80 0,1 3-16 0,-1 0 0 16,-1 2-384-16,1 0-96 0,-2 0-16 0,-1 1 0 15,0 0-272-15,0 1 0 0,1 2-176 0,0-3-10896 16,-1 0-2192-16</inkml:trace>
  <inkml:trace contextRef="#ctx0" brushRef="#br0" timeOffset="191242.18">6135 6457 16575 0,'0'0'736'0,"0"0"160"0,0 0-720 0,0 0-176 16,0 0 0-16,0 0 0 0,0 0 2992 0,0 0 560 16,7 6 112-16,-2 5 32 0,-2-4-2384 0,1 4-480 15,-1 1-80-15,3-1-32 0,-1 2-720 0,0 0 0 16,0 2-192-16,1-1 32 16,-3-1-2704-16,1 0-528 0</inkml:trace>
  <inkml:trace contextRef="#ctx0" brushRef="#br0" timeOffset="191398.41">6284 6411 14735 0,'0'0'1312'0,"0"0"-1056"0,0 0-256 0,0 0 0 15,0 0 3584-15,6 6 640 0,0 1 144 0,-1 0 32 16,1 0-2672-16,0 1-512 0,-1 1-128 0,-1 0 0 16,1 2-768-16,0 1-128 0,0-2-48 0,-1 0 0 31,-1 0-2320-31,-2-1-480 0</inkml:trace>
  <inkml:trace contextRef="#ctx0" brushRef="#br0" timeOffset="191728.19">4995 6377 13823 0,'0'0'1216'0,"-2"10"-960"0,1 1-256 0,0-1 0 16,1 1 3008-16,0 1 576 0,0-1 96 0,2 1 32 16,0-2-2304-16,-1 2-464 0,1 0-96 0,1 0-16 15,1-2-704-15,0 0-128 0,1 1 0 0,0-1-8960 16,2 2-1728-16</inkml:trace>
  <inkml:trace contextRef="#ctx0" brushRef="#br0" timeOffset="191900.05">5114 6394 12895 0,'0'0'1152'0,"0"0"-928"16,3 8-224-16,0 1 0 0,-1 0 2880 0,-2 2 544 15,2 0 96-15,0 1 32 0,3 1-2032 0,1-3-416 16,-2 1-80-16,1-1 0 16,1 2-1488-16,2-2-304 0,1 1-48 0</inkml:trace>
  <inkml:trace contextRef="#ctx0" brushRef="#br1" timeOffset="-185032.65">15922 1293 25791 0,'0'0'2304'0,"0"0"-1856"15,3-2-448-15,-15 15 0 0,2 3 1408 0,-1 1 176 16,0 0 32-16,0 5 16 0,2 1-160 0,1 4-48 16,0 3 0-16,2 2 0 0,-1 3-784 0,2 4-176 15,1 4-16-15,0 3-16 0,2-2-304 0,0 3-128 16,2 2 0-16,0-4 128 0,2 2-128 0,2-4 0 15,1 2 0-15,1-6 0 16,2-4-1536-16,1-1-224 0,3-4-48 0,1-4-8480 16,1-3-1680-16</inkml:trace>
  <inkml:trace contextRef="#ctx0" brushRef="#br1" timeOffset="-184703.37">16282 1826 15663 0,'-4'-16'1392'0,"2"10"-1120"0,-5 0-272 0,2 1 0 15,0-3 3088-15,-2 2 560 0,-1 1 128 0,0 1 0 16,1 1-1744-16,-1 3-368 0,0-2-64 0,0 4 0 16,0-1-896-16,2 5-160 0,-2 0-32 0,2 6-16 15,-1 6-496-15,2-1 0 0,0 3 0 0,1-1 0 16,4 1 0-16,0-1 0 0,0 0-176 0,1-2 176 31,3-2-464-31,1-3 16 0,0 0 16 0,1-3 0 0,-1-3-144 0,-5-6-16 0,8 4-16 0,-1-3 0 16,1-2 32-16,0-4 0 0,0-3 0 0,0-1 0 0,-2 0 368 15,1-2 80-15,-2 0 128 0,0-2-208 0,-1-3 336 0,0 0 64 16,0 1 0-16,-2 2 16 0,0 1 512 0,-1 3 112 16,2 1 0-16,-2 2 16 0,-1 6 0 0,0 0 0 15,0 0 0-15,0 0 0 0,0 0-320 0,1 9-64 16,1 2-16-16,-2 5 0 0,2 4-128 0,1 0-16 16,1 1-16-16,1 0 0 15,0-1-624-15,0-2-128 0,1-1-32 0,0-3 0 16,1-3-1872-16,0-5-368 0,1-2-80 0,0-3-6704 15,0-3-1344-15</inkml:trace>
  <inkml:trace contextRef="#ctx0" brushRef="#br1" timeOffset="-184531.4">16454 1516 24127 0,'2'-20'1072'0,"-1"12"208"0,0-1-1024 0,2-3-256 0,-1 2 0 0,1 2 0 15,-3 8 1728-15,0 0 304 0,0 0 48 0,0 0 16 16,0 0-832-16,1 9-176 0,2 7-16 0,-2 2-16 15,0 6-640-15,1 0-128 0,-1 5-32 0,2 4 0 16,-1 0-256-16,1 7 0 0,0-1-176 0,0 4 176 31,3 1-2848-31,-1 2-464 0,0-6-80 0</inkml:trace>
  <inkml:trace contextRef="#ctx0" brushRef="#br1" timeOffset="-184094.06">16659 1768 27583 0,'-3'-13'1216'0,"2"8"256"0,1 5-1168 16,-1-8-304-16,-1 1 0 0,1 0 0 0,1 7 1104 0,0 0 176 16,0 0 16-16,0 0 16 0,0 0-608 0,1 12-112 15,1 2-16-15,0 3-16 0,0 3-352 0,2-1-64 16,-1 5-16-16,3-2 0 0,-1 0-128 0,1-1 0 16,1 0 0-16,1-4 0 0,1-4 0 0,-1-3-224 15,-2-1 32-15,1-4 0 16,-1-2-192-16,1-2-48 0,-7-1 0 0,8-4 0 0,-2-2 288 0,-1-3 144 15,-1 0-160-15,0-4 160 0,-1-3 0 0,-2 2 0 16,2-1 0-16,-2 0 0 0,-1-1 0 0,0 2 0 16,0-2 128-16,-1 3-128 0,-1 0 0 0,1 3 0 15,0 0 0-15,1 10 0 0,0 0-192 0,0 0 48 0,0 0 16 0,0 0 0 16,2 10-64-16,2 0-16 0,0 0 0 0,1 5 0 16,1 2 208-16,1 2 0 0,4 2 144 0,1-1-144 15,-1-1 304-15,2-1-48 0,-1 1 0 0,2-2 0 16,-2-4 64-16,1 0 16 0,0-5 0 0,0-2 0 15,-1-3 192-15,-2-3 48 0,1-3 0 0,-2-2 0 16,-1-4 256-16,0-3 64 0,-3-2 16 0,0-2 0 16,-1-1-336-16,-1 0-64 0,-3 0 0 0,0-4-16 15,-3-1-496-15,0-1 0 0,-1 0 0 0,-1 0 0 32,-3-2-2176-32,2 0-368 0,-2 5-80 0,0-3-12784 0</inkml:trace>
  <inkml:trace contextRef="#ctx0" brushRef="#br1" timeOffset="-183765.5">17176 1685 16575 0,'7'0'1472'0,"2"3"-1168"16,-1-2-304-16,-8-1 0 0,6 1 1616 0,-6-1 272 15,0 0 48-15,0 0 16 0,0 0-64 0,0 0-16 16,0 0 0-16,0 0 0 0,-3 8-880 0,-3 1-176 16,-1 2-48-16,-1-1 0 0,0 2-384 0,0 2-64 15,2 0-32-15,-2 1 0 0,0-3-288 0,1-2 0 16,3 0 0-16,3-2 0 0,1-8 0 0,0 0 0 15,3 8 0-15,2-1 0 0,1-1 0 0,2 1 0 16,1-1 0-16,2-1-144 0,1-2 144 0,1 0 0 16,1-1 0-16,0-2-128 0,-1-4-16 0,-1 3 0 15,-1-2 0-15,0-1 0 0,-3-1 16 0,0 1 0 16,0 2 0-16,-2-4 0 0,-2 0 128 0,-4 6 0 0,3-7 0 0,-1 1-128 16,0-1 128-16,-2 7-208 0,0 0 80 0,0-5 128 15,0-1 0-15,0-1 0 0,0 7 0 0,-2-5 0 16,2 5 0-16,0 0 0 0,0 0 0 0,0 0 0 15,0 0 0-15,0 0 128 0,0 0-128 0,0 0 192 16,0 0-192-16,0 0 0 0,0 0 0 0,7 6 0 16,-1 1 0-16,1-1-192 0,-1 0 0 0,1-1 16 31,-7-5-1120-31,6 4-240 0,2 0-32 0</inkml:trace>
  <inkml:trace contextRef="#ctx0" brushRef="#br1" timeOffset="-183587.87">17506 1694 5519 0,'0'0'496'0,"0"0"-496"16,0 0 0-16,0 0 0 0,0 0 4992 0,0 0 912 15,0 0 176-15,0 0 48 0,0 0-3776 0,0 0-752 16,-1 9-160-16,1 6-32 0,0-1-768 0,0 4-144 16,0 3-48-16,0 3 0 0,0 0-320 0,3 4-128 15,-2-2 0-15,2 2 144 16,-1-2-1328-16,2 1-272 0,0-3-48 0,1 1-7776 0,-1-3-1568 0</inkml:trace>
  <inkml:trace contextRef="#ctx0" brushRef="#br1" timeOffset="-183352.65">17777 1685 27871 0,'0'0'1232'0,"0"0"256"0,0 0-1184 0,0 0-304 0,-3 9 0 0,-3 4 0 0,0 4 1440 0,-1 1 224 16,0 7 64-16,-3 1 0 0,1 2-800 0,-1 2-160 16,-2 2-16-16,-1 2-16 0,0 0-448 0,0 1-96 15,0 0 0-15,1-2-16 0,-1 1-176 0,3-3 0 16,-1-1 144-16,2-1-144 16,0-2-416-16,0 1-160 0,1-2-16 0,0-4-16 15,-1-5-2688-15,3-3-544 0</inkml:trace>
  <inkml:trace contextRef="#ctx0" brushRef="#br1" timeOffset="-182961.66">18064 1652 25279 0,'0'0'1120'0,"0"0"224"0,-6 2-1072 0,-1-1-272 0,-2 0 0 0,-1 1 0 16,-1 0 1936-16,0 2 336 0,-1 1 64 0,0 2 16 16,0-1-1504-16,1 2-288 0,-2 0-64 0,1 2-16 15,1 1-480-15,2 1 0 0,1-5 0 0,3 3 0 16,1-3-400-16,2 0-32 0,2-7 0 0,1 8 0 16,4 0-480-16,0 1-112 0,2 1 0 0,2-3-16 15,2-1 448-15,-1 1 80 0,4-1 32 0,2 2 0 0,-2 1 480 0,2 2 0 16,1-1 176-16,0 0-48 0,-2 2 592 0,0-1 128 15,-2 0 32-15,-1 1 0 0,-2 0 432 0,-1 0 96 16,-2-1 0-16,-2 0 16 0,-3-1-176 0,-2 1-32 16,-2 0-16-16,-3 1 0 0,-3 1-480 0,-3 3-80 15,0-3-32-15,-2 1 0 0,-2 2-416 0,-2-3-64 16,-1 4-128-16,0-3 176 16,-2 3-2672-16,1 1-544 0</inkml:trace>
  <inkml:trace contextRef="#ctx0" brushRef="#br1" timeOffset="-181697.94">19282 1350 13823 0,'0'0'1216'0,"0"0"-960"0,0 0-256 0,9 1 0 0,-13-9 1632 0,-2-2 288 16,-2-2 48-16,-1-2 16 0,1 1-128 0,0 2 0 15,-1 0-16-15,-1-1 0 0,-1-1-528 0,-1 0-96 16,-1-1-32-16,0 1 0 0,0-1-512 0,-1 1-96 16,1 2-32-16,1-1 0 0,2 4-224 0,1 3-32 15,-1 2-16-15,4 6 0 0,1 1-16 0,1 8-16 16,0 8 0-16,1 7 0 0,1 9-240 0,0 11 0 16,1 10 0-16,2 5 0 0,2 1 0 0,0 5-160 15,1 1 32-15,1-1 0 16,3-1-704-16,-1-5-144 0,1-3-32 0,0-4 0 15,1-8-2304-15,0-6-464 0</inkml:trace>
  <inkml:trace contextRef="#ctx0" brushRef="#br1" timeOffset="-181291.64">19058 1671 12319 0,'0'0'544'0,"9"4"112"0,1-2-528 0,3 3-128 0,0 2 0 0,3-1 0 15,1 0 384-15,1 0 32 0,0 1 16 0,2-2 0 16,2 0 112-16,0-2 32 0,1-5 0 0,0 1 0 0,-2-4 288 0,0 0 64 16,-2 1 16-16,1-3 0 0,-7-1 96 0,-1 2 32 15,-3-1 0-15,-3 3 0 0,-6 4-16 0,0 0 0 16,0 0 0-16,0 0 0 0,-4-3-32 0,-4-1-16 16,-2 4 0-16,-2 4 0 0,-1-1-320 0,-1 7-64 15,-2 0-16-15,5 3 0 0,0 3-464 0,2 1-144 16,0 0 0-16,2 0 0 0,2-3 0 0,3-1 0 15,2-1 0-15,1-3 0 0,1-1 0 0,4-2-144 16,1 1 144-16,1-1-192 0,0-2 0 0,4 0-16 16,0 0 0-16,-1-3 0 0,2-2 208 0,-1 0-192 15,1-2 192-15,-1-1-192 0,-2-1 192 0,-1 0 0 16,1-2 0-16,-3 1 0 0,0-4 0 0,-1 3 0 16,1-2 0-16,-2-1 0 0,0 3 128 0,-1 0-128 15,-2 2 192-15,-2 5-192 0,0 0 608 0,0 0 16 16,0 0 0-16,0 0 0 0,0 0-32 0,2 9 0 15,-2 1 0-15,0 3 0 0,0 3-592 0,0 4-208 0,1-2 0 0,2 1 0 32,0 0-2672-32,1 0-544 0,2 1-96 0</inkml:trace>
  <inkml:trace contextRef="#ctx0" brushRef="#br1" timeOffset="-180898.92">19719 1694 17503 0,'0'0'1552'0,"-4"-6"-1232"0,-1 0-320 0,-1 2 0 16,1 2 2544-16,-1 1 448 0,-2-2 80 0,1 3 32 16,1 3-1600-16,-1-2-320 0,1 4-64 0,1 2-16 0,-1 0-704 0,1 4-144 31,1 2-16-31,2 1-16 0,0 3-224 0,2 0 0 0,0 0 128 0,3 3-128 0,1-2 0 0,2 1 0 16,1 1 0-16,1 2 0 0,1-5-128 0,3 0 128 15,-1-1-192-15,5-3 192 16,1 0-448-16,0-3 0 0,0-1 16 0,2-1 0 0,2-1 176 0,0-5 16 15,0 0 16-15,-2 0 0 0,0-4 224 0,-1-1 0 16,0-1 0-16,-2 0 0 0,-2-4 0 0,-1-2 0 16,-1-2 144-16,0-2-144 0,-3-2 160 0,0 1-160 15,-1-2 160-15,-2 0-160 0,-1 1 0 0,-1 2 128 0,-1-5-128 0,-2 4 0 16,-2 0 0-16,-2 2 128 0,-2 2-128 0,0 2 0 16,-3 2 160-16,-1 3-160 0,3 4 160 0,-4 0-160 15,0 7 480-15,0 0 0 0,-1 6 0 0,2 4 0 16,1 2 160-16,3 0 48 0,1 2 0 0,4 1 0 15,3-1 192-15,3 0 32 0,5-1 16 0,3-4 0 16,4-1-464-16,4-3-80 0,4-2-32 0,3-4 0 16,2-3-352-16,3 0 0 0,4-6 0 0,1-1-18032 15</inkml:trace>
  <inkml:trace contextRef="#ctx0" brushRef="#br1" timeOffset="-180177.09">21051 1393 14735 0,'0'0'1312'0,"0"0"-1056"0,0 0-256 0,0 8 0 0,-4 0 2944 0,2 3 512 0,-1 5 128 0,-1 4 0 15,-1 0-1664-15,1 6-320 0,0 7-80 0,0-2-16 16,0 5-864-16,2 1-160 0,0 5-32 0,1 1-16 15,0-2-432-15,1-1-144 0,1-1 0 0,2-4 0 16,1-3-1952-16,1-6-384 0,1-6-80 0,-1-4-6016 16,1-5-1200-16</inkml:trace>
  <inkml:trace contextRef="#ctx0" brushRef="#br1" timeOffset="-179989.61">20979 1431 26079 0,'-7'-21'1152'0,"4"13"256"0,3 8-1136 0,-4-5-272 15,-1 0 0-15,2 1 0 0,3 4 1536 0,0 0 256 16,0 0 64-16,0 0 0 0,0 0-640 0,8 1-112 0,1 0-16 0,3-1-16 0,1 0-784 0,1-1-160 31,1 1-128-31,0-3 192 0,2 0-192 0,2-4 0 0,0-2 0 0,-1 0 0 0,3 0 0 0,0 0 0 16,-1-1 0-16,0 1-176 16,1 0-1984-16,-1 1-400 0,-1 0-64 0</inkml:trace>
  <inkml:trace contextRef="#ctx0" brushRef="#br1" timeOffset="-179786.51">21108 1566 11055 0,'0'0'480'0,"0"0"112"0,0 0-464 0,0 0-128 0,0 0 0 0,0 0 0 0,8 2 4096 0,1-4 816 0,2-2 144 0,1 1 48 31,-1-3-3504-31,2 1-704 0,0 0-144 0,2 0-32 16,2-2-528-16,0 1-192 0,-2-2 0 0,1 1 144 0,0 1-1584 0,-2-1-320 0,-1 2-64 0</inkml:trace>
  <inkml:trace contextRef="#ctx0" brushRef="#br1" timeOffset="-179614.56">21085 1883 25391 0,'0'0'1120'0,"-1"7"240"0,-1 2-1088 0,2 0-272 16,0 0 0-16,2 0 0 0,0-4 1344 0,4 2 224 0,-6-7 32 0,7 1 16 0,4 1-720 0,2-5-128 15,2-2-48-15,1-4 0 0,0-2-720 0,-1-2 0 16,2-1-240-16,2-1 64 31,-1 1-2336-31,1-2-480 0</inkml:trace>
  <inkml:trace contextRef="#ctx0" brushRef="#br1" timeOffset="-179191.09">21479 1461 23727 0,'0'0'1040'0,"0"0"240"0,0 0-1024 0,-4 8-256 0,-1 2 0 0,-1 6 0 16,0 2 1184-16,1 4 192 0,-1 3 32 0,3 1 16 15,0 0-400-15,2 0-96 0,-1 0-16 0,2-2 0 16,4-2-544-16,1-1-112 0,2-6-32 0,1 0 0 15,1-4-32-15,3-2 0 0,-1-3 0 0,1-5 0 16,1-2 0-16,0-5-16 0,0-1 0 0,0-4 0 16,-1-1-176-16,-2-2 128 0,1-2-128 0,-2 0 128 0,0-1-128 0,-1-2 0 15,0 1 0-15,-2-4 0 0,-1 1-128 0,-1 2 128 16,0-1 0-16,-1 0 0 0,-2 1-128 0,1 1 128 16,-2 1-160-16,0 2 160 0,0 4-256 0,1 1 32 15,-1 3 16-15,0 7 0 0,0 0-48 0,0 0 0 16,0 0 0-16,0 11 0 0,0 1-64 0,0 5-32 15,0 3 0-15,2 0 0 0,2 1 224 0,2 1 128 16,0-1-160-16,3 0 160 0,2 0 0 0,0-4 0 16,0 3 0-16,1-6 0 0,-2-1 176 0,3-1 128 15,0-2 16-15,0-3 16 0,0-5 368 0,0-2 64 16,0-2 0-16,-1-4 16 0,-3-1 224 0,0-3 32 16,-1 0 16-16,-1-3 0 0,-2-3-288 0,0-2-48 15,0-3-16-15,-1-1 0 0,-1-5-384 0,-2 1-64 0,0 0-32 16,-1-2 0-1,-2-2-528-15,-1-1-96 0,-1-2-32 0,0 2-11728 0,-1-4-2368 0</inkml:trace>
  <inkml:trace contextRef="#ctx0" brushRef="#br1" timeOffset="-178768.98">22290 1264 19583 0,'0'0'864'0,"0"0"176"0,0 0-832 0,0 0-208 0,0 0 0 0,0 0 0 16,0 0 1552-16,0 0 272 0,-6 6 48 0,-1 2 16 16,-3 1-768-16,0 4-160 0,0 3-16 0,-1 5-16 0,-1 0-448 0,2 1-96 15,0 1 0-15,2 2-16 0,3 3-144 0,-1-5-32 16,4 2 0-16,0 0 0 0,2-3 128 0,3 0 0 16,2-3 16-16,2 0 0 0,2-2 0 0,1 0 0 15,2-6 0-15,1 0 0 0,0-2-16 0,1-1 0 16,2-3 0-16,1-4 0 0,0 1-128 0,0-2-48 15,0-3 0-15,-1 2 0 0,-2-5-144 0,-1 2-272 16,-1 1 64-16,-2-4 16 16,-2 1-640-16,-2-1-128 0,-2 0-32 0,-2 0 0 15,-2-1-464-15,-3 0-80 0,-3 0-32 0,-4 0 0 16,1 1 704-16,-1 0 144 0,-3-1 16 0,0 2 16 0,0-1 1024 0,0 2 208 16,0 1 32-16,1 1 16 0,2 2 1664 0,0 0 336 15,3 1 64-15,7 0 16 0,0 0-1744 0,0 0-352 0,0 0-64 16,0 0 0-16,0 0 272 0,0 0 64 0,10 2 16 0,4 1 0 15,3-3-464-15,2 0-80 0,0 0-32 0,2 0 0 16,1 0-288-16,2 0 0 0,0 0 0 0,1 1-144 31,0-1-2624-31,1-1-528 0</inkml:trace>
  <inkml:trace contextRef="#ctx0" brushRef="#br1" timeOffset="-178003.51">23264 1270 27295 0,'0'0'1216'0,"0"0"240"0,0 0-1168 0,16 16-288 0,-16-16 0 0,-2 10 0 16,-3-4 1200-16,2 2 176 0,0 2 32 0,1 0 16 15,1 2-720-15,1 1-160 0,0 1-32 0,1-2 0 16,0-1-656-16,2-1-144 0,1 1-32 0,1-2-9632 16,1-2-1936-16</inkml:trace>
  <inkml:trace contextRef="#ctx0" brushRef="#br1" timeOffset="-177862.72">23391 1308 11967 0,'0'0'528'0,"0"0"112"0,0 0-512 0,0 0-128 0,0 0 0 0,0 0 0 15,0 0 3456-15,-4 3 672 0,4-3 128 0,0 0 32 0,-4 4-2944 16,4-4-592-16,-2 9-112 0,1 3-32 16,1 1-1184-16,2 1-224 0,2 2-48 0,0-1-11440 15</inkml:trace>
  <inkml:trace contextRef="#ctx0" brushRef="#br1" timeOffset="-177626.28">23707 1513 12895 0,'0'0'1152'0,"0"0"-928"15,0 0-224-15,0 0 0 0,0 0 2384 0,-7-3 432 16,1 1 96-16,-2 0 16 0,-2 2-1168 0,-1 2-224 16,1 0-64-16,-1 4 0 0,1 0-656 0,-1 4-144 15,2 0-32-15,1 1 0 0,1 1-384 0,3 1-96 16,2 0-16-16,4-1 0 0,0 0-144 0,5-5 0 0,1 3 0 0,2-4 0 15,3-2 0-15,0-1 128 0,0-2-128 0,2-2 192 16,-1-2-32-16,0-1 0 0,-1-1 0 0,-1-2 0 16,-3-2-16-16,0 0 0 0,-1 0 0 0,-1-1 0 15,-4-1-416-15,1 1-96 0,-1 1-16 0,-2-5-9152 16,1 4-1824-16</inkml:trace>
  <inkml:trace contextRef="#ctx0" brushRef="#br1" timeOffset="-177298.17">23836 1476 11055 0,'0'0'976'0,"-3"12"-784"0,1 4-192 0,-1-1 0 0,0 2 2864 0,1 0 528 16,1-1 96-16,1 0 32 0,0-2-1568 0,1-2-304 16,3-1-64-16,1 0-16 0,1-2-832 0,2 0-160 15,1-4-48-15,-1-1 0 0,-8-4-528 0,9 3 0 16,0-3 0-16,2 0 0 0,-1-3 0 0,1-1-176 15,-1-1 0-15,-1-1 0 0,2-1-96 0,-1-5-32 16,-1 1 0-16,0-1 0 0,1 4 160 0,-3-5 144 16,1 0-208-16,-1 0 80 0,-1 1 128 0,-1 0 0 15,1 2 0-15,-1-2 0 0,0 3 256 0,-1 3-32 16,-4 6 0-16,3-6 0 0,-3 6 400 0,0 0 80 0,0 0 0 16,0 0 16-16,0 0-80 0,-2 8-32 0,1 1 0 0,-2 3 0 15,2 1-368-15,1 1-80 0,0 0-16 0,1 0 0 31,2 0-1232-31,2 1-240 0,0-2-48 0,2-2-12960 0</inkml:trace>
  <inkml:trace contextRef="#ctx0" brushRef="#br1" timeOffset="-177126.33">24280 1334 16575 0,'-3'-18'1472'0,"1"10"-1168"0,2-1-304 0,0 0 0 16,0 2 2144-16,0 0 368 0,0 1 80 0,0 6 16 15,0 0-576-15,0 0-112 0,0 0-32 0,4 13 0 16,0 3-1200-16,1 5-240 0,0 1-64 0,1 3 0 0,-2 2-384 0,1 3 0 16,0 2-192-16,0-1 192 15,-1 1-912-15,1 0-64 0,1-2-16 0,0-2 0 16,-1-2-2240-16,-1-2-448 0</inkml:trace>
  <inkml:trace contextRef="#ctx0" brushRef="#br1" timeOffset="-176970.09">24235 1442 16575 0,'0'0'1472'15,"0"0"-1168"-15,0 0-304 0,0 0 0 0,0 0 3472 0,0 0 640 16,0 0 128-16,0 0 32 0,0 0-2640 0,0 0-528 0,0 0-96 0,9 2-32 16,1-1-976-16,1 0-336 0,2 2 0 0,0-3-9968 15,0 0-2000 1</inkml:trace>
  <inkml:trace contextRef="#ctx0" brushRef="#br1" timeOffset="-176813.86">24647 1186 24879 0,'0'0'2208'0,"0"0"-1760"0,0 0-448 0,-4 5 0 15,0 0 1184-15,0 0 160 0,0 2 16 0,2-1 16 16,-1 3-592-16,2-1-112 0,1 3-32 0,1-2 0 15,-1-9-3008-15,0 9-592 0</inkml:trace>
  <inkml:trace contextRef="#ctx0" brushRef="#br1" timeOffset="-176656.65">24801 1182 27871 0,'0'0'1232'0,"-6"6"256"0,0 3-1184 0,-1 2-304 16,1-1 0-16,-1 2 0 0,2 1 1104 0,0 0 176 15,1-1 16-15,0 1-14992 0</inkml:trace>
  <inkml:trace contextRef="#ctx0" brushRef="#br1" timeOffset="-174930.75">25214 763 23039 0,'0'0'1024'0,"3"-4"192"0,-17 6-960 0,3 0-256 0,-1 2 0 0,2 0 0 0,0 1 992 0,3-2 160 15,1 1 16-15,6-4 16 0,-4 6-144 0,4-6-16 16,3 11-16-16,2-1 0 0,4-1-496 0,6 2-112 16,3 2-16-16,4 4 0 0,0 4 224 0,3 3 32 15,3 4 16-15,-1 6 0 0,-1 5-368 0,0 4-80 16,-1 4-16-16,0 1 0 0,-2 1-192 0,-2 5 0 16,-2 3 128-16,-2 3-128 0,-2 2 0 0,-5 0 128 15,-2 1-128-15,-4-2 0 0,-3-2 176 0,-6 1-176 16,-4 0 192-16,-4-2-192 0,-4-2 0 0,-3-1-176 15,1-4 0-15,-5 0-15648 0</inkml:trace>
  <inkml:trace contextRef="#ctx0" brushRef="#br1" timeOffset="-170094.3">14514 5221 27471 0,'0'0'1216'0,"0"0"256"0,0 0-1184 0,0 0-288 0,-2-7 0 0,2 7 0 0,-4-6 1504 0,4 6 240 16,0 0 48-16,0 0 16 0,-5 6-736 0,1 2-160 15,1 5-16-15,-1 3-16 0,-1 3-496 0,1 5-80 16,1-2-32-16,-1 5 0 0,1 5-272 0,0 3 0 16,2 1 0-16,-1 2 0 0,2 1-192 0,0-2-160 15,2-5-32-15,-1 0 0 16,2-4-1056-16,0 1-224 0,4-4-32 0,2-3-16 16,2-8-1488-16,2-1-288 0,11 7-64 0,-4-12-16 0</inkml:trace>
  <inkml:trace contextRef="#ctx0" brushRef="#br1" timeOffset="-169858.39">14711 5530 21711 0,'3'-17'960'0,"-3"9"192"0,-2 0-912 0,1 0-240 0,0 2 0 0,-2-1 0 16,-1 1 1728-16,-1 0 288 0,-1 4 64 0,-1 3 16 15,-1 7-1280-15,2 4-256 0,-1 1-48 0,2 4-16 16,1 2-496-16,3 1 0 0,-1 1-176 0,2 0 176 16,2-1-192-16,0 1 192 0,4-2-160 0,0-5 160 15,3-2-192-15,0-3 48 0,2-1 16 0,-1-2 0 16,-1-2 128-16,2-3 0 0,-3-3 0 0,1-2 0 15,0 0 144-15,-1-1 64 0,-2-3 16 0,-1-1 0 16,-1 0 112-16,-1-3 32 0,0-1 0 0,-2-4 0 16,0-1-48-16,-1-1-16 0,-1 0 0 0,-2 1 0 15,-1 2-304-15,0 0 0 0,-1-3-128 0,0 2 128 16,0-2-2640-16,0 3-432 0,-7-16-96 0,5 10-16 0</inkml:trace>
  <inkml:trace contextRef="#ctx0" brushRef="#br1" timeOffset="-169530.3">14881 5377 19343 0,'0'0'1728'0,"0"0"-1392"15,-2 11-336-15,0 2 0 0,-1 2 1536 0,1 3 256 16,-1 2 32-16,2-2 16 0,-1-1-400 0,2 0-80 0,0 0-16 0,2 0 0 16,0 1-832-16,1-2-192 0,1-2-16 0,1-1-16 15,1-2-128-15,2-1-32 0,-1-1 0 0,1-1 0 16,1-3 64-16,1 1 0 0,1-4 0 0,2 0 0 15,-2-2 0-15,0 0 16 0,-2-4 0 0,1 0 0 16,1 0-48-16,1-3-16 0,-2-1 0 0,0-2 0 16,0-2 0-16,0-1 0 0,0-2 0 0,1-2 0 15,-2 1-144-15,0-1 0 0,0-1-192 0,-2 1 192 16,-2 1-160-16,0-1 160 0,-1 4 0 0,0 1-144 16,-1 2 336-16,-2 2 80 0,0 2 16 0,-1 6 0 15,0 0 320-15,0 0 64 0,0 0 16 0,0 0 0 16,0 0-464-16,0 0-96 0,0 8 0 0,0 5-128 15,0 4 0-15,1-1 0 0,1-1 0 0,0 2 0 16,1 6-176-16,0-3 176 0,2 1-192 0,-1-2 192 16,0-2-960-1,1-1-64-15,1-2-32 0,1-2-9456 0,-1-2-1904 0</inkml:trace>
  <inkml:trace contextRef="#ctx0" brushRef="#br1" timeOffset="-169342.72">15287 5261 18431 0,'0'-9'1632'0,"0"1"-1312"16,0 0-320-16,0 2 0 0,0-1 2656 0,0 7 464 16,0 0 80-16,0 0 32 0,0 0-1760 0,2 12-368 15,-1 4-64-15,0 2-16 0,2 4-816 0,1 4-208 16,0 4 0-16,1 0 0 0,0 0 0 0,2 0 0 16,2 0 0-16,-1 0 0 0,-1 0 0 0,1-1 0 15,0-2 0-15,0-1 0 16,0 0-2032-16,0-2-288 0,-2-3-64 0</inkml:trace>
  <inkml:trace contextRef="#ctx0" brushRef="#br1" timeOffset="-169155.34">15251 5393 9215 0,'0'0'816'0,"0"0"-656"0,-1-7-160 0,1 7 0 15,-3-4 5760-15,3 4 1104 0,0 0 240 0,0 0 32 16,0 0-4752-16,0 0-944 0,0 0-192 0,6-2-32 15,2 0-784-15,0 2-160 0,3 0-16 0,2 0-16 16,2 0-240-16,2-1 0 0,0 0 0 0,1 1 0 16,2 0-1984-16,0 2-272 0,-1 0-64 0</inkml:trace>
  <inkml:trace contextRef="#ctx0" brushRef="#br1" timeOffset="-168686.64">14589 5110 12895 0,'0'0'1152'0,"0"0"-928"0,0 0-224 0,0 0 0 0,0 0 2704 0,-2 8 496 15,0-2 112-15,-1 1 16 0,2-1-1824 0,1 2-352 16,0 0-80-16,0-8-16 15,0 0-1920-15,4 8-384 0,-4-8-80 0</inkml:trace>
  <inkml:trace contextRef="#ctx0" brushRef="#br1" timeOffset="-168561.55">14659 5149 21183 0,'0'0'1888'0,"0"0"-1504"0,0 0-384 0,0 0 0 0,-1 8 1248 0,1-8 176 0,-2 8 48 0,2-1 0 16,2 3-688-16,-2-10-128 0,0 0-16 0,8 7-16 31,-2 0-2288-31,2-2-464 0</inkml:trace>
  <inkml:trace contextRef="#ctx0" brushRef="#br1" timeOffset="-168233.26">15574 5145 11055 0,'0'0'480'0,"0"0"112"0,0 0-464 0,-5 4-128 16,5-4 0-16,-5 6 0 0,-2 1 4672 0,2 2 896 16,0-2 192-16,2 0 48 15,3-7-5344-15,0 10-1056 0,0-1-224 0</inkml:trace>
  <inkml:trace contextRef="#ctx0" brushRef="#br1" timeOffset="-168092.38">15655 5172 26719 0,'0'0'1184'0,"0"0"240"0,0 0-1136 0,0 0-288 0,0 10 0 0,0-10 0 16,0 0 912-16,1 6 128 0,5 3 32 0,-3-1 0 31,1 1-2224-31,0-2-432 0</inkml:trace>
  <inkml:trace contextRef="#ctx0" brushRef="#br1" timeOffset="-167764.04">15843 4927 17503 0,'0'0'768'0,"0"0"176"0,1 8-752 0,0 3-192 15,3-1 0-15,-1 3 0 0,0 0 2944 0,2 1 576 16,1 3 96-16,2 4 32 0,2 1-1888 0,2 3-368 16,0 3-80-16,1-1-16 0,0-1-576 0,-1 1-112 15,0 2-32-15,1 0 0 0,-2-1 144 0,0 2 32 16,-3-2 0-16,-2 0 0 0,-1 0-96 0,-1 2-16 15,-4 4 0-15,-2 0 0 0,-2-2-272 0,-2 2-64 0,-3 1-16 0,0 3 0 16,-1-1-288-16,-2-1 0 0,-1-1-128 0,0-1 128 31,1-1-2944-31,-1-6-512 0</inkml:trace>
  <inkml:trace contextRef="#ctx0" brushRef="#br1" timeOffset="-162555.83">15083 8274 24767 0,'0'0'544'0,"0"0"112"0,0 0 32 0,-9 0 0 0,1-1-560 0,-1-1-128 0,0 1 0 0,-2 1 0 0,1 0 1232 0,-2 1 224 16,0 2 32-16,0 0 16 0,2 0-832 0,-3 0-160 15,-1 2-48-15,1 3 0 0,1 3-224 0,1-1-48 16,1 2-16-16,2 2 0 0,3 2-176 0,1 1 0 16,1 1 0-16,3 1 0 0,3 4 0 0,4-4 0 15,3 3 0-15,2 3 0 0,1-4 0 0,2 1 0 16,4-1 0-16,0-1 0 0,1-3 0 0,1-4 0 15,0-3 0-15,-2-4 0 0,1-2 0 0,-2-2 128 16,-2-2 32-16,-2-4 0 0,0-5 224 0,-1-3 32 16,-2-1 16-16,-4-1 0 0,0-3 400 0,-3 0 64 15,-1-3 32-15,-3-2 0 0,-2 0-320 0,0 0-64 0,-1-2-16 0,-1 1 0 16,-2-1-528-16,0 2 0 0,1 1 0 0,0 3 0 31,0-2-576-31,1 3-192 0,0 2-16 0,0 3-16 16,1 2-3152-16,2 2-624 0</inkml:trace>
  <inkml:trace contextRef="#ctx0" brushRef="#br1" timeOffset="-162224.45">15293 8361 7359 0,'0'0'656'0,"1"11"-528"0,2-1-128 0,-1 1 0 16,-1-2 3632-16,2 0 688 0,0 0 144 0,-1 1 16 0,2 2-2240 0,0 0-448 15,0 0-80-15,1-1-32 0,0 0-912 0,3-1-192 16,-1 1-48-16,2-4 0 0,0 3-272 0,1-4-48 15,0 1-16-15,-1-5 0 0,1 2 0 0,1-4-16 16,-2-2 0-16,1-2 0 0,2-2-176 0,0-1 0 16,-3-4 144-16,1-1-144 0,2-2 160 0,-2 0-32 15,-1-1-128-15,1-2 192 0,-3 1-192 0,2-1 144 16,-2 0-144-16,0 0 128 0,-2-2-128 0,-1 2 0 16,0 1 144-16,-1 0-144 0,1 4 0 0,0 0 0 15,0-1 0-15,0 6 0 0,-1-1 0 0,-3 8 128 16,0 0-128-16,0 0 128 0,0 0 192 0,6 5 64 15,-1 1 0-15,1 4 0 0,-2 0-32 0,-1 3 0 16,1 0 0-16,2-1 0 0,0 1-352 0,1 0 144 0,-1-1-144 0,1 1 0 16,1 0 0-16,-1 0 0 0,0-2 0 0,1 1 0 31,0 0-1648-31,1 0-272 0,0-2-64 0,0-1-12304 0</inkml:trace>
  <inkml:trace contextRef="#ctx0" brushRef="#br1" timeOffset="-162052.58">15826 7942 20271 0,'-1'-14'896'0,"1"14"192"0,0 0-880 0,0 0-208 0,0 0 0 0,0 0 0 16,0 0 2720-16,0 0 496 0,0 0 112 0,1 11 0 16,0 5-2128-16,3-1-432 0,0 3-96 0,2 5-16 15,2 1-528-15,1 2-128 0,1 1 0 0,-1 3 0 0,0 0 0 0,1-2-224 16,-1 3 48-16,0 2 16 15,-1-3-992-15,0 0-208 0,0-4-48 0,-2-1-7840 16,-2-3-1568-16</inkml:trace>
  <inkml:trace contextRef="#ctx0" brushRef="#br1" timeOffset="-161880.62">15785 8158 27871 0,'0'0'1232'0,"0"0"256"0,0 0-1184 0,0 0-304 15,0 0 0-15,0 0 0 0,-2-7 1152 0,2 7 160 16,0 0 32-16,0 0 16 0,4-3-736 0,2 0-160 16,2 2-16-16,1 1-16 0,3 0-432 0,0 0-176 15,1-2 16-15,1 1 0 16,2-2-2016-16,-2 1-416 0,0-2-80 0</inkml:trace>
  <inkml:trace contextRef="#ctx0" brushRef="#br1" timeOffset="-161724.49">16218 7820 24063 0,'0'0'528'0,"-2"9"112"0,-1 4 32 0,0-2 0 0,1 2-544 0,1 0-128 0,-1-1 0 0,2-1 0 16,2 2 256-16,0 0 0 0,1-1 16 0</inkml:trace>
  <inkml:trace contextRef="#ctx0" brushRef="#br1" timeOffset="-161568.28">16328 7775 24639 0,'0'0'1088'0,"0"0"240"0,0 0-1072 0,-2 7-256 16,1 1 0-16,1 1 0 0,0 1 1696 0,1-1 288 16,2 2 48-16,0 0 16 0,-1-1-1024 0,2 1-192 15,0-2-32-15,1 0-16 16,2-1-1920-16,-2 0-384 0,-1-2-80 0,-4-6-12272 0</inkml:trace>
  <inkml:trace contextRef="#ctx0" brushRef="#br1" timeOffset="-161184.4">14762 7900 26367 0,'0'0'576'0,"-1"9"128"0,-3-3 32 0,1 1 0 0,2-1-592 0,-2 1-144 0,2 1 0 0,1 1 0 16,0-3 528-16,1 5 80 15,2-2 16-15,-1-1 0 16,2 1-2432-16,2-3-496 0</inkml:trace>
  <inkml:trace contextRef="#ctx0" brushRef="#br1" timeOffset="-161028.18">14909 7885 16575 0,'0'0'1472'15,"0"0"-1168"-15,0 0-304 0,2 8 0 0,-1 1 2368 0,2 1 432 16,-1 0 80-16,2-2 0 0,0 0-1472 0,1-1-320 15,2 1-48-15,2 0-16 0,1 0-896 0,2 1-128 16,0-1 0-16,1 1-192 0</inkml:trace>
  <inkml:trace contextRef="#ctx0" brushRef="#br1" timeOffset="-158965.42">9663 4124 25967 0,'0'0'576'0,"0"0"112"0,0 0 16 0,0 0 32 0,0 0-592 0,0 0-144 0,0 0 0 0,0 0 0 16,0 0 1440-16,0 0 256 0,0 0 48 0,0 0 16 15,18 8-1296-15,-19 4-256 0,1 2-48 0,1 4-16 16,1 3-144-16,-1-2 0 0,2 1 0 0,1 4 128 16,-1-2-336-16,1 3-80 0,-1 2-16 0,0 1 0 31,-2-1-2576-31,0 3-528 0</inkml:trace>
  <inkml:trace contextRef="#ctx0" brushRef="#br1" timeOffset="-158777.95">9533 4588 6447 0,'-12'-6'576'0,"12"6"-576"0,0 0 0 0,0 0 0 16,-5-1 3200-16,5 1 512 0,0 0 128 0,0 0 0 16,0 0-1760-16,0 0-352 0,8 5-80 0,2 0-16 0,2 0-288 0,2 0-64 15,2 1-16-15,-1-1 0 0,2-1-256 0,2-2-48 16,2 1-16-16,-1-3 0 0,0-4-240 0,1 1-64 15,0 0 0-15,1-1 0 0,0-2-464 0,0 2-176 16,-2 1 0-16,-1-3 144 16,1-1-1648-16,-2-1-336 0,-2-1-64 0,-1-1-12448 15</inkml:trace>
  <inkml:trace contextRef="#ctx0" brushRef="#br1" timeOffset="-158574.83">9552 4004 23951 0,'0'0'2128'0,"0"0"-1696"0,0 0-432 0,0 0 0 16,0 0 1536-16,0 0 208 0,0 0 48 0,9-4 16 16,1 2 48-16,3-3 0 0,2 1 0 0,2 0 0 15,1 0-1360-15,3-1-272 0,-4-1-48 0,4 1-16 31,-3 1-544-31,1-1-128 0,-1 1 0 0,0 2-10352 0,0 0-2064 0</inkml:trace>
  <inkml:trace contextRef="#ctx0" brushRef="#br1" timeOffset="-158230.89">10033 4216 14735 0,'-1'14'640'0,"1"-5"160"0,-1 4-640 0,-1 1-160 0,1 1 0 0,1 2 0 0,0-2 2944 0,0 2 576 16,0 0 96-16,1 0 32 0,2-1-2352 0,0-1-464 16,-1-4-80-16,2 2-32 0,1-3-528 0,1 1-192 15,-1-3 0-15,0-1 144 0,-5-7-384 0,7 2-80 16,0-2 0-16,-7 0-16 16,7-6-688-16,-1-1-128 0,1-2-16 0,0-1-16 15,0 1 592-15,0-2 112 0,-1-1 32 0,1-1 0 0,1 0 448 0,0 1 0 16,-2 3 0-16,2-2 0 0,0 4 528 0,0 0 160 15,-1 2 16-15,1 2 16 0,0 1 416 0,0 0 80 16,-2 2 0-16,2 3 16 0,0 1-288 0,0 0-64 0,-2 1-16 0,1 2 0 16,-2 0-416-16,2 0-64 0,-1 2-32 0,-1 0 0 15,1 2-352-15,-1-1 0 0,0 0-192 0,-1 2 64 32,0 0-2880-32,-2-2-576 0</inkml:trace>
  <inkml:trace contextRef="#ctx0" brushRef="#br1" timeOffset="-157994.79">9063 3731 18431 0,'0'0'1632'0,"-2"10"-1312"0,-2 2-320 0,1 1 0 0,2-3 1344 0,1 3 192 16,3-2 32-16,2 2-7984 16,1 0-1600-16</inkml:trace>
  <inkml:trace contextRef="#ctx0" brushRef="#br1" timeOffset="-157869.81">9236 3723 23087 0,'0'0'1024'0,"0"6"208"0,0 2-976 0,1 1-256 0,1 0 0 0,1 2 0 16,1-3 464-16,2 1 48 0,2 0 16 0</inkml:trace>
  <inkml:trace contextRef="#ctx0" brushRef="#br1" timeOffset="-157526.09">10451 3655 27647 0,'0'0'2448'0,"0"0"-1952"15,0 8-496-15,-3-2 0 0,3-6 1248 0,-3 7 160 16,1 3 16-16,0-1 16 0,4 3-864 0,-1 4-192 0,0-2-16 0,1 2-16 31,-1-1-2656-31,0 1-512 0</inkml:trace>
  <inkml:trace contextRef="#ctx0" brushRef="#br1" timeOffset="-157401.12">10533 3777 13823 0,'0'0'1216'0,"0"0"-960"0,-2 10-256 0,1 0 0 16,1 2 2272-16,1-2 416 0,2 3 64 0,1 0-8512 16,-1-1-1728-16</inkml:trace>
  <inkml:trace contextRef="#ctx0" brushRef="#br1" timeOffset="-156930.4">10106 7948 18431 0,'0'0'1632'0,"-1"10"-1312"15,1-2-320-15,0 4 0 0,0 1 2688 0,1 1 448 16,2 1 112-16,1 3 16 0,0-1-1808 0,1 3-368 16,2-2-64-16,0 4 0 0,3 1-800 0,-1 2-224 15,0 0 0-15,-1 0 128 0,-1-1-128 0,1 3 0 16,0-5 0-16,-1 1 0 15,-1 1-496-15,1-1-16 0,-2 1 0 0,0-1-9200 16,-1-3-1840-16</inkml:trace>
  <inkml:trace contextRef="#ctx0" brushRef="#br1" timeOffset="-156742.87">10023 8613 17503 0,'0'0'768'0,"0"0"176"0,0 0-752 0,0 0-192 0,8 5 0 0,0-1 0 15,-1-1 2880-15,3-1 528 0,1 0 112 0,1 0 32 16,1 1-2016-16,1-2-416 0,2-1-80 0,1 0-16 16,0-1-592-16,0-1-128 0,1 1-32 0,-1-4 0 15,0 0-272-15,0-2 0 0,0-2 0 0,-3-1 0 32,2-2-2512-32,-2-1-464 0</inkml:trace>
  <inkml:trace contextRef="#ctx0" brushRef="#br1" timeOffset="-156524.21">9923 7960 23039 0,'0'0'2048'16,"0"0"-1648"-16,0 0-400 0,-2 6 0 0,2-6 2592 0,0 0 432 15,0 0 96-15,6 4 16 0,1-2-1808 0,2-2-368 16,3-3-64-16,1-1 0 0,0-1-672 0,2-3-224 15,0-1 144-15,5 0-144 0,-2-2 0 0,3 1 0 16,1-1 0-16,2 2 0 16,-2 3-2000-16,-1 1-288 0,-1 2-48 0,1 0-11984 0</inkml:trace>
  <inkml:trace contextRef="#ctx0" brushRef="#br1" timeOffset="-156195.89">10471 8184 12895 0,'3'21'1152'0,"-3"-11"-928"0,-3 3-224 0,2 3 0 16,-1 4 3712-16,2-1 704 0,0 5 144 0,1-4 32 15,0 4-2816-15,3-2-560 0,1 0-128 0,0-1 0 16,1-4-768-16,-1 0-128 0,3-1-48 0,-2-5 0 31,1 0-576-31,-1-2-112 0,0-4-32 0,-6-5 0 16,0 0-272-16,7 1-64 0,0-2-16 0,-2-5 0 0,-1-2 480 0,-1-1 80 0,-1-3 32 0,2 0 0 15,-3-2 336-15,2 0 0 0,0-1 128 0,-1 0-128 16,2-2 624-16,0 0 32 0,-1-2 16 0,2 2 0 16,4 0 224-16,0 3 32 0,0 0 16 0,0 2 0 15,-1 6-144-15,0-1-32 0,2 4 0 0,-2 3 0 0,-1 2-144 0,-1 2-48 16,3 1 0-16,-1 3 0 0,-1 3-256 0,-1 0-48 16,0 1-16-16,0-5 0 0,-1 3-400 0,0-1-96 15,1-2-16-15,0 0-11152 16,2-2-2240-16</inkml:trace>
  <inkml:trace contextRef="#ctx0" brushRef="#br1" timeOffset="-156039.56">10831 7730 23039 0,'0'0'2048'0,"0"0"-1648"15,0 0-400-15,0 0 0 0,0 0 2576 0,0 0 432 16,0 0 96-16,0 0 16 0,-1 8-1520 0,0 1-288 0,1 0-64 0,1-2-16 15,2 1-1232-15,-2 0-336 0,1-1-32 0,2 3 0 32,0-3-2800-32,2 0-560 0</inkml:trace>
  <inkml:trace contextRef="#ctx0" brushRef="#br1" timeOffset="-155898.98">10925 7686 28095 0,'0'0'1248'0,"0"0"256"0,0 0-1200 0,0 0-304 0,0 0 0 0,0 0 0 15,5 8 1088-15,-2 0 176 0,0-2 16 0,-3-6 16 16,0 0-960-16,3 8-192 0,-3-8-144 0,4 7-9680 16,-4-7-2048-16</inkml:trace>
  <inkml:trace contextRef="#ctx0" brushRef="#br1" timeOffset="-155598.02">9491 7750 20895 0,'0'0'928'0,"0"0"192"0,-3 9-896 0,3 3-224 0,2 1 0 0,-1-3 0 32,0 2 864-32,2-2 128 0,1 3 32 0,2 0 0 15,4-2-848-15,-3 2-176 0,1 0 0 0,1-1-10912 16</inkml:trace>
  <inkml:trace contextRef="#ctx0" brushRef="#br1" timeOffset="-155459.43">9700 7885 15663 0,'0'0'1392'0,"1"8"-1120"16,2 1-272-16,0-1 0 0,3 0 848 0,-1-1 112 16</inkml:trace>
  <inkml:trace contextRef="#ctx0" brushRef="#br2" timeOffset="-120562.02">26053 6054 8287 0,'0'0'736'0,"-3"9"-592"16,3-9-144-16,-7 6 0 0,7-6 1600 0,0 0 304 15,-10 7 48-15,2-3 16 0,8-4-320 0,0 0-64 16,-8 5-16-16,8-5 0 0,-9 3-352 0,9-3-64 16,0 0 0-16,0 0-16 0,0 0-48 0,0 0-16 15,0 0 0-15,0 0 0 0,0 0-144 0,0 0-32 16,0 0 0-16,0 0 0 0,0 0-240 0,12 0-48 16,-2-2-16-16,2-2 0 0,1-1-48 0,2-3-16 0,4-2 0 0,3-3 0 15,3 1-128-15,2-1-16 0,2 0-16 0,2-4 0 16,2-2-80-16,0 0-16 0,3-2 0 0,-2 2 0 15,-2-1-64-15,-1 1-16 0,-1-5 0 0,-1 2 0 16,-2 1-192-16,1-2 176 0,-2 1-176 0,0-2 160 16,1 1-160-16,1-1 192 0,-2 2-192 0,1 1 192 15,1-3-192-15,2 0 0 0,2 1 0 0,-4 2 128 16,-5-3-128-16,0 1 0 0,2-2 0 0,-1 2 128 16,-3 3-128-16,-2 2 0 0,-1-1 0 0,-1 4 0 15,-2 1 0-15,-2 0 0 0,-3 3 0 0,1-1 0 16,-1 0 0-16,0 3 0 0,-2 0 0 0,-1 3 128 15,-7 6-128-15,0 0 128 0,6-7-128 0,-6 7 128 16,8-7 64-16,-8 7 0 0,9-3 0 0,-9 3 0 16,0 0 32-16,11-3 16 0,-1 2 0 0,-10 1 0 15,11-4-16-15,-11 4 0 0,11-3 0 0,1 3 0 16,1 0 32-16,1 0 0 0,1 0 0 0,0 3 0 0,1 1 64 0,2-2 32 16,2 3 0-16,-1 3 0 0,1 1-32 0,1 3-16 15,2 1 0-15,2 2 0 0,-2 0-32 0,2 1 0 16,0 2 0-16,1 2 0 0,0 0 0 0,3 4 0 15,-2 1 0-15,2-3 0 0,2-1-64 0,1-2-16 16,0 5 0-16,3-6 0 0,4-2 0 0,2 1-16 16,1 1 0-16,1-1 0 0,1 0 16 0,0-2 0 15,-1 1 0-15,-4-3 0 0,-1-1-192 0,-1-2 192 0,-3 1-192 0,-3-1 192 16,-4-1-192-16,-1-1 0 0,0-3 0 0,-1 2 128 16,-1-1-128-16,-2-2 0 0,-3 5 0 0,2-3 0 15,-1-1-224-15,-5 0-128 0,-2 0-32 0,0 0 0 31,1-1-2000-31,-4 0-416 0,-10-4-80 0,0 0-16080 0</inkml:trace>
  <inkml:trace contextRef="#ctx0" brushRef="#br2" timeOffset="-119796.39">26029 6069 8287 0,'0'0'368'0,"0"0"80"0,0-10-448 0,0 10 0 0,0-12 0 0,0 12 0 15,0-13 3216-15,1 5 560 0,-1 8 128 0,0-13 0 16,0 13-2096-16,0 0-416 0,-1-10-96 0,1 10-16 0,0 0-384 0,0 0-64 16,0 0-32-16,0 0 0 0,0 0-80 0,0 0-16 15,-3 9 0-15,1 1 0 0,0 2-16 0,2 3-16 16,0 1 0-16,2 5 0 0,-2 5 16 0,0-1 0 16,0 4 0-16,1 3 0 0,-1 0-80 0,0 0-16 15,0 1 0-15,0 0 0 0,0-2-112 0,0 1-32 16,0 1 0-16,1 4 0 0,-1-1 0 0,3-10 0 15,-2 7 0-15,0 1 0 0,2 2-128 0,0 2-48 16,-1 1 0-16,-1 1 0 0,1-2-80 0,-1 3-32 16,2-5 0-16,-1-2 0 0,1 3 0 0,-1-2 0 15,0-3 0-15,0 1 0 0,1-2-160 0,0-1 128 16,-1 0-128-16,0-1 128 0,-1 0-128 0,1-1 160 0,0 1-160 0,-1-4 160 16,-1-3-160-16,1 0 0 0,-1-2 144 0,0-3-144 15,0-2 0-15,0 1 0 0,-1-4 0 0,1-1 0 31,0 0-960-31,0-2-192 0,0 0-64 0,0-9 0 16,0 0-1776-16,0 0-352 0,0 0-80 0</inkml:trace>
  <inkml:trace contextRef="#ctx0" brushRef="#br2" timeOffset="-119170.52">25984 7368 11967 0,'0'0'1072'0,"0"0"-864"0,0 0-208 0,0 0 0 16,0 0 2176-16,0 0 384 0,0 0 64 0,0 0 32 15,0 0-496-15,8 0-112 0,3 0 0 0,-2 4-16 16,0 0-576-16,1 4-112 0,2 1-32 0,0 1 0 15,2 2-224-15,3 0-32 0,1 1-16 0,3 1 0 16,0 0-192-16,1 2-32 0,2 0-16 0,3 2 0 16,2-4-80-16,1 2-16 15,0-1 0-15,2 2 0 0,0-2-240 0,0-4-48 0,-1 1-16 0,1 0 0 16,-1 2-240-16,0 1-160 0,2-1 192 0,0 0-192 16,2-1 272-16,-1 0-48 0,0 0-16 0,-1-1 0 15,1 1 80-15,0 2 16 0,3-2 0 0,-2 1 0 16,-4 0-48-16,2 1-16 0,-2 0 0 0,0 2 0 15,3-1-48-15,-2-1 0 0,-4 1 0 0,1-2 0 0,1-2-32 0,0 0-16 16,0-2 0-16,0 1 0 0,-3 1 16 0,2-1 0 16,-2 1 0-16,2-3 0 0,-4-1-160 0,0 0 192 15,-2 0-192-15,-2 2 192 0,-2-3-192 0,-3 0 0 16,-3-1 144-16,0-3-144 0,-1 0 128 0,-2-2-128 16,-1-1 128-16,-1 3-128 0,0-3 0 0,-1 0-160 15,-7 0 16-15,0 0 0 16,7-7-480-16,0 2-80 0,-2 0-32 0,0 0 0 15,1 0-1456-15,-3-1-304 0,1 0-48 0,0-1-9728 16,0 0-1936-16</inkml:trace>
  <inkml:trace contextRef="#ctx0" brushRef="#br2" timeOffset="-118465.83">27540 8114 2751 0,'0'0'128'0,"0"0"16"0,0 0-144 0,0 0 0 15,0 0 0-15,0 0 0 0,0 0 4128 0,0 0 800 16,0 0 144-16,0 0 48 0,0 0-2656 0,0 0-528 0,0 0-96 0,0 0-32 16,0 0-448-16,4-6-80 0,1 0-32 0,0-1 0 15,2 0-352-15,0-3-64 0,4 1 0 0,1 1-16 16,-1-2-192-16,2 1-48 0,2-2 0 0,0 1 0 15,1 0-208-15,1 0-48 0,0-1-16 0,2 0 0 16,2 1-176-16,1-1-128 0,1 1 144 0,1 0-144 16,2-2 0-16,2 1 128 0,1-3-128 0,2 0 0 15,0-1 0-15,-1 2 0 0,-3-1 0 0,1 0 0 16,-1-1 0-16,-1 1 0 16,2 1 128-16,-4-1-128 0,0-3 0 0,7-3 0 0,0 3 0 0,-4 3 0 15,-4 1 128-15,-1 2-128 0,-1 0 0 0,0 0 144 16,-3-1 80-16,3 3 16 0,0-2 0 0,1 0 0 0,0 1 80 15,-1-1 0-15,-1 1 16 0,-1-1 0 0,1-4-32 0,-2 1-16 16,-2 2 0-16,-2 1 0 0,-1 0-80 0,-1 1-16 16,-2 3 0-16,-1 0 0 0,-1 1-192 0,0-1 0 15,-2 2 128-15,-6 5-128 0,7-5 0 0,-7 5-160 16,0 0 32-16,9-7 0 16,-9 7-512-16,7-8-112 0,-1 2-16 0,-6 6 0 15,7-7-496-15,-7 7-96 0,7-6-32 0,0-1 0 16,-3-1-1360-16,-4 8-256 0,4-9-64 0</inkml:trace>
  <inkml:trace contextRef="#ctx0" brushRef="#br2" timeOffset="-117856.45">28682 7453 15135 0,'0'0'672'0,"0"0"144"16,0 0-656-16,0 0-160 0,0 0 0 0,0 0 0 0,0 0 1088 0,0 0 192 15,0 0 48-15,0 0 0 0,-2-8-256 0,0-1-48 16,-1 1-16-16,2 0 0 0,-2-1-176 0,2 1-48 16,1 8 0-16,-3-13 0 0,2-1-208 0,0-1-32 15,0-2-16-15,-1 2 0 0,0-5-256 0,0 1-48 16,0-2-16-16,-1 1 0 0,-1 1 288 0,0 2 48 16,2-3 16-16,-2 3 0 0,-1-4 416 0,1 1 96 15,-2-3 16-15,3 3 0 0,-3 1-384 0,2 0-80 16,-1-6-16-16,1 1 0 0,0 1-272 0,-1-2-48 15,0-1-16-15,0-4 0 0,-2-2-128 0,2-1-16 16,0-2-128-16,0-3 192 0,1-1-192 0,1-2 176 16,-1 2-176-16,2 0 160 0,-1 0 400 0,2 1 80 15,-2 2 0-15,2 1 16 0,1-1 0 0,-2 4 0 0,0 1 0 0,0-1 0 16,2 2-368-16,2 3-80 0,-2 2-16 0,-2 3 0 16,1-2-192-16,-1 2 0 0,-4 1 0 0,1 1 0 15,0 0 0-15,1 0 0 0,0 1 0 0,0-3 0 16,0-4 128-16,2 1-128 0,-1-2 0 0,-2 0 0 15,-3 1 0-15,0-1 0 0,3-2 0 0,0-1 0 16,-3 0 0-16,3 2 0 0,0 2 0 0,-1 6 0 16,1 6-256-16,0 2 0 0,1 0 0 0,-1 3 0 31,-3 1-400-31,3 3-80 0,5 5-16 0,0 0 0 0,-6-1-2112 0,6 1-416 0,0 0-96 0</inkml:trace>
  <inkml:trace contextRef="#ctx0" brushRef="#br2" timeOffset="-105031">26342 6294 4607 0,'0'0'400'0,"0"0"-400"0,0 0 0 0,20 0 0 15,-20 0 2224-15,3-7 352 0,0-1 80 0,-1 2 16 16,0-2-1584-16,-1 1-304 0,0-2-64 0,2 3-16 15,-1-1 96-15,-2 7 16 0,0 0 0 0,2-6 0 0,-2 1 288 16,0 5 64-16,0 0 16 0,0 0 0 0,0 0-32 0,0 0 0 16,0 0 0-16,-7 3 0 0,1-1-496 0,0 0-96 15,6-2-32-15,0 0 0 0,0 0-144 0,0 0-48 16,-5 3 0-16,5-3 0 0,0 0-80 0,0 0-32 16,0 0 0-16,0 0 0 0,0 0-80 0,0 0-16 15,0 0 0-15,0 0 0 0,0 0 128 0,5 8 0 16,-1 1 16-16,-1 0 0 0,-2 1 128 0,1 0 32 15,-2 1 0-15,1 0 0 0,2 0-96 0,-2 3-16 16,-2 0 0-16,1 3 0 0,0-3-32 0,0 0-16 16,0 0 0-16,-2-1 0 0,5 0-16 0,-2-2-16 15,-1 0 0-15,0 1 0 16,3 1-32-16,-1-4 0 0,1 1 0 0,-2 1 0 0,1-4-16 0,0 4-16 16,1 2 0-16,-1-1 0 0,1-2-176 0,0-1 192 15,-2 2-192-15,0-2 192 0,-1 1-192 0,0 2 128 16,1 0-128-16,1-2 128 0,0 0-128 0,1 2 0 15,-3-1 144-15,3-2-144 0,-2 1 160 0,2 1-32 16,-2-2-128-16,1 1 192 0,1-1-64 0,0 0-128 0,-2-1 176 16,2 3-176-16,-1 0 256 0,1 1-64 0,-1-3-16 0,0 2 0 15,0-2-16-15,0 0 0 0,-1 0 0 0,-1 3 0 16,0-6-160-16,1 2 192 0,-1 0-192 0,2 1 192 16,-1-1-192-16,0 0 0 0,2 0 0 0,-2 1 128 15,-1-2-128-15,1 3 0 0,1-1 144 0,-1 1-144 16,-1 3 208-16,1-5-16 0,1 1-16 0,-1 2 0 15,0 2 32-15,-1-3 16 0,0-10 0 0,0 0 0 16,-1 10-96-16,1 2 0 0,0-4-128 0,0 1 192 16,0-1-192-16,0 0 0 0,-1 0 0 0,1-8 0 15,0 0 0-15,0 9 0 0,-2-1 0 0,2-8 0 16,0 9-192-16,0-9-96 0,0 0-16 0,-2 6 0 16,2-6-272-16,0 0-48 0,0 0-16 0,0 0 0 15,-2 8-48-15,1 1-16 0,1-2 0 0,0-7 0 16,0 0-1056-16,-1 9-224 0,1 1-32 0,0 1-16 15,0-2 432-15,-2 1 64 0,2-2 32 0,0 1 0 16,0 0-800-16,2 2-176 0,-4-5-16 0,1 2-16 16,0 0-96-16,0 0-16 0</inkml:trace>
  <inkml:trace contextRef="#ctx0" brushRef="#br3" timeOffset="-101362.29">24943 5899 13823 0,'0'0'1216'0,"0"0"-960"16,0 0-256-16,0 0 0 0,-5 0 1568 0,5 0 272 15,-6 4 48-15,1-2 16 0,1 3-656 0,2-2-128 16,-1 2-32-16,2 4 0 0,1 0-480 0,-2 2-96 16,1 2-32-16,-2 9 0 0,1 0 240 0,1-6 48 15,-2 1 16-15,0 2 0 0,1 2-48 0,0 1-16 16,0 3 0-16,0 0 0 0,1 0-160 0,0 1-48 16,0 0 0-16,1 0 0 0,0 0-240 0,0 8-48 15,0-4-16-15,1-12 0 0,0 0-208 0,2 1 128 16,-1 1-128-16,1 0 0 0,0-2 128 0,-1 1-128 0,2 0 0 15,1-2 0-15,1-4 128 0,-1 0-128 16,1-1 0-16,1 0 144 0,1-1-144 0,-2 1 128 0,1-2-128 0,-1 1 128 16,1-2 16-16,1 0 0 0,-2 2 0 0,3-1 0 15,0 0-144-15,0 1 0 0,2-2 144 0,-1 1-144 16,1 1 0-16,-2 1 144 0,1-2-144 0,1 0 0 16,-1 1 128-16,1 1-128 0,-1-3 0 0,0 1 0 15,1 1 128-15,1-4-128 0,1 3 0 0,1-3 0 16,-1 0 176-16,1 1-32 0,1-3 0 0,-1 0 0 15,2-2 16-15,-3 1 0 0,-2 1 0 0,2-1 0 16,2 0-160-16,0 0 0 0,-2 2 144 0,-1-3-144 0,0 2 0 16,0-1 0-16,-1 1 0 0,1-1 128 0,-1 0 0 0,0 1 16 15,0-2 0-15,4 2 0 0,0 0 48 0,-2-2 16 16,0 2 0-16,0-2 0 0,-1-2-32 0,-3-1-16 16,1-1 0-16,1 1 0 0,-2 2 16 0,2 1 0 15,1-2 0-15,1 0 0 0,2-1-16 0,4 2 0 16,-2 0 0-16,-5 0 0 0,0-2-160 0,4 1 128 15,0 0-128-15,-4-2 128 0,0 2-128 0,1 1 0 16,1 0 0-16,4-1 128 0,-2 1-128 0,-2 2 0 16,-2-4 0-16,0 1 0 0,-1-2 0 0,1 1 0 15,0-3 0-15,-2 0-176 16,1 0-1760-16,7-5-368 0,-1 0-64 0,-1-4-8208 16,-2-1-1648-16</inkml:trace>
  <inkml:trace contextRef="#ctx0" brushRef="#br3" timeOffset="-101096.72">25840 6724 22047 0,'0'0'976'0,"-8"6"208"0,1 1-944 0,2 1-240 0,0 2 0 0,5-10 0 15,0 12 352-15,1-4 32 0,2 2 0 0,2-2 0 16,2 2-80-16,3 3-16 0,2-1 0 0,-3-7 0 15,1 2 32-15,5 2 16 0,-2 0 0 0,-2-2 0 16,0-2-80-16,-3 3-32 0,-8-8 0 0,7 11 0 0,-1 1 608 16,-2-3 128-16,-4-9 32 0,0 15 0 0,-3-2 464 0,-1 1 80 15,-2 2 32-15,-1-6 0 0,-1 4-416 0,-5 11-64 16,-2-4-32-16,4-4 0 0,-1 1-640 0,1-1-128 16,-1-1-32-16,-1 5 0 15,4-6-2384-15,4 0-496 0</inkml:trace>
  <inkml:trace contextRef="#ctx0" brushRef="#br3" timeOffset="-99987.2">24240 4900 22047 0,'0'0'976'0,"-5"-4"208"0,5 4-944 0,0 0-240 0,0 0 0 0,0 0 0 16,0 0 1008-16,0 0 144 0,0 0 48 0,1 12 0 15,2 3-448-15,-2 4-96 0,3 5-16 0,-1 5 0 16,-1 4-240-16,-1 2-48 0,-1 0-16 0,0-2 0 16,2 1-160-16,-1-3-48 0,0-2 0 0,2-3 0 0,-2-5-128 0,1-3 128 15,-1-5-128-15,0-3 128 0,0-2-128 0,-1-8 0 16,0 0 144-16,0 0-144 0,0 0 0 0,3-10-256 16,1-5 32-16,3-3 16 0,-2-3 80 0,0-6 128 15,0-1-208-15,0 1 80 0,1-3 128 0,-1 0 0 16,0 0 0-16,3-10 0 0,-2 4 0 0,-2 16 144 15,0 0-16-15,1-3-128 0,1 4 688 0,-4 12 16 16,0 0 16-16,-2 7 0 0,0 0-176 0,0 0-32 16,0 0-16-16,2 10 0 0,-1 3-304 0,-1 3-64 15,0 2-128-15,2 5 192 0,-1 3-192 0,2 0-160 16,-1-2 32-16,2 0 0 16,1-1-528-16,5 7-112 0,-1-10 0 0,-2-8-16 15,3-3-560-15,-1-3-96 0,0-3-32 0,5-6 0 16,-1-7 48-16,0-2 0 0,0-7 0 0,0 2 0 15,0-4 224-15,-1-1 48 0,-3-3 16 0,-4 10 0 0,2 2 688 0,-1-6 128 0,0-2 16 0,-5 8 16 16,-1 3 864-16,0-3 192 0,-3-1 16 0,1 0 16 16,-2 1 496-16,-1 4 112 0,-2 4 0 0,2 2 16 15,0 2-176-15,-1 1-32 0,0 2-16 0,1 4 0 16,0 2-704-16,1 2-144 0,0 3-32 0,0 1 0 16,3 1-320-16,2 0 0 0,1 4 0 0,4-4 0 15,0 1 0-15,3-2 0 0,0 1 0 0,4-4 0 16,0-2 0-16,2-1 0 0,-1 0 0 0,1-4 176 15,-2-4 208-15,0-3 32 0,-3-1 16 0,0 1 0 16,1-1 400-16,-5-3 96 0,-2-2 16 0,-2 0 0 16,-2-2-64-16,-3 0-16 0,-2-1 0 0,-2-1 0 15,-1-1-464-15,-2-2-80 0,-3 2-32 0,0-6 0 0,-3 0-288 0,1 1 0 16,-1-2 0-16,2 1-144 16,1 1-2672-16,-4-6-512 0,1 6-128 0</inkml:trace>
  <inkml:trace contextRef="#ctx0" brushRef="#br3" timeOffset="-99721.65">25029 4471 2751 0,'0'0'128'0,"2"-13"16"0,-3-1-144 0,0 3 0 15,-2-1 0-15,-1-4 0 0,-1 0 4992 0,-1 0 976 16,-1 5 192-16,0 1 48 0,2 0-3648 0,5 10-704 0,-6-3-160 0,6 3-32 15,0 0-960-15,0 0-192 0,-7 7-32 0,2 6-16 16,0 0-208-16,0 16-64 0,1 2 0 0,2-5 0 16,2 7-192-16,2 4 0 0,-1 5 0 0,2 17 0 15,-1-7 0-15,2-5-128 0,0-5 128 0,1-7 0 32,2-4-384-32,1-4-32 0,-1-3 0 0,1-2 0 15,-3-2-2288-15,1-3-464 0,-1-6-96 0</inkml:trace>
  <inkml:trace contextRef="#ctx0" brushRef="#br3" timeOffset="-99393.46">24983 4896 6447 0,'-4'-20'576'0,"2"7"-576"0,-1-1 0 0,0 0 0 16,-1-1 3776-16,2 0 640 0,2-1 128 0,1 2 16 15,2 1-2304-15,-1 1-464 0,2-1-80 0,2 1-32 0,1 2-784 16,2 2-144-16,2 1-48 0,1 1 0 0,-1 1-416 0,1 1-96 16,1 1 0-16,0 2-16 0,-2 0-176 0,0-1 0 15,1 1 0-15,-5 1 0 0,-7 0 128 0,10 0-128 16,-10 0 128-16,0 0-128 0,0 0 128 0,0 0-128 15,9 5 128-15,-9-5-128 0,0 0 144 0,0 9-144 16,0 2 160-16,-2 1-160 0,-4-1 208 0,0 2-48 16,2 2-16-16,-1 5 0 0,1-1-144 0,4-8 0 15,0 3 144-15,2 0-144 0,4-1 0 0,1-1 0 16,3-2 0-16,0-3 0 0,2-1 0 0,1-2 0 16,1-4 0-16,-1 0 0 0,0-3 176 0,0-2-48 15,-1-3 0-15,0 1 0 0,-3-4 112 0,0-1 16 16,0-1 0-16,-2-1 0 0,-2-6 96 0,-1 3 32 0,-2-2 0 15,-2 6 0-15,-2-1-64 0,-1-6-16 0,-1-1 0 0,-4 2 0 16,-2 0-304-16,-1 0 0 0,2-1 128 0,-1-3-128 31,0-3-1984-31,0 1-464 0,4 1-96 0,1 4-7056 0,2 1-1424 0</inkml:trace>
  <inkml:trace contextRef="#ctx0" brushRef="#br3" timeOffset="-99002.88">25364 4616 2751 0,'2'13'256'0,"0"-1"-256"0,-1 2 0 0,2 9 0 16,-1 1 4560-16,1-9 880 0,-3 2 160 0,0 0 32 16,0-1-2800-16,0 1-560 0,0-3-112 0,0 6-32 15,-1-5-720-15,1-5-128 0,0-10-48 0,0 7 0 16,0-7-288-16,0 0-64 0,0 0-16 0,0 0 0 0,0 0 32 0,0 0 0 16,0 0 0-16,0 0 0 0,2-7-208 0,2-5-48 15,0-2 0-15,1-6 0 0,2 0-512 0,3-12-128 16,1-3 0-16,-6 12 0 15,0 0-448-15,2 2-80 0,-1 3-16 0,-1 2 0 16,-1 3-512-16,3 1-96 0,-2 3-32 0,-5 9 0 16,0 0-352-16,8-1-64 0,0 1 0 0,2 1-16 15,-10-1-80-15,9 3-16 0,0 0 0 0,0 0 0 16,-1-3 432-16,4 0 64 0,-12 0 32 0,14 0 0 16,-1 2 480-16,-13-2 80 0,12 2 32 0,-12-2 0 15,8 6-64-15,0 4-16 0,-4 2 0 0,-3-1 0 0,-2 0 800 0,-2 2 144 16,-2 3 48-16,1-1 0 0,-1 0 768 0,1 0 144 15,0 0 48-15,1-1 0 0,1-2-528 0,-1 3-112 0,2-2 0 16,1-13-16-16,0 0-480 0,6 11-144 0,-6-11 0 0,0 0 0 31,9 2-432-31,4-2-192 0,-2-4-32 0,-5 1-16 16,0-3-496-16,0-4-112 0,-2 1 0 0,-1-2-16 16,-3 1 32-16,0 2 16 0,-3-1 0 0</inkml:trace>
  <inkml:trace contextRef="#ctx0" brushRef="#br3" timeOffset="-98862.27">25606 4674 1839 0,'0'0'160'0,"0"0"-160"0,0 0 0 0,4 12 0 16,0 0 2912-16,1 1 544 0,1 0 128 0,-3-3 0 15,1 1-1024-15,7 6-224 0,-1-3-32 0,-1 0-16 16,-1 1-240-16,-3-6-64 0,1 0 0 0,-1-1 0 16,0 1-544-16,-2 1-112 0,-3 1-32 0,-3 4 0 15,-2 0-352-15,0-3-80 0,-1-2-16 0,-1 3 0 16,-4-4-512-16,-1 3-96 0,-1-2-32 0,2-1 0 16,-2 1-1600-16,-4-4-320 0,1-1-64 0,7-5-13600 15</inkml:trace>
  <inkml:trace contextRef="#ctx0" brushRef="#br3" timeOffset="-98596.77">25799 4763 4607 0,'0'0'192'0,"12"-9"64"0,-2 0-256 0,2 1 0 16,-3-4 0-16,-1 2 0 0,-1-1 1152 0,-1 2 176 15,-1 0 32-15,-2 0 16 0,0 0-672 0,-3 0-128 16,-2 0-16-16,1 1-16 0,1 8 1008 0,-4-8 208 15,-1-1 32-15,0 2 16 0,5 7-64 0,-9-7-16 16,2 0 0-16,0 3 0 0,7 4 64 0,0 0 16 0,-9 3 0 0,4 1 0 16,-1 3-224-16,-1 1-48 0,1 4-16 0,-1 0 0 15,1 1-752-15,0 1-160 0,2 2-32 0,3-1 0 16,0 1-448-16,2-2-128 0,2 2 0 0,3-2 0 31,2-1-576-31,0-6-128 0,2-2-16 0,9 2-16 16,-1-5-2016-16,-1-2-384 0,-2-2-96 0</inkml:trace>
  <inkml:trace contextRef="#ctx0" brushRef="#br3" timeOffset="-98424.89">26053 4363 16575 0,'0'0'1472'0,"3"-11"-1168"0,-3 11-304 0,0 0 0 16,4-10 3008-16,-4 10 528 0,0 0 112 0,0 0 32 15,0 0-1680-15,4 6-336 0,-1 6-64 0,-1 10 0 0,-1 3-960 0,1-5-176 16,0 3-32-16,0 15-16 0,-2 0-224 0,2-2-64 15,2-2 0-15,0-1 0 0,1-5-384 0,1-3-64 16,-1-3-32-16,1-1 0 16,1-2-1952-16,-2-6-384 0,0-2-64 0</inkml:trace>
  <inkml:trace contextRef="#ctx0" brushRef="#br3" timeOffset="-98252.96">26025 4528 23951 0,'0'0'2128'0,"0"0"-1696"0,0 0-432 0,0 0 0 16,0 0 2304-16,0 0 384 0,0 0 80 0,0 0 16 16,13 2-1328-16,-3-1-272 0,-10-1-48 0,12 4-16 15,0-1-928-15,-1 2-192 0,0 0 0 0,-1-1 0 32,-10-4-1984-32,15 5-352 0,-2 0-80 0,-5-2-11984 0</inkml:trace>
  <inkml:trace contextRef="#ctx0" brushRef="#br3" timeOffset="-97909.25">26467 4132 27647 0,'0'0'2448'0,"0"0"-1952"15,0 0-496-15,0 0 0 0,0 0 1968 0,1 12 288 16,-1 3 64-16,0 1 16 0,0 2-544 0,0 3-128 15,0 1 0-15,0 2-16 0,0-1-1248 0,1-1-240 16,-1 1-160-16,2 3 192 16,0 2-1216-16,0-2-224 0,-2 2-48 0,1 1-16 15,0 0-2272-15,-1-1-448 0</inkml:trace>
  <inkml:trace contextRef="#ctx0" brushRef="#br3" timeOffset="-97659.38">26505 4813 21183 0,'0'0'944'0,"0"0"192"0,0 0-912 0,0 0-224 0,0 0 0 0,-2 13 0 15,2-13 2688-15,-1 9 512 0,-2 0 80 0,-1 3 32 16,4-12-1712-16,-3 10-320 0,-1 0-80 0,4-10-16 16,-6 8-640-16,6-8-128 0,0 0-32 0,0 0 0 15,0 0-128-15,0 0-48 0,0 0 0 0,0 0 0 0,-6-4-208 16,6 4 0-16,-4-6 128 0,4 6-128 0,-3-7 0 0,3 7-128 15,0-7 128-15,0 7-208 0,0 0 208 0,0 0 0 16,0 0-160-16,0 0 160 0,6-10 0 0,-6 10 0 16,7-5-144-16,-7 5 144 15,7-2-1040-15,5-1-160 0,-2 0-16 0</inkml:trace>
  <inkml:trace contextRef="#ctx0" brushRef="#br3" timeOffset="-78994.61">1559 12751 11967 0,'0'0'1072'0,"-4"-3"-864"0,0 1-208 0,1-2 0 0,-3 0 3232 0,2-1 608 0,0-2 112 0,1-3 16 16,-3-1-2272-16,1 1-464 0,0-1-80 0,1 1-32 15,0-2-48-15,-2 2-16 0,-1-1 0 0,-2 4 0 16,-3 1-176-16,0 1-48 0,1 4 0 0,-2 1 0 16,0 0-128-16,0 4-48 0,-2 4 0 0,2 1 0 15,0 1-448-15,-1 2-80 0,2 2-128 0,2 3 176 16,-2 3-176-16,4 2 0 0,2-3 0 0,2 2 0 15,2 3-160-15,2-2 160 0,2-2 0 0,3-2-144 16,1-3 144-16,4-2-160 0,-1 0 160 0,1-5-160 16,2-1-48-16,1-3-16 0,0-3 0 0,1-1 0 15,3-3 224-15,0 0-144 0,-2-4 144 0,0-2-128 16,1-2 128-16,-2 0 0 0,-1-2 0 0,-1 1 0 0,0-4 0 0,-3 3 0 16,-1-1 0-16,-1 1 0 0,1 0 0 0,-1 2 0 15,-3-2 0-15,1 3 0 0,-3 1 320 0,1 2-16 16,0 3 0-16,-3 4 0 0,0 0 32 0,0 0 16 15,0 0 0-15,0 0 0 0,0 0-208 0,4 10-144 16,1 1 192-16,-1 2-192 0,0 3 0 0,0-2 0 16,-2 2 0-16,2 1 0 15,0 0-432-15,0 1-80 0,0 3-32 0,1-2 0 16,0-3-3296-16,0 0-640 0</inkml:trace>
  <inkml:trace contextRef="#ctx0" brushRef="#br3" timeOffset="-78791.56">1799 12386 16575 0,'0'0'1472'0,"-2"-7"-1168"0,2 7-304 0,0 0 0 15,0 0 3184-15,0 0 576 0,0 0 112 0,0 0 32 16,-3 7-2000-16,2 5-400 0,-1 5-80 0,2 3-16 16,2 8-624-16,-1-2-128 0,2 4-16 0,-1 2-16 15,2 4-432-15,0 0-64 0,2 2-128 0,0 2 176 16,-1 0-176-16,0 0-224 0,0-4 48 0,1-3 16 31,-1-2-736-31,0-3-160 0,1-4-32 0,0-1 0 0,-2-5-1040 0,0-4-224 16,1-3-32-16,0-4-10240 0</inkml:trace>
  <inkml:trace contextRef="#ctx0" brushRef="#br3" timeOffset="-78619.48">2048 12357 32767 0,'0'0'1456'0,"0"0"288"0,0 0-1392 0,0 0-352 15,3 8 0-15,-1 5 0 0,2 4 1664 0,-1 8 256 16,-1 0 48-16,2 6 16 0,0 5-576 0,2 5-96 16,0 2-32-16,1 1 0 0,0 0-816 0,1 1-160 15,0-2-48-15,1-3 0 16,2-3-912-16,-1-5-192 0,-1 0-48 0,2-5-18400 16</inkml:trace>
  <inkml:trace contextRef="#ctx0" brushRef="#br3" timeOffset="-77993.44">3212 12413 11967 0,'0'0'1072'0,"0"0"-864"0,0 0-208 0,0 0 0 16,0 0 2544-16,4 9 464 0,-1 2 80 0,1-1 32 15,1 3-1280-15,0 2-256 0,0 0-48 0,2 2-16 16,1 0-368-16,1 3-80 0,-1-1-16 0,1 2 0 15,0-1-288-15,0 2-64 0,0-1-16 0,0 1 0 16,0 1-176-16,-1 1-48 0,-2-1 0 0,0 5 0 16,-1-1-336-16,-1 0-128 0,-1 1 0 0,-1-1 0 15,1-1-2064-15,-2-1-512 0,-1-3-112 0</inkml:trace>
  <inkml:trace contextRef="#ctx0" brushRef="#br3" timeOffset="-77837.18">3182 13017 23039 0,'0'0'2048'0,"0"0"-1648"16,0 0-400-16,8 5 0 0,3-1 1872 0,-1-1 304 16,2-2 48-16,0-1 16 0,-1-1-576 0,4-2-96 15,2 0-32-15,-1 0 0 0,4-3-576 0,0 1-128 16,-3-1-32-16,1-1 0 0,0-1-560 0,0 3-112 16,1-4-128-16,-1 0 176 15,-3 0-1008-15,1-2-192 0,-2-1-32 0,-1-3-15584 16</inkml:trace>
  <inkml:trace contextRef="#ctx0" brushRef="#br3" timeOffset="-77665.36">3081 12282 19343 0,'-11'-7'1728'0,"2"3"-1392"0,3 0-336 0,0 2 0 15,1-1 3552-15,5 3 640 0,0 0 128 0,0 0 32 16,12 1-3216-16,5 3-640 0,2-2-128 0,6 0-32 15,4 1-336-15,1-2 0 0,-1 0 0 0,2-1 0 16,4 0-1456-16,-1 0-304 0,-4 2-64 0,0-1-16 16</inkml:trace>
  <inkml:trace contextRef="#ctx0" brushRef="#br3" timeOffset="-77295.63">3773 12649 18431 0,'-12'17'1632'0,"7"-5"-1312"16,0 6-320-16,0 3 0 0,1 0 2512 0,0 2 432 15,0 1 96-15,1-1 16 0,2 1-1408 0,1-2-288 16,0-1-48-16,1-2-16 0,2-2-768 0,1-1-144 16,0-2-48-16,1-2 0 0,0-2-336 0,0-3-128 15,-5-7 0-15,0 0 0 16,8 0-544-16,-8 0-96 0,8-4-32 0,0-2 0 15,0-5-800-15,-1-2-144 0,0-3-48 0,-2-1 0 16,3-2 416-16,0-2 80 0,0 0 16 0,-1 0 0 0,5 0 832 0,0 2 160 16,1-2 32-16,-1 3 16 0,-2-2 1152 0,1 6 240 15,-1-2 32-15,0 5 16 0,0 3 592 0,-3 4 128 16,1 4 32-16,0 2 0 0,-8-2-656 0,8 10-128 16,-2 1-16-16,-2 2-16 0,0 3-352 0,0 1-64 15,-1 1-16-15,-1 2 0 0,1-1-464 0,0 1-112 16,-1-1 0-16,1-2-128 15,-1-1-2048-15,1-2-512 0,-2-1-96 0</inkml:trace>
  <inkml:trace contextRef="#ctx0" brushRef="#br3" timeOffset="-77139.29">4275 12185 14735 0,'0'0'640'0,"0"0"160"0,0 0-640 0,-4 5-160 0,1 3 0 0,1 3 0 16,-2 2 3200-16,0 2 592 0,0 1 128 0,0 2 32 16,2 2-2688-16,0 1-544 0,1 1-96 0,1 0-32 15,1-1-1856-15,1-4-368 0,0-2-80 0</inkml:trace>
  <inkml:trace contextRef="#ctx0" brushRef="#br3" timeOffset="-76998.77">4345 12258 18431 0,'0'0'1632'0,"0"0"-1312"0,0 0-320 0,0 0 0 0,0 0 2992 0,0 0 528 16,2 9 96-16,-1-1 32 0,2 1-1728 0,-1 0-320 16,1-1-80-16,-1 1-16 0,1 0-992 0,0 1-192 15,-1-1-32-15,1 1-16 16,-2 3-2064-16,0 0-432 0,-2 0-80 0</inkml:trace>
  <inkml:trace contextRef="#ctx0" brushRef="#br3" timeOffset="-76686.31">2830 12138 26079 0,'0'0'1152'0,"0"0"256"0,0 0-1136 0,-1 7-272 0,0 1 0 0,-1-1 0 16,2-7 1264-16,0 9 192 0,0 1 32 0,2 0 16 15,-1 2-704-15,0 0-144 0,2-1-16 0,0 0-16 0,0-1-624 0,1 1 0 16,0 0-192-16,2-3 64 15,-1 0-2560-15,-5-8-512 0</inkml:trace>
  <inkml:trace contextRef="#ctx0" brushRef="#br3" timeOffset="-76561.23">2974 12196 16575 0,'0'0'1472'0,"2"9"-1168"16,-3 1-304-16,1 2 0 0,0 1 3168 0,1 0 576 15,1 1 112-15,0 1 32 0,1-2-2368 0,2 0-480 16,2 1-80-16,0-1-10576 15,1-1-2112-15</inkml:trace>
  <inkml:trace contextRef="#ctx0" brushRef="#br3" timeOffset="-75795.51">5699 12739 10127 0,'0'0'896'0,"0"0"-704"0,5-8-192 0,-10 2 0 15,1-3 3056-15,-2 1 576 0,0-4 112 0,-1 4 32 16,0-1-1920-16,-1 0-368 0,-1 0-80 0,-1 1 0 15,0 2-720-15,0 2-144 0,-1 1-32 0,-1 2 0 16,2 2-224-16,1 3-48 0,0 1-16 0,1 2 0 16,1 2-224-16,2-3 128 0,1 4-128 0,2-1 0 15,2 2 0-15,1-3 0 0,2 3 0 0,1 0 0 16,1-1 0-16,1-1-128 0,1-2 128 0,2 1 0 16,0-3-336-16,0 1 32 0,2-1 16 0,-2-5 0 15,0 0-64-15,0 0-16 0,-1 0 0 0,-8 0 0 16,6-4-16-16,-6 4-16 0,0 0 0 0,7-3 0 15,-7 3-64-15,0 0-16 0,6 0 0 0,-6 0 0 0,8 0 256 0,0 4 48 16,0 3 16-16,1 3 0 0,1 2 416 0,1 2 64 16,-1 2 32-16,2 1 0 0,-2 1 624 0,-2 2 128 15,-3-1 32-15,-1 3 0 0,-4-1 16 0,-2 1 0 16,-2-2 0-16,-1 0 0 0,-3-1-320 0,-3 2-64 16,-2-3-16-16,-2 1 0 0,-2-5-464 0,-2-1-96 15,1-1 0-15,0-3-16 0,0-1-320 0,1-5-64 16,1-1-16-16,3-4 0 15,3-1-2784-15,1-3-544 0,1 0-112 0</inkml:trace>
  <inkml:trace contextRef="#ctx0" brushRef="#br3" timeOffset="-75529.89">5971 12776 2751 0,'0'0'256'0,"1"-7"-256"0,1-1 0 0,-1 2 0 0,-1-1 5680 0,0 7 1088 0,-1-6 208 0,-3 2 64 16,-1-1-4768-16,-1 3-944 0,0 2-192 0,-1 0-48 15,1 4-320-15,-1 3-80 0,1 2-16 0,-1 3 0 16,2 2-528-16,2 3-144 0,5 3 0 0,0 0 0 16,3 1 0-16,3 0 0 0,1 0 0 0,2-5 0 15,2-2 0-15,3-1 0 0,2-4 0 0,1-2 0 16,1-5 0-16,-1-2 0 0,1-4 0 0,-2-1 0 16,-1-3 448-16,-1-2 80 0,-2-3 16 0,-2-2 0 15,0-4 176-15,-3-5 48 0,-4 2 0 0,-2 1 0 16,-3-2-320-16,-3 3-48 0,-4-2-16 0,-2 1 0 15,0 2-128-15,-2 2-48 0,-3-3 0 0,1 3 0 16,-1 4-400-16,0 2-96 0,-2 1-16 0,0 5-11744 16,2 3-2352-16</inkml:trace>
  <inkml:trace contextRef="#ctx0" brushRef="#br3" timeOffset="-74425.5">7069 12283 25567 0,'-3'-9'1136'0,"1"-3"224"0,0 3-1088 0,1 0-272 16,1 2 0-16,1-2 0 0,1 3 640 0,-2 6 64 16,3-4 0-16,-3 4 16 0,8-4 272 0,1 5 48 15,2 4 16-15,-1 6 0 0,1 2-528 0,0 5-96 16,0 4-32-16,1 4 0 0,-2 4-192 0,0 7-32 0,2-1-16 0,-1 2 0 15,-2 4-160-15,0-3 0 0,-1 1 0 0,0 1-176 32,-2-2-1936-32,-1-1-400 0,2-3-80 0</inkml:trace>
  <inkml:trace contextRef="#ctx0" brushRef="#br3" timeOffset="-74034.8">7116 12800 25103 0,'-9'-9'1104'0,"9"9"240"0,-3-6-1072 0,2-2-272 0,1-1 0 0,1 0 0 15,3 0 1088-15,1 0 144 0,2-1 48 0,0 0 0 16,1 1 256-16,0 0 64 0,1 1 16 0,0-1 0 16,3 1-1984-16,0 0-400 0,2 3-64 0,0-2-32 0,2 1 864 0,0 1 0 15,-2-1 0-15,0 3 128 0,-2 0-128 0,-1 2 192 16,-2 2-192-16,-1 0 192 0,-8-1-192 0,0 0 160 16,6 5-160-16,-1 2 160 0,-1 1-32 0,-1 1-128 15,-2-1 192-15,2 2-64 0,-2 2-128 0,2 1 0 16,1 1 0-16,1-1 128 0,1 2-128 0,3 0 0 15,2 2 0-15,2 1 0 0,0 2 0 0,3 0 0 16,0 0 0-16,3-3 0 0,0-1 0 0,1-3 0 16,-2-2 0-16,0-4 0 0,-2-1 0 0,-2-3 0 15,-1-5 0-15,-2-2 0 0,-2-3 448 0,-3-3 64 16,-2-3 16-16,-1-4 0 0,-4-1 304 0,-1-2 48 16,-3-1 16-16,-1 0 0 0,-5 2-320 0,-2-1-64 15,-2 0-16-15,-4 0 0 0,0 2-288 0,-1-1-48 16,1 1-16-16,0 1 0 0,-2 3-144 0,5 2 0 15,0 2 0-15,3 2 0 16,2 3-1488-16,5 2-176 0,6 3-48 0,0 0-9456 0,0 0-1888 0</inkml:trace>
  <inkml:trace contextRef="#ctx0" brushRef="#br3" timeOffset="-73659.84">7977 12644 18431 0,'0'0'1632'0,"0"0"-1312"0,0 0-320 0,0 0 0 16,0 0 1920-16,0 0 304 0,0 0 64 0,0 0 16 16,2 9-576-16,0 3-128 0,1 1 0 0,2 1-16 15,3 2-736-15,0-3-144 0,2 1-16 0,2 1-16 16,0-2-400-16,-1 0-80 0,1-4 0 0,0 1-16 0,0-1-48 0,-2-1 0 16,1-1 0-16,-1-2 0 0,-1-4 64 0,0 1 0 15,-1-4 0-15,1 1 0 0,0-6-48 0,2 2 0 16,-2-3 0-16,0 2 0 0,-1-1-144 0,-2 0 0 15,0-1 0-15,-1 1 0 0,0 1-192 0,0-1-128 16,-2 1-32-16,-1 0 0 16,2 0-128-16,0-1-32 0,-1 0 0 0,1 1 0 15,-4 6-16-15,0 0-16 0,9 0 0 0,0 3 0 0,0 1 256 0,2 2 48 16,2 1 16-16,0 1 0 0,0 1 224 0,0 1 0 16,1-1 192-16,-1-1-192 0,-1-3 240 0,0-1-64 15,-2-1-16-15,2-2 0 0,-2-1 592 0,1-1 112 16,-4-3 32-16,0-1 0 0,-2-3 96 0,0-1 32 15,-1-2 0-15,-1 0 0 0,-1-2-336 0,1-2-64 0,-2 0-16 16,-1-2 0-16,-1-3-416 0,0 1-192 0,1 0 160 0,-3 0-160 31,1-3-1424-31,-1 1-384 0,-2-1-80 0</inkml:trace>
  <inkml:trace contextRef="#ctx0" brushRef="#br3" timeOffset="-73363.11">8787 12674 15663 0,'0'0'1392'16,"0"0"-1120"-16,0 0-272 0,0 0 0 15,0 0 2336-15,8 1 416 0,-8-1 64 0,8-1 32 0,-2-3-832 0,1-1-160 16,-2-2-48-16,0 1 0 0,-1-5-592 0,-1 1-128 16,-1-2-32-16,0 2 0 0,-2-3-144 0,0 0-16 15,-2-2-16-15,0 2 0 0,-2 2 48 0,-1-1 16 16,-1 1 0-16,1 4 0 0,-1 0-544 0,-1 3-96 15,-1 3-32-15,-1 2 0 0,0 4-272 0,0 5 0 16,0 0 0-16,1 4 0 0,0 2 0 0,3 2-192 16,1 3 16-16,3 1 16 15,2 0-1120-15,4-1-240 0,4 0-32 0,2-3-16 16,-1-1-1312-16,3-1-272 0,3-3-48 0,3-3-10288 0</inkml:trace>
  <inkml:trace contextRef="#ctx0" brushRef="#br3" timeOffset="-73097.51">9174 12648 16575 0,'0'0'1472'0,"-5"-7"-1168"0,-3-2-304 0,-1 0 0 16,-1 1 3040-16,-1-1 544 0,0 1 128 0,-3 2 0 16,0-1-2160-16,0 1-432 0,-1-1-96 0,2 3 0 15,2 3-752-15,0 2-144 0,2 3-128 0,1 0 192 16,2 5-192-16,2 3 160 0,1 6-160 0,3-1 160 16,2 4-160-16,1 0 0 0,4 0 0 0,2-2 0 15,3-2 0-15,1-1 0 0,1-2 0 0,3-1 0 16,1-6 304-16,1-3-32 0,-2-3 0 0,0-3 0 15,-2-4 240-15,0 2 32 0,-2-7 16 0,-2-2 0 16,0-4 192-16,-3-3 32 0,-2-2 16 0,-1-3 0 16,-1-2-400-16,-1-3-80 0,-2 0 0 0,-1-5-16 15,-2-1 144-15,-2 0 16 0,-2-2 16 0,1 0 0 16,-1-1-480-16,-1 0 0 0,1 4 0 0,-1 2 0 16,1 3-2992-16,0 4-688 0,2 4-144 0</inkml:trace>
  <inkml:trace contextRef="#ctx0" brushRef="#br3" timeOffset="-72691.31">9505 12485 30399 0,'-23'14'1344'0,"13"-7"288"0,-2 5-1312 0,0 1-320 15,0 2 0-15,2 2 0 0,-1 0 928 0,2-1 112 16,0 1 32-16,4-2 0 0,2 1-656 0,3-2-128 15,2-1-32-15,3 0 0 0,1-1 112 0,2 0 16 0,1-3 0 0,0-1 0 16,2-2-256-16,-1-3-128 0,-1 1 128 0,2-4-128 16,-1 1 0-16,1-2 128 0,-2-2-128 0,-1-1 0 15,-2 0 0-15,-1 1 0 0,-1-3 0 0,-4 6 0 16,2-7 0-16,-2-1 0 0,-4 0-144 0,-1 1 144 16,-2-2-320-16,-3-2 0 0,-1-1 0 0,3 0 0 31,2 0-496-31,1 3-80 0,5 9-32 0,0 0 0 15,1-5 304-15,-1 5 64 0,6-3 16 0,5-2 0 0,1 4 352 0,1 1 192 0,1 4-192 0,3 5 192 16,2 1 304-16,-4-1 160 0,-1 2 48 0,0-1 0 16,2 5 640-16,-3-1 144 0,0 0 32 0,-2 2 0 15,-2-2-112-15,-4 2 0 0,-2-2-16 0,-1 2 0 16,-4-3-240-16,-2 1-64 0,-4 2 0 0,-1-3 0 0,-2 1-448 0,0 1-112 16,-1-1-16-16,-3-1 0 0,-1-3-320 0,-1 0-240 15,-2-4 48-15,2-1 0 16,2-1-2720-16,0-2-544 0,2-2-96 0</inkml:trace>
  <inkml:trace contextRef="#ctx0" brushRef="#br3" timeOffset="-72425.71">9800 12724 21183 0,'0'0'944'0,"0"0"192"0,8-3-912 0,1 0-224 15,1 1 0-15,1-2 0 0,-2 0 1680 0,-1-3 304 16,-2 1 48-16,0-1 16 0,-1-2-1552 0,0-1-304 0,-1 1-64 0,-4 9-128 15,1-11 192-15,-2 1-192 0,-3-1 192 0,0 5-192 16,-1-1 240-16,-2 1-64 0,-3 1-16 0,3 2 0 16,-2 0 384-16,0 1 80 0,1 0 16 0,0 2 0 15,1 2 400-15,0 0 96 0,1 4 16 0,-1 0 0 16,1 2-32-16,0 2 0 0,1 0 0 0,3 1 0 16,-1 1-544-16,3 1-128 0,1 1 0 0,2-3-16 15,1 1-432-15,2-1 0 0,2 0 128 0,3 0-128 31,0-3-480-31,2 3-128 0,2 0-32 0,5 0 0 0,0-2-1552 16,0-1-320-16,-2 1-64 0,0-3-16 0,0-3-176 0,-2-2-48 16</inkml:trace>
  <inkml:trace contextRef="#ctx0" brushRef="#br3" timeOffset="-72300.66">10250 12832 11055 0,'-3'17'480'0,"1"-6"112"15,-5 13-464-15,-1 1-128 0,0 2 0 0,2-6 0 0,-2 2 6496 0,-2 3 1280 16,-2-1 256-16,0 0 48 0,0-2-5600 0,2 0-1136 15,1-2-208-15,1-1-48 16,0 3-2784-16,2-4-544 0</inkml:trace>
  <inkml:trace contextRef="#ctx0" brushRef="#br3" timeOffset="-71595.97">11374 12576 21711 0,'0'0'960'0,"0"0"192"0,-8 4-912 0,-1 1-240 15,-2-2 0-15,2 0 0 0,-1-2 896 0,2 0 144 16,-3 0 32-16,2 1 0 0,0 0-224 0,-1 2-32 15,-1 0-16-15,2 3 0 0,0-1 32 0,3 3 16 16,-1-2 0-16,2 2 0 0,-2 1-320 0,2 2-64 0,1 0-16 0,2 0 0 16,2-1-320-16,1 1-128 0,0-3 0 0,3 0 0 15,0-1 0-15,4-3 0 0,1-1 0 0,1-2 0 16,2-2 0-16,1-2 0 0,0 1 0 0,-1-2 0 16,-2 0 0-16,1-3 0 0,-1 0 0 0,1-2 0 15,-1-1 0-15,1 0 128 0,-4 1-128 0,2-3 0 16,1 2 0-16,-1 0 0 0,-1 1 0 0,-3-1 0 15,-1 4 0-15,-4 5 128 0,0 0-128 0,0 0 0 16,0 0 352-16,0 0 32 0,-3 8 0 0,0 2 0 16,1 2 80-16,1 2 32 0,-1 2 0 0,1 1 0 15,0 1-496-15,1 2 128 0,0-1-128 0,0 0 0 0,1-2 0 16,0-2-288-16,2 0 64 0,1-4 16 16,0-2-2144-16,1-2-416 0,1-1-96 0</inkml:trace>
  <inkml:trace contextRef="#ctx0" brushRef="#br3" timeOffset="-71408.47">11659 12246 20271 0,'0'0'896'0,"0"0"192"0,-1-5-880 0,1 5-208 16,0 0 0-16,0 0 0 0,0 0 2544 0,0 0 464 15,-7 3 80-15,3 2 32 0,2 3-1760 0,-1 4-336 16,2 1-80-16,0 4-16 0,1 3-352 0,0 5-80 15,-2 8-16-15,2-2 0 0,-1 4-352 0,1 3-128 0,0 1 0 0,0 0 144 16,1 0-144-16,2-2-272 0,1-4 64 0,0-2 16 31,0-3-2688-31,1-3-512 0,1-3-128 0</inkml:trace>
  <inkml:trace contextRef="#ctx0" brushRef="#br3" timeOffset="-71221.08">11870 12297 18431 0,'-1'-17'816'0,"1"17"160"0,-1-5-784 0,1 5-192 0,0 0 0 0,0 0 0 16,-5 7 4224-16,-2 2 816 0,0 4 144 0,1 4 48 15,1 5-3568-15,1 5-704 0,-1 2-128 0,1 2-48 16,0 3-112-16,3 3-32 0,1 2 0 0,0 0 0 16,1-1-992-16,1-1-208 0,4 0-32 0,0-2-16 15,2 0-1888-15,2-2-368 0,1-3-80 0,-1-3-11968 16</inkml:trace>
  <inkml:trace contextRef="#ctx0" brushRef="#br3" timeOffset="-70924.02">12445 12690 23951 0,'0'0'2128'0,"0"0"-1696"15,0 0-432-15,-4-6 0 0,-1 0 2384 0,0 1 400 16,-2 1 80-16,1 1 16 0,-3 2-1424 0,0 1-288 15,0 0-48-15,-1 5-16 0,0 3-720 0,1 2-128 0,1 6-48 0,3 2 0 16,1 4-208-16,1 3 0 0,2 0 0 0,2 0 0 16,5-3 0-16,1-1-192 0,2-3 192 0,4-1-208 15,-1-5-32-15,1-2 0 0,2-2 0 0,-1-5 0 16,2-3 48-16,-1-3 0 0,0-2 0 0,-1-3 0 16,0-3 192-16,-1-4 0 0,-1-2 144 0,-2 0-144 15,-2-3 192-15,-1 3-48 0,-5-2-16 0,2 2 0 16,-1-3-128-16,-2 3 0 0,-1 0 144 0,-1-7-144 15,-2 3-1344 1,1 8-320-16,-4-2-80 0,1 2-13360 0</inkml:trace>
  <inkml:trace contextRef="#ctx0" brushRef="#br3" timeOffset="-70627.08">12576 12617 6447 0,'0'0'272'0,"0"0"80"0,0 0-352 0,9 5 0 16,0-1 0-16,0 2 0 0,-1 1 3792 0,0 1 688 15,-2 3 144-15,2 1 32 0,-3 4-2608 0,2 1-512 16,-2 1-96-16,0 2-32 0,0 2 32 0,-1 0 0 15,0 0 0-15,1-2 0 0,1-2-896 0,0-3-176 16,1 0-48-16,1-3 0 0,-1-2-128 0,2-4-16 16,1 0-16-16,1-4 0 0,0-2-32 0,2-2 0 15,1-2 0-15,-1-3 0 0,0-3-128 0,2-1 0 16,-2-2 0-16,1-2 0 0,-1-2 128 0,1 0-128 16,-2 0 0-16,0 0 128 0,-2 0-128 0,-1 0 0 15,0 1 0-15,-1-1 128 0,-3 4-128 0,1 2 192 16,-1 3-192-16,-2 3 192 0,-3 5 448 0,0 0 80 15,0 0 32-15,0 0 0 0,0 0-112 0,-2 7 0 16,1 4-16-16,1-1 0 0,0 2-432 0,0 2-192 0,1-1 160 0,1 0-160 16,0 2 0-16,1 0 0 0,1 0 0 0,1-2 0 31,0-1-1152-31,2-2-256 0,0-2-64 0,3-2-16 16,1-3-1184-16,2-3-224 0,0-3-48 0</inkml:trace>
  <inkml:trace contextRef="#ctx0" brushRef="#br3" timeOffset="-70424">13310 12167 22911 0,'0'0'1024'0,"0"0"192"0,0 0-960 0,0 0-256 0,0 0 0 0,0 0 0 16,2 8 1408-16,0 5 224 0,-1 1 48 0,1 6 16 0,0 4-112 16,-1 4-32-16,2 2 0 0,1 1 0 0,3 4-848 0,1 2-192 15,1-2-16-15,0-1-16 0,2 0-304 0,-1-2-176 16,2 1 192-16,1-3-192 0,-1-1-192 0,1-3-128 15,0-3-48-15,-1-1 0 16,-3-3-768-16,-3-2-144 0,0-3-48 0,-3 0 0 16,0-1-1456-16,0-2-288 0,-3-4-64 0</inkml:trace>
  <inkml:trace contextRef="#ctx0" brushRef="#br3" timeOffset="-70252.22">13207 12585 21183 0,'-7'-9'1888'0,"2"-1"-1504"16,0 1-384-16,2 1 0 0,3-1 2416 0,3 2 400 15,1 1 96-15,3 0 16 0,3 1-640 0,1-1-128 16,4-1-32-16,3 3 0 0,3-2-1136 0,2 2-224 0,2 1-64 0,2-1 0 16,-1 0-544-16,1-1-160 0,-3-1 0 0,0 2 0 31,-1-3-1168-31,-2 3-304 0,0-1-64 0,-4 0-9984 0,-1 0-1984 0</inkml:trace>
  <inkml:trace contextRef="#ctx0" brushRef="#br3" timeOffset="-69954.24">12183 12218 31215 0,'0'0'1376'0,"-8"0"288"0,2 0-1328 0,-1 2-336 16,1 2 0-16,1-1 0 0,-1 3 832 0,3 1 112 16,0-1 16-16,2 2 0 0,1 3-464 0,2-1-96 15,1 1-16-15,1 0 0 16,1 2-1584-16,0 0-320 0,2 0-64 0,1-1-12832 0</inkml:trace>
  <inkml:trace contextRef="#ctx0" brushRef="#br3" timeOffset="-69797.88">12414 12167 22111 0,'0'0'976'0,"0"0"208"0,1 6-944 0,2 2-240 0,-3-8 0 0,5 9 0 15,-1 0 1664-15,0 1 304 0,1-1 48 0,2-1 16 16,-1-1-1728-16,2 1-304 0,1-1-144 0,2-1 16 15</inkml:trace>
  <inkml:trace contextRef="#ctx0" brushRef="#br3" timeOffset="-69532.3">13647 11979 23951 0,'0'0'2128'0,"0"0"-1696"16,-1 9-432-16,-2 2 0 0,-1-3 1504 0,1 2 224 15,-3 2 32-15,2 1 16 0,2-4-624 0,-1 1-128 0,2 1-32 0,1-2 0 16,1 0-544-16,1-1-128 0,0 0 0 0,2-3-16 31,-4-5-1456-31,7 4-272 0,-7-4-64 0,0 0-12576 0</inkml:trace>
  <inkml:trace contextRef="#ctx0" brushRef="#br3" timeOffset="-69391.8">13771 12060 31551 0,'0'0'1408'0,"0"0"272"0,0 0-1344 0,0 12-336 0,0 1 0 0,-1 1 0 16,0-2 1760-16,-1 1 288 0,1-1 48 0,0-1 16 16,1 0-1248-16,0-1-240 0,0-1-48 0,0-9-12528 15,4 11-2496-15</inkml:trace>
  <inkml:trace contextRef="#ctx0" brushRef="#br3" timeOffset="-68532.01">14681 12549 21535 0,'0'0'960'0,"0"0"192"0,0 0-928 0,0 0-224 16,0 0 0-16,0 0 0 0,0 0 1776 0,0 0 304 15,-8 0 64-15,6-7 16 0,-2 2-192 0,-1 1-48 16,1 0 0-16,-3 2 0 0,-2 0-1200 0,0 2-240 15,1 3-48-15,2 1-16 0,-4 1-416 0,3 3 0 16,-1 1 128-16,0 2-128 0,0 3 0 0,2-2 0 0,0 1-160 0,1 1 160 16,0-1-128-16,2 0 128 0,1 1 0 0,2-2-144 15,0-1 0-15,1-2 0 0,2-2 0 0,-1 0 0 16,-2-7-176-16,0 0-48 0,8 4 0 0,-8-4 0 31,0 0-304-31,0 0-64 0,8-4-16 0,0-1 0 16,-3-2-176-16,3-1-32 0,0 1-16 0,-1-2 0 15,0-3-112-15,1-1 0 0,0 0-16 0,1 1 0 16,-1 0 448-16,1 2 80 0,1 1 32 0,1 3 0 0,-2 4 384 0,0 2 160 0,0 2-128 0,0 6 128 16,-1 4 352-16,1 2 160 0,0 2 16 0,-1 2 16 15,0 2 736-15,-2 1 128 0,-2-2 48 0,-1 3 0 16,-3-1 400-16,-3 1 64 0,-2-1 32 0,-3-1 0 16,-2-2-480-16,-2 0-80 0,0-1-32 0,-3-1 0 15,-4-3-576-15,1 0-112 0,0-1-32 0,1-1 0 16,-1-1-464-16,1-4-176 0,1-1 0 0,3-2 144 15,0-3-1216-15,4 0-240 0,2-3-48 0,5-2-16 16,4-4-2064-16,4-3-400 0</inkml:trace>
  <inkml:trace contextRef="#ctx0" brushRef="#br3" timeOffset="-68266.47">15150 12580 19343 0,'0'0'1728'0,"-2"-5"-1392"15,2 5-336-15,-4-3 0 0,-1-2 1728 0,0 3 256 16,5 2 64-16,-8-2 16 0,-1 2-768 0,-1 3-144 16,-1 1-48-16,0 2 0 0,2 3-256 0,0 3-48 15,1 4-16-15,2 1 0 0,2 0-400 0,3 1-64 16,1 0-32-16,2 0 0 0,3 1-160 0,4-1-128 0,3 0 192 0,1-2-192 16,0-3 0-16,0-1 0 0,0-3 0 0,0-3 0 15,-1-1 160-15,0-5-160 0,0-5 128 0,-2-1-128 16,-2-3 576-16,1-2 16 0,-1-1 16 0,-3-3 0 15,-2 0 32-15,-3 0 0 0,-3-2 0 0,-1 0 0 16,-2 0-640-16,-1 0 0 0,-1 3 0 0,0-3-128 31,-2-2-1808-31,0 1-368 0,-1 0-64 0</inkml:trace>
  <inkml:trace contextRef="#ctx0" brushRef="#br3" timeOffset="-68000.84">15529 12206 18143 0,'10'26'800'0,"-5"-10"160"0,3 7-768 0,1 3-192 16,0 4 0-16,2 3 0 0,-1-1 944 0,2 2 144 15,-3 3 16-15,0-3 16 0,-1 2-208 0,0 1-32 16,-3-1-16-16,0 1 0 0,0-2-240 0,1 0-48 16,-2-1-16-16,-1 0 0 0,1-3-240 0,-1-1-32 0,0-2-16 15,-1-1-8528-15,1-5-1696 0</inkml:trace>
  <inkml:trace contextRef="#ctx0" brushRef="#br3" timeOffset="-67622.16">15598 12764 28671 0,'-15'-10'1280'0,"11"6"256"0,1-2-1232 0,0-3-304 0,2-1 0 0,2-1 0 16,0 0 1472-16,3 0 224 0,1 2 48 0,4-1 16 15,1-1-768-15,1 1-160 0,2-3-16 0,2 2-16 16,-1 1-624-16,3 1-176 0,1-3 0 0,3 3 0 16,1 1 0-16,0 2 0 0,-2-1 0 0,0 2 0 15,-1 1-480-15,1 1-16 0,-2 1 0 0,-1-1 0 16,-3 3-352-16,-1 0-80 0,0 0-16 0,-2 0 0 0,-3 0 512 0,-8 0 112 15,0 0 0-15,0 0 16 0,0 0 304 0,0 0 144 16,0 0-16-16,-6 7 0 0,1 1 336 0,-3-1 64 16,-1 2 16-16,-1 3 0 0,-1 1-320 0,2 0-64 15,1 2-16-15,1 0 0 0,1 1-16 0,5 0-128 16,1 0 192-16,3 1-64 0,2-2 80 0,3 0 16 16,1-3 0-16,2 0 0 0,3-3-32 0,0-2 0 15,2-4 0-15,0-1 0 0,1-4 80 0,0-1 16 16,0-4 0-16,-1-1 0 0,-2-1 432 0,-2-3 96 15,-3-1 16-15,-2-1 0 0,-2-2-48 0,-3 1 0 16,-2 0 0-16,-2 1 0 0,-5-3-400 0,-2 1-96 16,-1-1-16-16,-2 0 0 15,0 2-1360-15,-1-5-256 0,0 3-64 0</inkml:trace>
  <inkml:trace contextRef="#ctx0" brushRef="#br3" timeOffset="-67029.44">16937 12480 22463 0,'0'0'992'0,"0"0"208"0,1-5-960 0,-1-1-240 0,-1 0 0 0,1 6 0 16,-7-4 1552-16,-1 3 272 0,-1 2 48 0,-1 3 16 15,-2 2-352-15,-1 3-64 0,-3 2 0 0,1 3-16 16,0 3-496-16,4 5-80 0,-2-3-32 0,1 1 0 15,3 1-592-15,1 0-112 0,3 0-16 0,3 0-128 16,4-4 0-16,2 0 0 0,1-3 0 0,1-2 0 16,2-4 304-16,3-3-48 0,0-2-16 0,1-3 0 15,-2-3-240-15,1-2 144 0,-1-2-144 0,1-5 128 0,-2-1 448 16,0-2 96-16,-1-5 16 0,-2-1 0 16,0-2-48-16,-3-5-16 0,-1 1 0 0,-2 0 0 0,-2-3-64 0,0 1-16 15,-2 0 0-15,-1-2 0 0,-1-3-352 0,1 0-192 16,-1-2 192-16,-2 2-192 15,0 0-1056-15,0 3-320 0,-1-2-64 0,3 6-16 16,0 3-1200-16,4 6-240 0,1 4-48 0,2 5-7376 16,-1 9-1472-16</inkml:trace>
  <inkml:trace contextRef="#ctx0" brushRef="#br3" timeOffset="-66687.42">17274 12287 911 0,'11'10'0'0,"-7"-7"0"0,-4-3 0 0,0 0 0 16,0 0 0-16,0 0 0 0,-2 8 6144 0,-2 1 1136 0,-1-3 224 0,-1 3 48 15,-2 1-4640-15,-1 3-928 0,-3-2-192 0,2 2-48 16,-2 0-1008-16,0 2-208 0,0 0-32 0,2 2-16 16,2 2-128-16,3-1-32 0,0-1 0 0,2-3 0 15,2 0-192-15,2 1-128 0,3-5 160 0,0 2-160 16,1 0 128-16,2-3-128 0,0-5 0 0,3 0 144 16,-1-3-144-16,1-1 0 0,1-3 0 0,-1-1 128 15,2-1-128-15,-2-1 0 0,-1-2 0 0,0-1 0 16,1-2 0-16,-1 0 0 0,-2-2 0 0,1-2 0 15,0 0 0-15,-1-1 0 0,-1 0 0 0,-1-2 0 16,1 2 0-16,-3 1 0 0,0-2 0 0,-3 4 0 16,-1 2 0-16,-2 4 128 0,-1 1-128 0,4 6 128 15,-8 0 256-15,1 3 32 0,-3 2 16 0,3 3 0 16,-1 2-112-16,1 3 0 0,1 2-16 0,1 2 0 0,2 1-304 0,4 0-256 16,-1 0 64-16,3-1 0 15,2 0-2032-15,3-2-400 0,2 0-64 0,3-3-7552 16,2-1-1520-16</inkml:trace>
  <inkml:trace contextRef="#ctx0" brushRef="#br3" timeOffset="-66432.18">17720 12392 17503 0,'0'0'768'0,"0"-7"176"0,-5-4-752 0,-2 1-192 0,0-1 0 0,-3-2 0 16,-1 4 2176-16,0 0 416 0,0-1 80 0,-2 2 16 16,-2-1-1760-16,0 2-352 0,-1-1-64 0,0 3 0 15,3 1-384-15,1 2-128 0,2 0 0 0,1 5 144 16,2 1 144-16,3 4 32 0,2 1 0 0,2 1 0 15,0 2-192-15,2 1-128 0,4 1 192 0,0 3-192 16,2-1 320-16,1 1-64 0,0-3 0 0,0 2 0 16,1-1 336-16,-1 0 64 0,1-2 16 0,1 1 0 15,-5-2 112-15,-2 0 32 0,-4-1 0 0,-1 1 0 16,-2 0-160-16,-1-3-16 0,-1 0-16 0,-2 0 0 16,-2 0-320-16,-1-2-64 0,-1-1-16 0,1-3 0 15,0 0-608-15,0-3-128 0,5-4-32 0,0-2 0 16,0 0-2832-16,2-2-560 0,2-6-112 0</inkml:trace>
  <inkml:trace contextRef="#ctx0" brushRef="#br3" timeOffset="-66131.96">17813 12065 10127 0,'0'0'896'0,"0"0"-704"16,0 0-192-16,4 9 0 0,-2 4 5280 0,2 3 1024 15,-3 1 208-15,1 2 32 0,-2 5-4640 0,0 2-944 16,-2 3-176-16,1-1-32 0,0 5 16 0,0 0 0 15,1-2 0-15,1 0 0 0,-1-2-512 0,0-2-80 0,0-1-32 0,1-5 0 16,2 1-144-16,1-5 0 0,0-1 0 0,-1-4 0 31,1-2-304-31,0-2-80 0,-4-8-32 0,0 0 0 16,0 0-112-16,8-1-32 0,0-3 0 0,0-3 0 16,0-1 112-16,-2-5 0 0,-1-1 16 0,-1-2 0 0,1-3 112 0,2 2 32 0,-1-1 0 0,1 2 0 15,1 2 288-15,0 1 0 0,1 1 0 0,-1 0 144 16,-2 4 576-16,-1 3 112 0,-5 5 32 0,0 0 0 15,8 5 80-15,0 4 16 0,0 4 0 0,0 4 0 16,-1 3-32-16,1 1 0 0,-1 0 0 0,1 1 0 16,1-3-608-16,1 1-128 0,1-1-32 0,0 2 0 15,2-2-3104-15,0 0-608 0</inkml:trace>
  <inkml:trace contextRef="#ctx0" brushRef="#br3" timeOffset="-65397.47">19251 11598 12895 0,'0'0'576'0,"-7"3"112"0,-1 1-560 0,-1 2-128 0,-1 4 0 0,-3 4 0 16,-4 3 4448-16,0 6 864 0,0 7 160 0,-1 6 32 15,-1 4-3008-15,2 6-624 0,1 3-112 0,1 3-32 16,2 3-896-16,3 4-192 0,1-3-48 0,1 4 0 16,1-4-352-16,5 0-80 0,3-4-16 0,2-2 0 15,-1-6-144-15,3-4 0 0,2-2 0 0,1-3 0 16,0-3 0-16,2-4-224 0,2-2 80 0,1-6 16 15,0-2-624-15,1-3-112 0,2-4-32 16,-2-2 0-16,0-2-1568 0,1-5-320 0,-1-3-64 0,0 0-16 16,1-6-112-16,-1 0-32 0</inkml:trace>
  <inkml:trace contextRef="#ctx0" brushRef="#br3" timeOffset="-64427.13">19579 11953 26783 0,'-6'-16'1184'0,"3"11"240"0,0-1-1136 0,1-1-288 0,-1 1 0 0,1-5 0 16,-1 2 1024-16,2 1 128 0,-1 0 48 0,1 1 0 0,1 0-288 0,0 7-48 16,0 0-16-16,0 0 0 0,0 0-640 0,7 13-208 31,-1 1 128-31,2 9-128 0,1 0 128 0,-1 7-128 16,0 4 144-16,1 1-144 0,0 2 0 0,0-1 128 0,-1 1-128 0,-1-3 0 0,-1 1 0 0,-1-3 0 31,-1-3 0-31,-1-4 0 0,-1-4-448 0,1-2 32 0,0-2 0 0,-2-5 0 15,-1-4-720-15,0-8-144 0,0 0-16 0,0 0-16 16,-7-4-224-16,1-4-32 0,-2-1-16 0,-1-3 0 0,-2 0 1104 0,0-1 224 16,-1-2 32-16,-1-1 16 0,0-1 1232 0,-1-1 240 15,-2-2 48-15,2 1 16 0,1 1 32 0,2-1 16 16,3 2 0-16,2 2 0 0,2 2-80 0,3 2-16 16,1 2 0-16,2 3 0 0,2-1-496 0,3 2-96 0,2 1-32 15,1 0 0-15,3 1-496 0,2 1-160 0,1 1 0 0,4-1 0 16,1 2 0-16,2-2 0 0,2-1-240 0,3 2 80 31,2 3-3024-31,-1-2-592 0</inkml:trace>
  <inkml:trace contextRef="#ctx0" brushRef="#br3" timeOffset="-64161.63">20133 12004 19343 0,'0'0'1728'0,"-2"9"-1392"0,0 7-336 0,0-2 0 15,-1 6 2736-15,2 2 464 0,1 3 112 0,0-1 16 16,1 2-1856-16,3 2-384 0,1-2-64 0,2-1 0 0,1-3-560 0,1-5-96 16,0-2-32-16,1-2 0 0,2-2-48 0,0-7-16 15,0-3 0-15,-1-1 0 0,1-3 336 16,0-3 64-16,-1-3 16 0,-1-3 0 0,-1-1-48 0,-1-3 0 16,-2-2 0-16,-1 0 0 0,0-2-368 0,1 1-80 15,-1-5 0-15,-2 2-16 0,-3 1-368 0,1-1-64 16,3 1 0-16,0-2-16 15,-2 1-2832-15,2-1-560 0,1 1-112 0</inkml:trace>
  <inkml:trace contextRef="#ctx0" brushRef="#br3" timeOffset="-64067.72">20527 11988 20095 0,'0'0'896'0,"4"12"176"0,0 1-864 0,1 3-208 0,0-3 0 0,2 1 0 15,-1-1 432-15,2 1 32 0,-1-1 16 0,-1 1 0 31,1-3-608-31,-1 1-128 0,1 0-32 0</inkml:trace>
  <inkml:trace contextRef="#ctx0" brushRef="#br3" timeOffset="-63567.56">20656 11872 911 0,'0'0'0'0,"0"-6"0"0,1 1 0 0,-1 5 0 15,3-7 5040-15,1 2 912 0,-4 5 192 0,6-3 48 16,1-1-4288-16,1 2-864 0,0-1-160 0,1 3-48 16,1 3-464-16,1-2-112 0,-2 2 0 0,0-1-16 0,0 1-112 0,-1 1 0 0,-3 1-128 0,0 0 192 0,-1 2-192 15,0-1 144-15,-4-6-144 0,1 11 128 0,-2 0 256 0,-2 1 64 32,1 1 0-32,-2 1 0 0,-1 2 416 0,-2 1 96 15,-1 0 0-15,2 0 16 0,-1 1 96 0,1-2 16 16,-1-1 0-16,3 1 0 0,2-2-336 0,0 2-64 15,2-3-16-15,3 0 0 0,1 0-432 0,2 0-96 16,4-1-16-16,1 0 0 0,4-2-128 0,0 1 0 0,2-2 0 0,3-1 0 0,-1-2 0 0,2 2 0 31,0-3 0-31,1 0 0 0,-1-5 0 0,-1 0 0 16,-2 0-144-16,0-4 144 0,0 2-192 0,-2-5 0 0,-2 1 16 0,-1 1 0 0,-1-5-176 0,0 1-32 31,-3-2-16-31,-1-1 0 0,-2 0 32 0,2 0 16 0,-3-1 0 0,-1-1 0 0,-2-2 352 0,-2 2-144 0,-2 0 144 16,1 1 0-16,-3 0 0 0,0 1 0 0,-1 3 0 0,0-2 0 31,-3 3 0-31,0 3 0 0,-1 1 0 0,-1 4 0 16,-1 4 160-16,3 3 32 0,2 3 16 0,3 1 0 15,-1 3 352-15,3 4 64 0,2-1 16 0,3 3 0 16,3-2-48-16,3 0 0 0,3-2 0 0,3-2 0 16,1-1-256-16,4 0-48 0,1-4-16 0,1 1 0 15,1-5-272-15,1-1 0 0,-2-2 0 0,3 0 0 16,0-2-256-16,0-2-176 15,0-2-16-15,2 2-16 0,-2-2-2736 0,-3 0-528 0</inkml:trace>
  <inkml:trace contextRef="#ctx0" brushRef="#br3" timeOffset="-63222.41">20198 12638 20271 0,'-9'3'1792'0,"-1"1"-1424"16,0 0-368-16,0 0 0 0,3-1 3552 0,7-3 640 16,-7 5 128-16,3 2 32 0,4-7-3376 0,1 10-656 0,2 2-144 0,2 2-32 15,3 3 240-15,3 3 32 0,0 0 16 0,2 1 0 16,-2-1 16-16,2-1 0 0,-2-2 0 0,3 0 0 15,-4-1 192-15,0-3 32 0,1-3 16 0,-1-1 0 16,1-3-128-16,-1-4-32 0,1-3 0 0,0-3 0 16,0-2-96-16,-1-2-32 0,1-3 0 0,0-2 0 15,2-4-272-15,-2-1-128 0,-1 0 0 0,-1-2 128 32,0-1-448-32,1-1-112 0,-1-1-16 0,0-1 0 0,1 2-1856 15,-2 0-384-15,0 0-80 0,0 0-16 0,-2-1-1184 16,-1 3-256-16</inkml:trace>
  <inkml:trace contextRef="#ctx0" brushRef="#br3" timeOffset="-62962.38">20596 12583 4607 0,'11'17'192'0,"-5"-8"64"0,1-1-256 0,0 1 0 16,0 1 0-16,1-1 0 0,0 0 3744 0,1-1 704 15,0-1 144-15,1-2 16 0,-1-2-2672 0,2-1-528 16,1 0-128-16,-1-2 0 0,0-2-352 0,-2 0-64 16,-1-2-16-16,-1 0 0 0,0 0-192 0,-2-1-32 15,-1-2-16-15,-1 1 0 0,-1-2-176 0,-2 0-48 16,-1 0 0-16,0 0 0 0,-1 2 0 0,0-1-16 15,-1 2 0-15,-1-1 0 0,0 0 240 0,0 0 48 0,4 6 16 0,-6-3 0 16,-2 6 304-16,0-1 64 0,0 5 16 0,-1 2 0 16,0 3-144-16,1 1-16 0,2 3-16 0,1 0 0 0,1 1-544 15,2 0-96-15,4 0-32 0,2 0 0 0,1 0-208 0,1-1-160 16,2-2 32-16,3-1 0 16,0 0-1344-16,1-2-272 0,0-3-48 0,0-2-16 15,1-1-1456-15,-2-2-304 0,0-2-48 0,-1-3-9168 16</inkml:trace>
  <inkml:trace contextRef="#ctx0" brushRef="#br3" timeOffset="-62462.2">20944 12661 911 0,'11'-1'0'0,"-11"1"0"15,6 0 0-15,1 0 0 0,1 0 4944 0,-2 1 912 16,1 3 176-16,-1-1 48 0,1 0-3200 0,-1 3-640 16,1 1-128-16,-2 0-32 0,-1-2-256 0,-4-5-48 15,5 7-16-15,-2-2 0 0,-3-5-624 0,0 0-128 0,1 6-32 0,-1-6 0 16,0 0-96-16,0 0-32 0,0 0 0 15,0 0 0-15,0 0-208 0,0 0-64 0,0 0 0 0,0 0 0 16,-7-1-384-16,1-1-192 0,1-4 160 0,1 2-160 16,1-2-144-16,3-3-128 0,4 0-32 0,3-6 0 31,0 0-656-31,5 0-144 0,0 2-32 0,0 3 0 16,-1-1-16-16,2 4-16 0,2 1 0 0,-4 0 0 0,0 2 672 0,-1 1 144 0,1 3 32 0,-1 0 0 15,-1 0 320-15,0 2 0 0,-9-2 0 0,0 0 0 16,0 0 0-16,11 6 0 0,-11-6 0 0,8 8 0 15,-8-8 256-15,4 10 32 0,-4-10 0 0,1 11 0 16,-1-11 352-16,-1 13 64 0,1-13 0 0,-3 12 16 16,-2-2-256-16,5-10-48 0,0 0-16 0,-3 9 0 0,0-1-400 0,2 0 128 15,1-8-128-15,0 8 0 0,0-8 0 0,4 7-320 16,0 0 48-16,1-1 16 0,-5-6-80 0,7 7-16 16,-7-7 0-16,10 7 0 0,2-1 352 0,0 1-176 15,-1-2 176-15,1 1-128 0,0 1 256 0,-2-1 48 16,-1 1 16-16,-1-1 0 0,-1 1 560 0,-3-1 112 15,-4-6 32-15,0 10 0 0,0-1-112 0,-2 0-16 16,-2 0 0-16,-1-1 0 0,-1 0-368 0,-1-2-80 16,-2 1 0-16,1-3-16 0,-1 1-304 0,1 0 0 15,-1-2 0-15,1 0 0 16,1-3-1808-16,0 0-320 0,7 0-64 0,0 0-16 16,-4-6-2144-16,3 1-448 0,3-8-64 0,6 4-32 0</inkml:trace>
  <inkml:trace contextRef="#ctx0" brushRef="#br3" timeOffset="-62196.5">21424 12729 12895 0,'8'-4'1152'0,"0"-1"-928"0,-1-2-224 0,1-1 0 16,0-1 3088-16,3-1 576 0,-5 1 112 0,-1 1 32 16,-5 8-1808-16,0 0-352 0,-1-11-80 0,1 11-16 15,-7-10-256-15,7 10-48 0,-13-7-16 0,2 5 0 16,0 1-736-16,2 3-160 0,9-2-16 0,-8 7-16 16,3-1-304-16,-1 3 0 0,0 2 0 0,2-1 0 15,-1 2 0-15,4-3 0 0,1 1 0 0,4 0 0 16,4-3-256-16,-1 0 32 0,1-1 16 0,1-3 0 15,2 0-160-15,-1-2-16 0,2-1-16 0,1-1 0 16,1-2-64-16,1 0-16 0,0-2 0 0,-2-1 0 16,-1-1 96-16,0 1 0 0,-2-2 16 0,1 1 0 15,-1 1 368-15,-1-1-144 0,0 3 144 0,-1 0 0 0,-3 2 480 16,-5 2 208-16,0 0 32 0,0 0 16 0,7 13 544 0,-4 4 96 16,-3 2 32-16,0 1 0 0,-2 3-320 0,2 2-48 15,0 0-16-15,3-2 0 0,2-3-704 0,2-3-128 16,2-4-48-16,4-4-19648 15</inkml:trace>
  <inkml:trace contextRef="#ctx0" brushRef="#br3" timeOffset="-61329.91">23072 12347 19343 0,'-5'0'1728'0,"1"1"-1392"16,4-1-336-16,0 0 0 0,0 0 448 0,0 0 32 15,2-8 0-15,1-3 0 16,2 0-1088-16,-1 3-224 0,0-3-32 0,-1 0-16 0,-3 1 1136 0,0-1 208 15,-3 1 48-15,-2-1 16 0,-2 2 1200 0,-2 0 224 16,-4 0 48-16,1 1 16 0,-1 0-864 0,2 4-160 16,-1 3-32-16,-1 2-16 0,1 3-176 0,-1 4-16 15,-1 1-16-15,2 6 0 0,0 4 64 0,3 5 16 16,0 3 0-16,2 8 0 0,4 2-432 0,0-1-96 16,0 1-16-16,5 1 0 0,0-1-272 0,3-1 0 15,1-3 0-15,0-1 0 16,1-2-672-16,-2-3-96 0,-1-2 0 0,0-6-16 15,-3-2-608-15,-1-2-112 0,-1-2-32 0,-2-3 0 16,-2-2 576-16,1-1 96 0,-1-4 32 0,-2-1 0 0,1-2 656 0,-1-4 176 0,1-3 0 0,-1-2 0 16,1-3 0-16,-1-1 256 0,3 0-64 0,0-4-16 15,2 2 32-15,0 0 16 0,2 2 0 0,0 2 0 16,2 0 480-16,2 2 112 0,1 1 16 0,1 2 0 16,2-1-320-16,3-1-64 0,0 1-16 0,2-1 0 15,2 0-432-15,0 0 0 0,0 0 0 0,-1 2 0 16,0 1 0-16,-1-1 0 0,-1 1 0 0,-1 1 0 15,-2 0 272-15,-1 3-16 0,-8 1-16 0,0 0 0 16,0 0 336-16,0 0 64 16,0 0 0-16,0 0 16 0,0 0-400 0,-2 7-64 15,0 0-32-15,-1 4 0 0,-1-1-160 0,0 3 0 16,0 2 0-16,3-1 0 0,1 2-160 0,3-1 160 16,2 0 0-16,1-1-144 0,4 0 144 0,0-2 0 0,2-2 0 0,1 1 0 15,-2-5 0-15,2 1 0 0,1-3 0 0,-3-2 0 16,2-2 0-16,-2-1 0 0,-2-1 0 0,-1-4 128 15,-2 0 192-15,-1-3 64 0,1-3 0 0,-5 0 0 16,-1 0 48-16,-1 1 16 0,-3-1 0 0,0 0 0 16,-4-1-272-16,-2 3-48 0,-2-1-128 0,-1-2 192 15,-2 2-384-15,1 0-96 0,0 1-16 0,1-1 0 32,1-2-1552-32,3 3-304 0,2-3-64 0,5 4-16 0,4 1-512 15,4 1-128-15,1 1 0 0,2-1-7312 0</inkml:trace>
  <inkml:trace contextRef="#ctx0" brushRef="#br3" timeOffset="-61126.86">23320 12598 22287 0,'2'24'976'0,"0"-14"224"0,0 6-960 0,-1 1-240 16,-1 1 0-16,-1 0 0 0,-3 1 2304 0,0-1 432 15,0-1 80-15,0 0 0 0,-1-3-1120 0,1-2-224 16,0-3-64-16,4-9 0 0,-2 7-544 0,2-7-112 16,0 0-32-16,0 0 0 0,0 0-224 0,-3-6-48 15,2-2-16-15,1-2 0 0,-1-2-112 0,1-2-32 16,1-2 0-16,2-1 0 0,0-1-160 0,3 0-128 15,-1 0 144-15,1 1-144 0,1-2 0 0,2 4 128 16,1 0-128-16,3 2 0 0,2 2 0 0,0 3 144 16,2 1-144-16,3 2 128 15,2 3-1408-15,3 0-304 0,2 2-48 0</inkml:trace>
  <inkml:trace contextRef="#ctx0" brushRef="#br3" timeOffset="-60689.4">24614 12194 23039 0,'0'0'2048'0,"-1"13"-1648"16,0 4-400-16,-1 5 0 0,1 6 1712 0,-2-1 256 16,1 4 48-16,-1 5 16 0,2-1-1136 0,2 1-208 15,-1 1-48-15,0-1-16 0,0 1-496 0,0-3-128 0,1-2 0 0,1-3 0 31,0-2-560-31,2-2-128 0,0-5-16 0,0-3-16 16,0-6-2368-16,-1 0-480 0</inkml:trace>
  <inkml:trace contextRef="#ctx0" brushRef="#br3" timeOffset="-60533.03">24536 12660 6447 0,'-7'-21'576'0,"4"12"-576"0,-3 1 0 0,0-3 0 16,-1 2 4928-16,1 1 864 0,-1 2 176 0,2 1 48 15,1 1-2720-15,4 4-544 0,0 0-96 0,0 0-32 16,0 0-1728-16,0 0-368 0,0 0-64 0,0 0-16 15,9-5-448-15,2 1 0 0,-2 0-128 0,4-1 128 16,2-3-592-16,10-5-16 0,3-2 0 0,-2 2 0 16,-2-5-2720-16,-7 6-560 0,0-1-96 0</inkml:trace>
  <inkml:trace contextRef="#ctx0" brushRef="#br3" timeOffset="-60063.02">24835 12269 13823 0,'0'0'1216'0,"0"0"-960"15,1 6-256-15,0 3 0 0,0 0 2688 0,1 4 480 16,-2 3 96-16,0 4 32 0,-2 3-1376 0,0 3-256 15,-1 3-64-15,1 1-16 0,-2 0-656 0,1 2-128 16,-1-4-32-16,0-1 0 0,-1-2-416 0,1-2-96 16,3-2 0-16,0-3-16 0,-1-3-240 0,4-3 0 15,-4-3 128-15,4-2-128 0,-2-7-144 0,0 0-80 16,0 0-16-16,0 0 0 16,7-6-416-16,1-3-96 0,1-2-16 0,3-8 0 15,-2-5 64-15,-2 7 0 0,3-2 0 0,-2-3 0 0,0-2 368 0,0 1 80 0,0-1 0 0,-1 3 16 16,-1 3 240-16,-1 4 0 0,1 2 0 0,-3 6-144 15,-4 6 592-15,0 0 128 0,0 0 32 0,1 10 0 16,-1 8 400-16,-1 1 80 0,-1 3 0 0,1 2 16 16,1 4-304-16,1-5-64 0,2 1-16 0,2-1 0 15,0 1-384-15,3-2-80 0,0-1 0 0,2-3-16 16,1-2-240-16,2-2 0 0,0-2 128 0,1-2-128 16,0-2 0-16,2 0 0 0,-2 1 0 0,1-6 0 15,-3-2 0-15,-1-1 0 0,1-1 0 0,-2-2 0 16,0-4 0-16,-3 1 0 0,0 2 0 0,-2-1 0 15,-2-2 0-15,-1-1-288 0,0-3 64 0,-1 0 16 16,-1 2 48-16,-1-1 16 0,-3-3 0 0,0 1 0 16,0 0 144-16,0 4 0 0,0-3 0 0,-1 3 0 15,1 1 160-15,4 7 64 0,0 0 16 0,0 0 0 0,0 0 176 0,0 0 32 16,0 8 16-16,3 1 0 0,0 0-464 0,7 3 0 16,0-4 0-16,4 4 0 0,5 2 0 0,4-4 0 15,2 0 0-15,2-3 0 16,2-3-1984-16,2 2-304 0,2-1-48 0,-1-3-12544 15</inkml:trace>
  <inkml:trace contextRef="#ctx0" brushRef="#br3" timeOffset="-59734.82">26087 12678 30063 0,'0'0'1328'0,"-10"8"272"0,0-2-1280 0,10-6-320 0,-7 9 0 0,7-9 0 16,0 0 800-16,0 0 96 0,0 0 0 0,0 0 16 16,0 0-528-16,0 0-96 0,14 0-32 0,-5-5 0 15,1 1-256-15,4-4 128 0,-1-1-128 0,-3 0 0 16,-2-1 144-16,-1-1-144 0,-2 1 0 0,-4 3 144 16,-1 1-144-16,-2-6 192 0,-2 2-192 0,0 2 192 15,-5 1 64-15,2 7 32 0,1 0 0 0,-3 2 0 16,-3 3 480-16,-3 7 80 0,5 1 32 0,0 1 0 15,-1 2 16-15,5-5 16 0,-2 1 0 0,1 1 0 16,2 1-336-16,1 1-64 0,3-1 0 0,0 7-16 16,1-3-496-16,4-1 128 0,3-1-128 0,-1-6 0 15,-1 2-352-15,5 2-112 0,2-1-32 0,1-5 0 16,1-1-2256-16,2-3-448 0,-2-3-80 0,-3-1-7328 16,0-3-1456-16</inkml:trace>
  <inkml:trace contextRef="#ctx0" brushRef="#br3" timeOffset="-59421.39">26339 12597 7359 0,'1'-17'320'0,"2"9"80"0,0-2-400 0,0 2 0 16,-3 8 0-16,0 0 0 0,0 0 5488 0,0 0 1008 15,0 0 208-15,0 0 32 0,0 12-4128 0,0 7-832 16,-2 2-176-16,1-3-16 0,-3 3-448 0,1 2-96 16,0 0-16-16,-1 10 0 0,1-7-336 0,0-4-80 0,2-1-16 0,2-3 0 15,2-5-336-15,-1-5-80 0,1-2-16 0,-3-6 0 16,9 6-160-16,-9-6 0 0,13 0-160 0,-1-4 160 15,-2-3-192-15,2-2 192 0,1-4-208 0,-1 0 80 16,-2-1 128-16,0-2-192 0,1-2 192 0,-3 6-192 16,0-5 192-16,1 0-160 0,1-1 160 0,6-7-160 15,-2 3 160-15,-1 5 0 0,0-4 0 0,-2 7-128 16,-5 2 128-16,-1 7 0 0,-5 5 0 0,9-2 0 16,-9 2 0-16,0 0 144 0,0 0-144 0,3 17 0 15,1-2 176-15,-4 2-176 0,-1 1 160 0,1 0-160 16,2 0 0-16,1 2-192 0,-1-2 16 0,2 2 0 15,0-2-2224-15,0-6-448 0,0 1-96 0</inkml:trace>
  <inkml:trace contextRef="#ctx0" brushRef="#br3" timeOffset="-59091.87">26952 12611 23951 0,'-11'2'2128'0,"-7"0"-1696"16,-8 0-432-16,1 5 0 0,0 4 2528 0,2 1 416 15,2 1 96-15,2 0 16 0,-1 2-1456 0,4 2-304 16,3-1-48-16,6 1-16 0,1-4-400 0,5-5-96 16,1 1-16-16,1 1 0 0,2 1-592 0,3 2-128 15,2-3 0-15,4-3 0 0,1-2 0 0,1-8-240 0,2 1 80 0,1 0 16 16,-1-3 0-16,-3 1 0 0,-3 0 0 0,-2 2 0 16,1-5 144-16,1 1 0 15,0-2 0-15,-1 1 0 0,-1 1 0 0,3-5 0 0,0 2 0 0,-4 3 0 16,-1-1 0-16,0 1 256 0,1-1-64 0,-7 7-16 15,0 0 336-15,0 0 80 0,0 0 16 0,0 0 0 16,0 0-176-16,0 0-48 0,0 0 0 0,0 0 0 16,0 0-384-16,-2 13 0 0,1-2 0 0,1 0 0 15,0 0-448-15,0-1-112 0,3 1-16 0,-1-2-16 16,2 0-2192-16,1-1-432 0,-5-8-96 16,0 0-12432-16</inkml:trace>
  <inkml:trace contextRef="#ctx0" brushRef="#br3" timeOffset="-58795.03">27246 12658 31615 0,'0'0'1408'0,"0"0"272"0,0 0-1344 0,-2 10-336 15,-1 4 0-15,-1 0 0 0,0 1 960 0,0-1 128 16,1 0 32-16,-1 1 0 0,0-1 64 0,2-1 16 16,1-1 0-16,1-1 0 0,0 2-560 0,3-3-96 15,-3-10-32-15,0 0 0 0,5 10-368 0,-5-10-144 16,8 12 0-16,0-4 144 0,-8-8-144 0,10 1 0 15,0-4 0-15,1-2 0 0,1 0-192 0,1-2 48 16,0-2 0-16,1-1 0 0,0-2-160 0,1 0-16 0,-2-1-16 0,-2 1 0 16,2 1 0-16,-1-1 0 0,1 0 0 0,-2 2 0 15,-1 2 336-15,-10 8 0 0,0 0 0 0,0 0 0 16,0 0 288-16,0 0 128 0,0 0 32 0,0 0 0 16,0 0-80-16,7 9-16 0,-2 3 0 0,-1-3 0 15,-2 1-352-15,2 2 128 0,2 0-128 0,-1 1 0 31,-1 1-736-31,2 2-224 0,2 0-32 0,2-1-10832 0,1-2-2160 0</inkml:trace>
  <inkml:trace contextRef="#ctx0" brushRef="#br3" timeOffset="-58607.55">27952 12297 30927 0,'0'0'1360'0,"0"0"304"0,0 0-1344 0,0 0-320 15,0 0 0-15,0 0 0 0,-2 13 1424 0,-2 0 224 16,1 6 32-16,-3 12 16 0,2 1-656 0,2 2-128 16,2 3-16-16,-1-1-16 0,1-2-448 0,1 5-96 15,0-2-16-15,0 1 0 0,1-3-320 0,0-1-288 16,0-3 48-16,-1 0 16 16,0-3-1696-16,-2-3-352 0,-2-3-64 0,2-4-13344 15</inkml:trace>
  <inkml:trace contextRef="#ctx0" brushRef="#br3" timeOffset="-58326.33">27933 12598 28559 0,'0'0'2544'0,"0"0"-2032"0,0 0-512 0,0 0 0 16,3-9 2560-16,-3 9 400 0,0 0 96 0,0 0 16 16,0 0-1600-16,9-4-304 0,3-1-64 0,1 4-16 15,0 1-832-15,3 0-256 0,-1 4 0 0,4-2 128 31,-1 2-784-31,0 0-160 0,0 0-16 0,-1 0-16 16,-1-1-2032-16,0-1-384 0,0 1-96 0,0-1-16 16,0 2 1392-16,-2-4 288 0,-1 0 48 0,-1 3 16 15,-12-3 640-15,10 6 128 0,-2 2 32 0,-3 0 0 0,-5-8 1664 0,3 13 320 0,-3 0 80 0,-1 3 16 16,-2-1-416-16,0 2-96 0,0 0-16 0,-3 0 0 16,0-1-720-16,-1 1 0 0,3-4-160 0,-1 0 32 15,1-3-1744-15,4-10-352 0</inkml:trace>
  <inkml:trace contextRef="#ctx0" brushRef="#br3" timeOffset="-58029.49">28415 12408 28671 0,'0'0'1280'0,"-4"-5"256"0,0 1-1232 0,4 4-304 16,0 0 0-16,0 0 0 0,0 0 736 0,0 0 96 15,0 0 0-15,0 0 16 0,0 0-208 0,1 9-64 16,3 0 0-16,0 2 0 0,0-1-352 0,1 2-80 15,0 1-16-15,2 1 0 0,-2 2-128 0,1-2 0 16,0 2 0-16,0 1 0 0,-1 1-144 0,2 9 144 16,-3-2-192-16,-2 0 192 0,0-2-192 0,-4 0 192 0,0-3-192 0,-1-1 192 15,1-4 0-15,0-2 320 0,1-1-32 0,1-12-16 16,-1 12 816-16,1-12 176 0,0 0 16 0,0 0 16 16,9 4-288-16,1-3-64 0,-1-4-16 0,3-1 0 15,0-2-288-15,1-3-64 0,-4-2-16 0,-1 1 0 16,0-4-240-16,-1 2-64 0,0-4 0 0,-3 6 0 15,-2-1-256-15,0 0 0 0,-2-2-128 0,0-4 128 32,-2 0-1968-32,-1 0-288 0,-3 0-64 0,1 6-15392 0</inkml:trace>
  <inkml:trace contextRef="#ctx0" brushRef="#br3" timeOffset="-57325.78">28789 12542 14735 0,'0'0'640'0,"8"3"160"0,-1 1-640 0,1 2-160 16,1 2 0-16,-2 4 0 0,-1-2 5008 0,0 5 976 16,-4 0 192-16,1 5 32 0,-3-2-3904 0,0-2-800 15,-2-2-160-15,1 0-16 0,0-2-592 0,0-3-112 16,1-9-32-16,0 0 0 0,-3 13-448 0,3-13-144 16,0 0 0-16,0 0 0 0,0 0 0 0,0 0 0 15,0 0 0-15,0 0 0 0,0 0-256 0,6-10-64 16,2 0-16-16,1-2 0 15,1-1-288-15,1-4-48 0,1-3-16 0,1 2 0 16,0 0-144-16,1 1-16 0,2 1-16 0,0 2 0 16,-2 2 272-16,-1 2 48 0,0 2 16 0,-4 5 0 0,0 1 528 0,0-1 304 15,-9 3-48-15,0 0 0 0,6 8 832 0,-2-2 176 16,-3 5 16-16,0 1 16 0,-1 2-256 0,0-1-48 0,-1 1-16 0,0 2 0 16,-2 0-336-16,0-2-80 0,1 0-16 0,-1 1 0 15,2-1-256-15,0-4-48 0,1 1-16 0,1-2 0 16,-1-9-224-16,0 0 0 0,0 0 0 0,6 6 0 15,1-2 0-15,1-1 0 0,0-6 0 0,1-1-160 16,0-1-64-16,1-3-16 0,2-1 0 0,0-1 0 16,-1 1-16-16,1-3-16 0,0-1 0 0,1-3 0 15,0 2 16-15,0 1 0 0,0-4 0 0,0 1 0 16,-1 2-80-16,0 1-16 0,-2 4 0 0,0 1 0 16,0 1 144-16,-3 2 16 0,1 3 16 0,-8 2 0 15,0 0 176-15,0 0 0 0,7 5 128 0,-2 3-128 16,-1 2 592-16,-2 2 48 0,1 1 16 0,0 1 0 15,-2 2-128-15,2-3-16 0,0 1-16 0,1 2 0 0,0-2-320 16,2 1-176-16,0-1 192 0,1-1-192 0,0-3 128 0,2-1-128 16,3 2 0-16,1-5 0 0,2-2 128 0,0 0-128 15,4 0 0-15,-1-3 0 0,0-2 128 0,2-1-128 16,-1-2 0-16,1-2 0 0,1 0 0 0,-2-5 128 16,-2 1-128-16,0 1 0 0,-1-4 144 0,-1 0-144 15,1-1 0-15,-2-1 144 0,-2 1-144 0,-2-1 0 16,-2 2 0-16,-3 2 0 0,-2 0 0 0,0 2 0 15,-3 1 0-15,0 8 0 0,-7-4 0 0,-2 3 0 16,-1 2 0-16,-2 3 0 0,-1 0 304 0,-2 5-32 16,0-1 0-16,2 4 0 0,1 2-16 0,2 1 0 15,-1-1 0-15,3 0 0 0,3 1-256 0,3-2 0 0,0 1 128 0,4-1-128 16,1-1-256-16,5-2-96 0,3-2-32 0,7 2 0 31,2-3-1632-31,0-2-336 0,3-4-64 0,-8-1-10448 0,1-1-2080 0</inkml:trace>
  <inkml:trace contextRef="#ctx0" brushRef="#br3" timeOffset="-57028.75">29898 12615 5519 0,'5'-6'496'0,"1"-2"-496"0,-1 1 0 0,0 2 0 15,0 1 2432-15,-5 4 400 0,0 0 80 0,0 0 16 16,0 0-240-16,0 0-32 0,4 9-16 0,-4 6 0 16,-1-2-288-16,-2 4-64 0,1 2-16 0,-1 2 0 15,2 1-784-15,1-1-144 0,-2-1-48 0,2-1 0 16,0 1-480-16,0-1-112 0,0-2 0 0,2-1-16 15,0-2 256-15,1-1 48 0,1-3 16 0,0-3 0 0,-4-7-640 0,0 0-128 16,0 0-32-16,8-4 0 0,-1-2 0 0,0-1 0 16,-1-4 0-16,1-2 0 0,-2-3 80 0,0 2 16 15,1-2 0-15,0 0 0 0,2-3 128 0,0-1 16 16,0-1 16-16,1-1 0 0,0-1-464 0,3-2 0 16,1 0 0-16,0 2 0 0,0-1 0 0,0 1 0 15,0 5 0-15,0 3-160 0,-1 5 160 0,-1 1-192 16,2 5 192-16,-1 0-192 0,-2 4-16 0,0 4-16 15,-4-2 0-15,5 6 0 16,-1 3-352-16,0 0-64 0,-2 1 0 0,-1 0-16 16,-1-2-2368-16,2-1-480 0,0-1-80 0</inkml:trace>
  <inkml:trace contextRef="#ctx0" brushRef="#br3" timeOffset="-56763.23">30384 12300 13823 0,'-1'-8'1216'0,"0"-2"-960"0,-2-2-256 0,2 0 0 16,0 0 3936-16,1 1 736 0,1-2 160 0,0 2 32 16,1 2-3680-16,1 3-736 0,3 0-128 0,-6 6-48 15,7 0 496-15,3 6 80 0,0 3 32 0,2 4 0 16,2 0-496-16,0 4-112 0,2 5-16 0,1 5 0 16,-1 3 272-16,2 7 48 0,-1 3 16 0,0 1 0 15,-2 0 160-15,-1 4 16 0,-4 3 16 0,-1-4 0 16,0 2 176-16,-4-2 16 0,-1 2 16 0,-4-1 0 15,-4-4-352-15,-2 1-80 0,-6 1-16 0,-2-3 0 0,-4 3-336 16,-3-5-64-16,-4 0-16 0,-14 16 0 16,1-9-1696-16,3-6-352 0,0-4-64 0</inkml:trace>
  <inkml:trace contextRef="#ctx0" brushRef="#br2" timeOffset="-16330.68">27050 5183 17679 0,'0'0'768'0,"0"0"192"16,0 0-768-16,0 0-192 0,0 0 0 0,0 0 0 0,0 0 1520 0,0 0 272 16,0 0 48-16,0 0 16 0,0 0-240 0,23 1-32 15,-23-1-16-15,0 0 0 0,10-4-464 0,2 2-80 16,1-1-32-16,-1 0 0 0,-2 0-448 0,-1-1-96 16,-9 4 0-16,11-4-16 0,-1 0-304 0,-10 4-128 15,12-4 0-15,-1 0 128 0,-1-1-320 0,-1 2-80 16,-9 3-16-16,10-6 0 15,-2-1-2944-15,0-3-592 0</inkml:trace>
  <inkml:trace contextRef="#ctx0" brushRef="#br2" timeOffset="-16096.12">27074 4899 15663 0,'0'0'688'0,"0"0"144"16,0 0-656-16,0 0-176 0,0 0 0 0,0 0 0 0,0 0 3456 0,0 0 640 0,0 0 144 0,0 0 32 16,0 0-2320-16,12 4-464 0,0-4-80 0,0 0-32 15,-1 0-976-15,0 0-192 0,-11 0-32 0,13-4-16 16,-2 1-288-16,1-1-64 0,-1 2-16 0,-1-4 0 31,-1 1-2416-31,-1 0-464 0,-3-2-112 0,-5 7-9504 0</inkml:trace>
  <inkml:trace contextRef="#ctx0" brushRef="#br2" timeOffset="-15893.02">27102 4638 12895 0,'0'0'1152'16,"0"0"-928"-16,0 0-224 0,0 0 0 0,0 0 2976 0,0 0 544 15,0 0 128-15,0 0 0 0,0 0-1312 0,0 0-272 16,6-9-48-16,3 2-16 0,2 2-1152 0,-1 0-224 15,-2 0-48-15,2-2-16 0,1 1-432 0,-1 0-128 16,2 2 0-16,0-1 0 16,-2 1-464-16,1-1-160 0,-2 0-16 0,-9 5-16 15,9-4-2528-15,-9 4-496 0,8-13-96 0,-8 13-32 0</inkml:trace>
  <inkml:trace contextRef="#ctx0" brushRef="#br2" timeOffset="-15736.88">27044 4343 13823 0,'0'0'1216'0,"0"0"-960"0,0 0-256 0,0 0 0 16,0 0 3648-16,0 0 672 0,0 0 144 0,0 0 16 15,0 0-2352-15,0 0-464 0,0 0-112 0,0 0-16 16,8 0-896-16,4-2-192 0,-2-2-48 0,2 0 0 31,1 0-1664-31,0-3-336 0,0 2-64 0,-5-1-13088 0</inkml:trace>
  <inkml:trace contextRef="#ctx0" brushRef="#br2" timeOffset="-15364.01">27047 3729 19343 0,'-8'-10'848'0,"8"10"192"0,-8-7-832 0,2-1-208 15,-2-1 0-15,1 1 0 0,2 1 2256 0,-1 0 416 16,-2 2 80-16,8 5 0 0,-11-3-1408 0,0 3-304 16,-2 3-48-16,1 2-16 0,1 3-784 0,2 4-192 0,-1 2 0 0,2 2 0 15,2-1 0-15,0 1-128 0,1 0 128 0,4-1-160 16,5-2 32-16,1-1 0 0,-5-12 0 0,9 13 0 16,4-2 128-16,0-5 0 0,-2-3 0 0,2-3 0 15,1-2 320-15,0 0 80 16,-2-5 32-16,-1-3 0 0,-1 1 368 0,0-2 80 15,-2-2 16-15,0 1 0 0,-1 1-416 0,-1-2-80 16,1-6-16-16,-2 2 0 0,-3-1-256 0,1 1-128 0,0 2 128 16,-3-5-128-16,-3-2 0 0,-1 4 0 0,-1-2 0 0,0 4 0 31,-2 5-1856-31,-1 2-416 0,-1 2-80 0,9 7-7584 0,-9 0-1520 0</inkml:trace>
  <inkml:trace contextRef="#ctx0" brushRef="#br2" timeOffset="-14989.09">27125 3753 4607 0,'0'0'400'0,"0"0"-400"0,0 0 0 0,0 13 0 16,0-3 2528-16,0 3 416 0,-1 0 96 0,0 2 16 15,-1-2-1152-15,2 0-240 0,3-2-32 0,-1 4-16 16,0-2-368-16,0-3-80 0,-2-10-16 0,7 8 0 0,-2 0-256 0,-5-8-48 15,0 0-16-15,9 6 0 0,-9-6-384 0,12 4-64 16,-2-9-32-16,1 4 0 0,-2-3-80 0,1 3-16 16,-1-5 0-16,-1 0 0 0,-1-5-64 0,-1 2-32 15,1-1 0-15,-1-1 0 0,1 2-160 0,-1-2 0 16,0-1 144-16,-2 0-144 0,-1-1 0 0,0 1 0 16,0 1 0-16,-3 0 128 0,0 2-128 0,0 9 0 15,0 0 0-15,0 0 128 0,0 0 192 0,0 0 32 16,-3-9 16-16,3 9 0 0,0 0 96 0,0 0 32 15,0 0 0-15,1 12 0 0,2-2-368 0,0 2-128 16,-1 1 0-16,2 0 144 0,1 0-144 0,1-1 0 16,-6-12 0-16,6 15 0 15,2 2-1632-15,0-1-208 0,1-2-32 0,0-3-16 16,-9-11-704-16,10 6-144 0</inkml:trace>
  <inkml:trace contextRef="#ctx0" brushRef="#br2" timeOffset="-14815.21">27588 3471 8287 0,'3'-8'736'0,"-3"8"-592"0,0 0-144 0,0 0 0 15,0 0 3536-15,0 0 688 0,0 0 128 0,0 0 16 16,0 0-2576-16,7 15-528 0,1 4-112 0,-3 1 0 16,-2 4-512-16,0 5-112 0,1 1-16 0,-2-1 0 15,-2 0-272-15,1-1-64 0,2-2-16 0,-2 2 0 16,1-2-160-16,0 0 0 0,2 0-160 0,-1-3 160 15,-1-2-896-15,2-1-64 0,2-1-32 0,-3-2-11488 16</inkml:trace>
  <inkml:trace contextRef="#ctx0" brushRef="#br2" timeOffset="-14612.15">27458 3680 5519 0,'0'0'240'0,"0"0"64"0,0 0-304 0,0 0 0 0,0 0 0 0,13 1 0 16,-2 0 5536-16,4-1 1056 0,-1 0 192 0,2 0 64 16,1-1-3664-16,3 0-736 0,4-2-144 0,1 0-16 15,1 2-944-15,1-4-176 0,1 1-32 0,0 1-16 16,1 1-720-16,1-1-144 0,3 2-16 0,-2-2-16 16,-1 1-416-16,1-2-64 0,0 2-32 0,1 1-12336 15,-1-1-2480-15</inkml:trace>
  <inkml:trace contextRef="#ctx0" brushRef="#br2" timeOffset="-13058.47">27493 8102 21647 0,'-4'5'960'0,"-7"15"192"0,11-20-912 0,-6 2-240 0,6-2 0 0,0 0 0 16,-5 8 1664-16,5-8 304 0,0 0 48 0,0 0 16 15,0 0-208-15,0 0-32 0,4 4-16 0,1 0 0 0,1-1-848 0,3-1-160 16,3 2-48-16,1-4 0 0,0-3-256 0,8 0-48 16,-1-1-16-16,-1 1 0 0,0-2-400 0,-6 1 0 15,0-3 0-15,5 1 0 16,-4 1-576-16,-2 2-192 0,-2 0-32 0,1 1-16 15,-11 2-1984-15,12-4-400 0,-3 0-64 0,-9 4-9648 16</inkml:trace>
  <inkml:trace contextRef="#ctx0" brushRef="#br2" timeOffset="-12855.47">27502 8390 24591 0,'0'0'1088'0,"0"0"224"0,0 0-1056 0,0 0-256 0,0 0 0 0,0 0 0 16,0 0 1328-16,0 0 208 0,10 3 32 0,-1-3 16 16,1 0-432-16,0-4-64 0,0 1-32 0,2 0 0 15,0 2-800-15,1 0-256 0,-1 0 160 0,6 1-160 32,-1-4-576-32,-1 2-208 0,-3 1-48 0,-13 1 0 15,0 0-2144-15,10-4-432 0,-10 4-96 0</inkml:trace>
  <inkml:trace contextRef="#ctx0" brushRef="#br2" timeOffset="-12621.13">27550 8515 8287 0,'0'0'736'0,"0"0"-592"0,0 0-144 0,0 0 0 16,0 0 3488-16,0 0 672 0,0 0 128 0,0 0 16 0,0 9-2064 16,0-9-400-16,0 0-96 0,3 8-16 0,-3-8-656 0,5 8-144 15,1-2-32-15,2 0 0 0,1-2-400 0,2-2-96 16,-1-1-16-16,2-1 0 0,1-1-384 0,0 0 0 15,0-2 0-15,0 1 0 16,-2-5-320-16,2 2-112 0,0 1-16 0,-2 0 0 16,1 0-960-16,-1 0-192 0,-1 2-32 0,-1-4-11392 15</inkml:trace>
  <inkml:trace contextRef="#ctx0" brushRef="#br2" timeOffset="-12089.93">27584 9078 14735 0,'0'0'1312'0,"0"0"-1056"15,0 0-256-15,0 0 0 0,0 0 3152 0,0 0 576 16,0 0 112-16,0 0 32 0,-6 2-1936 0,-1 0-384 16,0-2-80-16,2 4 0 0,-1 1-944 0,1 2-176 15,-1 1-32-15,1 1-16 0,-1 1-144 0,-1 3-32 16,2 3 0-16,1 1 0 0,0-1-128 0,3-1 192 16,2 2-192-16,0-1 192 0,2-1-192 0,1 2 0 15,1 2 144-15,2-2-144 0,2-3 0 0,0 0 0 16,0-2 0-16,1-2 128 0,2-3-128 0,1-2 0 15,0-2 128-15,0-3-128 0,-1-3 0 0,0-1 144 0,-1-2-144 16,-1-2 0-16,-3-2 320 0,-1 0-32 0,-2-3-16 0,-1-1 0 16,0-2-48-16,0-1-16 0,-2 4 0 0,-1-4 0 31,-1-1-560-31,-1 1-112 0,1 0-32 0,-2 0 0 16,0 2-2544-16,-3 0-512 0</inkml:trace>
  <inkml:trace contextRef="#ctx0" brushRef="#br2" timeOffset="-11699.25">27810 9175 13823 0,'0'0'1216'0,"-4"6"-960"0,0 3-256 0,0 1 0 0,0-1 2880 0,0 1 544 15,1 1 96-15,2 0 32 0,0 0-1840 0,1 0-368 16,0 4-80-16,1-2-16 0,2-3-704 0,-1 3-144 15,4 3-16-15,-1-2-16 0,0-1-368 0,2-2 0 16,-1-1 0-16,2-1 0 0,1-2 0 0,0-1-128 16,0 1 128-16,2-4 0 0,-2 0-256 0,0-3 48 15,0 0 0-15,0 0 0 0,0 0 208 0,0 0-176 16,2-5 176-16,-1 4-160 0,1-6 160 0,0-2 0 16,2 0 0-16,2-1 0 0,-2-2 0 0,0-1-192 15,0 0 32-15,-1-3 0 16,-2 2-224-16,-1-2-64 0,0-1 0 0,-1 2 0 0,-1 0 256 0,-2-2 64 15,0 4 0-15,-2 0 0 0,-1 4 128 0,1 3 0 16,0 0 0-16,-3 6 128 0,0 0 416 0,0 0 96 0,0 0 0 0,0 0 16 16,-3 11 176-16,2 1 48 0,-1 1 0 0,0 0 0 15,0 2-224-15,0 2-32 0,-1 3-16 0,1-1 0 16,0-2-352-16,1 0-80 0,1-1-16 0,3 1 0 16,-2-4-160-16,2 1-224 0,-1-1 48 0,2-2-10704 15,0-2-2128-15</inkml:trace>
  <inkml:trace contextRef="#ctx0" brushRef="#br2" timeOffset="-11526.34">28416 8970 27647 0,'0'0'2448'15,"-8"13"-1952"-15,0 2-496 0,3 0 0 0,4 2 1536 16,-2 1 192-16,-1 2 64 0,3 2 0 0,1 2-1360 0,2-6-272 15,1 3-160-15,1 2 192 0,0 6-192 0,1-4 0 16,0 3 0-16,4 6 0 31,1-5-336-31,-1-6-160 0,-3-2-16 0,2-1-16 0,2-2-3248 0,-2 0-656 0,-3 2-128 0</inkml:trace>
  <inkml:trace contextRef="#ctx0" brushRef="#br2" timeOffset="-11291.99">28295 9223 33567 0,'0'0'1488'0,"0"0"304"0,0 0-1424 0,0 0-368 0,0 0 0 0,0 0 0 16,0 0 1408-16,10 5 224 0,3-1 32 0,1-1 16 15,1-1 80-15,3-2 16 0,4-2 0 0,3-1 0 16,0-2-752-16,2 0-128 0,2-2-48 0,10-2 0 15,-7-1-528-15,-3 2-96 0,-4 0-32 0,-2 3 0 16,0-2-1424-16,-3 1-304 16,-1 2-48-16,-1-1-12192 0,-2-2-2448 0</inkml:trace>
  <inkml:trace contextRef="#ctx0" brushRef="#br2" timeOffset="-8810.57">28756 7387 14735 0,'0'0'640'0,"0"0"160"0,0 0-640 0,0 0-160 0,0 0 0 0,0 0 0 16,-6 8 2608-16,6-8 480 0,0 0 112 0,-7 8 0 15,1 1-1200-15,2 0-240 0,2 2-48 0,0-2-16 16,-2 1-928-16,0-2-192 0,0 1-48 0,0 2 0 16,0 0-272-16,2 1-48 0,0 1-16 0,1-1 0 0,0 0-192 0,-1-2 128 15,1 2-128-15,0-2 0 0,-1 3-128 0,1 0-128 16,0-2-32-16,1-1 0 15,0 2-2848-15,0-12-560 0</inkml:trace>
  <inkml:trace contextRef="#ctx0" brushRef="#br2" timeOffset="-8591.56">28884 7481 911 0,'0'0'0'0,"0"0"0"0,0 0 0 0,0 0 0 0,0 0 3984 0,1 8 720 0,-1-8 144 0,0 11 16 16,1-2-2624-16,-1-9-544 0,0 0-96 0,3 11-32 16,0 0-528-16,-1-5-96 0,-2-6-32 0,3 11 0 15,2-2-256-15,-2 1-48 0,-1-2-16 0,0 0 0 16,-2 1-352-16,0-9-80 0,0 9-16 0,1 0 0 16,-2 1-144-16,-2 0 0 0,-1 0 0 0,0 2 0 31,0 1-2160-31,2-1-464 0</inkml:trace>
  <inkml:trace contextRef="#ctx0" brushRef="#br2" timeOffset="-8357.13">29132 7526 11055 0,'0'0'976'15,"0"0"-784"-15,0 0-192 0,0 0 0 0,0 0 2816 0,0 0 528 16,0 0 112-16,-3 10 0 0,2 1-1584 0,-2-2-320 15,3-9-64-15,-3 13-16 0,1 1-576 0,-1 2-128 16,-1-2-32-16,2 0 0 0,0 2-384 0,1 0-80 16,0-2-16-16,-1 0 0 0,1-1-256 0,1 0 0 15,1 0 0-15,2-3 0 16,-3-10-480-16,4 10-160 0,-4-10-16 0,0 0-16 16,10 6-2272-16,1-2-464 0</inkml:trace>
  <inkml:trace contextRef="#ctx0" brushRef="#br2" timeOffset="-8169.72">29343 7571 3679 0,'0'0'320'0,"0"0"-320"0,0 0 0 0,0 12 0 16,-2 0 4928-16,2-1 928 0,0 0 176 0,0 3 48 16,-1 2-3312-16,1 0-656 0,0 4-128 0,0 1-16 15,0-1-688-15,1 1-144 0,1 0-32 0,-1-1 0 16,-1 1-672-16,1 1-144 0,1-2-32 0,-1 1 0 15,0-2-256-15,1 1 0 0,-2-4 0 0,2-1 0 16,1 1-1536 0,1-3-352-16,0-1-80 0</inkml:trace>
  <inkml:trace contextRef="#ctx0" brushRef="#br2" timeOffset="-6557.25">29877 7764 17103 0,'0'0'752'0,"0"0"160"0,0 0-720 0,0 0-192 0,-4-6 0 0,4 6 0 16,0 0 1328-16,-7-7 224 0,7 7 48 0,0 0 16 15,-10-6 0-15,10 6 0 0,-11-7 0 0,2 5 0 16,-1 0-672-16,10 2-144 0,-11 3-32 0,2 2 0 16,2 3-512-16,1-2-96 0,-2 5-32 0,1 1 0 15,1 2-128-15,0 0 0 0,3 3 0 0,0 3 0 16,0 2 0-16,3-1-144 0,2 2 144 0,2-1 0 15,1-1-128-15,3 0 128 0,-1-3 0 0,6 1 0 16,3-2 0-16,2-3 0 0,-1-2 0 0,2-5 0 16,-1 0 128-16,0-4 48 0,2-3 0 0,-2-2 0 0,-2 1 256 0,-2-6 48 15,-2-2 16-15,1 0 0 0,-2-1-128 0,0-1-32 16,-3 0 0-16,-2-2 0 0,-1 0-192 0,-1-2-144 16,-2-2 192-16,-4 2-192 0,0-1 0 0,-2-1-176 15,0-1 0-15,-1 0 0 16,-3-1-1680-16,0 5-352 0,0 2-64 0,-2 2-16 15,-1 2-976-15,2 3-208 0,-1 0-48 0,10 5 0 0</inkml:trace>
  <inkml:trace contextRef="#ctx0" brushRef="#br2" timeOffset="-6166.17">30025 7850 4607 0,'0'0'400'0,"6"9"-400"0,-5 4 0 0,2-2 0 16,1-2 2784-16,-3 1 480 0,-2 3 80 0,2 0 32 15,3-1-1808-15,-1 0-352 0,-2 1-80 0,3-4-16 16,1 0 256-16,-1-1 48 0,-1 0 16 0,2 0 0 16,3-2-256-16,0 1-48 0,-1-2-16 0,3 1 0 15,-3 1-240-15,4 1-48 0,-1 0-16 0,2-3 0 16,0 0-272-16,-1-1-48 0,2-4-16 0,0 0 0 16,-1 0-160-16,0-3-48 0,-2-1 0 0,1-1 0 15,-2 0-144-15,1-1-128 0,-1-1 192 0,1 0-192 16,-3-2 144-16,3 0-144 0,-3-1 0 0,1-2 144 15,-1-1-144-15,-1 0 0 0,1 0 0 0,-2-3 0 16,-1 3 0-16,0 0 0 0,-2 0 0 0,1 3 0 16,-3 2 208-16,0 8 16 0,0 0 0 0,0 0 0 15,0 0 160-15,0 0 48 0,0 0 0 0,0 0 0 0,-9 1-160 0,9-1-16 16,-7 8-16-16,2 1 0 0,0 3-240 0,1 1 0 16,3-1 128-16,-1 2-128 0,1 0 0 0,1 1 0 15,3-1 0-15,2-1 0 0,-1 0 0 0,2-2-288 16,1-1 64-16,2-3 16 15,0-1-1392-15,2-2-288 0,0-1-48 0,1 0-16 16,-12-3-1216-16,10-3-240 0,0-4-48 0</inkml:trace>
  <inkml:trace contextRef="#ctx0" brushRef="#br2" timeOffset="-5929.88">30602 7620 4607 0,'0'0'400'0,"0"0"-400"0,0 0 0 0,0 0 0 0,0 0 5008 0,5 14 928 0,-2-4 176 0,-2 3 32 15,-1 0-3776-15,-1 0-768 0,-3 3-160 0,4 5-32 16,4 0-464-16,-1 2-112 0,-2 2 0 0,1 2-16 16,2 2-640-16,-1 2-176 0,-3 2 0 0,3-2 0 15,1-1 0-15,1-1 0 0,-1 0 0 0,1-1 0 16,1 2 0-16,0-4 0 0,-2-4 0 0,1-2 0 16,0-2 128-16,0-2-128 0,-1-2 160 0,1-2-160 15,2-3 0-15,-2-1 0 0,-5-8 0 0,0 0-160 16,0 0-672-16,7 9-144 0,-7-9-32 0,0 0 0 15,0 0-2448-15,0 0-512 0</inkml:trace>
  <inkml:trace contextRef="#ctx0" brushRef="#br2" timeOffset="-5773.64">30484 7892 4607 0,'0'0'400'16,"3"-7"-400"-16,-3 7 0 0,6-6 0 0,0-1 5504 0,2 1 1008 15,1-1 208-15,2 5 32 0,-1 0-3456 0,4 1-688 16,3 1-144-16,0 1-32 0,-1 2-704 0,3-2-160 15,2-1-32-15,1 2 0 0,-1-2-1024 0,4 1-192 16,1 0-64-16,0 2 0 16,-4-3-1152-16,1 1-256 0,-1 1-32 0,-1-2-17248 0</inkml:trace>
  <inkml:trace contextRef="#ctx0" brushRef="#br2" timeOffset="-4867.49">28408 5527 1839 0,'0'0'0'0,"0"0"160"0,0 0-160 0,0 0 0 0,0 0 0 0,0 0 0 16,0 0 4240-16,0 0 816 0,0 0 176 0,0 0 16 15,0 0-2880-15,0 0-576 0,-4 14-112 0,4-14-16 16,0 15-256-16,1-2-64 0,2-2 0 0,-2 5 0 15,1 1-256-15,-1-1-64 0,2-2-16 0,-1 0 0 16,2-2-576-16,-1 4-112 0,2-4-32 0,0-1 0 16,-5-11-288-16,7 13 0 0,-2-1 128 0,1-2-128 31,3 0-1344-31,-1-3-336 0,-1 1-64 0,-7-8-16 16,0 0-1280-16,12 0-256 0,-12 0-48 0</inkml:trace>
  <inkml:trace contextRef="#ctx0" brushRef="#br2" timeOffset="-4663.03">28619 5416 8287 0,'0'0'736'0,"0"0"-592"16,0 0-144-16,0 0 0 0,0 0 2224 0,0 0 400 16,0 0 96-16,3 11 16 0,-2 2-1040 0,0-4-208 15,-1-9-32-15,3 12-16 0,-3-12-384 0,3 10-80 16,-3-10-16-16,4 12 0 0,-2 1-576 0,1-4-128 15,-3-9-32-15,4 12 0 16,0-3-576-16,-4-9-112 0,6 8-32 0,-6-8-7376 16,8 3-1488-16</inkml:trace>
  <inkml:trace contextRef="#ctx0" brushRef="#br2" timeOffset="-4459.63">28843 5150 21183 0,'0'0'944'0,"0"0"192"0,0 0-912 0,0 12-224 0,-1-2 0 0,0 1 0 16,0-1 1136-16,1 2 176 0,0 4 32 0,0-3 16 15,1-2-592-15,1 1-128 0,1 1-32 0,1 0 0 16,0 0-480-16,0-1-128 0,0 0 0 0,1-2 0 16,0-3-352-16,-5-7-96 0,8 6 0 0,-8-6-7664 15,10 3-1520-15</inkml:trace>
  <inkml:trace contextRef="#ctx0" brushRef="#br2" timeOffset="-4256.55">29066 4993 24991 0,'0'0'1104'0,"0"0"240"0,0 0-1088 0,0 0-256 15,0 0 0-15,0 0 0 0,0 0 1600 0,10 6 272 16,-3 2 48-16,-7-8 16 0,8 8-272 0,-1 2-48 15,-2 1-16-15,1 2 0 0,1 2-992 0,-1 1-208 16,0-2-32-16,0 1-16 0,1-2-352 0,-1 0-128 16,-1-2 0-16,2 0 0 15,1-1-2240-15,0-2-448 0,-8-8-96 0,13 5-16 0</inkml:trace>
  <inkml:trace contextRef="#ctx0" brushRef="#br2" timeOffset="-3833.17">29692 4817 13823 0,'-4'18'608'0,"2"-4"128"0,0 6-592 0,0 3-144 0,-1 5 0 0,2-2 0 0,1-2 2368 0,0-3 448 32,0-3 96-32,2-1 16 0,2-1-1872 0,0-2-368 15,0-2-80-15,-4-12-16 0,0 0-112 0,0 0-32 16,9 5 0-16,-9-5 0 0,0 0-32 0,11-6-16 16,-1-2 0-16,-2-2 0 0,-3-3-272 0,-1 0-128 15,-1-2 0-15,-2 0 128 0,-1-2-128 0,0-3-224 16,-1 3 48-16,-1-2 16 0,0-2 160 0,-2-2 0 15,0-3-144-15,-1 0 144 0,-2-1 0 0,3-2 0 16,0-1 128-16,3 3-128 0,0 2 128 0,1 4-128 16,0 3 0-16,2 5 128 0,1-3-128 0,1 5 0 0,0 1 0 0,0 4 128 15,-4 6 304-15,0 0 48 0,6-7 16 0,-6 7 0 16,11-6 32-16,-1 2 16 0,1 0 0 0,-1 2 0 16,0 0-240-16,2 0-48 0,2-2-16 0,0 1 0 15,-3 0-240-15,2 0 0 0,0 0 0 0,2 0 0 31,-1-1-2752-31,0 1-480 0,5-3-96 0,-19 6-32 0</inkml:trace>
  <inkml:trace contextRef="#ctx0" brushRef="#br2" timeOffset="-3614.44">29787 4787 15663 0,'0'0'1392'0,"0"0"-1120"16,0 0-272-16,0 0 0 0,0 0 2496 0,12 1 432 15,0-1 80-15,0-1 32 0,-1-3-1680 0,2 1-336 16,0-1-64-16,0 1 0 0,2-2-960 0,-1 1 0 16,2 0-192-16,-1 1 16 15,1-1-2512-15,-3-2-512 0</inkml:trace>
  <inkml:trace contextRef="#ctx0" brushRef="#br2" timeOffset="-3379.92">29714 5122 20271 0,'0'0'1792'0,"0"0"-1424"0,2 10-368 0,-2-10 0 15,0 0 1632-15,6 9 256 0,2-1 48 0,2-5 16 16,2-3 112-16,0-2 32 0,0-2 0 0,3 0 0 16,3-1-1328-16,-1 0-272 0,-2 1-48 0,0-5-16 15,1 0-576-15,1-2-112 0,0 0-32 0,0-1 0 16,1 3-2560-16,-2-2-512 0,2-6-96 16,-1 3-32-16</inkml:trace>
  <inkml:trace contextRef="#ctx0" brushRef="#br2" timeOffset="-2926.48">30327 4579 23199 0,'0'0'1024'0,"0"0"224"0,0 0-992 0,0 0-256 16,-8 7 0-16,0 1 0 0,-1 1 1088 0,0 2 160 16,-1 5 32-16,2 5 16 0,3 2-80 0,-2 1 0 15,-1-2-16-15,4 2 0 0,3-4-656 0,1 0-128 16,3-4-32-16,1-2 0 0,1-1-176 0,0-1-32 15,2-2-16-15,0-2 0 0,1-3 48 0,1 0 16 16,-9-5 0-16,12 0 0 0,0-1-16 0,0-4 0 16,-2-2 0-16,2 0 0 0,-1-4-64 0,0 2-16 0,-1 0 0 15,-1-3 0-15,-1-1-128 0,0 0 0 0,0-1 0 0,0-2 0 16,0-1-144-16,-1 0-64 0,0 1-16 0,1-3 0 31,0 2-240-31,-3 1-48 0,-1 5-16 0,-2 1 0 0,-2 10 240 0,0 0 48 0,0 0 16 0,0 0 0 16,0 0 32-16,-4 10 16 0,2 1 0 0,0 2 0 15,1 2 176-15,1 3 0 0,0-2 0 0,1 2 0 16,2 0 0-16,2 0-128 0,4-2 128 0,-1 0 0 16,1-1 0-16,2-2 192 0,2-1 0 0,1-3-16 15,1-1 336-15,1-5 80 0,3 1 16 0,-2-3 0 16,-3 0 336-16,-1-2 64 0,-1 0 16 0,1-6 0 16,0-5 0-16,-1 2 16 0,-3-2 0 0,0-4 0 15,1 0-336-15,1-7-80 0,-1 0-16 0,1-2 0 16,-2-2-224-16,0-1-32 0,-1 1-16 0,-2-2 0 15,-1-2-336-15,-1-2 0 0,-1 0 0 0,-2-3-128 16,-1 0-2464-16,0 3-480 0,-1 7-112 0,-2 4-13728 16</inkml:trace>
  <inkml:trace contextRef="#ctx0" brushRef="#br2" timeOffset="-2457.64">31288 4465 26319 0,'0'0'1152'0,"0"0"256"0,0 0-1120 0,5-14-288 0,-2 3 0 0,-2-4 0 15,-1 1 1392-15,-3 1 208 0,-2 4 64 0,0 0 0 16,5 9-848-16,-8-5-176 0,-2 3-16 0,-2 2-16 16,0 2-272-16,1 3-48 0,-4 1-16 0,1 5 0 15,0-1-144-15,-1 2-128 0,2 1 192 0,1 3-192 16,3 2 128-16,4 1-128 0,0 1 0 0,2 1 0 15,2-2 0-15,2 0 0 0,2-5 0 0,2 0-144 16,2 1 272-16,3-1 48 0,3-4 16 0,0 1 0 16,-1-3 64-16,0-1 0 0,1-4 16 0,1-2 0 15,3-1-64-15,-1-1-16 0,-2-2 0 0,0 0 0 16,1-3-192-16,-4 2 176 0,-2-1-176 0,-1 0 160 16,0-2-336-16,-8 7-64 0,5-11-16 0,-5 11 0 15,2-9-368-15,-2-2-80 0,-3 1 0 0,-4-1-16 16,-3 0-304-16,-2 1-64 0,1 4-16 0,-2 1 0 0,-2-2 640 15,1 3 128-15,1 0 16 0,1 3 16 0,2 1 432 16,10 0 96-16,-7-1 16 0,7 1 0 0,0 0 656 0,0 0 128 16,0 0 16-16,11 6 16 0,0 0-256 0,4-3-48 15,0 0-16-15,4 1 0 0,0-4-96 0,2 0 0 16,1-3-16-16,3 2 0 0,0 0-160 0,3 1-16 16,4 1-16-16,-1 3 0 0,0-4-432 0,2 1 0 15,-1 2 0-15,6-1-12096 16,3 2-2368-16</inkml:trace>
  <inkml:trace contextRef="#ctx0" brushRef="#br2" timeOffset="16912.16">27197 5244 1839 0,'0'0'0'0,"0"0"160"0,0 0-160 0,0 0 0 16,0 0 0-16,0 0 0 0,0 0 3472 0,0 0 672 15,0 0 128-15,0 0 16 0,0 0-2448 0,0 0-496 0,0 0-112 0,0 0-16 16,0 0-192-16,0 0-64 0,0 0 0 0,0 0 0 16,0 0 96-16,0 0 16 0,6-10 0 0,0 3 0 15,-6 7-304-15,7-9-64 0,-1-1-16 0,0 1 0 16,2-1-176-16,0-1-16 0,1-2-16 0,1-3 0 15,1 2-32-15,-1-2-16 0,1-1 0 0,-1 0 0 16,0-4-80-16,1 2-16 0,-1-1 0 0,2 1 0 16,2 0-48-16,-1 2-16 0,2-2 0 0,-2 1 0 15,1-3-128-15,-1 1-16 0,-1 1-128 0,0-1 192 16,-1 0-192-16,2 1 0 0,-1-2 128 0,-1 3-128 16,-4 0 0-16,3-1 0 0,-3 0 0 0,1 0 0 15,0 4 0-15,-1 1 0 0,-2 0 0 0,0 1 0 16,1-1 0-16,1 1 0 0,-3 1 0 0,0 1 0 15,-2-1 0-15,2 0 0 0,-1 2 0 0,0-1 0 0,-1 0 0 0,1 0 0 16,-2 2 0-16,-1 9 0 16,1-10 0-16,2 0 0 0,-2 1 0 0,-1 9 0 0,0 0 0 0,0 0 0 15,0-9 0-15,0 1 0 0,0 8 0 0,0 0 0 16,-4-6 0-16,4 6 0 0,0 0 0 0,0 0 0 16,-4-8 0-16,4 8 0 0,-2-5 128 0,2 5-128 15,0 0 0-15,0 0 144 0,0 0-144 0,0 0 0 16,0 0 0-16,0 0 0 0,0 0 0 0,0 0 0 15,0 0 0-15,0 0 0 0,8-7 0 0,0 3 0 0,-1 0 0 16,4 3 0-16,2 1 0 0,-1 0 0 0,-3 1 0 0,2-1 0 16,2 0-128-16,0 0 128 0,1 0 0 0,0-1 0 15,0 2 0-15,1-1 0 0,-2 0-144 0,-2-1 144 16,4 1-144-16,-1 0 144 0,-2-1-208 0,1 0 80 16,1-1 128-16,-2 2-208 0,-3-1 80 0,-9 1 128 15,10 0-144-15,-10 0 144 0,8 0 0 0,-8 0 0 16,0 0 0-16,0 0 0 0,0 0 0 0,0 0 0 15,0 0 0-15,-4 9 0 0,-1 0 0 0,-1 3 0 16,-1 1 0-16,-2-1 0 0,-2 1 0 0,0 2 0 16,-2 2 0-16,0 2 0 0,-3 0 0 0,-1 3 0 15,0 3 0-15,0 1 0 0,0 2 0 0,0-2 0 16,2 0 0-16,-2 1 128 0,-3-4-128 0,2 0 0 16,1-1 128-16,1 0-128 0,2-1 0 0,2-2 0 15,-1 0 0-15,3-2 128 0,1 0-128 0,-2-4 0 0,1-3 128 0,-1 3-128 16,1-3 176-16,1 2-176 0,0-3 160 0,0 3-160 15,-2-3 128-15,2 0-128 0,-1-1 0 0,0 3 0 16,0 2 128-16,0-3-128 0,-1-1 0 0,1 2 0 16,-1-1 0-16,1-1 0 0,-1-1 0 0,2 1 0 15,1-2 0-15,2-1 0 0,-2-1 0 0,8-5 0 16,0 0 0-16,0 0 0 16,-9 3-192-16,9-3 48 0,0 0 0 0,0 0 0 0,0 0 144 0,0 0-192 15,0 0 192-15,3-8-192 0,2-4 64 0,3 1 0 0,1-2 0 0,1 0 0 16,2-3 0-16,1 2 0 0,0-2 0 0,3 0 0 15,-1-1 128-15,2-2-208 0,0-5 80 0,1 0 128 16,1-2-336-16,-1-1 48 0,-2 3 16 0,1 0 0 16,-1-2 80-16,1 3 32 0,-2 0 0 0,0 3 0 15,1 1 160-15,-3 2 0 0,-2 0 0 0,-2 4-128 16,-3 3 128-16,-1 0 0 0,-3 2 0 0,-2 8 0 16,-2-7 0-16,2 7 0 0,0 0 0 0,0 0 128 15,0 0-128-15,-6 12 176 0,-5 1-176 0,1 4 192 16,-3 4-192-16,-3 5 0 0,-3 1 0 0,-1 5 0 15,-1 3 0-15,-2 0 0 0,-6-1 0 0,1 4 0 16,0-1 0-16,1-1 0 0,-2-2 0 0,4-6 0 16,3 0 0-16,3-4 0 0,0-3 0 0,4-2 0 15,2-4 0-15,2-3 0 0,2 0 0 0,1-6 0 0,8-6 0 16,0 0-192-16,0 0 32 0,0 0 16 16,0 0-352-16,9-9-64 0,2-1-16 0,2-5 0 15,0-3 80-15,4-3 16 0,1-2 0 0,6-2 0 0,0-4 288 0,1-1 192 16,0 2-208-16,0-5 80 0,-2-4 128 0,-1 5 176 15,-1 2-48-15,1 0 0 0,0-1 64 0,1 1 16 16,-1 0 0-16,-1 0 0 0,-2 1-208 0,-1 0 128 16,-2 3-128-16,-2 3 0 0,-2 3 144 0,0 3-144 15,-3 4 128-15,-2 3-128 0,-2 2 288 0,-5 8-32 16,0 0 0-16,0 0 0 0,0 0-256 0,-7 8 160 16,-3 4-160-16,-2 2 128 0,-2 5-128 0,-3 7 0 15,-3 4 0-15,-2 2 0 0,-3 2-160 0,2 0 160 0,-1 1 0 16,1-1-144-16,-1 0 144 0,0-2 0 15,0 2 0-15,2-4 0 0,0-9 0 0,2-2 0 0,3 0 0 0,4-5 0 16,3-2 0-16,3-4 0 0,7-8 0 0,0 0 0 16,0 0 0-16,0 0 0 0,7-8-192 0,3-3 64 31,5-4-288-31,-1-5-48 0,2-3-16 0,1-2 0 0,1-1 272 0,0 1 48 0,0-2 16 0,-1-1 0 16,-1 1 144-16,1-3 0 0,-3-1 160 0,3 1-160 15,0 1 320-15,0-1-48 0,-1 3 0 0,-2 1 0 16,0-1 0-16,-2 4 0 0,-5 3 0 0,-1 3 0 15,2 6-80-15,-3 3-32 0,-5 8 0 0,0 0 0 16,0 0-160-16,0 0 0 0,0 0-160 0,-5 13 160 16,-1 7 0-16,-5 3-144 0,-3 4 144 0,-2 6 0 15,-2 3 0-15,0-2-160 0,-1 0 160 0,1-2 0 16,1-2 0-16,0-3 0 0,2-2 0 0,2-4 0 0,2-6 0 0,2-3 0 16,0-3 0-16,9-9 0 0,-3 10 0 0,3-10 0 15,0 0 0-15,0 0 0 0,0 0 0 0,0 0-160 16,8-14 160-16,1 0-192 15,3-3-176-15,-2 0-32 0,-1-1-16 0,2-3 0 0,1-3 240 0,1-2 176 16,-2-1-208-16,2 1 80 0,2 1 128 0,0 2 0 16,1-1-144-16,-3 1 144 0,-2 0 0 0,0 0 0 15,1 5-144-15,-2 2 144 0,0 3-144 0,-3 4 144 16,0-3-208-16,-1 6 80 0,-6 6 128 0,0 0-192 16,0 0 192-16,0 0-192 0,0 0 192 0,0 0 0 15,0 0 160-15,-6 6-160 0,-3 2 192 0,2 2-48 0,2 0-16 16,-3 0 0-16,-4 0-128 0,2-2 0 0,0 3 0 0,-1-3 128 15,1-3-128-15,1 1 0 0,0-1 0 0,9-5 0 16,-12 4 0-16,3-1 128 0,9-3-128 0,-9 0 0 16,-1 0 176-16,10 0-48 0,-4-7-128 0,4 7 192 15,-5-11-192-15,4 2 0 0,1-1 0 0,3 1 0 16,2-1 128-16,1 1-128 0,2 1 0 0,3 1 0 16,0-2 0-16,2 3 0 0,0-1 0 0,2 2 0 15,-1 0 0-15,0 1-192 0,-1 1 192 0,2 2-160 16,0 0 16-16,1 1 0 0,-2 0 0 0,1 0 0 15,-1 0 144-15,-1 0 0 0,-1 1 0 0,0-1 0 16,-12 0 0-16,11 0 0 0,-11 0 0 0,0 0 0 16,9-1 0-16,-9 1 0 0,0 0 0 0,0 0 0 15,0 0 240-15,0 0-32 0,-11 1 0 0,-1 0 0 16,-1-1-64-16,0 3-16 0,0-3 0 0,0 0 0 0,1-3 64 0,0 3 0 16,2 0 0-16,1 0 0 0,1-2-192 0,8 2 192 15,0 0-192-15,0 0 192 0,-4-7-192 0,4 7 0 16,0 0-160-16,5-6 160 15,2-2-448-15,-1 1 16 0,3 2 0 0,2 1 0 0,-1 0 64 0,1 0 16 16,-1 0 0-16,-1 2 0 0,-9 2 352 0,12-4 0 16,-12 4-144-16,12 1 144 0,-12-1 192 0,0 0 80 15,8 5 32-15,-8-5 0 0,0 0 192 0,0 0 32 16,-3 14 16-16,-1-4 0 0,4-10-320 0,-6 10-64 16,-1-2-16-16,7-8 0 0,-9 8-144 0,9-8-272 15,-8 7 64-15</inkml:trace>
  <inkml:trace contextRef="#ctx0" brushRef="#br2" timeOffset="17334.09">28046 4071 14911 0,'0'0'656'0,"0"0"144"0,0 0-640 0,0 0-160 0,0 0 0 0,0 0 0 16,0 0 1568-16,0 0 288 0,0 0 48 0,0 0 16 16,0 0-752-16,0 0-144 0,1 10-16 0,0 2-16 15,-1-12-224-15,1 14-32 0,-1-14-16 0,0 13 0 16,2-1-112-16,-4 0-32 0,0-2 0 0,-1 1 0 0,1 0-320 0,-2 0-80 16,-1-1-16-16,-2 2 0 0,-3 2-160 0,-1-1-256 15,-3 2 64-15,1 0 16 16,1-2-816-16,0-2-160 0,-2-2-48 0,1 1 0 15,4-2-16-15,0-1 0 0,-2-1 0 0,2-1 0 16,3-1-240-16,-2-2-48 0,-1-1-16 0,9-1 0 16,0 0 64-16,0 0 16 0,0 0 0 0,0 0 0 0,-7-3 1888 0,7 3 384 15,0 0 80-15,0 0 16 0,0 0 912 0,11-5 176 16,-11 5 32-16,11-4 16 0,1 0-144 0,0 3-48 16,-1-2 0-16,1 1 0 0,-1-2-544 0,-1 0-112 15,1 1-32-15,0-1 0 0,1 2-528 0,0-1-96 16,1-1-32-16,-2 0 0 0,1 2-528 0,-1-2 0 0,-2-1 0 15,-9 5 0 1,10-4-1536-16,-1 0-432 0,-2-3-80 0,-2 1-11136 0</inkml:trace>
  <inkml:trace contextRef="#ctx0" brushRef="#br2" timeOffset="17521.87">27999 3978 18431 0,'0'0'1632'0,"0"0"-1312"0,0 0-320 0,0 0 0 16,0 0 1920-16,0 0 320 0,0 0 64 0,0 0 16 16,0 0-368-16,10 0-80 0,-1 2-16 0,-9-2 0 15,11 1-1104-15,-1 0-240 0,2-1-32 0,0 1-16 16,-2 2-464-16,2-2-128 0,-1-1-16 0,1 2 0 16,1 0-2880-16,-1 0-576 0,1 0-112 0,0 3-32 0</inkml:trace>
  <inkml:trace contextRef="#ctx0" brushRef="#br2" timeOffset="17802.99">28246 4056 24127 0,'0'0'1072'0,"0"0"208"0,-4 11-1024 0,1 1-256 16,-3-2 0-16,2 2 0 0,0 1 1600 0,1 1 256 16,-1 2 48-16,1-3 16 0,-1 2-1024 0,2 0-192 15,-1-2-32-15,3-3-16 0,0-10-480 0,3 11-176 16,-3-11 0-16,0 0 144 0,0 0-144 0,0 0 0 15,0 0-192-15,6 6 192 16,-6-6-768-16,9 0-48 0,-9 0 0 0,12-4 0 16,-3-3-160-16,0-3-48 0,-1-3 0 0,1 2 0 0,0-2 528 0,0 2 112 0,-1 3 0 0,0 2 16 15,-1-2 560-15,-1 3 128 0,-6 5 0 0,0 0 16 16,0 0 800-16,10 2 144 0,-10-2 48 0,8 11 0 16,-2-1-288-16,-1 3-48 0,-1 0-16 0,1 0 0 15,-1 0-256-15,2-1-48 0,2 0-16 0,3-2 0 31,-2 1-1072-31,2-2-224 0,4-3-32 0</inkml:trace>
  <inkml:trace contextRef="#ctx0" brushRef="#br2" timeOffset="18710.27">28606 5723 10127 0,'0'0'896'0,"0"0"-704"0,-9 2-192 0,-1 1 0 31,-2-3 2240-31,1 0 432 0,1 0 80 0,1 1 0 0,-2 0-1712 0,4 2-336 0,7-3-80 0,-8 4-16 16,8-4-416-16,0 0-192 0,0 0 160 0,0 0-160 16,0 0 288-16,0 0-32 0,0 0-16 0,0 0 0 15,9 8 640-15,1-2 128 0,1 1 16 0,2-6 16 16,0 0 112-16,0-1 0 0,0 0 16 0,1 2 0 15,2 0-128-15,2 1-16 0,2-2-16 0,2-1 0 16,3 0-64-16,1 0-16 0,-1 0 0 0,2 2 0 16,3-1-288-16,4-1-64 0,1-1-16 0,3 1 0 15,0 0-288-15,3 1-48 0,1-1-16 0,-2 0 0 16,-2-1-208-16,1 1 0 0,2-2 0 0,-3 1 0 0,-5 0 128 16,0-1-128-16,0 2 0 0,-2 0 144 0,-1-2-144 0,-3 0 0 15,-2 2 0-15,-1 2 0 0,-2-2-192 0,-3 2 192 16,-3-2-192-16,0 3 192 15,-2 0-1376-15,0 0-160 0,2 1-16 0,-3-1-16 16,-3-2-1520-16,-1 1-304 0</inkml:trace>
  <inkml:trace contextRef="#ctx0" brushRef="#br2" timeOffset="20806.84">28619 5918 18367 0,'0'0'816'0,"0"0"160"0,0 0-784 0,0 0-192 0,0 0 0 0,0 0 0 15,0 0 1760-15,0 0 304 0,0 0 64 0,0 0 16 16,0 0-912-16,0 0-176 0,9-4-32 0,-9 4-16 0,11-1-368 16,-1 1-64-16,1 0 0 0,-1 4-16 0,2-3 80 0,2 2 32 15,4-1 0-15,1 2 0 0,-1 0-160 0,1 0-16 16,5-1-16-16,3 1 0 0,2-2-96 0,1 1-32 15,-1-2 0-15,2 0 0 0,0 1-96 0,0 0 0 16,-2-2-16-16,-1 0 0 0,-2 0-240 0,-3 0 176 16,-1 0-176-16,-2 0 160 0,-3 0-160 0,1 0 0 15,-1 2 0-15,1-2 128 0,-1 0-128 0,1 0 128 16,1-2-128-16,0 2 128 0,-3 0-128 0,1 0 0 16,1 0 0-16,0 0 0 0,-2 0 0 0,1 0 0 15,-1-2 0-15,-1-1-176 0,1 2 176 0,-1 1 0 16,1 0 0-16,-2 0 128 0,1-3-128 0,-2 2 0 0,-1 1 0 15,1-1 0-15,-2-2 0 0,0 0 144 0,-1 1-144 0,-10 2 0 16,11-3 0-16,-11 3 0 0,10-4 0 0,-10 4 0 16,0 0 0-16,0 0 0 0,11-4 0 0,-11 4-144 15,0 0-112-15,0 0 0 0,0 0-16 0,0 0 0 16,0 0-80-16,0 0-16 0,0 0 0 0,7-4 0 31,-7 4-128-31,0 0-16 0,11-1-16 0,-11 1 0 16,9-4-48-16,-9 4-16 0,6-4 0 0,-6 4 0 0,0 0 224 0,0 0 48 0,6-10 16 0,-6 10 0 15,0 0 304-15,5-8 0 0,-5 8 0 0,0 0 0 16,2-10 0-16,-2 10 0 0,3-8 0 0,0-4 0 16,-3 2 0-16,0 2 0 0,0-3 0 0,1 2 0 15,2-1 0-15,-2 3 0 0,-1 7 0 0,0-11 0 16,0 0 0-16,0 1 128 0,0 10-128 0,0 0 192 16,0 0 128-16,0 0 32 0,0 0 0 0,0 0 0 0,0 0 16 15,0 0 0-15,0 0 0 0,-11 1 0 0,2 4-368 0,9-5 0 16,-9 7 0-16,1 2 0 0,1-1 0 0,7-8 0 15,-6 11 0-15,2 1 0 0,1-1 0 0,0-1 0 16,3-10 0-16,-1 12 0 0,1-12 0 0,0 10 0 16,0-10 0-16,2 11 0 0,-2-11 0 0,2 10 0 15,-2-10 0-15,0 0 0 0,0 0 128 0,0 0-128 16,0 0 128-16,0 0-128 0,-7 11 208 0,7-11-16 16,-8 5-16-16,8-5 0 0,-10 2 16 0,-2 1 16 15,0 1 0-15,-2-4 0 0,-3-3-208 0,0 2 176 16,0 0-176-16,-2 1 160 0,-4-2 16 0,-1 2 0 15,-4-4 0-15,1 2 0 0,-1-2 144 0,0 0 16 0,-4-3 16 16,3 1 0-16,-1-1 128 0,-2 1 32 0,1-1 0 0,-2 2 0 16,-1-1-272-16,1 0-48 0,-3 4-16 0,1-1 0 15,-1 6-176-15,2-2 0 0,1 3 0 0,3 3 128 16,0 0-128-16,4 4 0 0,4-3-160 0,2 1 160 16,2 0 0-16,3 1 0 0,1-2-128 0,5 1 128 15,3-1 0-15,6-8 0 0,-3 9-160 0,3-9 160 16,0 0-192-16,9 9 48 0,4-5 0 0,2 0 0 31,-1-1-224-31,6-1-32 0,2-2-16 0,4 0 0 0,3-2 96 0,2 0 32 0,1 1 0 0,6 0 0 16,4-3 288-16,0 1-128 0,-1-3 128 0,-3 2 0 15,-3 0 0-15,1 0 0 0,-3 3 0 0,1-3 0 16,-1 0 0-16,-2 1 0 0,-1-2 0 0,-2 4 0 16,-4-2 0-16,-1 1 0 0,-5 0 0 0,-3 2 0 0,-2-2 128 15,-13 2-128-15,0 0 0 0,0 0 144 0,0 0 80 0,0 0 16 16,0 0 0-16,0 0 0 0,-9-2-16 0,-1 1 0 15,-3-1 0-15,-1-1 0 0,-3-1-96 0,-2 1 0 16,-2 1-128-16,-2-2 192 0,-3 0-192 0,-3 1 176 31,-1 1-176-31,-4-2 160 0,-3 0 0 0,-4-1 0 0,-2-3 0 0,0 1 0 0,-5-3 0 0,4 2 0 16,-1 0 0-16,5 0 0 0,3-1-160 0,3 3 0 16,3-3 0-16,4 2 128 0,2 2-128 0,4 0 0 15,3 2 0-15,4-1 0 0,0 2 0 0,14 2-176 0,0 0 176 16,0 0-128-16,0 0 0 0,0 0 0 0,8 7 0 15,7-1 0-15,4-1-128 0,5 0-32 0,3 2 0 0,7-2 0 32,5-1-160-32,5 0-16 0,5 0-16 0,3-2 0 0,1-1 208 0,-1 1 32 0,-3-2 16 0,-2 0 0 15,1-2 224-15,-4 2 0 0,-5-1 0 0,-1 0 0 16,-3 0 0-16,-2-1 0 0,-4 1 0 0,-5 0 0 16,-3-1 0-16,-4 2 0 0,-4-4 0 0,-4 3 0 15,-9 1 0-15,0 0 0 0,0 0 192 0,0 0-192 16,0 0 384-16,-6-1-16 0,6 1-16 0,-13-3 0 15,-3 2 32-15,-2 0 16 0,-2-1 0 0,-1 0 0 16,-2 0-112-16,-2 2-32 0,-1 0 0 0,-3 0 0 16,-3 0-48-16,-1 0-16 0,1 0 0 0,-1-1 0 15,-1 0-192-15,-1-1 0 0,-3 1 0 0,4 1 0 16,2 0 0-16,2 0-208 0,2 0 16 0,2 1 0 0,3 1-16 16,3 2 0-16,3 1 0 0,4 0 0 0,1 0 16 0,5-1 16 15,7-4 0-15,0 0 0 0,0 0-16 0,0 0 0 16,6 12 0-16,6-3 0 15,4-1-256-15,6 0-64 0,6-3-16 0,6 0 0 16,5 0-224-16,3 1-32 0,0-1-16 0,0 1 0 0,-3-3 352 0,0 1 80 16,1-4 16-16,-2 2 0 0,-3 1 96 0,-1-2 32 15,-1-1 0-15,-3 0 0 0,-3 0 48 0,-2 2 16 16,-6-2 0-16,-3 0 0 0,-3-2 160 0,-13 2 0 16,0 0 160-16,0 0-160 0,0 0 592 0,0 0 32 15,-9-4 0-15,-3 2 0 0,-2-1-48 0,-4 1-16 16,-6-2 0-16,-1 1 0 0,-2 2-32 0,-3-3 0 0,-3 1 0 15,-1-1 0-15,-2 0-112 0,-2 1-32 0,-1 0 0 0,-4-1 0 16,-4-1-384-16,-2 0 0 0,-4 1 128 0,5 1-128 31,1 2 0-31,4 1-192 0,2 0 32 0,3 1 16 0,4 0 144 0,4 3 0 0,4-2 0 0,5 0-128 16,3 1 128-16,2-1-128 0,3 1 128 0,13-3-128 16,0 0-80-16,0 0-16 0,0 0 0 0,12 8 0 15,3 0-96-15,6-2-32 0,5-1 0 0,4 1 0 16,3 0-32-16,5-1 0 0,5-2 0 0,2-2 0 15,5-2 64-15,3 2 16 0,2-1 0 0,-1 2 0 16,-8-4 304-16,-1 1-192 0,-1-2 192 0,-3 1-160 16,-5-1-96-16,-2 2 0 0,-2-3-16 0,-3 1 0 0,-4 1 80 0,-4-2 32 15,-4 0 0-15,-6-1 0 0,-11 5 160 0,0 0 144 16,3-11-16-16,-6 3-128 0,-3 2 512 0,-6 1 0 16,-3 1 0-16,-4-1 0 0,-3 1-32 0,-3 0-16 15,-2 1 0-15,-2 1 0 0,-5-2-16 0,1 0-16 16,-1 0 0-16,-3-1 0 0,-3-1-160 0,-1 2-16 15,0 2-16-15,1-1 0 0,5 1-240 0,5 2 0 16,4 1 0-16,3 2 0 0,2-1 0 0,3 2-288 16,2 1 64-16,7 2 16 0,9-7-80 0,0 0-16 15,-1 12 0-15,6 1 0 0,7-2-64 0,3 0-16 16,6-3 0-16,5-1 0 0,7 1 112 0,2 1 16 16,1-2 0-16,5-3 0 0,-1-2 96 0,1 1 32 15,-2-2 0-15,0-1 0 0,-1-2 128 0,-1 2-160 0,1-3 160 0,-1 0-160 16,-2 1 0-16,-2-1 0 0,-2-1 0 0,-2 0 0 15,-5 2 160-15,-3-3-128 0,-4 1 128 0,-5 0-128 16,-12 4 128-16,0 0 176 0,2-9-48 0,-4 2 0 16,-5-1 336-16,-4 3 64 0,-6 0 16 0,-2 0 0 15,-1-1-48-15,-3 3-16 0,-1-1 0 0,-1-2 0 16,0 1 64-16,3 1 16 0,1-4 0 0,2 3 0 16,-1-1-368-16,3 1-64 0,3 1 0 0,2 5-128 15,2 2-192-15,10-3-160 0,0 0-32 0,-6 7 0 16,6-7-1776-16,0 12-352 15,4 0-80-15</inkml:trace>
  <inkml:trace contextRef="#ctx0" brushRef="#br2" timeOffset="21088.12">30224 5694 12895 0,'0'0'1152'0,"0"0"-928"16,0 0-224-16,0 0 0 0,0 0 3456 0,-3 14 656 0,-2 1 128 0,1 0 32 15,2 1-2384-15,-1 0-480 0,-1-2-80 0,2 3-32 16,-1-2-960-16,0 2-192 0,2 0-144 0,-2 0 192 15,1-4-192-15,-1 2 0 0,2 0 0 0,0-2 0 32,-1 0-1152-32,1 2-224 0,1 0-32 0,-1-3-11952 0</inkml:trace>
  <inkml:trace contextRef="#ctx0" brushRef="#br2" timeOffset="21275.54">30059 5961 4607 0,'0'0'400'0,"0"0"-400"0,0 0 0 0,0 0 0 15,0 0 4768-15,0 0 864 0,0 0 192 0,7 11 16 16,-7-11-3040-16,15 7-624 0,0 0-112 0,0-2-16 16,2-4-640-16,3-1-112 0,3 0-16 0,-1 0-16 15,1 0-496-15,-1-1-80 0,-1 0-32 0,0-2 0 16,-1-1-528-16,-1 2-128 0,1-2 0 0,-3-1 0 16,-2-1-1344-16,0 0-240 0,-2-3-48 0,-1 2-9184 15,-2 1-1856-15</inkml:trace>
  <inkml:trace contextRef="#ctx0" brushRef="#br2" timeOffset="21478.64">30211 5560 25503 0,'0'0'1136'0,"0"0"224"0,0 0-1088 0,0 0-272 15,0 0 0-15,0 0 0 0,0 0 1408 0,7 10 208 0,2 0 48 0,1 0 16 16,1-1-416-16,0-1-96 0,4-3-16 0,0 0 0 15,0 3-1008-15,4 0-144 0,3 1-144 0,0-3 144 32,-1 1-2192-32,3-2-320 0,1-1-64 0,1-1-10528 0</inkml:trace>
  <inkml:trace contextRef="#ctx0" brushRef="#br2" timeOffset="21807.04">30743 5733 7359 0,'0'0'656'0,"3"12"-528"0,-3 1-128 0,0-1 0 15,1-1 2912-15,-1 4 544 0,-3 0 128 0,-1 2 0 16,-1-1-1056-16,1-1-224 0,2 2-32 0,-1-1-16 16,-2 0-656-16,1-1-128 0,3-4-16 0,-1-1-16 15,1 1-704-15,1-11-144 0,0 11-16 0,0 0-16 0,0-11-288 0,0 0-48 16,0 0-16-16,8 4 0 0,-8-4-208 0,10-2-208 16,-10 2 32-16,12-5 16 15,1 0-320-15,-1 0-64 0,-2-2-16 0,1-1 0 16,-4-2 96-16,4-2 16 0,-1 2 0 0,1-2 0 15,-1 3-192-15,2 0-48 0,0 0 0 0,1 2 0 0,0 3 432 0,0-1 64 16,0 1 32-16,-2 3 0 0,0 1 1008 0,-11 0 208 16,0 0 32-16,9 10 16 0,-4 3 96 0,-1 0 16 15,-1 4 0-15,-2 0 0 0,-1 3-240 0,1-1-32 16,-1 2-16-16,0-2 0 0,2-3-544 0,0 1-96 16,1 0-32-16,0 0 0 0,0-1-448 0,3 1-80 15,0-1-32-15,3-1-11888 0,-1 0-2384 0</inkml:trace>
  <inkml:trace contextRef="#ctx0" brushRef="#br2" timeOffset="24472.98">28670 7801 13983 0,'0'0'624'0,"0"0"128"0,-6-13-608 0,6 13-144 0,0 0 0 0,5-8 0 0,-5 8 1120 0,4-9 192 15,-4 9 32-15,0 0 16 0,0 0-272 0,0 0-48 16,0 0-16-16,0 0 0 0,6-8-320 0,-6 8-64 16,0 0 0-16,0 0-16 0,0 0-176 0,0 0-16 15,0 0-16-15,0 0 0 0,5 12 80 0,-1-2 16 16,-2 4 0-16,-2-2 0 0,-2 1 0 0,1 3 0 16,-2 2 0-16,1 3 0 0,-2 0-144 0,-1 1-32 15,-1 4 0-15,1-1 0 0,1 0-336 0,-1-1 144 16,1 1-144-16,0 0 0 0,2 0 128 0,-1-3-128 15,0-3 0-15,2 0 0 0,1-4 128 0,0 1-128 16,1-3 0-16,1 0 0 0,-1 0 0 0,3-4 128 16,-4-9-128-16,8 8 0 0,-8-8 192 0,10 4-64 0,1-3 0 15,-2 1-128-15,-9-2 144 0,14 0-144 0,-1-2 0 0,0-2 144 16,0-1-144-16,-2 1 160 0,-11 4-160 0,11-6 160 16,0 0-160-16,-1 3 0 0,-1-4 0 0,2 0 0 15,-1 2 0-15,-1 0 128 0,-9 5-128 0,12-6 0 16,-1 0 0-16,-1 1 0 0,-10 5 128 0,10-8-128 15,-2-1 0-15,-1 0 0 0,-2 0 144 0,-1 0-144 16,-3 0 0-16,0 0 128 0,-1-3-128 0,0 0 0 16,-1 0 0-16,-1 1 128 0,-1-2-128 0,-4 2 0 15,0 2 0-15,-3-4 144 0,0 0-144 0,0-1 0 16,-3-2 192-16,1-1-192 0,0-1 192 0,2-1-192 16,1 1 0-16,1-1 0 0,1-3 0 0,2 2 0 15,-2 2-128-15,2 2-96 0,1 2-16 0,0 2 0 16,-1 2 240-16,1 3-144 0,4 7 144 0,0 0-128 15,0 0 0-15,0 0 0 0,0 0 0 0,0 0 0 0,0 0 0 16,3 13 0-16,0 1 0 0,0-2 0 0,1 1 128 0,2 3-160 16,-3 2 160-16,1 3-160 0,-1-3 160 0,1 2 0 15,0 1-144-15,0 1 144 0,-2-1 0 0,1-1 0 16,-2 0-144-16,1 0 144 0,-1-3 0 0,0-3 0 16,-1-1 0-16,0-1 0 0,-1-3 0 0,0 3 0 15,1-12 128-15,-6 7-128 0,6-7 224 0,-6 7-48 16,6-7-16-16,0 0 0 0,-9 5-160 0,9-5 192 15,-12 0-192-15,12 0 192 0,-10-6-32 0,0-2 0 16,1-3 0-16,4 0 0 0,0-2-32 0,1 0-128 16,0-7 192-16,-1 3-64 0,1-1-128 0,1-1 0 0,2-3 144 15,0 1-144-15,1-3 0 0,1-1-208 0,0 1 16 0,2 2 16 16,-2 3 32-16,2 4 0 0,1 1 0 0,0 5 0 16,-4 9 144-16,0 0 0 0,0 0 0 0,0 0-128 15,6 12 128-15,-2 3 0 0,-1 4-144 0,-1 1 144 16,0 4 0-16,-2 2 0 0,0 0 0 0,1 1 0 15,0-1 0-15,2 1 0 0,-1-1 192 0,0 1-64 16,-2-2 16-16,0-2 0 0,0-2 0 0,0-1 0 16,0-2-144-16,0-2 160 0,0-2-160 0,1-1 160 15,-1-13-32-15,0 0-128 0,0 0 192 0,0 0-64 16,0 0 80-16,0 0 16 0,0 0 0 0,0 0 0 16,0 0-16-16,-6-9 0 0,-1-3 0 0,0 0 0 15,2-1 96-15,-1-1 16 0,-1-3 0 0,1-4 0 16,-1-1-192-16,3-5-128 0,2-1 144 0,-1 1-144 15,0-1-192-15,2 2-144 0,1 0-32 0,3 2 0 16,-1-1-48-16,2 4-16 0,0 4 0 0,0 4 0 0,0 3 176 16,-4 10 16-16,0 0 16 0,0 0 0 0,0 0 224 0,0 0-192 15,7 10 192-15,-2 4-192 0,0 5 192 0,-2 0 0 16,0 6 0-16,3 1 0 0,-2 0 0 0,0 0 0 16,-1-1 0-16,1-2 160 0,2 0-32 0,0-4-128 15,-2-2 192-15,0-1-64 0,-3-2 16 0,3-4 0 16,-1 0 0-16,-3-10 0 0,0 0 96 0,0 0 16 15,0 0 0-15,0 0 0 0,0 0-16 0,0 0 0 16,0 0 0-16,0-10 0 0,-4 0-96 0,2 0-16 16,1-2 0-16,-1-1 0 0,-2-3-128 0,1 1 192 15,0-5-192-15,5 0 192 0,-2 1-384 0,1-2-80 16,0 0-16-16,2 2 0 16,0 0-224-16,-1 5-64 0,1 1 0 0,-2 1 0 0,-1 4 256 0,0 8 64 0,0 0 0 0,0 0 0 15,0 0 256-15,0 0 0 0,4 16-128 0,-1 1 128 16,-3 3 0-16,0-1 128 0,0-1-128 0,0-1 192 15,0 2-32-15,1-3-16 0,0 1 0 0,2-2 0 16,-1-3 0-16,1-2 0 0,-3-10 0 0,3 10 0 16,-3-10 0-16,0 0 0 0,0 0 0 0,0 0 0 15,0 0-144-15,0 0 128 0,0 0-128 0,0 0 128 16,0 0-128-16,0 0 0 0,-2-11 0 0,0-1 0 16,-2 1 0-16,0-2 0 0,0 3 0 0,1 0 0 15,2 0 0-15,1 10 0 0,-4-7-144 0,4 7 144 16,0 0-128-16,0 0 128 0,0 0-192 0,0 0 192 15,0 0-368-15,0 0 48 0,0 0 0 0,0 0 0 16,0 0-2160-16,12 1-416 0</inkml:trace>
  <inkml:trace contextRef="#ctx0" brushRef="#br2" timeOffset="24801.12">28939 8351 8287 0,'0'0'736'0,"0"0"-592"15,0 0-144-15,4 12 0 0,-4-12 3040 0,2 11 576 16,1 1 112-16,-1-3 32 0,0 2-1888 0,0-1-368 0,1 1-80 0,-1-1-16 16,-2-10-464-16,0 13-112 0,-1-1 0 0,0-1-16 15,0 1-240-15,-2 0-32 0,-1 0-16 0,0-1 0 16,0 1-288-16,0-3-64 0,-1 2-16 0,0-2 0 15,1 0-160-15,0-1 0 0,4-8 144 0,-6 10-144 16,2-1 0-16,4-9 144 0,0 0-144 0,0 0 0 16,-2 12 0-16,2-12 0 0,8 10 0 0,-1-2 0 15,-7-8 128-15,10 4-128 0,2-3 0 0,0-1 0 16,-2-1 160-16,2 1-160 0,-2-4 128 0,2 2-128 16,0-1 0-16,2 0 0 0,3 0 0 0,-4 0 0 15,-3-1-736-15,0-1-80 0,-1 0-16 16,-3-2-8384-16,-1 1-1696 0</inkml:trace>
  <inkml:trace contextRef="#ctx0" brushRef="#br2" timeOffset="24972.93">28918 8314 6447 0,'-7'-11'576'0,"7"11"-576"16,-6-8 0-16,2 3 0 0,4 5 4720 0,0 0 832 15,0 0 160-15,0 0 48 0,0 0-3696 0,0 0-720 16,0 0-160-16,10-3-32 0,2 2-176 0,1 1-32 15,0 2-16-15,1 1 0 0,2 0-592 0,0-1-112 16,1 2-32-16,1-1 0 16,0 1-1472-16,2 2-288 0,-1-1-64 0,1 3-7856 15,-2-1-1584-15</inkml:trace>
  <inkml:trace contextRef="#ctx0" brushRef="#br2" timeOffset="25270.16">29278 8408 11055 0,'0'0'976'0,"0"0"-784"0,7 9-192 0,-1 3 0 15,-4-3 1920-15,2 4 320 0,-4-1 80 0,-1 1 16 16,-2 0-528-16,1 0-96 0,-1-1-32 0,0 0 0 16,3-12-432-16,-2 13-96 0,-1 0 0 0,3-13-16 15,-1 9-576-15,1-9-112 0,0 0-32 0,0 0 0 16,0 0-224-16,0 0-64 0,0 0 0 0,0 0 0 16,10 1-128-16,-10-1 0 0,0 0 0 0,11-8 0 15,-2 0-208-15,1 1-32 0,1 0 0 0,-2 1 0 16,0 2 240-16,0 0 0 0,-1-1 0 0,-8 5 0 15,10-3 160-15,-10 3 128 0,0 0 32 0,15 3 0 16,-2-1 384-16,-2 2 96 0,0 0 16 0,-1 1 0 0,1 0-256 16,-1 1-48-16,-2 0-16 0,1 2 0 0,0 1-368 0,-1 0-128 15,-8-9 0-15,9 12 144 16,-1 1-1808-16,-4 0-384 0,-1 3-64 0</inkml:trace>
  <inkml:trace contextRef="#ctx0" brushRef="#br2" timeOffset="26865.39">27497 8038 5519 0,'0'0'240'0,"0"0"64"0,0 0-304 0,0 0 0 15,0 0 0-15,0 0 0 0,-3 10 4720 0,-2-2 880 16,5-8 176-16,-9 12 48 0,1-3-3824 0,1 3-752 15,1 1-160-15,-2 3-16 0,-2-3-512 0,-1 4-112 16,1-2 0-16,-2 6-16 0,-2-1-128 0,-3 3-32 16,1-3 0-16,0 3 0 0,1-3 0 0,-2 3 0 15,-1-3 0-15,-2 3 0 0,1 1 0 0,-1-1 0 16,-2-2 0-16,2 1 0 0,2 2-128 0,-3-4-16 16,-2-1-128-16,1-2 192 0,2-3-192 0,3 0 176 0,-3 2-176 15,3-3 160-15,3-1-160 0,1 1 0 0,0-2 144 0,0 2-144 16,-3 3 0-16,3-2 0 0,2-2 0 0,5-3 0 15,2 0 0-15,-1 1 0 0,-1-1 0 0,-1-1 0 16,3 1 0-16,0-2 0 0,2 1 0 0,-1 0 128 16,1 1 0-16,0-2 16 0,2-7 0 0,0 0 0 15,0 0 0-15,7 5 0 0,-7-5 0 0,12 5 0 16,1-5 112-16,0 2 0 0,1-2 16 0,0 0 0 16,1-2-16-16,-1 2-16 0,2-2 0 0,-2-2 0 15,0-2-96-15,1 3-16 0,-1-3 0 0,2 2 0 16,-2 1-128-16,-1-1 0 0,-4 0 144 0,-1-2-144 15,1 3 0-15,0-1 0 0,-1 0 0 0,2-4-128 16,0 3-48-16,-10 5 0 0,7-7 0 0,0 1 0 0,-1-3-176 16,0-1-32-16,-5 0-16 0,2-2 0 0,-1 1 80 0,1-4 0 15,-2 2 16-15,2 0 0 0,-1-1-48 0,1-1-16 16,-2 1 0-16,2-3 0 16,1-1-112-16,0 0-32 0,1-1 0 0,0 1 0 15,2 0-64-15,0 0-32 0,3-5 0 0,-1 5 0 0,0 3 352 0,-1-2 64 16,-2 1 0-16,-1 3 16 0,3 1 176 0,0 3 0 15,-3-3 0-15,0 2 0 0,1-2 0 0,-1 3 0 16,-1-1 128-16,-4 10-128 0,0-9 400 0,0 9 16 16,0 0 0-16,0 0 0 0,0 0-48 0,-11 1-16 15,0 3 0-15,-2 4 0 0,-2 5-192 0,0 1-32 16,-2 4-128-16,-2 6 192 0,-3 2-192 0,1 4 128 0,-1 1-128 16,-1 2 0-16,-2-1 0 0,2 1 128 0,0 1-128 0,1-3 0 15,1 4 0-15,10-15 0 0,-1 1 0 0,0-2 0 16,0 1 0-16,1-3 0 0,0-2 128 0,3 0-128 15,4-5 0-15,-1-2 0 0,0-3 0 0,5-5 0 16,0 0-336-16,0 0-16 0,7-6 0 0,3-7 0 31,-1-2-144-31,2 0-16 0,0-4-16 0,4-2 0 0,-1-3 288 0,2-2 64 0,-2-2 16 0,4 2 0 16,3-1 160-16,-1-1 0 0,-3 0 0 0,-2 2-128 16,3-4 256-16,1 4 48 0,-2 2 16 0,0 3 0 15,-3 2 112-15,-1 3 16 0,-1 4 16 0,-4 2 0 16,-1 3-160-16,-7 7-48 0,0 0 0 0,0 0 0 15,0 0-128-15,0 0 192 0,-6 9-192 0,-3 5 192 16,-3 1 16-16,-2 5 16 0,-3 2 0 0,-2 0 0 16,1 2-224-16,0-1 0 0,-2 0 0 0,1 0 0 0,-2-4 0 0,1 1 176 15,2-2-176-15,1 0 160 0,2 0-160 0,0 2 192 16,0 2-192-16,3-6 192 0,4-2-192 0,0-1 0 16,2-1 0-16,6-12 0 0,0 0 0 0,0 0-144 15,0 0 0-15,0 0 0 16,0 0-608-16,13-5-112 0,-2-4-32 0,3-2 0 15,-1-4 288-15,1-2 48 0,0 0 16 0,1-2 0 0,-2 5 352 0,1 1 192 16,2-1-192-16,-2 1 192 0,-2 0 0 0,1-2 0 16,-2 2 0-16,2 3 0 0,1 1 0 0,-1 2 0 15,-2 1 128-15,1-1-128 0,-2 1 256 0,-10 6-32 16,0 0-16-16,0 0 0 0,0 0 240 0,0 0 32 16,0 0 16-16,-9 13 0 0,-2-2-80 0,-4 4-16 0,0 2 0 0,0-2 0 15,1 2-224-15,-3 1-48 0,-3 2-128 0,2-2 192 16,3-3-192-16,1-1 128 0,3-1-128 0,0 0 0 15,2-3 128-15,3-2-128 0,6-8 0 0,0 0 0 16,0 0 0-16,0 0 0 0,0 0 0 0,0 0 0 31,6-9-496-31,3-5-80 0,2 1-32 0,-1-2 0 16,2 0 128-16,1 0 32 0,1 1 0 0,-1-2 0 0,-1 2 320 0,0 1 128 0,0 0 0 0,-1 3-144 16,0 1 144-16,-1 2 0 0,-2 0 0 0,-8 7 0 15,0 0 0-15,0 0 0 0,0 0 0 0,0 0 128 16,0 0 64-16,-3 16 0 0,-3-4 16 0,-3 2 0 15,-3 3 48-15,-1 0 16 0,2 3 0 0,0-1 0 16,-1-1 32-16,0-2 0 0,1-2 0 0,4-4 0 16,2-1-80-16,-2 0-16 0,2 0 0 0,5-9 0 0,0 0-208 15,0 0 0-15,0 0 0 0,0 0 0 16,11-5-352-16,0-3-112 0,2-3-32 0,-1-2 0 16,-2-1-64-16,2 0-16 0,1-1 0 0,2 1 0 0,-1 0 384 0,-1 1 64 15,-1 2 128-15,-3 2-208 0,1 3 208 0,-2 2 0 16,-8 4 0-16,0 0 0 0,0 0 0 0,0 0 208 15,0 0-32-15,0 0-16 0,0 0 288 0,-5 10 48 16,-2 3 16-16,-2 2 0 0,0 0-224 0,-1 1-32 16,-2 2-16-16,-1 2 0 0,0 0-416 0,6-4-80 15,-2 4 0-15,-1 1-8896 16,-3 2-1792-16</inkml:trace>
  <inkml:trace contextRef="#ctx0" brushRef="#br2" timeOffset="27240.24">26595 9220 24591 0,'0'0'1088'0,"0"0"224"0,0 0-1056 0,-2 8-256 0,0 1 0 0,-1 2 0 16,2 2 1568-16,-1 0 256 0,0 1 48 0,-1 1 16 16,-1-1-640-16,0 3-128 0,-1-1-32 0,1 0 0 15,0 4-656-15,-1-2-144 0,1 1-32 0,0-1 0 0,0-1-256 0,0-2 0 16,1 0 128-16,0-2-128 0,2-3 0 0,1-1 0 16,0 0 0-16,2-2 0 0,1-1 0 0,1 1 0 15,1 0 0-15,3-2 0 0,0 0 128 0,1-2-128 16,0-2 0-16,1 1 0 0,2-2 0 0,1 0 0 15,0-2 128-15,1 1-128 0,2-2 0 0,1-2 0 16,-1 0-208-16,-2-1 80 16,-2 1-352-16,0 0-64 0,-2 0-16 0,-1-3 0 15,-2 1-2432-15,-2 0-480 0</inkml:trace>
  <inkml:trace contextRef="#ctx0" brushRef="#br2" timeOffset="27396.48">26531 9180 17503 0,'0'0'1552'0,"0"0"-1232"0,-2 7-320 0,2-7 0 16,0 0 2448-16,0 7 432 0,0-7 96 0,0 0 16 15,6 8-1712-15,0-1-320 0,3-2-80 0,0-1-16 16,-1-3-560-16,3 0-112 0,0 1-32 0,2-2 0 31,0-3-1824-31,2 2-352 0,0-3-80 0</inkml:trace>
  <inkml:trace contextRef="#ctx0" brushRef="#br2" timeOffset="27708.95">26893 9334 24767 0,'0'0'1088'0,"-4"8"240"0,-1 3-1072 0,-3 4-256 16,2 0 0-16,0 2 0 0,2-1 864 0,1 1 112 15,-3 0 32-15,4-1 0 0,0 1-288 0,0-2-48 16,-1 0-16-16,1-4 0 0,3 1-448 0,-1-3-80 15,-1-1-128-15,1-8 176 0,0 0-176 0,0 0 0 16,0 0 0-16,0 0 0 16,0 0-464-16,0 0-128 0,10-5-32 0,-2-1 0 15,0 0 64-15,0-4 16 0,-2 0 0 0,3-3 0 0,2 0 320 0,-1-1 64 16,-2 0 16-16,0 2 0 0,-1-1 144 0,3 4 0 16,-1 1 0-16,0 1 0 0,0 2 528 0,0 4 48 15,-9 1 0-15,8 0 0 0,-8 0 256 0,8 6 64 0,-2 0 16 16,0 1 0-16,-3 4-256 0,1-2-48 0,0 4-16 15,1 1 0-15,-2-1-208 0,1-1-64 0,0 3 0 0,1 1 0 32,0 0-816-32,1 1-160 0,-1 0-48 0</inkml:trace>
  <inkml:trace contextRef="#ctx0" brushRef="#br2" timeOffset="29146.12">25695 10303 31215 0,'0'0'1376'0,"0"0"288"0,0 0-1328 16,0 0-336-16,-10-10 0 0,10 10 0 0,-4 8 1184 0,-2 3 160 15,1-1 48-15,1 6 0 0,2 6-592 0,-1 3-112 16,0 2-32-16,3 3 0 0,0 4-464 0,0-5-192 16,2 1 128-16,-1 1-128 0,2-1 128 0,-2 0-128 15,2 0 0-15,0 0 128 0,3 1-320 0,2 6-64 16,-5-13 0-16,1 0-16 16,2-1-2592-16,1 1-512 0,-1-6-96 0</inkml:trace>
  <inkml:trace contextRef="#ctx0" brushRef="#br2" timeOffset="29364.85">25622 10621 19343 0,'0'0'848'0,"0"0"192"0,0 0-832 0,0 0-208 0,6 2 0 0,2-2 0 16,1 0 1904-16,3-2 336 0,1 0 64 0,4 0 0 15,1-3-672-15,2-1-144 0,2 0-16 0,2-2-16 16,-2 3-624-16,1-2-128 0,1 1-32 0,6-5 0 16,0 3-512-16,-8 3-160 0,0 1 0 0,1 2 0 15,2-3-2176-15,1 1-560 16</inkml:trace>
  <inkml:trace contextRef="#ctx0" brushRef="#br2" timeOffset="29771.1">27068 10664 25791 0,'0'0'1152'0,"0"0"224"0,0 0-1104 0,9-4-272 16,1-1 0-16,-1-2 0 0,1-1 512 0,-3 0 64 16,0-1 0-16,-2-1 0 0,0-1 416 0,-2 0 96 0,0 0 0 0,-1 1 16 15,-1-2-448-15,1 2-80 0,-2 1-32 0,0-2 0 16,-3 1-48-16,1-1-16 0,-2 2 0 0,-2 0 0 16,-1 0 16-16,-1 2 0 0,0 1 0 0,-1 3 0 15,0 1 192-15,1 7 32 0,-3 0 16 0,2 5 0 16,0 4 96-16,-1 1 0 0,-1 3 16 0,2 3 0 15,4 3-256-15,0-1-48 0,0 1-16 0,2-1 0 16,2 1-288-16,2-2-64 0,2-3-16 0,3 0 0 16,2-1-160-16,2-4 0 0,2-1 0 0,5 0 0 15,4-2-880 1,1-2-208-16,-1-3-32 0,2 1-16 0,2-6-1328 0,1-1-272 16,0-1-48-16,-1-4-12832 0</inkml:trace>
  <inkml:trace contextRef="#ctx0" brushRef="#br2" timeOffset="30103.75">27559 10443 30639 0,'0'0'1344'0,"0"0"304"0,-2 11-1328 0,-1 2-320 16,2 2 0-16,-1 4 0 0,-1 3 1072 0,0 3 144 16,2 1 16-16,-1 0 16 0,1-1-96 0,1-1-32 15,1 0 0-15,2-1 0 0,1-2-736 0,0 1-160 16,0-2-32-16,0-8 0 0,1-1-192 0,0-2 0 15,2-2 0-15,-2-2 0 0,-5-5 0 0,0 0 0 16,8-1-208-16,-2-3 64 0,1-1-176 0,0-2-48 16,3-3 0-16,-1-3 0 0,-1-4 48 0,1-1 16 15,1-1 0-15,3-7 0 0,-5-1 144 0,2 2 32 0,2 2 0 0,1 2 0 16,1-1 128-16,3 1 0 0,2 0 0 0,-1 1 0 16,1 1 400-16,0 3 64 0,-4 3 16 0,0 5 0 15,-4 3 384-15,0 4 80 0,-11 1 16 0,12 5 0 16,-12-5-416-16,9 14-80 0,-3 3-16 0,1 2 0 15,-1 0-288-15,-1 3-160 0,-2 2 160 0,2-2-160 16,2-1-224-16,2-2-144 16,0-2-16-16,2 0-16 0,0 0-2736 0,4-1-528 0,2-2-112 0</inkml:trace>
  <inkml:trace contextRef="#ctx0" brushRef="#br2" timeOffset="30464.85">28454 10606 17503 0,'0'0'1552'0,"1"-11"-1232"15,-2 0-320-15,-1 1 0 0,1-1 2544 0,-3 3 448 16,-4 3 80-16,-1-1 32 0,0 2-992 0,-1 3-208 16,-3 1-48-16,0 2 0 0,-1 2-640 0,1 3-128 15,0 3-16-15,2 3-16 0,-1 1-512 0,3 2-96 16,1 0-32-16,1-1 0 0,2 2-176 0,4-1-48 0,1 1 0 0,3 0 0 16,2-4-192-16,1-1 128 0,1-3-128 0,2 0 0 15,1-3 0-15,2 1 0 0,-1-2 0 0,2 0 0 16,1-3 0-16,-1-4 0 0,-3 0 0 0,2-4 0 15,1 1 0-15,-1-3-240 0,-2-1 80 0,-1-2 16 16,1 0 144-16,-3 3-192 0,1-3 192 0,0 0-192 16,0 1 192-16,-3 1 0 0,0 1 0 0,-5 8 0 15,-1-12 208-15,2 4-16 0,1 0-16 0,-2 8 0 32,0 0 192-32,0 0 32 0,0 0 16 0,0 0 0 15,0 0-240-15,0 0-48 0,-2 11-128 0,1-1 192 16,0 3-192-16,1-2 0 0,0-1 0 0,2 1 0 15,5 0-752-15,-2 0-80 0,-1 2-32 0,2 0 0 16,2-3-2848-16,0 1-560 0</inkml:trace>
  <inkml:trace contextRef="#ctx0" brushRef="#br2" timeOffset="30808.56">28799 10519 23039 0,'0'0'2048'0,"0"0"-1648"15,-2 10-400-15,-1 1 0 0,0 2 2272 0,-1 3 368 16,0 3 80-16,1 1 16 0,0 2-1360 0,0-3-272 0,3 4-48 16,-1-1-16-16,0-3-400 0,1 1-96 0,1-1-16 0,0 0 0 15,1-5-336-15,0-1-64 0,1-1 0 0,-3-12-128 16,5 9 128-16,-5-9-128 0,7 8 0 0,-1-4 0 16,-6-4 0-16,11 0 0 0,-1-2 0 0,0-2 0 15,1-7 0-15,-1-1 0 0,1-1 0 0,0 0 0 16,1-5 0-16,1-1-176 0,0 1 176 0,2 0-208 15,0-2 208-15,1 3-144 0,0-1 144 0,-2 4-128 16,-2 1 304-16,-2 2 64 0,-2 3 16 0,-8 8 0 16,0 0 320-16,0 0 80 0,0 0 16 0,6 8 0 15,-6-8-352-15,2 15-64 0,-5-1 0 0,2 0-16 16,-1 2-240-16,2 0 176 0,2-2-176 0,0 2 160 16,0 2-304-16,3-4-64 0,0 2-16 0,3-3 0 15,1-1-1792-15,1-3-352 0,0-3-80 0,0-1-8512 16,0-1-1712-16</inkml:trace>
  <inkml:trace contextRef="#ctx0" brushRef="#br2" timeOffset="30995.99">29499 10196 23039 0,'0'0'1024'0,"0"0"192"0,0 0-960 0,0 0-256 15,0 0 0-15,0 0 0 0,-4 14 3088 0,0 4 576 16,0 4 112-16,2 3 32 0,-2 5-2544 0,1 0-512 15,2 1-112-15,0 2 0 0,-1 2 48 0,2-1 16 16,0 5 0-16,2-2 0 0,-1-1-320 0,0 1-48 16,1-1-16-16,0 1 0 0,1-6-320 0,-1 0 0 0,1 1 0 0,0-4 0 31,2 0-1632-31,-1-4-240 0,0-1-48 0,0-5-9520 0,1-4-1888 0</inkml:trace>
  <inkml:trace contextRef="#ctx0" brushRef="#br2" timeOffset="31199.3">29468 10503 26719 0,'-4'-15'2368'0,"4"15"-1888"0,0 0-480 0,0 0 0 15,-5-8 2512-15,5 8 416 0,0 0 80 0,0 0 0 16,0 0-1392-16,0 0-272 0,0 0-64 0,0 0-16 16,0 0-656-16,0 0-128 0,8 10-32 0,3-3 0 15,2-1-448-15,3 1 0 0,1 1 0 0,1-3-160 16,2-3-1008-16,2 1-208 0,3-2-32 0,-1-1-16 15,0-2-1008-15,1-2-192 0,-3 0-32 0,0 0-16 16,-1-1-1056-16,-2 0-224 0</inkml:trace>
  <inkml:trace contextRef="#ctx0" brushRef="#br2" timeOffset="31308.66">29883 10497 25679 0,'0'0'1136'0,"0"0"240"0,0 10-1104 0,0-1-272 16,0 3 0-16,0 0 0 0,0 0 448 0,0-1 16 16,-2 1 16-16,1 2 0 0,0-2-320 0,-1 0-160 15,1-2 160-15,1 1-160 16,0-11-1920-16,-1 10-496 0,1-10-80 0,2 13-32 0</inkml:trace>
  <inkml:trace contextRef="#ctx0" brushRef="#br2" timeOffset="31668">30061 10348 31327 0,'-8'-17'1392'0,"2"8"272"0,-1 1-1328 0,-1 3-336 0,8 5 0 0,-10-3 0 15,1 0 0-15,9 3 0 0,-9 2-192 0,9-2 64 16,0 0 0-16,-5 11 0 0,1 0 0 0,2 1 0 15,2 1 128-15,3 0-160 0,0 0 160 0,-1 2-160 16,1-1 160-16,2 0-192 0,4-1 192 0,-1 0-192 31,-2 2-208-31,2-1-48 0,1-1-16 0,1 1 0 0,-3-1 304 0,0 0 160 0,-2 2-160 0,3-1 160 16,5 2 0-16,-5-2 0 0,-6 0 0 0,2 1 0 16,1-6 272-16,2 1-48 0,-2 1-16 0,-5-11 0 15,5 13 480-15,2-3 80 0,-1-2 32 0,-6-8 0 16,0 0 384-16,0 0 80 0,0 0 16 0,0 0 0 15,11 4-96-15,-11-4-16 0,10 0 0 0,-10 0 0 16,9-7-208-16,-1 1-32 0,-1-2-16 0,-2 0 0 0,-1-1-96 0,-3 0-32 16,-3-1 0-16,-2-1 0 0,0-1-112 0,-3 1-32 15,-3-2 0-15,1 1 0 0,0 0-640 0,-1 2 0 16,1-1-256-16,0 1 80 16,-1 1-1120-16,3 2-240 0,7 7-32 0,0 0-16 15,-6-6-1072-15,6 6-224 0,0 0-32 0,0 0-13136 0</inkml:trace>
  <inkml:trace contextRef="#ctx0" brushRef="#br2" timeOffset="32403.72">30278 10514 27759 0,'0'0'1216'0,"0"0"272"0,10 2-1184 0,0 4-304 15,0-1 0-15,-3 0 0 0,2 2 1936 0,-1-2 336 0,-8-5 64 0,11 6 16 16,-2 2-880-16,0 0-160 0,-1 0-32 0,0 1-16 16,-3 0-544-16,0 0-96 0,-5-9-32 0,4 11 0 15,-4-11-208-15,3 11-64 0,-3-11 0 0,3 9 0 16,-3-9-192-16,0 0-128 0,0 0 128 0,0 0-128 15,0 0 128-15,0 0-128 0,0 0 128 0,12 2-128 16,-1-4 0-16,-1-3 0 0,0-4 0 0,2-1 0 16,0-3 0-16,0 0 128 0,-2 0-128 0,1-4 0 15,-1-3 0-15,0 2-256 0,0 1 32 0,-1 2 16 32,-2 1-384-32,1 1-80 0,0 3-16 0,0 3 0 0,1 3 224 15,-9 4 32-15,9 2 16 0,-1 3 0 0,0 3 416 0,-3 3 192 0,-4 2 0 0,-2 6-16 16,-2 3 368-16,0-1 80 0,-1 1 16 0,-2-1 0 15,-1-2 48-15,3 1 16 0,2-6 0 0,0-1 0 16,-2-1-176-16,3 0-16 0,-1-2-16 0,2-10 0 0,0 0-304 0,7 9-64 16,-7-9-128-16,8 5 192 0,-8-5-192 0,13 0 176 15,0-1-176-15,2-3 160 0,4-1-160 0,-2 0 0 16,-2-3-160-16,1-1 160 0,-2-2-256 0,2 0 64 16,-1-4 0-16,0-2 0 0,-2-1-64 0,1 1-16 15,-1 0 0-15,0 2 0 0,0 0 96 0,0 5 32 16,0 3 0-16,-1 1 0 0,-1-1 144 0,-1 3 0 15,-10 4 0-15,10 0 0 0,-10 0 0 0,9 7 192 16,-9-7-32-16,8 12-16 0,-8-12-144 0,7 13 0 16,-1 0 0-16,0 0 128 0,-3-2-128 0,1 1 0 15,-4-12 0-15,6 16 0 0,-1-1 0 0,-1 1 0 16,-2-2 0-16,2-1 0 0,3 2 0 0,1-3 192 0,-1-1-192 16,5 0 192-16,-1-1-192 0,2-2 160 0,0-2-160 0,1-2 160 15,2-2-160-15,1-2 128 0,0 0-128 0,2-3 128 16,2-1-128-16,-1-2 0 0,-2-2 0 0,-1-4 128 15,0 2-128-15,-2-1 0 0,0 1 0 0,-2-3 128 16,-3 1-128-16,2 0 0 0,-3-3 144 0,-1 0-144 16,-2 2 224-16,0-1-32 0,-4 0 0 0,1-1 0 15,-3 2 128-15,-3 3 0 0,-3 3 16 0,0 1 0 16,2-3-208-16,4 9-128 0,0 0 160 0,0 0-160 16,-6 9 0-16,-1 1 0 0,2 4 0 0,0 2 0 15,0 1 0-15,2 1 0 0,2 2 0 0,0 1 0 16,-2-4 0-16,2 0 0 0,1-2 0 0,4 1 0 0,3 0-320 0,5-2-16 15,1-1 0-15,2 1 0 16,0-6-1360-16,2-1-272 0,-1-2-48 0,-2 0-16 16,-2 0 576-16,1-3 112 0,3-1 32 0,-1-1 0 15,1-3-3136-15,-2-2-624 0,0-4-128 0,0 0-32 16,-3-3 1568-16,1 2 304 0,0-2 64 0,-1-1 16 0,1-1 2560 0,0-3 512 16,0 0 208-16,-2-3-176 0,1-1 0 0</inkml:trace>
  <inkml:trace contextRef="#ctx0" brushRef="#br2" timeOffset="32669.51">31639 10464 4607 0,'0'0'400'0,"0"0"-400"15,10 4 0-15,-1 3 0 0,-1 3 5248 0,-1 6 976 16,-2-1 192-16,-3 6 48 0,0 1-3600 0,0 2-720 0,1 1-144 0,-1-2-16 16,0-1-528-16,0-1-112 0,0 1 0 0,-1-3-16 15,-1-1-240-15,-1-3-64 0,-2 0 0 0,0-2 0 16,1-1-304-16,-2-3-64 0,4-9-16 0,0 0 0 16,-7 6-272-16,7-6-64 0,0 0-16 0,-9 3 0 15,9-3 32-15,-9-8 0 0,1 0 0 0,3-2 0 16,1-1 64-16,2-4 32 0,-1-2 0 0,3-2 0 15,0 0-160-15,0-3-48 0,0-2 0 0,3 1 0 16,1-5-400-16,2 4-64 0,2 0-32 0,4 5 0 16,1 0-80-16,0 4-16 0,1 3 0 0,0 4 0 15,1 2 384-15,0 2 0 0,4 1 0 0,0 3 0 16,1 0 192-16,-1 0 64 0,1 0 16 0,1 3 0 16,-2 1-128-16,2 1-16 0,0 1-128 0,0 0 192 15,0-2-1248-15,1 1-256 0,0-3-48 0,1 4-19120 16</inkml:trace>
  <inkml:trace contextRef="#ctx0" brushRef="#br3" timeOffset="37868.05">23769 3395 12895 0,'2'-14'576'0,"0"-4"112"0,1-3-560 0,1 4-128 16,0 3 0-16,-2 3 0 0,2 6 1712 0,-4 5 304 16,5-6 64-16,-5 6 16 0,0 0-1712 0,0 0-384 15,6 9 0-15,-4 4 0 0,-2 1 0 0,-1 3 160 16,0 5-160-16,-1 3 192 0,0 4-48 0,0 1 0 0,2 0 0 0,0 2 0 16,0 1-144-16,0-1 128 0,-1 6-128 0,1 0 128 15,0 4-128-15,0-2 0 0,0 1 0 0,0 3 0 16,1 4 0-16,-1 4 0 0,0-4-144 0,0 2 144 15,-1 0 0-15,0 0 0 0,-2 4 0 0,1-1 0 16,-1-3 208-16,0 2 112 0,0 5 0 0,0-1 16 16,3 0 48-16,0 1 16 0,-1-3 0 0,1 1 0 15,2 0-256-15,3-3-144 0,2-1 160 0,2 2-160 16,0 2 128-16,2 1-128 0,0-2 0 0,1 2 0 16,0-2 128-16,1 1-128 0,1-3 0 0,1 3 0 15,-4 4 0-15,-2-2 0 0,-2 3 0 0,-2 1 0 16,-1 3 0-16,0 1 0 0,-3 2 0 0,1 2 0 15,-2-1 0-15,0 2 0 0,0 1 0 0,0 2 0 16,0 1 0-16,0 0 0 0,0-2 0 0,0 1 0 16,-2 3 0-16,1-2 0 0,0 4 0 0,-1-1 0 0,1 5 240 15,0-2-48-15,-1-3-16 0,1 1 0 0,0-1 128 0,2 2 16 16,0 1 16-16,2-3 0 0,-2-2-336 0,2 1 144 16,0 2-144-16,0 0 0 0,0-1 128 0,0 0-128 15,-1 0 0-15,1 0 0 0,-2-1 128 0,1 1-128 16,-2-1 0-16,1 1 0 0,0-2 0 0,-1-2 0 15,0 0 0-15,0-2 0 0,-1 2 0 0,0 0 0 16,-1 2 0-16,-2-1 0 0,2-1 0 0,-1-1 0 16,0-4 0-16,1-1 0 0,-2 1 192 0,3-1-64 15,-2-1 0-15,0 2-128 0,1-2 0 0,1-4 0 16,1-5 0-16,0 0 0 0,0-1 0 0,0 1 0 16,0-3 0-16,0 1 0 0,-2 0 176 0,2 0-176 0,0-6 160 15,0 1-160-15,-1-2 192 0,0 0-48 0,-2 2-16 0,0-2 0 16,1 0 16-16,-1 2 0 0,2-6 0 0,0 0 0 15,1-1-144-15,2-2 160 0,2-2-160 0,1-1 160 16,-1-3-160-16,1 0 0 0,2 0 0 0,1 2 128 16,-2-9-128-16,1 2 160 0,-1 0-160 0,1 0 160 15,-2-1-160-15,-1 1 0 0,-1-1 0 0,-1-2 0 16,1 1 0-16,-1-1 128 0,1-4-128 0,0 3 0 16,-1 1 0-16,2-3 128 0,0-3-128 0,1 1 0 15,2 0 128-15,2 2-128 0,1-3 0 0,3-2 128 16,0 0 32-16,2-1 0 0,2-1 0 0,1-2 0 15,2 0-160-15,2-2 192 0,0-1-192 0,4 1 192 16,-1-2-192-16,-1 1 160 0,1-1-160 0,0 0 160 16,0-3-160-16,1-1 0 0,1-1 144 0,3 1-144 0,0-2 128 15,4 3-128-15,4-1 128 0,4 0-128 0,3 0 0 0,6-1 0 16,4-2 0-16,-2 0 128 0,-1 0-128 0,2 0 0 16,-1 0 0-16,3-2 128 0,3-2-128 0,6 0 0 15,6 1 0-15,-1 1 0 0,-1-2 0 0,-1 0 0 16,-3-2 0-16,0 4 128 0,-1-1-128 0,4 3 0 15,2-4 0-15,-1 3 0 0,-2 2 0 0,-3 0 0 16,-2 0 0-16,0 0 0 0,-1-1 0 0,4 2 0 16,6 1 0-16,-1 3 0 0,-1-4 0 0,-2 1 0 15,-2-1 0-15,0-1 0 0,-1 1 0 0,5 0 128 16,5-2-128-16,-1 1 0 0,-4 0 0 0,-1 1 0 16,-3-2 0-16,2 2 128 0,1-3-128 0,1 1 0 0,2-2 0 15,0 2 0 1,-2-1 0-16,-1 1 0 0,-3 1 0 0,1 0 128 0,-2-1-128 0,4 1 0 0,2-1 0 0,1-4 0 15,-2 7 0-15,-1-6 0 0,-4 2 0 0,1-1 0 16,1-1 128-16,3 1-128 0,2-1 128 0,-2-1-128 16,-4 0 0-16,-1 1 144 0,-1 1-144 0,0 0 0 15,0 0 128-15,3-1-128 0,5 0 0 0,-3-1 0 16,-2-1 0-16,-2 0 0 0,-1-1 128 0,1 1-128 16,-1 0 0-16,5 1 0 0,4-2 0 0,0 1 0 15,-1 0 0-15,0-2 0 0,-2 1 128 0,-1 0-128 16,-1 1 0-16,5 1 0 0,2 0 0 0,-2 0 0 15,-4-1 0-15,-3 1 0 0,-1-3 0 0,-1 2 0 0,-1-1 0 0,3 1 0 16,2 1 0-16,-1 0 0 0,-2 0 0 0,-4-3 0 16,-3 1 0-16,1 1 0 0,1-3 0 0,1 1 0 15,1 2 0-15,-1-1 0 0,-2 1 0 0,0 0 0 16,-2-2 0-16,-1 1 0 0,-2-1 0 0,-3 2 0 16,-3-1 0-16,-1 2 0 0,3 0 0 0,-1 2 0 15,-1-1 0-15,-2 2 0 0,-1-2 0 0,-3 0 0 16,-2-1 0-16,-2 2 0 0,-3-1 0 0,1 0 0 15,0 0 0-15,0 1 0 0,1-2 0 0,-1 0 0 16,0 0 0-16,0 0 0 0,2 0 0 0,-2 0 0 16,-1-2 0-16,1 1 0 0,-2-1 0 0,-5-1 0 15,-2-1-160-15,-1 0 160 0,-1-2 0 0,-2 0 0 0,0 1 0 0,0-1 0 16,-1-2 0-16,-2 3 0 0,0-2 0 0,-4 1 0 16,0-5 0-16,-1 3 0 0,-4 3 0 0,1-5 0 15,-3 1 0-15,1-5 0 0,-1 1-224 0,1 0 80 16,-1-1-128-16,1-3-32 0,1-1 0 0,1-3 0 15,-1-5 304-15,0 1-128 0,0 0 128 0,-1-1 0 16,-3-5 0-16,-2 0 224 0,-4-1-16 0,-1 0 0 16,-2-1 272-16,-1-1 48 0,-1-3 16 0,-1-1 0 15,-1 0-64-15,1-1-16 0,0-3 0 0,1-1 0 16,0-5-208-16,0 0-32 0,1-3-16 0,1-1 0 16,2 1-208-16,0-4 128 0,1-2-128 0,0-2 0 15,0-2 176-15,1-3-176 0,1 0 192 0,4 3-192 16,-2-3 336-16,-1 0-32 0,0 0-16 0,-2 0 0 15,1 2 16-15,-2-5 0 0,-3 1 0 0,-1 3 0 0,-1-2-96 16,-2 1-16-16,1-3 0 0,-1 0 0 0,0 0-64 0,0-1-128 16,2-5 176-16,1 3-176 0,1 1 0 0,-1 0 0 15,2-4 0-15,-1 0 0 0,2 0 0 0,0-2 0 16,-1 1-160-16,2 1 160 0,0 1-256 0,2-2 80 16,0-4 16-16,1-2 0 0,-2 0 160 0,0 3 0 15,2 1 0-15,-2 0 0 0,-1 2 0 0,-1 0 192 16,-2-1-32-16,0 0-16 0,-1 2 32 0,-3 2 0 15,1 4 0-15,2-4 0 0,0 0-176 0,1-2 0 16,2-2 0-16,1 2 0 0,0 1 0 0,2-1 0 16,2-3 0-16,2 0 0 0,-1-1 0 0,3 0 0 0,-1 1 0 15,1 2 0-15,0 1 0 0,1-2 0 0,2-2 0 16,-1 0 0-16,0-3 0 0,4 6 0 0,0 1 0 0,3 0 0 16,1-3 0-16,-1 3 0 0,-1 2 0 0,1-1 0 15,0-1-144-15,-2 1 144 0,2 3 0 0,-1 0 0 16,-1-1 0-16,2-1 0 0,0-2 0 0,-1 3 0 15,-3-1 0-15,0 5 0 0,-1 2 144 0,1 0-144 16,0-2 0-16,1-2 0 0,1 0 128 0,-8 31-128 16,4-4 0-16,1-4 0 0,1-2 0 0,1-2 0 15,0-5 0-15,2 2 0 0,0 2 0 0,11-42 0 16,-5 17 0-16,-2 8 0 0,-3 5 0 0,-3 2 0 16,-2 2 0-16,-3 5 0 0,-4 3 0 0,0 6 0 15,0 2 128-15,1 6-128 0,-4 3 0 0,1 3 128 16,-2 3-128-16,2-1 0 0,-1-2 0 0,0 2 0 15,-4-2 0-15,1 1 0 0,0 2 0 0,-1 1 0 16,1-3 0-16,-3 3 0 0,-2 1-128 0,-2-1 128 0,-1 2-192 0,-2 4 48 16,-2 0 0-16,-2 2 0 0,-2 1-48 0,-2 1-16 15,-3 4 0-15,9 6 0 0,-2-1-144 0,-4 2-32 16,0-1 0-16,-2 2 0 0,-4-1 64 0,-3-1 0 16,-6 2 0-16,-33-7 0 0,5 0 320 0,3 1-176 15,3-1 176-15,0 4-128 0,-2 1 128 0,4 3 0 16,-1 0 0-16,-6 2 0 0,-8-1 0 0,-2 1 0 15,-1-4 0-15,1 3-128 0,0 2 128 0,2 3 0 16,-1 1 0-16,-6-4 0 16,-7 0 0-16,1-4 0 0,2-1 0 0,1 1 0 0,-1 5 0 0,-3-2 0 0,-6 1 0 0,-1-5 0 15,0-2 0-15,3 3 0 0,3 2 0 0,-6-1 0 16,-6 0 0-16,1 2 0 0,1-1 0 0,3 0 128 16,1 4-128-16,-6-4 144 0,-7-2-144 0,3 2 160 15,5 0-160-15,1 4 0 0,1 0 0 0,-2-3 0 16,-4-4 0-16,3 1 0 0,3-1 0 0,-1 1 0 15,-1 0 0-15,-4-1 0 0,-3-1 0 0,2 1 0 16,5 1 0-16,-4 0 0 0,-6 1 0 0,0-1 0 16,-2 1 0-16,0 3 0 0,1 0 0 0,-3 0 0 15,-5-3 176-15,2 3-48 0,3 2-128 0,-5 0 192 16,-6 1-192-16,0 0 176 0,2-2-176 0,-3 1 160 16,-3 2-160-16,-4 0 0 0,-1 1 0 0,-4-2 0 0,-4 2 0 0,-1-1 128 15,0-3-128-15,-4 2 0 0,-7-2 176 0,3 2-48 16,1 1-128-16,-5-4 192 0,-9 0 48 0,1 1 0 15,2 6 0-15,-4-2 0 0,-7-1-64 0,-1 2-16 16,-2 2 0-16,5 7 0 0,0 2-160 0,-4 1 0 16,-10-1 0-16,1 4 0 0,-1 2-144 0,3 8-64 15,3 6-16-15,-9 5 0 16,-5-1-3040-16,-5 8-624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2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1375 0 0,'0'0'8732'0'0,"4"-10"-7104"0"0,-4 9-1509 0 0,0 1 0 0 0,1-1-1 0 0,-1 1 1 0 0,1-1-1 0 0,-1 1 1 0 0,1-1 0 0 0,-1 1-1 0 0,1 0 1 0 0,-1-1-1 0 0,1 1 1 0 0,-1 0 0 0 0,1-1-1 0 0,-1 1 1 0 0,1 0-1 0 0,-1 0 1 0 0,1-1 0 0 0,0 1-1 0 0,-1 0 1 0 0,1 0 0 0 0,0 0-1 0 0,-1 0 1 0 0,1 0-1 0 0,-1 0 1 0 0,2 0 0 0 0,0 0 123 0 0,16 15 286 0 0,-16-13-352 0 0,-1 1 8 0 0,15 62 1007 0 0,14 126 0 0 0,-19-48-794 0 0,-2-68-426 0 0,-9-73-171 0 0,-1 13-10702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2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0,'0'3'207'0'0,"3"22"1203"0"0,36 280 8737 0 0,-29-225-8892 0 0,-8-49-1106 0 0,-1-28-139 0 0,1 13 52 0 0,6 14-46 0 0,-7-23-389 0 0,1 0 0 0 0,-2 0-1 0 0,1 1 1 0 0,-1 10 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7975 0 0,'0'0'5039'0'0,"3"-2"-4638"0"0,-1 1-255 0 0,0 0-1 0 0,-1 0 0 0 0,1 0 1 0 0,0 0-1 0 0,0 0 0 0 0,1 0 1 0 0,-1 1-1 0 0,0-1 0 0 0,0 1 1 0 0,0-1-1 0 0,0 1 0 0 0,0 0 1 0 0,1 0-1 0 0,-1 0 0 0 0,0 0 1 0 0,0 0-1 0 0,0 1 0 0 0,4 0 1 0 0,12 9 248 0 0,-1 0 1 0 0,0 2 0 0 0,-1 0 0 0 0,-1 1 0 0 0,15 15 0 0 0,-25-24-416 0 0,23 25-18 0 0,-26-27-221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10823 0 0,'0'0'980'0'0,"1"2"-716"0"0,2 2 40 0 0,1 0 0 0 0,-1 0 0 0 0,1 0 0 0 0,0 0-1 0 0,0 0 1 0 0,1-1 0 0 0,-1 1 0 0 0,1-1 0 0 0,6 3-1 0 0,1 2-83 0 0,9 6-199 0 0,-11-8-89 0 0,3 0-19 0 0,-3-1-659 0 0,-8-4-252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6911 0 0,'0'0'1759'0'0,"2"2"-608"0"0,21 10 1434 0 0,-11-7-1935 0 0,-1 1 1 0 0,18 13-1 0 0,56 41-843 0 0,-59-44-4045 0 0</inkml:trace>
  <inkml:trace contextRef="#ctx0" brushRef="#br0" timeOffset="1">142 1 11287 0 0,'0'0'1023'0'0,"3"1"-842"0"0,4 2 39 0 0,1 0-1 0 0,-1 1 1 0 0,8 6-1 0 0,23 10 2065 0 0,40 19-522 0 0,-64-32-1690 0 0,33 21 132 0 0,-30-17-965 0 0,36 16 1 0 0,-40-20-675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0,'0'0'12908'0'0,"2"2"-12581"0"0,20 20 578 0 0,-1 1 1 0 0,-1 1-1 0 0,22 33 1 0 0,13 17 273 0 0,-21-28-715 0 0,-19-25-250 0 0,30 33-1 0 0,12 8-76 0 0,22 21-65 0 0,-5-23-221 0 0,-22-23-3812 0 0,-42-30 2295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1839 0 0,'0'0'12035'0'0,"2"0"-11927"0"0,6-5 46 0 0,-1 1 0 0 0,1-1 0 0 0,-1 0 0 0 0,9-8 0 0 0,10-7 293 0 0,-20 15-337 0 0,-1 0-1 0 0,1 0 1 0 0,-1 0 0 0 0,7-11-1 0 0,8-6 247 0 0,-3 3-196 0 0,-14 15-159 0 0,13-12 52 0 0,3 0 1 0 0,-11 13 53 0 0,-4 3-76 0 0,-2 0 163 0 0,10 12 95 0 0,-8-10-227 0 0,-1 0 1 0 0,-1 1-1 0 0,1 0 0 0 0,0 0 0 0 0,-1 0 0 0 0,1 0 0 0 0,-1 0 0 0 0,3 5 0 0 0,72 146 1485 0 0,86 101-958 0 0,-138-218-589 0 0,44 60 0 0 0,-55-81 0 0 0,2 4 0 0 0,-1-1 0 0 0,18 32 0 0 0,-27-39 0 0 0,-1-2-16 0 0,-4-8-60 0 0,4 12-496 0 0,1 0 303 0 0,-6-14 259 0 0,0 0 0 0 0,0 0 0 0 0,0 0 0 0 0,0 0 0 0 0,-1 0 0 0 0,1 0 0 0 0,0 0-1 0 0,0 0 1 0 0,0 0 0 0 0,0 0 0 0 0,0 0 0 0 0,0 0 0 0 0,0 0 0 0 0,0 0 0 0 0,0 0 0 0 0,0 0 0 0 0,0-1 0 0 0,0 1 0 0 0,0 0-1 0 0,0 0 1 0 0,0 0 0 0 0,0 0 0 0 0,0 0 0 0 0,0 0 0 0 0,0 0 0 0 0,-1 0 0 0 0,1 0 0 0 0,0 0 0 0 0,0 0 0 0 0,0 0-1 0 0,0 0 1 0 0,0 0 0 0 0,0 0 0 0 0,0 0 0 0 0,0 0 0 0 0,0 0 0 0 0,0 0 0 0 0,0 0 0 0 0,0 0 0 0 0,0 0 0 0 0,0 0 0 0 0,-1 0-1 0 0,1 0 1 0 0,0 0 0 0 0,0 0 0 0 0,0 0 0 0 0,0 1 0 0 0,0-1 0 0 0,0 0 0 0 0,0 0 0 0 0,0 0 0 0 0,0 0 0 0 0,0 0 0 0 0,0 0-1 0 0,0 0 1 0 0,0 0 0 0 0,0 0 0 0 0,0 0 0 0 0,0 0 0 0 0,0 0 0 0 0,0 0 0 0 0,0 0 0 0 0,-19-22-1098 0 0,11 11 1208 0 0,-99-107-946 0 0,72 79 746 0 0,-6-6 46 0 0,35 40 54 0 0,-25-24 0 0 0,-30-36 0 0 0,-43-51-17 0 0,52 60-40 0 0,-21-23 14 0 0,72 78 507 0 0,2 4-323 0 0,14 26 28 0 0,2-1-1 0 0,23 31 0 0 0,1 0-113 0 0,-20-26-50 0 0,93 133 54 0 0,-105-154-59 0 0,0-2 0 0 0,12 11 0 0 0,10 10 0 0 0,-23-26 0 0 0,-5-8 0 0 0,-3-5 0 0 0,-1 3 0 0 0,-1-1 0 0 0,1 1 0 0 0,-1 0 0 0 0,0 0 0 0 0,-1-1 0 0 0,0 1 0 0 0,1 0 0 0 0,-2 1 0 0 0,1-1 0 0 0,0 1 0 0 0,-6-6 0 0 0,-5-9 0 0 0,-12-16 0 0 0,10 14 0 0 0,-15-27 0 0 0,16 21-14 0 0,-2 1-1 0 0,-1 0 0 0 0,0 1 1 0 0,-2 1-1 0 0,-32-31 0 0 0,43 46 15 0 0,3 1-10 0 0,59 102-44 0 0,-24-50 54 0 0,83 129 0 0 0,-76-114 0 0 0,-28-46 0 0 0,-4-8 0 0 0,-3-7-1 0 0,-4-6-10 0 0,-5-5-41 0 0,-14-19-1 0 0,12 19 2 0 0,-13-23 1 0 0,-73-135-108 0 0,57 114 158 0 0,26 41 0 0 0,2-1 0 0 0,-13-22 0 0 0,22 34-10 0 0,2 4 7 0 0,-1 0 1 0 0,1 0-1 0 0,-1-1 1 0 0,0 1-1 0 0,0 0 0 0 0,0 0 1 0 0,1 0-1 0 0,-1 0 1 0 0,0 0-1 0 0,0 0 0 0 0,0 0 1 0 0,-2-1-1 0 0,18 19 147 0 0,16 24 0 0 0,-8-10-52 0 0,41 64 29 0 0,-8-11-50 0 0,-20-31-73 0 0,-21-29 8 0 0,25 30 1 0 0,-29-41 36 0 0,-10-12-38 0 0,-2-3-1 0 0,-4-9-1 0 0,-8-15-17 0 0,-13-10-56 0 0,14 19 30 0 0,-13-21 0 0 0,-49-96-144 0 0,63 115 140 0 0,-25-29 1 0 0,22 30 40 0 0,-17-28-1 0 0,64 111-70 0 0,-3-7 41 0 0,5 10 12 0 0,-25-43 18 0 0,2 0 0 0 0,17 25 1 0 0,-19-32-6 0 0,-9-16-73 0 0,-2-5-126 0 0,-8-19-73 0 0,-14-25 0 0 0,7 14 75 0 0,-29-49-51 0 0,36 65 201 0 0,-1 1-1 0 0,-20-27 1 0 0,16 25 28 0 0,1-1 0 0 0,0 0-1 0 0,-11-27 1 0 0,24 46 27 0 0,0 0 0 0 0,0 0 0 0 0,0 0 0 0 0,0 0 0 0 0,-1 0 0 0 0,1 0 0 0 0,0 0 0 0 0,0-1 0 0 0,0 1 0 0 0,0 0 0 0 0,0 0 0 0 0,0 0 0 0 0,0 0 0 0 0,0 0 0 0 0,0 0 1 0 0,0 0-1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0,1 0 0 0 0,-1-1 0 0 0,0 1 0 0 0,0 0 0 0 0,0 0 0 0 0,0 0 0 0 0,0 0 0 0 0,0 0 0 0 0,0 0 0 0 0,0 0 0 0 0,0 0 0 0 0,0 0 0 0 0,1 0 0 0 0,5 5 13 0 0,9 7 27 0 0,11 19-10 0 0,0 2 0 0 0,35 60 1 0 0,-52-78-40 0 0,25 35 9 0 0,13 22 0 0 0,-39-57 0 0 0,2 4 0 0 0,0-1 0 0 0,20 25 0 0 0,-4-4 5 0 0,-18-26 10 0 0,1 1 0 0 0,0-1 0 0 0,17 17-1 0 0,-18-22-26 0 0,-7-6-70 0 0,-2-3-388 0 0,0 0 420 0 0,-1-1-1 0 0,1 1 1 0 0,0-1-1 0 0,0 1 1 0 0,0-1-1 0 0,1 1 1 0 0,-1-1-1 0 0,0 1 1 0 0,0-3-1 0 0,-2-2-38 0 0,-18-30-330 0 0,-39-49-1 0 0,38 54 358 0 0,0 0 0 0 0,-22-44-1 0 0,41 69 63 0 0,-10-20-4 0 0,-1 0 1 0 0,-26-34 0 0 0,39 58-51 0 0,2 5 1 0 0,67 125 42 0 0,-56-106 19 0 0,1 0 0 0 0,1 0 0 0 0,28 33 0 0 0,-11-21 8 0 0,40 35 0 0 0,-47-46-16 0 0,-16-16 11 0 0,-6-5 106 0 0,-2-4-110 0 0,-1-1-1 0 0,0 1 0 0 0,1 0 0 0 0,-1 0 0 0 0,0 0 1 0 0,0-1-1 0 0,0 1 0 0 0,-1 0 0 0 0,-1-3 1 0 0,-1 0 5 0 0,-63-95 41 0 0,0 3-57 0 0,24 33-56 0 0,13 19 60 0 0,9 13 0 0 0,-45-54 0 0 0,57 78 0 0 0,-12-13 11 0 0,20 19 134 0 0,3 5-69 0 0,102 188 239 0 0,-97-179-279 0 0,4 7 4 0 0,20 26 1 0 0,-29-44 471 0 0,-3-7-496 0 0,-1 1-1 0 0,1-1 0 0 0,-1 1 0 0 0,0-1 1 0 0,0 1-1 0 0,0-1 0 0 0,-1 1 0 0 0,-6-9 1 0 0,-1-3 6 0 0,-11-26-140 0 0,-3 1 0 0 0,-1 1 0 0 0,-45-54 0 0 0,87 114 174 0 0,0 0 40 0 0,18 25 0 0 0,-32-39-96 0 0,11 18 126 0 0,-13-21-117 0 0,12 13 80 0 0,-12-14 383 0 0,-2-3-418 0 0,-11-22-67 0 0,-2 0 0 0 0,0 1 1 0 0,-27-32-1 0 0,36 48-14 0 0,0 1 1 0 0,-8-14 0 0 0,3 4-45 0 0,-20-26 0 0 0,29 41 39 0 0,1 3 78 0 0,10 29 231 0 0,-5-16 46 0 0,0 0-1 0 0,2 18 0 0 0,-5-31-281 0 0,-1 1-26 0 0,-4 15 271 0 0,0-8-220 0 0,2-8-2 0 0,-8 0 40 0 0,8-2-91 0 0,0 0 0 0 0,1 1 0 0 0,-1-1 1 0 0,0 0-1 0 0,1 0 0 0 0,-1 0 0 0 0,0 1 0 0 0,0-1 1 0 0,1 0-1 0 0,-1 0 0 0 0,0 0 0 0 0,0 0 0 0 0,1-1 1 0 0,-1 1-1 0 0,0 0 0 0 0,1 0 0 0 0,-1 0 1 0 0,0 0-1 0 0,0-1 0 0 0,1 1 0 0 0,-1 0 0 0 0,1-1 1 0 0,-1 1-1 0 0,0-1 0 0 0,1 1 0 0 0,-1 0 0 0 0,1-1 1 0 0,-2 0-1 0 0,0-2-14 0 0,-7-8 46 0 0,8 7-39 0 0,-1 0 1 0 0,2 1-1 0 0,-1-1 0 0 0,0 0 0 0 0,1-5 0 0 0,-1 7-7 0 0,1 0-1 0 0,-1 0 0 0 0,1 1 1 0 0,0-1-1 0 0,0 0 0 0 0,0 0 1 0 0,0 0-1 0 0,0 0 0 0 0,1 0 1 0 0,-1 0-1 0 0,0 0 0 0 0,2-2 1 0 0,4-14-52 0 0,-2 10-4 0 0,7-6 74 0 0,-10 12 209 0 0,-2 4-147 0 0,-3 10-7 0 0,-5 5-5 0 0,6-15-67 0 0,1-1 9 0 0,-8 4 42 0 0,7-4-49 0 0,-12 4 25 0 0,11-6-12 0 0,1 1-3 0 0,-15-4-2 0 0,15 2-10 0 0,-5-3-10 0 0,8 4 7 0 0,0 1 0 0 0,0-1 0 0 0,0 1 1 0 0,-1-1-1 0 0,1 1 0 0 0,0-1 0 0 0,0 1 1 0 0,0-1-1 0 0,0 1 0 0 0,0-1 0 0 0,0 1 1 0 0,0-1-1 0 0,0 1 0 0 0,1-1 1 0 0,-1 1-1 0 0,0-1 0 0 0,0 1 0 0 0,0-1 1 0 0,1 0-1 0 0,9-8-56 0 0,3 3 47 0 0,-1 0 12 0 0,-1 2 11 0 0,-9 4 226 0 0,-1 2-157 0 0,0 0-68 0 0,-1 0 0 0 0,1 1 0 0 0,-1-1 0 0 0,1 0 0 0 0,-1 0 1 0 0,0 0-1 0 0,0 0 0 0 0,0 5 0 0 0,-1-3 15 0 0,0 1 0 0 0,-1-1 0 0 0,1 1-1 0 0,-1-1 1 0 0,0 0 0 0 0,0 0 0 0 0,-3 5 0 0 0,-1 1 21 0 0,0-3-49 0 0,25-37-138 0 0,-12 19 139 0 0,1 0 0 0 0,-8 11 1 0 0,0 1 0 0 0,0-1 0 0 0,0 0 0 0 0,0 0-1 0 0,0 0 1 0 0,0 0 0 0 0,0 1 0 0 0,0-1 0 0 0,0 0 0 0 0,0 0-1 0 0,1 0 1 0 0,-1 0 0 0 0,0 0 0 0 0,0 1 0 0 0,0-1 0 0 0,0 0-1 0 0,0 0 1 0 0,0 0 0 0 0,0 0 0 0 0,0 0 0 0 0,1 0-1 0 0,-1 1 1 0 0,0-1 0 0 0,0 0 0 0 0,0 0 0 0 0,0 0 0 0 0,0 0-1 0 0,1 0 1 0 0,-1 0 0 0 0,0 0 0 0 0,0 0 0 0 0,0 0 0 0 0,0 0-1 0 0,1 0 1 0 0,-1 0 0 0 0,0 0 0 0 0,0 0 0 0 0,0 0 0 0 0,0 0-1 0 0,1 0 1 0 0,-1 0 0 0 0,0 0 0 0 0,0 0 0 0 0,0 0 0 0 0,0 0-1 0 0,1 0 1 0 0,-1 0 0 0 0,0 0 0 0 0,0 0 0 0 0,0 0 0 0 0,0-1-1 0 0,0 1 1 0 0,0 0 0 0 0,1 0 0 0 0,-1 0 0 0 0,0 0 0 0 0,0 0-1 0 0,0 0 1 0 0,0-1 0 0 0,0 1 0 0 0,0 17 66 0 0,-1-17-69 0 0,-5 15 130 0 0,-16 10 55 0 0,19-21-141 0 0,2-4-41 0 0,1 1-1 0 0,0-1 1 0 0,-1 0-1 0 0,1 1 1 0 0,0-1-1 0 0,-1 0 1 0 0,1 1-1 0 0,-1-1 1 0 0,1 0-1 0 0,-1 0 1 0 0,1 0-1 0 0,-1 1 1 0 0,1-1-1 0 0,-1 0 1 0 0,1 0-1 0 0,-1 0 1 0 0,0 0-1 0 0,-10 3 13 0 0,8-4 30 0 0,-1-4-50 0 0,3 3-2 0 0,1 1-1 0 0,0-1 1 0 0,0 1 0 0 0,0-1 0 0 0,0 1-1 0 0,0-1 1 0 0,0 1 0 0 0,0 0 0 0 0,1-1-1 0 0,-1 1 1 0 0,0-1 0 0 0,1 1-1 0 0,-1-1 1 0 0,1 1 0 0 0,-1 0 0 0 0,2-2-1 0 0,-2 2-3 0 0,4-7-86 0 0,6-11-95 0 0,16-10 195 0 0,-27 32 94 0 0,-1 9 7 0 0,1-6 5 0 0,0 1 0 0 0,0 0 1 0 0,-1-1-1 0 0,-4 10 1 0 0,5-14-34 0 0,0 0-2 0 0,-4 6-24 0 0,4-6-934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0 455 0 0,'0'0'9048'0'0,"-1"1"-8680"0"0,-39 23 1911 0 0,39-23-1478 0 0,-4 2-932 0 0,-3 1 4040 0 0,3 1-3884 0 0,2-3 18 0 0,-3 1-43 0 0,5-2-56 0 0,-1-1-514 0 0,-8-3 558 0 0,10 3 12 0 0,0 0 0 0 0,0 0 0 0 0,0 0 0 0 0,-1-1 0 0 0,1 1 0 0 0,0 0 0 0 0,0 0 0 0 0,0 0 0 0 0,-1 0 0 0 0,1 0 0 0 0,0 0 0 0 0,0 0 0 0 0,-1 0 0 0 0,1 0 0 0 0,0 0 0 0 0,0 0 0 0 0,-1 0 0 0 0,1 0 0 0 0,0 0 0 0 0,0 0 0 0 0,0 0 0 0 0,-1 1 0 0 0,1-1 0 0 0,0 0 0 0 0,0 0 0 0 0,0 0 0 0 0,-1 0 0 0 0,1 0 0 0 0,0 0 0 0 0,-1 1 0 0 0,3 11 15 0 0,2-3 27 0 0,0 0 0 0 0,1 0 0 0 0,8 12 0 0 0,-9-14-45 0 0,0-3 51 0 0,4 4-36 0 0,0-1-28 0 0,4 2-210 0 0,-10-8 68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0,'0'0'3810'0'0,"2"2"-2621"0"0,5 8-268 0 0,0-1 1 0 0,2 0-1 0 0,13 13 0 0 0,-9-9-480 0 0,0 0-1 0 0,-1 1 0 0 0,13 22 1 0 0,-20-30-352 0 0,2 6 60 0 0,-4-3-141 0 0,17 24 60 0 0,-18-31-207 0 0,2 3 101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0,'0'0'406'0'0,"2"2"1028"0"0,59 64 6510 0 0,12 15-6297 0 0,-52-60-1484 0 0,9 6-351 0 0,-28-25-123 0 0,-1-1-808 0 0,6 9-3169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2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5983 0 0,'17'-17'464'0'0,"-14"13"-66"0"0,-2 22 3537 0 0,6 30-1 0 0,-1-4-2338 0 0,9 262 2285 0 0,-9-209-3620 0 0,-1-36-204 0 0,9 67 117 0 0,-4-40-3846 0 0,-8-76-666 0 0,-1-3-1144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6703 0 0,'0'0'608'0'0,"2"3"-500"0"0,25 38 2154 0 0,49 58 0 0 0,-75-97-2048 0 0,0 0-140 0 0,1 0-5 0 0,-2-6-102 0 0,-6-16-245 0 0,-13-27-456 0 0,-42-78-1038 0 0,60 124 2368 0 0,2 7-452 0 0,-1 0-1 0 0,1 1 1 0 0,1-1-1 0 0,-1 0 1 0 0,1 0-1 0 0,0 0 0 0 0,1 0 1 0 0,-1 0-1 0 0,6 8 1 0 0,4 6 282 0 0,17 21 0 0 0,-25-36-350 0 0,-3-4 0 0 0,-1 4 74 0 0,2-5 39 0 0,0-10-100 0 0,-4-5-194 0 0,0 0 1 0 0,-2 1-1 0 0,-9-29 1 0 0,1 9-265 0 0,11 30 303 0 0,-2-2 66 0 0,2 4 72 0 0,2 4 36 0 0,39 73 922 0 0,-39-73-958 0 0,1 0-12 0 0,4 4-37 0 0,-4-4 30 0 0,-2-14 11 0 0,0 9-74 0 0,0 0 0 0 0,-1 0-1 0 0,1 0 1 0 0,-1-1 0 0 0,1 1 0 0 0,-1 0-1 0 0,0 0 1 0 0,0 0 0 0 0,-1 0 0 0 0,1 0-1 0 0,-1 1 1 0 0,1-1 0 0 0,-3-3-1 0 0,1 1-43 0 0,-33-41-266 0 0,35 45 254 0 0,1 3 13 0 0,0 5 88 0 0,0 1-1 0 0,1-1 1 0 0,1 1 0 0 0,-1-1-1 0 0,1 1 1 0 0,6 12 0 0 0,-1-3 94 0 0,19 29 0 0 0,-3 3-65 0 0,-17-38-88 0 0,-3-5-138 0 0,2 1-2457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0,'1'3'207'0'0,"9"21"1739"0"0,1 0 0 0 0,2 0 0 0 0,22 33 0 0 0,-14-25-1858 0 0,6 4 169 0 0,-13-16-717 0 0,-13-18-50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0,'2'2'134'0'0,"8"18"1513"0"0,1-1 0 0 0,1 0 1 0 0,17 19-1 0 0,-12-14-780 0 0,-12-17-638 0 0,-1-1-1 0 0,1 1 1 0 0,8 7-1 0 0,1-2 10 0 0,-8-7-153 0 0,-1 0-1 0 0,1 0 1 0 0,-1 0-1 0 0,0 1 1 0 0,-1 0-1 0 0,7 10 1 0 0,-4-5-24 0 0,-6-9-280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0,'2'2'167'0'0,"8"6"321"0"0,-1 0 0 0 0,1 1 0 0 0,-2 0-1 0 0,0 1 1 0 0,13 18 0 0 0,13 16 2289 0 0,-17-24-1978 0 0,18 30 1 0 0,-11-15-162 0 0,1-1-218 0 0,-18-24-892 0 0</inkml:trace>
  <inkml:trace contextRef="#ctx0" brushRef="#br0" timeOffset="1">66 90 7511 0 0,'14'15'328'0'0,"-4"-3"80"0"0,3 3-328 0 0,3 2-80 0 0,-1 2 0 0 0,0-3 0 0 0,2 0 272 0 0,-1-1 40 0 0,3 1 8 0 0,-2 1 0 0 0,-2 0-224 0 0,0 0-32 0 0,2 0-64 0 0,0 0-2560 0 0,-4-2-552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0,'0'0'5907'0'0,"3"0"-4174"0"0,1 1-1430 0 0,-1 0 0 0 0,0-1 0 0 0,0 1 0 0 0,0 0-1 0 0,0 1 1 0 0,0-1 0 0 0,4 3 0 0 0,20 13 796 0 0,-19-13-868 0 0,0 1 1 0 0,0 0-1 0 0,12 10 0 0 0,4 9-121 0 0,-1 1 1 0 0,-2 0-1 0 0,0 2 1 0 0,-1 0-1 0 0,-2 1 1 0 0,-1 1-1 0 0,13 32 1 0 0,1 0-1050 0 0,-30-58 518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6447 0 0,'0'0'499'0'0,"0"-2"-136"0"0,-1 1-169 0 0,1 1 1 0 0,0-1-1 0 0,0 1 1 0 0,0 0-1 0 0,0-1 1 0 0,0 1-1 0 0,1 0 1 0 0,-1-1-1 0 0,0 1 1 0 0,0 0-1 0 0,0-1 1 0 0,0 1-1 0 0,0-1 1 0 0,0 1-1 0 0,1 0 1 0 0,-1-1 0 0 0,0 1-1 0 0,0 0 1 0 0,0 0-1 0 0,1-1 1 0 0,-1 1-1 0 0,0 0 1 0 0,0-1-1 0 0,1 1 1 0 0,5-1 2648 0 0,-1 1-3812 0 0,-2 1 1059 0 0,0 0 0 0 0,0 0 0 0 0,0 0-1 0 0,0 0 1 0 0,0 0 0 0 0,-1 1 0 0 0,1-1 0 0 0,0 1 0 0 0,-1 0-1 0 0,1-1 1 0 0,-1 1 0 0 0,3 3 0 0 0,26 31 274 0 0,-24-27-209 0 0,14 16 63 0 0,47 55 238 0 0,-52-61-398 0 0,0 0-1 0 0,19 33 1 0 0,14 20-344 0 0,2-5-1909 0 0,-42-55 663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9 103 5983 0 0,'-8'-6'10480'0'0,"10"-5"-9756"0"0,0 7-644 0 0,0-1 1 0 0,0 1-1 0 0,0 0 0 0 0,1 0 0 0 0,-1 0 0 0 0,1 0 0 0 0,0 0 1 0 0,0 1-1 0 0,1-1 0 0 0,3-3 0 0 0,1 1-985 0 0,0 0 0 0 0,1 0 1 0 0,15-8-1 0 0,-10 8-4450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0,'0'0'828'0'0,"2"1"536"0"0,1 0-767 0 0,0 1-1 0 0,0-1 0 0 0,0 0 0 0 0,0 0 1 0 0,1 0-1 0 0,-1-1 0 0 0,0 1 0 0 0,4 0 1 0 0,28-2 1405 0 0,-27 0-1901 0 0,1 1-1 0 0,0 0 1 0 0,15 2-1 0 0,-12 1-41 0 0,-1 0-1 0 0,1 1 1 0 0,0 0 0 0 0,21 11-1 0 0,-32-14-46 0 0,0 0-1 0 0,0 0 1 0 0,0 0 0 0 0,-1 0-1 0 0,1 0 1 0 0,0 0-1 0 0,0 0 1 0 0,0 0-1 0 0,-1 0 1 0 0,1 0-1 0 0,-1 1 1 0 0,1-1 0 0 0,-1 0-1 0 0,0 0 1 0 0,1 1-1 0 0,-1-1 1 0 0,0 0-1 0 0,0 3 1 0 0,1 1 72 0 0,2 9-4 0 0,-1 1 0 0 0,-1 0-13 0 0,-3-2-43 0 0,0-9 19 0 0,-2 4-47 0 0,2-6-68 0 0,6-12-583 0 0,-3 8 647 0 0,0 1-1 0 0,0-1 1 0 0,1 0 0 0 0,-1 0 0 0 0,0 0 0 0 0,1 1-1 0 0,0-1 1 0 0,-1 1 0 0 0,1-1 0 0 0,0 1-1 0 0,-1 0 1 0 0,1-1 0 0 0,0 1 0 0 0,4-1 0 0 0,32-10-19 0 0,-14 6 42 0 0,-17 3 70 0 0,-1 1-1 0 0,1 0 1 0 0,0 0 0 0 0,0 1-1 0 0,0 0 1 0 0,0 0 0 0 0,0 0-1 0 0,0 1 1 0 0,0 0-1 0 0,0 1 1 0 0,0 0 0 0 0,9 2-1 0 0,-13-3-1 0 0,0 1 0 0 0,0 0 0 0 0,0 1-1 0 0,0-1 1 0 0,0 0 0 0 0,0 1 0 0 0,0 0 0 0 0,-1-1-1 0 0,1 1 1 0 0,-1 0 0 0 0,1 0 0 0 0,-1 1 0 0 0,0-1-1 0 0,0 0 1 0 0,0 1 0 0 0,0-1 0 0 0,0 1 0 0 0,-1 0-1 0 0,1 0 1 0 0,-1-1 0 0 0,0 1 0 0 0,0 0 0 0 0,0 0-1 0 0,1 5 1 0 0,-1-2 79 0 0,0 0 1 0 0,0 1-1 0 0,-1-1 0 0 0,0 0 0 0 0,0 0 0 0 0,-1 1 0 0 0,1-1 1 0 0,-1 0-1 0 0,-1 0 0 0 0,1 1 0 0 0,-5 8 0 0 0,4-7-433 0 0,-2 0 0 0 0,1 0-1 0 0,-1 0 1 0 0,0 0 0 0 0,-1-1 0 0 0,0 1-1 0 0,0-1 1 0 0,-8 8 0 0 0,9-12-1269 0 0,-7-1-335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0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7831 0 0,'0'0'706'0'0,"-2"2"-578"0"0,-1 6 448 0 0,-26 64 6637 0 0,26-61-6724 0 0,0 0 0 0 0,0 0 0 0 0,1 0-1 0 0,1 0 1 0 0,-1 14 0 0 0,2-9-169 0 0,1 0 0 0 0,1 1-1 0 0,0-1 1 0 0,1 0 0 0 0,0 0-1 0 0,1 0 1 0 0,1-1-1 0 0,1 1 1 0 0,0-1 0 0 0,1 0-1 0 0,15 23 1 0 0,-20-35-283 0 0,1 0 0 0 0,-1 0 0 0 0,1-1-1 0 0,0 1 1 0 0,0-1 0 0 0,0 1 0 0 0,0-1 0 0 0,0 0 0 0 0,0 0-1 0 0,1-1 1 0 0,-1 1 0 0 0,6 1 0 0 0,-2 0-18 0 0,1-1 0 0 0,0 0 0 0 0,0-1 0 0 0,11 1-1 0 0,-11-2-25 0 0,-1 0-1 0 0,1-1 0 0 0,-1 0 0 0 0,1-1 0 0 0,-1 1 0 0 0,0-1 0 0 0,0-1 0 0 0,0 1 0 0 0,0-1 0 0 0,9-5 0 0 0,-4 0-183 0 0,0 1-1 0 0,0-1 0 0 0,-1-1 1 0 0,16-15-1 0 0,-13 9-776 0 0,21-28-1 0 0,-8 1-6783 0 0,-20 30 2105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1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92 1375 0 0,'0'0'3546'0'0,"-1"-2"-2417"0"0,-1-1-378 0 0,0-1-1 0 0,0 1 0 0 0,0 0 1 0 0,0 0-1 0 0,0 0 1 0 0,-4-3-1 0 0,4 5 8 0 0,2 0-635 0 0,-1 1 0 0 0,0-1 0 0 0,1 0 0 0 0,-1 1 0 0 0,0-1 1 0 0,0 1-1 0 0,1 0 0 0 0,-1-1 0 0 0,0 1 0 0 0,0 0 0 0 0,0-1 1 0 0,0 1-1 0 0,1 0 0 0 0,-1 0 0 0 0,-1 0 0 0 0,-41 25 1229 0 0,41-24-1040 0 0,0 0-185 0 0,0 0-80 0 0,0 1 1 0 0,0-1-1 0 0,1 1 0 0 0,-1-1 1 0 0,0 1-1 0 0,1 0 0 0 0,-3 2 1 0 0,3-2 94 0 0,0 1 2 0 0,-2 4-104 0 0,0-2 105 0 0,0 1 1 0 0,1 0-1 0 0,0 0 0 0 0,-1 6 1 0 0,1-3-96 0 0,1-4 10 0 0,0-1 0 0 0,0 1 0 0 0,1 0 0 0 0,-1 0 0 0 0,1-1 0 0 0,0 1 0 0 0,1 0 0 0 0,-1 0 0 0 0,1-1 0 0 0,0 1 0 0 0,0 0-1 0 0,1-1 1 0 0,-1 1 0 0 0,4 6 0 0 0,-4-9 15 0 0,-1-1-65 0 0,0 0 0 0 0,-1 0 0 0 0,1 0 0 0 0,0-1 0 0 0,0 1 0 0 0,0 0 1 0 0,0 0-1 0 0,0 0 0 0 0,0 0 0 0 0,0 0 0 0 0,0-1 0 0 0,0 1 0 0 0,1 0 0 0 0,-1 0 0 0 0,0 0 0 0 0,0-1 0 0 0,1 1 0 0 0,0 1 1 0 0,9 13 140 0 0,-8-11-109 0 0,-1-3 54 0 0,5 11 128 0 0,11 10 172 0 0,-16-20-281 0 0,4 9 94 0 0,-4-9-111 0 0,0-1-91 0 0,-1 0 1 0 0,0 0 0 0 0,1 0 0 0 0,-1 0 0 0 0,1-1 0 0 0,-1 1 0 0 0,1 0-1 0 0,-1 0 1 0 0,1-1 0 0 0,0 1 0 0 0,-1 0 0 0 0,1-1 0 0 0,0 1 0 0 0,0 0 0 0 0,-1-1-1 0 0,1 1 1 0 0,1 0 0 0 0,25 10 161 0 0,-19-8-129 0 0,0-1 56 0 0,14 6 60 0 0,-13-3-132 0 0,0-2 32 0 0,-4-4-49 0 0,14 7 137 0 0,-16-4-131 0 0,1-1 1 0 0,-1 1-1 0 0,1-1 1 0 0,-1 0-1 0 0,8 1 1 0 0,-4-2 1 0 0,-6 1 38 0 0,12 2 22 0 0,-3-3-19 0 0,-5 0 19 0 0,6 0-19 0 0,2-1-35 0 0,-9 0 22 0 0,5 0-21 0 0,-4 0 26 0 0,4-1-24 0 0,-1 1 36 0 0,8-8-15 0 0,-13 7-26 0 0,1 0 12 0 0,-1 0 0 0 0,0 0 0 0 0,0-1 0 0 0,0 1 0 0 0,0-1 0 0 0,0 1 1 0 0,0-1-1 0 0,-1 0 0 0 0,1 0 0 0 0,-1 0 0 0 0,0-1 0 0 0,0 1 0 0 0,0 0 0 0 0,0-1 0 0 0,0 1 0 0 0,0-5 0 0 0,1 0 41 0 0,2-4-8 0 0,-3 7-48 0 0,0-1 0 0 0,0 1 0 0 0,-1-1 0 0 0,0 0 0 0 0,0 1 0 0 0,0-1 0 0 0,-1 0 0 0 0,0 0 0 0 0,0 1 0 0 0,-2-11 0 0 0,1 9 11 0 0,1-9 22 0 0,0 7-25 0 0,0-1 0 0 0,0 0 0 0 0,-2 0 0 0 0,1 1-1 0 0,-1-1 1 0 0,0 1 0 0 0,-1-1 0 0 0,-5-11 0 0 0,0 4 22 0 0,5 15-39 0 0,-5-6 5 0 0,6 7-5 0 0,1 0 1 0 0,0 0-1 0 0,-1-1 0 0 0,1 1 0 0 0,-1 0 1 0 0,1 0-1 0 0,-1 1 0 0 0,0-1 0 0 0,0 0 0 0 0,1 0 1 0 0,-4 0-1 0 0,-14-4 30 0 0,0-2-1 0 0,0 1 0 0 0,-1 1 0 0 0,-26-4 0 0 0,15 4-15 0 0,1-1 1 0 0,-33-11-1 0 0,54 16-21 0 0,9 1-3 0 0,-1 0 0 0 0,1 0 0 0 0,-1 0 0 0 0,1 0 0 0 0,-1 0 0 0 0,1 0 0 0 0,-1 0 0 0 0,1 1 0 0 0,0-1 0 0 0,-1 0 0 0 0,1 0 0 0 0,-1 1 0 0 0,1-1 0 0 0,-1 0 0 0 0,1 0 0 0 0,0 1 0 0 0,-1 0-1 0 0,0 0-35 0 0,1 1 0 0 0,-1-1 0 0 0,1 1 0 0 0,-1 0 0 0 0,1-1-1 0 0,0 1 1 0 0,0 0 0 0 0,0-1 0 0 0,0 1 0 0 0,0-1-1 0 0,0 1 1 0 0,0 0 0 0 0,0-1 0 0 0,1 1 0 0 0,0 1-1 0 0,8 29-4116 0 0,-7-27 1890 0 0,7 18-4518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54 10279 0 0,'-10'-4'189'0'0,"1"0"0"0"0,0 1 0 0 0,-1 0 0 0 0,0 0 0 0 0,0 1 0 0 0,0 1 0 0 0,0-1 0 0 0,0 2 0 0 0,0-1 0 0 0,0 1 0 0 0,0 1 0 0 0,0 0 0 0 0,0 0 0 0 0,0 1 0 0 0,0 0 0 0 0,-16 6 0 0 0,9-1 84 0 0,0 0 0 0 0,1 0 0 0 0,0 2 0 0 0,0 0 0 0 0,0 1 0 0 0,1 1 0 0 0,1 0 0 0 0,-19 18 0 0 0,14-8-124 0 0,0 1 1 0 0,1 1-1 0 0,1 0 1 0 0,1 1 0 0 0,2 1-1 0 0,0 0 1 0 0,2 1 0 0 0,0 1-1 0 0,-12 44 1 0 0,15-33-75 0 0,0 0 1 0 0,3 0-1 0 0,1 1 0 0 0,2 0 1 0 0,2 0-1 0 0,6 60 1 0 0,0-65-60 0 0,1 0 1 0 0,2 0 0 0 0,1 0 0 0 0,2-1-1 0 0,2-1 1 0 0,17 35 0 0 0,-15-37 5 0 0,1-1 0 0 0,2 0 0 0 0,1-1 1 0 0,29 33-1 0 0,-38-49-7 0 0,1-1 0 0 0,1 1-1 0 0,0-2 1 0 0,1 0 0 0 0,0 0 0 0 0,0-1 0 0 0,1-1 0 0 0,0 0 0 0 0,0-1 0 0 0,1-1-1 0 0,17 6 1 0 0,-20-10 17 0 0,0 0 0 0 0,0 0 0 0 0,0-1 0 0 0,0-1 0 0 0,0 0 0 0 0,0 0 0 0 0,1-1 0 0 0,-1-1 0 0 0,0 0-1 0 0,-1-1 1 0 0,1 0 0 0 0,0-1 0 0 0,-1 0 0 0 0,0 0 0 0 0,15-9 0 0 0,-2-2 69 0 0,0 0 1 0 0,0-1-1 0 0,-2-1 0 0 0,0-2 1 0 0,28-30-1 0 0,-26 22 11 0 0,0-1 0 0 0,-3-2 1 0 0,0 0-1 0 0,-2-1 0 0 0,25-55 1 0 0,-23 36 203 0 0,-2 0 1 0 0,-3-1-1 0 0,13-65 1 0 0,-24 87-16 0 0,0-1 0 0 0,-2 1 0 0 0,-1-1 0 0 0,-2 0 0 0 0,-1 0 0 0 0,-8-51 0 0 0,5 62-202 0 0,0-1-1 0 0,-2 1 1 0 0,0 0-1 0 0,-1 1 1 0 0,-1 0-1 0 0,-1 0 1 0 0,-1 0-1 0 0,0 1 1 0 0,-1 1-1 0 0,-1 0 1 0 0,-14-15-1 0 0,3 6-15 0 0,-1 1 1 0 0,-1 1-1 0 0,-37-27 0 0 0,52 43-93 0 0,-1 1 0 0 0,0 0 0 0 0,0 0 0 0 0,0 1 0 0 0,-1 0-1 0 0,0 1 1 0 0,0 0 0 0 0,0 1 0 0 0,0 1 0 0 0,0-1 0 0 0,-1 2 0 0 0,-18 0-1 0 0,23 1-168 0 0,0 2-1 0 0,0-1 1 0 0,0 1-1 0 0,0 1 1 0 0,1-1-1 0 0,-1 1 1 0 0,1 0-1 0 0,-1 1 1 0 0,1 0-1 0 0,0 0 1 0 0,1 1-1 0 0,-1 0 1 0 0,-6 6-1 0 0,-23 21-1172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3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10047 0 0,'0'0'1920'0'0,"4"-2"-988"0"0,12-7 42 0 0,-12 7 1856 0 0,-1 2-2065 0 0,-2 0-697 0 0,-1 0 0 0 0,1 0 0 0 0,-1 0-1 0 0,1 0 1 0 0,-1 0 0 0 0,0 0 0 0 0,1 0-1 0 0,-1 0 1 0 0,1 0 0 0 0,-1 0 0 0 0,1 0-1 0 0,-1 0 1 0 0,0 0 0 0 0,1 1 0 0 0,-1-1-1 0 0,1 0 1 0 0,-1 0 0 0 0,0 0 0 0 0,1 1 0 0 0,-1-1-1 0 0,1 0 1 0 0,-1 0 0 0 0,0 1 0 0 0,1-1-1 0 0,-1 0 1 0 0,0 1 0 0 0,37 74 812 0 0,-32-66-938 0 0,1 1 0 0 0,0-1 0 0 0,11 13 0 0 0,-3-4-345 0 0,-13-16 159 0 0,1-1 0 0 0,-1 1 0 0 0,1-1-1 0 0,-1 1 1 0 0,1-1 0 0 0,-1 0 0 0 0,1 0 0 0 0,0 0-1 0 0,0 0 1 0 0,2 1 0 0 0,-1-1-767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3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0,'0'0'1112'0'0,"0"3"-37"0"0,0 2-462 0 0,1 1 1 0 0,0 0-1 0 0,0-1 1 0 0,0 1-1 0 0,1-1 1 0 0,-1 0-1 0 0,1 1 1 0 0,1-1-1 0 0,2 6 1 0 0,6 7-543 0 0,15 20 0 0 0,-8-12-73 0 0,-16-22-204 0 0,-1-3 56 0 0,-1 0 1 0 0,1 0 0 0 0,0 0 0 0 0,-1 1 0 0 0,1-1 0 0 0,0 0 0 0 0,0 0 0 0 0,-1-1 0 0 0,1 1-1 0 0,0 0 1 0 0,0 0 0 0 0,0 0 0 0 0,0 0 0 0 0,2 0 0 0 0,8 3-1022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3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5063 0 0,'0'0'390'0'0,"0"3"-252"0"0,2 7 128 0 0,0-2 1565 0 0,1-1 1 0 0,-1 1 0 0 0,7 13-1 0 0,0-7-1515 0 0,18 26 0 0 0,-14-23 124 0 0,-7-9-615 0 0,0-1 0 0 0,0 1 0 0 0,1-1-1 0 0,11 9 1 0 0,-16-15-325 0 0</inkml:trace>
  <inkml:trace contextRef="#ctx0" brushRef="#br0" timeOffset="1">241 1 7831 0 0,'0'0'1059'0'0,"1"2"254"0"0,5 10 634 0 0,0-1 0 0 0,10 14-1 0 0,20 22 38 0 0,2 4-1396 0 0,-26-35-1390 0 0,1 0 0 0 0,22 19 0 0 0,-23-23-2414 0 0,2 3-2370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34 919 0 0,'-3'0'67'0'0,"-1"0"415"0"0,0 0-1 0 0,0 0 1 0 0,0-1 0 0 0,-1 1-1 0 0,1-1 1 0 0,0 0 0 0 0,0 0-1 0 0,-6-2 1 0 0,2 0 1679 0 0,-4-1-260 0 0,2 2-1075 0 0,0 0 1 0 0,0 0-1 0 0,1-1 0 0 0,-19-8 3116 0 0,29 11-3645 0 0,15 0 60 0 0,0 1 0 0 0,0 0 1 0 0,-1 1-1 0 0,1 1 0 0 0,20 6 0 0 0,60 24 719 0 0,23 7-71 0 0,-67-24-555 0 0,145 49 1051 0 0,-19-3-804 0 0,-139-49-614 0 0,-28-10-61 0 0,-1 0 1 0 0,1 1 0 0 0,13 7-1 0 0,-1 0 39 0 0,-16-8-69 0 0,0 0-1 0 0,0 1 0 0 0,0-1 0 0 0,-1 2 0 0 0,12 8 0 0 0,-16-11-91 0 0,5 8-6038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0,'1'1'107'0'0,"2"31"10185"0"0,-3-29-9524 0 0,46 159 4392 0 0,-40-141-4781 0 0,-2 0 0 0 0,-1 1 0 0 0,2 22 1 0 0,0 5-52 0 0,4 95-136 0 0,-9-139-182 0 0,2 101-624 0 0,-2-104 120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1375 0 0,'-1'3'5832'0'0,"-8"28"986"0"0,8-22-5922 0 0,-1 0 1 0 0,2 1 0 0 0,-1 15-1 0 0,3 40 692 0 0,5 57-477 0 0,-5-97-1047 0 0,0 0 1 0 0,-2 0-1 0 0,-3 26 0 0 0,2-35-63 0 0,2 1-1 0 0,0-1 1 0 0,4 20-1 0 0,0 6-18 0 0,-4-32-123 0 0,1 0 0 0 0,4 16-1 0 0,-5-23-222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66 6447 0 0,'-1'1'42'0'0,"-3"0"114"0"0,1 0-1 0 0,-1 1 1 0 0,0 0-1 0 0,1-1 0 0 0,0 2 1 0 0,-1-1-1 0 0,1 0 1 0 0,0 0-1 0 0,0 1 0 0 0,0 0 1 0 0,-4 5-1 0 0,3-3 403 0 0,-1 2 1 0 0,1-1-1 0 0,0 0 1 0 0,1 1-1 0 0,0 0 0 0 0,0 0 1 0 0,0 0-1 0 0,1 0 1 0 0,-3 14-1 0 0,1 1-140 0 0,2 1-1 0 0,1-1 1 0 0,0 0-1 0 0,4 34 1 0 0,-1-47-362 0 0,-1 0 0 0 0,1 0 0 0 0,1 0-1 0 0,0 0 1 0 0,0-1 0 0 0,1 1 0 0 0,0-1 0 0 0,0 0 0 0 0,8 11 0 0 0,-9-15-37 0 0,1 0 1 0 0,-1 0-1 0 0,1 0 1 0 0,0-1-1 0 0,0 1 1 0 0,0-1-1 0 0,1 0 1 0 0,-1 0-1 0 0,1-1 1 0 0,-1 1-1 0 0,1-1 0 0 0,0 0 1 0 0,0 0-1 0 0,0-1 1 0 0,0 1-1 0 0,0-1 1 0 0,9 1-1 0 0,-2-1 46 0 0,1 0-1 0 0,-1-1 1 0 0,1 0-1 0 0,-1-1 1 0 0,1 0-1 0 0,-1-1 1 0 0,0 0 0 0 0,0-1-1 0 0,0-1 1 0 0,0 0-1 0 0,0 0 1 0 0,-1-1-1 0 0,1-1 1 0 0,20-13-1 0 0,-26 13-46 0 0,1 0 0 0 0,-1 0 1 0 0,0 0-1 0 0,-1-1 0 0 0,1 1 0 0 0,-1-2 0 0 0,0 1 0 0 0,-1 0 0 0 0,7-16 0 0 0,-3 3 30 0 0,-1 0-1 0 0,8-39 0 0 0,-13 48-28 0 0,-1 1-1 0 0,0 0 1 0 0,0-1 0 0 0,-1 1 0 0 0,0 0 0 0 0,-1-1-1 0 0,0 1 1 0 0,-5-20 0 0 0,4 24-3 0 0,0 1 1 0 0,0-1-1 0 0,0 0 1 0 0,-1 1-1 0 0,0 0 0 0 0,0-1 1 0 0,0 1-1 0 0,-1 1 1 0 0,1-1-1 0 0,-1 0 0 0 0,0 1 1 0 0,-1 0-1 0 0,1 0 1 0 0,-1 0-1 0 0,0 0 0 0 0,-9-5 1 0 0,0 2 26 0 0,1 1 1 0 0,-1 1-1 0 0,0 0 1 0 0,-19-4-1 0 0,23 8-32 0 0,0-1-1 0 0,0 1 1 0 0,0 0-1 0 0,0 1 1 0 0,0 0-1 0 0,0 1 1 0 0,-13 2-1 0 0,15 0-164 0 0,0 0-1 0 0,0 0 1 0 0,1 1-1 0 0,-1 0 1 0 0,1 0-1 0 0,0 1 0 0 0,1-1 1 0 0,-1 2-1 0 0,1-1 1 0 0,-8 9-1 0 0,2 1-777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0,'0'0'5011'0'0,"5"0"-2490"0"0,5 2-971 0 0,62 7 3904 0 0,-68-8-5294 0 0,0 1 0 0 0,0 0 0 0 0,-1-1 0 0 0,1 1 0 0 0,0 0-1 0 0,4 4 1 0 0,7 4 183 0 0,55 34 201 0 0,-48-29-542 0 0,43 24-629 0 0,-38-25-5330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2759 0 0,'-2'-1'5119'0'0,"-15"-1"1532"0"0,16 1-6368 0 0,0 1 0 0 0,0 0 0 0 0,0 0 0 0 0,0-1 0 0 0,-1 1 0 0 0,1 0 0 0 0,0 0 0 0 0,0 0 0 0 0,0 1 0 0 0,0-1 0 0 0,0 0 0 0 0,0 0 0 0 0,0 0 0 0 0,0 1 1 0 0,0-1-1 0 0,-1 1 0 0 0,0 4-138 0 0,0 1 1 0 0,1-1-1 0 0,0 0 1 0 0,0 1-1 0 0,0-1 0 0 0,0 1 1 0 0,1-1-1 0 0,0 1 1 0 0,0-1-1 0 0,1 0 1 0 0,-1 1-1 0 0,1-1 1 0 0,0 1-1 0 0,1-1 1 0 0,-1 0-1 0 0,5 8 1 0 0,-1-4-8 0 0,0 0 1 0 0,1 0-1 0 0,1 0 0 0 0,14 14 0 0 0,-17-19-121 0 0,0-1-1 0 0,0 0 0 0 0,0 0 0 0 0,0 0 1 0 0,1 0-1 0 0,0-1 0 0 0,-1 1 0 0 0,1-1 1 0 0,0 0-1 0 0,0-1 0 0 0,0 1 0 0 0,6 0 0 0 0,-7-2-14 0 0,16 4 37 0 0,1-1 0 0 0,1-1 0 0 0,-1-1 0 0 0,0 0-1 0 0,33-5 1 0 0,-48 3-362 0 0,0-1-1 0 0,0 0 1 0 0,0 0 0 0 0,-1-1-1 0 0,1 1 1 0 0,0-1 0 0 0,-1 0-1 0 0,0-1 1 0 0,0 0-1 0 0,0 1 1 0 0,0-1 0 0 0,0-1-1 0 0,-1 1 1 0 0,8-10 0 0 0,-3 0-1435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0,'1'2'240'0'0,"0"4"1225"0"0,0 0-1 0 0,0 0 0 0 0,1 0 0 0 0,0 0 0 0 0,0-1 0 0 0,4 8 0 0 0,12 16 2010 0 0,-10-17-2949 0 0,-1 0 1 0 0,0 1-1 0 0,6 16 0 0 0,6 13-161 0 0,3 2-268 0 0,-12-24-386 0 0,1 1 1 0 0,15 21-1 0 0,-25-40-253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16 267 9183 0 0,'-6'-21'695'0'0,"4"16"-516"0"0,0-1 0 0 0,1 0 0 0 0,-1 1 0 0 0,1-1 0 0 0,1 0 0 0 0,-1 0 0 0 0,1 0 1 0 0,0 0-1 0 0,0-5 0 0 0,0 10-127 0 0,0 1 1 0 0,0 0 0 0 0,1 0 0 0 0,-1 0-1 0 0,0-1 1 0 0,0 1 0 0 0,0 0-1 0 0,0 0 1 0 0,1 0 0 0 0,-1-1 0 0 0,0 1-1 0 0,0 0 1 0 0,0 0 0 0 0,0 0-1 0 0,1 0 1 0 0,-1 0 0 0 0,0-1 0 0 0,0 1-1 0 0,1 0 1 0 0,-1 0 0 0 0,0 0-1 0 0,0 0 1 0 0,1 0 0 0 0,-1 0 0 0 0,0 0-1 0 0,0 0 1 0 0,1 0 0 0 0,-1 0 0 0 0,0 0-1 0 0,0 0 1 0 0,1 0 0 0 0,-1 0-1 0 0,0 0 1 0 0,0 0 0 0 0,0 0 0 0 0,1 0-1 0 0,-1 0 1 0 0,0 1 0 0 0,0-1-1 0 0,1 0 1 0 0,-1 0 0 0 0,9 5 445 0 0,-3 0-302 0 0,0 0 0 0 0,0 1 1 0 0,-1-1-1 0 0,1 1 0 0 0,-1 0 1 0 0,-1 0-1 0 0,8 14 0 0 0,23 54 454 0 0,-25-49-406 0 0,-2-7-110 0 0,22 49 388 0 0,-3 1-1 0 0,19 76 0 0 0,-29-86 71 0 0,-17-57-225 0 0,-6-8-222 0 0,-5-8-155 0 0,1 0 0 0 0,1 0 0 0 0,0-1 0 0 0,1 0 0 0 0,1-1 1 0 0,0 0-1 0 0,1 0 0 0 0,1 0 0 0 0,-3-20 0 0 0,1-7-341 0 0,1 0 0 0 0,2-70 0 0 0,4 90 251 0 0,1-1 0 0 0,2 1 0 0 0,0 0 0 0 0,7-25 0 0 0,-6 36 75 0 0,0 1-1 0 0,1-1 0 0 0,0 1 1 0 0,0 0-1 0 0,2 0 1 0 0,-1 1-1 0 0,2 0 0 0 0,16-21 1 0 0,-21 29 35 0 0,0 0 0 0 0,0 0 1 0 0,1 0-1 0 0,-1 1 1 0 0,1-1-1 0 0,0 1 1 0 0,-1 0-1 0 0,1 0 1 0 0,0 0-1 0 0,0 0 1 0 0,0 1-1 0 0,1-1 0 0 0,-1 1 1 0 0,0 0-1 0 0,0 1 1 0 0,1-1-1 0 0,-1 1 1 0 0,0 0-1 0 0,1 0 1 0 0,-1 0-1 0 0,0 0 0 0 0,1 1 1 0 0,-1 0-1 0 0,0 0 1 0 0,1 0-1 0 0,-1 0 1 0 0,0 1-1 0 0,0-1 1 0 0,0 1-1 0 0,0 0 0 0 0,-1 0 1 0 0,1 1-1 0 0,0-1 1 0 0,-1 1-1 0 0,1 0 1 0 0,-1 0-1 0 0,0 0 1 0 0,0 0-1 0 0,0 0 1 0 0,-1 1-1 0 0,1-1 0 0 0,-1 1 1 0 0,0 0-1 0 0,0 0 1 0 0,0 0-1 0 0,0 0 1 0 0,-1 0-1 0 0,2 8 1 0 0,-1 1 26 0 0,0-1 0 0 0,-1 1 0 0 0,-1-1 0 0 0,0 0 0 0 0,-1 1 0 0 0,-1-1 0 0 0,1 1 0 0 0,-6 16 0 0 0,-1-4 12 0 0,0 0 0 0 0,-2-1 1 0 0,-12 24-1 0 0,15-34 9 0 0,-11 22 462 0 0,-1 0-1 0 0,-2-1 1 0 0,-37 46-1 0 0,58-81-493 0 0,0 0 0 0 0,0 0-1 0 0,0 0 1 0 0,0 1 0 0 0,0-1 0 0 0,0 0-1 0 0,0 0 1 0 0,0 0 0 0 0,0 0-1 0 0,0 0 1 0 0,0 0 0 0 0,0 0 0 0 0,0 1-1 0 0,0-1 1 0 0,0 0 0 0 0,0 0 0 0 0,0 0-1 0 0,0 0 1 0 0,0 0 0 0 0,0 0-1 0 0,0 0 1 0 0,0 1 0 0 0,0-1 0 0 0,0 0-1 0 0,0 0 1 0 0,0 0 0 0 0,0 0 0 0 0,0 0-1 0 0,0 0 1 0 0,0 0 0 0 0,0 0-1 0 0,0 1 1 0 0,0-1 0 0 0,0 0 0 0 0,1 0-1 0 0,-1 0 1 0 0,0 0 0 0 0,0 0 0 0 0,0 0-1 0 0,0 0 1 0 0,0 0 0 0 0,0 0-1 0 0,0 0 1 0 0,0 0 0 0 0,1 0 0 0 0,-1 0-1 0 0,0 0 1 0 0,0 0 0 0 0,0 0 0 0 0,0 0-1 0 0,0 0 1 0 0,0 0 0 0 0,0 0-1 0 0,1 0 1 0 0,-1 0 0 0 0,0 0 0 0 0,13 2 366 0 0,16-3-184 0 0,15-5-3 0 0,60-17 0 0 0,-66 13-744 0 0,1 2 1 0 0,48-4 0 0 0,-79 12 436 0 0,18-2-1979 0 0,27-4 0 0 0,-45 4 1473 0 0,0 0 1 0 0,-1 0-1 0 0,1 0 1 0 0,-1-1-1 0 0,0 0 0 0 0,0 0 1 0 0,0-1-1 0 0,7-5 1 0 0,-9 5 157 0 0,-1 0 0 0 0,1 0 0 0 0,-1-1 0 0 0,5-7 0 0 0,-9 12 430 0 0,0-1 0 0 0,1 1 1 0 0,-1-1-1 0 0,0 1 0 0 0,0-1 0 0 0,0 1 0 0 0,0-1 0 0 0,1 1 0 0 0,-1-1 0 0 0,0 0 0 0 0,0 1 0 0 0,0-1 0 0 0,0 1 0 0 0,0-1 0 0 0,-1 1 1 0 0,1-1-1 0 0,0 1 0 0 0,0-1 0 0 0,0 0 0 0 0,0 1 0 0 0,-1-1 0 0 0,1 0 0 0 0,-9-12 306 0 0,6 8-151 0 0,1 2 158 0 0,1 0 0 0 0,-1 0 0 0 0,-1 0 0 0 0,1 1 1 0 0,0-1-1 0 0,0 1 0 0 0,-1-1 0 0 0,0 1 0 0 0,1 0 0 0 0,-1 0 0 0 0,-4-2 0 0 0,5 3-148 0 0,0 0 0 0 0,1 1 0 0 0,-1-1-1 0 0,0 1 1 0 0,0 0 0 0 0,0-1-1 0 0,1 1 1 0 0,-1 0 0 0 0,0 0 0 0 0,0 0-1 0 0,0 0 1 0 0,0 0 0 0 0,1 1-1 0 0,-1-1 1 0 0,0 1 0 0 0,0-1 0 0 0,1 1-1 0 0,-1-1 1 0 0,0 1 0 0 0,1 0-1 0 0,-1 0 1 0 0,1 0 0 0 0,-3 1 0 0 0,-1 2-13 0 0,0-1 1 0 0,1 1 0 0 0,-1 0 0 0 0,1 1 0 0 0,-1-1 0 0 0,2 1 0 0 0,-1 0-1 0 0,0 0 1 0 0,1 0 0 0 0,0 0 0 0 0,0 0 0 0 0,0 1 0 0 0,1 0 0 0 0,0-1-1 0 0,0 1 1 0 0,0 0 0 0 0,1 0 0 0 0,0 0 0 0 0,0 0 0 0 0,1 0-1 0 0,-1 0 1 0 0,1 0 0 0 0,0 0 0 0 0,3 12 0 0 0,-2-11-95 0 0,0 1 0 0 0,1-1 0 0 0,1 1 0 0 0,-1-1 0 0 0,1 0-1 0 0,0 0 1 0 0,1-1 0 0 0,-1 1 0 0 0,7 7 0 0 0,-7-9 13 0 0,1-1 0 0 0,1 0-1 0 0,-1 0 1 0 0,0 0 0 0 0,1 0-1 0 0,0-1 1 0 0,0 0 0 0 0,0 0 0 0 0,0 0-1 0 0,1 0 1 0 0,-1-1 0 0 0,8 2 0 0 0,-2-1 44 0 0,0 0 0 0 0,0-1 1 0 0,0 0-1 0 0,0-1 1 0 0,0 0-1 0 0,0-1 0 0 0,1-1 1 0 0,-1 1-1 0 0,0-2 0 0 0,0 1 1 0 0,0-2-1 0 0,17-5 1 0 0,-23 7-52 0 0,0-1 0 0 0,0-1 0 0 0,0 1 0 0 0,0-1 1 0 0,0 1-1 0 0,-1-1 0 0 0,0-1 0 0 0,1 1 0 0 0,-1-1 0 0 0,0 1 1 0 0,-1-1-1 0 0,1 0 0 0 0,-1-1 0 0 0,1 1 0 0 0,-1-1 1 0 0,-1 1-1 0 0,1-1 0 0 0,-1 0 0 0 0,1 0 0 0 0,-1 0 1 0 0,-1 0-1 0 0,1 0 0 0 0,-1 0 0 0 0,0-1 0 0 0,0 1 0 0 0,0-1 1 0 0,-1-7-1 0 0,0 8-33 0 0,-1-1 1 0 0,0 1-1 0 0,0 0 1 0 0,0 0 0 0 0,-1-1-1 0 0,0 1 1 0 0,0 0-1 0 0,0 0 1 0 0,0 1-1 0 0,-1-1 1 0 0,0 0-1 0 0,0 1 1 0 0,0 0-1 0 0,0-1 1 0 0,-1 1-1 0 0,-5-5 1 0 0,-8-5-563 0 0,0 0-1 0 0,-32-20 1 0 0,34 24-330 0 0,-20-14-3221 0 0,20 13-2352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0,'0'0'1130'0'0,"1"3"36"0"0,31 55 3952 0 0,28 26-2901 0 0,40 57-1728 0 0,-11-1-3159 0 0,-78-121 764 0 0</inkml:trace>
  <inkml:trace contextRef="#ctx0" brushRef="#br0" timeOffset="1">40 397 919 0 0,'-1'-1'67'0'0,"-4"-8"7128"0"0,6 8-6411 0 0,-1 0 1 0 0,0-1 0 0 0,0 1-1 0 0,1 0 1 0 0,-1-1 0 0 0,0 1-1 0 0,1 0 1 0 0,-1 0 0 0 0,1 0-1 0 0,1-2 1 0 0,11-13 1726 0 0,-7 10-2454 0 0,1 1 0 0 0,-1 0-1 0 0,9-5 1 0 0,-2 3-9 0 0,-4 2-291 0 0,-1 0 1 0 0,0 0 0 0 0,0 0-1 0 0,0-1 1 0 0,6-7-1 0 0,5 4-10101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14911 0 0,'0'0'1358'0'0,"2"-1"-1118"0"0,8-4 10 0 0,0 0 1 0 0,0-1 0 0 0,14-12 0 0 0,-13 9 82 0 0,0 2 0 0 0,1-1 0 0 0,-1 1 1 0 0,1 1-1 0 0,20-8 0 0 0,-29 13-330 0 0,14-1 80 0 0,-16 2 18 0 0,0 2-1 0 0,-1 2-81 0 0,0-1 0 0 0,-1 0 0 0 0,1 0 0 0 0,0 0 0 0 0,-1 1 0 0 0,0-1 0 0 0,0 0 0 0 0,0 0-1 0 0,0 0 1 0 0,-2 3 0 0 0,-18 32 147 0 0,5-12-127 0 0,4-9 24 0 0,6 0-66 0 0,6-16 3 0 0,-2 9-10 0 0,2-10 8 0 0,0 0 1 0 0,0 1 0 0 0,0-1 0 0 0,0 0 0 0 0,0 0 0 0 0,0 0 0 0 0,0 0 0 0 0,0 0 0 0 0,0 0 0 0 0,0 0 0 0 0,0 1 0 0 0,0-1 0 0 0,0 0 0 0 0,0 0 0 0 0,0 0-1 0 0,0 0 1 0 0,0 0 0 0 0,0 0 0 0 0,0 1 0 0 0,0-1 0 0 0,0 0 0 0 0,1 0 0 0 0,-1 0 0 0 0,0 0 0 0 0,0 0 0 0 0,0 0 0 0 0,0 0 0 0 0,0 0 0 0 0,0 0 0 0 0,0 0-1 0 0,0 0 1 0 0,1 1 0 0 0,-1-1 0 0 0,0 0 0 0 0,0 0 0 0 0,0 0 0 0 0,0 0 0 0 0,0 0 0 0 0,0 0 0 0 0,14 8-23 0 0,4 2-74 0 0,-13-9 80 0 0,0-1 1 0 0,21 7-43 0 0,-20-5 39 0 0,0 0 1 0 0,0 0-1 0 0,1-1 0 0 0,-1 0 0 0 0,0 0 0 0 0,10-1 0 0 0,29 5 21 0 0,-30-3 47 0 0,-12 1 67 0 0,1 0 1 0 0,-1 0-1 0 0,1 0 1 0 0,-1 1 0 0 0,0-1-1 0 0,-1 1 1 0 0,1-1-1 0 0,-1 1 1 0 0,4 6-1 0 0,-5-7-31 0 0,-1 0 1 0 0,1-1-1 0 0,-1 1 0 0 0,0 0 0 0 0,1 0 1 0 0,-1 0-1 0 0,0-1 0 0 0,-1 1 0 0 0,1 0 0 0 0,0 0 1 0 0,-1 0-1 0 0,0-1 0 0 0,-1 5 0 0 0,0 2 135 0 0,-3 6-163 0 0,1 0 0 0 0,-2 0 0 0 0,0 0 0 0 0,-1-1 0 0 0,-15 23 0 0 0,17-30-598 0 0,0 0-1 0 0,-1 0 0 0 0,-9 7 0 0 0,8-7-339 0 0,-6 7-772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4607 0 0,'0'0'727'0'0,"-2"0"594"0"0,-2 0-783 0 0,0 0 0 0 0,0 1 0 0 0,0-1-1 0 0,0 1 1 0 0,0 0 0 0 0,0 0-1 0 0,1 0 1 0 0,-1 1 0 0 0,0-1-1 0 0,1 1 1 0 0,-1 0 0 0 0,1 0 0 0 0,-1 0-1 0 0,1 1 1 0 0,0-1 0 0 0,0 1-1 0 0,-4 4 1 0 0,3-2-218 0 0,0 0 0 0 0,0 1 0 0 0,0 0-1 0 0,1 0 1 0 0,0 0 0 0 0,0 0 0 0 0,0 0 0 0 0,1 1 0 0 0,-3 11 0 0 0,4-13-436 0 0,-3 11 920 0 0,-2 24 0 0 0,7-12-1694 0 0,6-1-4323 0 0,-1-15-1190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 7919 0 0,'0'0'3346'0'0,"4"-2"-2518"0"0,-2 1-1315 0 0,10-6 2780 0 0,-10 7-807 0 0,-6 4-976 0 0,-1 1-454 0 0,0 1-1 0 0,1 0 1 0 0,-1 0-1 0 0,1 0 1 0 0,0 0-1 0 0,1 1 1 0 0,0 0-1 0 0,0-1 1 0 0,0 1-1 0 0,-3 14 1 0 0,1-4-564 0 0,-1 4-760 0 0,4-9-2443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2759 0 0,'-1'1'528'0'0,"-1"1"541"0"0,0 1 0 0 0,0-1 0 0 0,1 0 0 0 0,-1 0 0 0 0,1 1 0 0 0,-2 3 0 0 0,-5 18 2381 0 0,6-6-3173 0 0,-1 21 0 0 0,0-3 23 0 0,1-24-1783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9991 0 0,'0'0'904'0'0,"-1"2"-745"0"0,-5 9 283 0 0,1 1 1 0 0,0 0-1 0 0,1 0 0 0 0,0 0 1 0 0,-2 16-1 0 0,2-13-416 0 0,4-13-34 0 0,-1 0 1 0 0,1 0-1 0 0,0 1 0 0 0,0-1 0 0 0,0 0 1 0 0,0 1-1 0 0,0-1 0 0 0,1 3 1 0 0,1 4-2744 0 0,-2-6 1522 0 0,3 9-2945 0 0</inkml:trace>
  <inkml:trace contextRef="#ctx0" brushRef="#br0" timeOffset="1">227 73 1839 0 0,'0'0'83'0'0,"1"3"-6"0"0,-2 19 1018 0 0,-5 13 5382 0 0,-2 8 485 0 0,9-14-7981 0 0,7 15 1104 0 0,7 36-2459 0 0,-10-62 1108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11343 0 0,'0'0'1031'0'0,"-2"1"-850"0"0,-3-1-566 0 0,1 1 1034 0 0,-1-1 1 0 0,1 1 0 0 0,-1 0-1 0 0,1 0 1 0 0,-7 3-1 0 0,7-3-474 0 0,1 1 0 0 0,-1 0-1 0 0,1-1 1 0 0,0 1 0 0 0,-1 1-1 0 0,1-1 1 0 0,0 0 0 0 0,0 1-1 0 0,1 0 1 0 0,-1-1 0 0 0,0 1-1 0 0,1 0 1 0 0,0 0 0 0 0,0 1-1 0 0,0-1 1 0 0,0 0 0 0 0,0 1-1 0 0,0-1 1 0 0,1 1 0 0 0,-2 5-1 0 0,2 1-80 0 0,0-1-1 0 0,0 0 1 0 0,1 1-1 0 0,0-1 1 0 0,1 1-1 0 0,0-1 0 0 0,0 1 1 0 0,1-1-1 0 0,0 0 1 0 0,1 1-1 0 0,0-1 1 0 0,1-1-1 0 0,-1 1 1 0 0,2 0-1 0 0,-1-1 1 0 0,1 0-1 0 0,0 0 1 0 0,1 0-1 0 0,8 8 1 0 0,-12-14-89 0 0,0 1 0 0 0,0-1 0 0 0,0 0 1 0 0,1 0-1 0 0,-1 0 0 0 0,1 0 1 0 0,-1 0-1 0 0,1 0 0 0 0,0-1 1 0 0,0 1-1 0 0,5 1 0 0 0,2 0-2 0 0,0 2-60 0 0,-1-2-1 0 0,1 1 0 0 0,0-1 1 0 0,0-1-1 0 0,0 0 1 0 0,1-1-1 0 0,17 1 0 0 0,-10-2-1252 0 0,0-1-1 0 0,0-1 0 0 0,29-6 0 0 0,-29 4-505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0,'0'0'568'0'0,"0"2"-373"0"0,1 43 3172 0 0,-1-30-1113 0 0,2 27 0 0 0,56 212 959 0 0,-47-211-3048 0 0,-10-42-165 0 0,3 17-76 0 0,1 0 1 0 0,1 0-1 0 0,1 0 0 0 0,9 17 1 0 0,-11-28-842 0 0,-1-1 0 0 0,2 1 0 0 0,8 8 0 0 0,-1-9-7965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1839 0 0,'1'3'5327'0'0,"14"32"1230"0"0,6 22-3873 0 0,7 20-2016 0 0,-7-22-347 0 0,6 13-163 0 0,16 21-119 0 0,-36-73-191 0 0,8 23 1 0 0,5 13-5517 0 0,-13-38 661 0 0</inkml:trace>
  <inkml:trace contextRef="#ctx0" brushRef="#br0" timeOffset="1">1 445 9215 0 0,'1'-2'6019'0'0,"6"-6"-5440"0"0,0 1 0 0 0,0 0 0 0 0,0 1 0 0 0,1-1 0 0 0,0 1 0 0 0,0 1 0 0 0,1 0 0 0 0,0 0 0 0 0,13-5 0 0 0,6-4-324 0 0,-22 11-436 0 0,0 1 0 0 0,1 0 0 0 0,-1 0 0 0 0,1 0 0 0 0,11-1 0 0 0,11-2-3090 0 0,-12 1-3012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 9215 0 0,'0'0'707'0'0,"2"0"-267"0"0,36-4 6652 0 0,-36 3-6592 0 0,0 1-192 0 0,0-1-235 0 0,-1 1 0 0 0,1 0 1 0 0,0 0-1 0 0,0 0 0 0 0,-1 0 0 0 0,1 0 1 0 0,0 1-1 0 0,0-1 0 0 0,-1 0 0 0 0,1 1 1 0 0,0-1-1 0 0,-1 1 0 0 0,4 1 0 0 0,-4-1 158 0 0,2 11-38 0 0,-5 1-98 0 0,2-9-77 0 0,-1 0 0 0 0,0 0 0 0 0,0-1 0 0 0,0 1 0 0 0,-1 0 0 0 0,1-1 0 0 0,-4 6 0 0 0,-1 0 7 0 0,2 1-41 0 0,-2 0-1 0 0,-10 15 1 0 0,-4 4-28 0 0,14-20-113 0 0,9-8-337 0 0,-1 1 471 0 0,1 1 4 0 0,17 2-81 0 0,34 3-10 0 0,-36-6 80 0 0,0 1-1 0 0,22 7 0 0 0,-28-7 123 0 0,-1 1-1 0 0,0 0 0 0 0,0 1 1 0 0,-1 0-1 0 0,0 1 1 0 0,1 0-1 0 0,-2 1 0 0 0,18 15 1 0 0,-26-20 44 0 0,0 1 0 0 0,1-1 0 0 0,-1 1 0 0 0,0-1 0 0 0,0 1 0 0 0,-1-1 0 0 0,1 1 0 0 0,-1 0 0 0 0,1-1 0 0 0,-1 1 0 0 0,0 0 0 0 0,0 4 0 0 0,0-2-22 0 0,0-1-2 0 0,0 0-1 0 0,-1-1 0 0 0,1 1 0 0 0,-1-1 0 0 0,0 1 0 0 0,0 0 0 0 0,-1-1 0 0 0,1 0 0 0 0,-1 1 0 0 0,1-1 1 0 0,-1 0-1 0 0,0 0 0 0 0,0 0 0 0 0,-1 0 0 0 0,1 0 0 0 0,-6 4 0 0 0,-4 5 356 0 0,-1-1 0 0 0,-19 12-1 0 0,26-19-381 0 0,-16 10 177 0 0,0 0 0 0 0,-2-2 1 0 0,-47 18-1 0 0,39-18-340 0 0,18-5-397 0 0,-1-2-1 0 0,0 0 0 0 0,0 0 1 0 0,-23 3-1 0 0,35-8 319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1839 0 0,'2'-22'160'0'0,"-1"-51"11999"0"0,0 73-11984 0 0,0 0 0 0 0,0 0-1 0 0,0 0 1 0 0,0 0 0 0 0,0 1 0 0 0,0-1-1 0 0,0 0 1 0 0,0 1 0 0 0,-1-1 0 0 0,1 1-1 0 0,2 0 1 0 0,-2 1-20 0 0,1 0 0 0 0,0 0 0 0 0,-1 0 0 0 0,1 0 0 0 0,-1 1 0 0 0,0-1 0 0 0,0 0 0 0 0,0 1 0 0 0,0-1 0 0 0,1 3 0 0 0,5 29 667 0 0,-5-21-530 0 0,61 421 2062 0 0,-50-323-2340 0 0,-6-55-257 0 0,11 79-1839 0 0,-13-107 572 0 0,-2-3-66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8287 0 0,'0'-1'130'0'0,"1"1"0"0"0,-1-1-1 0 0,0 1 1 0 0,1-1 0 0 0,-1 1-1 0 0,0-1 1 0 0,1 0 0 0 0,-1 1-1 0 0,1 0 1 0 0,-1-1 0 0 0,1 1-1 0 0,-1-1 1 0 0,1 1 0 0 0,-1 0-1 0 0,1-1 1 0 0,0 1 0 0 0,-1 0-1 0 0,1-1 1 0 0,0 1 0 0 0,-1 0-1 0 0,1 0 1 0 0,-1 0 0 0 0,1 0-1 0 0,0-1 1 0 0,-1 1 0 0 0,1 0-1 0 0,0 0 1 0 0,-1 0 0 0 0,1 0-1 0 0,0 1 1 0 0,-1-1 0 0 0,1 0-1 0 0,0 0 1 0 0,-1 0 0 0 0,1 0-1 0 0,0 1 1 0 0,-1-1 0 0 0,1 0-1 0 0,-1 1 1 0 0,1-1 0 0 0,0 0-1 0 0,-1 1 1 0 0,1-1 0 0 0,-1 1-1 0 0,1-1 1 0 0,-1 1 0 0 0,0-1-1 0 0,1 1 1 0 0,-1-1 0 0 0,1 1-1 0 0,-1 0 1 0 0,6 8 312 0 0,-1-1 1 0 0,0 1-1 0 0,-1 0 1 0 0,0 0-1 0 0,-1 0 1 0 0,5 19-1 0 0,-2-8-140 0 0,55 178 893 0 0,18 59-1201 0 0,-58-187-498 0 0,0 0-5376 0 0,-10-40 173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6991 0 0,'0'0'7811'0'0,"4"-2"-7550"0"0,9-7-5 0 0,-9 7-21 0 0,7 0 17 0 0,4-2-200 0 0,-1 1 1 0 0,1 0-1 0 0,22 0 1 0 0,-4 4-4936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4143 0 0,'0'0'4931'0'0,"3"-1"-3476"0"0,63-18 888 0 0,-28 6-2589 0 0,0 4-3290 0 0,-23 5-379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7367 0 0,'0'0'784'0'0,"12"2"-784"0"0,0-4 744 0 0,0 1 1016 0 0,5-3-864 0 0,-2 3-528 0 0,2-3-104 0 0,-1 1-16 0 0,1-1-8 0 0,-2 3-240 0 0,-1-1-144 0 0,1 2 16 0 0,-2 0-3200 0 0</inkml:trace>
  <inkml:trace contextRef="#ctx0" brushRef="#br0" timeOffset="1">49 352 7367 0 0,'0'0'3912'0'0,"14"-2"-3640"0"0,1 0-112 0 0,0-3-16 0 0,0 2-8 0 0,0 1-136 0 0,0 1 64 0 0,2-1-64 0 0,0 2 0 0 0,2 2-728 0 0,-3-1-200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6447 0 0,'0'0'499'0'0,"-3"0"-328"0"0,-17 4 1506 0 0,0 0 0 0 0,0 1 1 0 0,-20 9-1 0 0,34-11-1387 0 0,-1 0 1 0 0,1 1-1 0 0,0-1 1 0 0,0 2-1 0 0,1-1 1 0 0,-1 0-1 0 0,1 1 1 0 0,0 0-1 0 0,0 0 1 0 0,-6 9-1 0 0,-3 7 609 0 0,-19 35-1 0 0,31-51-830 0 0,-5 6 173 0 0,2 1 1 0 0,-1 0 0 0 0,2 0-1 0 0,-1 1 1 0 0,2 0-1 0 0,-3 13 1 0 0,5-22-170 0 0,1 1 0 0 0,-1-1 1 0 0,1 1-1 0 0,0 0 0 0 0,0-1 1 0 0,1 1-1 0 0,-1 0 0 0 0,1-1 1 0 0,0 1-1 0 0,0-1 0 0 0,1 1 1 0 0,-1-1-1 0 0,1 0 0 0 0,0 1 1 0 0,0-1-1 0 0,0 0 0 0 0,1 0 1 0 0,0-1-1 0 0,5 7 0 0 0,-3-6-33 0 0,0 0 0 0 0,0-1 0 0 0,0 0 0 0 0,1-1 0 0 0,-1 1-1 0 0,1-1 1 0 0,-1 0 0 0 0,1 0 0 0 0,9 1 0 0 0,-12-2-23 0 0,6 1-31 0 0,0-1-1 0 0,1 0 1 0 0,-1 0-1 0 0,1-1 0 0 0,-1 0 1 0 0,0-1-1 0 0,12-2 0 0 0,67-18-1045 0 0,-39 8-290 0 0,13-3-2241 0 0,-35 8-2500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2303 0 0,'-1'2'167'0'0,"-1"7"2946"0"0,0 0 0 0 0,0 17 0 0 0,4 20 413 0 0,13 47-3440 0 0,-8-61 866 0 0,-3-5-894 0 0,2-1 0 0 0,1 1 0 0 0,1-1 1 0 0,1-1-1 0 0,1 0 0 0 0,24 42 1 0 0,17 8-2961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8839 0 0,'0'0'800'0'0,"0"2"-544"0"0,1 7 204 0 0,0 0-1 0 0,0 0 0 0 0,0 0 0 0 0,2-1 0 0 0,2 11 1 0 0,20 45 1412 0 0,-10-28-1189 0 0,11 30-357 0 0,3-2 0 0 0,2-1 0 0 0,3-1-1 0 0,73 99 1 0 0,-94-144-1266 0 0,21 20-1 0 0,-20-23-598 0 0</inkml:trace>
  <inkml:trace contextRef="#ctx0" brushRef="#br0" timeOffset="1">37 593 12639 0 0,'0'0'1143'0'0,"2"-2"-940"0"0,46-37 1305 0 0,-36 28-1083 0 0,1 0 0 0 0,0 1 1 0 0,1 0-1 0 0,0 1 0 0 0,22-10 1 0 0,-20 12-1127 0 0,1 1 0 0 0,0 1 0 0 0,33-6 0 0 0,-33 9-621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2759 0 0,'0'0'126'0'0,"2"-1"-5"0"0,2-1-143 0 0,54-20 8744 0 0,-22 14-3218 0 0,-12 8-5521 0 0,-18 2 274 0 0,1 0 1 0 0,-1 1 0 0 0,0-1 0 0 0,0 1 0 0 0,0 0 0 0 0,0 1-1 0 0,5 4 1 0 0,-9-7-209 0 0,-1 0 0 0 0,1 1-1 0 0,-1-1 1 0 0,0 1 0 0 0,1 0 0 0 0,-1 0-1 0 0,0-1 1 0 0,0 1 0 0 0,0 0 0 0 0,-1 0-1 0 0,2 4 1 0 0,-1-5-26 0 0,0 3-2 0 0,0 1-1 0 0,0-1 0 0 0,-1 1 0 0 0,1-1 1 0 0,-1 1-1 0 0,0-1 0 0 0,0 1 1 0 0,-1-1-1 0 0,1 1 0 0 0,-1-1 1 0 0,0 1-1 0 0,-3 6 0 0 0,1-2-122 0 0,-1 0 1 0 0,0 0-1 0 0,-1 0 0 0 0,-9 11 1 0 0,-3 9-753 0 0,16-27 584 0 0,10 9-1506 0 0,-6-9 1763 0 0,0 0 0 0 0,0 0 0 0 0,0 0-1 0 0,1-1 1 0 0,-1 1 0 0 0,1-1 0 0 0,-1 0-1 0 0,1 0 1 0 0,-1 0 0 0 0,1 0 0 0 0,4-1 0 0 0,6 2 33 0 0,22-2 0 0 0,-16-2 119 0 0,-9 1 30 0 0,0 1 0 0 0,-1 0 0 0 0,1 0 0 0 0,15 3 0 0 0,-25-3-135 0 0,6 1 232 0 0,-1 0 0 0 0,1 1 0 0 0,-1-1 1 0 0,1 1-1 0 0,-1 1 0 0 0,0-1 1 0 0,0 1-1 0 0,10 6 0 0 0,-15-8 102 0 0,3 15 371 0 0,-4-12-635 0 0,1 1 1 0 0,-1-1 0 0 0,1 1-1 0 0,-2-1 1 0 0,1 1 0 0 0,0 0-1 0 0,-1-1 1 0 0,0 1-1 0 0,0-1 1 0 0,0 1 0 0 0,0-1-1 0 0,-1 0 1 0 0,0 1-1 0 0,0-1 1 0 0,0 0 0 0 0,0 0-1 0 0,-1 0 1 0 0,1-1 0 0 0,-5 6-1 0 0,-6 5 140 0 0,-1-1 0 0 0,0-1 0 0 0,-23 17 0 0 0,6-5 1 0 0,12-11-298 0 0,0 0-1 0 0,-1-1 1 0 0,-1-2-1 0 0,1 0 1 0 0,-2-1-1 0 0,-42 12 0 0 0,62-20-240 0 0,0-2-248 0 0,-5-1-1003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01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2826 221 455 0 0,'33'13'1043'0'0,"-26"-10"112"0"0,88-52 2639 0 0,-67 36-3416 0 0,-6 4-32 0 0,-1-1 0 0 0,26-15 0 0 0,-36 18-291 0 0,0 2 0 0 0,1-1 0 0 0,0 1-1 0 0,0 1 1 0 0,15-3 0 0 0,28-11 122 0 0,-41 13-74 0 0,0 0 0 0 0,27-4 0 0 0,-26 7 9 0 0,-1-1 1 0 0,0-1-1 0 0,14-5 0 0 0,-20 6-48 0 0,0 1 0 0 0,0 0 0 0 0,0 0 0 0 0,14-1 0 0 0,18-3 104 0 0,-17 2-81 0 0,-1 1-1 0 0,0 1 0 0 0,1 1 0 0 0,38 2 0 0 0,14 1 67 0 0,113-16 183 0 0,-168 12-303 0 0,-1 2 0 0 0,29 2 0 0 0,-2 0 7 0 0,59 6 79 0 0,-42-2 167 0 0,-48-5-274 0 0,0 0 0 0 0,1 1 0 0 0,-1 1 0 0 0,0 1 0 0 0,0 0 0 0 0,0 1 0 0 0,23 11 0 0 0,-33-14-12 0 0,0 1 0 0 0,0 0 0 0 0,0 0 0 0 0,-1 0 0 0 0,1 1 0 0 0,7 7 0 0 0,4 2 0 0 0,-2-5 11 0 0,1 5 32 0 0,-2-1-28 0 0,-1 1 1 0 0,0 1-1 0 0,-1 0 1 0 0,17 29-1 0 0,-19-25 14 0 0,-2-5-3 0 0,0 0 1 0 0,5 18 0 0 0,-3-4 51 0 0,-2 0-1 0 0,0 1 0 0 0,-2 0 1 0 0,2 52-1 0 0,-7-43 63 0 0,2 92 165 0 0,-1-96-182 0 0,-5 55-1 0 0,-1-15-116 0 0,4-43 45 0 0,0-12 59 0 0,0 0-1 0 0,-1 0 1 0 0,-6 23-1 0 0,-13 38 127 0 0,5-20-92 0 0,-25 61 0 0 0,-12 4-31 0 0,14-37-30 0 0,26-45 31 0 0,10-30-94 0 0,0-1-1 0 0,-6 13 0 0 0,-49 112-19 0 0,30-70 0 0 0,28-64 2 0 0,-51 107 71 0 0,-63 76 514 0 0,85-135-483 0 0,22-36-58 0 0,0-1 0 0 0,-19 25 0 0 0,1-7-25 0 0,-16 19 22 0 0,21-28 4 0 0,-32 45-1 0 0,43-54-21 0 0,-2 2 12 0 0,-25 25 0 0 0,15-15-13 0 0,17-19-14 0 0,-1 0 0 0 0,0 0 0 0 0,-12 10 0 0 0,11-10 1 0 0,1-1-1 0 0,-1 1 0 0 0,1 1 1 0 0,0-1-1 0 0,-6 11 0 0 0,-8 10 46 0 0,5-2-36 0 0,12-21-10 0 0,1 0 1 0 0,-1 0 0 0 0,0-1 0 0 0,-1 1 0 0 0,1-1 0 0 0,-5 6 0 0 0,4-6 5 0 0,-1 1 1 0 0,0-1-1 0 0,0 1 0 0 0,1 0 0 0 0,0 0 1 0 0,0 1-1 0 0,0-1 0 0 0,-3 7 0 0 0,-16 35 19 0 0,14-29-20 0 0,-10 24-1 0 0,14-31-9 0 0,-1-1 0 0 0,0 1 0 0 0,0-2 0 0 0,-13 18 0 0 0,1-3 34 0 0,0 0-39 0 0,10-14 0 0 0,0 1 0 0 0,-6 12 0 0 0,7-13 11 0 0,1 0 0 0 0,-1-1 0 0 0,-1 0 0 0 0,-10 11 0 0 0,-5 6 9 0 0,12-11 16 0 0,-1 0 0 0 0,2 0 1 0 0,0 1-1 0 0,-13 30 0 0 0,20-39-26 0 0,0-2-3 0 0,1-1-1 0 0,-1 0 1 0 0,1 0 0 0 0,-1-1 0 0 0,0 1 0 0 0,0 0-1 0 0,-3 3 1 0 0,-3 4-7 0 0,3-4 0 0 0,0 0 0 0 0,1 0 0 0 0,-5 9 0 0 0,8-13 0 0 0,-1 1 0 0 0,1 0 0 0 0,-1-1 0 0 0,0 1 0 0 0,0-1 0 0 0,0 1 0 0 0,-3 2 0 0 0,3-4 0 0 0,0 1 0 0 0,0 0 0 0 0,1 0 0 0 0,-1 1 0 0 0,1-1 0 0 0,-1 0 0 0 0,1 0 0 0 0,-2 4 0 0 0,-34 65 0 0 0,28-52 0 0 0,5-8 0 0 0,0-1 0 0 0,-8 11 0 0 0,-2 13 0 0 0,-1 4 0 0 0,-13 30 0 0 0,18-40 0 0 0,-4 33 0 0 0,13-58 0 0 0,-6 20 0 0 0,-8 16 0 0 0,0 2 0 0 0,1 0 0 0 0,5-14 64 0 0,5-15-64 0 0,-4-5 0 0 0,4-5 0 0 0,-16 26 0 0 0,13-18 0 0 0,-6 14 0 0 0,-9 9 0 0 0,16-22 0 0 0,-1 1 0 0 0,-1 0 0 0 0,0-1 0 0 0,-3 3 0 0 0,-3 0 0 0 0,12-10 0 0 0,2-3 0 0 0,0 1 0 0 0,-1-1 0 0 0,1 0 0 0 0,0 1 0 0 0,-1-1 0 0 0,1 1 0 0 0,-1-1 0 0 0,1 0 0 0 0,-1 1 0 0 0,0-1 0 0 0,-1 3 0 0 0,-6 7 0 0 0,2 2 0 0 0,2 13 0 0 0,4-22 0 0 0,-9 29 0 0 0,6-21 0 0 0,1 2 0 0 0,-1 0 0 0 0,-1 1 0 0 0,-2 5 0 0 0,4-9 0 0 0,0 1 0 0 0,-5 42 0 0 0,4-24 0 0 0,-2 2 0 0 0,5-29 0 0 0,-1 0 0 0 0,1 0 0 0 0,0 1 0 0 0,0-1 0 0 0,0 0 0 0 0,0 0 0 0 0,0 0 0 0 0,1 0 0 0 0,-1 0 0 0 0,2 4 0 0 0,0 3 0 0 0,7 37 0 0 0,-5-30 0 0 0,6 17 0 0 0,-10-33 0 0 0,7 25 0 0 0,1 0 0 0 0,1 0 0 0 0,1-1 0 0 0,2-1 0 0 0,0 0 0 0 0,17 25 0 0 0,-6-12 0 0 0,-3-4 0 0 0,25 30 0 0 0,3 3 0 0 0,-45-62 0 0 0,13 19 0 0 0,-14-20 0 0 0,-1 0 0 0 0,1 0 0 0 0,0 0 0 0 0,-1 1 0 0 0,2 4 0 0 0,10 29 0 0 0,-10-29 0 0 0,9 24 0 0 0,0 0 0 0 0,8 44 0 0 0,-15-55 0 0 0,7 20 0 0 0,-8-32 0 0 0,0 4 0 0 0,21 40 0 0 0,17 31 0 0 0,-31-62 0 0 0,-5-7 0 0 0,-2-1 0 0 0,5 26 0 0 0,-5-22 0 0 0,9 30 0 0 0,19 46 0 0 0,15 38 0 0 0,-37-110 0 0 0,0-1 0 0 0,1-1 0 0 0,26 38 0 0 0,-32-52 0 0 0,22 35 0 0 0,-18-26 0 0 0,54 72 0 0 0,46 109 0 0 0,-98-178 0 0 0,6 3 0 0 0,36 36 0 0 0,-46-50 0 0 0,0-1 0 0 0,1 1 0 0 0,13 9 0 0 0,-8-7 0 0 0,-4-1 0 0 0,1 1 0 0 0,20 7 0 0 0,-20-10 0 0 0,-1 0 0 0 0,0 0 0 0 0,0 1 0 0 0,14 14 0 0 0,15 11 0 0 0,-31-26 0 0 0,-1 0 0 0 0,1 1 0 0 0,-1 0 0 0 0,-1 0 0 0 0,1 0 0 0 0,8 16 0 0 0,1 1 0 0 0,109 166 0 0 0,-110-169 0 0 0,2 0 0 0 0,19 21 0 0 0,23 30 0 0 0,-16-19 0 0 0,-29-38 0 0 0,21 31 0 0 0,11 16 36 0 0,-6-8-8 0 0,22 33-28 0 0,-30-45 0 0 0,-23-32 0 0 0,0 0 0 0 0,-1 1 0 0 0,0 0 0 0 0,5 12 0 0 0,-10-17 0 0 0,1 0 0 0 0,0-1 0 0 0,0 0 0 0 0,0 1 0 0 0,1-1 0 0 0,-1 0 0 0 0,1-1 0 0 0,0 1 0 0 0,1 0 0 0 0,6 5 0 0 0,2 1 0 0 0,19 23 0 0 0,-1 0 0 0 0,-22-25 0 0 0,-1-1 0 0 0,0 1 0 0 0,-1 0 0 0 0,0 1 0 0 0,0-1 0 0 0,-1 1 0 0 0,7 15 0 0 0,43 93 0 0 0,-44-96 0 0 0,0-1 0 0 0,2-1 0 0 0,21 25 0 0 0,-21-28 3 0 0,0 1-1 0 0,-2 1 1 0 0,0 0-1 0 0,-1 1 1 0 0,12 29-1 0 0,33 108 29 0 0,-44-116-23 0 0,-1-4-4 0 0,-2 1 0 0 0,3 39 1 0 0,3 77-8 0 0,-16 61 6 0 0,0-178 5 0 0,-3 8 8 0 0,-3-1 1 0 0,-18 70-1 0 0,21-94-12 0 0,-5 13 19 0 0,-1 0 0 0 0,-21 49 0 0 0,23-65-24 0 0,0-1 1 0 0,-2-1-1 0 0,1 0 0 0 0,-2 0 1 0 0,0-1-1 0 0,-22 22 0 0 0,4-6 32 0 0,20-20-25 0 0,0 0-1 0 0,-1-1 1 0 0,0 0-1 0 0,-1-1 1 0 0,-18 11-1 0 0,3-5-15 0 0,-15 9 34 0 0,-2-3 1 0 0,-57 21 0 0 0,22-13-1 0 0,47-15-4 0 0,-35 9 0 0 0,47-17-22 0 0,-11 4 17 0 0,0-2 1 0 0,-1-1-1 0 0,0-1 1 0 0,-46 1-1 0 0,47-6 13 0 0,-37 5 0 0 0,38-1-24 0 0,-47-2 0 0 0,-31-8 88 0 0,-131-23 0 0 0,146 13-33 0 0,-141-34 530 0 0,98 5-279 0 0,107 33-246 0 0,0-2 0 0 0,-43-27 1 0 0,-102-69-36 0 0,-63-43 15 0 0,178 111-33 0 0,-100-95-1 0 0,39 25 16 0 0,-39-42 31 0 0,117 112-12 0 0,-88-100 39 0 0,-254-353 30 0 0,337 428-112 0 0,3-2 0 0 0,3-1 0 0 0,3-3 0 0 0,-41-116 0 0 0,7-4-2 0 0,-51-159 0 0 0,108 307 0 0 0,-19-76 0 0 0,-16-69 0 0 0,32 128 0 0 0,-10-17 0 0 0,0-3 0 0 0,10 14-36 0 0,-12-110 0 0 0,17 86 36 0 0,-2-17 0 0 0,11-115-62 0 0,4 137 60 0 0,-8-53 2 0 0,0 0 0 0 0,-17-277-67 0 0,22 397 70 0 0,-11-64-3 0 0,4 28 0 0 0,5 31 0 0 0,-2 1 0 0 0,-1 0 0 0 0,0 0 0 0 0,-21-42 0 0 0,22 54 0 0 0,-1 0 0 0 0,-16-20 0 0 0,-2-2 0 0 0,-82-144 0 0 0,63 106-30 0 0,-68-88 1 0 0,79 117 24 0 0,-19-34 5 0 0,33 46 0 0 0,-1 2 0 0 0,-26-30 0 0 0,-176-202 64 0 0,200 233-64 0 0,3-1 0 0 0,-25-46 0 0 0,37 61 0 0 0,0-1 0 0 0,1-1 0 0 0,1 1 0 0 0,1-1 0 0 0,0 0 0 0 0,1 0 0 0 0,-2-26 0 0 0,-4-49 0 0 0,8 78 0 0 0,0 0 0 0 0,2-22 0 0 0,-1-14 0 0 0,0 43 0 0 0,-4-37 0 0 0,3-49 0 0 0,1 44-22 0 0,-1 32 8 0 0,1-1 0 0 0,3-21 0 0 0,3-17 14 0 0,-5 38 0 0 0,1 1 0 0 0,1-1 0 0 0,0 0 0 0 0,8-24 0 0 0,3 0-11 0 0,-11 28 0 0 0,2 0 1 0 0,-1 1-1 0 0,9-16 1 0 0,20-40-1 0 0,-24 46 7 0 0,1 0 1 0 0,19-27 0 0 0,13-20-55 0 0,17-23 52 0 0,-25 44-24 0 0,13-15 6 0 0,-35 46 24 0 0,18-30 0 0 0,-21 30 0 0 0,1 1 0 0 0,18-22 0 0 0,31-24 0 0 0,-50 54 0 0 0,0 1 0 0 0,1-1 0 0 0,0 1 0 0 0,0 1 0 0 0,12-6 0 0 0,-16 8 1 0 0,1 0-1 0 0,-1 0 0 0 0,0-1 1 0 0,0 0-1 0 0,9-10 1 0 0,16-13-14 0 0,48-36-41 0 0,-70 58 54 0 0,0-1 0 0 0,0 1 0 0 0,1 1 0 0 0,16-8 0 0 0,-13 7 0 0 0,0 0 0 0 0,13-10 0 0 0,91-73 0 0 0,-109 82 0 0 0,2 1 0 0 0,-1 0 0 0 0,1 0 0 0 0,0 1 0 0 0,20-8 0 0 0,3-1 0 0 0,-20 7-12 0 0,20-14 0 0 0,-22 13 2 0 0,-1 2 0 0 0,1-1 0 0 0,14-5 0 0 0,0 2 10 0 0,59-25 0 0 0,-79 32 0 0 0,11-5 0 0 0,-1 0 0 0 0,22-16 0 0 0,-7 2 0 0 0,32-27 0 0 0,43-36 0 0 0,-83 69 0 0 0,40-23 0 0 0,1 0 0 0 0,-42 25 0 0 0,36-17 0 0 0,2-1 0 0 0,-11 6 0 0 0,64-25 0 0 0,-67 32 0 0 0,-15 6 0 0 0,-15 8 0 0 0,-1-1 0 0 0,0-1 0 0 0,22-15 0 0 0,90-61 0 0 0,-78 50 0 0 0,8-4 0 0 0,-50 33 0 0 0,68-33 0 0 0,-34 17 0 0 0,-32 15-1 0 0,1 1-1 0 0,-1 0 1 0 0,1 0 0 0 0,0 1 0 0 0,0 0-1 0 0,1 0 1 0 0,9-1 0 0 0,52-4-24 0 0,83-20 0 0 0,-116 18-1 0 0,0-1 0 0 0,-2-2 0 0 0,65-33 0 0 0,71-39-2447 0 0,-144 69 556 0 0,-8 1-3025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26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2722 635 1839 0 0,'0'0'1494'0'0,"-2"-1"-4"0"0,0 0-1307 0 0,1 0 0 0 0,-1 0-1 0 0,1 0 1 0 0,0 0 0 0 0,-1 0 0 0 0,1 0-1 0 0,0-1 1 0 0,0 1 0 0 0,0 0-1 0 0,0-1 1 0 0,0 1 0 0 0,0-1-1 0 0,0 1 1 0 0,0-1 0 0 0,1 1-1 0 0,-1-1 1 0 0,1 0 0 0 0,-1 1-1 0 0,1-3 1 0 0,-1 3-158 0 0,0-1 742 0 0,1-1-454 0 0,1-6-190 0 0,0 5-70 0 0,-1-1 1 0 0,0 1 0 0 0,0-1 0 0 0,0 1-1 0 0,-1 0 1 0 0,0-1 0 0 0,1 1 0 0 0,-1 0-1 0 0,-3-7 1 0 0,-1-4-8 0 0,-1 1-1 0 0,0 0 1 0 0,-1 1-1 0 0,-11-17 1 0 0,-40-49 355 0 0,26 36-287 0 0,-32-30 212 0 0,59 67-269 0 0,-1-1-1 0 0,0 1 1 0 0,-1 1-1 0 0,-7-7 1 0 0,-10-7 140 0 0,17 12-120 0 0,-1 1 0 0 0,0 0 0 0 0,0 1 0 0 0,-1 0 0 0 0,1 0 0 0 0,-1 0 0 0 0,-14-4 0 0 0,8 2 56 0 0,-23-13 0 0 0,27 13-98 0 0,-1 1-1 0 0,-1 0 1 0 0,-19-7-1 0 0,-14-1 41 0 0,-125-31-26 0 0,107 31 81 0 0,41 8 0 0 0,-1 1-1 0 0,0 1 1 0 0,-35-1-1 0 0,-5 1 15 0 0,48 5-144 0 0,0 0 0 0 0,1 0 0 0 0,-1 2 0 0 0,1-1 0 0 0,0 2 0 0 0,0 0 0 0 0,-19 9 0 0 0,11-3 0 0 0,-9 3 0 0 0,1-3 0 0 0,21-7 0 0 0,3-1 0 0 0,0 0 0 0 0,1 1 0 0 0,0 0 0 0 0,-7 4 0 0 0,-25 17 67 0 0,29-18-51 0 0,-4 4 39 0 0,3-4 19 0 0,4-5-80 0 0,-19 13 8 0 0,18-10-2 0 0,0 1 0 0 0,1 0 0 0 0,-1 0 0 0 0,1 1 0 0 0,-10 11 0 0 0,-28 28 0 0 0,31-33 0 0 0,5-3 0 0 0,-1-2 0 0 0,-19 15 0 0 0,25-21 0 0 0,-1 1 0 0 0,1 0 0 0 0,0 1 0 0 0,0-1 0 0 0,-1 0 0 0 0,2 1 0 0 0,-1 0 0 0 0,0-1 0 0 0,-3 6 0 0 0,-5 3 0 0 0,-15 6 0 0 0,20-13 0 0 0,-1 0 0 0 0,1 1 0 0 0,0-1 0 0 0,-8 9 0 0 0,-85 90 0 0 0,87-91 0 0 0,-11 14 0 0 0,-24 33 0 0 0,35-44 0 0 0,8-11 0 0 0,0 1 0 0 0,0-1 0 0 0,-4 9 0 0 0,5-8 0 0 0,0 1 0 0 0,-1-1 0 0 0,1 1 0 0 0,-1-1 0 0 0,-6 6 0 0 0,9-10 0 0 0,0 1 0 0 0,0-1 0 0 0,-1 1 0 0 0,1-1 0 0 0,0 1 0 0 0,0-1 0 0 0,0 1 0 0 0,1 0 0 0 0,-1 0 0 0 0,-1 3 0 0 0,-2 5 0 0 0,-1 0 0 0 0,0 0 0 0 0,0-1 0 0 0,-11 13 0 0 0,9-11 0 0 0,0 0 0 0 0,-10 19 0 0 0,-3 7 0 0 0,15-28 0 0 0,0-1 0 0 0,1 1 0 0 0,-7 18 0 0 0,5-10 0 0 0,-40 55 0 0 0,22-44 0 0 0,6 1 0 0 0,13-21 0 0 0,1-1 0 0 0,-2 1 0 0 0,1-1 0 0 0,-12 12 0 0 0,10-12 23 0 0,1 0-1 0 0,-1 1 0 0 0,1 0 0 0 0,0 0 0 0 0,-8 16 1 0 0,-19 50 139 0 0,20-44-111 0 0,10-23-40 0 0,-2 1 1 0 0,-7 11-1 0 0,7-13-6 0 0,1-1 0 0 0,1 2-1 0 0,-6 9 1 0 0,1 5 17 0 0,-1 0-1 0 0,-13 22 0 0 0,2-6-21 0 0,15-25 0 0 0,-1-1 0 0 0,0-1 0 0 0,-10 15 0 0 0,-11 15 0 0 0,11-19 46 0 0,6-8-26 0 0,0 0-1 0 0,0 1 0 0 0,2 0 1 0 0,0 1-1 0 0,0-1 0 0 0,-8 24 1 0 0,16-36-19 0 0,0-1 0 0 0,0 1 0 0 0,-1-1 0 0 0,1 0 0 0 0,-1 1 0 0 0,0-1 0 0 0,1 1 0 0 0,-1-1 0 0 0,0 0 0 0 0,-1 2 0 0 0,-19 31-2 0 0,-35 85 1 0 0,51-108-11 0 0,-1 3 36 0 0,0 0 0 0 0,-11 16 0 0 0,2-2 4 0 0,13-24-19 0 0,0 1 1 0 0,0 0 0 0 0,-1 0 0 0 0,0-1 0 0 0,-6 8 0 0 0,7-11 0 0 0,1 1-1 0 0,-1-1 1 0 0,0 1 0 0 0,1 0 0 0 0,-1 0 0 0 0,1-1 0 0 0,-1 1 0 0 0,1 0 0 0 0,0 0 0 0 0,0 1 0 0 0,0-1 0 0 0,0 0 0 0 0,0 0 0 0 0,0 0 0 0 0,1 1 0 0 0,-1-1 0 0 0,1 0-1 0 0,-1 4 1 0 0,0 4 31 0 0,-17 51 263 0 0,9-35-91 0 0,1 1-1 0 0,-7 50 0 0 0,12-60-167 0 0,1 0 0 0 0,0 23 0 0 0,2-34-37 0 0,-7 58 108 0 0,9 29 22 0 0,-2-74-84 0 0,-12 73 155 0 0,1 69-47 0 0,9-123-124 0 0,0 20-20 0 0,3-41 51 0 0,-5 32 1 0 0,1-20 3 0 0,3-15-37 0 0,-2 0 1 0 0,-4 23-1 0 0,3-23-11 0 0,1-1-1 0 0,0 0 1 0 0,1 1-1 0 0,2 15 0 0 0,-2 12 38 0 0,1 141 81 0 0,2-76-142 0 0,-2-96-2 0 0,1-1 0 0 0,0 1 0 0 0,0-1-1 0 0,4 13 1 0 0,9 45 12 0 0,-4-3 95 0 0,-9-57-87 0 0,0 0 1 0 0,0 0 0 0 0,1 0-1 0 0,5 13 1 0 0,-1-8-2 0 0,-4-5 7 0 0,1 0 0 0 0,-1 0 0 0 0,2 0 0 0 0,-1 0 0 0 0,5 7 0 0 0,1-2-11 0 0,7 19 44 0 0,16 40-1 0 0,-12-25-58 0 0,-14-31 15 0 0,16 25 0 0 0,21 44 19 0 0,-33-63-34 0 0,0-2 0 0 0,4 0 0 0 0,13 17 0 0 0,-15-19 0 0 0,24 24 0 0 0,-18-22 11 0 0,-3-4 6 0 0,0-1 1 0 0,21 16 0 0 0,-19-14 4 0 0,-1 2-1 0 0,15 21 0 0 0,36 57-21 0 0,-49-70 0 0 0,-12-14 0 0 0,2-1 0 0 0,-1 0 0 0 0,14 13 0 0 0,36 49 0 0 0,-11-13 0 0 0,-36-47 0 0 0,27 56 0 0 0,-29-53 0 0 0,0-1 0 0 0,2 0 0 0 0,17 23 0 0 0,-7-12 0 0 0,27 48 0 0 0,-30-44 0 0 0,27 34 0 0 0,-13-20 0 0 0,-18-23 0 0 0,26 31 0 0 0,81 85 64 0 0,-114-131-64 0 0,0 0 0 0 0,0 0 0 0 0,0-1 0 0 0,0 0 0 0 0,9 5 0 0 0,-8-5 0 0 0,0 0 0 0 0,10 10 0 0 0,10 7 0 0 0,-5-4 0 0 0,-17-13 0 0 0,0-1 0 0 0,1 1 0 0 0,-1-1 0 0 0,1-1 0 0 0,0 1 0 0 0,7 2 0 0 0,139 60 182 0 0,-43-20-108 0 0,-92-38-62 0 0,32 9-1 0 0,-37-14-4 0 0,1 1 0 0 0,-1 1 0 0 0,0 0 0 0 0,0 0-1 0 0,22 15 1 0 0,-14-4 9 0 0,1-2 0 0 0,1 0 0 0 0,31 15 0 0 0,1-2 8 0 0,-31-14-4 0 0,32 11 0 0 0,-40-18-20 0 0,-1 1 0 0 0,18 10 0 0 0,-29-15 0 0 0,12 5 0 0 0,1-2 15 0 0,-1 0 0 0 0,0-2-1 0 0,1 0 1 0 0,0 0 0 0 0,0-2-1 0 0,0 0 1 0 0,29-2 0 0 0,-4-5 3 0 0,63-5 38 0 0,-89 9-56 0 0,0-1 0 0 0,15-4 0 0 0,-10 2 0 0 0,-2 0 0 0 0,30-13 0 0 0,-23 8 0 0 0,-4 0 0 0 0,1 0 0 0 0,-2-2 0 0 0,0 0 0 0 0,36-29 0 0 0,-25 12 0 0 0,-19 18 0 0 0,-1 1 0 0 0,16-11 0 0 0,-2 3 0 0 0,-1-2 0 0 0,31-32 0 0 0,-8-2 0 0 0,-39 46 0 0 0,1-1 0 0 0,11-17 0 0 0,-2 5 0 0 0,-15 18 0 0 0,0 0 0 0 0,-1 0 0 0 0,1 0 0 0 0,0 0 0 0 0,-1-1 0 0 0,0 1 0 0 0,1-1 0 0 0,-1 1 0 0 0,-1-1 0 0 0,3-6 0 0 0,8-16 0 0 0,-6 11 13 0 0,-1 0 1 0 0,5-20-1 0 0,-6 20-5 0 0,0 1 0 0 0,11-27 0 0 0,-8 27-3 0 0,-1-1 0 0 0,-1 0-1 0 0,7-31 1 0 0,1-48 40 0 0,-10 52-45 0 0,7-54 0 0 0,2 34 6 0 0,-6 40 23 0 0,4-38 0 0 0,-5-102-33 0 0,-3 62 62 0 0,2 62-19 0 0,-3 28-8 0 0,0-1 0 0 0,0 1 0 0 0,-1 0 0 0 0,-1-12 0 0 0,-11-64 466 0 0,-10-95 558 0 0,20 87-765 0 0,1 6-236 0 0,1 3-26 0 0,0 53-10 0 0,-2-38 0 0 0,-55-285-7 0 0,36 273 19 0 0,-6-28-7 0 0,19 70-23 0 0,-5-35 0 0 0,10 41-3 0 0,-4-30-27 0 0,-18-83-1 0 0,-11-27-94 0 0,33 147 104 0 0,-2 1-1 0 0,-8-28 1 0 0,6 28 12 0 0,1 0 0 0 0,0-1-1 0 0,-1-34 1 0 0,3-80-37 0 0,3 31 44 0 0,-9 13-52 0 0,6 44 54 0 0,-1-29 0 0 0,5 39 0 0 0,-1-24 0 0 0,10-67 0 0 0,-2 75 0 0 0,1 5 0 0 0,-2 0 0 0 0,-2-64 0 0 0,-4 65 0 0 0,0 31 0 0 0,-2-27 0 0 0,1 42-2 0 0,-3-30 79 0 0,-17-68 0 0 0,-74-201-61 0 0,77 240-16 0 0,10 28-18 0 0,8 36-69 0 0,-1-2-24 0 0,-12-39-737 0 0,13 40 508 0 0,0 0-118 0 0,0-3 45 0 0,1-1 0 0 0,0 0 0 0 0,0 1 0 0 0,1 0 0 0 0,-1-1 0 0 0,6-10 0 0 0,-6 14-1015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11287 0 0,'67'-2'871'0'0,"-46"0"-719"0"0,-7 2-23 0 0,-11 2-77 0 0,0 20 198 0 0,8 21 0 0 0,5 23 280 0 0,22 156 337 0 0,16 118-877 0 0,-42-249-1067 0 0,-7-47 455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11975 0 0,'-1'-5'347'0'0,"-6"-8"1440"0"0,18 3 1019 0 0,-6 7-2719 0 0,0 0-1 0 0,1 1 1 0 0,-1 0-1 0 0,0 0 0 0 0,1 1 1 0 0,-1-1-1 0 0,1 1 1 0 0,-1 0-1 0 0,8 0 1 0 0,8 0-129 0 0,23 3 1 0 0,-24-1 62 0 0,73 9-613 0 0,14 0-1023 0 0,-74-10 453 0 0,55-5 0 0 0,-12-1 2544 0 0,-84 6 432 0 0,0 2-1553 0 0,1 0-1 0 0,-1 1 0 0 0,1 0 0 0 0,-1 1 1 0 0,1-1-1 0 0,0 1 0 0 0,1 1 0 0 0,-1-1 1 0 0,1 1-1 0 0,0 0 0 0 0,0 1 0 0 0,0-1 1 0 0,1 1-1 0 0,-7 8 0 0 0,9-10-190 0 0,0 1 0 0 0,1-1 0 0 0,-1 1 0 0 0,1-1 0 0 0,0 1 0 0 0,0 0 0 0 0,-2 7 0 0 0,4-9-37 0 0,0 0 0 0 0,-1 0 0 0 0,1 0-1 0 0,0 0 1 0 0,0 0 0 0 0,0 0 0 0 0,1 0-1 0 0,-1 0 1 0 0,1 0 0 0 0,0 0 0 0 0,0-1-1 0 0,0 1 1 0 0,2 5 0 0 0,-2-7-27 0 0,-1 0 1 0 0,1 0-1 0 0,-1 0 1 0 0,1-1-1 0 0,-1 1 0 0 0,1 0 1 0 0,-1 0-1 0 0,1-1 1 0 0,0 1-1 0 0,-1 0 0 0 0,1-1 1 0 0,0 1-1 0 0,0-1 1 0 0,0 1-1 0 0,-1-1 1 0 0,1 1-1 0 0,0-1 0 0 0,0 1 1 0 0,0-1-1 0 0,0 0 1 0 0,0 0-1 0 0,0 1 1 0 0,0-1-1 0 0,0 0 0 0 0,0 0 1 0 0,0 0-1 0 0,0 0 1 0 0,1 0-1 0 0,3 0 38 0 0,0 1-29 0 0,0 0 0 0 0,0 0 0 0 0,0 0-1 0 0,1-1 1 0 0,-1 0 0 0 0,0 0 0 0 0,0 0-1 0 0,0-1 1 0 0,0 1 0 0 0,0-1 0 0 0,0-1-1 0 0,0 1 1 0 0,0-1 0 0 0,0 1 0 0 0,0-1-1 0 0,-1-1 1 0 0,1 1 0 0 0,-1-1-1 0 0,7-4 1 0 0,-2-1 35 0 0,1-1 0 0 0,8-9 0 0 0,-2 1 11 0 0,-5 9-34 0 0,-11 8-21 0 0,1 0 0 0 0,-1 0 1 0 0,0 0-1 0 0,0 0 0 0 0,1 0 1 0 0,-1 0-1 0 0,0 0 0 0 0,1 0 1 0 0,-1 0-1 0 0,0 0 0 0 0,0 0 1 0 0,1 0-1 0 0,-1 0 0 0 0,0 0 1 0 0,0 0-1 0 0,1 0 0 0 0,-1 1 1 0 0,0-1-1 0 0,0 0 0 0 0,1 0 1 0 0,-1 0-1 0 0,0 0 0 0 0,0 1 1 0 0,1-1-1 0 0,-1 0 1 0 0,1 2 13 0 0,0 0 0 0 0,0 0 0 0 0,0 0 0 0 0,-1 1 0 0 0,1-1 1 0 0,-1 0-1 0 0,1 0 0 0 0,-1 4 0 0 0,0-5-17 0 0,1 12 7 0 0,1 0-1 0 0,0 0 1 0 0,0 0 0 0 0,2 0-1 0 0,-1 0 1 0 0,2-1 0 0 0,7 18-1 0 0,-10-26-73 0 0,19 27-330 0 0,-20-29 175 0 0,1 0-1 0 0,0 0 0 0 0,0 0 1 0 0,0 0-1 0 0,0 0 1 0 0,0-1-1 0 0,1 1 0 0 0,-1-1 1 0 0,0 0-1 0 0,1 1 0 0 0,3 0 1 0 0,5 0-1728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19 162 4143 0 0,'-4'-9'416'0'0,"1"1"-1"0"0,0-1 1 0 0,1 0-1 0 0,0 0 1 0 0,0 0-1 0 0,1 0 0 0 0,0-13 1 0 0,1 19-187 0 0,0-1 0 0 0,1 1 0 0 0,-1 0 1 0 0,1 0-1 0 0,-1 0 0 0 0,1 0 0 0 0,0 0 0 0 0,0 0 1 0 0,1 0-1 0 0,-1 0 0 0 0,1 0 0 0 0,-1 1 0 0 0,1-1 0 0 0,0 0 1 0 0,0 1-1 0 0,0 0 0 0 0,0-1 0 0 0,0 1 0 0 0,1 0 1 0 0,-1 0-1 0 0,1 0 0 0 0,-1 0 0 0 0,1 1 0 0 0,5-3 1 0 0,-3 2-179 0 0,0 0 1 0 0,1 0-1 0 0,-1 1 1 0 0,0 0 0 0 0,1 0-1 0 0,-1 0 1 0 0,1 1-1 0 0,8 0 1 0 0,5 1 194 0 0,22 5 0 0 0,12 0-40 0 0,-50-6-206 0 0,101 8-953 0 0,-64-1-30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64 272 8287 0 0,'0'0'1676'0'0,"3"1"-804"0"0,1 2-587 0 0,1-1-1 0 0,0 0 0 0 0,-1 0 0 0 0,1-1 1 0 0,0 1-1 0 0,0-1 0 0 0,6 1 0 0 0,-9-2-257 0 0,0 0 1 0 0,1 0-1 0 0,-1-1 0 0 0,0 1 0 0 0,0 0 1 0 0,0-1-1 0 0,0 1 0 0 0,0-1 0 0 0,0 0 1 0 0,0 1-1 0 0,0-1 0 0 0,0 0 0 0 0,0 0 1 0 0,0-1-1 0 0,-1 1 0 0 0,1 0 0 0 0,0-1 1 0 0,-1 1-1 0 0,1 0 0 0 0,-1-1 0 0 0,2-2 1 0 0,2-2-25 0 0,0 0 0 0 0,-1-1 1 0 0,0 0-1 0 0,0 0 1 0 0,0 0-1 0 0,-1 0 0 0 0,0-1 1 0 0,-1 1-1 0 0,0-1 1 0 0,0 0-1 0 0,0 0 0 0 0,-1 0 1 0 0,0 0-1 0 0,-1 0 1 0 0,0 0-1 0 0,0 1 0 0 0,0-1 1 0 0,-1 0-1 0 0,-1 0 0 0 0,1 0 1 0 0,-4-10-1 0 0,3 12 110 0 0,-1 0-1 0 0,0 1 0 0 0,0-1 0 0 0,-1 0 1 0 0,1 1-1 0 0,-1 0 0 0 0,0 0 1 0 0,-1 0-1 0 0,1 0 0 0 0,-1 1 0 0 0,0-1 1 0 0,0 1-1 0 0,-7-4 0 0 0,8 6-35 0 0,1 0 0 0 0,-1 0 0 0 0,1 0 0 0 0,-1 0 0 0 0,1 1 1 0 0,-1 0-1 0 0,0-1 0 0 0,0 1 0 0 0,0 1 0 0 0,0-1 0 0 0,0 1 0 0 0,0-1 0 0 0,0 1 0 0 0,0 0 0 0 0,1 0 0 0 0,-1 1 0 0 0,0-1 0 0 0,0 1 0 0 0,0 0 0 0 0,0 0 0 0 0,0 0 0 0 0,-6 4 0 0 0,8-4-6 0 0,0 1 0 0 0,0-1 0 0 0,1 1 0 0 0,-1 0 0 0 0,0 0-1 0 0,1 0 1 0 0,-1 0 0 0 0,1 0 0 0 0,-1 0 0 0 0,1 0 0 0 0,0 1 0 0 0,0-1-1 0 0,0 0 1 0 0,0 1 0 0 0,0 3 0 0 0,-2 2 118 0 0,2 1 0 0 0,-1-1 1 0 0,1 11-1 0 0,1-6-74 0 0,0-1 1 0 0,1 1 0 0 0,1-1-1 0 0,0 1 1 0 0,1-1-1 0 0,0 0 1 0 0,6 16-1 0 0,0-7-56 0 0,1 0-1 0 0,0-1 0 0 0,16 23 0 0 0,-13-24-39 0 0,1 0 0 0 0,1 0 0 0 0,27 25 0 0 0,-37-39-290 0 0,0 0 1 0 0,1 0-1 0 0,-1-1 0 0 0,1 0 0 0 0,0 0 0 0 0,1-1 1 0 0,-1 1-1 0 0,0-1 0 0 0,1-1 0 0 0,0 1 0 0 0,0-1 0 0 0,0 0 1 0 0,0-1-1 0 0,0 0 0 0 0,0 0 0 0 0,9 0 0 0 0,3-3-1473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10711 0 0,'0'2'490'0'0,"-9"202"1620"0"0,4 54 670 0 0,5-175-1625 0 0,0-81-442 0 0,2-2-702 0 0,0 0 0 0 0,-1-1 0 0 0,1 1 0 0 0,0-1-1 0 0,-1 1 1 0 0,1-1 0 0 0,0 0 0 0 0,-1 0 0 0 0,1 0 0 0 0,-1 0-1 0 0,0 0 1 0 0,1 0 0 0 0,-1 0 0 0 0,0 0 0 0 0,2-2 0 0 0,16-21 55 0 0,4-15-61 0 0,-2 0 1 0 0,30-84-1 0 0,-14 31-5 0 0,-18 39 0 0 0,-15 39 0 0 0,0 2 0 0 0,1-1 0 0 0,11-22 0 0 0,-7 23 0 0 0,-9 12 0 0 0,0 0 0 0 0,0-1 0 0 0,1 1 0 0 0,-1 0 0 0 0,0 0 0 0 0,0-1 0 0 0,0 1 0 0 0,0 0 0 0 0,1 0 0 0 0,-1 0 0 0 0,0-1 0 0 0,0 1 0 0 0,0 0 0 0 0,1 0 0 0 0,-1 0 0 0 0,0 0 0 0 0,0 0 0 0 0,1-1 0 0 0,-1 1 0 0 0,0 0 0 0 0,0 0 0 0 0,1 0 0 0 0,-1 0 0 0 0,0 0 0 0 0,0 0 0 0 0,1 0 0 0 0,-1 0 0 0 0,0 0 0 0 0,0 0 0 0 0,1 0 0 0 0,-1 0 0 0 0,0 0 0 0 0,0 0 0 0 0,1 0 0 0 0,1 2 0 0 0,-1 0 0 0 0,1 0 0 0 0,-1 0 0 0 0,0 0 0 0 0,0 0 0 0 0,1 0 0 0 0,-1 1 0 0 0,-1-1 0 0 0,2 4 0 0 0,8 27 0 0 0,-8-26 0 0 0,2 14 1 0 0,0 0 0 0 0,1 26 0 0 0,2 18-84 0 0,-4-48-46 0 0,2 0 0 0 0,-1-1 0 0 0,2 1 0 0 0,0-1-1 0 0,1 0 1 0 0,1 0 0 0 0,0-1 0 0 0,17 23 0 0 0,-20-31-81 0 0,1 1 1 0 0,1-1 0 0 0,-1 0 0 0 0,1-1-1 0 0,0 0 1 0 0,0 0 0 0 0,1 0 0 0 0,0-1-1 0 0,0 0 1 0 0,0 0 0 0 0,1-1 0 0 0,0 0-1 0 0,-1-1 1 0 0,1 1 0 0 0,0-2-1 0 0,1 0 1 0 0,12 2 0 0 0,-15-3 27 0 0,1-1 1 0 0,-1-1-1 0 0,1 1 0 0 0,-1-1 1 0 0,0-1-1 0 0,1 1 0 0 0,-1-1 0 0 0,0-1 1 0 0,0 1-1 0 0,0-1 0 0 0,0 0 1 0 0,0-1-1 0 0,-1 1 0 0 0,0-1 1 0 0,12-10-1 0 0,-4 2 1 0 0,-1-1 1 0 0,0-1-1 0 0,0 0 1 0 0,-2 0-1 0 0,13-21 0 0 0,-17 24 172 0 0,-1 0-1 0 0,-1-1 0 0 0,0 1 0 0 0,0-1 0 0 0,-1 0 1 0 0,3-18-1 0 0,-5 22 91 0 0,-1 0 0 0 0,0 0 0 0 0,0 0 0 0 0,-1-1 0 0 0,0 1-1 0 0,0 0 1 0 0,-1 0 0 0 0,0 0 0 0 0,-1 0 0 0 0,0 0 0 0 0,-3-9 0 0 0,4 15 62 0 0,0-1-1 0 0,-1 0 1 0 0,1 1-1 0 0,-1-1 1 0 0,0 0-1 0 0,1 1 1 0 0,-1 0-1 0 0,-1-1 1 0 0,1 1-1 0 0,-3-2 1 0 0,4 3-68 0 0,0 0 0 0 0,0 1 1 0 0,0-1-1 0 0,0 1 0 0 0,0-1 0 0 0,0 1 1 0 0,0-1-1 0 0,-1 1 0 0 0,1 0 0 0 0,0-1 1 0 0,0 1-1 0 0,0 0 0 0 0,0 0 0 0 0,0 0 1 0 0,-1 0-1 0 0,1 0 0 0 0,0 0 0 0 0,0 0 1 0 0,0 1-1 0 0,0-1 0 0 0,-1 0 0 0 0,1 0 1 0 0,0 1-1 0 0,0-1 0 0 0,0 1 0 0 0,0-1 1 0 0,0 1-1 0 0,0 0 0 0 0,-1 1 0 0 0,-7 3 179 0 0,1 2 0 0 0,1-1 0 0 0,-1 1 0 0 0,1 0 1 0 0,0 0-1 0 0,1 1 0 0 0,0 0 0 0 0,0 0 0 0 0,0 1 0 0 0,1 0 0 0 0,1 0 0 0 0,-7 16 0 0 0,7-14-173 0 0,1 0-1 0 0,1 1 1 0 0,0-1 0 0 0,0 1 0 0 0,1-1 0 0 0,1 1-1 0 0,0-1 1 0 0,0 1 0 0 0,1-1 0 0 0,1 1-1 0 0,3 11 1 0 0,-5-18-81 0 0,2 1 0 0 0,11 10 0 0 0,-3-5 0 0 0,3-2 0 0 0,-11-8-5 0 0,0 0 0 0 0,1 0-1 0 0,-1 0 1 0 0,1 0 0 0 0,-1 0-1 0 0,1-1 1 0 0,0 1 0 0 0,-1-1-1 0 0,1 0 1 0 0,-1 0 0 0 0,1 0-1 0 0,0 0 1 0 0,-1 0 0 0 0,1 0-1 0 0,0-1 1 0 0,-1 0 0 0 0,4 0-1 0 0,-2-1-6 0 0,1 0 0 0 0,-1 0-1 0 0,-1-1 1 0 0,1 1 0 0 0,0-1-1 0 0,-1 0 1 0 0,1 0-1 0 0,-1 0 1 0 0,5-5 0 0 0,1-4-40 0 0,-1 0 1 0 0,0-1-1 0 0,-1 0 1 0 0,0 0 0 0 0,6-17-1 0 0,20-74-160 0 0,-26 79 192 0 0,-4 19 15 0 0,-2 5 8 0 0,0-1 0 0 0,-1 0 0 0 0,1 1 0 0 0,0-1-1 0 0,-1 0 1 0 0,1 0 0 0 0,-1 0 0 0 0,1 1 0 0 0,-1-1 0 0 0,0-3 0 0 0,1-26 434 0 0,-1 30 203 0 0,-1 3-384 0 0,-4 42 54 0 0,-2 59 0 0 0,7-85-352 0 0,1 0 0 0 0,1 0 0 0 0,0 0 0 0 0,2-1 0 0 0,-1 1 0 0 0,9 21 0 0 0,-11-37-84 0 0,0 0 0 0 0,0 0 0 0 0,0 0 1 0 0,0 0-1 0 0,0 0 0 0 0,0 0 0 0 0,1-1 1 0 0,-1 1-1 0 0,1 0 0 0 0,-1-1 1 0 0,1 1-1 0 0,0-1 0 0 0,-1 0 0 0 0,1 1 1 0 0,0-1-1 0 0,0 0 0 0 0,0 0 1 0 0,0 0-1 0 0,0-1 0 0 0,0 1 0 0 0,0 0 1 0 0,0-1-1 0 0,3 1 0 0 0,-4-1 53 0 0,-1 0-1 0 0,1 0 1 0 0,0 0 0 0 0,0 0-1 0 0,-1 0 1 0 0,1 0-1 0 0,0 0 1 0 0,0 0 0 0 0,-1-1-1 0 0,1 1 1 0 0,0 0-1 0 0,-1 0 1 0 0,1-1-1 0 0,0 1 1 0 0,-1-1 0 0 0,1 1-1 0 0,0-1 1 0 0,-1 1-1 0 0,1-1 1 0 0,2-1-203 0 0,7-5-517 0 0,-1 0-1 0 0,1-1 1 0 0,-1 0-1 0 0,-1 0 1 0 0,13-16-1 0 0,32-51-4755 0 0,-40 52 5333 0 0,-1 0 0 0 0,-1-1-1 0 0,-2-1 1 0 0,8-26 0 0 0,7-18 3669 0 0,-13 45 3209 0 0,-11 27-6039 0 0,3 37 678 0 0,-1-21-783 0 0,-2 21 0 0 0,2 78 697 0 0,1-35-688 0 0,-3-78-496 0 0,-1-4-26 0 0,1 1 1 0 0,0-1-1 0 0,0 1 1 0 0,0 0-1 0 0,0-1 1 0 0,0 1-1 0 0,0-1 0 0 0,0 1 1 0 0,1-1-1 0 0,-1 1 1 0 0,0 0-1 0 0,1-1 1 0 0,0 1-1 0 0,-1-1 0 0 0,1 0 1 0 0,0 1-1 0 0,0-1 1 0 0,0 2-1 0 0,7 3 18 0 0,-6-5-22 0 0,-1 0 0 0 0,1 0 1 0 0,-1 0-1 0 0,1 0 0 0 0,0 0 0 0 0,-1 0 1 0 0,1-1-1 0 0,0 1 0 0 0,-1-1 1 0 0,1 1-1 0 0,0-1 0 0 0,0 0 0 0 0,0 1 1 0 0,-1-1-1 0 0,1 0 0 0 0,0 0 0 0 0,0 0 1 0 0,0-1-1 0 0,-1 1 0 0 0,1 0 0 0 0,0-1 1 0 0,0 1-1 0 0,-1-1 0 0 0,1 1 0 0 0,3-3 1 0 0,1 0 2 0 0,0-1 0 0 0,0-1 0 0 0,0 1 0 0 0,9-10 0 0 0,-11 11-4 0 0,91-92-194 0 0,-86 84 117 0 0,13-23 0 0 0,5-5 25 0 0,26-38 3 0 0,-52 75 256 0 0,1 4-115 0 0,2 3-55 0 0,1 1 0 0 0,-1 0 0 0 0,0 1 0 0 0,-1-1 1 0 0,0 1-1 0 0,0-1 0 0 0,0 1 0 0 0,-1 0 1 0 0,3 11-1 0 0,7 19 27 0 0,-1 1-77 0 0,-9-27-59 0 0,1 0 0 0 0,0-1 0 0 0,1 1 0 0 0,5 10 0 0 0,-7-19-42 0 0,-1 1 0 0 0,1-1 0 0 0,0 1 0 0 0,-1-1 0 0 0,1 0 0 0 0,0 1 0 0 0,0-1 0 0 0,1 0 0 0 0,-1 0 0 0 0,0-1 0 0 0,1 1 0 0 0,-1 0 0 0 0,1-1 0 0 0,0 0 0 0 0,-1 1-1 0 0,1-1 1 0 0,0 0 0 0 0,0 0 0 0 0,5 1 0 0 0,8-2-1308 0 0,-1-4-60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0,'0'0'639'0'0,"0"3"-415"0"0,32 153 3669 0 0,-14-70-3362 0 0,16 50-36 0 0,-16-70-333 0 0,27 90 2 0 0,14 55-665 0 0,-55-175-1179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0,'0'0'2384'0'0,"1"3"-533"0"0,0-1-1519 0 0,0-1 1 0 0,0 1-1 0 0,0 0 0 0 0,1 0 1 0 0,-1-1-1 0 0,1 1 0 0 0,-1-1 0 0 0,1 1 1 0 0,-1-1-1 0 0,1 1 0 0 0,0-1 1 0 0,0 0-1 0 0,2 1 0 0 0,2 1-31 0 0,-1-1 0 0 0,1 0-1 0 0,-1-1 1 0 0,9 2 0 0 0,7 0 58 0 0,0-1-1 0 0,1 0 1 0 0,-1-2 0 0 0,29-2-1 0 0,136 4 205 0 0,4-1-1583 0 0,-120-7-99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43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4143 0 0,'0'0'319'0'0,"4"0"14"0"0,11-1 841 0 0,-15 1-1077 0 0,0 0 0 0 0,1 1 1 0 0,-1-1-1 0 0,0 0 0 0 0,0 0 1 0 0,0 0-1 0 0,0 0 0 0 0,1 0 1 0 0,-1 1-1 0 0,0-1 0 0 0,0 0 1 0 0,0 0-1 0 0,0 0 0 0 0,0 1 1 0 0,1-1-1 0 0,-1 0 0 0 0,0 0 1 0 0,0 0-1 0 0,0 1 0 0 0,0-1 1 0 0,0 0-1 0 0,0 0 0 0 0,0 0 1 0 0,0 1-1 0 0,0-1 0 0 0,0 0 1 0 0,0 0-1 0 0,0 1 0 0 0,0-1 1 0 0,0 0-1 0 0,0 0 0 0 0,0 0 1 0 0,0 1-1 0 0,-2 9 864 0 0,2-8-523 0 0,0 7 109 0 0,0 0 0 0 0,0 0 1 0 0,1 0-1 0 0,4 15 0 0 0,0 3 266 0 0,5 38 794 0 0,4 28 87 0 0,23 389 2908 0 0,-20 1-3287 0 0,-22-8-1149 0 0,4-461-334 0 0,1 1-889 0 0,-1 1-1 0 0,5 28 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43.9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10 556 919 0 0,'-9'9'16344'0'0,"46"-27"-14217"0"0,35-23-1 0 0,-4 1-1214 0 0,272-131 1183 0 0,-200 90-2008 0 0,5-3-361 0 0,-117 69 178 0 0,83-41-929 0 0,-70 33 19 0 0,-33 18 306 0 0,0 0 0 0 0,1 0 1 0 0,0 1-1 0 0,0 0 1 0 0,0 1-1 0 0,13-4 0 0 0,-7 5-1116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44.8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0 919 0 0,'0'0'11880'0'0,"5"7"-10926"0"0,4 3-405 0 0,0-1 0 0 0,0-1 0 0 0,1 1 1 0 0,0-2-1 0 0,0 1 0 0 0,13 6 0 0 0,73 33 1451 0 0,-67-34-1462 0 0,75 36 848 0 0,153 69 329 0 0,11 4-827 0 0,-199-90-597 0 0,88 50 455 0 0,-40-20-37 0 0,-90-50-396 0 0,0 0-3996 0 0,-22-15 246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45.4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19 311 2303 0 0,'-19'18'12204'0'0,"20"-17"-11937"0"0,0-1-8 0 0,0 1 0 0 0,0 0 0 0 0,0-1 0 0 0,1 1 0 0 0,-1-1 0 0 0,0 1 0 0 0,1-1 0 0 0,-1 0 0 0 0,0 0 1 0 0,2 1-1 0 0,38 0 395 0 0,-29-2-239 0 0,0-1 0 0 0,0-1 0 0 0,0 0 1 0 0,16-6-1 0 0,45-24 772 0 0,-65 30-1094 0 0,94-51 885 0 0,38-16-75 0 0,60-8-699 0 0,-124 45-675 0 0,-13 5-114 0 0,-57 26 371 0 0,1-2-444 0 0,1 1-1 0 0,0 1 1 0 0,0 0-1 0 0,0 0 0 0 0,0 0 1 0 0,8 0-1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46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11 4143 0 0,'-6'-2'-42'0'0,"-18"-6"7739"0"0,27 8-7111 0 0,0 0-1 0 0,0 0 1 0 0,0 1 0 0 0,0 0 0 0 0,0-1-1 0 0,-1 1 1 0 0,1 0 0 0 0,4 2-1 0 0,32 15 417 0 0,184 120 3142 0 0,-57-33-2454 0 0,-17-12-693 0 0,-132-81-912 0 0,177 110 411 0 0,-174-111-456 0 0,2 1-228 0 0,-2 0-1 0 0,31 24 1 0 0,-40-27-529 0 0,13 11-58 0 0,-9-3-5366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0 919 0 0,'-5'6'80'0'0,"3"1"867"0"0,0-1 0 0 0,0 0 0 0 0,1 1 0 0 0,0-1 0 0 0,0 1 0 0 0,0-1-1 0 0,1 1 1 0 0,0 0 0 0 0,2 9 0 0 0,-2-9-244 0 0,13 114 4546 0 0,11 0-3728 0 0,45 115-1279 0 0,-10-80-872 0 0,-31-90-4662 0 0,-15-38 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53.6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1320 6535 0 0,'5'17'8797'0'0,"0"-29"-7065"0"0,3-19-1539 0 0,4-43 1502 0 0,1-75 0 0 0,-7-77-27 0 0,-4 98-840 0 0,3-326 532 0 0,-7 295-1360 0 0,1 127 0 0 0,-5-38-161 0 0,6 69 62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55.1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6159 0 0,'0'0'5598'0'0,"8"0"-4813"0"0,-7 1-734 0 0,-1 0 0 0 0,1-1 0 0 0,0 1 0 0 0,-1 0-1 0 0,1-1 1 0 0,-1 1 0 0 0,1 0 0 0 0,-1 0 0 0 0,1 0 0 0 0,-1-1 0 0 0,0 1 0 0 0,1 0 0 0 0,-1 0-1 0 0,0 0 1 0 0,0 0 0 0 0,1 1 0 0 0,2 18 667 0 0,-3-15-508 0 0,35 428 4769 0 0,-16-143-4382 0 0,-9-181-421 0 0,27 371 778 0 0,-38-267 380 0 0,-3-175-1016 0 0,0 14 124 0 0,2-2-618 0 0,2-49 67 0 0,-2 4-120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59.0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1 455 0 0,'0'0'11727'0'0,"3"1"-11454"0"0,5 7 533 0 0,-1 0-1 0 0,13 17 1 0 0,4 5 679 0 0,36 30 53 0 0,100 78-1 0 0,-101-90-1123 0 0,152 144 1371 0 0,-44-51 109 0 0,-165-140-1884 0 0,155 114 619 0 0,-147-109-558 0 0,-1-1-94 0 0,-8-4-77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08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29 2303 0 0,'2'0'9306'0'0,"-2"0"-9285"0"0,0 0 1 0 0,0 0-1 0 0,0 1 1 0 0,0-1-1 0 0,0 0 1 0 0,0 0-1 0 0,0 0 1 0 0,-1 0-1 0 0,1 0 1 0 0,0 0-1 0 0,0 0 1 0 0,0 1-1 0 0,0-1 1 0 0,0 0-1 0 0,0 0 0 0 0,0 0 1 0 0,0 0-1 0 0,0 1 1 0 0,0-1-1 0 0,0 0 1 0 0,0 0-1 0 0,0 0 1 0 0,0 0-1 0 0,0 0 1 0 0,0 1-1 0 0,0-1 1 0 0,0 0-1 0 0,0 0 1 0 0,0 0-1 0 0,0 0 1 0 0,0 1-1 0 0,0-1 1 0 0,0 0-1 0 0,0 0 1 0 0,0 0-1 0 0,0 0 1 0 0,0 0-1 0 0,1 0 1 0 0,-1 1-1 0 0,0-1 1 0 0,0 0-1 0 0,0 0 1 0 0,0 0-1 0 0,0 0 1 0 0,0 0-1 0 0,0 0 1 0 0,1 0-1 0 0,-1 0 1 0 0,0 1-1 0 0,0-1 1 0 0,0 0-1 0 0,0 0 1 0 0,1 0-1 0 0,-1 0 1 0 0,0 0-1 0 0,0 0 1 0 0,0 0-1 0 0,0 0 1 0 0,0 0-1 0 0,1 0 1 0 0,-1 0-1 0 0,0 0 0 0 0,0 0 1 0 0,0 0-1 0 0,0 0 1 0 0,1 0-1 0 0,-1 0 1 0 0,0-1-1 0 0,-15 16 546 0 0,-2 1-154 0 0,11-7-362 0 0,0 1 0 0 0,1 0-1 0 0,0 0 1 0 0,1 1 0 0 0,0-1-1 0 0,0 1 1 0 0,1 0 0 0 0,1 0-1 0 0,0 0 1 0 0,0 0 0 0 0,1 0-1 0 0,0 0 1 0 0,1 1 0 0 0,1-1-1 0 0,0 0 1 0 0,0 0 0 0 0,3 12-1 0 0,-3-19 11 0 0,1 0-1 0 0,-1 0 0 0 0,1-1 1 0 0,-1 1-1 0 0,1 0 0 0 0,0-1 1 0 0,1 0-1 0 0,-1 1 0 0 0,0-1 0 0 0,1 0 1 0 0,0 0-1 0 0,0 0 0 0 0,0-1 1 0 0,0 1-1 0 0,0-1 0 0 0,0 0 1 0 0,1 0-1 0 0,-1 0 0 0 0,1 0 1 0 0,-1 0-1 0 0,1-1 0 0 0,0 1 1 0 0,0-1-1 0 0,4 1 0 0 0,-3-1 17 0 0,-1-1 1 0 0,1 1-1 0 0,0-1 0 0 0,-1 0 0 0 0,1 0 0 0 0,0 0 0 0 0,-1-1 0 0 0,1 1 1 0 0,-1-1-1 0 0,1 0 0 0 0,-1 0 0 0 0,1-1 0 0 0,-1 0 0 0 0,0 1 0 0 0,0-1 1 0 0,0-1-1 0 0,0 1 0 0 0,0-1 0 0 0,0 1 0 0 0,5-6 0 0 0,-4 3 8 0 0,0-1 1 0 0,0 0-1 0 0,0-1 0 0 0,0 1 0 0 0,-1-1 0 0 0,0 0 1 0 0,-1 0-1 0 0,1 0 0 0 0,-1 0 0 0 0,-1 0 0 0 0,0-1 1 0 0,0 0-1 0 0,2-10 0 0 0,-4 11-56 0 0,1 1 1 0 0,-1-1-1 0 0,0 0 0 0 0,-1 0 0 0 0,0 0 1 0 0,0 1-1 0 0,0-1 0 0 0,-1 0 1 0 0,0 1-1 0 0,0-1 0 0 0,-1 1 0 0 0,0 0 1 0 0,0 0-1 0 0,0 0 0 0 0,-7-9 1 0 0,2 6-141 0 0,0-1 1 0 0,0 2-1 0 0,-1-1 1 0 0,0 1-1 0 0,-1 1 1 0 0,0-1 0 0 0,0 2-1 0 0,0-1 1 0 0,-1 1-1 0 0,-12-4 1 0 0,8 6-394 0 0,8 5-931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09.2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23 6447 0 0,'0'0'499'0'0,"1"-7"-149"0"0,-1-5 6281 0 0,-1 11-6491 0 0,0 1 0 0 0,0-1 0 0 0,0 1-1 0 0,-1 0 1 0 0,1-1 0 0 0,0 1-1 0 0,0 0 1 0 0,-1 0 0 0 0,1 0 0 0 0,0-1-1 0 0,-1 1 1 0 0,1 1 0 0 0,0-1 0 0 0,-1 0-1 0 0,1 0 1 0 0,0 0 0 0 0,0 1 0 0 0,-1-1-1 0 0,1 1 1 0 0,-2 0 0 0 0,1 0 6 0 0,-1 1 0 0 0,1 0 1 0 0,0-1-1 0 0,0 1 0 0 0,-1 0 0 0 0,1 0 1 0 0,1 1-1 0 0,-1-1 0 0 0,-2 3 1 0 0,0 1 34 0 0,0 1 1 0 0,0 0 0 0 0,1 1 0 0 0,0-1-1 0 0,-5 16 1 0 0,5-8-31 0 0,0 0 0 0 0,1 0 0 0 0,1 0 1 0 0,0 0-1 0 0,1 0 0 0 0,1 0 0 0 0,3 22 0 0 0,-2-30-125 0 0,-1 1 0 0 0,2 0 1 0 0,-1-1-1 0 0,1 1 0 0 0,0-1 1 0 0,0 0-1 0 0,1 0 0 0 0,0 0 0 0 0,0-1 1 0 0,1 1-1 0 0,0-1 0 0 0,0 0 1 0 0,0 0-1 0 0,1-1 0 0 0,12 10 1 0 0,-12-11-13 0 0,-1-1 0 0 0,1 0 0 0 0,0 0 1 0 0,0-1-1 0 0,1 0 0 0 0,-1 0 0 0 0,1 0 1 0 0,-1-1-1 0 0,1 0 0 0 0,-1 0 0 0 0,1-1 1 0 0,-1 0-1 0 0,10 0 0 0 0,-6-1-289 0 0,-1 0 0 0 0,1-1 0 0 0,12-3 0 0 0,-13 2-868 0 0,-1 0 1 0 0,1-1-1 0 0,10-5 1 0 0,-6 1-4697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09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72 12063 0 0,'0'0'1091'0'0,"0"2"-899"0"0,7 30 1123 0 0,-1 1 0 0 0,2 52 1 0 0,-6-54-1047 0 0,1 8-103 0 0,-2-11-338 0 0,1 0 0 0 0,2 0 0 0 0,12 47 0 0 0,-16-74-332 0 0</inkml:trace>
  <inkml:trace contextRef="#ctx0" brushRef="#br0" timeOffset="1">146 0 11231 0 0,'0'0'1016'0'0,"3"8"-736"0"0,1 3 268 0 0,-1 0 0 0 0,-1 0 0 0 0,2 17 0 0 0,1 5-102 0 0,35 138 277 0 0,-8-36-1398 0 0,-28-115-620 0 0,-1-1-3752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09.9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29 14047 0 0,'0'0'646'0'0,"-1"-1"-16"0"0,-3-1 1652 0 0,21-4-1640 0 0,-1 1-692 0 0,0 2 0 0 0,24-2 0 0 0,-8 1-777 0 0,-14 1 308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10.2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10135 0 0,'0'0'4098'0'0,"2"2"-3126"0"0,5 3-761 0 0,0-1 0 0 0,1 0 1 0 0,-1 0-1 0 0,1-1 0 0 0,0 0 1 0 0,0-1-1 0 0,15 4 0 0 0,0-2 40 0 0,40 2 0 0 0,-42-5-114 0 0,32-3 0 0 0,-46 2-57 0 0,-6 0 0 0 0,0 0-77 0 0,-1 1 0 0 0,0-1 0 0 0,1 0-1 0 0,-1 0 1 0 0,0 1 0 0 0,0-1 0 0 0,0 0-1 0 0,1 1 1 0 0,-1-1 0 0 0,0 0 0 0 0,0 1 0 0 0,0-1-1 0 0,0 0 1 0 0,1 1 0 0 0,-1-1 0 0 0,0 1-1 0 0,0-1 1 0 0,0 0 0 0 0,0 1 0 0 0,0-1 0 0 0,0 1-1 0 0,0-1 1 0 0,0 0 0 0 0,0 1 0 0 0,0-1-1 0 0,0 0 1 0 0,0 1 0 0 0,-1-1 0 0 0,1 1 0 0 0,0-1-1 0 0,0 0 1 0 0,0 1 0 0 0,0-1 0 0 0,-1 0-1 0 0,1 1 1 0 0,-7 15 57 0 0,6-14-69 0 0,0 0 1 0 0,-1 0-1 0 0,1 0 0 0 0,-1 0 0 0 0,1 0 1 0 0,-1 0-1 0 0,0-1 0 0 0,0 1 0 0 0,0 0 1 0 0,0-1-1 0 0,0 0 0 0 0,0 1 0 0 0,0-1 1 0 0,0 0-1 0 0,-1 0 0 0 0,1 0 0 0 0,0 0 1 0 0,-1-1-1 0 0,1 1 0 0 0,-1-1 0 0 0,1 1 1 0 0,-1-1-1 0 0,1 0 0 0 0,0 0 0 0 0,-1 0 1 0 0,1 0-1 0 0,-1 0 0 0 0,1-1 0 0 0,-1 1 1 0 0,1-1-1 0 0,-4-1 0 0 0,5 2-64 0 0,3 0-574 0 0,3 0 630 0 0,0 1 0 0 0,0-1 0 0 0,-1 1 0 0 0,1 0 0 0 0,0 1 0 0 0,-1-1 0 0 0,1 1 0 0 0,0 0 0 0 0,-1 0 0 0 0,6 3 0 0 0,4 5 99 0 0,22 18 0 0 0,-8-6 152 0 0,-19-15-3 0 0,0 1 1 0 0,-1 0-1 0 0,0 0 0 0 0,-1 1 1 0 0,0 0-1 0 0,0 1 0 0 0,6 10 1 0 0,-12-18-122 0 0,-1-1 1 0 0,1 1 0 0 0,0-1 0 0 0,-1 1 0 0 0,1-1 0 0 0,-1 1 0 0 0,0-1 0 0 0,0 1 0 0 0,1-1 0 0 0,-1 1-1 0 0,0-1 1 0 0,0 1 0 0 0,0-1 0 0 0,-1 1 0 0 0,1-1 0 0 0,0 1 0 0 0,-1 2 0 0 0,0-2 22 0 0,-1 1 1 0 0,1 0 0 0 0,0-1 0 0 0,-1 1-1 0 0,0-1 1 0 0,1 1 0 0 0,-1-1-1 0 0,-4 4 1 0 0,-1 0 107 0 0,-1 1 0 0 0,0-2 1 0 0,-1 1-1 0 0,-12 6 0 0 0,10-7-85 0 0,0-1 0 0 0,0 0 0 0 0,0 0 1 0 0,-1-1-1 0 0,1-1 0 0 0,-1 0 0 0 0,-18 1 0 0 0,12-2-848 0 0,-23-2 0 0 0,-14-8-7581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16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10479 0 0,'2'-18'950'0'0,"-2"16"448"0"0,3 10-72 0 0,4 9-427 0 0,-1 0 1 0 0,-1 0-1 0 0,4 29 1 0 0,0 0 164 0 0,79 441 4272 0 0,-57-262-4368 0 0,-6-56-540 0 0,-4 45-251 0 0,-10-127-128 0 0,16 114-407 0 0,-26-197-42 0 0,0 0 1 0 0,0-1-1 0 0,0 1 0 0 0,1 0 1 0 0,-1-1-1 0 0,1 1 0 0 0,0-1 1 0 0,4 6-1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16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6911 0 0,'2'-4'6580'0'0,"4"14"-6088"0"0,-1-1-1 0 0,0 1 0 0 0,-1 1 1 0 0,0-1-1 0 0,4 17 0 0 0,9 58 978 0 0,-12-54-842 0 0,33 212 2122 0 0,-15-91-2043 0 0,25 129 361 0 0,15 99 371 0 0,-45-266-1310 0 0,17 158-255 0 0,-35-267-150 0 0,1 0 0 0 0,0 0 0 0 0,0-1 0 0 0,4 10 0 0 0,-5-13-398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12895 0 0,'0'0'998'0'0,"11"-11"422"0"0,-7 8-1049 0 0,0 0 0 0 0,0 0 0 0 0,1 0 0 0 0,-1 1 0 0 0,1 0 0 0 0,-1 0 0 0 0,1 0 0 0 0,0 0 0 0 0,-1 1 0 0 0,1 0 0 0 0,5-1 0 0 0,19-5 167 0 0,21-7-136 0 0,63-10 0 0 0,-106 23-500 0 0,3 0-444 0 0,1 0 1 0 0,15 0-1 0 0,5 2-4639 0 0,-6 1-943 0 0</inkml:trace>
  <inkml:trace contextRef="#ctx0" brushRef="#br0" timeOffset="1">562 155 6911 0 0,'0'0'528'0'0,"7"4"-320"0"0,-1 0 498 0 0,1-1-1 0 0,-1 1 1 0 0,1-1-1 0 0,0-1 0 0 0,0 1 1 0 0,10 1-1 0 0,-13-4-341 0 0,0 1 0 0 0,0-1 0 0 0,0 0 0 0 0,-1 0 0 0 0,1 0-1 0 0,0-1 1 0 0,0 1 0 0 0,0-1 0 0 0,0 0 0 0 0,-1 0 0 0 0,1-1 0 0 0,0 1-1 0 0,5-4 1 0 0,-2 1-260 0 0,0 0-1 0 0,-1 0 1 0 0,0-1 0 0 0,0 0-1 0 0,0 0 1 0 0,0 0 0 0 0,-1-1-1 0 0,0 0 1 0 0,0 0 0 0 0,5-9-1 0 0,-8 12-103 0 0,-1 1 0 0 0,0-1 1 0 0,0 1-1 0 0,0-1 0 0 0,0 0 0 0 0,0 1 0 0 0,-1-1 0 0 0,1 0 0 0 0,-1 0 0 0 0,0 1 1 0 0,0-1-1 0 0,0 0 0 0 0,0 0 0 0 0,0 1 0 0 0,0-1 0 0 0,-1 0 0 0 0,0 0 0 0 0,1 1 0 0 0,-1-1 1 0 0,0 0-1 0 0,0 1 0 0 0,0-1 0 0 0,-1 1 0 0 0,1-1 0 0 0,0 1 0 0 0,-1 0 0 0 0,0 0 1 0 0,0 0-1 0 0,1 0 0 0 0,-1 0 0 0 0,-1 0 0 0 0,-1-2 0 0 0,1 2 1 0 0,0 0 0 0 0,0 0 0 0 0,0 1 0 0 0,0-1 0 0 0,0 1 0 0 0,-1 0 0 0 0,1 0 0 0 0,0 0 0 0 0,-7-1 0 0 0,2 1 58 0 0,1 0 1 0 0,-1 1 0 0 0,-10 0-1 0 0,12 1 15 0 0,0 0 0 0 0,0 0 0 0 0,0 0 0 0 0,0 1-1 0 0,0 0 1 0 0,1 0 0 0 0,-1 0 0 0 0,0 1 0 0 0,1 0 0 0 0,0 0 0 0 0,0 0-1 0 0,0 1 1 0 0,-5 4 0 0 0,6-5 30 0 0,1 0-1 0 0,0 0 1 0 0,0 1-1 0 0,1-1 1 0 0,-1 1-1 0 0,1 0 0 0 0,-1 0 1 0 0,1 0-1 0 0,1 0 1 0 0,-1 0-1 0 0,0 1 1 0 0,1-1-1 0 0,0 1 1 0 0,0-1-1 0 0,0 0 1 0 0,1 1-1 0 0,-1-1 1 0 0,1 6-1 0 0,1-1 81 0 0,0 1 0 0 0,0-1 0 0 0,1 1 0 0 0,0-1 0 0 0,1 0 0 0 0,-1 0 0 0 0,2 0 0 0 0,0 0 0 0 0,0-1 0 0 0,0 0 0 0 0,1 1 0 0 0,0-1 0 0 0,1-1 0 0 0,-1 1 1 0 0,10 8-1 0 0,-6-8-86 0 0,0 0 0 0 0,0-1 0 0 0,0 0 0 0 0,1-1 0 0 0,0 0 0 0 0,0 0 0 0 0,0-1 0 0 0,1-1 0 0 0,0 1 0 0 0,0-2 0 0 0,0 0 0 0 0,14 3 0 0 0,1-2-222 0 0,0-2-1 0 0,0 0 1 0 0,0-2 0 0 0,1 0 0 0 0,-1-2 0 0 0,48-10-1 0 0,-35 2-416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25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1 756 5983 0 0,'0'0'6587'0'0,"2"1"-5946"0"0,0-1-489 0 0,0 0-1 0 0,0 0 0 0 0,0 0 1 0 0,0 0-1 0 0,-1 0 0 0 0,1-1 0 0 0,0 1 1 0 0,0 0-1 0 0,0-1 0 0 0,0 0 1 0 0,3-1-1 0 0,22-13 1409 0 0,-14 7-1036 0 0,56-30 1531 0 0,-10 6-606 0 0,59-43 1 0 0,61-63-134 0 0,107-75-165 0 0,-262 198-1101 0 0,149-107 207 0 0,-109 69-464 0 0,-52 44-984 0 0,21-13-1 0 0,-28 19 798 0 0,0 0-1440 0 0,5-3-4777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25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4607 0 0,'0'0'7350'0'0,"15"4"-5254"0"0,16 8 11 0 0,40 22 1 0 0,20 7-177 0 0,76 29 80 0 0,-110-45-1526 0 0,62 35 286 0 0,-6-4-638 0 0,-83-42-316 0 0,-1-1 569 0 0,33 11-1 0 0,-54-21-802 0 0,1-1 0 0 0,0 0 0 0 0,-1 0 0 0 0,1-1-1 0 0,0 0 1 0 0,0-1 0 0 0,0 0 0 0 0,14-1 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26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23 6911 0 0,'0'0'315'0'0,"-1"-2"-7"0"0,1-4-199 0 0,0 6-86 0 0,0-1-1 0 0,0 1 1 0 0,0-1-1 0 0,-1 1 0 0 0,1 0 1 0 0,0-1-1 0 0,0 1 1 0 0,0-1-1 0 0,0 1 0 0 0,0 0 1 0 0,1-1-1 0 0,-1 1 0 0 0,0 0 1 0 0,0-1-1 0 0,0 1 1 0 0,0-1-1 0 0,0 1 0 0 0,0 0 1 0 0,1-1-1 0 0,-1 1 1 0 0,0 0-1 0 0,0-1 0 0 0,0 1 1 0 0,1 0-1 0 0,-1 0 1 0 0,0-1-1 0 0,1 1 0 0 0,-1 0 1 0 0,0 0-1 0 0,0-1 1 0 0,1 1-1 0 0,-1 0 0 0 0,0 0 1 0 0,1 0-1 0 0,-1 0 0 0 0,1-1 1 0 0,0 1-1 0 0,-1 0 127 0 0,0 0-5 0 0,1-1 0 0 0,-1 1 0 0 0,1 0 0 0 0,-1 0 0 0 0,0-1 0 0 0,1 1 0 0 0,-1 0-1 0 0,1 0 1 0 0,-1 0 0 0 0,1-1 0 0 0,-1 1 0 0 0,1 0 0 0 0,-1 0 0 0 0,1 0 0 0 0,-1 0-1 0 0,1 0 1 0 0,-1 0 0 0 0,1 0 0 0 0,-1 0 0 0 0,1 0 0 0 0,-1 0 0 0 0,1 0 0 0 0,-1 1 0 0 0,1-1-1 0 0,-1 0 1 0 0,1 0 0 0 0,-1 0 0 0 0,0 1 0 0 0,1-1 0 0 0,0 1-1 0 0,1 0 1 0 0,-1 0-1 0 0,0 0 0 0 0,0 1 1 0 0,0-1-1 0 0,0 0 1 0 0,-1 0-1 0 0,1 1 1 0 0,1 1-1 0 0,1 5 125 0 0,0 0-1 0 0,3 13 1 0 0,-6-21-227 0 0,9 47 925 0 0,5 65 1 0 0,-7 50-32 0 0,10 80-2864 0 0,-15-225 657 0 0,1-5-58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26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7831 0 0,'0'0'603'0'0,"0"2"-396"0"0,1 112 5357 0 0,0 3-3305 0 0,2 116-1492 0 0,-4-185-811 0 0,0-10-1036 0 0,7 60 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27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170 297 10767 0 0,'-4'-8'183'0'0,"4"5"-88"0"0,-1 1 1 0 0,0-1 0 0 0,0 1 0 0 0,-1 0-1 0 0,1-1 1 0 0,0 1 0 0 0,-1 0 0 0 0,1 0-1 0 0,-1 0 1 0 0,0 0 0 0 0,0 1 0 0 0,0-1-1 0 0,0 0 1 0 0,-3-1 0 0 0,5 2-57 0 0,-1 1 0 0 0,1 0 0 0 0,-1 0 0 0 0,1 0-1 0 0,0 0 1 0 0,-1 0 0 0 0,1 0 0 0 0,0 1 0 0 0,-1-1 0 0 0,1 0 0 0 0,-1 0 0 0 0,1 0 0 0 0,0 0-1 0 0,-1 0 1 0 0,1 0 0 0 0,0 1 0 0 0,-1-1 0 0 0,1 0 0 0 0,0 0 0 0 0,-1 1 0 0 0,1-1 0 0 0,0 0-1 0 0,-1 0 1 0 0,1 1 0 0 0,0-1 0 0 0,0 0 0 0 0,0 1 0 0 0,-1-1 0 0 0,-5 10 332 0 0,1 0-168 0 0,1-1 1 0 0,1 1 0 0 0,0 0-1 0 0,0 0 1 0 0,-2 20-1 0 0,0 52 233 0 0,5-50-310 0 0,6 51 0 0 0,-4-67-111 0 0,1-1-1 0 0,1 0 1 0 0,0 0 0 0 0,1 0-1 0 0,9 19 1 0 0,-10-27 32 0 0,0 0 1 0 0,0-1-1 0 0,0 1 0 0 0,1-1 1 0 0,0 0-1 0 0,0 0 0 0 0,9 6 1 0 0,-11-9 4 0 0,-1-1 1 0 0,1 0 0 0 0,0 0-1 0 0,0 0 1 0 0,0-1-1 0 0,0 1 1 0 0,0-1 0 0 0,1 1-1 0 0,-1-1 1 0 0,0 0 0 0 0,1 0-1 0 0,-1-1 1 0 0,1 1-1 0 0,-1-1 1 0 0,1 0 0 0 0,-1 0-1 0 0,1 0 1 0 0,4 0 0 0 0,-4-1 53 0 0,1 0 0 0 0,-1-1 0 0 0,0 1 0 0 0,0-1 0 0 0,0 1 0 0 0,0-1 0 0 0,0 0 0 0 0,0-1 0 0 0,-1 1 1 0 0,1-1-1 0 0,5-4 0 0 0,-4 1 106 0 0,0 0 0 0 0,0-1 0 0 0,-1 1 1 0 0,1-1-1 0 0,5-12 0 0 0,1-4 140 0 0,-1-1 0 0 0,-1-1 0 0 0,-1 0 0 0 0,-1 0 0 0 0,-1-1 0 0 0,-1 0 0 0 0,-1 0 0 0 0,0-28 0 0 0,-4 35-210 0 0,-1-1 1 0 0,0 1 0 0 0,-1 0-1 0 0,-1 0 1 0 0,-1 0 0 0 0,-1 0 0 0 0,-1 0-1 0 0,0 1 1 0 0,-1 0 0 0 0,-1 0-1 0 0,-16-25 1 0 0,14 27-102 0 0,-1 0 0 0 0,-1 0-1 0 0,0 1 1 0 0,-1 1 0 0 0,-1 0 0 0 0,-16-13-1 0 0,25 23-120 0 0,1 0 0 0 0,-1 1 0 0 0,-1 0-1 0 0,1 0 1 0 0,0 0 0 0 0,-1 1-1 0 0,0-1 1 0 0,1 1 0 0 0,-1 1 0 0 0,0-1-1 0 0,0 1 1 0 0,0 0 0 0 0,0 0 0 0 0,0 1-1 0 0,0 0 1 0 0,0 0 0 0 0,0 0-1 0 0,0 1 1 0 0,0 0 0 0 0,0 0 0 0 0,0 0-1 0 0,0 1 1 0 0,-8 3 0 0 0,9-3-159 0 0,0 1 0 0 0,1 0-1 0 0,-1 0 1 0 0,1 0 0 0 0,0 1 0 0 0,0-1 0 0 0,-5 6 0 0 0,-21 29-3357 0 0,17-18-2942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33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6911 0 0,'0'0'850'0'0,"3"-1"-232"0"0,-1 1-409 0 0,1-1 0 0 0,0 1-1 0 0,-1-1 1 0 0,1 1 0 0 0,0 0-1 0 0,0 0 1 0 0,-1 0 0 0 0,1 0-1 0 0,0 0 1 0 0,0 1 0 0 0,-1-1-1 0 0,4 2 1 0 0,40 14 1907 0 0,-31-10-1655 0 0,24 10 867 0 0,40 22 1 0 0,-26-10-394 0 0,101 56 771 0 0,54 24-418 0 0,-23-28-55 0 0,137 55 266 0 0,-290-123-1783 0 0,61 21 1202 0 0,-78-29-1731 0 0,0-1 0 0 0,1 0 0 0 0,-1-1 0 0 0,22 1 1 0 0,-30-3-1034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34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79 455 0 0,'0'-4'1149'0'0,"1"-1"0"0"0,0 1-1 0 0,-1-1 1 0 0,0 1 0 0 0,0-1-1 0 0,-1 1 1 0 0,1-1-1 0 0,-1 1 1 0 0,0 0 0 0 0,-1-6-1 0 0,1 9-970 0 0,0-1 0 0 0,0 1 0 0 0,1-1-1 0 0,-1 1 1 0 0,0 0 0 0 0,0-1 0 0 0,0 1-1 0 0,-1 0 1 0 0,1-1 0 0 0,0 1 0 0 0,0 0-1 0 0,-1 0 1 0 0,1 0 0 0 0,-1 0 0 0 0,1 0 0 0 0,-1 1-1 0 0,1-1 1 0 0,-1 0 0 0 0,1 1 0 0 0,-1-1-1 0 0,1 1 1 0 0,-1-1 0 0 0,0 1 0 0 0,1 0-1 0 0,-1 0 1 0 0,0 0 0 0 0,0 0 0 0 0,1 0-1 0 0,-3 0 1 0 0,0 0 21 0 0,0 1-1 0 0,0-1 1 0 0,0 1-1 0 0,0 0 0 0 0,0 0 1 0 0,0 0-1 0 0,0 1 1 0 0,0 0-1 0 0,1-1 1 0 0,-1 1-1 0 0,0 0 1 0 0,1 1-1 0 0,0-1 0 0 0,-6 6 1 0 0,5-4-70 0 0,0 0 1 0 0,1 1-1 0 0,-1-1 1 0 0,1 1-1 0 0,1 0 1 0 0,-1 0-1 0 0,1 0 1 0 0,-1 1-1 0 0,-1 9 1 0 0,1-2-39 0 0,0 0 1 0 0,1 0 0 0 0,1 1 0 0 0,1-1-1 0 0,0 1 1 0 0,0-1 0 0 0,1 1 0 0 0,5 18-1 0 0,-4-22-36 0 0,1-1-1 0 0,0 0 0 0 0,0 1 0 0 0,1-1 1 0 0,0-1-1 0 0,1 1 0 0 0,0 0 0 0 0,0-1 1 0 0,1 0-1 0 0,0-1 0 0 0,1 1 0 0 0,-1-1 0 0 0,1 0 1 0 0,16 11-1 0 0,-10-9-124 0 0,0-1 0 0 0,0-1 0 0 0,1 0 0 0 0,0-1 0 0 0,0 0 0 0 0,1-1 0 0 0,-1-1 0 0 0,30 5 0 0 0,-34-7-634 0 0,0-1 0 0 0,-1-1-1 0 0,16 0 1 0 0,-20 0-127 0 0,0-1 0 0 0,0 0 0 0 0,0 0 1 0 0,0-1-1 0 0,5-1 0 0 0,2-3-5176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39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24 121 1375 0 0,'-12'-38'1148'0'0,"5"17"2331"0"0,6 17-2952 0 0,0 1 0 0 0,0-1 0 0 0,1 1 0 0 0,-1 0 0 0 0,1-1 0 0 0,0 1 0 0 0,0-1 0 0 0,0 1 0 0 0,0-1 0 0 0,1 1 0 0 0,1-6 0 0 0,-2 8-26 0 0,0 1-343 0 0,0-1 0 0 0,0 0 0 0 0,0 1-1 0 0,0-1 1 0 0,1 0 0 0 0,-1 1 0 0 0,0-1-1 0 0,0 0 1 0 0,0 1 0 0 0,1-1 0 0 0,-1 0-1 0 0,0 1 1 0 0,1-1 0 0 0,-1 0 0 0 0,0 1 0 0 0,1-1-1 0 0,0 0 1 0 0,-1 1-84 0 0,0 0 1 0 0,1 0-1 0 0,-1-1 0 0 0,0 1 1 0 0,0 0-1 0 0,1 0 0 0 0,-1 0 1 0 0,0 0-1 0 0,0 0 0 0 0,1 0 0 0 0,-1 0 1 0 0,0 0-1 0 0,1 0 0 0 0,-1 0 1 0 0,0-1-1 0 0,0 1 0 0 0,1 1 1 0 0,-1-1-1 0 0,0 0 0 0 0,0 0 1 0 0,1 0-1 0 0,-1 0 0 0 0,0 0 1 0 0,1 0-1 0 0,-1 0 0 0 0,0 0 0 0 0,0 0 1 0 0,1 0-1 0 0,-1 1 0 0 0,0-1 1 0 0,0 0-1 0 0,0 0 0 0 0,1 0 1 0 0,-1 0-1 0 0,0 1 0 0 0,1-1 1 0 0,1 3 48 0 0,0 0 0 0 0,0 0 1 0 0,0 1-1 0 0,0-1 1 0 0,0 0-1 0 0,-1 1 1 0 0,1 0-1 0 0,1 6 1 0 0,4 33 460 0 0,-4-20-313 0 0,12 102 336 0 0,3 20-1176 0 0,-12-108-71 0 0,-2-18-1759 0 0,10 37 0 0 0,-11-48 487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39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7831 0 0,'2'-9'810'0'0,"-1"3"-1191"0"0,3-10 3054 0 0,-3 15-2584 0 0,-1 1 0 0 0,0 0-1 0 0,1 0 1 0 0,-1-1 0 0 0,0 1 0 0 0,1 0-1 0 0,-1 0 1 0 0,0 0 0 0 0,1 0 0 0 0,-1-1-1 0 0,1 1 1 0 0,-1 0 0 0 0,0 0 0 0 0,1 0-1 0 0,-1 0 1 0 0,1 0 0 0 0,-1 0 0 0 0,0 0-1 0 0,1 0 1 0 0,-1 0 0 0 0,1 0 0 0 0,-1 0-1 0 0,0 0 1 0 0,1 0 0 0 0,-1 0 0 0 0,1 0-1 0 0,-1 1 1 0 0,0-1 0 0 0,1 0 0 0 0,-1 0-1 0 0,0 0 1 0 0,1 1 0 0 0,-1-1 0 0 0,0 0 0 0 0,1 0-1 0 0,-1 1 1 0 0,0-1 0 0 0,0 0 0 0 0,1 1-1 0 0,3 3 128 0 0,-1-1 0 0 0,1 1 0 0 0,-1-1 0 0 0,0 1 0 0 0,0 0 0 0 0,0 0 0 0 0,-1 1 0 0 0,0-1 0 0 0,1 0 0 0 0,-2 1 0 0 0,4 8 0 0 0,0 7 312 0 0,5 30 0 0 0,-7-36-333 0 0,5 35-3 0 0,37 184 1329 0 0,-4-80-5567 0 0,-38-144-56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39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53 8287 0 0,'-4'2'863'0'0,"-7"2"5073"0"0,17 2-4152 0 0,0-5-1653 0 0,1 0 0 0 0,-1 0 0 0 0,0-1 0 0 0,0 0 1 0 0,0 0-1 0 0,0-1 0 0 0,0 1 0 0 0,0-2 0 0 0,9-1 0 0 0,56-21-2 0 0,-66 22-130 0 0,87-28-2410 0 0,-74 25 1296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5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284 474 11287 0 0,'0'0'1295'0'0,"-2"1"-806"0"0,-1-1-149 0 0,0 0-1 0 0,0-1 0 0 0,0 1 1 0 0,-1 0-1 0 0,1-1 0 0 0,0 0 1 0 0,1 1-1 0 0,-1-1 0 0 0,-5-3 1 0 0,4 3-149 0 0,0-1 1 0 0,0 1-1 0 0,0-1 1 0 0,-1 1-1 0 0,1 1 1 0 0,0-1-1 0 0,0 1 1 0 0,-5-1 0 0 0,2 2-91 0 0,0 1 1 0 0,1-1 0 0 0,-1 1 0 0 0,1 1 0 0 0,-1-1 0 0 0,1 1-1 0 0,0 0 1 0 0,0 1 0 0 0,0-1 0 0 0,1 1 0 0 0,-1 0 0 0 0,-9 9-1 0 0,1 1 43 0 0,1 1 0 0 0,0 0-1 0 0,-13 21 1 0 0,19-25-130 0 0,1 1-1 0 0,0-1 1 0 0,1 1 0 0 0,0 0-1 0 0,1 0 1 0 0,0 1-1 0 0,1 0 1 0 0,0-1-1 0 0,1 1 1 0 0,-1 22 0 0 0,2-27-10 0 0,1-1-1 0 0,1 1 1 0 0,-1-1 0 0 0,1 1 0 0 0,1 0 0 0 0,-1-1 0 0 0,1 0 0 0 0,0 1 0 0 0,1-1 0 0 0,0 0 0 0 0,0 0 0 0 0,0 0 0 0 0,1 0 0 0 0,0-1 0 0 0,1 0-1 0 0,-1 0 1 0 0,1 0 0 0 0,0 0 0 0 0,9 7 0 0 0,-12-11 3 0 0,0-1 1 0 0,0 1-1 0 0,1 0 0 0 0,-1-1 0 0 0,1 0 0 0 0,-1 1 0 0 0,1-1 1 0 0,0 0-1 0 0,-1 0 0 0 0,1-1 0 0 0,0 1 0 0 0,0-1 1 0 0,-1 1-1 0 0,1-1 0 0 0,0 0 0 0 0,0 0 0 0 0,0 0 0 0 0,0 0 1 0 0,-1 0-1 0 0,1-1 0 0 0,4-1 0 0 0,-3 1 3 0 0,-1-1 0 0 0,1 0 0 0 0,-1 0-1 0 0,1 0 1 0 0,-1 0 0 0 0,0 0 0 0 0,0-1 0 0 0,0 1 0 0 0,0-1-1 0 0,0 0 1 0 0,-1 0 0 0 0,1 0 0 0 0,-1-1 0 0 0,4-5 0 0 0,2-7-4 0 0,-1-1 0 0 0,0 1 1 0 0,-1-2-1 0 0,0 1 1 0 0,-2-1-1 0 0,4-25 1 0 0,2-112 22 0 0,-21-68-105 0 0,-19 2 0 0 0,9 112 91 0 0,21 107 61 0 0,0 4 27 0 0,15 101 557 0 0,3 0-1 0 0,47 144 1 0 0,-44-180-736 0 0,21 60 37 0 0,-32-100-1305 0 0,2-1 0 0 0,24 40 0 0 0,-25-52-378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4:40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12839 0 0,'0'0'1164'0'0,"1"1"-958"0"0,2 2-135 0 0,1-1-1 0 0,-1 1 1 0 0,0-1 0 0 0,1 0 0 0 0,0 0 0 0 0,-1 0 0 0 0,1 0 0 0 0,0-1 0 0 0,0 0 0 0 0,0 1 0 0 0,0-1-1 0 0,6 0 1 0 0,8 1 337 0 0,31-1-1 0 0,3 1-171 0 0,-45-2-201 0 0,23 6 152 0 0,-29-5-169 0 0,0 0-1 0 0,0 0 0 0 0,0 0 1 0 0,-1 0-1 0 0,1 0 1 0 0,0 1-1 0 0,-1-1 1 0 0,1 0-1 0 0,-1 1 0 0 0,1-1 1 0 0,-1 0-1 0 0,1 1 1 0 0,-1-1-1 0 0,0 0 0 0 0,0 1 1 0 0,0 2-1 0 0,0-1-8 0 0,0 0-1 0 0,0 0 0 0 0,0 0 1 0 0,0 0-1 0 0,-1-1 0 0 0,1 1 1 0 0,-1 0-1 0 0,0 0 0 0 0,0 0 1 0 0,0 0-1 0 0,0-1 1 0 0,-1 1-1 0 0,1-1 0 0 0,-1 1 1 0 0,-3 4-1 0 0,-1-1-7 0 0,0 1 0 0 0,0-2 0 0 0,-1 1 0 0 0,0 0 0 0 0,-7 3 0 0 0,8-4-1 0 0,4 2-12 0 0,3-4 2 0 0,-1 0 0 0 0,1 0-1 0 0,-1-1 1 0 0,1 1 0 0 0,0 0-1 0 0,0 0 1 0 0,0-1 0 0 0,1 1-1 0 0,-1-1 1 0 0,0 1 0 0 0,1-1-1 0 0,0 0 1 0 0,-1 1 0 0 0,4 1-1 0 0,4 6 84 0 0,18 14-1 0 0,-16-15 62 0 0,0 1 52 0 0,-2-3 153 0 0,-1 0 1 0 0,-1 0 0 0 0,8 9 0 0 0,-13-12-123 0 0,1 0 1 0 0,-1 0-1 0 0,0 0 0 0 0,0 0 1 0 0,0 0-1 0 0,0 0 1 0 0,-1 0-1 0 0,0 1 0 0 0,0-1 1 0 0,1 7-1 0 0,-2-7-51 0 0,0 1-1 0 0,0 0 1 0 0,-1-1-1 0 0,1 1 1 0 0,-1-1-1 0 0,0 0 1 0 0,0 1-1 0 0,-1-1 1 0 0,0 0-1 0 0,1 1 1 0 0,-1-1-1 0 0,-1 0 1 0 0,1 0-1 0 0,0-1 1 0 0,-1 1-1 0 0,0 0 1 0 0,0-1 0 0 0,-3 4-1 0 0,-4 2 27 0 0,1 0 1 0 0,-1-1-1 0 0,-1 0 0 0 0,0-1 0 0 0,-13 8 1 0 0,-3-1 108 0 0,-34 13 1 0 0,14-13-1976 0 0,38-13-285 0 0,1 1 1 0 0,-1-2-1 0 0,-13 1 1 0 0,10-2-5068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4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355 370 7367 0 0,'-4'-13'787'0'0,"2"7"2572"0"0,0 4-2306 0 0,-3-5-644 0 0,4 6-217 0 0,-1 2-138 0 0,-7 7-66 0 0,0 1 0 0 0,0 0 0 0 0,1 1 1 0 0,0 0-1 0 0,0 0 0 0 0,1 1 1 0 0,1 0-1 0 0,-8 16 0 0 0,-3 14-91 0 0,-13 46 0 0 0,27-77 103 0 0,-6 23-15 0 0,1 0 1 0 0,1 0 0 0 0,-3 61 0 0 0,9-43-4 0 0,9 93-1 0 0,-5-122 27 0 0,0-1-1 0 0,13 41 1 0 0,-14-55-5 0 0,0 0 0 0 0,1-1 0 0 0,0 1 0 0 0,0-1 0 0 0,1 0 0 0 0,0 0 0 0 0,0 0 0 0 0,0 0 0 0 0,0-1 0 0 0,1 1 0 0 0,0-1 0 0 0,10 8 0 0 0,-12-12 28 0 0,-1 0 0 0 0,1 0 0 0 0,-1 0 0 0 0,1 0 0 0 0,0 0 0 0 0,0 0 0 0 0,-1 0 0 0 0,1-1 0 0 0,0 0 0 0 0,0 1 0 0 0,0-1 0 0 0,0 0 0 0 0,-1-1 0 0 0,1 1 0 0 0,0 0 0 0 0,0-1 0 0 0,0 1 0 0 0,-1-1 0 0 0,1 0 0 0 0,0 0 0 0 0,0 0 0 0 0,-1 0 0 0 0,1-1 0 0 0,2-1 0 0 0,2-2 75 0 0,1 0-1 0 0,-1 0 0 0 0,0-1 1 0 0,-1 0-1 0 0,0 0 1 0 0,9-11-1 0 0,-4 2 53 0 0,0-1 1 0 0,-2-1-1 0 0,0 1 1 0 0,-1-1-1 0 0,0-1 1 0 0,-2 0-1 0 0,0 0 1 0 0,6-34-1 0 0,-5 11 234 0 0,-2-1-1 0 0,-2-79 0 0 0,-5 61 153 0 0,-13-86-1 0 0,9 115-389 0 0,-1 1 0 0 0,-1-1-1 0 0,-2 2 1 0 0,-21-47 0 0 0,9 32-69 0 0,-37-55 0 0 0,44 79-204 0 0,0 0 0 0 0,-1 1 1 0 0,-1 1-1 0 0,-29-26 0 0 0,38 37-3 0 0,-1 1 0 0 0,0 1 1 0 0,0-1-1 0 0,0 1 0 0 0,-1 1 0 0 0,0 0 0 0 0,1 0 1 0 0,-19-4-1 0 0,24 7-128 0 0,0 0-1 0 0,-1 1 1 0 0,1-1 0 0 0,0 1 0 0 0,0 0 0 0 0,0 0 0 0 0,0 0-1 0 0,0 0 1 0 0,-1 1 0 0 0,1 0 0 0 0,0 0 0 0 0,0 0-1 0 0,0 0 1 0 0,0 1 0 0 0,1-1 0 0 0,-1 1 0 0 0,0 0 0 0 0,1 0-1 0 0,-1 0 1 0 0,1 1 0 0 0,-1-1 0 0 0,1 1 0 0 0,0 0 0 0 0,-3 4-1 0 0,-11 17-4525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4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1839 0 0,'25'3'707'0'0,"-21"-1"-311"0"0,-2 1 11 0 0,0-2-124 0 0,0 1 0 0 0,0-1 0 0 0,-1 1-1 0 0,1-1 1 0 0,-1 1 0 0 0,1-1 0 0 0,-1 1 0 0 0,1 0 0 0 0,-1 0 0 0 0,0 0 0 0 0,0 0 0 0 0,0 0 0 0 0,0 0 0 0 0,1 3 0 0 0,0 2 257 0 0,-1 0 0 0 0,0 0 0 0 0,1 8 0 0 0,0 1-326 0 0,-1 0 359 0 0,-1 25 0 0 0,1 10 161 0 0,2-19-475 0 0,1-1 0 0 0,2 1 0 0 0,1-1 0 0 0,1-1 0 0 0,2 1 0 0 0,1-2 0 0 0,15 31 0 0 0,-20-50-177 0 0,0 0-1 0 0,1-1 1 0 0,0 1 0 0 0,8 7-1 0 0,-12-13-14 0 0,1 0-1 0 0,-1-1 1 0 0,1 0-1 0 0,0 0 1 0 0,1 0 0 0 0,-1 0-1 0 0,0 0 1 0 0,1-1-1 0 0,-1 0 1 0 0,1 0-1 0 0,7 2 1 0 0,-10-3 2 0 0,1-1 1 0 0,-1-1-1 0 0,0 1 1 0 0,1 0-1 0 0,-1 0 0 0 0,1-1 1 0 0,-1 1-1 0 0,0-1 1 0 0,1 0-1 0 0,-1 0 0 0 0,0 0 1 0 0,0 0-1 0 0,0 0 1 0 0,0 0-1 0 0,0-1 1 0 0,0 1-1 0 0,0-1 0 0 0,0 0 1 0 0,0 1-1 0 0,0-1 1 0 0,-1 0-1 0 0,3-3 0 0 0,0 0 31 0 0,0-1 0 0 0,0 1 0 0 0,-1-1-1 0 0,0 0 1 0 0,0 0 0 0 0,0 0 0 0 0,2-7 0 0 0,-1-6 25 0 0,-1 1 0 0 0,0 0-1 0 0,-1-1 1 0 0,-1 0 0 0 0,-1 0 0 0 0,0 1 0 0 0,-2-1 0 0 0,0 0 0 0 0,-1 1 0 0 0,-1 0 0 0 0,-8-24 0 0 0,6 24-105 0 0,0 1-1 0 0,-2 0 1 0 0,0 1 0 0 0,0 0-1 0 0,-2 0 1 0 0,0 1-1 0 0,-1 0 1 0 0,0 1-1 0 0,-1 0 1 0 0,-1 1 0 0 0,-23-19-1 0 0,25 22-464 0 0,-15-9 485 0 0,24 18-504 0 0,1 0-1 0 0,-1 1 0 0 0,0-1 0 0 0,1 0 1 0 0,-1 1-1 0 0,0 0 0 0 0,0-1 1 0 0,1 1-1 0 0,-4 0 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5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1375 0 0,'2'1'66'0'0,"6"4"-69"0"0,1 0 0 0 0,14 5 0 0 0,-13-7 419 0 0,-1 1-1 0 0,0 1 1 0 0,13 7 0 0 0,0 4 1580 0 0,-1 1-1 0 0,-1 1 0 0 0,25 29 1 0 0,-27-28-1153 0 0,12 17 251 0 0,-28-34-965 0 0,-2-1-117 0 0,0 0-1 0 0,0 0 0 0 0,0-1 1 0 0,1 1-1 0 0,-1 0 0 0 0,0-1 1 0 0,1 1-1 0 0,-1 0 0 0 0,1-1 1 0 0,-1 1-1 0 0,0-1 0 0 0,1 1 1 0 0,0-1-1 0 0,-1 1 0 0 0,2 0 1 0 0,-2-1-12 0 0,0 1 0 0 0,0-1 1 0 0,1 0-1 0 0,-1 0 0 0 0,0 0 1 0 0,1 0-1 0 0,-1 0 0 0 0,0 1 1 0 0,0-1-1 0 0,1 0 0 0 0,-1 0 1 0 0,0 0-1 0 0,1 0 0 0 0,-1 0 1 0 0,0 0-1 0 0,1 0 0 0 0,-1 0 1 0 0,0 0-1 0 0,1 0 0 0 0,-1 0 1 0 0,0 0-1 0 0,0 0 0 0 0,1 0 1 0 0,-1-1-1 0 0,0 1 0 0 0,1 0 1 0 0,-1 0-1 0 0,0 0 0 0 0,0 0 1 0 0,1-1-1 0 0,-1 1 0 0 0,0 0 1 0 0,0 0-1 0 0,1 0 0 0 0,-1-1 1 0 0,0 1-1 0 0,0 0 1 0 0,1-1-1 0 0,4-9-2 0 0,-5 9 1 0 0,4-7 10 0 0,0 0 1 0 0,0 0-1 0 0,3-15 0 0 0,8-16 18 0 0,-7 21-22 0 0,-2 6 20 0 0,0 0 1 0 0,0 0-1 0 0,1 1 1 0 0,17-20-1 0 0,-21 27 45 0 0,0 1-1 0 0,1 0 1 0 0,-1 0 0 0 0,1 0-1 0 0,0 0 1 0 0,0 0-1 0 0,0 1 1 0 0,0 0-1 0 0,8-3 1 0 0,-10 4-27 0 0,0 0 1 0 0,0 1-1 0 0,0-1 0 0 0,1 1 1 0 0,-1 0-1 0 0,0 0 0 0 0,0 0 1 0 0,1 0-1 0 0,-1 0 0 0 0,0 0 0 0 0,0 1 1 0 0,1-1-1 0 0,-1 1 0 0 0,0-1 1 0 0,0 1-1 0 0,0 0 0 0 0,0 0 1 0 0,0 0-1 0 0,0 0 0 0 0,0 0 1 0 0,0 0-1 0 0,2 3 0 0 0,8 6 116 0 0,0 1 1 0 0,-1 1-1 0 0,-1 0 0 0 0,0 1 0 0 0,0 0 1 0 0,-2 0-1 0 0,1 1 0 0 0,-2 0 0 0 0,0 0 0 0 0,0 1 1 0 0,8 30-1 0 0,-11-32-199 0 0,7 28-910 0 0,2-1 0 0 0,19 41 1 0 0,-31-79 94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5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0 661 3679 0 0,'4'-140'1079'0'0,"-1"80"3341"0"0,0 37-2275 0 0,-2 19-1674 0 0,0-1 0 0 0,0 1 0 0 0,0-1 0 0 0,-1-5 0 0 0,12 18-424 0 0,-9-5-150 0 0,0 1 0 0 0,0 0 0 0 0,0-1 0 0 0,0 1 0 0 0,-1 0 0 0 0,1 0 0 0 0,-1 0 1 0 0,0 1-1 0 0,0-1 0 0 0,-1 0 0 0 0,2 6 0 0 0,6 15-993 0 0,-1-7-3 0 0</inkml:trace>
  <inkml:trace contextRef="#ctx0" brushRef="#br0" timeOffset="1">321 79 8951 0 0,'0'-7'38'0'0,"0"1"64"0"0,0 1 0 0 0,0-1 0 0 0,1 1 0 0 0,0-1-1 0 0,0 1 1 0 0,0 0 0 0 0,1 0 0 0 0,0-1 0 0 0,4-7-1 0 0,-2 3 2522 0 0,-2 12-2351 0 0,2 2-198 0 0,0 0 0 0 0,-1 0 0 0 0,1 1 0 0 0,-1-1 0 0 0,0 1 1 0 0,0 0-1 0 0,0 0 0 0 0,-1 0 0 0 0,3 6 0 0 0,14 52 300 0 0,-17-57-328 0 0,17 63 131 0 0,46 192-267 0 0,-38-142-556 0 0,-7-39-2827 0 0,-2-12-847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5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0 176 16151 0 0,'0'0'712'0'0,"10"-6"152"0"0,0-4-688 0 0,6 2-176 0 0,3 0 0 0 0,7-2 0 0 0,7-1 144 0 0,5-3-8 0 0,3-2 0 0 0,4 0 0 0 0,4 1 24 0 0,1 1 0 0 0,3 2 0 0 0,0 0 0 0 0,2 1-904 0 0,0-1-184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6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339 32 10103 0 0,'-2'-1'56'0'0,"1"1"0"0"0,0-1-1 0 0,0 1 1 0 0,-1-1 0 0 0,1 1-1 0 0,0-1 1 0 0,0 0 0 0 0,0 0-1 0 0,0 1 1 0 0,0-1 0 0 0,0 0 0 0 0,-1-2-1 0 0,1 2-31 0 0,0 0 0 0 0,0 0-1 0 0,0 0 1 0 0,0 1-1 0 0,0-1 1 0 0,0 0 0 0 0,0 0-1 0 0,0 1 1 0 0,0-1 0 0 0,0 0-1 0 0,0 1 1 0 0,-1-1 0 0 0,1 1-1 0 0,-2-1 1 0 0,-12-2 31 0 0,0 0 0 0 0,0 1-1 0 0,0 1 1 0 0,-1 0 0 0 0,1 1 0 0 0,-26 4 0 0 0,35-3-31 0 0,-1 0 0 0 0,1 1 1 0 0,0 0-1 0 0,0 0 0 0 0,0 0 1 0 0,0 1-1 0 0,0 0 0 0 0,1 0 0 0 0,-1 1 1 0 0,1-1-1 0 0,0 1 0 0 0,0 0 1 0 0,0 1-1 0 0,1-1 0 0 0,-1 1 0 0 0,1 0 1 0 0,0 0-1 0 0,-5 9 0 0 0,-1 6-46 0 0,0 0 1 0 0,1 1-1 0 0,2 0 0 0 0,0 1 0 0 0,1 0 0 0 0,1 0 0 0 0,-3 30 0 0 0,3 5-56 0 0,6 99-1 0 0,34 204-567 0 0,-16-200 356 0 0,-13-33-2790 0 0,-6-92 1536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6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136 604 4719 0 0,'-1'-1'216'0'0,"-38"-57"135"0"0,24 33 536 0 0,1-1 0 0 0,2-1 0 0 0,0 0-1 0 0,2 0 1 0 0,1-1 0 0 0,-11-54 0 0 0,20 78-808 0 0,-3-36 723 0 0,3 37-741 0 0,0 0 1 0 0,0 0-1 0 0,1 0 1 0 0,-1 0 0 0 0,1 1-1 0 0,-1-1 1 0 0,1 0-1 0 0,0 1 1 0 0,0-1 0 0 0,1 0-1 0 0,-1 1 1 0 0,2-4-1 0 0,1 1-27 0 0,1-1-1 0 0,-1 1 1 0 0,1 0-1 0 0,0 0 1 0 0,1 1-1 0 0,-1-1 0 0 0,1 1 1 0 0,0 0-1 0 0,0 1 1 0 0,11-6-1 0 0,17-6-21 0 0,46-19-472 0 0,-72 31 411 0 0,4-1-49 0 0,0 0-1 0 0,0 0 1 0 0,1 1-1 0 0,-1 1 1 0 0,21-1-1 0 0,-31 2 86 0 0,0 1 0 0 0,0 0-1 0 0,1 0 1 0 0,-1 0-1 0 0,0 0 1 0 0,0 1 0 0 0,0-1-1 0 0,0 0 1 0 0,1 1 0 0 0,-1 0-1 0 0,0-1 1 0 0,4 3 0 0 0,-1 0-6 0 0,5 3-61 0 0,-9-5 74 0 0,1 0 0 0 0,-1 0 0 0 0,0 0 0 0 0,0 0-1 0 0,1 0 1 0 0,-1 0 0 0 0,0 0 0 0 0,0 1 0 0 0,0-1-1 0 0,0 0 1 0 0,0 0 0 0 0,-1 1 0 0 0,2 1 0 0 0,0 2-4 0 0,3 4 45 0 0,-1 0 0 0 0,0-1 0 0 0,0 1 0 0 0,-1 1 0 0 0,3 13 0 0 0,6 18 95 0 0,-9-33-76 0 0,0 0 0 0 0,0 0 0 0 0,1 0 0 0 0,0 0 0 0 0,1 0 0 0 0,0-1 0 0 0,0 0-1 0 0,0 0 1 0 0,1 0 0 0 0,0-1 0 0 0,11 10 0 0 0,-7-8 123 0 0,1 0 1 0 0,0-1-1 0 0,0 0 0 0 0,14 6 1 0 0,-20-12-73 0 0,-1 1 0 0 0,1-1 0 0 0,0 0 1 0 0,-1 0-1 0 0,1 0 0 0 0,0 0 0 0 0,0-1 1 0 0,0 0-1 0 0,-1 0 0 0 0,1 0 0 0 0,0-1 1 0 0,0 0-1 0 0,-1 0 0 0 0,10-2 0 0 0,-11 1-51 0 0,0 1-1 0 0,0-1 1 0 0,0 0-1 0 0,0 0 1 0 0,-1 0-1 0 0,1 0 1 0 0,0 0-1 0 0,-1-1 1 0 0,1 1-1 0 0,-1-1 1 0 0,0 0 0 0 0,0 1-1 0 0,0-1 1 0 0,0 0-1 0 0,0 0 1 0 0,-1 0-1 0 0,0 0 1 0 0,1-1-1 0 0,-1 1 1 0 0,0 0-1 0 0,0-4 1 0 0,1 0 18 0 0,-1-1 0 0 0,0 1 1 0 0,0 0-1 0 0,-1-1 0 0 0,1 1 0 0 0,-2-1 1 0 0,1 1-1 0 0,-4-14 0 0 0,2 12-29 0 0,-2 0 0 0 0,1 0 0 0 0,-1 1-1 0 0,0-1 1 0 0,-1 1 0 0 0,-11-15 0 0 0,-41-43-77 0 0,56 66 35 0 0,-16-17-478 0 0,-2 1-1 0 0,0 2 1 0 0,-28-18 0 0 0,22 16-1749 0 0,17 10 406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7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0 216 2759 0 0,'24'14'323'0'0,"30"24"0"0"0,-29-17 1202 0 0,0 1 0 0 0,-2 2 1 0 0,0 0-1 0 0,28 41 0 0 0,-23-30-383 0 0,-19-24-497 0 0,0-1 1 0 0,-1 2 0 0 0,10 17 3389 0 0,-17-31-3707 0 0,1-4-239 0 0,-1 1 1 0 0,0 0-1 0 0,0-1 1 0 0,-1 1-1 0 0,1 0 1 0 0,-1-1-1 0 0,0 1 1 0 0,-2-10 0 0 0,-1-2-144 0 0,-7-23 1 0 0,6 30-124 0 0,1 0-1 0 0,1 0 0 0 0,0 0 1 0 0,0 0-1 0 0,1 0 1 0 0,0 0-1 0 0,1-19 0 0 0,2 17-256 0 0,0 0 0 0 0,1 0-1 0 0,1 0 1 0 0,0 1-1 0 0,0-1 1 0 0,9-15 0 0 0,-9 20 130 0 0,0 0-1 0 0,1 1 1 0 0,0-1 0 0 0,0 1 0 0 0,0 0 0 0 0,1 1-1 0 0,0-1 1 0 0,0 1 0 0 0,0 0 0 0 0,12-6 0 0 0,10-3-847 0 0,0 1 1 0 0,39-12 0 0 0,62-12-830 0 0,-98 29 1605 0 0,89-29 1077 0 0,-117 37-540 0 0,0-1 1 0 0,0 1 0 0 0,0 0-1 0 0,0 0 1 0 0,0 0 0 0 0,-1 0-1 0 0,1 0 1 0 0,0 1 0 0 0,5 0 1793 0 0,-8 1-1830 0 0,-1 0 0 0 0,1 0 1 0 0,0 0-1 0 0,-1 0 0 0 0,0 0 0 0 0,1 0 1 0 0,-1 0-1 0 0,0 0 0 0 0,0-1 0 0 0,0 1 1 0 0,0 0-1 0 0,-2 2 0 0 0,-19 19 298 0 0,14-15-156 0 0,-4 5 84 0 0,1 1 1 0 0,0 0-1 0 0,-9 18 1 0 0,-3 3 89 0 0,14-21-344 0 0,1 2-1 0 0,0-1 1 0 0,1 1-1 0 0,-6 21 1 0 0,13-33-55 0 0,1 4-22 0 0,0-7-18 0 0,-1 0 0 0 0,0 0 0 0 0,1 0-1 0 0,-1-1 1 0 0,1 1 0 0 0,0 0 0 0 0,-1 0 0 0 0,1 0 0 0 0,0 0 0 0 0,-1-1-1 0 0,1 1 1 0 0,0 0 0 0 0,0-1 0 0 0,-1 1 0 0 0,1 0 0 0 0,0-1-1 0 0,0 1 1 0 0,0-1 0 0 0,2 1 0 0 0,17 5 4 0 0,-11-6 7 0 0,0 1 1 0 0,1-2-1 0 0,8 0 0 0 0,19-1 36 0 0,-24 3-17 0 0,0 1 1 0 0,1 0 0 0 0,-1 1 0 0 0,0 1 0 0 0,0 0 0 0 0,0 0-1 0 0,-1 2 1 0 0,1-1 0 0 0,-1 2 0 0 0,20 13 0 0 0,-18-9 244 0 0,0 0-1 0 0,-1 0 1 0 0,0 1 0 0 0,-1 1 0 0 0,-1 0 0 0 0,0 0-1 0 0,18 31 1 0 0,-27-40-170 0 0,0 0-1 0 0,-1 0 1 0 0,1 0 0 0 0,-1 0-1 0 0,0 1 1 0 0,-1-1 0 0 0,1 1-1 0 0,-1-1 1 0 0,1 0-1 0 0,-1 1 1 0 0,-1-1 0 0 0,1 1-1 0 0,-1-1 1 0 0,1 1 0 0 0,-1-1-1 0 0,-1 0 1 0 0,1 0-1 0 0,0 1 1 0 0,-4 5 0 0 0,-1 1 10 0 0,1-1 0 0 0,-1 0 0 0 0,-1 0 0 0 0,0 0 0 0 0,0-1 0 0 0,-11 10 0 0 0,7-9-201 0 0,-1 0 0 0 0,-1-2 1 0 0,1 0-1 0 0,-23 11 0 0 0,11-6-343 0 0,17-9 189 0 0,1-1-1 0 0,-1 0 1 0 0,0-1 0 0 0,0 0 0 0 0,0 0-1 0 0,0 0 1 0 0,-13 1 0 0 0,15-3-300 0 0,1 0 1 0 0,0 0-1 0 0,-1 0 0 0 0,1 0 1 0 0,-1-1-1 0 0,1 0 0 0 0,0 0 1 0 0,-1 0-1 0 0,1 0 0 0 0,0-1 1 0 0,0 1-1 0 0,0-1 0 0 0,0 0 1 0 0,-4-3-1 0 0,-6-8-3550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7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1 311 3679 0 0,'83'-35'-10'0'0,"26"-12"3168"0"0,-95 39-2490 0 0,1 0-1 0 0,-2-1 0 0 0,1 0 0 0 0,-1-1 0 0 0,13-13 0 0 0,-20 17-473 0 0,-1 0 0 0 0,1 0 1 0 0,8-14-1 0 0,-13 18-89 0 0,1-1 0 0 0,-1 1 0 0 0,0-1 0 0 0,0 0 0 0 0,0 1 0 0 0,0-1 1 0 0,-1 0-1 0 0,1 0 0 0 0,-1 0 0 0 0,0 1 0 0 0,0-1 0 0 0,0 0 0 0 0,0 0 0 0 0,0-4 0 0 0,-2 3 95 0 0,0 0 0 0 0,0 0 1 0 0,0 0-1 0 0,0 0 0 0 0,0 1 0 0 0,-1-1 0 0 0,0 1 0 0 0,0-1 0 0 0,0 1 0 0 0,0 0 0 0 0,0 0 0 0 0,-5-3 1 0 0,4 2 7 0 0,0 1 0 0 0,0 0 0 0 0,0 0 0 0 0,0 1 1 0 0,-1-1-1 0 0,1 1 0 0 0,-1 0 0 0 0,0 0 1 0 0,1 0-1 0 0,-1 1 0 0 0,-7-2 0 0 0,11 3-149 0 0,-1 1 1 0 0,1-1-1 0 0,-1 0 0 0 0,1 1 0 0 0,-1-1 0 0 0,0 1 1 0 0,1-1-1 0 0,-1 1 0 0 0,1 0 0 0 0,0-1 0 0 0,-1 1 1 0 0,1 0-1 0 0,0 0 0 0 0,-1 0 0 0 0,1 0 0 0 0,0 0 1 0 0,0 1-1 0 0,0-1 0 0 0,0 0 0 0 0,0 0 0 0 0,0 1 1 0 0,0-1-1 0 0,1 1 0 0 0,-2 2 0 0 0,0 0 12 0 0,0 1 0 0 0,1 0 0 0 0,-1 0 0 0 0,1-1 0 0 0,0 1 0 0 0,0 8 1 0 0,1 0-66 0 0,1-1 0 0 0,0 1 1 0 0,0 0-1 0 0,2-1 0 0 0,-1 1 1 0 0,2-1-1 0 0,0 0 1 0 0,7 16-1 0 0,-2-9-123 0 0,0-2 1 0 0,1 1-1 0 0,1-1 1 0 0,21 25-1 0 0,-27-36-31 0 0,1-1 1 0 0,-1 0-1 0 0,1 0 0 0 0,0 0 0 0 0,1 0 0 0 0,-1-1 0 0 0,1 0 0 0 0,0-1 1 0 0,0 1-1 0 0,0-1 0 0 0,1-1 0 0 0,7 3 0 0 0,-9-4-125 0 0,0 0 0 0 0,0 0 0 0 0,1 0-1 0 0,-1-1 1 0 0,0 0 0 0 0,0 0 0 0 0,0 0 0 0 0,0-1-1 0 0,0 0 1 0 0,1 0 0 0 0,-1 0 0 0 0,-1-1 0 0 0,1 0-1 0 0,0 0 1 0 0,9-6 0 0 0,11-10-1330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5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39 211 14655 0 0,'3'16'648'0'0,"-3"-12"296"0"0,4 3-944 0 0,-2 4 0 0 0,2 5 280 0 0,0 0 24 0 0,-1 3 8 0 0,3 2 0 0 0,3 3-168 0 0,2 0-32 0 0,-2 1-8 0 0,1-1 0 0 0,-2 1-608 0 0,2-3-120 0 0,-2-3-24 0 0</inkml:trace>
  <inkml:trace contextRef="#ctx0" brushRef="#br0" timeOffset="1">31 35 9671 0 0,'-7'-31'944'0'0,"0"31"-840"0"0,0 0-104 0 0,-2-4 4232 0 0,17 12-4880 0 0,4 2-352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7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5983 0 0,'10'-15'847'0'0,"0"21"1882"0"0,-7-3-2389 0 0,-1-1-1 0 0,1 1 0 0 0,-1 0 0 0 0,0-1 0 0 0,0 1 0 0 0,0 0 1 0 0,0 0-1 0 0,0 0 0 0 0,1 5 0 0 0,10 32 729 0 0,-9-26-765 0 0,119 506 1557 0 0,-106-437-1989 0 0,2 9-730 0 0,-7-32-3230 0 0,-5-17-689 0 0</inkml:trace>
  <inkml:trace contextRef="#ctx0" brushRef="#br0" timeOffset="1">50 333 12439 0 0,'0'0'1104'0'0,"13"-2"-880"0"0,3-4-224 0 0,0 4 0 0 0,6 2 528 0 0,5 0 64 0 0,3 0 16 0 0,3-2 0 0 0,4-6-168 0 0,5 5-32 0 0,7 3-8 0 0,4-4-4976 0 0,4-6-992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52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13359 0 0,'0'0'1210'0'0,"4"4"-996"0"0,7 11-76 0 0,0-1 0 0 0,-1 1 0 0 0,0 1 0 0 0,-2 0 0 0 0,0 0 0 0 0,0 1 0 0 0,9 34 0 0 0,24 133 1233 0 0,-41-182-1367 0 0,28 195-535 0 0,3 215-1 0 0,-29-335-1289 0 0,-2-48 330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52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33 919 0 0,'17'-21'80'0'0,"-16"20"53"0"0,-1 0-1 0 0,1 1 0 0 0,-1-1 1 0 0,1 0-1 0 0,-1 1 0 0 0,1-1 0 0 0,0 0 1 0 0,-1 1-1 0 0,1-1 0 0 0,0 1 0 0 0,-1-1 1 0 0,1 1-1 0 0,0-1 0 0 0,0 1 0 0 0,0 0 1 0 0,-1-1-1 0 0,1 1 0 0 0,0 0 0 0 0,0-1 1 0 0,0 1-1 0 0,0 0 0 0 0,-1 0 0 0 0,1 0 1 0 0,0 0-1 0 0,0 0 0 0 0,0 0 0 0 0,0 0 1 0 0,0 0-1 0 0,0 0 0 0 0,-1 1 0 0 0,1-1 1 0 0,0 0-1 0 0,1 1 0 0 0,-1-1 658 0 0,1 1-340 0 0,-1-1-1 0 0,0 0 1 0 0,0 1 0 0 0,1-1 0 0 0,-1 1-1 0 0,0 0 1 0 0,0-1 0 0 0,0 1-1 0 0,0 0 1 0 0,0-1 0 0 0,1 2-1 0 0,14 18 617 0 0,-13-15-616 0 0,5 9-22 0 0,0 0-1 0 0,-1 1 1 0 0,11 30-1 0 0,8 49 315 0 0,-18-66-578 0 0,111 625 365 0 0,-105-548-2190 0 0,-8-61 674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52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12 259 7367 0 0,'-9'-20'334'0'0,"7"16"-1"0"0,3 3-213 0 0,2-2 176 0 0,1 0 1 0 0,-1 0-1 0 0,1 1 0 0 0,0 0 1 0 0,0 0-1 0 0,0 0 0 0 0,0 0 1 0 0,0 0-1 0 0,5 0 0 0 0,45-10 4363 0 0,-29 8-3452 0 0,171-43 1141 0 0,-134 31-2090 0 0,101-30 0 0 0,-31 8-310 0 0,-73 23-941 0 0,0 0-3526 0 0,0-2-1613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53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11599 0 0,'0'0'264'0'0,"3"3"35"0"0,0-1-267 0 0,-1 0 0 0 0,0 1 0 0 0,0-1 1 0 0,0 1-1 0 0,0 0 0 0 0,-1-1 0 0 0,1 1 0 0 0,-1 0 0 0 0,0 0 0 0 0,2 5 0 0 0,9 37 285 0 0,-9-27-278 0 0,82 282 723 0 0,-18-70 222 0 0,-18 5-466 0 0,-48-231-515 0 0,11 112 207 0 0,-11-99-176 0 0,-2 0 0 0 0,1 0 1 0 0,-2-1-1 0 0,-7 33 0 0 0,9-45-36 0 0,-1-3-4 0 0,1 0 0 0 0,0 0 0 0 0,0 0 0 0 0,-1 0-1 0 0,1 0 1 0 0,-1 0 0 0 0,1 0 0 0 0,-1 0 0 0 0,1 0 0 0 0,-1 0 0 0 0,0 0 0 0 0,1-1 0 0 0,-1 1 0 0 0,-1 1 0 0 0,1-1-171 0 0,-10 1-126 0 0,11-2 278 0 0,-1 0 0 0 0,0 0 0 0 0,1 1 0 0 0,-1-1 0 0 0,1 0 0 0 0,-1 0 0 0 0,0 0 0 0 0,1 0 0 0 0,-1 0 0 0 0,0 0 0 0 0,1 0 0 0 0,-1 0 0 0 0,0 0 0 0 0,1 0 0 0 0,-1 0 0 0 0,0-1 0 0 0,1 1 0 0 0,-1 0 0 0 0,1 0 0 0 0,-1 0 0 0 0,1-1 0 0 0,-1 1 0 0 0,0-1 0 0 0,1 1 0 0 0,-1 0 0 0 0,1-1 0 0 0,-1 1 0 0 0,1-1 0 0 0,0 1 0 0 0,-1-1 0 0 0,1 1 0 0 0,-1-1 0 0 0,1 1 0 0 0,0-1 0 0 0,-1 0 0 0 0,-1-3-53 0 0,1 0 0 0 0,-1 0-1 0 0,1 0 1 0 0,0 0 0 0 0,0 0 0 0 0,0 0 0 0 0,1 0-1 0 0,0 0 1 0 0,-1 0 0 0 0,2-7 0 0 0,6-42-373 0 0,-5 42 388 0 0,1-1 0 0 0,0 1 0 0 0,0 0-1 0 0,2 1 1 0 0,-1-1 0 0 0,1 0 0 0 0,9-14 0 0 0,-9 19 51 0 0,-1 1 1 0 0,1-1 0 0 0,0 1 0 0 0,1-1-1 0 0,-1 2 1 0 0,1-1 0 0 0,0 0 0 0 0,0 1-1 0 0,0 0 1 0 0,0 1 0 0 0,1 0 0 0 0,13-5-1 0 0,-6 4 63 0 0,0 0-1 0 0,0 1 0 0 0,1 1 0 0 0,-1 0 1 0 0,1 1-1 0 0,-1 1 0 0 0,1 0 0 0 0,-1 1 1 0 0,1 1-1 0 0,-1 0 0 0 0,1 1 0 0 0,23 8 1 0 0,-30-8 40 0 0,0 0 1 0 0,-1 1-1 0 0,1 0 1 0 0,-1 0-1 0 0,0 0 1 0 0,0 1-1 0 0,0 1 1 0 0,9 8 0 0 0,-11-9 26 0 0,0 0 1 0 0,-1 0-1 0 0,1 0 1 0 0,-1 1-1 0 0,-1 0 1 0 0,1-1-1 0 0,-1 1 1 0 0,0 1 0 0 0,0-1-1 0 0,3 13 1 0 0,-5-13-40 0 0,0-1 1 0 0,-1 1 0 0 0,0-1 0 0 0,-1 1 0 0 0,1-1-1 0 0,-1 0 1 0 0,0 1 0 0 0,0-1 0 0 0,-1 0 0 0 0,1 1 0 0 0,-1-1-1 0 0,0 0 1 0 0,-1 0 0 0 0,1 0 0 0 0,-5 5 0 0 0,-4 7-5 0 0,-2 0 0 0 0,-22 24 0 0 0,16-21-168 0 0,-28 23 1 0 0,38-35-254 0 0,-1-1 1 0 0,0 0-1 0 0,0-1 1 0 0,0 0-1 0 0,-18 7 1 0 0,10-7-893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53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 4143 0 0,'0'0'319'0'0,"-6"4"-198"0"0,-7 9 864 0 0,1 0-1 0 0,0 1 1 0 0,0 0-1 0 0,1 0 1 0 0,-9 19-1 0 0,-25 62-229 0 0,35-71-649 0 0,8-19-21 0 0,0 1-1 0 0,1 0 1 0 0,-1 0 0 0 0,1 0-1 0 0,0 0 1 0 0,1 0-1 0 0,-1 0 1 0 0,1 0-1 0 0,1 0 1 0 0,0 10-1 0 0,0-12 10 0 0,0 0 0 0 0,0 0-1 0 0,0-1 1 0 0,0 1 0 0 0,0-1-1 0 0,1 1 1 0 0,-1-1 0 0 0,1 1-1 0 0,0-1 1 0 0,0 0 0 0 0,0 0-1 0 0,1 0 1 0 0,-1 0 0 0 0,1 0-1 0 0,-1-1 1 0 0,1 1 0 0 0,5 3-1 0 0,-6-6-27 0 0,0 1 0 0 0,0-1 0 0 0,1 0 0 0 0,-1 0 0 0 0,0 0 0 0 0,1 0-1 0 0,-1 0 1 0 0,0-1 0 0 0,1 1 0 0 0,-1 0 0 0 0,0-1 0 0 0,0 0 0 0 0,0 0 0 0 0,0 1-1 0 0,3-3 1 0 0,0 1 83 0 0,-1 0-63 0 0,1 0 0 0 0,0 0 0 0 0,-1-1 0 0 0,1 0-1 0 0,-1 0 1 0 0,0 0 0 0 0,0 0 0 0 0,6-7 0 0 0,-3 2 12 0 0,-1 0 0 0 0,1-1 0 0 0,6-12 0 0 0,-11 15-80 0 0,1 0 0 0 0,-1 0 1 0 0,0-1-1 0 0,-1 1 0 0 0,0-1 0 0 0,0 1 0 0 0,0-1 0 0 0,-1 0 0 0 0,0 1 0 0 0,0-1 0 0 0,0 0 1 0 0,-1 1-1 0 0,0-1 0 0 0,0 1 0 0 0,-1-1 0 0 0,0 1 0 0 0,0 0 0 0 0,-5-11 0 0 0,-33-47-5490 0 0,30 50 640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53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4143 0 0,'10'6'85'0'0,"0"0"0"0"0,0 1 0 0 0,0 0 0 0 0,-1 1 0 0 0,0 0 0 0 0,0 1 0 0 0,10 12 0 0 0,-3-1 1471 0 0,-1 1-1 0 0,16 32 1 0 0,-19-29-675 0 0,-2 0 0 0 0,-1 1-1 0 0,-1 0 1 0 0,-1 1 0 0 0,4 36 0 0 0,6 18 839 0 0,-15-74-748 0 0,-1-8-459 0 0,-2-14-297 0 0,1-3-105 0 0,0-24-41 0 0,0 28-45 0 0,0-1 0 0 0,4-26 1 0 0,5-13-15 0 0,-7 36-11 0 0,1-1-1 0 0,1 1 1 0 0,0 0 0 0 0,9-20 0 0 0,-10 30-18 0 0,-2 8 5 0 0,-1 1 1 0 0,1 0 0 0 0,-1 0-1 0 0,1-1 1 0 0,-1 1 0 0 0,1 0-1 0 0,-1 0 1 0 0,1 0 0 0 0,-1 0-1 0 0,1 0 1 0 0,-1 0 0 0 0,1 0-1 0 0,-1 0 1 0 0,1 0 0 0 0,0 0-1 0 0,-1 0 1 0 0,1 0 0 0 0,-1 0-1 0 0,1 0 1 0 0,-1 1 0 0 0,1-1-1 0 0,-1 0 1 0 0,0 0 0 0 0,1 1 0 0 0,-1-1-1 0 0,1 0 1 0 0,-1 1 0 0 0,1-1-1 0 0,6 7-59 0 0,-1-1-1 0 0,0 1 0 0 0,0-1 1 0 0,-1 1-1 0 0,9 15 0 0 0,17 43-186 0 0,-4-8 82 0 0,-4-10-194 0 0,11 19-935 0 0,-29-58 598 0 0,0 1 1 0 0,13 13-1 0 0,-17-21 575 0 0,0-1-1 0 0,1 0 0 0 0,-1 1 0 0 0,0-1 1 0 0,0 0-1 0 0,1 0 0 0 0,-1 0 1 0 0,0 0-1 0 0,0 0 0 0 0,1 0 0 0 0,-1 0 1 0 0,0 0-1 0 0,0-1 0 0 0,1 1 1 0 0,-1 0-1 0 0,0-1 0 0 0,0 1 0 0 0,0-1 1 0 0,1 1-1 0 0,0-2 0 0 0,10-7-922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54.1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2759 0 0,'-1'2'207'0'0,"-1"12"876"0"0,1 0 0 0 0,0 0 0 0 0,1 0 0 0 0,0 0 0 0 0,3 16 0 0 0,17 71 731 0 0,-12-67-1371 0 0,1-1 0 0 0,20 43 0 0 0,-22-60-229 0 0,0-1 0 0 0,1 0-1 0 0,1-1 1 0 0,1 0 0 0 0,0 0 0 0 0,22 22-1 0 0,-24-28 63 0 0,0-1 1 0 0,1 0-1 0 0,0 0 0 0 0,18 10 0 0 0,-24-15-185 0 0,-1-1 0 0 0,1 0 1 0 0,0 0-1 0 0,0 0 0 0 0,0 0 1 0 0,0 0-1 0 0,0 0 0 0 0,0-1 0 0 0,0 1 1 0 0,0-1-1 0 0,0 0 0 0 0,0 0 1 0 0,0 0-1 0 0,1-1 0 0 0,-1 1 0 0 0,0-1 1 0 0,0 1-1 0 0,0-1 0 0 0,0 0 0 0 0,-1 0 1 0 0,1-1-1 0 0,5-2 0 0 0,-6 3-21 0 0,0 0-1 0 0,0-1 1 0 0,0 0 0 0 0,0 1-1 0 0,0-1 1 0 0,-1 0 0 0 0,1 0-1 0 0,0 0 1 0 0,-1 0-1 0 0,1-1 1 0 0,-1 1 0 0 0,0 0-1 0 0,0-1 1 0 0,0 1 0 0 0,1-3-1 0 0,-1 1 16 0 0,0 0 0 0 0,-1-1 1 0 0,1 1-1 0 0,-1 0 0 0 0,0 0 0 0 0,0 0 0 0 0,-1-1 0 0 0,0-5 0 0 0,-3-3 72 0 0,1 0 0 0 0,-2 1 0 0 0,1 0-1 0 0,-13-22 1 0 0,-9-8-51 0 0,-1 1-1 0 0,-47-52 0 0 0,-5-7-3350 0 0,57 69 802 0 0,0 3-3193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54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190 306 8287 0 0,'0'0'382'0'0,"-1"2"-8"0"0,-4 11 39 0 0,-1 0 1 0 0,-1 0-1 0 0,0 0 0 0 0,0 0 0 0 0,-1-1 0 0 0,-1-1 0 0 0,-20 22 0 0 0,-4-1 685 0 0,-43 32-1 0 0,75-63-1158 0 0,9 11-719 0 0,-2-6 733 0 0,1 1 0 0 0,0 0 0 0 0,0-1 1 0 0,0-1-1 0 0,1 1 0 0 0,0-1 0 0 0,9 4 0 0 0,63 26 620 0 0,-58-27-426 0 0,26 11 253 0 0,-1-1 616 0 0,85 46 0 0 0,-125-60-876 0 0,-1 0 0 0 0,0 0 0 0 0,0 1 0 0 0,-1 0 0 0 0,1 0 0 0 0,-1 0 0 0 0,7 10 0 0 0,-12-15-121 0 0,0 1 0 0 0,0 0-1 0 0,1-1 1 0 0,-1 1-1 0 0,0-1 1 0 0,0 1 0 0 0,0 0-1 0 0,0-1 1 0 0,0 1 0 0 0,0-1-1 0 0,0 1 1 0 0,0 0 0 0 0,0-1-1 0 0,0 1 1 0 0,0 0-1 0 0,0-1 1 0 0,0 1 0 0 0,-1-1-1 0 0,1 1 1 0 0,0 0 0 0 0,-1 0-1 0 0,0 1 47 0 0,0 3-33 0 0,-1 0 0 0 0,0 0 0 0 0,0 0 0 0 0,-1 0 0 0 0,0 0 0 0 0,1-1 0 0 0,-2 1 0 0 0,1-1 0 0 0,0 0 0 0 0,-1 0 0 0 0,0 0 0 0 0,0 0 0 0 0,0 0 0 0 0,0-1 0 0 0,-1 0 0 0 0,1 0 1 0 0,-1 0-1 0 0,-9 4 0 0 0,7-4-403 0 0,-1-1 0 0 0,1 0 1 0 0,0 0-1 0 0,-1 0 1 0 0,1-1-1 0 0,-1 0 0 0 0,1-1 1 0 0,-1 1-1 0 0,1-1 0 0 0,-1-1 1 0 0,1 1-1 0 0,-1-2 1 0 0,-8-1-1 0 0,-5-3-4708 0 0</inkml:trace>
  <inkml:trace contextRef="#ctx0" brushRef="#br0" timeOffset="1">632 1 15175 0 0,'0'0'672'0'0,"4"14"136"0"0,2 3-648 0 0,2 5-160 0 0,-2 6 0 0 0,2 1 0 0 0,1 3-80 0 0,1 3-48 0 0,0 4-16 0 0,0 5 0 0 0,2 3-896 0 0,-4 6-176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54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0 6911 0 0,'0'0'304'0'0,"-8"10"64"0"0,2 0-296 0 0,0 2-72 0 0,4 0 0 0 0,-2 0 0 0 0,-2-1-80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6.0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55 291 12695 0 0,'2'0'290'0'0,"23"7"602"0"0,-22-5-848 0 0,-1-1 0 0 0,1 0 0 0 0,-1 0 0 0 0,1-1-1 0 0,-1 1 1 0 0,1 0 0 0 0,-1-1 0 0 0,1 0 0 0 0,0 0 0 0 0,-1 0 0 0 0,1 0 0 0 0,0 0 0 0 0,-1 0 0 0 0,1 0 0 0 0,0-1 0 0 0,-1 0 0 0 0,1 1-1 0 0,-1-1 1 0 0,5-2 0 0 0,-1 0 193 0 0,-1-1 0 0 0,1 0 0 0 0,-1-1 0 0 0,0 1-1 0 0,0-1 1 0 0,0 0 0 0 0,0 0 0 0 0,-1-1 0 0 0,0 1-1 0 0,0-1 1 0 0,-1 0 0 0 0,1 0 0 0 0,-1 0 0 0 0,0-1 0 0 0,-1 1-1 0 0,0-1 1 0 0,0 1 0 0 0,0-1 0 0 0,0-8 0 0 0,-1 8-186 0 0,0 0 0 0 0,0 0 1 0 0,-1 0-1 0 0,0 0 0 0 0,-1 0 1 0 0,0 1-1 0 0,0-1 1 0 0,0 0-1 0 0,-1 0 0 0 0,1 1 1 0 0,-2-1-1 0 0,1 1 1 0 0,-1-1-1 0 0,0 1 0 0 0,0 0 1 0 0,-1 0-1 0 0,0 0 0 0 0,0 1 1 0 0,-5-6-1 0 0,4 6 138 0 0,0 0 0 0 0,0 0 0 0 0,-1 1 0 0 0,0 0 0 0 0,0 0 1 0 0,0 0-1 0 0,0 1 0 0 0,-12-5 0 0 0,15 7-126 0 0,0 0 0 0 0,1 1-1 0 0,-1-1 1 0 0,0 1 0 0 0,0 0 0 0 0,1-1 0 0 0,-1 1 0 0 0,0 1 0 0 0,0-1 0 0 0,1 0 0 0 0,-1 1 0 0 0,0-1 0 0 0,1 1 0 0 0,-1 0-1 0 0,0 0 1 0 0,1 0 0 0 0,-1 0 0 0 0,1 0 0 0 0,0 1 0 0 0,-1-1 0 0 0,1 1 0 0 0,0-1 0 0 0,0 1 0 0 0,0 0 0 0 0,-3 3-1 0 0,1 1 33 0 0,-1 0-1 0 0,1 0 1 0 0,0 0-1 0 0,0 1 1 0 0,0 0-1 0 0,1 0 1 0 0,0 0-1 0 0,1 0 1 0 0,0 0-1 0 0,0 1 1 0 0,0-1-1 0 0,1 1 1 0 0,-1 8-1 0 0,1 4 33 0 0,1 0 0 0 0,0-1-1 0 0,7 38 1 0 0,-3-40-78 0 0,1 0-1 0 0,0-1 1 0 0,1 1 0 0 0,1-1-1 0 0,0-1 1 0 0,2 1 0 0 0,-1-1 0 0 0,20 24-1 0 0,-23-33-132 0 0,1 1 0 0 0,0-1 1 0 0,0-1-1 0 0,0 1 0 0 0,1-1 0 0 0,0 0 0 0 0,0 0 0 0 0,0-1 0 0 0,1 0 0 0 0,0 0 0 0 0,8 2 0 0 0,-11-4-225 0 0,0 0 0 0 0,0-1-1 0 0,0 0 1 0 0,0 0 0 0 0,0 0 0 0 0,0-1 0 0 0,0 1 0 0 0,0-1 0 0 0,0-1 0 0 0,0 1 0 0 0,0-1 0 0 0,0 1 0 0 0,0-1 0 0 0,0-1 0 0 0,0 1-1 0 0,0-1 1 0 0,0 0 0 0 0,0 0 0 0 0,6-4 0 0 0,20-20-3732 0 0,-17 11-1598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55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11231 0 0,'0'0'1255'0'0,"2"1"-935"0"0,12 16 86 0 0,-1 0 0 0 0,-1 1 1 0 0,0 0-1 0 0,16 34 0 0 0,0 0 64 0 0,25 35-158 0 0,-15-30-4530 0 0,-14-22-680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8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0 11519 0 0,'0'0'887'0'0,"-1"2"-547"0"0,-1 0-293 0 0,0 1 0 0 0,0 0 0 0 0,1 0 0 0 0,-1 0 0 0 0,1 0 0 0 0,0 0 0 0 0,0 0 0 0 0,0 0 0 0 0,0 0 0 0 0,0 0 0 0 0,1 1-1 0 0,-1-1 1 0 0,1 0 0 0 0,0 0 0 0 0,0 7 0 0 0,1 5-101 0 0,7 32 0 0 0,44 206-312 0 0,-13-58-499 0 0,-23-130 410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9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75 468 5063 0 0,'-11'-20'224'0'0,"0"0"-1"0"0,2-1 1 0 0,-9-24-1 0 0,3-2 2931 0 0,12 37-2161 0 0,0 1 0 0 0,1-1 0 0 0,-1-10 0 0 0,3 16-845 0 0,0 0-1 0 0,0 0 1 0 0,0 0 0 0 0,1 0-1 0 0,-1-1 1 0 0,1 1-1 0 0,0 1 1 0 0,0-1 0 0 0,4-8-1 0 0,-3 6-99 0 0,1 0 0 0 0,0 0 0 0 0,0 0 0 0 0,1 0 0 0 0,0 1 0 0 0,0-1 0 0 0,0 1 0 0 0,1 0 0 0 0,-1 0 0 0 0,1 1 0 0 0,9-7 0 0 0,126-85-108 0 0,-137 93 54 0 0,10-6-101 0 0,0 1 1 0 0,0 0-1 0 0,1 1 0 0 0,18-7 0 0 0,-31 14 80 0 0,1-1 0 0 0,-1 1-1 0 0,0 0 1 0 0,1 0-1 0 0,-1 0 1 0 0,1 0 0 0 0,-1 0-1 0 0,0 0 1 0 0,1 0 0 0 0,-1 0-1 0 0,1 0 1 0 0,-1 1 0 0 0,1-1-1 0 0,-1 0 1 0 0,0 1 0 0 0,1-1-1 0 0,-1 1 1 0 0,0 0-1 0 0,0-1 1 0 0,1 1 0 0 0,1 2-1 0 0,0 0 6 0 0,0 0-1 0 0,-1 0 1 0 0,1 0-1 0 0,-1 1 0 0 0,1-1 1 0 0,2 6-1 0 0,13 33 77 0 0,-13-29 72 0 0,1 0 0 0 0,10 17 0 0 0,-6-14 91 0 0,1 0-1 0 0,0-1 1 0 0,1-1-1 0 0,1 0 1 0 0,0-1 0 0 0,1 0-1 0 0,0-1 1 0 0,1-1-1 0 0,0 0 1 0 0,1-1-1 0 0,21 11 1 0 0,-34-20-184 0 0,4 2 164 0 0,1 1 1 0 0,0-1-1 0 0,0 0 1 0 0,14 2-1 0 0,-20-5-153 0 0,0 1 0 0 0,0-1-1 0 0,1 0 1 0 0,-1 0 0 0 0,0 0-1 0 0,1-1 1 0 0,-1 1 0 0 0,0 0-1 0 0,1-1 1 0 0,-1 0 0 0 0,0 1 0 0 0,0-1-1 0 0,0 0 1 0 0,0 0 0 0 0,1 0-1 0 0,-1 0 1 0 0,-1-1 0 0 0,1 1-1 0 0,0 0 1 0 0,0-1 0 0 0,0 0 0 0 0,1-1-1 0 0,-2 1-4 0 0,0 1 1 0 0,0 0-1 0 0,0-1 0 0 0,-1 0 0 0 0,1 1 0 0 0,-1-1 1 0 0,1 1-1 0 0,-1-1 0 0 0,1 0 0 0 0,-1 0 0 0 0,0 1 1 0 0,0-1-1 0 0,0 0 0 0 0,0 1 0 0 0,0-1 1 0 0,0 0-1 0 0,0 0 0 0 0,0 1 0 0 0,-1-1 0 0 0,1 0 1 0 0,-1 1-1 0 0,1-1 0 0 0,-1 0 0 0 0,0 1 0 0 0,0-1 1 0 0,1 1-1 0 0,-3-2 0 0 0,-1-4 103 0 0,0 1 0 0 0,-1-1-1 0 0,0 1 1 0 0,-10-10 0 0 0,-46-36-635 0 0,-93-64-1 0 0,136 102-1558 0 0,10 6-1293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9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0 203 1839 0 0,'22'2'125'0'0,"0"1"-1"0"0,0 2 0 0 0,-1 0 0 0 0,25 9 0 0 0,8 8 3114 0 0,-33-11-1438 0 0,1 0 0 0 0,31 23 0 0 0,-29-16-1071 0 0,-2 1-1 0 0,1 1 0 0 0,-2 1 0 0 0,-1 1 0 0 0,-1 1 0 0 0,29 44 0 0 0,-38-51-243 0 0,-1 1 1 0 0,-1 0-1 0 0,12 33 0 0 0,-17-41-328 0 0,-1 1 0 0 0,1 0 0 0 0,-2 0 0 0 0,1 0 0 0 0,-1 0 0 0 0,-1 1 0 0 0,0-1 0 0 0,-2 18 0 0 0,1-22-118 0 0,-1-1 0 0 0,1 1 1 0 0,-1 0-1 0 0,-1-1 1 0 0,1 0-1 0 0,-1 1 0 0 0,0-1 1 0 0,0 0-1 0 0,0 0 1 0 0,-1 0-1 0 0,-4 4 0 0 0,7-7-35 0 0,-1-1-1 0 0,1 1 0 0 0,-1-1 0 0 0,1 0 1 0 0,-1 0-1 0 0,0 0 0 0 0,1 1 0 0 0,-1-1 1 0 0,0-1-1 0 0,0 1 0 0 0,0 0 0 0 0,0 0 0 0 0,0-1 1 0 0,0 1-1 0 0,0-1 0 0 0,0 0 0 0 0,0 1 1 0 0,0-1-1 0 0,0 0 0 0 0,0 0 0 0 0,0 0 1 0 0,0-1-1 0 0,0 1 0 0 0,0 0 0 0 0,0-1 1 0 0,0 1-1 0 0,0-1 0 0 0,0 0 0 0 0,1 0 0 0 0,-1 1 1 0 0,0-1-1 0 0,0 0 0 0 0,1-1 0 0 0,-1 1 1 0 0,-2-2-1 0 0,-1-2-62 0 0,-1 0 1 0 0,1-1-1 0 0,0 0 0 0 0,0 0 1 0 0,1-1-1 0 0,0 1 0 0 0,0-1 1 0 0,0 0-1 0 0,1 0 0 0 0,0 0 1 0 0,-2-9-1 0 0,-3-13-306 0 0,-7-45 0 0 0,14 64 288 0 0,-6-33-416 0 0,2 0-1 0 0,2-1 1 0 0,6-82 0 0 0,-1 101 334 0 0,2 0 0 0 0,0 0 0 0 0,2 0 0 0 0,1 1 0 0 0,1 0 0 0 0,1 1 0 0 0,1-1 0 0 0,14-23 0 0 0,-20 40 210 0 0,1 1-1 0 0,-1-1 1 0 0,1 1-1 0 0,0 0 1 0 0,1 1-1 0 0,-1 0 1 0 0,1-1-1 0 0,0 2 1 0 0,0-1-1 0 0,1 1 1 0 0,0 0-1 0 0,-1 0 1 0 0,1 1-1 0 0,0-1 1 0 0,15-3-1 0 0,-19 7-19 0 0,-1 0-1 0 0,1 0 0 0 0,-1 0 0 0 0,1 0 1 0 0,-1 0-1 0 0,1 1 0 0 0,-1-1 0 0 0,0 1 1 0 0,1 0-1 0 0,-1 0 0 0 0,0 0 0 0 0,1 0 1 0 0,-1 0-1 0 0,0 0 0 0 0,0 1 0 0 0,0-1 1 0 0,0 1-1 0 0,0-1 0 0 0,0 1 1 0 0,0 0-1 0 0,-1 0 0 0 0,3 2 0 0 0,0 1 30 0 0,-1 0-1 0 0,0 0 1 0 0,1 0 0 0 0,-2 0-1 0 0,1 0 1 0 0,0 1-1 0 0,-1 0 1 0 0,2 6-1 0 0,-2 2 19 0 0,1 1-1 0 0,-2-1 1 0 0,1 1 0 0 0,-2-1-1 0 0,0 1 1 0 0,-1-1-1 0 0,-1 1 1 0 0,0-1-1 0 0,-1 1 1 0 0,0-1 0 0 0,-1 0-1 0 0,0 0 1 0 0,-2-1-1 0 0,1 1 1 0 0,-14 21 0 0 0,-44 66-1672 0 0,61-99 1376 0 0,2 0 4 0 0,-1-1 0 0 0,0 1-1 0 0,0-1 1 0 0,0 1-1 0 0,-1-1 1 0 0,1 1-1 0 0,0-1 1 0 0,-1 1 0 0 0,1-1-1 0 0,0 0 1 0 0,-1 0-1 0 0,-2 1 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49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10655 0 0,'0'0'964'0'0,"2"2"-794"0"0,5 9-137 0 0,-1-1 0 0 0,0 1 0 0 0,-1 0 0 0 0,0 0 0 0 0,-1 1 0 0 0,0 0 0 0 0,-1-1 0 0 0,0 1 0 0 0,-1 0 1 0 0,1 17-1 0 0,-1 19 6 0 0,-4 62 0 0 0,1-88-39 0 0,-3 74-603 0 0,13 152 0 0 0,-6-228 214 0 0,1 0-1 0 0,1 0 1 0 0,1 0 0 0 0,1-1 0 0 0,0 0 0 0 0,14 24 0 0 0,-8-21-401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50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62 158 3223 0 0,'2'-13'74'0'0,"0"-4"45"0"0,2-23 0 0 0,-4 27-352 0 0,0 9 948 0 0,1 0-1 0 0,-1-1 0 0 0,0 1 1 0 0,0 0-1 0 0,-1 0 1 0 0,1 0-1 0 0,-1 0 1 0 0,0-1-1 0 0,0 1 0 0 0,-1 0 1 0 0,-2-7-1 0 0,3 10 374 0 0,-1-5 222 0 0,-1 8-128 0 0,-4 8-510 0 0,1 2-460 0 0,1 1-1 0 0,0 0 1 0 0,1 0-1 0 0,-5 23 1 0 0,-3 59 240 0 0,10-78-330 0 0,0 2-61 0 0,0 1-1 0 0,1-1 1 0 0,2 1 0 0 0,0 0-1 0 0,1-1 1 0 0,6 32-1 0 0,-7-47-60 0 0,-1-3-1 0 0,0 0 0 0 0,1 0 1 0 0,-1 0-1 0 0,0 0 0 0 0,1 0 0 0 0,-1 0 1 0 0,1 0-1 0 0,-1 0 0 0 0,1 0 1 0 0,0 0-1 0 0,-1 0 0 0 0,1 0 0 0 0,0 0 1 0 0,0-1-1 0 0,1 2 0 0 0,-1-1-9 0 0,0 0-1 0 0,0 0 1 0 0,0 0-1 0 0,0 0 1 0 0,0-1-1 0 0,1 1 1 0 0,-1 0-1 0 0,0-1 1 0 0,0 1 0 0 0,1-1-1 0 0,-1 0 1 0 0,0 1-1 0 0,0-1 1 0 0,1 0-1 0 0,-1 0 1 0 0,0 1-1 0 0,1-1 1 0 0,-1 0-1 0 0,1 0 1 0 0,-1-1-1 0 0,0 1 1 0 0,1 0-1 0 0,-1 0 1 0 0,0-1 0 0 0,3 0-1 0 0,-1 0-14 0 0,0 0 0 0 0,0-1 0 0 0,0 1-1 0 0,0-1 1 0 0,0 1 0 0 0,0-1 0 0 0,0 0 0 0 0,4-4 0 0 0,9-13-34 0 0,-1-1 1 0 0,-1-1-1 0 0,-1 0 1 0 0,20-44 0 0 0,-23 41 143 0 0,-1-1 1 0 0,-1 0-1 0 0,-2 0 1 0 0,0 0-1 0 0,-1-1 1 0 0,-2 0-1 0 0,1-48 1 0 0,-6 153 288 0 0,2-50-375 0 0,1-6-2 0 0,0-1-1 0 0,7 35 0 0 0,14 23-78 0 0,-18-69 55 0 0,0-1-1 0 0,1 0 1 0 0,0 0-1 0 0,0-1 1 0 0,11 14 0 0 0,-13-19-17 0 0,1 0 1 0 0,-1-1 0 0 0,1 0 0 0 0,0 1 0 0 0,0-1 0 0 0,0 0 0 0 0,0-1 0 0 0,0 1 0 0 0,1-1 0 0 0,-1 0 0 0 0,1 0-1 0 0,-1 0 1 0 0,1-1 0 0 0,0 0 0 0 0,0 1 0 0 0,0-2 0 0 0,0 1 0 0 0,0-1 0 0 0,9 1 0 0 0,-6-2 9 0 0,0 0 0 0 0,0 0 0 0 0,0-1 0 0 0,0 0 0 0 0,-1 0 0 0 0,1-1 0 0 0,0 0 0 0 0,-1-1 0 0 0,0 1 0 0 0,1-1 0 0 0,7-7 0 0 0,-3 2 37 0 0,-1 0-1 0 0,0-2 1 0 0,0 1 0 0 0,-1-1-1 0 0,-1-1 1 0 0,0 0-1 0 0,9-15 1 0 0,-6 7 11 0 0,-2-1 0 0 0,0-1-1 0 0,13-41 1 0 0,-22 55 11 0 0,1 1 0 0 0,-1-1 0 0 0,0 1 0 0 0,0-1-1 0 0,-1 0 1 0 0,0 1 0 0 0,-1-1 0 0 0,0 0 0 0 0,0 1 0 0 0,-2-10 0 0 0,1 14 0 0 0,1-1 1 0 0,0 1 0 0 0,-1-1 0 0 0,1 1 0 0 0,-1 0-1 0 0,0 0 1 0 0,0 0 0 0 0,0 0 0 0 0,-1 0-1 0 0,-4-4 1 0 0,6 6-1 0 0,0 0-1 0 0,0 0 0 0 0,0 0 0 0 0,-1 0 1 0 0,1 0-1 0 0,0 0 0 0 0,-1 0 0 0 0,1 1 1 0 0,-1-1-1 0 0,1 0 0 0 0,-1 1 0 0 0,1-1 1 0 0,-1 1-1 0 0,0 0 0 0 0,1-1 1 0 0,-1 1-1 0 0,1 0 0 0 0,-1 0 0 0 0,0 0 1 0 0,1 0-1 0 0,-1 0 0 0 0,0 0 0 0 0,1 1 1 0 0,-1-1-1 0 0,-1 1 0 0 0,0 1 2 0 0,1-1-1 0 0,-1 1 0 0 0,1-1 1 0 0,0 1-1 0 0,-1 0 0 0 0,1 0 1 0 0,0 0-1 0 0,0 0 0 0 0,1 0 1 0 0,-1 1-1 0 0,0-1 1 0 0,1 0-1 0 0,-1 1 0 0 0,1-1 1 0 0,0 1-1 0 0,-2 4 0 0 0,0 5-18 0 0,0 0-1 0 0,-3 20 0 0 0,3-14 58 0 0,2-11-51 0 0,1 0 0 0 0,-1 0 0 0 0,1 1 1 0 0,0-1-1 0 0,1 0 0 0 0,-1 0 1 0 0,1 0-1 0 0,1 0 0 0 0,-1 0 0 0 0,1 0 1 0 0,6 11-1 0 0,-6-13-5 0 0,0 0-1 0 0,1-1 1 0 0,0 1 0 0 0,0-1 0 0 0,0 0-1 0 0,1 0 1 0 0,-1 0 0 0 0,1 0-1 0 0,0-1 1 0 0,0 1 0 0 0,0-1 0 0 0,0 0-1 0 0,1 0 1 0 0,-1-1 0 0 0,1 1-1 0 0,7 2 1 0 0,2-1 1 0 0,-1-1 0 0 0,1 0-1 0 0,0 0 1 0 0,0-2 0 0 0,0 0-1 0 0,0 0 1 0 0,0-1 0 0 0,26-4 0 0 0,-9-2-79 0 0,0-1 0 0 0,54-19 1 0 0,-36 10-121 0 0,-15 6-1557 0 0,-11 2-2672 0 0,-8 0-963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5:51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1 153 6447 0 0,'0'0'586'0'0,"1"2"-486"0"0,15 13 826 0 0,-7-13-56 0 0,-4-1-280 0 0,1 0-219 0 0,-1 0-1 0 0,1 0 0 0 0,0 0 0 0 0,-1-1 1 0 0,1 0-1 0 0,0 0 0 0 0,-1-1 0 0 0,1 1 1 0 0,0-1-1 0 0,-1-1 0 0 0,1 1 1 0 0,-1-1-1 0 0,9-3 0 0 0,-1-1-83 0 0,0 0 0 0 0,0-1 0 0 0,0-1 0 0 0,13-10 0 0 0,-21 14-251 0 0,0 0 0 0 0,-1 0-1 0 0,1 0 1 0 0,-1-1 0 0 0,0 0 0 0 0,5-7 0 0 0,-8 9-24 0 0,1 0 0 0 0,-1 1 0 0 0,0-1 0 0 0,0 0 0 0 0,0 1 1 0 0,0-1-1 0 0,0 0 0 0 0,-1 0 0 0 0,1 0 0 0 0,-1 0 0 0 0,0 0 1 0 0,0 0-1 0 0,0 0 0 0 0,0 1 0 0 0,-1-6 0 0 0,0 6-8 0 0,0 0-1 0 0,0 0 1 0 0,0 0 0 0 0,-1 0-1 0 0,1 0 1 0 0,-1 0-1 0 0,1 0 1 0 0,-1 1 0 0 0,1-1-1 0 0,-1 1 1 0 0,0-1-1 0 0,0 1 1 0 0,0 0 0 0 0,0-1-1 0 0,0 1 1 0 0,0 0-1 0 0,0 0 1 0 0,0 1 0 0 0,-4-2-1 0 0,-25 3 110 0 0,20-1-32 0 0,1 1 0 0 0,-1 0 0 0 0,-11 3 1 0 0,14-3 6 0 0,0 1 1 0 0,0 1-1 0 0,0-1 1 0 0,-11 7-1 0 0,16-7-44 0 0,0 0 0 0 0,0 0 0 0 0,1 0 0 0 0,-1 0 1 0 0,0 1-1 0 0,1-1 0 0 0,-1 1 0 0 0,1 0 0 0 0,0 0 0 0 0,0 0 0 0 0,0 0 0 0 0,1 0 0 0 0,-3 4 1 0 0,1 0 59 0 0,1 1 0 0 0,-1 0 0 0 0,1-1 1 0 0,0 1-1 0 0,1 0 0 0 0,0 0 0 0 0,0 1 1 0 0,1-1-1 0 0,0 0 0 0 0,0 0 0 0 0,1 0 1 0 0,0 0-1 0 0,0 0 0 0 0,6 15 0 0 0,-5-17-52 0 0,0 0-1 0 0,1 0 0 0 0,-1 0 0 0 0,2 0 0 0 0,-1-1 0 0 0,1 1 0 0 0,-1-1 0 0 0,2 0 0 0 0,-1 0 0 0 0,0 0 0 0 0,1-1 0 0 0,0 1 0 0 0,0-1 0 0 0,0 0 0 0 0,1-1 0 0 0,-1 1 0 0 0,1-1 0 0 0,12 5 0 0 0,7-1 30 0 0,0 0 0 0 0,0-1 0 0 0,1-2-1 0 0,0-1 1 0 0,34 1 0 0 0,-21-5-634 0 0,1-1 0 0 0,70-13-1 0 0,-57 4-942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6:42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19 919 0 0,'0'0'4188'0'0,"-2"-3"-3874"0"0,-6-9-33 0 0,6 9-9 0 0,0 4-7 0 0,-2 0-205 0 0,0 1-1 0 0,-1 0 1 0 0,1 0-1 0 0,0 0 0 0 0,0 0 1 0 0,1 1-1 0 0,-1-1 0 0 0,0 1 1 0 0,1 0-1 0 0,0 0 0 0 0,0 1 1 0 0,0-1-1 0 0,0 1 1 0 0,0-1-1 0 0,1 1 0 0 0,-1 0 1 0 0,1 0-1 0 0,-2 5 0 0 0,-3 6-116 0 0,-8 22 0 0 0,4-8-141 0 0,3-12 78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6:43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43 3223 0 0,'0'0'916'0'0,"0"-3"-237"0"0,-1 2-564 0 0,1-1 0 0 0,0 1 0 0 0,-1-1 1 0 0,1 1-1 0 0,-1-1 0 0 0,1 1 0 0 0,-1-1 0 0 0,0 1 0 0 0,1 0 0 0 0,-1-1 0 0 0,0 1 1 0 0,0 0-1 0 0,0 0 0 0 0,0 0 0 0 0,0 0 0 0 0,0-1 0 0 0,-1 1 0 0 0,1 1 0 0 0,0-1 1 0 0,0 0-1 0 0,-1 0 0 0 0,-1-1 0 0 0,-1 1-4 0 0,1-1 0 0 0,-1 0-1 0 0,0 1 1 0 0,0 0 0 0 0,1 0 0 0 0,-1 0 0 0 0,0 1 0 0 0,-7-1-1 0 0,9 1-71 0 0,-1 0-1 0 0,1 0 0 0 0,0 1 0 0 0,0-1 0 0 0,0 1 0 0 0,0 0 0 0 0,1-1 1 0 0,-1 1-1 0 0,0 0 0 0 0,0 0 0 0 0,0 0 0 0 0,1 1 0 0 0,-4 1 0 0 0,-21 24 195 0 0,3-3-34 0 0,5-10-181 0 0,0 2 0 0 0,1 0 0 0 0,1 1 0 0 0,-25 36 0 0 0,37-49-58 0 0,1 1-1 0 0,1 0 0 0 0,-1 0 0 0 0,0 0 0 0 0,1 0 0 0 0,0 0 0 0 0,0 0 1 0 0,1 0-1 0 0,0 1 0 0 0,-2 7 0 0 0,1 9-382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01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3007 10135 0 0,'-6'1'522'0'0,"-16"5"138"0"0,21-5-140 0 0,0-1-443 0 0,1 1 0 0 0,0-1 0 0 0,-1 1 0 0 0,1-1 0 0 0,0 1 1 0 0,-1-1-1 0 0,1 0 0 0 0,-1 1 0 0 0,1-1 0 0 0,-1 0 0 0 0,1 1 0 0 0,-1-1 0 0 0,1 0 1 0 0,-1 0-1 0 0,1 0 0 0 0,-1 1 0 0 0,1-1 0 0 0,-1 0 0 0 0,1 0 0 0 0,-1 0 1 0 0,1 0-1 0 0,-1 0 0 0 0,1 0 0 0 0,-1 0 0 0 0,0 0 0 0 0,1 0 0 0 0,-2 0 1 0 0,2-1-82 0 0,0 0-1 0 0,-1 0 1 0 0,1 0 0 0 0,0 0 0 0 0,0-1 0 0 0,0 1 0 0 0,0 0 0 0 0,0 0 0 0 0,0 0 0 0 0,0-2-1 0 0,0 3 1 0 0,6-195 22 0 0,12-366 1714 0 0,-17 485-1647 0 0,-1-344 257 0 0,1-85-235 0 0,38-288-107 0 0,-24 575 0 0 0,-12 197 0 0 0,-2 9 0 0 0,1 0 0 0 0,-2-23 0 0 0,-1 27 11 0 0,1 6 42 0 0,-8 15 11 0 0,-7 20-62 0 0,-14 51 0 0 0,19-52-21 0 0,-2-1 0 0 0,-17 35 0 0 0,22-53 6 0 0,-2 5-5 0 0,-2 1-1 0 0,-1-1 1 0 0,-14 17-1 0 0,25-35 14 0 0,1 0-1 0 0,0 0 1 0 0,-1 0-1 0 0,1 0 1 0 0,-1 0-1 0 0,1 0 1 0 0,0 0-1 0 0,-1 0 1 0 0,1 0-1 0 0,-1 0 1 0 0,1-1-1 0 0,0 1 1 0 0,-1 0-1 0 0,1 0 1 0 0,0 0-1 0 0,-1-1 1 0 0,1 1-1 0 0,0 0 1 0 0,0 0-1 0 0,-1-1 1 0 0,1 1-1 0 0,0 0 1 0 0,0-1-1 0 0,-1 1 1 0 0,1 0-1 0 0,0-1 1 0 0,0 0-1 0 0,0 1 2 0 0,-2-3-9 0 0,0 0 1 0 0,0-1-1 0 0,1 1 1 0 0,-1-1-1 0 0,1 1 1 0 0,0-1-1 0 0,0 0 1 0 0,1 1-1 0 0,-1-1 1 0 0,1 0-1 0 0,-1 0 1 0 0,1 1-1 0 0,1-5 1 0 0,0-9-107 0 0,7-27-1 0 0,-6 34 58 0 0,7-32-27 0 0,2 0 1 0 0,2 0 0 0 0,1 1 0 0 0,3 1-1 0 0,27-49 1 0 0,-40 82 85 0 0,0 0-1 0 0,1 1 1 0 0,0-1-1 0 0,1 1 0 0 0,-1 0 1 0 0,1 0-1 0 0,0 0 1 0 0,13-8-1 0 0,-16 12 2 0 0,1-1 1 0 0,0 1-1 0 0,0 0 0 0 0,0 1 0 0 0,1-1 1 0 0,-1 0-1 0 0,0 1 0 0 0,1 0 0 0 0,-1 0 0 0 0,1 1 1 0 0,-1-1-1 0 0,1 1 0 0 0,-1 0 0 0 0,1 0 1 0 0,-1 0-1 0 0,1 1 0 0 0,6 1 0 0 0,-1 1 1 0 0,-1 1 0 0 0,1 0 0 0 0,0 0 0 0 0,-1 1 0 0 0,0 0 0 0 0,0 1 0 0 0,-1 0 0 0 0,1 0 0 0 0,7 8 0 0 0,9 11-114 0 0,29 37 0 0 0,-31-35-130 0 0,11 14-200 0 0,0-2-17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6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2 455 0 0,'0'0'7456'0'0,"5"6"-5037"0"0,0 1-1248 0 0,0 1 0 0 0,0-1 0 0 0,-1 1 0 0 0,0 0 0 0 0,-1 0-1 0 0,5 16 1 0 0,10 54 419 0 0,-11-41-468 0 0,11 75 539 0 0,-8-47-1086 0 0,-9-59-562 0 0,1-1-30 0 0,-3-8-58 0 0,1-1 0 0 0,1 0 0 0 0,-1 0 0 0 0,1 1 0 0 0,1-7 0 0 0,0-4-98 0 0,1-84-1241 0 0,-4 72 772 0 0,1-1-1 0 0,2 0 1 0 0,8-46-1 0 0,-10 72 637 0 0,1-1-1 0 0,-1 0 1 0 0,1 0 0 0 0,-1 1-1 0 0,1-1 1 0 0,-1 0-1 0 0,1 1 1 0 0,0-1 0 0 0,0 1-1 0 0,0-1 1 0 0,0 1-1 0 0,0-1 1 0 0,0 1 0 0 0,2-2-1 0 0,7 10 249 0 0,8 8 271 0 0,-1 0 1 0 0,25 30 0 0 0,-4-3 194 0 0,-18-23-454 0 0,1-1 1 0 0,0 0-1 0 0,45 27 1 0 0,-54-38-154 0 0,1 0 0 0 0,0-1 0 0 0,0 0 0 0 0,1-1 0 0 0,0-1 1 0 0,0 0-1 0 0,0-1 0 0 0,0 0 0 0 0,18 0 0 0 0,-26-3-58 0 0,0 0 1 0 0,0-1-1 0 0,0 1 0 0 0,0-2 0 0 0,0 1 0 0 0,0-1 1 0 0,0 1-1 0 0,-1-2 0 0 0,1 1 0 0 0,-1-1 0 0 0,1 1 1 0 0,-1-1-1 0 0,0-1 0 0 0,0 1 0 0 0,0-1 0 0 0,-1 0 1 0 0,1 0-1 0 0,-1-1 0 0 0,7-7 0 0 0,-7 7-57 0 0,0-1 0 0 0,-1 1-1 0 0,0-1 1 0 0,0 0 0 0 0,0 0-1 0 0,0 0 1 0 0,-1 0 0 0 0,0 0 0 0 0,0-1-1 0 0,-1 1 1 0 0,0-1 0 0 0,0 1-1 0 0,0-1 1 0 0,-1 1 0 0 0,0-1-1 0 0,0 0 1 0 0,-3-12 0 0 0,1 10-80 0 0,0-1 0 0 0,-1 1-1 0 0,0 0 1 0 0,0 0 0 0 0,-1 0 0 0 0,0 0 0 0 0,-1 1 0 0 0,0-1-1 0 0,-1 1 1 0 0,1 0 0 0 0,-1 1 0 0 0,-1 0 0 0 0,1 0 0 0 0,-1 0 0 0 0,-1 0-1 0 0,1 1 1 0 0,-10-5 0 0 0,15 10 93 0 0,1 0 0 0 0,0 1 1 0 0,-1-1-1 0 0,1 1 0 0 0,-1-1 0 0 0,1 1 0 0 0,-1-1 0 0 0,1 1 0 0 0,-1 0 0 0 0,1 0 0 0 0,-1 0 1 0 0,1 0-1 0 0,-1 0 0 0 0,1 0 0 0 0,-1 1 0 0 0,1-1 0 0 0,-1 0 0 0 0,1 1 0 0 0,-1-1 1 0 0,1 1-1 0 0,-1-1 0 0 0,1 1 0 0 0,0 0 0 0 0,-1 0 0 0 0,1-1 0 0 0,0 1 0 0 0,0 0 1 0 0,-1 0-1 0 0,1 0 0 0 0,0 1 0 0 0,0-1 0 0 0,0 0 0 0 0,-1 2 0 0 0,-1 2 91 0 0,0-1 0 0 0,0 1 0 0 0,0 0 0 0 0,1-1 0 0 0,-1 1 0 0 0,1 0 0 0 0,0 1 0 0 0,-1 6 0 0 0,1 3 116 0 0,0-1 1 0 0,1 1-1 0 0,0 0 0 0 0,2-1 0 0 0,0 1 0 0 0,0 0 1 0 0,1-1-1 0 0,1 1 0 0 0,0-1 0 0 0,1 0 1 0 0,1 0-1 0 0,0 0 0 0 0,1 0 0 0 0,13 22 0 0 0,-12-27-143 0 0,0 0-1 0 0,1-1 1 0 0,-1 1-1 0 0,2-2 1 0 0,-1 1 0 0 0,1-1-1 0 0,0 0 1 0 0,1-1-1 0 0,-1 0 1 0 0,1-1-1 0 0,1 0 1 0 0,18 7-1 0 0,-11-6-28 0 0,0-1 0 0 0,0-1 0 0 0,1-1-1 0 0,-1-1 1 0 0,1 0 0 0 0,37-2 0 0 0,-41-2-228 0 0,0-1 1 0 0,0 0-1 0 0,-1-1 1 0 0,0-1-1 0 0,1-1 0 0 0,14-7 1 0 0,-12 5-120 0 0,45-23-2026 0 0,-34 15 487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02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3026 7152 8287 0 0,'0'0'382'0'0,"-1"-2"-8"0"0,-8-21 15 0 0,0-1 0 0 0,2 0 0 0 0,1-1 0 0 0,-5-40 0 0 0,3 17 696 0 0,-31-168 670 0 0,-46-225-622 0 0,-191-534 1673 0 0,153 629-2355 0 0,26 78-375 0 0,-65-155 164 0 0,-15 7 175 0 0,-54-133 19 0 0,93 219-143 0 0,-23-61-182 0 0,44 123-109 0 0,78 184 0 0 0,-97-177 63 0 0,125 240-62 0 0,-113-196 63 0 0,-61-81 0 0 0,141 234-64 0 0,-12-16 0 0 0,-1-19 0 0 0,-73-180 0 0 0,109 234 0 0 0,-1 1 0 0 0,-30-43 0 0 0,-64-78 0 0 0,57 85 0 0 0,-48-88 0 0 0,74 107-10 0 0,-76-128-52 0 0,106 185 61 0 0,1 0 0 0 0,-1 0 0 0 0,1 0 0 0 0,-1 0 0 0 0,0 0 0 0 0,-1 1 0 0 0,1 0 0 0 0,0-1 0 0 0,-7-4 0 0 0,9 9-6 0 0,0-1 0 0 0,0 1 0 0 0,1 0 1 0 0,-1-1-1 0 0,0 1 0 0 0,1 0 0 0 0,-1-1 1 0 0,1 1-1 0 0,-1 0 0 0 0,1 0 0 0 0,-1-1 1 0 0,1 1-1 0 0,0 0 0 0 0,-1 1 0 0 0,1-1 2 0 0,-4 8-23 0 0,1 0 0 0 0,0 1 0 0 0,0-1-1 0 0,-1 21 1 0 0,-1 40-111 0 0,5-69 136 0 0,0 28-205 0 0,1 0 0 0 0,7 43 0 0 0,-7-70 120 0 0,-2-19-1121 0 0,0 8 1154 0 0,1-13-79 0 0,-1-17-186 0 0,2 0-1 0 0,7-41 0 0 0,-7 77 302 0 0,1-12-114 0 0,9-27 0 0 0,-10 39 122 0 0,1 0 0 0 0,-1 0 1 0 0,0-1-1 0 0,1 1 1 0 0,0 0-1 0 0,0 0 1 0 0,0 0-1 0 0,0 0 1 0 0,0 1-1 0 0,0-1 0 0 0,1 1 1 0 0,-1-1-1 0 0,1 1 1 0 0,3-2-1 0 0,-4 2 11 0 0,1 1-1 0 0,0 1 1 0 0,-1-1-1 0 0,1 0 1 0 0,-1 1-1 0 0,1-1 0 0 0,0 1 1 0 0,-1 0-1 0 0,1 0 1 0 0,0 0-1 0 0,0 0 1 0 0,-1 0-1 0 0,1 0 1 0 0,0 1-1 0 0,-1 0 1 0 0,1-1-1 0 0,-1 1 0 0 0,1 0 1 0 0,-1 0-1 0 0,1 0 1 0 0,3 3-1 0 0,3 1-1 0 0,0 1-1 0 0,-1 0 1 0 0,1 1 0 0 0,7 8-1 0 0,222 248-929 0 0,-191-208-36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03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404 6075 11087 0 0,'-15'-32'327'0'0,"2"0"1"0"0,1 0-1 0 0,-11-49 0 0 0,-7-105-38 0 0,-34-418 1536 0 0,-17-153-858 0 0,64 627-910 0 0,-22-205 130 0 0,-10-36 31 0 0,-7-129 554 0 0,52 318-628 0 0,22-195 0 0 0,46 6 109 0 0,-42 268-196 0 0,-19 88-47 0 0,77-328 68 0 0,-38 212 26 0 0,6-15 78 0 0,-8 14 54 0 0,6 2 0 0 0,71-139 0 0 0,-89 218-188 0 0,2 1 0 0 0,3 2 0 0 0,1 1 0 0 0,56-59 0 0 0,-9 10-14 0 0,-9 8-4 0 0,1-2-30 0 0,-24 26 0 0 0,-38 50-286 0 0,0-1-1 0 0,0-1 0 0 0,-1 0 1 0 0,-1 0-1 0 0,-1-1 0 0 0,-1 0 1 0 0,7-21-1 0 0,-12 24-1034 0 0,-3 2-57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03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3455 0 0,'0'0'158'0'0,"2"1"-10"0"0,0 1-75 0 0,1 0-1 0 0,-1-1 1 0 0,1 0 0 0 0,0 1 0 0 0,-1-1 0 0 0,1 0 0 0 0,0 0 0 0 0,0-1-1 0 0,0 1 1 0 0,5 0 0 0 0,34 0 859 0 0,-34-2-653 0 0,1 1 0 0 0,-1 0 1 0 0,1 1-1 0 0,12 2 0 0 0,-9 0 54 0 0,-4-2 56 0 0,-1 1 0 0 0,14 6 1 0 0,-19-7-315 0 0,1 0 1 0 0,-1 1 0 0 0,0-1 0 0 0,0 1-1 0 0,0 0 1 0 0,0-1 0 0 0,0 1 0 0 0,0 0-1 0 0,0 0 1 0 0,-1 0 0 0 0,1 0 0 0 0,1 3-1 0 0,2 6 156 0 0,0 0-1 0 0,0 0 0 0 0,-1 0 0 0 0,0 0 1 0 0,-1 1-1 0 0,-1 0 0 0 0,2 21 0 0 0,-2 7 6 0 0,-3 40 0 0 0,-1-16-110 0 0,0 120-1883 0 0,2-164-1918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06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1089 17967 0 0,'-12'15'2483'0'0,"1"9"-4492"0"0,8-20-336 0 0,6-20 1542 0 0,-1 10 960 0 0,16-143-12 0 0,-11 74-149 0 0,0 8 4 0 0,14-99-14 0 0,4-48-557 0 0,9-43-940 0 0,-33 249 1425 0 0,3-13-127 0 0,8-23 1 0 0,-11 40 184 0 0,1-1 0 0 0,0 1 0 0 0,0-1 0 0 0,0 1 0 0 0,0 0 0 0 0,1 0-1 0 0,-1 0 1 0 0,1 0 0 0 0,0 0 0 0 0,0 1 0 0 0,5-5 0 0 0,-6 7 22 0 0,1-1 0 0 0,0 1 0 0 0,-1 0 0 0 0,1 0-1 0 0,0 0 1 0 0,0 0 0 0 0,0 0 0 0 0,0 1 0 0 0,0-1-1 0 0,0 1 1 0 0,0 0 0 0 0,0 0 0 0 0,0 0 0 0 0,0 0-1 0 0,0 0 1 0 0,0 1 0 0 0,-1-1 0 0 0,1 1 0 0 0,0 0-1 0 0,0 0 1 0 0,0 0 0 0 0,0 0 0 0 0,4 3 0 0 0,6 3 11 0 0,0 0 1 0 0,-1 1 0 0 0,17 14 0 0 0,13 15 112 0 0,52 56-1 0 0,31 51 135 0 0,-55-62-150 0 0,257 261 138 0 0,-316-333-234 0 0,-4-4 17 0 0,1 1 0 0 0,-1-1 0 0 0,0 2 0 0 0,-1-1 0 0 0,0 1 0 0 0,0 0 0 0 0,6 10 0 0 0,-12-17-14 0 0,0-1 0 0 0,1 1 1 0 0,-1 0-1 0 0,1 0 0 0 0,-1 0 0 0 0,0 0 1 0 0,0 0-1 0 0,1-1 0 0 0,-1 1 1 0 0,0 0-1 0 0,0 0 0 0 0,0 0 1 0 0,0 0-1 0 0,0 0 0 0 0,0 0 0 0 0,-1 0 1 0 0,1 0-1 0 0,0 0 0 0 0,0-1 1 0 0,0 1-1 0 0,-1 0 0 0 0,1 0 1 0 0,-1 1-1 0 0,0-1 7 0 0,0 0 1 0 0,0 0 0 0 0,0 0-1 0 0,0 0 1 0 0,0-1-1 0 0,0 1 1 0 0,-1 0 0 0 0,1-1-1 0 0,0 1 1 0 0,0 0-1 0 0,-1-1 1 0 0,1 1 0 0 0,-3-1-1 0 0,-4 2 82 0 0,-1-1 0 0 0,1-1 0 0 0,-18 0-1 0 0,23 0-69 0 0,-157-13 329 0 0,31 1-179 0 0,75 9-102 0 0,1-3 0 0 0,0-3-1 0 0,1-1 1 0 0,0-3 0 0 0,0-2 0 0 0,2-3 0 0 0,-67-31 0 0 0,91 36-19 0 0,-25-12 8 0 0,48 23-49 0 0,-1-1 0 0 0,0 1-1 0 0,1-1 1 0 0,-1 0 0 0 0,1 0 0 0 0,0 0-1 0 0,0-1 1 0 0,0 1 0 0 0,-4-7 0 0 0,7 8-23 0 0,-1 1 1 0 0,1-1 0 0 0,-1 1-1 0 0,1-1 1 0 0,0 1 0 0 0,-1-1-1 0 0,1 1 1 0 0,0-1 0 0 0,0 1-1 0 0,0-1 1 0 0,0 1 0 0 0,1-1-1 0 0,-1 1 1 0 0,0-1 0 0 0,1 1 0 0 0,-1-1-1 0 0,1 1 1 0 0,-1-1 0 0 0,1 1-1 0 0,0-1 1 0 0,-1 1 0 0 0,1 0-1 0 0,0-1 1 0 0,0 1 0 0 0,0 0-1 0 0,2-2 1 0 0,3-3-45 0 0,0 0 0 0 0,0 0 0 0 0,11-7 0 0 0,-13 10 35 0 0,34-22-159 0 0,1 1 0 0 0,1 2-1 0 0,57-23 1 0 0,10-4-112 0 0,-12-3-169 0 0,-3-4 0 0 0,114-90 0 0 0,-185 130 428 0 0,-1-1 0 0 0,-1-1 1 0 0,-1-1-1 0 0,0-1 0 0 0,21-30 0 0 0,-37 47 42 0 0,0 0-1 0 0,0-1 1 0 0,-1 1 0 0 0,0 0-1 0 0,1 0 1 0 0,-1-1-1 0 0,0 1 1 0 0,0-6-1 0 0,-1 8 11 0 0,0 0 0 0 0,1 0 0 0 0,-1 1-1 0 0,-1-1 1 0 0,1 0 0 0 0,0 0 0 0 0,0 0-1 0 0,0 1 1 0 0,0-1 0 0 0,0 0 0 0 0,-1 0-1 0 0,1 1 1 0 0,0-1 0 0 0,-1 0 0 0 0,1 1-1 0 0,0-1 1 0 0,-1 0 0 0 0,1 1-1 0 0,-1-1 1 0 0,1 1 0 0 0,-1-1 0 0 0,0 0-1 0 0,1 1 1 0 0,-1-1 0 0 0,1 1 0 0 0,-1 0-1 0 0,0-1 1 0 0,1 1 0 0 0,-1 0 0 0 0,0-1-1 0 0,0 1 1 0 0,1 0 0 0 0,-1 0 0 0 0,0-1-1 0 0,0 1 1 0 0,1 0 0 0 0,-1 0 0 0 0,0 0-1 0 0,0 0 1 0 0,0 0 0 0 0,1 0 0 0 0,-1 0-1 0 0,0 0 1 0 0,-1 1 0 0 0,-5 0 170 0 0,0 0 0 0 0,1 0 1 0 0,-1 1-1 0 0,0 0 0 0 0,0 0 0 0 0,-10 6 0 0 0,-39 24 603 0 0,27-12-257 0 0,-51 44 0 0 0,-22 33-48 0 0,57-52-319 0 0,-66 68 179 0 0,-112 150 0 0 0,196-227-600 0 0,1 0 0 0 0,2 2 0 0 0,1 0-1 0 0,3 2 1 0 0,1 0 0 0 0,-25 77 0 0 0,32-66-5863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07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337 1447 16991 0 0,'-11'-15'332'0'0,"1"-1"0"0"0,1-1-1 0 0,0 0 1 0 0,1 0 0 0 0,-8-29-1 0 0,8 16-451 0 0,2 1 0 0 0,-5-54 0 0 0,3-59-34 0 0,6 1 0 0 0,23-203 0 0 0,-11 240 70 0 0,9-73-117 0 0,-13 140-206 0 0,1 0 1 0 0,22-61-1 0 0,-29 98 405 0 0,6-16-408 0 0,12-23 0 0 0,-16 35 362 0 0,-1 1 0 0 0,1 0 0 0 0,0 0 1 0 0,0 0-1 0 0,1 0 0 0 0,-1 1 0 0 0,0-1 0 0 0,1 1 0 0 0,0-1 0 0 0,-1 1 0 0 0,1 0 1 0 0,0 0-1 0 0,0 0 0 0 0,4-2 0 0 0,-5 4 32 0 0,-1 0 1 0 0,1 0-1 0 0,-1-1 1 0 0,0 1 0 0 0,1 0-1 0 0,-1 0 1 0 0,1 0-1 0 0,-1 1 1 0 0,1-1-1 0 0,-1 0 1 0 0,0 0-1 0 0,1 1 1 0 0,-1-1-1 0 0,0 1 1 0 0,1-1-1 0 0,-1 1 1 0 0,0 0-1 0 0,0 0 1 0 0,1-1-1 0 0,1 3 1 0 0,20 21-109 0 0,-23-24 124 0 0,12 15-48 0 0,-2 1 1 0 0,1 0 0 0 0,11 26 0 0 0,19 58 51 0 0,-13-31 109 0 0,-4-14-21 0 0,15 37 73 0 0,53 88 0 0 0,-62-129-79 0 0,93 170 622 0 0,-121-218-656 0 0,-1 1 0 0 0,1-1 0 0 0,-1 0 0 0 0,0 1 1 0 0,-1-1-1 0 0,1 1 0 0 0,0-1 0 0 0,-1 1 0 0 0,0-1 1 0 0,0 1-1 0 0,0 5 0 0 0,-1-7 0 0 0,1 1 1 0 0,-1 0-1 0 0,0-1 0 0 0,0 1 0 0 0,0 0 1 0 0,-1-1-1 0 0,1 1 0 0 0,-1-1 0 0 0,1 0 1 0 0,-1 1-1 0 0,0-1 0 0 0,1 0 0 0 0,-1 0 1 0 0,0 0-1 0 0,-3 2 0 0 0,0-1 26 0 0,1 0 0 0 0,-1 0 0 0 0,0-1 0 0 0,0 1 0 0 0,0-1 0 0 0,0 0 0 0 0,-1-1 0 0 0,-8 3-1 0 0,-47 4 402 0 0,49-7-379 0 0,-59 4 79 0 0,0-3 0 0 0,0-3 0 0 0,-84-12 0 0 0,115 8-104 0 0,0-3-1 0 0,0-1 0 0 0,1-2 1 0 0,-51-20-1 0 0,80 26-52 0 0,0 0 0 0 0,0 0 0 0 0,1-1 0 0 0,0 0 0 0 0,0 0 0 0 0,0-1-1 0 0,-14-15 1 0 0,21 20-28 0 0,0-1-1 0 0,0 1 1 0 0,0-1-1 0 0,0 1 1 0 0,1-1-1 0 0,-1 0 1 0 0,1 1-1 0 0,0-1 1 0 0,-1 0 0 0 0,1 0-1 0 0,1 0 1 0 0,-1 0-1 0 0,0 0 1 0 0,1 0-1 0 0,-1 0 1 0 0,1 0-1 0 0,0 0 1 0 0,0 0-1 0 0,1-1 1 0 0,-1 1-1 0 0,0 0 1 0 0,1 0-1 0 0,0 0 1 0 0,0 0-1 0 0,0 0 1 0 0,0 1-1 0 0,0-1 1 0 0,0 0-1 0 0,1 0 1 0 0,-1 1-1 0 0,1-1 1 0 0,3-3 0 0 0,1-1-24 0 0,0 1 1 0 0,0 0 0 0 0,0 1 0 0 0,1 0-1 0 0,0 0 1 0 0,0 0 0 0 0,14-7 0 0 0,60-21-133 0 0,-58 24 120 0 0,165-76-154 0 0,-86 36-28 0 0,554-298-168 0 0,-597 307 587 0 0,-58 39-182 0 0,0 0 83 0 0,-2 1-69 0 0,0 1-1 0 0,0-1 1 0 0,1 0-1 0 0,-1 1 0 0 0,0-1 1 0 0,0 1-1 0 0,0-1 1 0 0,1 1-1 0 0,-1 0 1 0 0,0-1-1 0 0,-1 2 1 0 0,-1 1 70 0 0,-25 19 378 0 0,0 1 0 0 0,-23 27 0 0 0,-132 122 799 0 0,94-93-861 0 0,-25 25 66 0 0,-243 237-13 0 0,175-138-3651 0 0,148-169 1196 0 0,-51 40 0 0 0,84-73 1942 0 0,-39 31-1455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1616 2303 0 0,'-14'-220'1781'0'0,"4"71"5402"0"0,10 154-7074 0 0,1 1 0 0 0,0-1 1 0 0,0 1-1 0 0,3 6 0 0 0,1 10 21 0 0,53 355 796 0 0,-18-104-613 0 0,6 49-36 0 0,-17-112-89 0 0,28 387 409 0 0,-57-587-586 0 0,18 216 254 0 0,5 85 150 0 0,33 537 786 0 0,-39-615-866 0 0,0 222 241 0 0,-10-212-297 0 0,-1 138 115 0 0,-3-134-179 0 0,-9 161 110 0 0,2-262-220 0 0,-2-2-22 0 0,-1 59 97 0 0,8-154-122 0 0,2 0 0 0 0,10 55 0 0 0,10 1 61 0 0,-18-88-82 0 0,1 1 0 0 0,1-2 0 0 0,16 31 0 0 0,0-7 51 0 0,2-1 1 0 0,2-2 0 0 0,1 0 0 0 0,2-2 0 0 0,42 38 0 0 0,-33-42-60 0 0,0-3 1 0 0,2-1-1 0 0,57 27 0 0 0,-58-34-2 0 0,68 23 1 0 0,47 4 18 0 0,-41-13-11 0 0,497 116-24 0 0,-506-128 5 0 0,424 72 85 0 0,343-46 55 0 0,-140-57-24 0 0,-468 3-86 0 0,219-5-19 0 0,577-7 20 0 0,-761 19-47 0 0,55-1 0 0 0,213-8-2 0 0,234-4 58 0 0,-421 8-24 0 0,309 1 70 0 0,-277 1-87 0 0,-115 0-18 0 0,456-5 53 0 0,-429 4-36 0 0,766-50 54 0 0,-3-49 37 0 0,-554 49-86 0 0,244-26-19 0 0,-293 21 4 0 0,-401 47 3 0 0,-5 1 11 0 0,0-4-1 0 0,98-29 1 0 0,-156 36-19 0 0,0-1 1 0 0,-1-1-1 0 0,0 0 0 0 0,25-17 0 0 0,-34 19 9 0 0,-1 0 1 0 0,0 0-1 0 0,0-1 0 0 0,-1-1 0 0 0,0 0 1 0 0,0 0-1 0 0,-1 0 0 0 0,0-1 1 0 0,7-13-1 0 0,-2-1 48 0 0,-2-1 0 0 0,-1 1 0 0 0,-1-2-1 0 0,-1 1 1 0 0,3-27 0 0 0,10-134 317 0 0,-19 177-360 0 0,16-538 436 0 0,-12 286-426 0 0,7-424 41 0 0,-5 293-64 0 0,11-316 0 0 0,81-1096 544 0 0,-41 1237-192 0 0,-35 400-314 0 0,21-133-12 0 0,63-416-47 0 0,-85 583-151 0 0,3-19 36 0 0,14-154-156 0 0,-30 248 276 0 0,5-62-22 0 0,-13 105 34 0 0,-1 0 1 0 0,-1 0-1 0 0,0 0 1 0 0,-1 0 0 0 0,-8-28-1 0 0,9 40 4 0 0,1 1 0 0 0,-1-1 0 0 0,0 0 0 0 0,0 0 0 0 0,0 1 0 0 0,-1-1 0 0 0,1 1 0 0 0,-1-1 0 0 0,1 1 0 0 0,-1 0 0 0 0,0-1 0 0 0,-3-2 0 0 0,-1-1 0 0 0,-3-2 0 0 0,-9-2 5 0 0,0 0-1 0 0,0 2 1 0 0,-1 0-1 0 0,0 1 1 0 0,0 1 0 0 0,-22-4-1 0 0,-6 1 12 0 0,-71-3 0 0 0,13 10 10 0 0,-120 14 0 0 0,97-3-14 0 0,-33-3-12 0 0,-154 14 0 0 0,-96 17 0 0 0,0-16 0 0 0,229-12 0 0 0,-439 5 64 0 0,306-3-45 0 0,-1 1 15 0 0,-565 0-23 0 0,598 1-12 0 0,58-3 13 0 0,-274 14 41 0 0,174-21-53 0 0,144-4 0 0 0,-291-3 59 0 0,90 0-1 0 0,140 3-30 0 0,-241 2 110 0 0,320 1-106 0 0,-263 8 61 0 0,130-6-96 0 0,-6 0 17 0 0,-63 0 50 0 0,-107-16 69 0 0,182 10-7 0 0,-143 3 36 0 0,354 1-128 0 0,-800 23 232 0 0,544-8-254 0 0,180-7-1 0 0,-852 74 114 0 0,767-55-78 0 0,-24 2-10 0 0,-117 25 87 0 0,168-21-41 0 0,-785 134 174 0 0,752-125-216 0 0,49-5 31 0 0,-170 24 6 0 0,267-49-52 0 0,-111 30 1 0 0,161-29-77 0 0,-95 45 0 0 0,140-58-7 0 0,0 1 1 0 0,0 0-1 0 0,0 0 1 0 0,0 0-1 0 0,1 1 0 0 0,-1 0 1 0 0,1-1-1 0 0,0 2 0 0 0,0-1 1 0 0,0 0-1 0 0,1 1 1 0 0,-6 8-1 0 0,6-6-371 0 0,0-1 1 0 0,0 1-1 0 0,1-1 1 0 0,0 1-1 0 0,1 0 0 0 0,-1 0 1 0 0,1 0-1 0 0,0 0 0 0 0,1 0 1 0 0,0 8-1 0 0,3 19-6792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0,'0'0'499'0'0,"1"3"-328"0"0,7 14 221 0 0,-1 1 1 0 0,0 0-1 0 0,6 32 1 0 0,-4-18-235 0 0,7 31-92 0 0,27 81 182 0 0,38 82-353 0 0,-70-195-38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1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10135 0 0,'0'0'1272'0'0,"3"2"-1080"0"0,5 3-165 0 0,1-1 1 0 0,0 0-1 0 0,0-1 0 0 0,0 0 0 0 0,0 0 0 0 0,1-1 0 0 0,-1 0 1 0 0,1 0-1 0 0,-1-1 0 0 0,1-1 0 0 0,0 1 0 0 0,-1-2 0 0 0,11 0 0 0 0,19-4-57 0 0,71-18 0 0 0,-99 20-4 0 0,210-55-874 0 0,-155 38-3030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3401 1839 0 0,'0'0'8879'0'0,"-1"0"-8630"0"0,1 0 0 0 0,-1 0-1 0 0,0 0 1 0 0,0 0 0 0 0,0 0 0 0 0,0 0-1 0 0,1 0 1 0 0,-1 0 0 0 0,0 0 0 0 0,0-1 0 0 0,-1 1-1 0 0,-2-5 63 0 0,1 1-1 0 0,0-1 0 0 0,1 0 0 0 0,-1 0 0 0 0,1 0 1 0 0,0 0-1 0 0,0 0 0 0 0,-2-8 0 0 0,1-5 54 0 0,-3-22 1 0 0,1 1 194 0 0,-4-44 246 0 0,3 25-450 0 0,-86-479 1789 0 0,78 446-1958 0 0,-4-101-1 0 0,15 152-108 0 0,-14-238 637 0 0,-17-203-172 0 0,12 122-489 0 0,16 225-42 0 0,3 87-11 0 0,-1-73 0 0 0,-5-72 64 0 0,6 164-64 0 0,-12-192 0 0 0,16 0 0 0 0,0 96 0 0 0,3 91 0 0 0,-2 24 0 0 0,1 5 0 0 0,1 10 0 0 0,6 11-16 0 0,-1 1 0 0 0,-1 0 0 0 0,11 36 0 0 0,-11-32 16 0 0,31 112 11 0 0,-19-70 42 0 0,26 52-30 0 0,-26-66 71 0 0,-14-37-75 0 0,1 0-1 0 0,9 13 0 0 0,9 17 55 0 0,15 46 9 0 0,-18-38 160 0 0,57 97 0 0 0,-10-31 204 0 0,-27-42-234 0 0,-30-52-89 0 0,-2 0 0 0 0,16 47-1 0 0,-18-45 31 0 0,1 0 0 0 0,15 29 0 0 0,-21-47-79 0 0,3 1-81 0 0,-1-2 12 0 0,2 2-16 0 0,0-1-1 0 0,1 0 0 0 0,-1 0 1 0 0,1-1-1 0 0,1 0 0 0 0,13 7 1 0 0,-21-12-116 0 0,1 0-108 0 0,5 6-396 0 0,3 1-502 0 0,-1-1-2361 0 0,-1-2 1523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7167 0 0,'0'0'4264'0'0,"10"0"-3048"0"0,20-2 59 0 0,-19 0-802 0 0,-1 2-1 0 0,20 0 0 0 0,-29 0-429 0 0,1 0-1 0 0,-1 0 0 0 0,0 0 1 0 0,1 0-1 0 0,-1 0 0 0 0,0 0 1 0 0,0-1-1 0 0,0 1 0 0 0,1-1 1 0 0,1 0-1 0 0,10-3 416 0 0,-12 4-427 0 0,0 0-1 0 0,0 0 1 0 0,0 0-1 0 0,-1 0 0 0 0,1 0 1 0 0,0 0-1 0 0,0 1 1 0 0,0-1-1 0 0,0 0 1 0 0,0 0-1 0 0,0 1 0 0 0,-1-1 1 0 0,1 0-1 0 0,0 1 1 0 0,0-1-1 0 0,0 1 1 0 0,-1-1-1 0 0,1 1 0 0 0,0-1 1 0 0,-1 1-1 0 0,1 0 1 0 0,0-1-1 0 0,-1 1 1 0 0,1 0-1 0 0,-1-1 0 0 0,1 1 1 0 0,-1 0-1 0 0,1 0 1 0 0,-1 0-1 0 0,0-1 1 0 0,1 1-1 0 0,-1 0 0 0 0,1 1 1 0 0,-1 0 22 0 0,0-2-51 0 0,0 0-1 0 0,0 0 1 0 0,0 0-1 0 0,0 0 0 0 0,-1 0 1 0 0,1 0-1 0 0,0 0 1 0 0,0 0-1 0 0,0 0 1 0 0,0 0-1 0 0,0 0 1 0 0,0 0-1 0 0,0 0 0 0 0,-1 0 1 0 0,1 0-1 0 0,0 0 1 0 0,0 0-1 0 0,0 0 1 0 0,0 0-1 0 0,0 0 1 0 0,0 0-1 0 0,0 0 0 0 0,0 0 1 0 0,0 0-1 0 0,0 0 1 0 0,-1 0-1 0 0,1 1 1 0 0,0-1-1 0 0,0 0 0 0 0,0 0 1 0 0,0 0-1 0 0,0 0 1 0 0,0 0-1 0 0,0 0 1 0 0,0 0-1 0 0,0 0 1 0 0,0 0-1 0 0,0 1 0 0 0,0-1 1 0 0,0 0-1 0 0,0 0 1 0 0,0 0-1 0 0,0 0 1 0 0,0 0-1 0 0,0 1 1 0 0,0-1 3 0 0,0 1 0 0 0,-1 0 0 0 0,1 0 0 0 0,0 0 0 0 0,-1 0 0 0 0,1 0 0 0 0,-1 0 0 0 0,1 0 0 0 0,-1-1 0 0 0,1 1 0 0 0,-1 0 0 0 0,1 0 0 0 0,-1-1 1 0 0,0 1-1 0 0,1 0 0 0 0,-1-1 0 0 0,0 1 0 0 0,0-1 0 0 0,0 1 0 0 0,1-1 0 0 0,-1 1 0 0 0,0-1 0 0 0,-1 1 0 0 0,2-1-5 0 0,0 1 1 0 0,-1-1-1 0 0,1 0 0 0 0,0 0 0 0 0,0 0 1 0 0,0 1-1 0 0,-1-1 0 0 0,1 0 0 0 0,0 0 1 0 0,0 0-1 0 0,0 0 0 0 0,-1 0 0 0 0,1 1 1 0 0,0-1-1 0 0,0 0 0 0 0,-1 0 0 0 0,1 0 1 0 0,0 0-1 0 0,0 0 0 0 0,-1 0 0 0 0,1 0 0 0 0,0 0 1 0 0,0 0-1 0 0,-1 0 0 0 0,1 0 0 0 0,0 0 1 0 0,0 0-1 0 0,-1 0 0 0 0,1 0 0 0 0,0 0 1 0 0,0 0-1 0 0,-1 0 0 0 0,1 0 0 0 0,0 0 1 0 0,0-1-1 0 0,-1 1 0 0 0,1 0 0 0 0,0 0 1 0 0,0 0-1 0 0,-1-1 0 0 0,-1 0 9 0 0,-4 5 48 0 0,1 2-57 0 0,1-1-13 0 0,3-4-54 0 0,2 0-11 0 0,1 6 16 0 0,-1-2 49 0 0,1 1-1 0 0,1-1 1 0 0,-1 0-1 0 0,1-1 1 0 0,4 8 0 0 0,-5-10 20 0 0,-1 0 46 0 0,2 8 443 0 0,-3-8-426 0 0,0-1-1 0 0,-1 0 1 0 0,1 1-1 0 0,-1-1 0 0 0,0 1 1 0 0,1-1-1 0 0,-1 0 1 0 0,0 1-1 0 0,0-1 1 0 0,0 0-1 0 0,0 0 0 0 0,0 0 1 0 0,0 0-1 0 0,0 0 1 0 0,-3 2-1 0 0,-1 0 26 0 0,0-1 0 0 0,0 0 0 0 0,-10 3 0 0 0,-19 6 118 0 0,29-7-879 0 0,3-1-670 0 0,-2 2 298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2759 0 0,'-1'0'351'0'0,"1"-1"-1"0"0,0 1 0 0 0,0-1 0 0 0,0 1 0 0 0,0-1 0 0 0,0 1 0 0 0,-4-4 3502 0 0,4 3-3502 0 0,-1 1 0 0 0,1 0 0 0 0,0-1 0 0 0,-1 1 0 0 0,1 0 0 0 0,-1 0 0 0 0,1 0 1 0 0,-1-1-1 0 0,1 1 0 0 0,-1 0 0 0 0,1 0 0 0 0,-1 0 0 0 0,1 0 0 0 0,-2 0 0 0 0,2 1-138 0 0,-1-1 0 0 0,0 1-1 0 0,0 0 1 0 0,1 0 0 0 0,-1 0-1 0 0,1-1 1 0 0,-1 1 0 0 0,0 0-1 0 0,1 0 1 0 0,0 0 0 0 0,-1 0-1 0 0,1 0 1 0 0,-1 0 0 0 0,1 2-1 0 0,-3 7 159 0 0,1 1-1 0 0,-1 12 1 0 0,3 11 91 0 0,1 1 0 0 0,1-1 1 0 0,2 1-1 0 0,11 46 0 0 0,63 193-513 0 0,-71-254-503 0 0,12 25 0 0 0,3-4-3668 0 0,-15-27-1608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3:2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77 147 2303 0 0,'0'0'200'0'0,"-9"-16"-200"0"0,-2-2 0 0 0,2 0 0 0 0,-2-2 608 0 0,0-2 72 0 0,-3-3 24 0 0,3-2-2432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4:0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46 318 5815 0 0,'0'0'266'0'0,"-1"2"-5"0"0,1-1-259 0 0,0 0-1 0 0,-1 0 1 0 0,1 0-1 0 0,-1 0 1 0 0,1 0-1 0 0,-1 0 1 0 0,0 0-1 0 0,1 0 1 0 0,-1 0-1 0 0,0 0 1 0 0,1-1 0 0 0,-1 1-1 0 0,0 0 1 0 0,0-1-1 0 0,0 1 1 0 0,0 0-1 0 0,0-1 1 0 0,0 1-1 0 0,0-1 1 0 0,0 0-1 0 0,0 1 1 0 0,0-1-1 0 0,0 0 1 0 0,0 1-1 0 0,0-1 1 0 0,0 0 0 0 0,0 0-1 0 0,0 0 1 0 0,0 0-1 0 0,-2 0 1 0 0,-7 1 4199 0 0,3 0-511 0 0,16 1-2497 0 0,-2 0-1021 0 0,1 1 0 0 0,0-1 0 0 0,0 0 0 0 0,-1-1 0 0 0,1 0 0 0 0,0 0 0 0 0,0-1 0 0 0,10 0 0 0 0,-11-1-32 0 0,1 1-1 0 0,-1 1 1 0 0,13 2 0 0 0,-12-2-26 0 0,-1 0 1 0 0,1 0 0 0 0,14-1-1 0 0,-1-3 62 0 0,5 1 122 0 0,31 0 0 0 0,-5-2-123 0 0,-40 3-130 0 0,1 0 0 0 0,-1 0 1 0 0,21 2-1 0 0,-16 2-11 0 0,-1-1 0 0 0,0-1 0 0 0,0-1 1 0 0,1 0-1 0 0,-1-1 0 0 0,17-3 0 0 0,54-7 161 0 0,-17 4 3 0 0,48-4 22 0 0,-49 6-120 0 0,-13 2-7 0 0,-31 3-38 0 0,-1-2-1 0 0,31-5 0 0 0,-31 3 31 0 0,-1 1-1 0 0,30 1 0 0 0,10-1 95 0 0,91-7 325 0 0,-112 7-441 0 0,76 3 0 0 0,-103 0-45 0 0,29-1 0 0 0,-6-1 28 0 0,2 0-3 0 0,-26 0-32 0 0,-1 2-1 0 0,23 0 1 0 0,27 2 45 0 0,-1-2-59 0 0,-51 0 3 0 0,-1 0 0 0 0,1-1 0 0 0,-1 0-1 0 0,12-4 1 0 0,-9 3 4 0 0,0 0 0 0 0,19-1 0 0 0,93 1 49 0 0,-51-1-30 0 0,-39 1-3 0 0,41 2 1 0 0,15 0-21 0 0,-57-2 0 0 0,7 1 0 0 0,-28 1 0 0 0,-10-1 0 0 0,0 1 0 0 0,-1 0 0 0 0,1 0 0 0 0,0 0 0 0 0,-1 1 0 0 0,1-1 0 0 0,0 0 0 0 0,3 2 0 0 0,3 0 0 0 0,11-3 0 0 0,-2-2 0 0 0,-8 3 11 0 0,-8 0 42 0 0,0-1 11 0 0,4-4 2 0 0,-4 3 8 0 0,-7-4 31 0 0,-1 1-82 0 0,-1 0-1 0 0,1 0 1 0 0,-1 1-1 0 0,0-1 1 0 0,0 2-1 0 0,0-1 0 0 0,-10-3 1 0 0,-6-3-8 0 0,-94-40 61 0 0,-7-3 80 0 0,77 27 9 0 0,25 12-67 0 0,-2 2-1 0 0,-48-18 0 0 0,93 50-234 0 0,-7-11 101 0 0,1 0-1 0 0,1 0 1 0 0,0-2-1 0 0,25 9 0 0 0,72 15-207 0 0,-24-7 74 0 0,-60-16 136 0 0,44 16-129 0 0,-63-20 138 0 0,1 1 1 0 0,-1 0-1 0 0,-1 0 0 0 0,16 11 1 0 0,-15-8 21 0 0,-8-7-2 0 0,1 0 0 0 0,-1 1 0 0 0,1 0 0 0 0,-1 0 0 0 0,0-1 0 0 0,0 1 0 0 0,0 0 0 0 0,0 1 1 0 0,0-1-1 0 0,0 0 0 0 0,0 1 0 0 0,-1-1 0 0 0,1 1 0 0 0,-1-1 0 0 0,0 1 0 0 0,0 0 0 0 0,0-1 0 0 0,0 1 0 0 0,0 4 1 0 0,-2 6-39 0 0,-2-6 44 0 0,0 0-1 0 0,-1 0 1 0 0,1 0 0 0 0,-2-1 0 0 0,1 1 0 0 0,-6 6-1 0 0,-2 0 92 0 0,-20 18 0 0 0,9-12 84 0 0,0-1 0 0 0,-31 17 0 0 0,44-29-91 0 0,-1-1 0 0 0,-17 7 0 0 0,-7 3 39 0 0,18-6-17 0 0,1 1-1 0 0,-1 1 1 0 0,2 1 0 0 0,-17 14 0 0 0,24-18-482 0 0,0 1 0 0 0,0 0 0 0 0,1 0 0 0 0,0 1 0 0 0,0-1 0 0 0,1 2 0 0 0,-9 19 1 0 0,8-12-1124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10591 0 0,'-1'2'44'0'0,"0"0"-1"0"0,0 0 0 0 0,0-1 1 0 0,0 1-1 0 0,1 0 1 0 0,-1 0-1 0 0,1 0 0 0 0,0 0 1 0 0,-1 0-1 0 0,1 0 0 0 0,0 0 1 0 0,0 0-1 0 0,0 0 0 0 0,0 0 1 0 0,1-1-1 0 0,-1 1 1 0 0,0 0-1 0 0,1 0 0 0 0,-1 0 1 0 0,1 0-1 0 0,0 0 0 0 0,0-1 1 0 0,0 1-1 0 0,1 2 0 0 0,4 13 7 0 0,-6-13-49 0 0,0 0 1 0 0,0 0 0 0 0,-1 0 0 0 0,0 0 0 0 0,1 0 0 0 0,-1 0-1 0 0,-1 0 1 0 0,1-1 0 0 0,0 1 0 0 0,-1 0 0 0 0,-3 5-1 0 0,-4 12-4 0 0,-4 26 567 0 0,3 1 0 0 0,-9 89 0 0 0,18-123-521 0 0,-3 44-59 0 0,2 0 1 0 0,3 0-1 0 0,10 65 0 0 0,1-10-1212 0 0,-9-81 96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33 214 9183 0 0,'-1'-3'422'0'0,"0"2"-398"0"0,-7-22 364 0 0,-10-39 0 0 0,16 55-76 0 0,1 1-1 0 0,0-1 1 0 0,1 0-1 0 0,-1 0 1 0 0,1 1-1 0 0,0-1 1 0 0,1 0-1 0 0,0 0 1 0 0,0 1-1 0 0,0-1 1 0 0,4-7-1 0 0,-4 11-190 0 0,1 1 0 0 0,0 0 0 0 0,0 0 0 0 0,0 0 0 0 0,0 0 0 0 0,1 0 0 0 0,-1 0 0 0 0,1 1-1 0 0,-1-1 1 0 0,1 1 0 0 0,-1 0 0 0 0,1-1 0 0 0,0 1 0 0 0,3 0 0 0 0,-3-1-33 0 0,3 0-34 0 0,0 0 0 0 0,0 1 0 0 0,0 0 0 0 0,0 0 0 0 0,0 0 0 0 0,1 0 0 0 0,7 1 0 0 0,46 7 12 0 0,-30-3-74 0 0,81 19-518 0 0,-69-13-734 0 0,-1 0-4066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116 280 2759 0 0,'0'0'12662'0'0,"2"-2"-12502"0"0,3-4-127 0 0,-1 0 1 0 0,1 0 0 0 0,-1-1 0 0 0,0 1 0 0 0,0-1 0 0 0,-1 0-1 0 0,0 0 1 0 0,0 0 0 0 0,-1 0 0 0 0,0-1 0 0 0,0 1 0 0 0,-1-1-1 0 0,0 1 1 0 0,1-10 0 0 0,-2 8 27 0 0,0 0 0 0 0,0 0 0 0 0,-1 0 0 0 0,0 0 0 0 0,0 0 0 0 0,-1 0 0 0 0,0 0 0 0 0,-1 0 0 0 0,0 1 0 0 0,0-1 1 0 0,-9-15-1 0 0,9 20 82 0 0,1 1 0 0 0,-1-1 1 0 0,1 1-1 0 0,-1 0 0 0 0,0 0 1 0 0,-1 0-1 0 0,1 0 0 0 0,0 0 1 0 0,-1 0-1 0 0,1 1 0 0 0,-1 0 1 0 0,0 0-1 0 0,-5-2 0 0 0,6 4-52 0 0,0 0 0 0 0,0 1 0 0 0,0-1 1 0 0,1 1-1 0 0,-1 0 0 0 0,0 0 0 0 0,0 0 0 0 0,1 0 0 0 0,-1 1 0 0 0,1-1 0 0 0,-1 1 0 0 0,-3 3 0 0 0,2-1-35 0 0,0-1 0 0 0,1 1 0 0 0,-1 0 0 0 0,1 0 0 0 0,0 1-1 0 0,1-1 1 0 0,-1 1 0 0 0,1-1 0 0 0,-1 1 0 0 0,2 0 0 0 0,-1 0 0 0 0,-2 8-1 0 0,2-1 5 0 0,0 0 0 0 0,0-1-1 0 0,1 1 1 0 0,1 18-1 0 0,1-16-106 0 0,0-1-1 0 0,2 0 1 0 0,0 0-1 0 0,0 1 1 0 0,1-2-1 0 0,1 1 1 0 0,0 0-1 0 0,1-1 1 0 0,0 0-1 0 0,1-1 1 0 0,0 1-1 0 0,1-1 1 0 0,0 0-1 0 0,1-1 1 0 0,0 0-1 0 0,0-1 1 0 0,1 0-1 0 0,20 15 1 0 0,-23-21-444 0 0,-1 1 1 0 0,1-1 0 0 0,0-1 0 0 0,0 1 0 0 0,0-1 0 0 0,0 0-1 0 0,1-1 1 0 0,-1 0 0 0 0,0 0 0 0 0,1 0 0 0 0,-1-1 0 0 0,15-2 0 0 0,-3 0-1288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1375 0 0,'0'-7'7490'0'0,"3"53"-2916"0"0,1 0-4068 0 0,-9 183 988 0 0,5-216-1317 0 0,0 1 1 0 0,1-1-1 0 0,1 1 0 0 0,0-1 0 0 0,1 0 0 0 0,5 17 0 0 0,-8-28 5 0 0,12 5 116 0 0,-11-6-287 0 0,0-1 0 0 0,-1 0 1 0 0,1 1-1 0 0,0-1 0 0 0,0 0 0 0 0,0 1 0 0 0,-1-1 0 0 0,1 0 0 0 0,0 0 0 0 0,0 1 1 0 0,0-1-1 0 0,-1 0 0 0 0,1 0 0 0 0,0 0 0 0 0,0 0 0 0 0,0 0 0 0 0,0 0 0 0 0,-1-1 1 0 0,1 1-1 0 0,0 0 0 0 0,0 0 0 0 0,0-1 0 0 0,-1 1 0 0 0,1 0 0 0 0,0-1 0 0 0,0 1 1 0 0,-1 0-1 0 0,1-1 0 0 0,0 1 0 0 0,-1-1 0 0 0,1 0 0 0 0,0 0 0 0 0,2-1-26 0 0,-1 1 22 0 0,14-10 51 0 0,0-1 1 0 0,0-1-1 0 0,26-28 0 0 0,-24 19-54 0 0,-1 0 0 0 0,-1-1 0 0 0,21-42 0 0 0,-20 28-4 0 0,60-110 0 0 0,-67 132 11 0 0,-10 15-8 0 0,1 0-1 0 0,-1 0 1 0 0,0 0 0 0 0,0 0-1 0 0,0 0 1 0 0,0 0 0 0 0,1 0-1 0 0,-1 0 1 0 0,0 0 0 0 0,0 0-1 0 0,0 0 1 0 0,1 0 0 0 0,-1 0-1 0 0,0 0 1 0 0,0 0-1 0 0,0 0 1 0 0,0 0 0 0 0,1 0-1 0 0,-1 0 1 0 0,0 0 0 0 0,0 0-1 0 0,0 0 1 0 0,0 0 0 0 0,1 0-1 0 0,-1 0 1 0 0,0 1 0 0 0,0-1-1 0 0,0 0 1 0 0,0 0 0 0 0,0 0-1 0 0,1 0 1 0 0,-1 0 0 0 0,0 1-1 0 0,0-1 1 0 0,0 0 0 0 0,0 0-1 0 0,0 0 1 0 0,0 1 0 0 0,6 6 27 0 0,-6-6-20 0 0,3 4-1 0 0,0 1 0 0 0,0 0 1 0 0,-1 0-1 0 0,0 0 0 0 0,0 0 1 0 0,0 0-1 0 0,0 9 0 0 0,4 50-16 0 0,-3-17-3 0 0,18 50-174 0 0,-11-59-132 0 0,-4-18-100 0 0,11 30 1 0 0,-14-43 155 0 0,1 0 0 0 0,-1 0 1 0 0,2-1-1 0 0,-1 0 0 0 0,1 0 1 0 0,10 12-1 0 0,-12-16-334 0 0,0-1 1 0 0,0 1-1 0 0,0-1 1 0 0,1 1-1 0 0,-1-1 1 0 0,1-1 0 0 0,3 3-1 0 0,7 1-3761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65 2303 0 0,'-1'-5'117'0'0,"0"1"0"0"0,0-1-1 0 0,0 1 1 0 0,0 0-1 0 0,-1 0 1 0 0,0-1 0 0 0,0 1-1 0 0,-4-5 1 0 0,5 7 230 0 0,0 0 0 0 0,-1 1 0 0 0,1-1 0 0 0,0 1 0 0 0,-1 0 0 0 0,1-1 0 0 0,-1 1 1 0 0,0 0-1 0 0,1 0 0 0 0,-1 0 0 0 0,0 0 0 0 0,0 0 0 0 0,1 1 0 0 0,-1-1 0 0 0,0 0 0 0 0,0 1 1 0 0,0 0-1 0 0,0-1 0 0 0,0 1 0 0 0,-3 0 0 0 0,1 2 709 0 0,-3 5-798 0 0,0-1 0 0 0,0 1 0 0 0,1 0 0 0 0,0 1 0 0 0,1 0 0 0 0,0 0 0 0 0,0 0 0 0 0,0 0 0 0 0,-6 18 0 0 0,5 4 139 0 0,0 1 0 0 0,3-1-1 0 0,0 1 1 0 0,2 35 0 0 0,1-62-387 0 0,0 0 0 0 0,0 0 0 0 0,0 0 0 0 0,0 0 1 0 0,1 1-1 0 0,0-1 0 0 0,0 0 0 0 0,0-1 0 0 0,0 1 0 0 0,1 0 0 0 0,-1 0 0 0 0,1 0 0 0 0,0-1 1 0 0,0 1-1 0 0,0-1 0 0 0,6 6 0 0 0,2-2 33 0 0,-7-6-39 0 0,0 0 0 0 0,0 0 0 0 0,0 0 0 0 0,0-1 0 0 0,0 0 0 0 0,0 1 0 0 0,0-1 0 0 0,0 0 0 0 0,1-1 0 0 0,-1 1 0 0 0,0 0 0 0 0,0-1 0 0 0,0 0 1 0 0,6-1-1 0 0,-5 0-4 0 0,1 0-1 0 0,-1-1 1 0 0,0 1 0 0 0,1-1 0 0 0,-1 1 0 0 0,-1-1 0 0 0,1 0 0 0 0,6-6 0 0 0,22-23-74 0 0,-24 25 64 0 0,0 0-1 0 0,0-1 1 0 0,-1 1 0 0 0,0-2 0 0 0,-1 1-1 0 0,9-15 1 0 0,1-11-14 0 0,0-1 0 0 0,16-57 0 0 0,-28 81 52 0 0,-3 9 115 0 0,4-9 167 0 0,-4 10-255 0 0,0-2 1697 0 0,-3 7-1641 0 0,-1 2-87 0 0,0 1 0 0 0,1-1 0 0 0,-1 1 1 0 0,1 0-1 0 0,1-1 0 0 0,0 1 0 0 0,-1 14 0 0 0,-2 10-22 0 0,3-24-21 0 0,0 1 0 0 0,1 0 1 0 0,-1-1-1 0 0,1 1 0 0 0,2 12 1 0 0,4 14-118 0 0,-4-19-262 0 0,1-1-1 0 0,0 0 1 0 0,6 13-1 0 0,-7-22 133 0 0,1 1 41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5063 0 0,'0'0'5451'0'0,"0"5"-3859"0"0,-1 19-735 0 0,6 40 0 0 0,-2-36-439 0 0,-1 40-1 0 0,-2-55-307 0 0,0 0 0 0 0,0 0 0 0 0,3 13 0 0 0,-2-21-79 0 0,0-1 0 0 0,0 1 1 0 0,0-1-1 0 0,1 1 0 0 0,-1-1 0 0 0,1 1 1 0 0,0-1-1 0 0,0 0 0 0 0,1 0 0 0 0,-1 0 1 0 0,6 6-1 0 0,2-2 41 0 0,-8-6-11 0 0,-1-1-56 0 0,-1-1-1 0 0,0 0 0 0 0,1 1 0 0 0,-1-1 0 0 0,0 0 0 0 0,1 1 1 0 0,-1-1-1 0 0,0 0 0 0 0,1 0 0 0 0,-1 1 0 0 0,1-1 0 0 0,-1 0 0 0 0,1 0 1 0 0,-1 0-1 0 0,1 0 0 0 0,-1 0 0 0 0,1 0 0 0 0,-1 1 0 0 0,0-1 1 0 0,1 0-1 0 0,-1 0 0 0 0,1-1 0 0 0,0 1 0 0 0,3-1 8 0 0,1 0-1 0 0,-1 0 0 0 0,0 0 1 0 0,0-1-1 0 0,0 0 0 0 0,0 0 1 0 0,0 0-1 0 0,0 0 0 0 0,-1-1 1 0 0,1 1-1 0 0,-1-1 0 0 0,1 0 1 0 0,-1 0-1 0 0,0 0 0 0 0,0-1 1 0 0,3-5-1 0 0,-1 3-8 0 0,6-9-53 0 0,-1-1 0 0 0,0-1 0 0 0,-2 0 0 0 0,8-18-1 0 0,-9 18-14 0 0,49-127-67 0 0,-53 138 191 0 0,3-5 42 0 0,-5 8 971 0 0,0 8-854 0 0,6 109 391 0 0,-7-77-569 0 0,2 0 1 0 0,8 40-1 0 0,-6-50-357 0 0,5 22 584 0 0,-8-45-828 0 0,0 0 1 0 0,0-1-1 0 0,0 1 1 0 0,1 0-1 0 0,0-1 0 0 0,-1 1 1 0 0,1-1-1 0 0,1 0 1 0 0,3 6-1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2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0,'0'0'778'0'0,"1"6"-396"0"0,8 44 688 0 0,-3-22-188 0 0,3 37 0 0 0,-3-8-248 0 0,23 97 1 0 0,-8-54-506 0 0,28 96-111 0 0,-4-26-357 0 0,-44-165 136 0 0,12 50-112 0 0,0-24-4316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2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6447 0 0,'-6'-14'298'0'0,"5"12"-10"0"0,1 0-188 0 0,0-6 157 0 0,0 6 1023 0 0,4 2 444 0 0,35 3 1319 0 0,-19-3-2326 0 0,0 2 0 0 0,25 5 1 0 0,-24-3-550 0 0,-1 0 1 0 0,1-1 0 0 0,36 1-1 0 0,-6 0-99 0 0,-40-3-107 0 0,0 0 0 0 0,0 0-1 0 0,1-1 1 0 0,-1 0 0 0 0,22-4 0 0 0,16-10-1670 0 0,-23 7 704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17 175 9671 0 0,'-2'-2'220'0'0,"1"0"0"0"0,-1 0-1 0 0,0-1 1 0 0,1 1 0 0 0,0 0-1 0 0,-1 0 1 0 0,1-1 0 0 0,0 1-1 0 0,0-1 1 0 0,1 1 0 0 0,-1-1-1 0 0,0 0 1 0 0,1 1 0 0 0,0-1-1 0 0,-1 1 1 0 0,1-1 0 0 0,0 0-1 0 0,0 1 1 0 0,1-1 0 0 0,-1 0-1 0 0,0 1 1 0 0,1-1 0 0 0,0 0-1 0 0,1-4 1 0 0,0 3 2 0 0,0-1 0 0 0,0 1 1 0 0,1 0-1 0 0,-1-1 0 0 0,1 1 1 0 0,0 1-1 0 0,0-1 0 0 0,0 0 0 0 0,0 1 1 0 0,1-1-1 0 0,-1 1 0 0 0,9-5 1 0 0,5-1-203 0 0,1 1 1 0 0,0 1-1 0 0,0 1 0 0 0,1 0 1 0 0,18-3-1 0 0,-25 6-12 0 0,-5 2-8 0 0,0 0 0 0 0,0 0 0 0 0,-1 0 0 0 0,12 1 0 0 0,-16 0 2 0 0,-1 0 0 0 0,1 0-1 0 0,0 0 1 0 0,-1 0 0 0 0,1 0 0 0 0,-1 0-1 0 0,1 0 1 0 0,0 1 0 0 0,-1-1-1 0 0,1 1 1 0 0,-1-1 0 0 0,1 1 0 0 0,-1 0-1 0 0,1-1 1 0 0,-1 1 0 0 0,0 0-1 0 0,1 0 1 0 0,-1 0 0 0 0,2 1 0 0 0,0 2 17 0 0,-2-3-10 0 0,1 0 0 0 0,-1 0 0 0 0,0 1 1 0 0,0-1-1 0 0,0 1 0 0 0,0-1 0 0 0,0 1 1 0 0,0-1-1 0 0,0 1 0 0 0,-1 0 0 0 0,1 0 1 0 0,0-1-1 0 0,-1 1 0 0 0,0 0 0 0 0,1 0 1 0 0,-1-1-1 0 0,0 1 0 0 0,0 2 0 0 0,0 5 89 0 0,0-1 1 0 0,-3 14-1 0 0,1-9-20 0 0,-1 11 101 0 0,1-10 28 0 0,0 0-1 0 0,1 22 1 0 0,1-31-152 0 0,1 0 0 0 0,-1 0 1 0 0,1 0-1 0 0,0 0 0 0 0,1 0 1 0 0,-1-1-1 0 0,1 1 0 0 0,0 0 0 0 0,0-1 1 0 0,1 0-1 0 0,3 6 0 0 0,-3-5 2 0 0,1 0 0 0 0,-1-1 0 0 0,1 0 0 0 0,1 0 0 0 0,-1 0 0 0 0,0 0 0 0 0,1 0 0 0 0,0-1 0 0 0,0 0 0 0 0,0 0 0 0 0,0-1 0 0 0,0 1 0 0 0,1-1 0 0 0,6 2 0 0 0,-5-2 0 0 0,0-1 0 0 0,0 0-1 0 0,0-1 1 0 0,0 0-1 0 0,-1 0 1 0 0,1 0 0 0 0,0-1-1 0 0,0 0 1 0 0,0 0 0 0 0,0-1-1 0 0,11-3 1 0 0,-12 3-8 0 0,0-1-1 0 0,-1 1 1 0 0,1-1 0 0 0,0 0-1 0 0,-1-1 1 0 0,0 1 0 0 0,0-1-1 0 0,0 0 1 0 0,0 0 0 0 0,0-1-1 0 0,-1 1 1 0 0,0-1 0 0 0,0 0 0 0 0,0 0-1 0 0,-1-1 1 0 0,1 1 0 0 0,-1-1-1 0 0,0 1 1 0 0,-1-1 0 0 0,0 0-1 0 0,0 0 1 0 0,0 0 0 0 0,0-1-1 0 0,0-6 1 0 0,-2 7 2 0 0,0 1 0 0 0,0-1 0 0 0,0 1 0 0 0,-1-1 0 0 0,0 1 0 0 0,0 0 0 0 0,0-1 0 0 0,0 1 0 0 0,-1 0 0 0 0,0 0 0 0 0,0 0 0 0 0,-1 0 0 0 0,1 0 0 0 0,-1 0 0 0 0,-5-5 0 0 0,4 5-29 0 0,0 0 0 0 0,-1 1-1 0 0,1 0 1 0 0,-1 0 0 0 0,0 0-1 0 0,-1 0 1 0 0,1 1 0 0 0,-1 0 0 0 0,1 0-1 0 0,-1 0 1 0 0,0 1 0 0 0,0 0-1 0 0,-7-2 1 0 0,-9 0-308 0 0,-30-4-1 0 0,21 7-4093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2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91 8031 0 0,'0'0'3008'0'0,"-1"-3"-2261"0"0,0-5-254 0 0,0 1-1 0 0,-1 0 1 0 0,0 0 0 0 0,0 0-1 0 0,0 0 1 0 0,-1 0 0 0 0,-4-7-1 0 0,5 12-403 0 0,1 0 0 0 0,-1 0 0 0 0,0 0 0 0 0,1 1 0 0 0,-1-1 0 0 0,0 1 0 0 0,0-1 0 0 0,0 1 0 0 0,0 0 0 0 0,0-1-1 0 0,0 1 1 0 0,0 0 0 0 0,0 1 0 0 0,-1-1 0 0 0,1 0 0 0 0,0 1 0 0 0,-1-1 0 0 0,1 1 0 0 0,0 0 0 0 0,-1-1 0 0 0,1 1 0 0 0,0 0 0 0 0,-1 0 0 0 0,1 1-1 0 0,-1-1 1 0 0,1 1 0 0 0,0-1 0 0 0,-1 1 0 0 0,1 0 0 0 0,0-1 0 0 0,-3 3 0 0 0,-4 1-42 0 0,0 0 0 0 0,1 1 0 0 0,-1 0 1 0 0,1 1-1 0 0,0 0 0 0 0,-8 8 0 0 0,12-10-177 0 0,0 1-1 0 0,0-1 1 0 0,0 1-1 0 0,1 0 1 0 0,-1 0-1 0 0,1 0 1 0 0,0 1-1 0 0,1-1 1 0 0,0 1-1 0 0,-1 0 1 0 0,2 0-1 0 0,-1-1 1 0 0,1 1-1 0 0,0 0 1 0 0,-1 12-1 0 0,0 1-5949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8:5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1095 2759 0 0,'-5'6'1124'0'0,"-23"-2"3520"0"0,10 1-560 0 0,15-6-1542 0 0,11-1-1929 0 0,-4 0-438 0 0,0 1-1 0 0,0-1 1 0 0,-1 0 0 0 0,1 0 0 0 0,0 0-1 0 0,4-4 1 0 0,18-8 707 0 0,13-4 288 0 0,49-29 0 0 0,-2 0-511 0 0,287-162 576 0 0,-355 198-1191 0 0,176-86 254 0 0,-84 45-194 0 0,88-41 29 0 0,143-67 164 0 0,-244 115-63 0 0,-59 30-139 0 0,-21 8-50 0 0,-1 0 0 0 0,23-14-1 0 0,-5 1 37 0 0,46-19-1 0 0,-48 25-34 0 0,-23 10-18 0 0,0 1 0 0 0,0 0-1 0 0,14-2 1 0 0,-15 4 9 0 0,0-1 0 0 0,0 0 0 0 0,0-1 0 0 0,-1 1 0 0 0,11-6 0 0 0,16-11 220 0 0,-14 9 22 0 0,34-24 0 0 0,-41 25-178 0 0,0 1 0 0 0,18-8-1 0 0,-6 3 19 0 0,-13 6-13 0 0,-7 4-57 0 0,0 0-1 0 0,0 1 1 0 0,0-1-1 0 0,0 1 1 0 0,1 0-1 0 0,-1 1 1 0 0,1-1 0 0 0,8-1-1 0 0,-1 2-36 0 0,0 0-1 0 0,0 0 0 0 0,0 1 1 0 0,0 1-1 0 0,20 2 1 0 0,-5 3 21 0 0,30 11 1 0 0,-37-10-30 0 0,24 9 57 0 0,-1 2-1 0 0,0 2 1 0 0,50 33 0 0 0,247 135 439 0 0,-3-2-134 0 0,-254-142-257 0 0,22 13-12 0 0,-6-2 26 0 0,-18-10 2 0 0,-21-7 79 0 0,87 72 0 0 0,-135-100-186 0 0,1-1-1 0 0,0 0 1 0 0,0 0 0 0 0,0-2 0 0 0,18 8-1 0 0,39 5-83 0 0,-34-11-500 0 0,-36-8 42 0 0,4 1-1899 0 0,-1-1 1169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8:5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1 893 6591 0 0,'0'0'6320'0'0,"1"0"-5816"0"0,11 1 89 0 0,-1-1-1 0 0,0 0 1 0 0,1-1 0 0 0,-1 0-1 0 0,0-1 1 0 0,13-3-1 0 0,66-23 1204 0 0,-50 11-1300 0 0,49-27 0 0 0,26-11-80 0 0,202-92 563 0 0,-55 22-627 0 0,-189 95-223 0 0,-24 12 93 0 0,70-39 0 0 0,-52 25-29 0 0,-44 23-107 0 0,26-16-1 0 0,-32 14-53 0 0,1 2 0 0 0,0 0-1 0 0,0 1 1 0 0,23-7 0 0 0,44-15 96 0 0,-2 0 16 0 0,82-30 71 0 0,-147 52-209 0 0,139-47 175 0 0,-109 36-25 0 0,-23 9-58 0 0,-10 4-36 0 0,-3 1 34 0 0,0 0 1 0 0,0 2-1 0 0,14-4 1 0 0,-25 7-28 0 0,1-1-16 0 0,3 0-22 0 0,1-1 0 0 0,-1 1-1 0 0,1 0 1 0 0,-1 0 0 0 0,1 1-1 0 0,-1 0 1 0 0,1 0 0 0 0,-1 0-1 0 0,1 0 1 0 0,-1 1 0 0 0,1 0-1 0 0,8 3 1 0 0,14 2 23 0 0,0 2-1 0 0,0 2 1 0 0,32 15 0 0 0,58 28 74 0 0,31 10 74 0 0,-36-20 12 0 0,-76-30-125 0 0,0 1-1 0 0,54 29 0 0 0,-33-12 86 0 0,102 36-1 0 0,-129-54-111 0 0,-16-8-57 0 0,96 43 140 0 0,-53-23-55 0 0,-34-15-38 0 0,26 14-1 0 0,-31-13 21 0 0,51 22 68 0 0,-26-9 68 0 0,-34-18-207 0 0,21 8-74 0 0,-11-5 73 0 0,21 9 0 0 0,-41-18 0 0 0,16 12 53 0 0,-13-9-40 0 0,21 10-15 0 0,-23-13 2 0 0,15 9 11 0 0,-15-8 42 0 0,0-1 0 0 0,4 1-66 0 0,-3-1-104 0 0,-5-8-1342 0 0,-5-19-982 0 0,5 7-4916 0 0,1 10 443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0 919 0 0,'0'0'3472'0'0,"2"10"-321"0"0,-1-6-2939 0 0,0 0 1 0 0,0 1-1 0 0,0-1 1 0 0,-1 1-1 0 0,0-1 0 0 0,1 1 1 0 0,-2-1-1 0 0,1 1 1 0 0,0-1-1 0 0,-1 1 0 0 0,0-1 1 0 0,0 1-1 0 0,-2 4 0 0 0,3-9-200 0 0,-10 53 1336 0 0,-7 24-8 0 0,6-27-705 0 0,8-33-342 0 0,-6 21 1 0 0,-2-5 87 0 0,-19 54 536 0 0,-3 12 73 0 0,-40 117 1147 0 0,63-192-1869 0 0,-1 9 24 0 0,5-11-114 0 0,0-1 1 0 0,-13 27 0 0 0,-2 9 94 0 0,-25 72 525 0 0,43-120-732 0 0,0-1 1 0 0,-8 15-1 0 0,1-5-7 0 0,-46 120 369 0 0,45-110-376 0 0,4-9 24 0 0,0-2 25 0 0,-7 28 0 0 0,3-15 42 0 0,0-1 0 0 0,-24 43 0 0 0,25-51-39 0 0,-3 2-9 0 0,0 0 0 0 0,-2 0 1 0 0,-33 39-1 0 0,45-60-95 0 0,-7 7 0 0 0,7-2 35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1884 1839 0 0,'0'0'7434'0'0,"-6"4"-6313"0"0,-34 20 2443 0 0,22-18-2661 0 0,16-6-809 0 0,-1 1 0 0 0,0 0 0 0 0,0 0 0 0 0,1 0 0 0 0,-1 0 0 0 0,-4 3 0 0 0,4-2 3 0 0,0-1-1 0 0,0 1 0 0 0,0-1 1 0 0,0 0-1 0 0,0 0 0 0 0,0-1 1 0 0,-1 1-1 0 0,1-1 1 0 0,0 1-1 0 0,-4-1 0 0 0,-16 4 466 0 0,-32 10 373 0 0,37-10-658 0 0,1 0 1 0 0,-23 10 0 0 0,40-14-197 0 0,-27 9 291 0 0,20-7-302 0 0,1 0 9 0 0,0 0 0 0 0,1 1 0 0 0,-11 5 1 0 0,-35 25 240 0 0,45-29-299 0 0,1 0 22 0 0,0-1-33 0 0,1 0 1 0 0,3-2 236 0 0,-5-31-33 0 0,6 18-195 0 0,1 1 0 0 0,0-1 0 0 0,1 1 0 0 0,0-1 0 0 0,6-16-1 0 0,-7 24-13 0 0,2-23 8 0 0,-3 22-1 0 0,1 1 1 0 0,-1-1-1 0 0,1 1 0 0 0,2-9 0 0 0,0 3-12 0 0,0-1 0 0 0,1-12 0 0 0,2-9 0 0 0,10-43 80 0 0,8-33-32 0 0,-10 62-48 0 0,14-41 0 0 0,-22 69 2 0 0,40-114 60 0 0,-34 95-40 0 0,5-21 20 0 0,3-34 105 0 0,2-6-30 0 0,-19 83-120 0 0,0 3 20 0 0,-1-1 0 0 0,0 0-1 0 0,0-23 1 0 0,-1 21-17 0 0,0-1 0 0 0,1 0 0 0 0,5-20 0 0 0,-2 11 0 0 0,19-77 0 0 0,-2 11 0 0 0,-19 79 0 0 0,0 1 0 0 0,9-18 0 0 0,1-7 0 0 0,64-236 0 0 0,-66 233 94 0 0,-3 13-33 0 0,4-34 0 0 0,2-1 13 0 0,-9 43-53 0 0,-1 0-1 0 0,2-23 1 0 0,-6 40 18 0 0,0 0 1 0 0,0 0-1 0 0,0 0 0 0 0,0 0 0 0 0,0 0 0 0 0,0 0 1 0 0,0 1-1 0 0,1-1 0 0 0,-1 0 0 0 0,0 0 0 0 0,1 0 1 0 0,-1 0-1 0 0,0 0 0 0 0,1 0 0 0 0,-1 0 0 0 0,2 0 0 0 0,1-5-1978 0 0,-2-5-4436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0,'0'0'16272'0'0,"1"2"-16104"0"0,10 26 986 0 0,-10-26-820 0 0,0 12-14 0 0,4 74 851 0 0,4 32 42 0 0,6-10-415 0 0,20 127 604 0 0,-29-175-1018 0 0,-6-37 357 0 0,-1-17-2601 0 0,1 0-3593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2759 0 0,'-1'-8'247'0'0,"0"-19"2282"0"0,2 11 6111 0 0,9 45-7884 0 0,-1 0 0 0 0,8 43 0 0 0,2 64 598 0 0,12 52 348 0 0,-20-141-1157 0 0,-3 0 0 0 0,-2 0-1 0 0,0 77 1 0 0,0 14 456 0 0,-6-136-929 0 0,2 11 64 0 0,4 54 269 0 0,-2-24-205 0 0,-2-37-189 0 0,6-3-11 0 0,-8-3 0 0 0,1 0 0 0 0,0 0 0 0 0,0 1-1 0 0,0-1 1 0 0,0 0 0 0 0,0 0 0 0 0,0 0 0 0 0,0-1 0 0 0,0 1-1 0 0,-1 0 1 0 0,1 0 0 0 0,0 0 0 0 0,0-1 0 0 0,0 1-1 0 0,0 0 1 0 0,0-1 0 0 0,-1 1 0 0 0,1 0 0 0 0,1-2 0 0 0,1 1-8 0 0,96-32-50 0 0,33-8 63 0 0,-27 10-5 0 0,108-27 0 0 0,-99 27 0 0 0,-80 22 0 0 0,-7 0-256 0 0,-25 8 112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 2759 0 0,'0'0'126'0'0,"2"-1"-5"0"0,5 0 166 0 0,4-1 4468 0 0,-11 2-4588 0 0,1 0 1 0 0,-1 0 0 0 0,0 0-1 0 0,1-1 1 0 0,-1 1-1 0 0,0 0 1 0 0,1 0 0 0 0,-1 0-1 0 0,0 0 1 0 0,0 0 0 0 0,1 0-1 0 0,-1 1 1 0 0,0-1 0 0 0,1 0-1 0 0,-1 0 1 0 0,0 0 0 0 0,0 0-1 0 0,1 0 1 0 0,-1 0 0 0 0,0 0-1 0 0,0 1 1 0 0,1-1 0 0 0,-1 0-1 0 0,0 0 1 0 0,0 0-1 0 0,1 0 1 0 0,-1 1 0 0 0,0-1-1 0 0,0 0 1 0 0,0 0 0 0 0,1 2 1041 0 0,-1-1-680 0 0,1 3-346 0 0,-1 0-1 0 0,0 0 1 0 0,0 0 0 0 0,0-1-1 0 0,0 1 1 0 0,-1 0-1 0 0,0 0 1 0 0,0-1 0 0 0,0 1-1 0 0,0 0 1 0 0,0-1-1 0 0,-1 1 1 0 0,1-1-1 0 0,-1 0 1 0 0,0 1 0 0 0,0-1-1 0 0,-4 4 1 0 0,-5 8 254 0 0,-2-1 0 0 0,-15 14 0 0 0,27-27-424 0 0,-171 162 1040 0 0,70-70-3931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7 4143 0 0,'0'-1'126'0'0,"0"1"-1"0"0,0 0 0 0 0,0 0 0 0 0,1-1 0 0 0,-1 1 0 0 0,0 0 0 0 0,0 0 0 0 0,0-1 0 0 0,0 1 0 0 0,0 0 0 0 0,0 0 0 0 0,0-1 1 0 0,1 1-1 0 0,-1 0 0 0 0,0 0 0 0 0,0 0 0 0 0,0-1 0 0 0,1 1 0 0 0,-1 0 0 0 0,0 0 0 0 0,0 0 0 0 0,0-1 0 0 0,1 1 1 0 0,-1 0-1 0 0,0 0 0 0 0,0 0 0 0 0,1 0 0 0 0,-1 0 0 0 0,0 0 0 0 0,0 0 0 0 0,1 0 0 0 0,-1 0 0 0 0,0 0 0 0 0,1 0 1 0 0,2 9 3152 0 0,-2-5-2694 0 0,-1 0 0 0 0,0-1-1 0 0,0 1 1 0 0,0 0-1 0 0,-1 4 1 0 0,-7 11 228 0 0,0-1 0 0 0,-1 0-1 0 0,-19 26 1 0 0,12-18-202 0 0,-10 18-294 0 0,-2-1 1 0 0,-1-2-1 0 0,-3-1 0 0 0,-47 47 1 0 0,55-64-882 0 0,-25 34 1 0 0,6 0-4766 0 0,33-43-73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98 7367 0 0,'0'0'568'0'0,"-1"-1"-373"0"0,-13-7 720 0 0,12 7-362 0 0,0 1 0 0 0,-1-1 0 0 0,1 1 0 0 0,0 0 0 0 0,-1 0 0 0 0,1 0 0 0 0,0 0 0 0 0,-1 0 0 0 0,1 1 0 0 0,0-1 0 0 0,-1 0 0 0 0,1 1 0 0 0,-4 1 0 0 0,-7 5-958 0 0,2-1 948 0 0,6-3-430 0 0,0-1 1 0 0,1 1-1 0 0,-1 0 0 0 0,0 1 0 0 0,1-1 1 0 0,0 1-1 0 0,0 0 0 0 0,0 0 1 0 0,0 0-1 0 0,1 0 0 0 0,-4 7 1 0 0,-4 8 42 0 0,8-15-100 0 0,0 1 0 0 0,0-1 0 0 0,0 1-1 0 0,1 0 1 0 0,0 0 0 0 0,0 1 0 0 0,1-1 0 0 0,-1 0 0 0 0,1 1-1 0 0,-1 8 1 0 0,2-9-16 0 0,0 0 0 0 0,0 0-1 0 0,0 0 1 0 0,0 0 0 0 0,1 0-1 0 0,0 0 1 0 0,0 0 0 0 0,1 0-1 0 0,3 8 1 0 0,-4-10-22 0 0,1-1 0 0 0,-1 1-1 0 0,1-1 1 0 0,0 0 0 0 0,0 1-1 0 0,0-1 1 0 0,0 0 0 0 0,0 0 0 0 0,1-1-1 0 0,-1 1 1 0 0,1 0 0 0 0,-1-1-1 0 0,1 0 1 0 0,-1 1 0 0 0,1-1-1 0 0,0 0 1 0 0,0 0 0 0 0,4 0 0 0 0,1 1 42 0 0,0-1 0 0 0,-1 0 1 0 0,1-1-1 0 0,0 0 0 0 0,0 0 1 0 0,0-1-1 0 0,0 1 0 0 0,0-2 1 0 0,0 1-1 0 0,-1-1 0 0 0,1-1 1 0 0,-1 1-1 0 0,1-1 0 0 0,-1-1 1 0 0,8-4-1 0 0,-5 2 54 0 0,0 0 0 0 0,-1-1 0 0 0,0 0 0 0 0,0-1 0 0 0,-1 0 0 0 0,1 0 0 0 0,-2-1 0 0 0,1 0 0 0 0,10-17 0 0 0,-15 20-61 0 0,1 0 0 0 0,-1 0 0 0 0,-1-1 0 0 0,1 1 0 0 0,-1-1 0 0 0,3-13 0 0 0,-4 16-32 0 0,-1 0 0 0 0,0 0-1 0 0,0 0 1 0 0,0 0 0 0 0,0 1-1 0 0,-1-1 1 0 0,0 0 0 0 0,1 0-1 0 0,-1 1 1 0 0,-1-1 0 0 0,1 0-1 0 0,0 1 1 0 0,-1-1 0 0 0,-2-3-1 0 0,1 2 8 0 0,-1 0 0 0 0,1 1-1 0 0,-1-1 1 0 0,0 1 0 0 0,0 0-1 0 0,-1 0 1 0 0,-8-7 0 0 0,-2 2 16 0 0,-21-10 0 0 0,23 13-31 0 0,5 2-515 0 0,0 1 0 0 0,-1 0 0 0 0,1 0 0 0 0,-14-2 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3 108 13359 0 0,'-1'8'1384'0'0,"0"0"660"0"0,22-11 1024 0 0,18-5-642 0 0,42-3 0 0 0,9-1-1235 0 0,-52 5-1035 0 0,252-55-987 0 0,-233 48-1254 0 0,-30 8 298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 9215 0 0,'-3'-1'119'0'0,"-1"1"0"0"0,1-1 0 0 0,0 1 0 0 0,-1 0 0 0 0,1 0 0 0 0,-1 0-1 0 0,1 1 1 0 0,-1-1 0 0 0,1 1 0 0 0,0 0 0 0 0,-1 0 0 0 0,1 0 0 0 0,0 0 0 0 0,0 0-1 0 0,0 1 1 0 0,0 0 0 0 0,0-1 0 0 0,-4 4 0 0 0,-4 2 994 0 0,1-1 0 0 0,-1-1 0 0 0,-14 6 0 0 0,-20 10 1199 0 0,42-19-2084 0 0,0-1-156 0 0,1 1 1 0 0,-1-1-1 0 0,1 1 0 0 0,0-1 1 0 0,-1 1-1 0 0,1 0 0 0 0,0 0 1 0 0,-2 3-1 0 0,3-4-73 0 0,1 0 1 0 0,0 0-1 0 0,0-1 0 0 0,-1 1 1 0 0,1 0-1 0 0,0 0 0 0 0,0 0 1 0 0,0 0-1 0 0,0 0 0 0 0,0 0 0 0 0,0 0 1 0 0,0 0-1 0 0,0 0 0 0 0,0 0 1 0 0,1 0-1 0 0,-1-1 0 0 0,0 1 0 0 0,1 0 1 0 0,-1 0-1 0 0,0 0 0 0 0,1 0 1 0 0,-1 0-1 0 0,1-1 0 0 0,-1 1 0 0 0,1 0 1 0 0,0-1-1 0 0,-1 1 0 0 0,1 0 1 0 0,0-1-1 0 0,0 2 0 0 0,6 4 1 0 0,-1 0 0 0 0,1 0-1 0 0,0-1 1 0 0,0 0 0 0 0,13 6-1 0 0,43 18 10 0 0,-24-12 68 0 0,-28-11-21 0 0,34 14 1230 0 0,73 48 0 0 0,-114-66-1140 0 0,-1 0-1 0 0,0 0 0 0 0,0 1 1 0 0,0 0-1 0 0,0-1 0 0 0,-1 1 1 0 0,1 0-1 0 0,-1 0 0 0 0,1 1 1 0 0,-1-1-1 0 0,0 0 0 0 0,2 5 1 0 0,-4-6-78 0 0,1 0 1 0 0,-1 0 0 0 0,0 0-1 0 0,0 0 1 0 0,0 0 0 0 0,0 0-1 0 0,0 0 1 0 0,0 0 0 0 0,0 0-1 0 0,0 0 1 0 0,-1 0 0 0 0,1 0-1 0 0,-1 0 1 0 0,0 0 0 0 0,1 0-1 0 0,-1 0 1 0 0,0 0 0 0 0,0 0-1 0 0,0-1 1 0 0,-1 1-1 0 0,1-1 1 0 0,0 1 0 0 0,0 0-1 0 0,-1-1 1 0 0,-1 2 0 0 0,-8 6-61 0 0,0-1 0 0 0,0 0 0 0 0,-1-1 0 0 0,0 0 0 0 0,0 0 0 0 0,-1-1 0 0 0,-23 7 0 0 0,31-11-649 0 0,0-1 0 0 0,-1 1 0 0 0,1-1 0 0 0,0 0 1 0 0,-1-1-1 0 0,0 1 0 0 0,-7-1 0 0 0,6-3-979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2303 0 0,'0'0'11687'0'0,"1"-2"-11271"0"0,2 0-157 0 0,1-1 0 0 0,-1 1-1 0 0,1 0 1 0 0,-1 0 0 0 0,8-3 0 0 0,14-8 553 0 0,28-13 103 0 0,-34 14-712 0 0,32-14 0 0 0,-6 2 96 0 0,41-16 382 0 0,-53 26-370 0 0,21-11 142 0 0,28-12-222 0 0,-40 22-186 0 0,41-16-74 0 0,-57 18-3152 0 0,-25 13 2286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9 468 919 0 0,'-8'-2'15400'0'0,"137"-101"-10996"0"0,-78 61-3741 0 0,-29 23-277 0 0,44-30 1 0 0,40-20 322 0 0,63-36-210 0 0,-127 77-492 0 0,-21 13-121 0 0,-16 12-854 0 0,-1-1-1 0 0,0-1 0 0 0,0 1 0 0 0,0 0 1 0 0,0-1-1 0 0,3-6 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 2759 0 0,'-15'-1'248'0'0,"10"2"591"0"0,0 0 0 0 0,0 1-1 0 0,0 0 1 0 0,1 0 0 0 0,-1 0-1 0 0,-7 5 1 0 0,-12 6 2260 0 0,14-9-2694 0 0,1 1 1 0 0,0 0-1 0 0,1 0 1 0 0,-1 1-1 0 0,1 0 1 0 0,-13 13-1 0 0,16-14-243 0 0,0 1 0 0 0,0 0-1 0 0,1-1 1 0 0,-1 2-1 0 0,1-1 1 0 0,1 0-1 0 0,-1 1 1 0 0,1 0-1 0 0,0-1 1 0 0,-2 9 0 0 0,5-12-106 0 0,-1 0 0 0 0,1 0 0 0 0,0-1 0 0 0,0 1 1 0 0,0 0-1 0 0,0 0 0 0 0,0-1 0 0 0,1 1 0 0 0,-1 0 1 0 0,1-1-1 0 0,0 1 0 0 0,0 0 0 0 0,0-1 0 0 0,1 3 1 0 0,2 3 150 0 0,1 0 0 0 0,10 13 0 0 0,-13-18-175 0 0,3 3 22 0 0,1-1 1 0 0,0 1 0 0 0,0-1-1 0 0,0 0 1 0 0,0-1 0 0 0,1 1-1 0 0,-1-1 1 0 0,14 5 0 0 0,-11-5-98 0 0,0 0 1 0 0,1-1-1 0 0,-1-1 1 0 0,0 0-1 0 0,1 0 1 0 0,0 0-1 0 0,-1-1 1 0 0,1-1-1 0 0,0 0 1 0 0,15-1-1 0 0,-18 0-920 0 0,0-1 1 0 0,-1 1-1 0 0,1-1 0 0 0,-1 0 0 0 0,10-5 1 0 0,0-2-4352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9503 0 0,'0'9'859'0'0,"-7"126"2770"0"0,2-64-2903 0 0,7-26-504 0 0,-1-7-873 0 0,1-14-3187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4607 0 0,'0'2'354'0'0,"-6"30"652"0"0,2 1 0 0 0,1 48 1 0 0,9 69 2830 0 0,-4-112-3591 0 0,-1 2-1052 0 0,-2-23-3228 0 0</inkml:trace>
  <inkml:trace contextRef="#ctx0" brushRef="#br0" timeOffset="1">0 209 10279 0 0,'0'0'1112'0'0,"9"-5"-680"0"0,0 0 64 0 0,-1-1 16 0 0,3 2 0 0 0,0 4-328 0 0,3 1-64 0 0,-1 2-16 0 0,-1-4 0 0 0,2-3-184 0 0,0 4-40 0 0,0 4-8 0 0,-1-1-5296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0,'0'0'9052'0'0,"10"16"-5568"0"0,-2 2-2340 0 0,76 163 2799 0 0,-67-145-3590 0 0,14 27 358 0 0,-30-62-638 0 0,1 4 41 0 0,11 13-68 0 0,3 1 730 0 0,-13-16-2237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7567 0 0,'0'0'4331'0'0,"3"7"-2146"0"0,17 66 1442 0 0,-12-17-2705 0 0,-3-15-749 0 0,-2-14-147 0 0,-1-12-394 0 0,5 22-1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7975 0 0,'0'0'364'0'0,"0"0"-8"0"0,-1 0-307 0 0,1-1 0 0 0,0 1-1 0 0,-1 0 1 0 0,1 0-1 0 0,0 0 1 0 0,-1 0 0 0 0,1 0-1 0 0,0 0 1 0 0,-1 0-1 0 0,1 0 1 0 0,0 0-1 0 0,-1 0 1 0 0,1 0 0 0 0,0 1-1 0 0,-1-1 1 0 0,1 0-1 0 0,0 0 1 0 0,-1 0 0 0 0,1 0-1 0 0,0 0 1 0 0,-1 1-1 0 0,1-1 1 0 0,0 0 0 0 0,0 0-1 0 0,-1 1 1 0 0,1-1-1 0 0,0 0 1 0 0,0 0 0 0 0,0 1-1 0 0,-1-1 1 0 0,1 0-1 0 0,0 0 1 0 0,0 1-1 0 0,0-1 1 0 0,0 0 0 0 0,-1 1-1 0 0,-3 13 1504 0 0,3-13-1483 0 0,0 7 311 0 0,0 0-1 0 0,1 0 1 0 0,0 0-1 0 0,0 0 1 0 0,1 0-1 0 0,0 0 1 0 0,0 0-1 0 0,3 9 1 0 0,0 4-3 0 0,-2-8-260 0 0,1 0 0 0 0,1 0 0 0 0,0 0 1 0 0,11 24-1 0 0,-11-31-129 0 0,-1 1 0 0 0,0 1 0 0 0,-1-1 0 0 0,0 0 0 0 0,0 1 0 0 0,1 12 0 0 0,3 8-510 0 0,-6-27 244 0 0,2 5 538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5983 0 0,'0'0'3392'0'0,"7"-4"-441"0"0,-1 2-2412 0 0,0 0-1 0 0,1 1 1 0 0,-1 0 0 0 0,0 0-1 0 0,8 1 1 0 0,15-3 462 0 0,6-3-345 0 0,6-1-614 0 0,-14 0-4788 0 0,-16 3-630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0,'0'0'12959'0'0,"1"2"-12514"0"0,5 16 186 0 0,0 0-1 0 0,-2 0 0 0 0,0 1 0 0 0,3 37 1 0 0,-5-36-583 0 0,0 0 0 0 0,2 0 1 0 0,0 0-1 0 0,10 25 1 0 0,-12-41-211 0 0,2 4-123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1839 0 0,'13'-6'176'0'0,"5"0"2352"0"0,-8 5 1971 0 0,0 0-1 0 0,19 1 1 0 0,-11 1-2177 0 0,55 3-1687 0 0,-25-1-3606 0 0,-33-2 1441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8719 0 0,'0'0'794'0'0,"4"13"738"0"0,23 69 2523 0 0,16 40-3492 0 0,-28-91-1919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2303 0 0,'-12'-4'9840'0'0,"11"4"-9697"0"0,1 1 0 0 0,0-1 0 0 0,-1 0-1 0 0,1 0 1 0 0,0 1 0 0 0,0-1 0 0 0,-1 0-1 0 0,1 0 1 0 0,0 1 0 0 0,0-1 0 0 0,0 0 0 0 0,0 1-1 0 0,-1-1 1 0 0,1 0 0 0 0,0 1 0 0 0,0-1-1 0 0,0 0 1 0 0,0 1 0 0 0,0-1 0 0 0,0 1-1 0 0,0-1 1 0 0,0 0 0 0 0,0 1 0 0 0,0-1 0 0 0,0 0-1 0 0,0 1 1 0 0,0-1 0 0 0,0 0 0 0 0,0 1-1 0 0,1-1 1 0 0,-1 0 0 0 0,0 1 0 0 0,0-1-1 0 0,1 1 0 0 0,0 0 0 0 0,0 0 0 0 0,0 0 0 0 0,-1-1 0 0 0,1 1 0 0 0,0 0 0 0 0,0-1 0 0 0,0 1 0 0 0,0 0 0 0 0,3 0-1 0 0,0 0-12 0 0,0 0 0 0 0,0 0 0 0 0,0 0 0 0 0,0 0 1 0 0,8 0-1 0 0,119-13-1509 0 0,-111 9 290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0,'0'0'8903'0'0,"6"7"-7627"0"0,-3-2-979 0 0,0 1 1 0 0,0-1-1 0 0,0 1 1 0 0,-1-1-1 0 0,0 1 1 0 0,3 12-1 0 0,4 38 1015 0 0,-8-52-1215 0 0,3 37 534 0 0,0 75 0 0 0,-4-65-619 0 0,0-50-4 0 0,0 1 1 0 0,0-1-1 0 0,0 1 0 0 0,1-1 1 0 0,-1 0-1 0 0,0 1 0 0 0,1-1 1 0 0,-1 1-1 0 0,1-1 0 0 0,0 1 0 0 0,1 1 1 0 0,4 14-3307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0,'0'2'382'0'0,"16"252"8227"0"0,-1-144-8466 0 0,-8-54-287 0 0,-3-19-3723 0 0,-4-30-1080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9215 0 0,'0'0'5448'0'0,"13"-7"-2365"0"0,-10 6-2915 0 0,0 0-1 0 0,0 0 1 0 0,0 0 0 0 0,0 0 0 0 0,1 1 0 0 0,-1-1-1 0 0,0 1 1 0 0,0 0 0 0 0,0 0 0 0 0,5 0-1 0 0,10-1-55 0 0,-5 0-112 0 0,19-5-830 0 0,-19 2-124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4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4087 0 0,'0'0'2410'0'0,"5"0"-1705"0"0,8 0-269 0 0,-3 0 2369 0 0,-9 3-2282 0 0,0 8-96 0 0,0 1 0 0 0,-1-1-1 0 0,0 1 1 0 0,0-1 0 0 0,-1 1 0 0 0,-1-1 0 0 0,0 0-1 0 0,-5 17 1 0 0,5-20-182 0 0,0-1 0 0 0,-2 16 0 0 0,3-15-69 0 0,0-1 0 0 0,0 0 1 0 0,-5 12-1 0 0,-6 20 574 0 0,1 1 0 0 0,-9 69-1 0 0,1-2-122 0 0,1-9-184 0 0,4-11-14 0 0,-18 44 127 0 0,15-52-265 0 0,-23 100 378 0 0,36-160-589 0 0,0 0 0 0 0,0 0 0 0 0,0 34 0 0 0,2-26 34 0 0,-1-1-1 0 0,-1 0 1 0 0,-1-1-1 0 0,-10 29 1 0 0,1-5 49 0 0,4-18 5 0 0,6-23-106 0 0,2 0 1 0 0,-1 0-1 0 0,-1 9 0 0 0,-8 27 109 0 0,2-11-82 0 0,-18 83 28 0 0,23-93-106 0 0,1 0-39 0 0,4-21-121 0 0,8 6-1555 0 0,-2-5-2663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32 470 919 0 0,'4'4'107'0'0,"13"9"112"0"0,-13-10 2439 0 0,-5 11-102 0 0,2-4 616 0 0,9-28-2852 0 0,2-4-122 0 0,-2 0-1 0 0,-1 0 0 0 0,9-31 0 0 0,-10 26-130 0 0,2-13 44 0 0,-9 30-67 0 0,1 0 0 0 0,7-19 0 0 0,-3 15 13 0 0,-1-1 0 0 0,-1 0 0 0 0,0 0 0 0 0,3-21 0 0 0,2 2-57 0 0,-9 26 11 0 0,0 6 570 0 0,1 5-470 0 0,1 2-52 0 0,-1 1 0 0 0,-1 0 0 0 0,1-1 0 0 0,-1 1 0 0 0,0 0 0 0 0,0 0 0 0 0,-1-1 0 0 0,0 7 0 0 0,-2 19 74 0 0,1 14-34 0 0,-1 1 0 0 0,-17 73 0 0 0,15-100-98 0 0,3-13 0 0 0,1-1 0 0 0,-1 0 1 0 0,1 1-1 0 0,0-1 0 0 0,1 1 0 0 0,-1-1 1 0 0,2 9-1 0 0,-1-12 54 0 0,4-14 15 0 0,-4 11-70 0 0,6-26 0 0 0,-1 1 0 0 0,2-28 0 0 0,-3 18 0 0 0,9-39 0 0 0,-7 40-10 0 0,2-10-56 0 0,11-55-114 0 0,-14 85 154 0 0,-5 17-26 0 0,-1 5 13 0 0,2 19 36 0 0,-2-1-1 0 0,-1 1 1 0 0,-10 48 0 0 0,7-44 4 0 0,0 0-1 0 0,0 36 1 0 0,5-62 0 0 0,1 1 3 0 0,-1-1 1 0 0,0 1-1 0 0,0-1 0 0 0,-1 1 1 0 0,0-1-1 0 0,1 1 1 0 0,-1-1-1 0 0,-1 1 0 0 0,1-1 1 0 0,0 0-1 0 0,-4 5 1 0 0,1-3-5 0 0,3-5-54 0 0,2-3-138 0 0,1-38 70 0 0,-3 28 71 0 0,4-23 0 0 0,3 7 4 0 0,14-41 0 0 0,-12 43 24 0 0,-4 15 13 0 0,-2 6 10 0 0,-1 1 0 0 0,1-1 0 0 0,-1 0 0 0 0,0 0 0 0 0,-1 0 0 0 0,1 0-1 0 0,-1-9 1 0 0,-3 39 41 0 0,0 0-1 0 0,-2 0 0 0 0,-12 39 1 0 0,-2 7 13 0 0,7-12-54 0 0,8-49 0 0 0,0-2 11 0 0,1-5 32 0 0,3-3-43 0 0,0 0 0 0 0,0 0 0 0 0,0 1 1 0 0,0-1-1 0 0,0 0 0 0 0,0 0 0 0 0,0 0 1 0 0,0 0-1 0 0,0 0 0 0 0,0 0 0 0 0,-1 0 1 0 0,1 0-1 0 0,0 1 0 0 0,0-1 0 0 0,0 0 1 0 0,0 0-1 0 0,0 0 0 0 0,0 0 1 0 0,-1 0-1 0 0,1 0 0 0 0,0 0 0 0 0,0 0 1 0 0,0 0-1 0 0,0 0 0 0 0,0 0 0 0 0,-1 0 1 0 0,1 0-1 0 0,0 0 0 0 0,0 0 0 0 0,0 0 1 0 0,0 0-1 0 0,0 0 0 0 0,-1 0 0 0 0,1 0 1 0 0,0 0-1 0 0,0 0 0 0 0,0 0 0 0 0,-1-6 3 0 0,2-7-15 0 0,3-5-37 0 0,-2 0 0 0 0,1-21 0 0 0,-2 19 20 0 0,7-33-1 0 0,15-35 30 0 0,-20 83 0 0 0,0 9 0 0 0,0 9 0 0 0,-3 6 10 0 0,-1 1 0 0 0,-7 31 0 0 0,-17 48 24 0 0,22-88-34 0 0,0 0 11 0 0,0 0 32 0 0,0-3-47 0 0,3-6-70 0 0,4-14-102 0 0,4-29-101 0 0,-7 33 249 0 0,0 0 0 0 0,1 0 0 0 0,0 0 1 0 0,0 1-1 0 0,1-1 0 0 0,5-10 0 0 0,-7 16 26 0 0,5-12 6 0 0,1-8-59 0 0,5-15 44 0 0,-13 37 11 0 0,1 0 0 0 0,0 0 0 0 0,0 0 0 0 0,0 0 0 0 0,0-1 0 0 0,0 1 0 0 0,0 0 0 0 0,0 0 0 0 0,0 0 0 0 0,0 0 0 0 0,0-1 0 0 0,0 1 0 0 0,0 0 0 0 0,0 0 0 0 0,0 0 0 0 0,0 0 0 0 0,1-1 0 0 0,-1 1 0 0 0,0 0 0 0 0,0 0 0 0 0,0 0 0 0 0,0 0 0 0 0,0-1 0 0 0,0 1 0 0 0,0 0 0 0 0,0 0 0 0 0,1 0 0 0 0,-1 0 0 0 0,0 0 0 0 0,0 0 0 0 0,0 0 0 0 0,0-1 0 0 0,0 1 0 0 0,1 0 0 0 0,-1 0 0 0 0,0 0 0 0 0,0 0 0 0 0,0 0 0 0 0,0 0 0 0 0,0 0 0 0 0,1 0 0 0 0,-1 0 0 0 0,0 0 0 0 0,3 8 0 0 0,-1 13 0 0 0,-2-14 0 0 0,1-5 0 0 0,-1 1 0 0 0,0-1 0 0 0,-1 1 0 0 0,1-1 0 0 0,0 0 0 0 0,-1 1 0 0 0,1-1 0 0 0,-1 0 0 0 0,0 1 0 0 0,1-1 0 0 0,-3 4 0 0 0,-10 25 54 0 0,7-14 31 0 0,4-16-42 0 0,0-1-42 0 0,1-1 0 0 0,-1 1 1 0 0,1 0-1 0 0,0-1 1 0 0,-1 1-1 0 0,1-1 0 0 0,-1 0 1 0 0,1 1-1 0 0,0-1 1 0 0,0 0-1 0 0,-1 0 0 0 0,1 0 1 0 0,0 0-1 0 0,0 0 0 0 0,0 0 1 0 0,0 0-1 0 0,0 0 1 0 0,0 0-1 0 0,0-1 0 0 0,1 1 1 0 0,-1 0-1 0 0,0-1 1 0 0,0-1-1 0 0,-3-4 30 0 0,1 2-28 0 0,-2-3-3 0 0,0 1 1 0 0,1-1 0 0 0,0 0 0 0 0,0-1-1 0 0,1 1 1 0 0,0-1 0 0 0,1 1-1 0 0,0-1 1 0 0,0 0 0 0 0,0-14-1 0 0,1 19-5 0 0,1 1 0 0 0,0-1-1 0 0,0 1 1 0 0,0-1 0 0 0,0 0-1 0 0,1 1 1 0 0,0-1 0 0 0,-1 1-1 0 0,3-6 1 0 0,2 2-6 0 0,-1-2 1 0 0,5 3-33 0 0,11-5 32 0 0,-12 4 11 0 0,0-6 15 0 0,-9 8 16 0 0,0 4-17 0 0,1-2-2 0 0,-5-9 83 0 0,4 11-83 0 0,0-1 1 0 0,0 1-1 0 0,0 0 1 0 0,-1 0-1 0 0,1 0 0 0 0,0 0 1 0 0,-1 0-1 0 0,1 0 0 0 0,-3-1 1 0 0,-1-1 19 0 0,0 0-25 0 0,-14-10 64 0 0,-24-12 0 0 0,20 10-7 0 0,21 12-10 0 0,9-1-44 0 0,23-8-10 0 0,-20 8 0 0 0,1 2 0 0 0,-2 0 11 0 0,-13 3 14 0 0,-36 12 78 0 0,-43 18 89 0 0,81-31-161 0 0,15 4-81 0 0,-5-2 19 0 0,3 1 24 0 0,0-1 1 0 0,1-1-1 0 0,0 1 1 0 0,20-2-1 0 0,-21 0 7 0 0,0 0 0 0 0,4 3 0 0 0,-11 0 0 0 0,-2-1 0 0 0,0 0 0 0 0,0-1 0 0 0,0 1 0 0 0,0-1 0 0 0,0 1 0 0 0,0 0 0 0 0,-1 0 0 0 0,1 0 0 0 0,0 0 0 0 0,1 3 0 0 0,-2-3 0 0 0,-1-1 0 0 0,1 1 0 0 0,-1-1 0 0 0,1 1 0 0 0,-1-1 0 0 0,0 1 0 0 0,0-1 0 0 0,0 1 0 0 0,0 1 0 0 0,0 2 0 0 0,0-1 10 0 0,0 1-1 0 0,0-1 1 0 0,-1 0-1 0 0,0 0 0 0 0,-2 8 1 0 0,-3 14-3 0 0,4-3 17 0 0,-2 0 0 0 0,-1 0 0 0 0,-14 44 0 0 0,0-2 8 0 0,11-24-21 0 0,6-17 42 0 0,2-24-53 0 0,0 0 0 0 0,0 0 0 0 0,-1 0 0 0 0,1 0 0 0 0,0 0 0 0 0,0 1 0 0 0,0-1 0 0 0,0 0 0 0 0,0 0 0 0 0,0 0 0 0 0,0 1 0 0 0,0-1 0 0 0,0 0 0 0 0,0 0 0 0 0,0 0 0 0 0,0 0 0 0 0,0 1 0 0 0,0-1 0 0 0,0 0 0 0 0,0 0 0 0 0,0 0 0 0 0,0 1 0 0 0,0-1 0 0 0,1 0 0 0 0,-1 0 0 0 0,0 0 0 0 0,0 0 0 0 0,0 0 0 0 0,0 1 0 0 0,0-1 0 0 0,0 0 0 0 0,0 0 0 0 0,1 0 0 0 0,-1 0 0 0 0,0 0 0 0 0,0 0 0 0 0,0 1 0 0 0,0-1 0 0 0,0 0 0 0 0,1 0 0 0 0,-1 0 0 0 0,0 0 0 0 0,0 0 0 0 0,0 0 0 0 0,1 0 0 0 0,-1 0 0 0 0,0 0 0 0 0,0 0 0 0 0,0 0 0 0 0,0 0 0 0 0,1 0 0 0 0,-1 0 0 0 0,0 0 0 0 0,0 0 0 0 0,0 0 0 0 0,1 0 0 0 0,-1 0 0 0 0,0 0 0 0 0,0 0 0 0 0,0 0 0 0 0,0 0 0 0 0,1-1 0 0 0,-1 1 0 0 0,0 0 0 0 0,0 0 0 0 0,0 0 0 0 0,0 0 0 0 0,11-8 0 0 0,-10 8 0 0 0,1-2 0 0 0,0-1 0 0 0,0 0 0 0 0,0 1 0 0 0,0-1 0 0 0,0 0 0 0 0,-1 0 0 0 0,1 0 0 0 0,-1 0 0 0 0,2-7 0 0 0,5-9 0 0 0,15-17-25 0 0,-16 25 12 0 0,0 0 0 0 0,7-16 0 0 0,-11 22 2 0 0,0 0-1 0 0,0 1 0 0 0,0-1 1 0 0,5-6-1 0 0,-4 7-2 0 0,-1 0-1 0 0,0 0 1 0 0,0-1 0 0 0,0 1 0 0 0,2-6-1 0 0,-24 54-57 0 0,-26 70 136 0 0,36-80-61 0 0,5-21 7 0 0,1-1 0 0 0,-1 1 1 0 0,-1-1-1 0 0,0 0 0 0 0,-13 21 0 0 0,15-29-10 0 0,2-8 0 0 0,3-8 0 0 0,10-20 0 0 0,-3 4 0 0 0,1 2 0 0 0,2-1 0 0 0,20-34 0 0 0,-28 54 0 0 0,-1 1 0 0 0,0-1 0 0 0,0 0 0 0 0,0 0 0 0 0,3-14 0 0 0,-74 252 0 0 0,65-222-12 0 0,6-16-16 0 0,-1 1 0 0 0,1 0 0 0 0,0 0-1 0 0,4-6 1 0 0,1-1-39 0 0,7-14-101 0 0,-6 12-10 0 0,12-29 0 0 0,-4 2-78 0 0,-7 17 116 0 0,12-39 0 0 0,-14 39 124 0 0,-11 40 16 0 0,1-2 0 0 0,-1 0 0 0 0,-6 16 0 0 0,-67 143 0 0 0,52-123 0 0 0,17-35 72 0 0,5-13-22 0 0,2-8-28 0 0,7-22-40 0 0,2 0 0 0 0,0 1 0 0 0,15-29 0 0 0,27-67 18 0 0,-44 110 8 0 0,-5 12 10 0 0,-3 16 17 0 0,0-10-32 0 0,-1 9 6 0 0,-1 0 0 0 0,-1 0-1 0 0,-1-1 1 0 0,-11 24-1 0 0,-6 16 13 0 0,13-28 11 0 0,-23 41 0 0 0,18-45-32 0 0,18-28 0 0 0,-1 1 0 0 0,5-15 0 0 0,-4 8 0 0 0,1 1 0 0 0,12-24 0 0 0,-1 5-41 0 0,-13 23 33 0 0,1 1 1 0 0,7-12-1 0 0,-4 9 8 0 0,-1 0 0 0 0,0-1 0 0 0,0 0 0 0 0,-1 0 0 0 0,6-24 0 0 0,0 2 0 0 0,-11 34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0,-5 7 0 0 0,-6 13 0 0 0,6-7 0 0 0,0 1 0 0 0,0-1 0 0 0,-9 17 0 0 0,2-9 0 0 0,-8 25 0 0 0,-7 13 0 0 0,21-49 0 0 0,90-156 0 0 0,-77 132 0 0 0,-1 0 0 0 0,0-1 0 0 0,5-24 0 0 0,6-16 0 0 0,1 11 139 0 0,-18 42 106 0 0,0 5-185 0 0,-22 89 16 0 0,16-71-76 0 0,-1 1 0 0 0,0-1 0 0 0,-18 32 0 0 0,23-48 0 0 0,-6 8 0 0 0,-1 1 0 0 0,4-7 11 0 0,4-39 42 0 0,3 20-53 0 0,0 0 0 0 0,5-17 0 0 0,3-15 0 0 0,-9 38-1 0 0,1-7-17 0 0,0 1 1 0 0,0-1-1 0 0,7-17 0 0 0,-7 23 18 0 0,0 0 0 0 0,0-1 0 0 0,-1 1 0 0 0,1 0 0 0 0,-1-12 0 0 0,-1 19 0 0 0,0 0 0 0 0,0 0 0 0 0,0 0 0 0 0,0-1 0 0 0,0 1 0 0 0,0 0 0 0 0,0 0 0 0 0,1 0 0 0 0,-1 0 0 0 0,0 0 0 0 0,0-1 0 0 0,0 1 0 0 0,0 0 0 0 0,0 0 0 0 0,0 0 0 0 0,0 0 0 0 0,0 0 0 0 0,0-1 0 0 0,0 1 0 0 0,0 0 0 0 0,0 0 0 0 0,-1 0 0 0 0,1 0 0 0 0,0 0 0 0 0,0-1 0 0 0,0 1 0 0 0,0 0 0 0 0,0 0 0 0 0,0 0 0 0 0,0 0 0 0 0,0 0 0 0 0,0 0 0 0 0,0 0 0 0 0,-1-1 0 0 0,1 1 0 0 0,0 0 0 0 0,0 0 0 0 0,0 0 0 0 0,0 0 0 0 0,0 0 0 0 0,0 0 0 0 0,0 0 0 0 0,-1 0 0 0 0,1 0 0 0 0,0 0 0 0 0,0 0 0 0 0,0 0 0 0 0,0 0 0 0 0,0 0 0 0 0,-1 0 0 0 0,1 0 0 0 0,0 0 0 0 0,0 0 0 0 0,0 0 0 0 0,0 0 0 0 0,0 0 0 0 0,-1 0 0 0 0,1 0 0 0 0,0 0 0 0 0,0 0 0 0 0,0 0 0 0 0,0 0 0 0 0,-6 5 0 0 0,6-5 0 0 0,-6 8 0 0 0,1 1 0 0 0,-1 0 0 0 0,2 0 0 0 0,-1 0 0 0 0,-4 14 0 0 0,-3 4 0 0 0,-45 112 0 0 0,51-124 0 0 0,4-10 0 0 0,0 0 0 0 0,0 0 0 0 0,-1 0 0 0 0,-3 5 0 0 0,-8 17-10 0 0,14-29-12 0 0,0 2 21 0 0,-1-1-1 0 0,1 1 1 0 0,-1-1 0 0 0,1 1-1 0 0,0-1 1 0 0,-1 0-1 0 0,1 1 1 0 0,0-1-1 0 0,0 0 1 0 0,-1 1-1 0 0,1-1 1 0 0,0 0-1 0 0,0 1 1 0 0,0-1-1 0 0,0 0 1 0 0,0 1 0 0 0,0-1-1 0 0,0 0 1 0 0,0 1-1 0 0,0-1 1 0 0,0-1-1 0 0,0 2 2 0 0,0-1 0 0 0,0 0 0 0 0,0 1 0 0 0,0-1 0 0 0,0 0 0 0 0,0 1 0 0 0,1-1 0 0 0,-1 1 0 0 0,0-1 0 0 0,0 1 0 0 0,0-1 0 0 0,1 0 0 0 0,-1 1 0 0 0,0-1 0 0 0,1 1 0 0 0,-1-1 0 0 0,1 0 0 0 0,0 0 0 0 0,0-1 0 0 0,0 1 0 0 0,0-1 0 0 0,0 0 0 0 0,0 1 0 0 0,-1-1 0 0 0,1 0 0 0 0,-1 0 0 0 0,1 0 0 0 0,-1 1 0 0 0,1-1 0 0 0,-1 0 0 0 0,0-3 0 0 0,-2 19 0 0 0,0 0 0 0 0,-1-1 0 0 0,-1 1 0 0 0,0 0 0 0 0,-6 13 0 0 0,4-12 10 0 0,0 1 0 0 0,1 0 0 0 0,1 1 0 0 0,-3 20 0 0 0,6-31-6 0 0,0 3 17 0 0,15-29 32 0 0,-6 2-53 0 0,7-23 0 0 0,-10 26 0 0 0,0 0 0 0 0,1 1 0 0 0,8-15 0 0 0,-12 26 0 0 0,6-14 0 0 0,-8 18 0 0 0,0-1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0,1 10 0 0 0,-2 13 0 0 0,-1-12 0 0 0,1-1 0 0 0,-1 0 0 0 0,-5 16 0 0 0,3-17 0 0 0,1-2-10 0 0,2-5-49 0 0,2-4-184 0 0,-1-4 181 0 0,0 4 44 0 0,1-1 0 0 0,-1 1 1 0 0,1-1-1 0 0,-1 1 0 0 0,1-1 1 0 0,0 1-1 0 0,2-5 0 0 0,2-5 9 0 0,-3 4-8 0 0,1 0 0 0 0,1 1 1 0 0,4-9-1 0 0,-4 12 17 0 0,-2 6 0 0 0,-1 6 0 0 0,-1-8 0 0 0,0 2 0 0 0,0 0 0 0 0,0-1 0 0 0,0 0 0 0 0,0 1 0 0 0,0-1 0 0 0,-1 1 0 0 0,1-1 0 0 0,0 0 0 0 0,-1 1 0 0 0,1-1 0 0 0,-2 2 0 0 0,-3 12 0 0 0,-5 18 0 0 0,7-25 11 0 0,1-5 32 0 0,-4 1-43 0 0,5-3-59 0 0,-1-23-202 0 0,4 3 211 0 0,2-5 45 0 0,-1 15 9 0 0,1 1 0 0 0,10-17 0 0 0,-13 23 49 0 0,2 15 11 0 0,-1-4-77 0 0,-1-7-99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1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8 863 8751 0 0,'0'0'674'0'0,"-1"1"-438"0"0,-6 2 2786 0 0,22-23-882 0 0,-7 12-1848 0 0,0 1 0 0 0,0 0 0 0 0,1 1 0 0 0,0-1 0 0 0,0 2 1 0 0,0-1-1 0 0,15-5 0 0 0,76-24 857 0 0,-58 21-743 0 0,27-10 148 0 0,119-60 0 0 0,23-20-266 0 0,-69 39-174 0 0,59-33-73 0 0,-139 63 12 0 0,107-83 1 0 0,-120 79-44 0 0,35-29 64 0 0,-4 4 36 0 0,-71 57 5 0 0,0 1 1 0 0,0 1-1 0 0,1 0 0 0 0,13-6 0 0 0,-18 10-71 0 0,-1-1 1 0 0,1 1-1 0 0,0 0 0 0 0,-1 0 1 0 0,1 1-1 0 0,0-1 0 0 0,0 1 1 0 0,0 0-1 0 0,-1 0 0 0 0,1 0 0 0 0,0 1 1 0 0,0 0-1 0 0,-1 0 0 0 0,1 0 1 0 0,5 3-1 0 0,5 2 67 0 0,0 0 0 0 0,27 18 0 0 0,-42-23-105 0 0,170 115 803 0 0,-70-29-309 0 0,37 5 29 0 0,-83-58-327 0 0,-16-12-42 0 0,0-2 0 0 0,46 19 0 0 0,84 22 53 0 0,92 25-138 0 0,-111-35-210 0 0,-137-48-250 0 0,-1 0-1 0 0,21 2 0 0 0,8 2-1846 0 0,-38-7 547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1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28 227 919 0 0,'0'0'312'0'0,"-7"-10"4475"0"0,-12-20-1062 0 0,18 28-3151 0 0,2-6 2699 0 0,9 30-2539 0 0,0 0 1 0 0,-1 1-1 0 0,8 38 1 0 0,-13-50-561 0 0,4 17 100 0 0,91 337 2037 0 0,-62-196-1624 0 0,-10-34-270 0 0,1 8 90 0 0,-13-54-84 0 0,5 41 439 0 0,-14-95-484 0 0,3 54 0 0 0,-6 20 226 0 0,-3-107-583 0 0,1-1-1 0 0,-1 1 1 0 0,1 0-1 0 0,0 0 1 0 0,0-1-1 0 0,0 1 1 0 0,0-1 0 0 0,0 1-1 0 0,0-1 1 0 0,0 1-1 0 0,0-1 1 0 0,0 0-1 0 0,1 1 1 0 0,-1-1-1 0 0,1 0 1 0 0,-1 0-1 0 0,1 0 1 0 0,-1 0 0 0 0,1 0-1 0 0,0 0 1 0 0,3 1-1 0 0,3 2 87 0 0,1-1 0 0 0,0 0 0 0 0,11 3 0 0 0,219 64-1 0 0,-73-18-31 0 0,11-5 8 0 0,305 98 250 0 0,-453-133-268 0 0,81 33 241 0 0,-106-43-287 0 0,0 0-1 0 0,0 0 1 0 0,0 0-1 0 0,0-1 1 0 0,0 1-1 0 0,1-1 1 0 0,-1 0-1 0 0,1 0 1 0 0,-1-1-1 0 0,1 1 1 0 0,-1-1-1 0 0,1 0 1 0 0,-1-1-1 0 0,1 1 1 0 0,-1-1-1 0 0,1 1 1 0 0,6-3-1 0 0,22-8 10 0 0,-10 5-4 0 0,26-12-1 0 0,65-24-23 0 0,-46 19 0 0 0,-31 9-1 0 0,169-58-34 0 0,-143 53 21 0 0,85-14 0 0 0,-104 26 14 0 0,79-1 0 0 0,26 7 0 0 0,-64-5 0 0 0,-78 5-10 0 0,-1 0-1 0 0,1 0 1 0 0,-1-1-1 0 0,0 0 1 0 0,7-3-1 0 0,0 0 2 0 0,-12 5 9 0 0,1-1 0 0 0,-1 1 0 0 0,0 0 0 0 0,1-1 0 0 0,-1 1 0 0 0,0-1 0 0 0,1 0 0 0 0,-1 1 0 0 0,0-1 0 0 0,0 0 0 0 0,0 0 0 0 0,0 0 0 0 0,0 0 0 0 0,0 0 0 0 0,0 0 0 0 0,0 0 0 0 0,0 0 0 0 0,0 0 0 0 0,0 0 0 0 0,0-2 0 0 0,2-3 0 0 0,6-6 0 0 0,-2-1 0 0 0,1 0 0 0 0,-2 0 0 0 0,0-1 0 0 0,5-15 0 0 0,-5 8 0 0 0,-1 1 0 0 0,4-28 0 0 0,-1 6 0 0 0,19-109 112 0 0,-5-2 0 0 0,-8-1 0 0 0,-9-275 0 0 0,-51 62 21 0 0,28 261-189 0 0,-13-41-2652 0 0,30 144 1059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0,'-1'2'5376'0'0,"1"5"-4754"0"0,0-1 0 0 0,1 0 0 0 0,-1 0 0 0 0,1 0-1 0 0,1 0 1 0 0,3 11 0 0 0,2 16 8 0 0,4 46 726 0 0,-9-64-1037 0 0,-1 1 1 0 0,0 0-1 0 0,-3 20 0 0 0,1 1 33 0 0,3 105 1384 0 0,32 229 0 0 0,-33-365-1693 0 0,10 80 426 0 0,-9-59-261 0 0,1 0 0 0 0,2 0 0 0 0,1-1 0 0 0,10 31 0 0 0,-15-55-179 0 0,0 0 1 0 0,0 0-1 0 0,0 0 0 0 0,0 0 1 0 0,1-1-1 0 0,-1 1 0 0 0,1 0 0 0 0,-1 0 1 0 0,1-1-1 0 0,-1 1 0 0 0,1-1 0 0 0,0 0 1 0 0,0 1-1 0 0,0-1 0 0 0,0 0 1 0 0,0 0-1 0 0,0 0 0 0 0,0 0 0 0 0,3 0 1 0 0,1 1 20 0 0,1 0 1 0 0,-1-1 0 0 0,1 0-1 0 0,-1 0 1 0 0,8-1 0 0 0,46-2 24 0 0,73-12 0 0 0,-129 13-73 0 0,18 2 50 0 0,1-1-42 0 0,-19 1-10 0 0,24-2 0 0 0,-19-2 0 0 0,-3-4 0 0 0,-5 4 0 0 0,1 1 1 0 0,-1-1-1 0 0,0 0 0 0 0,-1 0 0 0 0,1 0 0 0 0,-1 0 0 0 0,1 0 1 0 0,-1 0-1 0 0,0 0 0 0 0,0 0 0 0 0,0 0 0 0 0,0 0 1 0 0,-1-1-1 0 0,0-3 0 0 0,-3-7-9 0 0,0 1-1 0 0,-7-13 1 0 0,0-4-110 0 0,0 1-21 0 0,-24-47-1 0 0,8 20 37 0 0,7 11 60 0 0,-50-128-55 0 0,12 22 99 0 0,17 43-64 0 0,30 70 56 0 0,-25-73-48 0 0,15 72-21 0 0,15 50-43 0 0,3-1 118 0 0,1 0 0 0 0,1-1 0 0 0,0 1 0 0 0,0 15 0 0 0,-1-2 1 0 0,2-10 0 0 0,1 0-1 0 0,0 0 0 0 0,5 24 1 0 0,2 7-46 0 0,22 131 36 0 0,-13-89 11 0 0,46 190 0 0 0,-55-255 0 0 0,7 9 0 0 0,-11-25 0 0 0,-2-9 0 0 0,-1-8 0 0 0,-2-3 0 0 0,-1 1 0 0 0,-1-1 0 0 0,-8-25 0 0 0,11 40 0 0 0,-11-31 0 0 0,-18-36 0 0 0,3 7 0 0 0,19 44 0 0 0,-108-303-304 0 0,114 316 296 0 0,0 1-1 0 0,0-1 1 0 0,0 1 0 0 0,0-1-1 0 0,0 1 1 0 0,0 0-1 0 0,-1-1 1 0 0,1 1 0 0 0,-4-4-1 0 0,4 5-55 0 0,2 19 13 0 0,1 0-1 0 0,0-1 0 0 0,7 21 1 0 0,0 9 21 0 0,12 66 30 0 0,58 184 0 0 0,-73-281 0 0 0,-1-2 0 0 0,-1 0 0 0 0,0 1 0 0 0,3 19 0 0 0,-7-34 0 0 0,0 1 0 0 0,0-1 0 0 0,0 0 0 0 0,0 0 0 0 0,1 0 0 0 0,-1 0 0 0 0,0 0 0 0 0,0 0 0 0 0,0 1 0 0 0,0-1 0 0 0,0 0 0 0 0,0 0 0 0 0,0 0 0 0 0,0 0 0 0 0,0 0 0 0 0,0 1 0 0 0,0-1 0 0 0,0 0 0 0 0,0 0 0 0 0,0 0 0 0 0,0 0 0 0 0,0 0 0 0 0,0 1 0 0 0,0-1 0 0 0,0 0 0 0 0,0 0 0 0 0,0 0 0 0 0,0 0 0 0 0,-1 0 0 0 0,1 0 0 0 0,0 1 0 0 0,0-1 0 0 0,0 0 0 0 0,0 0 0 0 0,0 0-1 0 0,0 0 1 0 0,0 0 0 0 0,0 0 0 0 0,-1 0 0 0 0,1 0 0 0 0,0 0 0 0 0,0 1 0 0 0,0-1 0 0 0,0 0 0 0 0,0 0 0 0 0,0 0 0 0 0,-1 0 0 0 0,1 0 0 0 0,0 0 0 0 0,0 0 0 0 0,0 0 0 0 0,0 0 0 0 0,0 0 0 0 0,-1 0 0 0 0,1 0 0 0 0,0 0 0 0 0,0 0 0 0 0,0 0 0 0 0,0 0 0 0 0,0 0 0 0 0,-1 0 0 0 0,1 0 0 0 0,0 0 0 0 0,0-1 0 0 0,0 1 0 0 0,0 0 0 0 0,0 0 0 0 0,0 0 0 0 0,-1 0 0 0 0,-6-6-10 0 0,7 5 8 0 0,-8-8-24 0 0,0-1 0 0 0,1 0 0 0 0,0 0 0 0 0,1 0-1 0 0,0-1 1 0 0,0 0 0 0 0,1-1 0 0 0,1 1 0 0 0,0-1 0 0 0,0 0 0 0 0,-1-12 0 0 0,-3-21-157 0 0,-3-75 0 0 0,10 103 123 0 0,-8-152-453 0 0,10 141 491 0 0,1-5-53 0 0,-3 26 19 0 0,24 80-83 0 0,-4-13 64 0 0,-11-33 75 0 0,64 211 0 0 0,-40-122 0 0 0,-25-89 17 0 0,-4-14 3 0 0,0-1-1 0 0,8 18 0 0 0,-36-99 11 0 0,-19-81 0 0 0,-5-76-57 0 0,41 174-163 0 0,-4-65 0 0 0,9 95 97 0 0,3 20 26 0 0,3 17-79 0 0,17 73 99 0 0,63 168 0 0 0,-77-240 40 0 0,6 19 25 0 0,1 0-1 0 0,2-2 1 0 0,27 45 0 0 0,-40-75-27 0 0,7 8 95 0 0,-7-11-35 0 0,-3-8-51 0 0,-25-95 0 0 0,-15-71 0 0 0,31 121-43 0 0,-5-29-94 0 0,-9-45-141 0 0,24 126 219 0 0,3 8 8 0 0,0 2-1 0 0,0-1 1 0 0,1 9 0 0 0,1 3 16 0 0,101 337-40 0 0,-58-221 161 0 0,-47-134-22 0 0,-8-16 4 0 0,3 6-70 0 0,-86-271-7 0 0,76 223-68 0 0,-8-25-133 0 0,18 68 146 0 0,-4-25-1 0 0,7 30 34 0 0,0-1-1 0 0,-1 0 1 0 0,0 1-1 0 0,-1 0 1 0 0,0-1-1 0 0,-4-8 1 0 0,6 16-36 0 0,9 13-26 0 0,0 6 63 0 0,-1-1 1 0 0,-1 1-1 0 0,6 26 0 0 0,0 1 2 0 0,86 286 103 0 0,-86-302-29 0 0,-8-18-7 0 0,1 1 0 0 0,-2 0 0 0 0,5 17 1 0 0,-8-27 26 0 0,-2-2-46 0 0,-1 0 0 0 0,1-1 0 0 0,0 1 0 0 0,0-1 0 0 0,0 1 0 0 0,0-1 0 0 0,-3 0 0 0 0,-1-3-30 0 0,0 0 0 0 0,0 0 0 0 0,0 0 0 0 0,1-1 0 0 0,0 0 0 0 0,0 0 0 0 0,0 0 0 0 0,0 0 0 0 0,1-1 0 0 0,0 0 0 0 0,0 0-1 0 0,0 0 1 0 0,-2-8 0 0 0,-5-11-69 0 0,1-1-1 0 0,-6-30 0 0 0,2 9 14 0 0,-4-12-355 0 0,-13-78 0 0 0,31 135 333 0 0,5 15-128 0 0,-2-8 198 0 0,17 55 13 0 0,-3 1 1 0 0,11 65-1 0 0,-25-108 8 0 0,17 100 58 0 0,-22-78-24 0 0,1-11 5 0 0,1-24-11 0 0,-1 3-7 0 0,-11 7 102 0 0,10-14-121 0 0,0 0-1 0 0,1 0 1 0 0,-1 0-1 0 0,0-1 1 0 0,0 1-1 0 0,0-1 1 0 0,0 1-1 0 0,0-1 1 0 0,0 0-1 0 0,-1 0 1 0 0,1 0-1 0 0,0 0 1 0 0,0 0-1 0 0,0-1 1 0 0,0 1-1 0 0,0 0 1 0 0,-3-2-1 0 0,-2 1 29 0 0,-1-1-41 0 0,1 1 0 0 0,0-1 0 0 0,0-1 1 0 0,0 1-1 0 0,0-1 0 0 0,1 0 0 0 0,-1-1 1 0 0,1 1-1 0 0,0-1 0 0 0,0-1 1 0 0,0 1-1 0 0,0-1 0 0 0,1 0 0 0 0,0 0 1 0 0,0-1-1 0 0,-8-11 0 0 0,6 7-17 0 0,1 0 0 0 0,0 0-1 0 0,1-1 1 0 0,0 0 0 0 0,0 0 0 0 0,1 0-1 0 0,1-1 1 0 0,0 1 0 0 0,-3-21 0 0 0,2 15-16 0 0,3 14 34 0 0,0 0 1 0 0,1 0-1 0 0,-1 0 0 0 0,0 0 0 0 0,1 0 0 0 0,0 0 0 0 0,0 0 1 0 0,0 0-1 0 0,0 0 0 0 0,0 0 0 0 0,1 0 0 0 0,0-3 0 0 0,7 15-113 0 0,-1 4 126 0 0,0 0 0 0 0,-1 0 0 0 0,-1 1 0 0 0,6 22 0 0 0,3 6 78 0 0,-11-33-70 0 0,14 39 91 0 0,2-1 1 0 0,29 51-1 0 0,-43-90-115 0 0,-3-4 28 0 0,0 0-1 0 0,1 0 1 0 0,0 0-1 0 0,5 6 1 0 0,-6-8 48 0 0,0-3 1 0 0,-1 0-67 0 0,0 1 1 0 0,0 0-1 0 0,0-1 1 0 0,0 1-1 0 0,0-1 1 0 0,-1 1-1 0 0,1-1 1 0 0,0 1-1 0 0,0-1 1 0 0,0 0-1 0 0,0 1 1 0 0,0-1-1 0 0,-1 0 1 0 0,1 0-1 0 0,0 0 1 0 0,-1 0-1 0 0,1 1 1 0 0,-1-1-1 0 0,1 0 1 0 0,-1 0-1 0 0,1 0 1 0 0,-1 0-1 0 0,0 0 1 0 0,1 0-1 0 0,-1-1 1 0 0,0 1-1 0 0,0 0 1 0 0,0-1-1 0 0,1-1-1 0 0,0-5-8 0 0,0-1 1 0 0,0 1-1 0 0,0 0 0 0 0,-1-1 0 0 0,0 1 0 0 0,-1 0 0 0 0,0-1 0 0 0,-3-10 0 0 0,-9-25 2 0 0,-3-7-31 0 0,-12-66 1 0 0,26 105 17 0 0,-16-84-94 0 0,30 144 189 0 0,45 212 208 0 0,-57-258-219 0 0,4-20-10 0 0,-4-17-163 0 0,0 26 62 0 0,0-1 0 0 0,0 1 0 0 0,3-12 0 0 0,1-17-42 0 0,-3 26 65 0 0,1 1-1 0 0,2-13 0 0 0,-2 16 15 0 0,1-1-1 0 0,-1 1 0 0 0,2 0 1 0 0,5-11-1 0 0,-7 14 3 0 0,-2 5 7 0 0,1-1 0 0 0,-1 0 0 0 0,0 0 0 0 0,1 1 0 0 0,-1-1 1 0 0,0 0-1 0 0,1 1 0 0 0,-1-1 0 0 0,0 1 0 0 0,1-1 0 0 0,-1 1 0 0 0,1-1 0 0 0,-1 0 0 0 0,1 1 0 0 0,0 0 1 0 0,-1-1-1 0 0,1 1 0 0 0,-1-1 0 0 0,2 1 0 0 0,1-2-37 0 0,-2 2 37 0 0,-1 0 1 0 0,1-1 0 0 0,-1 1-1 0 0,1 0 1 0 0,-1 0-1 0 0,1 0 1 0 0,-1-1-1 0 0,1 1 1 0 0,0 0-1 0 0,-1 0 1 0 0,1 0-1 0 0,-1 0 1 0 0,1 0-1 0 0,0 0 1 0 0,-1 0-1 0 0,1 0 1 0 0,-1 0-1 0 0,1 0 1 0 0,0 0-1 0 0,-1 0 1 0 0,1 0 0 0 0,-1 1-1 0 0,1-1 1 0 0,-1 0-1 0 0,1 0 1 0 0,-1 1-1 0 0,1-1 1 0 0,-1 0-1 0 0,1 1 1 0 0,-1-1-1 0 0,1 0 1 0 0,0 2-1 0 0,0-1-4 0 0,4 3 9 0 0,0 0 1 0 0,-1 0 0 0 0,0 1 0 0 0,0-1 0 0 0,0 1-1 0 0,0 0 1 0 0,-1 0 0 0 0,0 0 0 0 0,5 11 0 0 0,1 6 139 0 0,8 27 0 0 0,-12-34-86 0 0,-1-4 9 0 0,-1 1 0 0 0,1 1-1 0 0,-2-1 1 0 0,0 0 0 0 0,0 1-1 0 0,-1-1 1 0 0,-1 1 0 0 0,0-1-1 0 0,0 1 1 0 0,-4 17 0 0 0,4-28 167 0 0,-2-2-226 0 0,0 0-1 0 0,0 0 1 0 0,0-1-1 0 0,0 1 1 0 0,0 0 0 0 0,0-1-1 0 0,0 0 1 0 0,0 1-1 0 0,0-1 1 0 0,0 0-1 0 0,0 0 1 0 0,1 0-1 0 0,-1 0 1 0 0,0 0-1 0 0,-2-3 1 0 0,1 1-7 0 0,1 0 0 0 0,-1 0 0 0 0,1 0 0 0 0,0-1 0 0 0,0 1 0 0 0,0 0 0 0 0,-3-8 0 0 0,2 3-23 0 0,1-1 1 0 0,-1 0-1 0 0,1-1 0 0 0,1 1 1 0 0,0 0-1 0 0,0-11 1 0 0,1 14-14 0 0,1 0 1 0 0,0 0 0 0 0,2-10 0 0 0,2-14-71 0 0,-5 29 105 0 0,0 1-1 0 0,0 0 0 0 0,0 0 0 0 0,0-1 0 0 0,0 1 1 0 0,0 0-1 0 0,0 0 0 0 0,0 0 0 0 0,0-1 1 0 0,0 1-1 0 0,0 0 0 0 0,0 0 0 0 0,0 0 1 0 0,0-1-1 0 0,0 1 0 0 0,0 0 0 0 0,0 0 0 0 0,1 0 1 0 0,-1-1-1 0 0,0 1 0 0 0,0 0 0 0 0,0 0 1 0 0,0 0-1 0 0,0 0 0 0 0,0-1 0 0 0,1 1 1 0 0,-1 0-1 0 0,0 0 0 0 0,0 0 0 0 0,0 0 0 0 0,0 0 1 0 0,1-1-1 0 0,-1 1 0 0 0,0 0 0 0 0,0 0 1 0 0,0 0-1 0 0,1 0 0 0 0,-1 0 0 0 0,0 0 1 0 0,0 0-1 0 0,0 0 0 0 0,1 0 0 0 0,-1 0 1 0 0,11 6-75 0 0,-7-3 54 0 0,-1 0-1 0 0,0 0 0 0 0,0 0 1 0 0,4 7-1 0 0,-4-4 22 0 0,-1-1 0 0 0,-1 1 0 0 0,1 0 0 0 0,-1 0 0 0 0,0 0 0 0 0,0 0 0 0 0,0 0 0 0 0,-1 0 0 0 0,0 0 0 0 0,-2 10 0 0 0,1-5 0 0 0,-1-1 11 0 0,1-6 32 0 0,-2 4-33 0 0,-10 25-1508 0 0,10-21 692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14 3223 0 0,'0'0'7'0'0,"0"-1"0"0"0,0 0-1 0 0,0 1 1 0 0,0-1 0 0 0,0 1-1 0 0,0-1 1 0 0,0 0-1 0 0,0 1 1 0 0,-1-1 0 0 0,1 1-1 0 0,0-1 1 0 0,0 1-1 0 0,0-1 1 0 0,-1 0 0 0 0,1 1-1 0 0,0-1 1 0 0,-1 1-1 0 0,1-1 1 0 0,0 1 0 0 0,-1 0-1 0 0,1-1 1 0 0,0 1-1 0 0,-1-1 1 0 0,0 1 19 0 0,0 0 0 0 0,0 0 0 0 0,0 0 0 0 0,0 0 0 0 0,0 1 1 0 0,0-1-1 0 0,0 0 0 0 0,1 0 0 0 0,-1 1 0 0 0,0-1 0 0 0,0 1 0 0 0,-1 0 0 0 0,-13 6 2562 0 0,-12 5 5453 0 0,2 3-3940 0 0,16-9-3559 0 0,1 1 0 0 0,0 0 0 0 0,1 0 0 0 0,0 0 1 0 0,0 1-1 0 0,-10 15 0 0 0,15-20-503 0 0,0 0 0 0 0,1 0 0 0 0,-1 0 1 0 0,1 0-1 0 0,0 1 0 0 0,0-1 0 0 0,0 0 0 0 0,0 1 0 0 0,1-1 1 0 0,-1 0-1 0 0,1 1 0 0 0,0-1 0 0 0,0 1 0 0 0,0-1 0 0 0,1 7 1 0 0,0-4 65 0 0,1-1-1 0 0,0 0 1 0 0,0 0 0 0 0,0 0 0 0 0,1 0 0 0 0,-1 0 0 0 0,1-1 0 0 0,0 1 0 0 0,5 5-1 0 0,1 0 74 0 0,1-1 0 0 0,0 0 0 0 0,0 0-1 0 0,1-1 1 0 0,0 0 0 0 0,0-1-1 0 0,19 9 1 0 0,-15-9-1010 0 0,0-1-1 0 0,1 0 1 0 0,-1-1-1 0 0,31 5 1 0 0,-37-9 188 0 0,0 0 0 0 0,0-1 0 0 0,0 0 0 0 0,0 0 0 0 0,0-1 0 0 0,0 0 0 0 0,0-1 1 0 0,0 0-1 0 0,-1 0 0 0 0,14-6 0 0 0,-5 0-5463 0 0</inkml:trace>
  <inkml:trace contextRef="#ctx0" brushRef="#br0" timeOffset="1">515 87 6911 0 0,'0'0'736'0'0,"0"11"-736"0"0,0 0 0 0 0,2 3 1568 0 0,2 1 288 0 0,-1-2 56 0 0,3 4 8 0 0,0-1-1456 0 0,2 2-296 0 0,2-2-56 0 0,-1-1-4272 0 0,1 0-848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0,'0'0'9552'0'0,"1"3"-8970"0"0,3 9-218 0 0,-1 1 0 0 0,0 1 0 0 0,-1-1 0 0 0,0 0 1 0 0,-1 1-1 0 0,-1 20 0 0 0,2 10-63 0 0,4 392 1403 0 0,-12-386-1567 0 0,3-33-927 0 0,0 24 1 0 0,4-32 125 0 0,0-4-2828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77 919 0 0,'-1'-2'67'0'0,"-1"-8"-52"0"0,-3-9 4856 0 0,1 3-856 0 0,4 15-3913 0 0,1-1-1 0 0,-1 1 1 0 0,1 0-1 0 0,0 0 1 0 0,0 0-1 0 0,-1 0 1 0 0,1 0-1 0 0,0 0 1 0 0,0 0-1 0 0,0 0 1 0 0,0 0-1 0 0,0 0 1 0 0,0 0-1 0 0,1 1 1 0 0,-1-1-1 0 0,0 0 1 0 0,0 1-1 0 0,0-1 1 0 0,1 1-1 0 0,-1 0 1 0 0,0-1-1 0 0,1 1 1 0 0,-1 0-1 0 0,2-1 1 0 0,5 0 81 0 0,0 0 1 0 0,14 1 0 0 0,-16 0-54 0 0,71 4 37 0 0,-42-2-84 0 0,40-2 0 0 0,-34 2-83 0 0,-39-2 6 0 0,0 1-1 0 0,0-1 1 0 0,0 0-1 0 0,0 1 1 0 0,0-1-1 0 0,0 1 1 0 0,0 0-1 0 0,2 0 0 0 0,2 6 91 0 0,-4-5-57 0 0,0 1 27 0 0,-1 0-1 0 0,1 0 0 0 0,-1 1 0 0 0,1-1 1 0 0,-1 0-1 0 0,0 0 0 0 0,0 1 1 0 0,-1-1-1 0 0,1 1 0 0 0,-1-1 1 0 0,1 0-1 0 0,-1 1 0 0 0,-1 3 0 0 0,2 0 101 0 0,-1 12 160 0 0,-1 1 0 0 0,-1-1 0 0 0,-1 1 0 0 0,-5 20 0 0 0,-20 60 436 0 0,18-70-535 0 0,-16 35-1 0 0,-6 15-7 0 0,17-38-151 0 0,-41 77 0 0 0,49-106-268 0 0,0 1 0 0 0,-2-1-1 0 0,-10 13 1 0 0,18-25 17 0 0,-4-2-711 0 0,5 1 875 0 0,-1 0 0 0 0,1 0 0 0 0,-1 0 0 0 0,1 0 0 0 0,-1 0 0 0 0,1 0-1 0 0,-1 0 1 0 0,1 0 0 0 0,0-1 0 0 0,-1 1 0 0 0,1 0 0 0 0,-1 0 0 0 0,1 0 0 0 0,-1-1 0 0 0,1 1 0 0 0,-1 0-1 0 0,1 0 1 0 0,0-1 0 0 0,-1 1 0 0 0,1 0 0 0 0,0-1 0 0 0,-1 1 0 0 0,1 0 0 0 0,0-1 0 0 0,-1 1 0 0 0,1-1-1 0 0,0 1 1 0 0,-1-1 0 0 0,0-7-50 0 0,0 1 0 0 0,0 0 0 0 0,1-1 0 0 0,0 1-1 0 0,0-1 1 0 0,3-12 0 0 0,11-49-169 0 0,-9 52 215 0 0,65-247-552 0 0,-65 246 568 0 0,22-62-43 0 0,-21 60 195 0 0,-6 18 313 0 0,0 4-252 0 0,-45 192 997 0 0,17-87-1086 0 0,16-56-58 0 0,-25 65 0 0 0,21-89-49 0 0,9-16 1 0 0,1-5 45 0 0,4-5-47 0 0,2-1-7 0 0,0 0-1 0 0,0 1 0 0 0,-1-1 0 0 0,1 0 1 0 0,0 0-1 0 0,0 0 0 0 0,0 0 1 0 0,0 0-1 0 0,0 0 0 0 0,-1 0 1 0 0,1 0-1 0 0,0 0 0 0 0,0 0 0 0 0,0 0 1 0 0,0 0-1 0 0,-1 0 0 0 0,1 0 1 0 0,0 0-1 0 0,0 0 0 0 0,0 0 0 0 0,0 0 1 0 0,-1 0-1 0 0,1 0 0 0 0,0 0 1 0 0,0 0-1 0 0,0 0 0 0 0,0 0 1 0 0,0 0-1 0 0,-1 0 0 0 0,1 0 0 0 0,0 0 1 0 0,0 0-1 0 0,0 0 0 0 0,0 0 1 0 0,0-1-1 0 0,-1 1 0 0 0,0-3-4 0 0,0 0 1 0 0,1-1-1 0 0,-1 1 0 0 0,1 0 0 0 0,-1-1 1 0 0,1 1-1 0 0,0 0 0 0 0,0-1 0 0 0,1-2 1 0 0,0-7-56 0 0,17-213-250 0 0,-5 101 201 0 0,-7 65 107 0 0,22-96 0 0 0,-13 118 71 0 0,-15 36 24 0 0,10 32 157 0 0,-7 16-77 0 0,-4 63 0 0 0,-19 132 25 0 0,13-201-134 0 0,7-38 6 0 0,-1-3-62 0 0,-1 0 0 0 0,2-1 0 0 0,-1 1 0 0 0,0 0 0 0 0,0-1 0 0 0,0 1 1 0 0,1-1-1 0 0,-1 1 0 0 0,0 0 0 0 0,1-1 0 0 0,-1-2 0 0 0,1 3 1 0 0,-6-22-41 0 0,2-1 0 0 0,0 1 0 0 0,1-27 0 0 0,0 17 0 0 0,-2-12 44 0 0,-2-44-125 0 0,7 76 100 0 0,0 1 0 0 0,1-1 0 0 0,1 1 0 0 0,0-1 0 0 0,3-12 1 0 0,-2 18-44 0 0,-2 6-10 0 0,1 2 11 0 0,3 3 54 0 0,0 0 0 0 0,0 0 1 0 0,0 0-1 0 0,-1 1 0 0 0,0 0 0 0 0,0-1 1 0 0,0 2-1 0 0,0-1 0 0 0,-1 0 0 0 0,0 1 1 0 0,0-1-1 0 0,-1 1 0 0 0,4 9 0 0 0,2 12 64 0 0,9 46 1 0 0,-16-71-62 0 0,12 92 127 0 0,-13-92 95 0 0,-5-14-135 0 0,-3-13-119 0 0,2 0-1 0 0,1-1 1 0 0,1 0 0 0 0,-2-40 0 0 0,3 28-15 0 0,3 37 42 0 0,-1-9-30 0 0,0-1 0 0 0,1 0-1 0 0,2-20 1 0 0,-2 28 25 0 0,1 1 0 0 0,-1-1 0 0 0,1 1 0 0 0,0-1 0 0 0,-1 1 1 0 0,1-1-1 0 0,0 1 0 0 0,1 0 0 0 0,-1 0 0 0 0,0-1 0 0 0,1 1 0 0 0,-1 0 0 0 0,1 0 0 0 0,0 0 0 0 0,-1 1 0 0 0,1-1 0 0 0,0 0 0 0 0,0 1 0 0 0,0-1 0 0 0,0 1 0 0 0,1 0 0 0 0,2-2 0 0 0,-3 2 0 0 0,0 0 0 0 0,-1 0 0 0 0,1 1 0 0 0,-1-1-1 0 0,1 1 1 0 0,0-1 0 0 0,0 1 0 0 0,-1-1 0 0 0,1 1 0 0 0,0 0-1 0 0,0 0 1 0 0,-1 0 0 0 0,1 0 0 0 0,0 0 0 0 0,2 1 0 0 0,2 0-6 0 0,17 5-42 0 0,-21-6 58 0 0,0 0-1 0 0,0 1 0 0 0,0-1 1 0 0,-1 1-1 0 0,1 0 0 0 0,0-1 1 0 0,0 1-1 0 0,-1 0 1 0 0,1 0-1 0 0,-1 0 0 0 0,1 0 1 0 0,-1 1-1 0 0,1-1 0 0 0,-1 0 1 0 0,0 0-1 0 0,0 1 1 0 0,2 2-1 0 0,0 0 30 0 0,3 4 48 0 0,-5-6-5 0 0,-1 0 9 0 0,0 2-61 0 0,0 0 0 0 0,1 0 0 0 0,-2 1 0 0 0,1-1 0 0 0,0 0 0 0 0,-1 0 0 0 0,0 0 0 0 0,0-1 0 0 0,0 1 0 0 0,0 0 0 0 0,-1 0 0 0 0,1 0 0 0 0,-1-1 0 0 0,0 1 0 0 0,0-1 0 0 0,-1 1 0 0 0,1-1 0 0 0,-5 5 0 0 0,-3 3 30 0 0,8-8-40 0 0,-1 0 0 0 0,0 0 0 0 0,0 0 0 0 0,0 0 0 0 0,0-1 0 0 0,0 1 0 0 0,0-1 0 0 0,-1 0 0 0 0,1 0 0 0 0,-1 0 0 0 0,1-1 0 0 0,-9 3 0 0 0,11-4-11 0 0,-1 1 0 0 0,0-2 0 0 0,1 1 0 0 0,-1 0 0 0 0,0 0 0 0 0,1 0 0 0 0,-1-1 0 0 0,0 1 0 0 0,1-1 0 0 0,-1 1 0 0 0,1-1 0 0 0,-1 0 0 0 0,1 1 0 0 0,-1-1 0 0 0,1 0 0 0 0,-1 0 0 0 0,1 0 0 0 0,0 0 0 0 0,-3-3 0 0 0,4 4-6 0 0,-1-1 0 0 0,0 1 0 0 0,1-1-1 0 0,-1 1 1 0 0,0-1 0 0 0,1 1 0 0 0,-1-1 0 0 0,1 1-1 0 0,-1-1 1 0 0,1 0 0 0 0,-1 0 0 0 0,1 1-1 0 0,-1-1 1 0 0,1 0 0 0 0,0 1 0 0 0,-1-1 0 0 0,1 0-1 0 0,0 0 1 0 0,0 0 0 0 0,-1 0 0 0 0,1 1 0 0 0,0-1-1 0 0,0-1 1 0 0,0-1-22 0 0,-1-5-24 0 0,0 0 1 0 0,1 0 0 0 0,0 0 0 0 0,0 0-1 0 0,1 0 1 0 0,-1 0 0 0 0,2 0 0 0 0,-1 0 0 0 0,1 0-1 0 0,1 0 1 0 0,-1 0 0 0 0,1 1 0 0 0,1 0-1 0 0,-1-1 1 0 0,1 1 0 0 0,0 0 0 0 0,9-9 0 0 0,-12 15 46 0 0,0-1 0 0 0,0 1 0 0 0,0 0 0 0 0,0 0 0 0 0,1 1 0 0 0,-1-1 1 0 0,0 0-1 0 0,1 0 0 0 0,-1 1 0 0 0,1-1 0 0 0,-1 0 0 0 0,1 1 1 0 0,-1 0-1 0 0,1-1 0 0 0,-1 1 0 0 0,1 0 0 0 0,-1 0 0 0 0,1 0 0 0 0,0 0 1 0 0,-1 0-1 0 0,1 0 0 0 0,-1 0 0 0 0,1 0 0 0 0,-1 1 0 0 0,1-1 0 0 0,-1 1 1 0 0,1-1-1 0 0,-1 1 0 0 0,1-1 0 0 0,-1 1 0 0 0,1 0 0 0 0,-1 0 0 0 0,0 0 1 0 0,0 0-1 0 0,3 2 0 0 0,-1 0-2 0 0,1-1 0 0 0,-1 1 0 0 0,0 1 0 0 0,0-1 0 0 0,-1 0 1 0 0,1 1-1 0 0,-1-1 0 0 0,1 1 0 0 0,-1 0 0 0 0,0 0 0 0 0,-1 0 0 0 0,2 5 0 0 0,-2-5 18 0 0,-1 0 1 0 0,0 0-1 0 0,0 0 0 0 0,0 0 0 0 0,0 0 1 0 0,-1 0-1 0 0,1 0 0 0 0,-3 7 0 0 0,-13 31 162 0 0,-8 0 38 0 0,22-38-202 0 0,-1 0 0 0 0,1 0 0 0 0,-1-1 0 0 0,0 1 0 0 0,0-1 0 0 0,-1 0 0 0 0,-7 6 0 0 0,9-8-7 0 0,0 1 1 0 0,0-1-1 0 0,0 0 1 0 0,0 0 0 0 0,-1 0-1 0 0,1-1 1 0 0,0 1-1 0 0,-1 0 1 0 0,1-1 0 0 0,-1 1-1 0 0,1-1 1 0 0,-1 0-1 0 0,1 0 1 0 0,-1 0 0 0 0,-2-1-1 0 0,3 1-7 0 0,1 0 0 0 0,0-1-1 0 0,0 0 1 0 0,0 1 0 0 0,-1-1 0 0 0,1 0-1 0 0,0 1 1 0 0,0-1 0 0 0,0 0 0 0 0,0 0-1 0 0,0 0 1 0 0,1 0 0 0 0,-1 0-1 0 0,0 0 1 0 0,0 0 0 0 0,1 0 0 0 0,-1 0-1 0 0,0-1 1 0 0,1 1 0 0 0,-1-2 0 0 0,-1-2-33 0 0,1-1 1 0 0,0 0 0 0 0,0 0-1 0 0,1 1 1 0 0,0-1 0 0 0,0 0-1 0 0,0 0 1 0 0,0 0 0 0 0,2-6-1 0 0,3-10-49 0 0,2-17-77 0 0,-7 36 152 0 0,0-2 8 0 0,8-9-53 0 0,-2 7 31 0 0,2 3-41 0 0,-2 9-75 0 0,-4-1 106 0 0,-1-2-47 0 0,6 16-1442 0 0,-4-12 686 0 0,-3-4-430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8951 0 0,'0'0'808'0'0,"-3"0"-572"0"0,-3 1 30 0 0,1-1-1 0 0,-1 1 0 0 0,0 0 0 0 0,1 0 0 0 0,-1 1 1 0 0,1-1-1 0 0,0 1 0 0 0,0 1 0 0 0,-1-1 0 0 0,-4 4 1 0 0,-17 5 440 0 0,23-10-578 0 0,0 1-1 0 0,-1 0 0 0 0,1-1 1 0 0,0 1-1 0 0,0 1 0 0 0,0-1 1 0 0,-6 6-1 0 0,-2 3 240 0 0,1 1-1 0 0,0 1 1 0 0,1 0 0 0 0,0 0-1 0 0,-11 22 1 0 0,16-27-244 0 0,1 1 0 0 0,0-1 1 0 0,1 1-1 0 0,0 0 0 0 0,0 0 0 0 0,1 0 0 0 0,0 0 1 0 0,1 0-1 0 0,0 1 0 0 0,0-1 0 0 0,1 11 1 0 0,0-16-100 0 0,1 0 1 0 0,-1 0 0 0 0,1 0 0 0 0,0 0 0 0 0,0-1-1 0 0,0 1 1 0 0,1 0 0 0 0,-1-1 0 0 0,1 1 0 0 0,0-1-1 0 0,0 0 1 0 0,0 0 0 0 0,0 1 0 0 0,1-1-1 0 0,-1 0 1 0 0,1-1 0 0 0,3 4 0 0 0,-2-4-16 0 0,-1 0-1 0 0,1 0 1 0 0,-1 0 0 0 0,1 0 0 0 0,0-1 0 0 0,0 1-1 0 0,0-1 1 0 0,0 0 0 0 0,0 0 0 0 0,0 0-1 0 0,0-1 1 0 0,0 0 0 0 0,1 1 0 0 0,-1-2-1 0 0,7 0 1 0 0,8-1-303 0 0,-1-1-1 0 0,0 0 0 0 0,0-2 1 0 0,0 0-1 0 0,0-1 0 0 0,-1-1 1 0 0,0 0-1 0 0,0-2 0 0 0,-1 0 1 0 0,16-11-1 0 0,-26 16-35 0 0,-1 0-195 0 0,1 1 0 0 0,-1-1 0 0 0,0 0 0 0 0,-1-1 0 0 0,1 1 0 0 0,-1-1 1 0 0,7-10-1 0 0,-5 6-1113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4 919 0 0,'3'-4'7212'0'0,"-1"12"-6253"0"0,0 0 0 0 0,0 0 0 0 0,-1 0-1 0 0,-1 1 1 0 0,1 8 0 0 0,-5 48 322 0 0,1-9-664 0 0,1 4-345 0 0,0-39-529 0 0,1 0 0 0 0,2 1 0 0 0,0-1 0 0 0,5 28 0 0 0,-3-36-2222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22 2759 0 0,'1'-5'48'0'0,"3"-12"7130"0"0,-3 20-6558 0 0,1 0 1 0 0,-1 0-1 0 0,1 0 1 0 0,-1 0-1 0 0,1 6 1 0 0,4 33 184 0 0,-3-13-456 0 0,6 60-139 0 0,-2-13-203 0 0,2 51-756 0 0,-7-78-1379 0 0,-1-32 933 0 0</inkml:trace>
  <inkml:trace contextRef="#ctx0" brushRef="#br0" timeOffset="1">16 358 3223 0 0,'0'0'143'0'0,"-4"-6"26"0"0,2 4-56 0 0,-8-11 9460 0 0,21 7-8208 0 0,3 1-1615 0 0,1 1 1 0 0,0 0-1 0 0,1 0 1 0 0,22-1-1 0 0,-23 5-737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0,'0'0'7402'0'0,"2"0"-5128"0"0,76 15 426 0 0,-76-14-2492 0 0,11 4 16 0 0,-12-4-183 0 0,0-1 1 0 0,-1 0-1 0 0,1 1 0 0 0,0-1 0 0 0,-1 1 0 0 0,1-1 0 0 0,-1 1 0 0 0,1-1 0 0 0,0 1 1 0 0,-1-1-1 0 0,0 1 0 0 0,1 0 0 0 0,-1-1 0 0 0,1 1 0 0 0,-1 0 0 0 0,0-1 0 0 0,1 1 1 0 0,-1 0-1 0 0,0-1 0 0 0,0 1 0 0 0,1 0 0 0 0,-1 0 0 0 0,0-1 0 0 0,0 1 0 0 0,0 1 1 0 0,0 0 27 0 0,-1 0 0 0 0,1 1 1 0 0,0-1-1 0 0,-1 0 0 0 0,0 0 1 0 0,1 0-1 0 0,-1 0 0 0 0,0 0 0 0 0,-1 2 1 0 0,-4 4 249 0 0,0 1 0 0 0,-12 13 0 0 0,13-16-108 0 0,0-1 0 0 0,1 1-1 0 0,-1 0 1 0 0,1 1 0 0 0,-3 6 0 0 0,6-11-126 0 0,0 1 0 0 0,0-1 0 0 0,0 1 0 0 0,1-1 0 0 0,-1 1 1 0 0,1-1-1 0 0,-1 1 0 0 0,1 0 0 0 0,0-1 0 0 0,0 1 0 0 0,0 0 0 0 0,0-1 1 0 0,0 1-1 0 0,1-1 0 0 0,-1 1 0 0 0,2 4 0 0 0,-1-5 70 0 0,1 2-125 0 0,1 0 0 0 0,-1 0-1 0 0,1-1 1 0 0,0 1 0 0 0,0 0 0 0 0,1-1 0 0 0,-1 0 0 0 0,1 0 0 0 0,7 5 0 0 0,-7-5-24 0 0,-1-1-45 0 0,0-1 0 0 0,0 1 1 0 0,1-1-1 0 0,-1 0 0 0 0,0 0 0 0 0,1-1 0 0 0,-1 1 0 0 0,1-1 0 0 0,-1 0 1 0 0,1 0-1 0 0,-1 0 0 0 0,1 0 0 0 0,4-1 0 0 0,-3 0-490 0 0,10-1-4422 0 0,1-1-1685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3223 0 0,'0'0'8752'0'0,"2"2"-8344"0"0,-1-2-383 0 0,-1 0 0 0 0,1 1 1 0 0,-1-1-1 0 0,1 0 0 0 0,-1 0 0 0 0,1 1 0 0 0,-1-1 0 0 0,1 0 0 0 0,-1 0 0 0 0,1 0 0 0 0,0 0 0 0 0,-1 0 0 0 0,1 0 1 0 0,-1 1-1 0 0,1-1 0 0 0,0-1 0 0 0,-1 1 0 0 0,1 0 0 0 0,-1 0 0 0 0,1 0 0 0 0,-1 0 0 0 0,1 0 0 0 0,0-1 0 0 0,10-10 714 0 0,-2-1-288 0 0,9-5 184 0 0,0 0 0 0 0,28-18 0 0 0,1-2 12 0 0,397-293-689 0 0,-442 329-21 0 0,14-9-1220 0 0,-4 3-2365 0 0,0 1-1396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17 520 6911 0 0,'0'0'528'0'0,"-1"1"-341"0"0,-3 2-900 0 0,-7 4 9166 0 0,18-8-8338 0 0,23-6 558 0 0,0-2 1 0 0,53-23-1 0 0,-6 2-71 0 0,156-75-127 0 0,-197 85-458 0 0,-1-2 1 0 0,32-26-1 0 0,-49 34-16 0 0,12-7-1 0 0,0-3 0 0 0,-2 0 0 0 0,43-48 0 0 0,-66 63 0 0 0,2-10 0 0 0,-5 16-20 0 0,-1 0 1 0 0,0 0-1 0 0,0 0 0 0 0,0-1 0 0 0,0 1 0 0 0,-1 0 0 0 0,1 0 0 0 0,-1-4 1 0 0,0 6-68 0 0,0 1 83 0 0,0 0 1 0 0,1 0-1 0 0,-1-1 0 0 0,0 1 1 0 0,0 0-1 0 0,0 0 0 0 0,0 0 1 0 0,0 0-1 0 0,0 0 0 0 0,0 0 1 0 0,0 0-1 0 0,0 0 0 0 0,0 0 1 0 0,1 0-1 0 0,-1 0 0 0 0,0 0 1 0 0,0 0-1 0 0,0 0 0 0 0,0 0 1 0 0,0 0-1 0 0,0 0 1 0 0,0-1-1 0 0,0 1 0 0 0,0 0 1 0 0,0 0-1 0 0,0 0 0 0 0,0 0 1 0 0,0 0-1 0 0,0 0 0 0 0,0 0 1 0 0,0 0-1 0 0,0 0 0 0 0,0-1 1 0 0,0 1-1 0 0,0 0 0 0 0,0 0 1 0 0,0 0-1 0 0,0 0 0 0 0,0 0 1 0 0,0 0-1 0 0,0 0 0 0 0,0 0 1 0 0,0 0-1 0 0,0-1 1 0 0,0 1-1 0 0,-5-3-199 0 0,-5 0 74 0 0,3 3 76 0 0,1 0 0 0 0,-1 0 1 0 0,1 1-1 0 0,-1 0 0 0 0,1 0 0 0 0,-1 0 1 0 0,1 1-1 0 0,-8 3 0 0 0,-6 4-121 0 0,-21 12-1 0 0,4-1 84 0 0,-194 80 19 0 0,83-47 174 0 0,32-12 156 0 0,94-31-137 0 0,15-7-23 0 0,16-6-69 0 0,88-34-181 0 0,-3-4 0 0 0,-1-5 0 0 0,118-77 0 0 0,-204 118 152 0 0,0 1 0 0 0,1 0 0 0 0,13-5 0 0 0,-21 9 0 0 0,1-1 0 0 0,-1 1 0 0 0,0 0 0 0 0,0 0 0 0 0,0 0 0 0 0,1 0 0 0 0,-1-1 0 0 0,0 1 0 0 0,0 0 0 0 0,1 0 0 0 0,-1 0 0 0 0,0 0 0 0 0,0 0 0 0 0,1 0 0 0 0,-1 0 0 0 0,0 0 0 0 0,0 0 0 0 0,1 0 0 0 0,-1 0 0 0 0,0 0 0 0 0,1 0 0 0 0,-1 0 0 0 0,0 0 0 0 0,0 0 0 0 0,1 0 0 0 0,-1 0 0 0 0,0 0 0 0 0,0 0 0 0 0,1 0 0 0 0,-1 1 0 0 0,0-1 0 0 0,0 0 0 0 0,0 0 0 0 0,1 0 0 0 0,-1 0 0 0 0,0 1 0 0 0,0-1 0 0 0,0 0 0 0 0,1 0 0 0 0,-1 0 0 0 0,0 1 0 0 0,0-1 0 0 0,-2 7 0 0 0,2-7 0 0 0,-5 10 0 0 0,0 0 0 0 0,0 0 0 0 0,-1-1 0 0 0,-1 0 0 0 0,1 0 0 0 0,-13 12 0 0 0,13-14 0 0 0,-23 24-9 0 0,-2 0 0 0 0,-39 29 0 0 0,-75 46-26 0 0,116-85 33 0 0,-93 65 2 0 0,75-60 0 0 0,47-26 0 0 0,0 0 0 0 0,0 0 0 0 0,0 0-1 0 0,0 0 1 0 0,1 0 0 0 0,-1 0 0 0 0,0 0-1 0 0,0 0 1 0 0,0 0 0 0 0,0 1 0 0 0,0-1-1 0 0,0 0 1 0 0,0 0 0 0 0,0 0 0 0 0,0 0-1 0 0,0 0 1 0 0,0 0 0 0 0,0 0 0 0 0,0 0-1 0 0,0 0 1 0 0,0 0 0 0 0,0 0 0 0 0,0 0 0 0 0,0 0-1 0 0,0 0 1 0 0,0 0 0 0 0,0 0 0 0 0,0 0-1 0 0,0 0 1 0 0,0 0 0 0 0,0 0 0 0 0,0 0-1 0 0,0 1 1 0 0,0-1 0 0 0,-1 0 0 0 0,1 0-1 0 0,0 0 1 0 0,0 0 0 0 0,0 0 0 0 0,0 0-1 0 0,0 0 1 0 0,9-1-22 0 0,13-5-10 0 0,82-50-32 0 0,-43 22 64 0 0,-1-3 0 0 0,85-69 0 0 0,-124 87 0 0 0,31-35 0 0 0,-49 51 0 0 0,-18 18 0 0 0,-26 20 0 0 0,-1 1 0 0 0,8-7-15 0 0,-1-2 0 0 0,-2-2 1 0 0,-44 25-1 0 0,44-28 10 0 0,-95 48 5 0 0,94-51 0 0 0,31-16-1 0 0,0 0 0 0 0,-15 4 1 0 0,-20 7 13 0 0,52-35 30 0 0,2 7-88 0 0,-1 1 0 0 0,1 1 0 0 0,1 0 0 0 0,1 0 0 0 0,-1 1 0 0 0,23-12 0 0 0,97-48-15 0 0,-54 33 51 0 0,59-34-45 0 0,-57 26 54 0 0,-95 54 0 0 0,1 1 0 0 0,0 0 0 0 0,-15 14 0 0 0,9-6 0 0 0,-27 16 0 0 0,-48 17 0 0 0,57-31 0 0 0,10-6 70 0 0,-38 11 0 0 0,-5 2 101 0 0,49-18-104 0 0,0 0 1 0 0,-1-2-1 0 0,-22 4 0 0 0,43-10-65 0 0,1-1-1 0 0,0 1 1 0 0,0 0-1 0 0,0 0 1 0 0,-1 0-1 0 0,1 0 1 0 0,0 0 0 0 0,0 0-1 0 0,0 0 1 0 0,-1 0-1 0 0,1 0 1 0 0,0 0-1 0 0,0 0 1 0 0,0-1-1 0 0,0 1 1 0 0,-1 0-1 0 0,1 0 1 0 0,0 0-1 0 0,0 0 1 0 0,0 0 0 0 0,0-1-1 0 0,0 1 1 0 0,0 0-1 0 0,-1 0 1 0 0,1 0-1 0 0,0-1 1 0 0,0 1-1 0 0,0 0 1 0 0,0 0-1 0 0,0 0 1 0 0,0-1-1 0 0,0 1 1 0 0,0 0 0 0 0,0 0-1 0 0,0 0 1 0 0,0-1-1 0 0,0 1 1 0 0,0 0-1 0 0,0 0 1 0 0,0 0-1 0 0,0-1 1 0 0,2-8-7 0 0,1 4-2 0 0,1 0-1 0 0,1 0 0 0 0,-1 0 1 0 0,1 1-1 0 0,0-1 1 0 0,0 1-1 0 0,0 0 0 0 0,0 1 1 0 0,8-5-1 0 0,-2 1-9 0 0,7-4-23 0 0,1 2 0 0 0,0 0 1 0 0,23-7-1 0 0,8-4-44 0 0,80-31 15 0 0,-75 32 92 0 0,96-51-1 0 0,-140 64-30 0 0,-1-1-1 0 0,0 0 0 0 0,0-1 1 0 0,-1 0-1 0 0,0-1 0 0 0,0 1 1 0 0,7-12-1 0 0,-16 19 12 0 0,0 1 0 0 0,0-1-1 0 0,0 1 1 0 0,-1-1 0 0 0,1 1 0 0 0,0-1 0 0 0,0 1-1 0 0,-1 0 1 0 0,1-1 0 0 0,0 1 0 0 0,-1-1 0 0 0,1 1-1 0 0,-1-1 1 0 0,1 1 0 0 0,0 0 0 0 0,-1-1 0 0 0,1 1-1 0 0,-2 0 1 0 0,-6-4-3 0 0,2 3 4 0 0,1 1 0 0 0,-1-1 0 0 0,1 2 0 0 0,-1-1 0 0 0,1 0 0 0 0,-1 1 0 0 0,-6 2 0 0 0,-40 14 40 0 0,26-9-56 0 0,3-1 11 0 0,15-5-1 0 0,-1 1-1 0 0,0 0 1 0 0,0 0-1 0 0,1 1 1 0 0,-15 9-1 0 0,21-12-78 0 0,14 2-75 0 0,-2-2 143 0 0,1-2-1 0 0,-1 1 1 0 0,0-1-1 0 0,0 0 1 0 0,0-1 0 0 0,14-5-1 0 0,-12 5 25 0 0,-2-1-12 0 0,21-4-57 0 0,39-15 1 0 0,-62 19 47 0 0,0 0 0 0 0,0-1 0 0 0,0 0 0 0 0,-1 0 0 0 0,0-1 0 0 0,1 0 0 0 0,-2 0 0 0 0,1-1 0 0 0,11-12 0 0 0,-12 9 10 0 0,-3 0 11 0 0,-3 8-8 0 0,-1 0 1 0 0,1 0-1 0 0,-1 0 0 0 0,0 0 1 0 0,0 0-1 0 0,1 0 0 0 0,-1 0 1 0 0,0 0-1 0 0,0 0 0 0 0,0 1 0 0 0,0-1 1 0 0,0 0-1 0 0,0 0 0 0 0,0 1 1 0 0,-1-1-1 0 0,1 0-3 0 0,-2 0 0 0 0,0-1 0 0 0,-1 1 0 0 0,1-1 0 0 0,0 1 0 0 0,-1 0 0 0 0,0 0 0 0 0,1 1 0 0 0,-1-1 0 0 0,1 1 0 0 0,-1 0 0 0 0,0 0 0 0 0,-4 0 0 0 0,-7 2 0 0 0,-25 6 0 0 0,12-2 0 0 0,16-3 0 0 0,4 4 0 0 0,3-1-13 0 0,4-2-40 0 0,-1 3 25 0 0,2-6 25 0 0,0 0 0 0 0,0 0 1 0 0,0-1-1 0 0,1 1 1 0 0,-1 0-1 0 0,0-1 0 0 0,0 1 1 0 0,0 0-1 0 0,1-1 1 0 0,-1 1-1 0 0,0 0 0 0 0,0-1 1 0 0,1 1-1 0 0,-1 0 0 0 0,1-1 1 0 0,-1 1-1 0 0,1-1 1 0 0,-1 1-1 0 0,1-1 0 0 0,-1 1 1 0 0,2 0-1 0 0,-2-1-62 0 0,1 1-1 0 0,-1-1 1 0 0,1 0-1 0 0,-1 1 1 0 0,1-1-1 0 0,-1 1 1 0 0,0-1-1 0 0,1 1 1 0 0,-1-1-1 0 0,0 1 1 0 0,1-1-1 0 0,-1 1 1 0 0,0 0-1 0 0,0-1 1 0 0,0 1-1 0 0,1 0 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4607 0 0,'0'0'208'0'0,"-3"0"-9"0"0,-30 5 441 0 0,10 1 5780 0 0,8 3-3103 0 0,10-5-3083 0 0,1 1 1 0 0,0-1 0 0 0,1 1 0 0 0,-7 10 0 0 0,3-1-9 0 0,1-1 0 0 0,1 1 0 0 0,0 1 0 0 0,-4 15 0 0 0,7-16-221 0 0,0-1 0 0 0,1 0 0 0 0,1 0-1 0 0,2 23 1 0 0,0-19-5 0 0,1-5 0 0 0,1 0 0 0 0,9 21 0 0 0,-11-29 0 0 0,0 1 0 0 0,1-1 0 0 0,-1 0 0 0 0,1 0 0 0 0,1-1 0 0 0,-1 1 0 0 0,0-1 0 0 0,1 1 0 0 0,0-1 0 0 0,6 5 0 0 0,-3-4-4 0 0,0 0-1 0 0,1 0 1 0 0,-1-1-1 0 0,1 0 0 0 0,0 0 1 0 0,11 2-1 0 0,-1-2-265 0 0,35 1-1 0 0,-53-4 257 0 0,14 1-1115 0 0,23-3 0 0 0,-16-3-210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0,'0'0'5307'0'0,"1"3"-4722"0"0,6 73 409 0 0,-5-59-978 0 0,0 1 1 0 0,-2 1-1 0 0,-2 31 0 0 0,0 0-15 0 0,2-47-29 0 0,-1 9-141 0 0,1 0 0 0 0,1 0 0 0 0,0 0 0 0 0,0 0 0 0 0,2 0-1 0 0,4 16 1 0 0,-1-14-883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13535 0 0,'-12'-30'1224'0'0,"13"29"-1202"0"0,0 0 0 0 0,1 1 0 0 0,-1-1 0 0 0,0 0-1 0 0,1 1 1 0 0,-1 0 0 0 0,0-1 0 0 0,1 1 0 0 0,-1 0-1 0 0,2-1 1 0 0,45-2-2688 0 0,85 3 0 0 0,-115 1 2385 0 0,61 11-2186 0 0,-65-7 3400 0 0,-1-1 4486 0 0,-15 13-2815 0 0,-6 2-1037 0 0,-3 10-304 0 0,3-7-1063 0 0,7-20-272 0 0,2-1-96 0 0,4 5 121 0 0,0 0 1 0 0,0 0-1 0 0,1 0 1 0 0,-1-1-1 0 0,1 0 1 0 0,0-1-1 0 0,0 1 1 0 0,1-1 0 0 0,0 0-1 0 0,8 3 1 0 0,29 21 317 0 0,-21-12 31 0 0,-5-3 571 0 0,19 17 1 0 0,-33-26-552 0 0,0 0 0 0 0,-1-1 0 0 0,1 2 0 0 0,-1-1 0 0 0,0 0 0 0 0,0 1 1 0 0,0-1-1 0 0,0 1 0 0 0,3 10 0 0 0,-5-11-163 0 0,-1-1-1 0 0,0 0 0 0 0,0 1 1 0 0,0-1-1 0 0,0 1 1 0 0,0-1-1 0 0,0 1 1 0 0,-1-1-1 0 0,0 0 0 0 0,0 1 1 0 0,0-1-1 0 0,0 0 1 0 0,0 0-1 0 0,-1 1 1 0 0,1-1-1 0 0,-4 4 1 0 0,1 0 16 0 0,0-1 1 0 0,-1 0-1 0 0,0 0 1 0 0,0 0 0 0 0,-1-1-1 0 0,-7 7 1 0 0,-14 6-21 0 0,0-2 1 0 0,-49 23-1 0 0,68-35-316 0 0,-22 7-2842 0 0,16-8-6038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31 919 0 0,'1'-1'67'0'0,"5"-13"977"0"0,1-2 7637 0 0,-5 18-8010 0 0,2 3-508 0 0,-1 0 1 0 0,0-1-1 0 0,0 1 0 0 0,-1 1 1 0 0,0-1-1 0 0,1 0 0 0 0,-2 1 1 0 0,3 5-1 0 0,7 52 310 0 0,-4-21-308 0 0,21 110-657 0 0,-24-117 165 0 0</inkml:trace>
  <inkml:trace contextRef="#ctx0" brushRef="#br0" timeOffset="1">94 397 8751 0 0,'-85'-47'2780'0'0,"84"46"-2261"0"0,-6-1-817 0 0,17 6 5077 0 0,-7-3-4773 0 0,1 0 0 0 0,-1 0 0 0 0,1-1 0 0 0,0 1 0 0 0,-1-1-1 0 0,6 0 1 0 0,-4 0-33 0 0,-1 0 0 0 0,0 1 0 0 0,1-1 0 0 0,7 3 0 0 0,2 1-451 0 0,-8-1 86 0 0,0-1 0 0 0,1 0-1 0 0,-1-1 1 0 0,7 2 0 0 0,7-1-543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0,'0'0'191'0'0,"2"2"-11"0"0,1 1 175 0 0,1-1-1 0 0,-1 1 1 0 0,1-1 0 0 0,0 0 0 0 0,0 0-1 0 0,0 0 1 0 0,6 2 0 0 0,3 1 1016 0 0,16 8 1630 0 0,93 41-139 0 0,-118-52-2819 0 0,14 12-29 0 0,-16-11-7 0 0,0-2 48 0 0,-7 14 82 0 0,4-11-129 0 0,0-1 1 0 0,-1-1-1 0 0,0 1 0 0 0,0 0 1 0 0,0 0-1 0 0,0-1 0 0 0,0 1 1 0 0,-1-1-1 0 0,-3 4 0 0 0,-26 18 77 0 0,24-19-80 0 0,3-1 1 0 0,2-2-1 0 0,1-1-1 0 0,0 1 1 0 0,-1-1 0 0 0,1 0 0 0 0,-1 0 0 0 0,1 0 0 0 0,-1 0 0 0 0,0 0 0 0 0,1 0 0 0 0,-1-1 0 0 0,0 1 0 0 0,1-1 0 0 0,-4 0 0 0 0,1 1 38 0 0,-7-2-33 0 0,1 0 1 0 0,25 2 47 0 0,-10-1-59 0 0,-1 0 0 0 0,1 0 0 0 0,0 0 1 0 0,-1 1-1 0 0,7 1 0 0 0,19 6 23 0 0,-23-7 15 0 0,0 0-1 0 0,0 1 1 0 0,0 0 0 0 0,0 0-1 0 0,-1 0 1 0 0,1 1-1 0 0,-1 0 1 0 0,0 0 0 0 0,7 5-1 0 0,-5-2 152 0 0,0 0-1 0 0,0 1 0 0 0,-1 0 0 0 0,0 0 0 0 0,0 1 1 0 0,-1 0-1 0 0,0 0 0 0 0,0 0 0 0 0,-1 0 1 0 0,0 1-1 0 0,0 0 0 0 0,-1-1 0 0 0,0 1 1 0 0,-1 1-1 0 0,2 8 0 0 0,-5 11 541 0 0,1-27-400 0 0,-2 1-9 0 0,-8 15-115 0 0,-1 0 1 0 0,0-1-1 0 0,-19 20 0 0 0,27-34-381 0 0,0 0 0 0 0,0 0 0 0 0,0-1 0 0 0,0 1 0 0 0,-1-1-1 0 0,1 0 1 0 0,-1 1 0 0 0,-5 1 0 0 0,5-2-229 0 0,-15 6-1458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9127 0 0,'0'0'823'0'0,"-1"1"-678"0"0,-1 2 23 0 0,0-1 0 0 0,0 0 0 0 0,0 1 0 0 0,0-1 0 0 0,-1 0 0 0 0,-3 3 0 0 0,5-5 38 0 0,-1 1 0 0 0,1 0 0 0 0,0 0 0 0 0,0 0 0 0 0,0 1 0 0 0,0-1 0 0 0,0 0 0 0 0,0 0 0 0 0,-2 3 0 0 0,-17 24 652 0 0,16-21-1152 0 0,0 0 0 0 0,1 1 0 0 0,0-1 0 0 0,0 1 0 0 0,0 0 0 0 0,1 0 0 0 0,-2 11 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7367 0 0,'-1'1'568'0'0,"-12"11"-452"0"0,8-8 507 0 0,1 1 0 0 0,-1-1 0 0 0,1 1 0 0 0,0 0 0 0 0,0 0 1 0 0,-6 10-1 0 0,8-10-438 0 0,-8 16 327 0 0,-13 37 0 0 0,6-19-2627 0 0,11-29-2097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5983 0 0,'-8'6'536'0'0,"0"2"-432"0"0,0-1-104 0 0,0 1 0 0 0,0 2 840 0 0,1 0 152 0 0,-1-2 24 0 0,2 4 8 0 0,0-1-736 0 0,0 1-152 0 0,0 0-24 0 0,0 0-8 0 0,0 0-336 0 0,2-1-72 0 0,-2 1-16 0 0</inkml:trace>
  <inkml:trace contextRef="#ctx0" brushRef="#br0" timeOffset="1">280 105 9071 0 0,'0'0'1758'0'0,"0"2"-888"0"0,1 2-740 0 0,-1 1 0 0 0,0-1 1 0 0,0 1-1 0 0,0-1 0 0 0,-1 1 0 0 0,0-1 0 0 0,1 0 0 0 0,-4 9 0 0 0,-17 36 1612 0 0,16-39-1464 0 0,0 1-1 0 0,0 0 0 0 0,1 0 1 0 0,-2 13-1 0 0,2-6-1639 0 0,-9 25 1 0 0,3-10-1414 0 0,7-18-1751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9727 0 0,'0'0'1158'0'0,"2"-1"-528"0"0,21-11 541 0 0,0-1 0 0 0,-1-1-1 0 0,-1-1 1 0 0,27-24 0 0 0,-23 18-525 0 0,0 2 1 0 0,45-26 0 0 0,-35 27-737 0 0,1 1 0 0 0,56-18 0 0 0,-5 6-4696 0 0,-63 21-572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4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0,'0'0'832'0'0,"0"2"271"0"0,3 48 4062 0 0,-2-31-4264 0 0,3 22 0 0 0,13 103-1371 0 0,-16-142-508 0 0,1 9-6716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4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3679 0 0,'0'0'1854'0'0,"2"0"-204"0"0,1 1-1348 0 0,0 0 0 0 0,0 0 0 0 0,0 0 0 0 0,0 1 0 0 0,0-1 0 0 0,-1 0 0 0 0,1 1 0 0 0,0 0 0 0 0,-1 0 0 0 0,1 0 0 0 0,-1 0 0 0 0,0 0 0 0 0,0 0 0 0 0,0 1 0 0 0,0-1 0 0 0,0 1 0 0 0,2 2-1 0 0,3 8-302 0 0,0 0-1 0 0,8 21 1 0 0,-2-3 412 0 0,7 9-404 0 0,-1 2 1 0 0,16 56-1 0 0,1 13-4111 0 0,-30-93 256 0 0</inkml:trace>
  <inkml:trace contextRef="#ctx0" brushRef="#br0" timeOffset="1">1 354 5527 0 0,'2'0'8127'0'0,"16"-5"-7960"0"0,1 2 0 0 0,1 0 0 0 0,-1 2 1 0 0,0 0-1 0 0,27 2 0 0 0,-10-1-1161 0 0,-21 0-3918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4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 8719 0 0,'0'-1'399'0'0,"0"-2"-253"0"0,4-22 3268 0 0,-5 27-3298 0 0,1 1-1 0 0,0-1 1 0 0,-1 1 0 0 0,0-1-1 0 0,1 1 1 0 0,-3 4 0 0 0,0 0 51 0 0,-36 116 1604 0 0,-27 106-2754 0 0,63-215 323 0 0,0-2-4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4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 6447 0 0,'0'0'499'0'0,"2"-1"-328"0"0,1-1 237 0 0,13-9 6673 0 0,-15 14-6393 0 0,2 11-448 0 0,-1 1 0 0 0,0-1 0 0 0,-1 1 0 0 0,-1 0 0 0 0,-2 25 0 0 0,-18 78-44 0 0,10-65-167 0 0,8-40-89 0 0,-35 178-3205 0 0,31-166 2046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5 2303 0 0,'-3'-1'120'0'0,"3"1"-118"0"0,-1 0 0 0 0,1-1 1 0 0,0 1-1 0 0,-1 0 1 0 0,1 0-1 0 0,0 0 1 0 0,-1-1-1 0 0,1 1 1 0 0,-1 0-1 0 0,1 0 1 0 0,0 0-1 0 0,-1 0 0 0 0,1-1 1 0 0,-1 1-1 0 0,1 0 1 0 0,-1 0-1 0 0,1 0 1 0 0,0 0-1 0 0,-1 0 1 0 0,1 0-1 0 0,-1 0 0 0 0,1 0 1 0 0,-1 0-1 0 0,1 1 1 0 0,0-1-1 0 0,-1 0 1 0 0,1 0-1 0 0,-1 0 1 0 0,1 0-1 0 0,0 1 1 0 0,-1-1-1 0 0,0 1 0 0 0,-35 17 224 0 0,27-14 4116 0 0,-2-14-504 0 0,8 8-3370 0 0,-1-1 0 0 0,0 2 1 0 0,0-1-1 0 0,0 0 0 0 0,0 1 0 0 0,-1 0 1 0 0,1 0-1 0 0,0 0 0 0 0,-1 0 1 0 0,1 1-1 0 0,0 0 0 0 0,-9 0 0 0 0,-1 2 529 0 0,0 0 0 0 0,-23 7 1 0 0,-6 2 76 0 0,37-10-1004 0 0,1 0-1 0 0,-1 0 1 0 0,1 1-1 0 0,0-1 1 0 0,0 1 0 0 0,-1 1-1 0 0,1-1 1 0 0,1 1 0 0 0,-7 3-1 0 0,9-4-159 0 0,0 0 0 0 0,0 0 0 0 0,1-1 0 0 0,-1 1 0 0 0,0 0 0 0 0,1 0 0 0 0,0 1 0 0 0,-1-1-1 0 0,1 0 1 0 0,0 0 0 0 0,0 1 0 0 0,0-1 0 0 0,1 1 0 0 0,-1-1 0 0 0,0 1 0 0 0,1-1 0 0 0,0 1-1 0 0,-1-1 1 0 0,1 1 0 0 0,0-1 0 0 0,0 1 0 0 0,1 3 0 0 0,1 7-1725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4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9671 0 0,'0'0'875'0'0,"-2"1"-719"0"0,-4 2 143 0 0,0 0 1 0 0,0 0-1 0 0,0 1 1 0 0,0 0-1 0 0,1 0 1 0 0,0 0-1 0 0,0 1 1 0 0,0 0-1 0 0,0 0 1 0 0,1 0-1 0 0,-1 1 1 0 0,-5 9-1 0 0,3-2-170 0 0,0 1 1 0 0,1 0-1 0 0,0 0 1 0 0,-6 27-1 0 0,10-30 0 0 0,0 0-1 0 0,1 1 1 0 0,0-1 0 0 0,1 0-1 0 0,1 0 1 0 0,-1 0 0 0 0,5 17-1 0 0,-5-25-83 0 0,1 0 0 0 0,0-1 0 0 0,0 1-1 0 0,0 0 1 0 0,0-1 0 0 0,0 0 0 0 0,0 1 0 0 0,1-1-1 0 0,-1 0 1 0 0,1 1 0 0 0,0-1 0 0 0,-1 0-1 0 0,1 0 1 0 0,0 0 0 0 0,0 0 0 0 0,0-1 0 0 0,1 1-1 0 0,-1-1 1 0 0,0 1 0 0 0,1-1 0 0 0,-1 0-1 0 0,1 0 1 0 0,-1 0 0 0 0,1 0 0 0 0,2 1 0 0 0,-1-2-1 0 0,0 1 0 0 0,1-1 0 0 0,-1 1 1 0 0,0-1-1 0 0,0 0 0 0 0,0-1 0 0 0,0 1 0 0 0,0-1 1 0 0,1 0-1 0 0,-1 0 0 0 0,0 0 0 0 0,0 0 1 0 0,-1-1-1 0 0,1 0 0 0 0,6-3 0 0 0,0-1 62 0 0,-2-1 0 0 0,1 0 0 0 0,-1 0 0 0 0,0-1-1 0 0,-1 0 1 0 0,0 0 0 0 0,0-1 0 0 0,9-15 0 0 0,-11 17-18 0 0,-1-1 0 0 0,0 0 0 0 0,-1 1 0 0 0,0-1 0 0 0,0 0 0 0 0,-1 0-1 0 0,0-1 1 0 0,0 1 0 0 0,-1 0 0 0 0,0-1 0 0 0,-1-13 0 0 0,0 17-15 0 0,-1 0-1 0 0,0 0 1 0 0,0 0-1 0 0,0 0 0 0 0,0 0 1 0 0,-1 1-1 0 0,0-1 1 0 0,0 1-1 0 0,0-1 1 0 0,-5-6-1 0 0,5 8-58 0 0,0 1 0 0 0,-1-1 0 0 0,1 0-1 0 0,0 1 1 0 0,-1 0 0 0 0,0 0 0 0 0,1 0-1 0 0,-1 0 1 0 0,0 0 0 0 0,0 0 0 0 0,0 1-1 0 0,0-1 1 0 0,-1 1 0 0 0,1 0 0 0 0,-5-1 0 0 0,7 2-161 0 0,-21 6-3101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2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1024 4143 0 0,'0'0'446'0'0,"-2"-1"-26"0"0,-28-4 3472 0 0,28 5-3250 0 0,4-1-588 0 0,7-6-47 0 0,-1 2-1 0 0,25-10-9 0 0,-23 10 3 0 0,1 1 0 0 0,1 2 0 0 0,-4 0 16 0 0,-6 2 872 0 0,-22 5-534 0 0,-20 9 198 0 0,-10 4 44 0 0,33-11-315 0 0,-1-1 0 0 0,1 0 1 0 0,-37 6-1 0 0,42-12-89 0 0,-8-2 28 0 0,22 2-225 0 0,0 0 0 0 0,0-1 0 0 0,0 0 0 0 0,0 1 0 0 0,0-1 1 0 0,0 0-1 0 0,0 0 0 0 0,2-1 0 0 0,7-4-14 0 0,18-3 11 0 0,41-16-37 0 0,-8-4-65 0 0,-35 16-15 0 0,-25 10 72 0 0,1-3 53 0 0,-4 5 4 0 0,1 1 0 0 0,0 0 0 0 0,0 0-1 0 0,0-1 1 0 0,0 1 0 0 0,0 0 0 0 0,-1-1 0 0 0,1 1 0 0 0,0 0 0 0 0,0 0-1 0 0,0 0 1 0 0,-1-1 0 0 0,1 1 0 0 0,0 0 0 0 0,0 0 0 0 0,-1 0 0 0 0,1-1 0 0 0,0 1-1 0 0,-1 0 1 0 0,1 0 0 0 0,0 0 0 0 0,-1 0 0 0 0,1 0 0 0 0,0 0 0 0 0,0 0-1 0 0,-1 0 1 0 0,1 0 0 0 0,-1 0 0 0 0,-8-2 1 0 0,-4 1 8 0 0,1 1-1 0 0,0 1 0 0 0,0 0 1 0 0,-14 4-1 0 0,11-2 19 0 0,-29 1 0 0 0,11-2 6 0 0,14-1-15 0 0,15-1-15 0 0,6-1-5 0 0,89-20-66 0 0,-82 19 52 0 0,22-6-40 0 0,-24 5 52 0 0,19-8 0 0 0,-83 23 128 0 0,4 4-73 0 0,-32 9 72 0 0,60-24-53 0 0,25-1-74 0 0,0 0-1 0 0,0 0 1 0 0,0 0 0 0 0,0 0-1 0 0,0 0 1 0 0,0 0-1 0 0,1 0 1 0 0,-1 0 0 0 0,0 0-1 0 0,0 0 1 0 0,0 0-1 0 0,0 0 1 0 0,0-1-1 0 0,0 1 1 0 0,0 0 0 0 0,0 0-1 0 0,0 0 1 0 0,-1 0-1 0 0,1 0 1 0 0,0 0-1 0 0,0 0 1 0 0,0 0 0 0 0,0 0-1 0 0,0 0 1 0 0,0 0-1 0 0,0-1 1 0 0,0 1 0 0 0,0 0-1 0 0,0 0 1 0 0,0 0-1 0 0,0 0 1 0 0,0 0-1 0 0,0 0 1 0 0,0 0 0 0 0,0 0-1 0 0,0 0 1 0 0,0 0-1 0 0,0 0 1 0 0,-1 0 0 0 0,1 0-1 0 0,0 0 1 0 0,0 0-1 0 0,0 0 1 0 0,0 0-1 0 0,0 0 1 0 0,0 0 0 0 0,0 0-1 0 0,0 0 1 0 0,0 0-1 0 0,0 0 1 0 0,0 0 0 0 0,-1 0-1 0 0,1 0 1 0 0,0 0-1 0 0,0 0 1 0 0,0 0-1 0 0,0 0 1 0 0,0 0 0 0 0,0 0-1 0 0,0 0 1 0 0,0 0-1 0 0,0 0 1 0 0,0 0-1 0 0,0 0 1 0 0,0 0 0 0 0,-1 0-1 0 0,1 0 1 0 0,0 0-1 0 0,0 0 1 0 0,12-13-45 0 0,6-2-9 0 0,-8 9 54 0 0,2 3 0 0 0,-1-1-10 0 0,-1 2-33 0 0,-1 1 22 0 0,-8 1-11 0 0,-3-1 64 0 0,-2 1-28 0 0,2 0 5 0 0,0-1 0 0 0,-1 1-1 0 0,1 0 1 0 0,0-1 0 0 0,0 1-1 0 0,-1-1 1 0 0,1 0-1 0 0,0 0 1 0 0,0 0 0 0 0,0 0-1 0 0,0 0 1 0 0,0 0-1 0 0,0 0 1 0 0,0-1 0 0 0,0 1-1 0 0,1-1 1 0 0,-3-2 0 0 0,1 2 21 0 0,2 2-28 0 0,1-1 0 0 0,-1 0 0 0 0,0 1 0 0 0,1-1 0 0 0,-1 1 0 0 0,0-1 0 0 0,1 0 0 0 0,-1 1 0 0 0,1-1 0 0 0,-1 0 0 0 0,1 0 0 0 0,-1 0 0 0 0,1 1 0 0 0,-1-1 0 0 0,1 0 0 0 0,0 0 0 0 0,-1-1 0 0 0,0-3 5 0 0,-1 1 0 0 0,1 0 0 0 0,0 0 0 0 0,0 0 0 0 0,0-5 0 0 0,-3-12 15 0 0,1 4-22 0 0,0-1 0 0 0,1 0 0 0 0,0-19 0 0 0,2 23 0 0 0,-2-33 22 0 0,-2 0-1 0 0,-17-76 0 0 0,9 74-21 0 0,5 22 0 0 0,5 17-12 0 0,20 71-112 0 0,-9 7 124 0 0,-6-40 0 0 0,1 1 0 0 0,11 36 0 0 0,6-15 12 0 0,-21-48 50 0 0,1-7-49 0 0,0 0 1 0 0,0 1 0 0 0,0-1 0 0 0,-1 0 0 0 0,0 0-1 0 0,0 0 1 0 0,0 0 0 0 0,0 0 0 0 0,-1 1-1 0 0,-2-10 1 0 0,1 3 4 0 0,-23-105 58 0 0,5 26-35 0 0,13 61-41 0 0,-2-17 0 0 0,-6-27 0 0 0,11 58 0 0 0,3 10 0 0 0,0 0 0 0 0,0-1 0 0 0,0 1 0 0 0,1 0 0 0 0,-1-1 0 0 0,2-4 0 0 0,-1 5 2 0 0,-2-17-16 0 0,4 28-10 0 0,0 0 0 0 0,0 0 0 0 0,0 0 0 0 0,6 9 0 0 0,5 15 20 0 0,36 110 4 0 0,-43-123 0 0 0,-4-3 12 0 0,-2-11 47 0 0,-1-5-4 0 0,-7-17-30 0 0,0-1-1 0 0,2 0 1 0 0,0-1 0 0 0,1 1 0 0 0,-4-41 0 0 0,-3-11 28 0 0,5 35-53 0 0,-2-3 0 0 0,7 32-2 0 0,1 5-6 0 0,0 0-1 0 0,0 0 1 0 0,1 0-1 0 0,-1 0 1 0 0,1 0-1 0 0,0 0 1 0 0,0 0-1 0 0,1-5 1 0 0,-1 9-2 0 0,0 1 1 0 0,0-1 0 0 0,1 0-1 0 0,-1 0 1 0 0,1 0 0 0 0,-1 0-1 0 0,1 0 1 0 0,-1 0-1 0 0,1 0 1 0 0,0 0 0 0 0,1 2-1 0 0,2 2-4 0 0,6 16-5 0 0,-1 1 1 0 0,-1 0-1 0 0,7 29 0 0 0,0-12 19 0 0,-11-30 0 0 0,-1 0 0 0 0,1 0 0 0 0,1 11 0 0 0,-4-13 0 0 0,6 22 0 0 0,-2-16 11 0 0,-4-10 113 0 0,-3-5-69 0 0,-4-6-43 0 0,0 1 1 0 0,1-1 0 0 0,0-1-1 0 0,1 1 1 0 0,0 0 0 0 0,0-1 0 0 0,1 0-1 0 0,0 0 1 0 0,-3-13 0 0 0,-8-22 14 0 0,-10-47-27 0 0,20 74 0 0 0,1 5 0 0 0,2 2-14 0 0,0 7-56 0 0,3 6 13 0 0,6 14 37 0 0,0 0 1 0 0,6 22-1 0 0,-3-7 4 0 0,13 45 16 0 0,-21-72 0 0 0,4 22 0 0 0,-3-10 0 0 0,-2-4 11 0 0,-2-10 106 0 0,-8-15-52 0 0,6 10-55 0 0,-4-5-6 0 0,1-2 0 0 0,0 1 0 0 0,1 0-1 0 0,-1-1 1 0 0,-4-14 0 0 0,-10-49 17 0 0,-1 0-12 0 0,15 60-9 0 0,3-2 0 0 0,0 3-10 0 0,2 8-44 0 0,2 6-156 0 0,4 7 193 0 0,0 0 0 0 0,0 0 1 0 0,0 1-1 0 0,-2 0 1 0 0,8 21-1 0 0,18 47-25 0 0,-16-44 42 0 0,-9-23 11 0 0,-4-10 180 0 0,-17-30-113 0 0,-27-72 50 0 0,30 60-128 0 0,12 39 0 0 0,0-1 0 0 0,0 1 0 0 0,0-1 0 0 0,1 1 0 0 0,-1-1 0 0 0,1 1 0 0 0,-1-1 0 0 0,1 0 0 0 0,0 1 0 0 0,-1-1 0 0 0,1 0 0 0 0,0-1 0 0 0,0-2 0 0 0,-1-9 0 0 0,-1 2 0 0 0,-1 4-14 0 0,2 7-56 0 0,5 11 3 0 0,-1-6 66 0 0,4 12-12 0 0,-1 0 0 0 0,6 24-1 0 0,5 14-10 0 0,32 57 24 0 0,-43-97 0 0 0,0-4 11 0 0,-4-8 42 0 0,-14-8 23 0 0,2-3-28 0 0,3 0-29 0 0,-1 0 0 0 0,2-1 0 0 0,0 0 0 0 0,0 0 0 0 0,-7-16 0 0 0,8 12-15 0 0,1 0 1 0 0,0-1-1 0 0,2 1 0 0 0,-1-1 1 0 0,0-18-1 0 0,3 19-4 0 0,-2 4-10 0 0,2 8-45 0 0,11 13-26 0 0,-7-6 73 0 0,-1 1 1 0 0,0 1-1 0 0,-1-1 1 0 0,0 0-1 0 0,0 1 1 0 0,3 12-1 0 0,0 4-3 0 0,14 41-43 0 0,31 92 54 0 0,-47-150 0 0 0,7 22 0 0 0,-6-11 11 0 0,-3-3 44 0 0,-1-12 14 0 0,-1-2-64 0 0,0 0-1 0 0,0 0 1 0 0,0 0 0 0 0,0-1 0 0 0,0 1-1 0 0,0-1 1 0 0,0 1 0 0 0,0-1 0 0 0,0 1-1 0 0,0-1 1 0 0,0 1 0 0 0,0-1-1 0 0,0 0 1 0 0,1 0 0 0 0,-1 1 0 0 0,0-1-1 0 0,1 0 1 0 0,-1 0 0 0 0,0 0 0 0 0,1 0-1 0 0,-1 0 1 0 0,0-1 0 0 0,-9-24 20 0 0,9 22-30 0 0,-13-53 5 0 0,8 34 0 0 0,-8-25 0 0 0,11 37 0 0 0,0-1 0 0 0,-2-12 0 0 0,-1-9 0 0 0,1 16 0 0 0,1 1 0 0 0,0 0 0 0 0,-1-23 0 0 0,3 27-10 0 0,-1-6-82 0 0,3 21-74 0 0,3 25 64 0 0,12 45 38 0 0,-10-58 31 0 0,10 18 12 0 0,-7-8 19 0 0,-5-6 15 0 0,-2-17 40 0 0,-3-3-36 0 0,0-1-1 0 0,0 1 0 0 0,1-1 0 0 0,-1 1 1 0 0,1-1-1 0 0,-1 0 0 0 0,1 0 0 0 0,-2-3 1 0 0,2 4-8 0 0,-3-6 11 0 0,0 0 0 0 0,1 0-1 0 0,0 0 1 0 0,0 0 0 0 0,-2-9-1 0 0,-9-22 41 0 0,11 34-48 0 0,-4-20-14 0 0,-2-10 66 0 0,3 15-64 0 0,3 7 0 0 0,0 1 0 0 0,-2-20 0 0 0,2 9 0 0 0,1 8 0 0 0,2-7-21 0 0,0 21 19 0 0,0 0 1 0 0,0 0-1 0 0,0 0 1 0 0,0-1 0 0 0,0 1-1 0 0,0 0 1 0 0,0 0-1 0 0,0 0 1 0 0,0 0-1 0 0,0 0 1 0 0,1 0 0 0 0,-1 0-1 0 0,0-1 1 0 0,0 1-1 0 0,0 0 1 0 0,0 0-1 0 0,0 0 1 0 0,0 0 0 0 0,0 0-1 0 0,0 0 1 0 0,0 0-1 0 0,0 0 1 0 0,0 0-1 0 0,0 0 1 0 0,0 0 0 0 0,1-1-1 0 0,-1 1 1 0 0,0 0-1 0 0,0 0 1 0 0,0 0-1 0 0,0 0 1 0 0,0 0 0 0 0,0 0-1 0 0,0 0 1 0 0,1 0-1 0 0,-1 0 1 0 0,0 0-1 0 0,0 0 1 0 0,0 0 0 0 0,0 0-1 0 0,0 0 1 0 0,0 0-1 0 0,0 0 1 0 0,0 0-1 0 0,1 0 1 0 0,-1 0 0 0 0,0 0-1 0 0,0 0 1 0 0,0 0-1 0 0,0 0 1 0 0,0 1-1 0 0,0-1 1 0 0,0 0 0 0 0,0 0-1 0 0,1 0 1 0 0,-1 0-1 0 0,0 0 1 0 0,9 16-104 0 0,-8-15 118 0 0,7 15-38 0 0,10 32-1 0 0,4 40-7 0 0,-18-74 44 0 0,-3-11 106 0 0,-2-11-98 0 0,0-1 0 0 0,-1 0 0 0 0,-1 1 0 0 0,1 0 0 0 0,-2-1-1 0 0,-4-9 1 0 0,-4-13-23 0 0,3 12 10 0 0,5 10 13 0 0,0 0 1 0 0,-5-17-1 0 0,7 22-19 0 0,-5-18 0 0 0,5 7 0 0 0,1-1-106 0 0,1 16 105 0 0,0 0 0 0 0,0 0-1 0 0,0 0 1 0 0,0 0 0 0 0,0 0 0 0 0,0 0-1 0 0,1 0 1 0 0,-1 0 0 0 0,0 0 0 0 0,0 0-1 0 0,0 0 1 0 0,0 0 0 0 0,0 0 0 0 0,0 0-1 0 0,0 0 1 0 0,0 0 0 0 0,0 0 0 0 0,0 0-1 0 0,0 0 1 0 0,0 0 0 0 0,0 0 0 0 0,0 0-1 0 0,0 0 1 0 0,0 0 0 0 0,0 0 0 0 0,0 0-1 0 0,0 0 1 0 0,0-1 0 0 0,4 22 16 0 0,-2-15-24 0 0,-1 5 7 0 0,0-5-12 0 0,0 0 0 0 0,1-1 0 0 0,-1 1 0 0 0,5 9 0 0 0,17 34 14 0 0,-9-14 0 0 0,-6-21 0 0 0,-2-2 11 0 0,-5-10 370 0 0,-1-5-314 0 0,0 1-56 0 0,0 0 0 0 0,0-1 0 0 0,-1 1 0 0 0,1 0 1 0 0,-1-1-1 0 0,1 1 0 0 0,-1 0 0 0 0,0 0 0 0 0,0 0 0 0 0,0 0 0 0 0,0 0 0 0 0,-2-4 1 0 0,-24-42 64 0 0,21 36-76 0 0,3-1-13 0 0,2 11-58 0 0,2 4-478 0 0,9 21-752 0 0,-9-21 323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2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 1375 0 0,'0'0'66'0'0,"-2"0"-8"0"0,-6 0-46 0 0,6 0 172 0 0,0 0 0 0 0,0 0-1 0 0,1 0 1 0 0,-1-1-1 0 0,0 1 1 0 0,0 0-1 0 0,1-1 1 0 0,-1 1-1 0 0,0-1 1 0 0,-8-3 6532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2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3679 0 0,'0'0'392'0'0,"-9"-2"4112"0"0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2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0,'0'0'6695'0'0,"2"4"-6134"0"0,3 5-161 0 0,-1 1 0 0 0,-1-1 0 0 0,1 1 0 0 0,-2 0-1 0 0,1 0 1 0 0,1 19 0 0 0,24 169 2465 0 0,8 55-604 0 0,-9-77-1355 0 0,5-24-333 0 0,-9-52-137 0 0,-12-60-283 0 0,3 5-58 0 0,-10-10-309 0 0,1-13-444 0 0,-4-20 420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33.6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2744 174 2759 0 0,'0'0'355'0'0,"4"0"448"0"0,10 3 1011 0 0,0-1 0 0 0,26 10 0 0 0,-39-12-1796 0 0,-1 0 0 0 0,1 0 0 0 0,0 1 0 0 0,-1-1 0 0 0,1 0 0 0 0,0 0 0 0 0,-1 1 0 0 0,1-1 0 0 0,0 1 0 0 0,-1-1-1 0 0,1 1 1 0 0,-1-1 0 0 0,1 1 0 0 0,-1-1 0 0 0,1 1 0 0 0,-1-1 0 0 0,1 2 0 0 0,7 7 259 0 0,-3-3-203 0 0,1 0 0 0 0,-1 0 0 0 0,-1 0-1 0 0,1 1 1 0 0,-1 0 0 0 0,0 0 0 0 0,-1 0 0 0 0,1 0-1 0 0,-1 0 1 0 0,-1 1 0 0 0,1-1 0 0 0,-2 1-1 0 0,1 0 1 0 0,-1 0 0 0 0,0-1 0 0 0,0 1 0 0 0,-1 10-1 0 0,-1 134 349 0 0,2-73-252 0 0,-5 130 190 0 0,4 28-107 0 0,2-101-172 0 0,-7 339 292 0 0,10-243-152 0 0,0-123-70 0 0,2 55 62 0 0,-2 28-103 0 0,-2-95-69 0 0,5 68 143 0 0,5 69 274 0 0,-1-44-97 0 0,-19 326-207 0 0,1-338-162 0 0,5 53 81 0 0,-1 25 108 0 0,-4-182-144 0 0,-27 126 0 0 0,27-177 29 0 0,-1 0-1 0 0,0-1 0 0 0,-2 1 1 0 0,-1-2-1 0 0,-22 38 0 0 0,23-44 23 0 0,-1 1-1 0 0,-1-1 0 0 0,0-1 0 0 0,-1 0 1 0 0,-1-1-1 0 0,0 0 0 0 0,-1-1 1 0 0,0 0-1 0 0,-1-1 0 0 0,0-1 0 0 0,0 0 1 0 0,-34 14-1 0 0,8-9-9 0 0,-1-2 1 0 0,0-1-1 0 0,-1-3 1 0 0,0-1-1 0 0,-47 1 1 0 0,7-5 173 0 0,-144-14 0 0 0,145 1-124 0 0,1-4 1 0 0,-123-35 0 0 0,129 23 61 0 0,-100-47-1 0 0,131 50-146 0 0,1-2 0 0 0,-73-54 1 0 0,-63-78-33 0 0,-186-217-11 0 0,236 223 0 0 0,60 71-13 0 0,3-2 1 0 0,4-3-1 0 0,4-3 0 0 0,-62-124 0 0 0,98 166 22 0 0,3-1 1 0 0,1-2-1 0 0,2 1 0 0 0,3-2 0 0 0,1 0 0 0 0,-4-52 0 0 0,6 9-9 0 0,4 1 0 0 0,5-1 0 0 0,3 1 0 0 0,4-1 0 0 0,4 1 0 0 0,30-119 0 0 0,-19 129-21 0 0,5 1 0 0 0,58-129-1 0 0,-49 137 22 0 0,4 1 0 0 0,2 2 0 0 0,3 3 0 0 0,89-105 0 0 0,-70 100 0 0 0,84-85 0 0 0,-14 35-36 0 0,241-168 0 0 0,-308 245 36 0 0,150-95 0 0 0,17-5 0 0 0,-166 101 0 0 0,-24 14 23 0 0,-14 9 35 0 0,42-21 0 0 0,37-13 179 0 0,-80 42-198 0 0,1 2 0 0 0,0 1-1 0 0,0 1 1 0 0,41-5 0 0 0,10-3-25 0 0,284-92 50 0 0,-128 35-238 0 0,-225 71-309 0 0,-1 0 0 0 0,1 1 0 0 0,0 0 0 0 0,21 1 0 0 0,-14 0-1072 0 0,5 0-3989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37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3091 628 5871 0 0,'0'0'534'0'0,"3"-2"-438"0"0,-2 1-94 0 0,0 0 1 0 0,0 0 0 0 0,-1 0-1 0 0,1 0 1 0 0,0 0 0 0 0,0 0-1 0 0,0-1 1 0 0,-1 1-1 0 0,1 0 1 0 0,-1-1 0 0 0,1 1-1 0 0,-1 0 1 0 0,0-1 0 0 0,1 1-1 0 0,-1-1 1 0 0,0 1 0 0 0,0-1-1 0 0,0 1 1 0 0,0 0-1 0 0,0-1 1 0 0,0 1 0 0 0,0-1-1 0 0,-1 1 1 0 0,1-1 0 0 0,0 1-1 0 0,-1-2 1 0 0,-3-10 340 0 0,-11-26 0 0 0,7 17 194 0 0,3 8-375 0 0,0 1 0 0 0,-1-1 0 0 0,0 1-1 0 0,-1 0 1 0 0,-1 0 0 0 0,0 1 0 0 0,0 0 0 0 0,-1 1-1 0 0,-1-1 1 0 0,0 2 0 0 0,-22-19 0 0 0,-122-85 1028 0 0,98 77-1025 0 0,-16-11-180 0 0,48 31-3 0 0,0 0 1 0 0,-2 2-1 0 0,0 0 0 0 0,-1 2 1 0 0,0 1-1 0 0,-1 1 1 0 0,-49-12-1 0 0,33 14 101 0 0,-1 1 0 0 0,0 2 0 0 0,0 3 0 0 0,-65 2 0 0 0,74 4-26 0 0,0 1 1 0 0,1 2-1 0 0,-1 2 0 0 0,1 1 0 0 0,-44 17 0 0 0,55-15-15 0 0,1 1 0 0 0,-24 15 0 0 0,3 0-15 0 0,-117 78-27 0 0,7-3 0 0 0,40-31 0 0 0,47-27 0 0 0,-63 44-4 0 0,106-69 18 0 0,1 1 1 0 0,0 1-1 0 0,-21 26 1 0 0,32-32-14 0 0,-1 0 1 0 0,-1 0 0 0 0,0-2 0 0 0,-1 0 0 0 0,-18 12-1 0 0,-165 126-1 0 0,143-106 0 0 0,-43 40 168 0 0,50-41-6 0 0,33-33-123 0 0,1 2 0 0 0,1 0 0 0 0,0 0-1 0 0,-18 26 1 0 0,14-13-21 0 0,2 0 0 0 0,1 2-1 0 0,-21 53 1 0 0,-2 29 46 0 0,2-23-11 0 0,18-31-45 0 0,-41 151 48 0 0,41-125-24 0 0,-12 141 0 0 0,2-37-32 0 0,23-162 0 0 0,-24 132 64 0 0,13-75-25 0 0,-3 24 50 0 0,2 52 227 0 0,5-59-184 0 0,0 125-1 0 0,7-91-18 0 0,4-58-13 0 0,-1-39-4 0 0,6 63 0 0 0,6 24-11 0 0,-4-34-34 0 0,0 43-6 0 0,-4-55-26 0 0,0 11 6 0 0,2 33 14 0 0,-1 22-39 0 0,-3-112 0 0 0,-3 40 0 0 0,0-42 0 0 0,3 47 0 0 0,14 166 66 0 0,-2-20 7 0 0,0-140-39 0 0,0 4-15 0 0,-10-63 22 0 0,10 38 0 0 0,-5-24-5 0 0,-2-13-11 0 0,1-1-1 0 0,16 38 1 0 0,-10-34-25 0 0,-9-21 0 0 0,0 0 0 0 0,29 50 64 0 0,-20-38-64 0 0,56 47 0 0 0,-58-56 0 0 0,-1-1 0 0 0,1 0 0 0 0,1-1 0 0 0,-1 0 0 0 0,1-1 0 0 0,0 0 0 0 0,19 4 0 0 0,-18-5 9 0 0,1-2-1 0 0,0 0 1 0 0,0 0-1 0 0,22-1 0 0 0,58-8 61 0 0,-39 3-52 0 0,-36 1-17 0 0,33-7 0 0 0,-36 6 0 0 0,0 1 0 0 0,0 1 0 0 0,21-1 0 0 0,88 4-64 0 0,-122-1 58 0 0,1 0 1 0 0,0 0-1 0 0,0 1 0 0 0,-1-1 0 0 0,1 1 0 0 0,0-1 1 0 0,-1 1-1 0 0,1 1 0 0 0,0-1 0 0 0,3 2 0 0 0,4 2-10 0 0,11 3-3 0 0,-7-2-17 0 0,1-1-1 0 0,0-1 0 0 0,0 0 0 0 0,1-1 0 0 0,19 1 0 0 0,6 0 16 0 0,0 2 0 0 0,82 23-1 0 0,-108-24 22 0 0,0-1 0 0 0,0 0 0 0 0,0-2 0 0 0,0 0 0 0 0,0 0 0 0 0,0-2 0 0 0,1 0 0 0 0,-1-1 0 0 0,17-3 0 0 0,28-6 5 0 0,-18 4-48 0 0,-1-2 0 0 0,53-17 0 0 0,-88 22 22 0 0,1-1 1 0 0,-2 1-1 0 0,11-8 0 0 0,8-4 0 0 0,-15 9 12 0 0,-1 0-1 0 0,0 0 0 0 0,-1-1 1 0 0,12-11-1 0 0,11-9-2 0 0,79-64-52 0 0,-8 2 64 0 0,-63 57 0 0 0,-17 14 0 0 0,43-30 0 0 0,26-13-73 0 0,-59 38 14 0 0,1 1-1 0 0,39-19 0 0 0,-10 13-237 0 0,-51 21 274 0 0,-1 0-1 0 0,0-1 1 0 0,0 0 0 0 0,0-1 0 0 0,-1 1 0 0 0,15-20-1 0 0,17-24 24 0 0,14-16 0 0 0,-49 60 2 0 0,1-1 0 0 0,-1 0 0 0 0,-1 0-1 0 0,6-13 1 0 0,6-8 43 0 0,10-15-23 0 0,5-3 38 0 0,-3-2 0 0 0,36-85 0 0 0,-27 39-62 0 0,9-25 15 0 0,-19 45 41 0 0,24-77-55 0 0,-38 85-135 0 0,9-103-1 0 0,-9-72-1301 0 0,-14 230 1333 0 0,2-26-182 0 0,0-9-271 0 0,-4-57 1 0 0,-3 28 163 0 0,-8-60 100 0 0,-16-103 330 0 0,30 132 195 0 0,0 43-176 0 0,0 39-54 0 0,10-51-1 0 0,-3 28 53 0 0,11-49 159 0 0,-3 18 156 0 0,-13 65-165 0 0,7-21 0 0 0,-6 24-94 0 0,0-1 1 0 0,2-19-1 0 0,-2 10 34 0 0,1 0 0 0 0,1 0 0 0 0,0 1 0 0 0,15-33 0 0 0,-3 24 148 0 0,0-2-17 0 0,22-54 463 0 0,-6 16-267 0 0,-12 18-208 0 0,37-93 136 0 0,-51 119-332 0 0,0-1 0 0 0,-2 1 0 0 0,5-48 0 0 0,-10 43 159 0 0,0-1 1 0 0,-3 0-1 0 0,0 1 1 0 0,-2-1-1 0 0,-1 1 1 0 0,-2 0-1 0 0,-1 1 1 0 0,-17-43-1 0 0,-27-75 744 0 0,-12-28-530 0 0,36 101-431 0 0,14 36-351 0 0,-1 0-1 0 0,-27-45 1 0 0,42 83 304 0 0,-16-26-1331 0 0,-24-32 0 0 0,20 36-3909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45.7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87 784 7831 0 0,'-7'1'250'0'0,"-1"0"0"0"0,0 1 0 0 0,1 0-1 0 0,-1 0 1 0 0,1 1 0 0 0,0 0-1 0 0,0 0 1 0 0,0 1 0 0 0,-13 8 4718 0 0,23-12-4448 0 0,24-6 268 0 0,1-1 0 0 0,-1-2 0 0 0,30-12 0 0 0,103-51 724 0 0,-31 13-872 0 0,62-31 9 0 0,72-28-402 0 0,-216 99-223 0 0,-1-2-1 0 0,0-1 1 0 0,-2-3-1 0 0,-1-2 1 0 0,62-51 0 0 0,-62 45 22 0 0,-12 9 4 0 0,30-29 0 0 0,-27 21-50 0 0,27-30 0 0 0,-36 41 64 0 0,-24 20-55 0 0,1 0 1 0 0,-1-1-1 0 0,0 1 0 0 0,1 0 0 0 0,-1 0 1 0 0,1 0-1 0 0,-1 0 0 0 0,1 0 1 0 0,-1 0-1 0 0,1 1 0 0 0,0-1 0 0 0,-1 0 1 0 0,1 1-1 0 0,0-1 0 0 0,0 1 0 0 0,2-1 1 0 0,3 1 80 0 0,8-2-3 0 0,0 2 0 0 0,0-1 0 0 0,0 2 0 0 0,1 0 0 0 0,14 4 0 0 0,79 20 342 0 0,-70-15-284 0 0,3 2 126 0 0,74 32 1 0 0,35 29 199 0 0,6 3-176 0 0,-119-60-277 0 0,212 89 286 0 0,6-18-79 0 0,-65-38-596 0 0,72 20-890 0 0,-206-48-1471 0 0,-22-6-3109 0 0,-10-3-698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46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68 5527 0 0,'0'0'5776'0'0,"-1"1"-5212"0"0,0 3-382 0 0,0 0-1 0 0,0 0 1 0 0,1 0 0 0 0,-1 0-1 0 0,1-1 1 0 0,0 1-1 0 0,0 0 1 0 0,0 0 0 0 0,0 0-1 0 0,1 0 1 0 0,-1 0-1 0 0,1 0 1 0 0,0-1-1 0 0,2 6 1 0 0,3 7 247 0 0,1-1 0 0 0,10 16 0 0 0,-8-15-185 0 0,103 224 2009 0 0,-11-19-994 0 0,27 72-262 0 0,-80-158-463 0 0,66 167 279 0 0,-64-162-616 0 0,-20-54 62 0 0,25 79 338 0 0,-39-113-517 0 0,6 39 480 0 0,-6-21-140 0 0,-5-40-205 0 0,-10-28-162 0 0,0 1-14 0 0,1 1 0 0 0,1-1 0 0 0,-1 0-1 0 0,0 0 1 0 0,1 1 0 0 0,-1-2 0 0 0,1 1 0 0 0,0 0 0 0 0,0 0-1 0 0,0-1 1 0 0,1 0 0 0 0,-1 0 0 0 0,0 0 0 0 0,6 2-1 0 0,2 1-46 0 0,1-2-1 0 0,0 1 0 0 0,16 1 0 0 0,-7 0-101 0 0,64 11 177 0 0,1-3-1 0 0,1-3 0 0 0,-1-5 0 0 0,104-6 0 0 0,390-11 46 0 0,-565 13-111 0 0,294 22 195 0 0,-306-23-201 0 0,3 2 4 0 0,1-1 1 0 0,0-1 0 0 0,0 1 0 0 0,-1-1 0 0 0,1 0 0 0 0,0-1 0 0 0,0 1 0 0 0,0-1 0 0 0,-1-1-1 0 0,1 1 1 0 0,-1-1 0 0 0,1 0 0 0 0,-1-1 0 0 0,0 0 0 0 0,0 0 0 0 0,0 0 0 0 0,9-6-1 0 0,11-11 34 0 0,41-41 0 0 0,-8 6-16 0 0,-26 25-17 0 0,0-3 0 0 0,-2-1-1 0 0,-2-1 1 0 0,-1-1 0 0 0,27-48-1 0 0,99-207 22 0 0,-34-4 503 0 0,-72 172-522 0 0,141-401 48 0 0,-184 511-45 0 0,43-152-29 0 0,-2 8-248 0 0,0 43-568 0 0,-21 54-3921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47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18 9439 0 0,'-7'-6'1008'0'0,"-4"-5"3407"0"0,13 13-3782 0 0,15 25 155 0 0,-2 0 0 0 0,0 0-1 0 0,14 43 1 0 0,-9-22-356 0 0,148 339 1004 0 0,-58-127-6575 0 0,-94-226 1134 0 0,1-2-918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 6447 0 0,'-14'-2'686'0'0,"9"2"-106"0"0,1 1 1 0 0,-1-1-1 0 0,0 1 1 0 0,1 1-1 0 0,-1-1 1 0 0,1 1-1 0 0,-1-1 1 0 0,1 1-1 0 0,0 1 0 0 0,0-1 1 0 0,0 1-1 0 0,0-1 1 0 0,0 1-1 0 0,0 0 1 0 0,1 0-1 0 0,-1 1 1 0 0,1-1-1 0 0,0 1 1 0 0,-4 6-1 0 0,-2 3 50 0 0,1 0 0 0 0,0 0 0 0 0,2 1 0 0 0,-11 27 1 0 0,11-24-586 0 0,1-1 0 0 0,0 1 0 0 0,2 0 0 0 0,0 1 0 0 0,0-1 0 0 0,1 22 0 0 0,2-33-124 0 0,1 0-1 0 0,-1 1 1 0 0,1-1 0 0 0,0 1 0 0 0,1-1-1 0 0,-1 0 1 0 0,1 0 0 0 0,0 0-1 0 0,1 0 1 0 0,0 0 0 0 0,0 0 0 0 0,0-1-1 0 0,0 1 1 0 0,1-1 0 0 0,0 0 0 0 0,0 0-1 0 0,1 0 1 0 0,-1-1 0 0 0,1 0-1 0 0,5 5 1 0 0,-4-6-229 0 0,-1 0 1 0 0,1 0-1 0 0,0 0 0 0 0,0-1 0 0 0,0 0 0 0 0,0 0 0 0 0,0 0 1 0 0,0-1-1 0 0,11 1 0 0 0,-6-1-454 0 0,-1 0 1 0 0,0-2-1 0 0,0 1 1 0 0,0-1-1 0 0,14-3 0 0 0,-3-1-4054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48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283 0 3679 0 0,'0'0'167'0'0,"1"3"318"0"0,0 11 1222 0 0,-1 0 0 0 0,0 0 0 0 0,-1 0 0 0 0,0 0 0 0 0,-4 17 0 0 0,-3 2-170 0 0,-14 35 0 0 0,-50 103 1003 0 0,-3 9-1528 0 0,42-99-879 0 0,-5 18-347 0 0,31-77-35 0 0,-12 48-1906 0 0,15-50 312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2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8287 0 0,'0'0'3511'0'0,"6"0"-3182"0"0,23 0 459 0 0,-25 1-627 0 0,-1 0-1 0 0,1 0 1 0 0,-1 0-1 0 0,0 1 1 0 0,0-1-1 0 0,0 1 1 0 0,0 0-1 0 0,0 0 1 0 0,3 3-1 0 0,3 1 175 0 0,52 32 1368 0 0,112 67 978 0 0,-21-16-1513 0 0,-12-8-605 0 0,-5-3-246 0 0,-65-37-165 0 0,-32-18-24 0 0,43 19 0 0 0,-39-24-40 0 0,124 58 248 0 0,-46-21-169 0 0,-44-22-59 0 0,36 9 48 0 0,-86-33-111 0 0,35 15-662 0 0,-59-23-496 0 0,8 6-2842 0 0,-2-2-2388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2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0 919 0 0,'0'0'3530'0'0,"1"2"-1609"0"0,19 51 2864 0 0,-15-37-4064 0 0,0 0-1 0 0,-2 0 0 0 0,3 23 1 0 0,16 162 2713 0 0,7 103-986 0 0,-26-256-2149 0 0,57 585 1810 0 0,-57-608-2061 0 0,31 335 584 0 0,-30-315-552 0 0,10 55-1 0 0,2 24-50 0 0,-16-118-88 0 0,1-1 0 0 0,0 0 0 0 0,0 0-1 0 0,1 0 1 0 0,3 7 0 0 0,0 2-4530 0 0,-5-12 3029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3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1 919 0 0,'-6'1'11584'0'0,"83"48"-7210"0"0,53 36-1001 0 0,-73-44-2567 0 0,22 17 38 0 0,-7-2-80 0 0,97 56 0 0 0,90 28-32 0 0,97 0-109 0 0,38-11-226 0 0,-270-87-521 0 0,-122-41-284 0 0,11 2 624 0 0,-5-3-4785 0 0,0-4 2865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6271 0 0,'0'0'571'0'0,"0"-2"-472"0"0,12-26 7814 0 0,-12 31-7394 0 0,4 26 396 0 0,12 143 1738 0 0,-1 85-1115 0 0,-8-137-1083 0 0,0 29-30 0 0,5 50 111 0 0,-1 33-152 0 0,9 68-320 0 0,-19-289-203 0 0,0 0 1 0 0,1-1-1 0 0,1 1 1 0 0,3 12-1 0 0,-5-22-741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6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1 780 5527 0 0,'0'0'9672'0'0,"2"-4"-9017"0"0,7-9-40 0 0,-8 12-563 0 0,-1 1 0 0 0,0-1 0 0 0,1 1 1 0 0,-1-1-1 0 0,1 1 0 0 0,-1-1 0 0 0,1 1 1 0 0,-1-1-1 0 0,1 1 0 0 0,0-1 0 0 0,-1 1 1 0 0,1-1-1 0 0,0 1 0 0 0,-1 0 0 0 0,1 0 1 0 0,0-1-1 0 0,-1 1 0 0 0,2 0 0 0 0,3-2 142 0 0,18-11 549 0 0,-1-1 0 0 0,35-29 0 0 0,0 0 11 0 0,330-194 589 0 0,-295 185-1349 0 0,-16 6-1006 0 0,121-95-1 0 0,-121 68-1082 0 0,-31 28 361 0 0,-23 23 74 0 0,-1-1-306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7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3679 0 0,'0'0'284'0'0,"0"3"-186"0"0,-6 46 3356 0 0,1 68 0 0 0,5-68-1600 0 0,-12 84 0 0 0,8-109-1609 0 0,1-1-1 0 0,1 39 1 0 0,2-48-502 0 0,1 0 0 0 0,1 0-1 0 0,0-1 1 0 0,1 1 0 0 0,7 20-1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0,'0'0'575'0'0,"1"3"1373"0"0,7 17 1480 0 0,7 22-1 0 0,0 23-407 0 0,6 70-2783 0 0,-7-32 544 0 0,-4-48-618 0 0,63 302 82 0 0,-70-345-488 0 0,12 37 40 0 0,-2-15-4232 0 0,-5-14-604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7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13703 0 0,'0'0'1508'0'0,"3"0"-1260"0"0,1 0-141 0 0,0 0 1 0 0,0-1-1 0 0,0 1 0 0 0,0-1 0 0 0,8-2 0 0 0,18-4 481 0 0,-20 6-434 0 0,0 0 0 0 0,0-1 1 0 0,0-1-1 0 0,0 1 0 0 0,-1-1 0 0 0,1-1 0 0 0,-1 0 1 0 0,13-7-1 0 0,45-22 540 0 0,5-2-451 0 0,-63 30-412 0 0,1 0 0 0 0,0 0-1 0 0,-1 1 1 0 0,1 0 0 0 0,1 0-1 0 0,-1 1 1 0 0,0 1 0 0 0,1 0-1 0 0,11-1 1 0 0,2 1-850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8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2759 0 0,'0'-2'547'0'0,"2"-9"1291"0"0,0-8 8055 0 0,8 30-8501 0 0,-6-5-1110 0 0,1 1 1 0 0,-1-1 0 0 0,0 1 0 0 0,-1 0-1 0 0,0 0 1 0 0,0 1 0 0 0,4 13-1 0 0,-2 3 289 0 0,3 28-1 0 0,-5-13-152 0 0,-3-1-1 0 0,-5 57 1 0 0,0 10-68 0 0,3 7-292 0 0,1 53 105 0 0,2-124-561 0 0,3 0 0 0 0,8 40 0 0 0,-1-46-2341 0 0,-10-32 1144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89 4143 0 0,'0'-2'319'0'0,"0"0"-116"0"0,0 1 0 0 0,-1-1 0 0 0,1 0-1 0 0,0 1 1 0 0,-1-1 0 0 0,1 1 0 0 0,-1-1 0 0 0,1 0 0 0 0,-1 1-1 0 0,0-1 1 0 0,0 1 0 0 0,0-1 0 0 0,0 1 0 0 0,0 0 0 0 0,0-1-1 0 0,0 1 1 0 0,0 0 0 0 0,0 0 0 0 0,-1 0 0 0 0,1 0 0 0 0,0 0-1 0 0,-1 0 1 0 0,1 0 0 0 0,-1 0 0 0 0,1 1 0 0 0,-1-1 0 0 0,1 0-1 0 0,-1 1 1 0 0,0-1 0 0 0,1 1 0 0 0,-1 0 0 0 0,0-1 0 0 0,1 1-1 0 0,-1 0 1 0 0,0 0 0 0 0,1 0 0 0 0,-1 0 0 0 0,-2 1 0 0 0,0 0 45 0 0,0 0 1 0 0,0 0 0 0 0,0 0-1 0 0,0 1 1 0 0,0-1 0 0 0,1 1-1 0 0,-1 0 1 0 0,0 0 0 0 0,1 0-1 0 0,0 1 1 0 0,-1-1 0 0 0,1 1-1 0 0,-3 3 1 0 0,2-1-189 0 0,1-1-1 0 0,1 0 1 0 0,-1 0 0 0 0,1 1-1 0 0,0-1 1 0 0,0 1-1 0 0,0 0 1 0 0,0 0 0 0 0,1 0-1 0 0,0 0 1 0 0,0 0 0 0 0,0 0-1 0 0,1 0 1 0 0,-1 0 0 0 0,1 0-1 0 0,1 0 1 0 0,-1 0 0 0 0,1 0-1 0 0,-1 0 1 0 0,2 0 0 0 0,-1 0-1 0 0,0 0 1 0 0,1 0 0 0 0,0 0-1 0 0,0-1 1 0 0,0 1-1 0 0,1-1 1 0 0,0 0 0 0 0,0 1-1 0 0,0-1 1 0 0,0 0 0 0 0,0-1-1 0 0,1 1 1 0 0,0 0 0 0 0,0-1-1 0 0,0 0 1 0 0,0 0 0 0 0,0 0-1 0 0,0-1 1 0 0,1 1 0 0 0,5 1-1 0 0,-1-1 7 0 0,0 0 0 0 0,0 0 1 0 0,1-1-1 0 0,-1-1 0 0 0,1 0 0 0 0,-1 0 0 0 0,1 0 0 0 0,0-1 0 0 0,-1-1 0 0 0,1 0 0 0 0,12-2 0 0 0,-18 2 11 0 0,1 0-1 0 0,-1-1 0 0 0,0 1 1 0 0,1-1-1 0 0,-1 0 0 0 0,0 0 1 0 0,0-1-1 0 0,0 1 0 0 0,0-1 0 0 0,-1 0 1 0 0,5-3-1 0 0,-6 3 6 0 0,0 0 1 0 0,0 1-1 0 0,0-1 1 0 0,0 0-1 0 0,0 0 1 0 0,-1 0-1 0 0,1 0 1 0 0,-1 0-1 0 0,0 0 1 0 0,0 0-1 0 0,0-1 1 0 0,-1 1-1 0 0,1 0 1 0 0,-1 0-1 0 0,0-1 1 0 0,0 1-1 0 0,0-4 1 0 0,-1 1-23 0 0,1 0 1 0 0,-2 0-1 0 0,1 0 1 0 0,-1 0 0 0 0,0 0-1 0 0,0 0 1 0 0,0 1-1 0 0,-1-1 1 0 0,0 1 0 0 0,0 0-1 0 0,-1 0 1 0 0,-5-7 0 0 0,1 2-181 0 0,-1 1 0 0 0,0 1 0 0 0,0-1 0 0 0,-1 1-1 0 0,-11-6 1 0 0,5 4-241 0 0,-24-19-3240 0 0,31 21 1878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8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9215 0 0,'0'0'1640'0'0,"1"2"-908"0"0,5 9-313 0 0,-1 0-1 0 0,-1 0 0 0 0,0 1 1 0 0,0 0-1 0 0,-1-1 1 0 0,2 19-1 0 0,3 79 801 0 0,-7-77-803 0 0,3 384 2375 0 0,-4-110-4840 0 0,1-263-2105 0 0,-2-3-1330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9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159 122 12639 0 0,'0'0'619'0'0,"-10"3"136"0"0,-1 4-461 0 0,1 0 0 0 0,-1 1 0 0 0,1 0 1 0 0,1 1-1 0 0,-1 0 0 0 0,1 0 0 0 0,1 1 1 0 0,0 0-1 0 0,0 1 0 0 0,1-1 0 0 0,1 2 1 0 0,-1-1-1 0 0,2 1 0 0 0,0 0 0 0 0,-6 19 0 0 0,7-15-73 0 0,1 0 0 0 0,0 1 0 0 0,1-1-1 0 0,1 1 1 0 0,0 0 0 0 0,2 0 0 0 0,0-1-1 0 0,1 1 1 0 0,0 0 0 0 0,10 31 0 0 0,-8-34-118 0 0,1 0 1 0 0,0-1-1 0 0,1 0 1 0 0,0 0 0 0 0,1 0-1 0 0,1-1 1 0 0,0 0 0 0 0,9 11-1 0 0,-12-18-82 0 0,-1-1-1 0 0,0 1 0 0 0,1-1 1 0 0,0 0-1 0 0,0-1 0 0 0,0 1 1 0 0,1-1-1 0 0,-1 0 0 0 0,1 0 1 0 0,-1-1-1 0 0,1 1 0 0 0,0-1 1 0 0,0-1-1 0 0,0 1 0 0 0,0-1 1 0 0,1 0-1 0 0,-1 0 0 0 0,0-1 1 0 0,0 0-1 0 0,12-1 0 0 0,-10 0 22 0 0,-1-1-1 0 0,1 1 0 0 0,-1-2 0 0 0,1 1 0 0 0,-1-1 1 0 0,0 0-1 0 0,0 0 0 0 0,0-1 0 0 0,0 0 0 0 0,9-7 0 0 0,-7 4 81 0 0,-1-1 0 0 0,1-1 0 0 0,-1 1 0 0 0,-1-1 0 0 0,0 0 0 0 0,9-15 0 0 0,-5 5 88 0 0,-2-1 0 0 0,0 0 1 0 0,-1-1-1 0 0,-1 1 0 0 0,-1-2 1 0 0,7-42-1 0 0,-11 48-157 0 0,-1-1-1 0 0,-1 0 1 0 0,-1 1 0 0 0,0-1 0 0 0,-1 0-1 0 0,-1 1 1 0 0,0 0 0 0 0,-1 0-1 0 0,-1 0 1 0 0,0 0 0 0 0,-2 0-1 0 0,-7-14 1 0 0,7 17-42 0 0,-1 0 0 0 0,0 0 0 0 0,0 1 0 0 0,-2 1-1 0 0,1-1 1 0 0,-1 1 0 0 0,-1 1 0 0 0,0 0 0 0 0,0 0 0 0 0,-1 1 0 0 0,-1 1 0 0 0,1 0 0 0 0,-24-11-1 0 0,32 18-152 0 0,0-1 1 0 0,-1 0-1 0 0,1 1 0 0 0,-1 0 0 0 0,1 0 0 0 0,-1 1 0 0 0,0-1 0 0 0,1 1 0 0 0,-1 0 0 0 0,-7 1 0 0 0,10-1-1053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9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4 8263 0 0,'-5'-3'3848'0'0,"5"3"-3790"0"0,0 0 0 0 0,0 0 1 0 0,0 0-1 0 0,0 0 0 0 0,0 0 0 0 0,0 0 0 0 0,-3 14 351 0 0,0 0 1 0 0,0 0-1 0 0,1 0 1 0 0,1 0-1 0 0,1 15 0 0 0,-3 19 143 0 0,-16 247 1496 0 0,15-216-1683 0 0,1 0-1291 0 0,10 101-1 0 0,-3-150-4888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1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0,'0'0'875'0'0,"3"9"-627"0"0,9 28 244 0 0,-9-28 137 0 0,-3-7-455 0 0,1 0 0 0 0,-1 0 0 0 0,1 0 1 0 0,-1-1-1 0 0,1 1 0 0 0,0 0 0 0 0,2 3 0 0 0,3 8 108 0 0,26 113 824 0 0,-16-56-899 0 0,17 81-1165 0 0,20 216 0 0 0,-49-303-3766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1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64 343 5495 0 0,'-14'-22'335'0'0,"2"4"-16"0"0,1-1 1 0 0,-14-32 0 0 0,24 50-217 0 0,1 0 1 0 0,0 0-1 0 0,0-1 0 0 0,0 1 1 0 0,0 0-1 0 0,0 0 1 0 0,0 0-1 0 0,0 0 1 0 0,0 0-1 0 0,0 0 0 0 0,0 0 1 0 0,0-1-1 0 0,1 1 1 0 0,-1 0-1 0 0,0 0 1 0 0,1 0-1 0 0,-1 0 0 0 0,1 0 1 0 0,-1 0-1 0 0,1 0 1 0 0,0 0-1 0 0,-1 1 1 0 0,1-1-1 0 0,0 0 0 0 0,0 0 1 0 0,0 0-1 0 0,-1 1 1 0 0,1-1-1 0 0,0 0 1 0 0,0 1-1 0 0,0-1 1 0 0,0 1-1 0 0,0-1 0 0 0,0 1 1 0 0,2-1-1 0 0,5-2 101 0 0,1-1-1 0 0,0 2 1 0 0,13-3 0 0 0,-10 2 115 0 0,273-51 1145 0 0,-123 26-1215 0 0,-154 26-255 0 0,280-63-522 0 0,-229 47 20 0 0,0 2-18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2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1277 12959 0 0,'0'0'595'0'0,"1"3"-18"0"0,70 279-595 0 0,-13-68-59 0 0,7 30 48 0 0,-53-187 34 0 0,96 454 350 0 0,-22 4 21 0 0,-11 121 254 0 0,25 173 144 0 0,-11-136-114 0 0,-28-261-110 0 0,30 200 179 0 0,-31-260-469 0 0,-57-340-256 0 0,39 148 152 0 0,-34-136-131 0 0,1-1 0 0 0,1 0 0 0 0,2-1 0 0 0,21 33 0 0 0,-3-15 7 0 0,1-1-1 0 0,3-1 0 0 0,65 56 1 0 0,-62-63-16 0 0,1-2 0 0 0,1-2 0 0 0,75 39 0 0 0,-57-39 44 0 0,1-3-1 0 0,84 24 0 0 0,661 129 416 0 0,-351-120-372 0 0,-190-28-81 0 0,77 6-22 0 0,26 2 0 0 0,728 78 0 0 0,-112-56 64 0 0,-281-42-3 0 0,1-16 60 0 0,226 3-23 0 0,873-32 30 0 0,-850-16-56 0 0,-492 34-73 0 0,-169 6 13 0 0,130 2 46 0 0,13 0-63 0 0,-261-1 5 0 0,328-17 0 0 0,-12-12 0 0 0,-98 14 0 0 0,-97 4 0 0 0,-146 10 0 0 0,326-28 0 0 0,-425 25 1 0 0,174-23 9 0 0,-101 17 32 0 0,-1-6-1 0 0,133-38 1 0 0,-201 40-9 0 0,0-2 0 0 0,-1-3 0 0 0,-1-1 0 0 0,-2-3 0 0 0,54-38 0 0 0,-53 28 13 0 0,-2-2 1 0 0,-1-2 0 0 0,-2-1 0 0 0,44-56 0 0 0,-69 73-10 0 0,0-1 0 0 0,-2 0 0 0 0,24-49 0 0 0,23-88 71 0 0,3-95 97 0 0,-25-6-100 0 0,10-616-65 0 0,-71-2-14 0 0,15 751-26 0 0,-13-553 168 0 0,5-228 511 0 0,21 612-599 0 0,-2-157-87 0 0,-20 128 12 0 0,-23 3-70 0 0,28 271 62 0 0,-3 1 0 0 0,-1 1 0 0 0,-31-74 0 0 0,34 103 3 0 0,3 4 0 0 0,0 2 0 0 0,-1-1 0 0 0,-2 1 0 0 0,1 0 0 0 0,-21-25 0 0 0,30 41 0 0 0,-27-30 43 0 0,-2 1-1 0 0,-45-38 1 0 0,40 44-19 0 0,-57-30 0 0 0,22 14-8 0 0,-1 1-16 0 0,-117-45 0 0 0,166 75 0 0 0,-158-57-60 0 0,32 13 56 0 0,-158-48 4 0 0,251 87-6 0 0,-232-52 87 0 0,285 66-81 0 0,-579-75 128 0 0,291 47-98 0 0,-87-7-7 0 0,-426-9-7 0 0,-168-11 21 0 0,861 48-28 0 0,-382-21-7 0 0,232 18 16 0 0,-217-5 28 0 0,312 11-46 0 0,-170 0 0 0 0,-53 3 6 0 0,4 0 64 0 0,11 4 39 0 0,-399 12 62 0 0,-103 42 34 0 0,723-43-190 0 0,-737 78 65 0 0,520-62-31 0 0,196-18-34 0 0,-45 11 8 0 0,30-3 18 0 0,-312 34 111 0 0,-1-8-233 0 0,339-33 66 0 0,-81 27 15 0 0,39-4 0 0 0,-68-8 0 0 0,119-12 0 0 0,-112 17 0 0 0,-25 21 26 0 0,-80 16 12 0 0,-17 6-38 0 0,-151 35 0 0 0,310-69 27 0 0,93-19-1 0 0,72-12-10 0 0,-21 4 18 0 0,-95 28-1 0 0,-148 56 26 0 0,204-64-46 0 0,-57 28-13 0 0,161-54 0 0 0,1 0 0 0 0,1 1 1 0 0,-29 22-1 0 0,11-8-14 0 0,30-21-10 0 0,1 0 1 0 0,0-1-1 0 0,1 1 0 0 0,-1 0 1 0 0,0 1-1 0 0,1-1 0 0 0,0 0 1 0 0,0 1-1 0 0,0-1 0 0 0,0 1 1 0 0,0 0-1 0 0,1-1 0 0 0,0 1 1 0 0,0 0-1 0 0,0 0 0 0 0,0 0 1 0 0,0 6-1 0 0,-1 7-237 0 0,2 0 1 0 0,2 30-1 0 0,-2-37 162 0 0,6 43-2391 0 0,12 54 0 0 0,-4-40-4074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2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14 517 7831 0 0,'0'0'603'0'0,"1"2"-396"0"0,-1-2-184 0 0,0 1 1 0 0,1 0 0 0 0,-1-1-1 0 0,0 1 1 0 0,0-1 0 0 0,0 1 0 0 0,0 0-1 0 0,0-1 1 0 0,0 1 0 0 0,0-1-1 0 0,0 1 1 0 0,0 0 0 0 0,0-1-1 0 0,-1 1 1 0 0,1-1 0 0 0,0 1-1 0 0,0 0 1 0 0,0-1 0 0 0,-1 1 0 0 0,1 0-1 0 0,-14 10 8005 0 0,29-12-6443 0 0,52-29 826 0 0,-52 23-2063 0 0,324-162 1912 0 0,-245 118-1967 0 0,109-80 0 0 0,-173 111-229 0 0,1 0-1 0 0,42-32 293 0 0,-50 37-179 0 0,-19 13-90 0 0,0 0-1 0 0,0-1 1 0 0,0 0-1 0 0,0 0 1 0 0,3-4-1 0 0,-5 6-39 0 0,-1 0 1 0 0,0 0-1 0 0,1 0 0 0 0,-1 0 0 0 0,1 0 1 0 0,0 0-1 0 0,-1 0 0 0 0,3 0 1 0 0,6-5 78 0 0,-10 5-103 0 0,1 0 1 0 0,0 1-1 0 0,0-1 0 0 0,0 0 0 0 0,0 0 1 0 0,0 1-1 0 0,0-1 0 0 0,0 1 1 0 0,0-1-1 0 0,0 1 0 0 0,0-1 0 0 0,1 0 1 0 0,25-1 249 0 0,-23 2-258 0 0,1 0 1 0 0,-1 0-1 0 0,0 1 0 0 0,0-1 1 0 0,0 1-1 0 0,1 0 0 0 0,-1 0 0 0 0,4 2 1 0 0,8 2 14 0 0,13 2 17 0 0,-1 1 1 0 0,34 14-1 0 0,52 29 122 0 0,-112-50-168 0 0,192 101 408 0 0,-79-40-226 0 0,-12-5 42 0 0,55 27 355 0 0,26 4-190 0 0,-162-78-353 0 0,-18-8-89 0 0,-1 0 0 0 0,0 1 0 0 0,1 0 0 0 0,-1 0 0 0 0,3 3 0 0 0,-5-4-147 0 0,4 3-1410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4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9 519 2759 0 0,'0'0'2054'0'0,"-9"16"7932"0"0,13-16-9836 0 0,-1 0 0 0 0,1 0 0 0 0,-1 0 0 0 0,1-1 0 0 0,-1 1 0 0 0,1-1 1 0 0,-1 0-1 0 0,1 0 0 0 0,-1 0 0 0 0,5-3 0 0 0,34-20 990 0 0,-14 7-475 0 0,80-52 575 0 0,-92 58-1126 0 0,35-26 326 0 0,-25 17-244 0 0,0 2-1 0 0,2 1 1 0 0,48-24-1 0 0,-41 26-77 0 0,0-2 0 0 0,-1-2 0 0 0,48-35 0 0 0,19-13 586 0 0,-32 15-56 0 0,-63 47-585 0 0,21-12 121 0 0,-17 14-106 0 0,3-1 6 0 0,9-8-37 0 0,-19 9-8 0 0,6 2 37 0 0,5-1-79 0 0,-12 2-74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4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6 919 0 0,'0'0'10571'0'0,"0"0"-10512"0"0,-1 0 0 0 0,1 0 0 0 0,0 0 0 0 0,0 0 0 0 0,0 0 0 0 0,0 0 0 0 0,0 0 0 0 0,0-1 0 0 0,0 1 0 0 0,-1 0 0 0 0,1 0 0 0 0,0 0 1 0 0,0 0-1 0 0,0-1 0 0 0,0 1 0 0 0,0 0 0 0 0,0 0 0 0 0,0 0 0 0 0,0 0 0 0 0,0 0 0 0 0,0-1 0 0 0,0 1 0 0 0,0 0 0 0 0,0 0 0 0 0,0 0 0 0 0,0 0 0 0 0,0-1 0 0 0,0 1 0 0 0,0 0 0 0 0,0 0 0 0 0,0 0 0 0 0,0 0 0 0 0,0-1 0 0 0,0 1 0 0 0,1 0 1 0 0,-1 0-1 0 0,0 0 0 0 0,0 0 0 0 0,7 2 144 0 0,-1 0-1 0 0,0 0 1 0 0,1 1 0 0 0,-1 0 0 0 0,0 1 0 0 0,6 4 0 0 0,4 2 165 0 0,1-1 103 0 0,-1-2-1 0 0,31 10 1 0 0,-32-12-139 0 0,1 1-1 0 0,0 1 1 0 0,20 11-1 0 0,-18-8 52 0 0,0 0 1 0 0,21 6-1 0 0,19 10 282 0 0,195 99 962 0 0,-170-85-1117 0 0,15 14 300 0 0,-41-21-244 0 0,-42-25-492 0 0,8 4 149 0 0,21 14 0 0 0,-37-21-212 0 0,12 12-83 0 0,-16-14 426 0 0,5 8-7335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5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0 594 3223 0 0,'0'0'9376'0'0,"3"-1"-9036"0"0,7-3 18 0 0,-7 3 376 0 0,12-12 714 0 0,-13 11-1362 0 0,0 1-1 0 0,0 0 1 0 0,0-1-1 0 0,0 1 1 0 0,0 0-1 0 0,0 0 1 0 0,1 0-1 0 0,-1 0 0 0 0,3 0 1 0 0,13-7 379 0 0,50-25 911 0 0,97-55 296 0 0,-133 71-1420 0 0,33-26 0 0 0,-28 17-60 0 0,7-6 44 0 0,-31 22-139 0 0,1-1 0 0 0,0 2 0 0 0,22-12 0 0 0,159-73 539 0 0,-71 34-452 0 0,-87 42-65 0 0,62-41 1 0 0,-97 57-78 0 0,8-5-23 0 0,-7 5-28 0 0,11-15-107 0 0,-8 11-147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0,'17'48'907'0'0,"-7"-21"2113"0"0,-1 1 0 0 0,10 47 0 0 0,-15-44-1256 0 0,0-1-185 0 0,1-1 1 0 0,11 34-1 0 0,-16-61-1431 0 0,0-2-137 0 0,1 0-1 0 0,-1 0 1 0 0,0 1-1 0 0,0-1 1 0 0,0 0-1 0 0,1 0 1 0 0,-1 0-1 0 0,0 1 1 0 0,0-1-1 0 0,1 0 1 0 0,-1 0-1 0 0,0 0 1 0 0,1 0-1 0 0,-1 0 1 0 0,0 1-1 0 0,0-1 1 0 0,1 0-1 0 0,-1 0 1 0 0,0 0-1 0 0,1 0 1 0 0,-1 0-1 0 0,1 0 1 0 0,4-5-4 0 0,0 0 1 0 0,-1 0-1 0 0,1 0 1 0 0,-1 0-1 0 0,0-1 1 0 0,0 0-1 0 0,-1 0 1 0 0,0 0-1 0 0,5-13 1 0 0,1-6-65 0 0,6-33 0 0 0,-9 33 10 0 0,-3 10 30 0 0,1 0-29 0 0,-1 0 0 0 0,2 1 0 0 0,0 0 0 0 0,0 0 0 0 0,13-22 0 0 0,-18 36 46 0 0,0-1 0 0 0,0 1 0 0 0,0 0 0 0 0,0 0 0 0 0,1-1 0 0 0,-1 1 0 0 0,0 0 0 0 0,0 0 0 0 0,0-1 0 0 0,0 1 0 0 0,1 0 0 0 0,-1 0 0 0 0,0 0 0 0 0,0-1 0 0 0,0 1 0 0 0,1 0 0 0 0,-1 0 0 0 0,0 0 0 0 0,0 0 0 0 0,1 0 0 0 0,-1 0 0 0 0,0-1 0 0 0,0 1 0 0 0,1 0 0 0 0,-1 0 0 0 0,0 0 0 0 0,0 0 0 0 0,1 0 0 0 0,-1 0 0 0 0,0 0 0 0 0,1 0 0 0 0,-1 0 0 0 0,0 0 0 0 0,0 0 0 0 0,1 0 0 0 0,-1 0 0 0 0,0 1 0 0 0,0-1 0 0 0,1 0 0 0 0,-1 0 0 0 0,0 0 0 0 0,0 0 0 0 0,1 0 0 0 0,-1 0 0 0 0,0 1 0 0 0,0-1 0 0 0,0 0 0 0 0,1 0 0 0 0,-1 0 0 0 0,0 1 0 0 0,0-1 0 0 0,0 0 0 0 0,0 0 0 0 0,1 1 0 0 0,-1-1 0 0 0,0 0 0 0 0,0 0 0 0 0,0 1 0 0 0,0-1 0 0 0,0 1 0 0 0,5 5 7 0 0,-1 1 1 0 0,0 0-1 0 0,-1 0 0 0 0,1 0 0 0 0,-1 0 0 0 0,-1 0 1 0 0,4 15-1 0 0,3 8 7 0 0,-1-6-904 0 0,2 1-1 0 0,1-2 0 0 0,21 37 1 0 0,-26-52 412 0 0,0 1 0 0 0,0-1 0 0 0,1-1 1 0 0,0 1-1 0 0,0-1 0 0 0,1 0 0 0 0,-1-1 1 0 0,2 1-1 0 0,-1-2 0 0 0,1 1 0 0 0,-1-1 1 0 0,14 5-1 0 0,0-4-5053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5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4519 0 0,'0'0'8487'0'0,"3"1"-8326"0"0,10 1-1 0 0,-10-1 103 0 0,-3-2-236 0 0,1 0 0 0 0,-1 1 0 0 0,1-1 0 0 0,-1 0 0 0 0,0 0 0 0 0,1 0-1 0 0,-1 1 1 0 0,1-1 0 0 0,0 0 0 0 0,-1 1 0 0 0,1-1 0 0 0,0 0 0 0 0,-1 1 0 0 0,1-1 0 0 0,0 1 0 0 0,-1-1 0 0 0,2 0 0 0 0,11-6 140 0 0,-3 3-67 0 0,0-2-1 0 0,0 1 1 0 0,0-1-1 0 0,-1-1 1 0 0,0 0-1 0 0,-1 0 1 0 0,1-1 0 0 0,-1 0-1 0 0,8-11 1 0 0,-8 11-3 0 0,37-32 383 0 0,5 2-96 0 0,8-6-146 0 0,-44 34-122 0 0,-1 0 1 0 0,2 0-1 0 0,0 1 0 0 0,0 1 1 0 0,0 0-1 0 0,22-6 1 0 0,8-6 349 0 0,2-5-173 0 0,-30 18-221 0 0,-14 6-213 0 0,0-1 0 0 0,0 1-1 0 0,0-1 1 0 0,-1 0-1 0 0,5-4 1 0 0,0 1-1643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5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0 451 1839 0 0,'0'0'9306'0'0,"2"-1"-8856"0"0,75-53 1991 0 0,-36 25-1550 0 0,32-18 165 0 0,-54 34-663 0 0,26-13-1 0 0,-27 17-129 0 0,-2-1 1 0 0,20-14-1 0 0,66-46 562 0 0,-89 61-763 0 0,0 1 0 0 0,18-9 1 0 0,8-5 94 0 0,106-63 342 0 0,-122 74-463 0 0,-22 10-121 0 0,23-9-3013 0 0,-22 8 1789 0 0,5-1-46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0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10591 0 0,'0'0'1066'0'0,"-2"2"-974"0"0,2-2-59 0 0,-1 1 1 0 0,0 0 0 0 0,1-1 0 0 0,-1 1-1 0 0,1 0 1 0 0,-1 0 0 0 0,0 0 0 0 0,1-1 0 0 0,0 1-1 0 0,-1 0 1 0 0,1 0 0 0 0,-1 0 0 0 0,1 0-1 0 0,0 0 1 0 0,0 0 0 0 0,0 0 0 0 0,-1 0-1 0 0,1 0 1 0 0,0 0 0 0 0,0 0 0 0 0,1 1-1 0 0,-1 3 319 0 0,-2 12 866 0 0,1 1-1 0 0,1-1 1 0 0,3 32-1 0 0,0 21 717 0 0,1 155 743 0 0,0-59-2018 0 0,-4-157-639 0 0,0 29 30 0 0,8 65 0 0 0,-8-102-471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0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5527 0 0,'0'0'8531'0'0,"8"0"-7303"0"0,8-1-249 0 0,-1 0 0 0 0,1-2 0 0 0,17-4-1 0 0,19-3 264 0 0,1-1-254 0 0,-34 6-695 0 0,23-2-1 0 0,-5 2-186 0 0,-1-1 0 0 0,59-19-1 0 0,65-36-87 0 0,-111 41 5 0 0,-24 10-9 0 0,0-1 0 0 0,41-25-1 0 0,-56 32-13 0 0,-7 3 0 0 0,0-1 0 0 0,-1 1 0 0 0,1 0 0 0 0,0-1 0 0 0,-1 0 0 0 0,3-1 0 0 0,2-3 0 0 0,-2 1 12 0 0,-2 4 36 0 0,3-2-16 0 0,-4 3 4 0 0,0 0 0 0 0,1 0-1 0 0,-1 0 1 0 0,0 0 0 0 0,1 0 0 0 0,-1 1 0 0 0,0-1-1 0 0,1 1 1 0 0,-1-1 0 0 0,0 1 0 0 0,4 1-1 0 0,-3 0 12 0 0,27 9 413 0 0,39 22-1 0 0,-9-4-50 0 0,95 43 215 0 0,-127-60-530 0 0,1-2 1 0 0,33 8-1 0 0,-33-11-37 0 0,-4-1-51 0 0,48 7 0 0 0,-42-10-13 0 0,-22-2-67 0 0,0 1-1 0 0,1-2 0 0 0,-1 1 1 0 0,0-2-1 0 0,0 1 0 0 0,15-3 1 0 0,-7 3-1605 0 0,-13 1-1654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0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28 284 5983 0 0,'0'0'2010'0'0,"2"0"-474"0"0,-1 0-1249 0 0,0 0-198 0 0,-1 0-1 0 0,1 0 0 0 0,-1 0 1 0 0,0 0-1 0 0,1 0 0 0 0,-1 0 1 0 0,1 0-1 0 0,-1 0 0 0 0,1 0 1 0 0,-1 0-1 0 0,0 0 0 0 0,1 0 1 0 0,-1 0-1 0 0,1 0 0 0 0,-1-1 1 0 0,0 1-1 0 0,1 0 1 0 0,3-6 5239 0 0,-6 26-4384 0 0,-2 12-232 0 0,-11 39-1 0 0,8-43-515 0 0,1 1 0 0 0,-2 34 0 0 0,8-59-185 0 0,1 12 74 0 0,-1-14 184 0 0,3-8-109 0 0,8-17-123 0 0,-1-2 0 0 0,-1 1 0 0 0,7-34 0 0 0,9-78 129 0 0,-16 80-144 0 0,13-46 42 0 0,-21 95-80 0 0,0 5-64 0 0,-1 5 64 0 0,1-1 0 0 0,0 1 0 0 0,-1-1 0 0 0,0 1-1 0 0,1 0 1 0 0,-1-1 0 0 0,-1 6 0 0 0,1 3-17 0 0,2 13-1 0 0,8 113 116 0 0,-6-110 53 0 0,1 0 1 0 0,16 52-1 0 0,-19-74-52 0 0,0 0-1 0 0,0 0 0 0 0,1 0 1 0 0,0 0-1 0 0,0 0 0 0 0,0-1 1 0 0,0 1-1 0 0,6 5 0 0 0,-8-9-48 0 0,0 0-1 0 0,0 0 0 0 0,0-1 0 0 0,0 1 1 0 0,0 0-1 0 0,1 0 0 0 0,-1 0 0 0 0,0-1 1 0 0,1 1-1 0 0,-1-1 0 0 0,0 1 1 0 0,1-1-1 0 0,-1 1 0 0 0,0-1 0 0 0,1 0 1 0 0,-1 0-1 0 0,1 0 0 0 0,-1 0 0 0 0,1 0 1 0 0,-1 0-1 0 0,1 0 0 0 0,-1 0 0 0 0,0 0 1 0 0,1-1-1 0 0,-1 1 0 0 0,1-1 1 0 0,-1 1-1 0 0,0-1 0 0 0,0 1 0 0 0,1-1 1 0 0,-1 0-1 0 0,0 0 0 0 0,0 1 0 0 0,0-1 1 0 0,1 0-1 0 0,-1 0 0 0 0,1-2 0 0 0,1 0 64 0 0,1-1-1 0 0,-1-1 0 0 0,0 1 0 0 0,0 0 0 0 0,0-1 0 0 0,0 1 0 0 0,-1-1 0 0 0,2-5 1 0 0,13-44 276 0 0,-11 30-257 0 0,1 0-438 0 0,-1 0 1 0 0,-1-1-1 0 0,-1 0 0 0 0,-1 0 1 0 0,-2 0-1 0 0,0 0 1 0 0,-5-46-1 0 0,-9-20-5438 0 0,9 67 4065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1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5 455 0 0,'4'4'7404'0'0,"-2"-6"-6629"0"0,6-4 3780 0 0,-7 6-4406 0 0,1 1 1 0 0,0 0 0 0 0,0 0-1 0 0,-1 0 1 0 0,1 0 0 0 0,0 0-1 0 0,-1 0 1 0 0,1 0 0 0 0,-1 1 0 0 0,1-1-1 0 0,-1 0 1 0 0,0 1 0 0 0,0 0-1 0 0,1-1 1 0 0,0 3 0 0 0,-1 0 94 0 0,1-1 0 0 0,-1 0 0 0 0,0 1-1 0 0,0-1 1 0 0,0 1 0 0 0,-1-1 0 0 0,1 8 0 0 0,4 23 880 0 0,-4-26-827 0 0,1 0 1 0 0,0 15-1 0 0,4 51 927 0 0,0-18-613 0 0,3 182 82 0 0,-6-134-1901 0 0,0-90-158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5983 0 0,'1'-10'10376'0'0,"2"22"-9849"0"0,0 1 0 0 0,-1-1 1 0 0,0 1-1 0 0,-1 0 0 0 0,0 20 0 0 0,0-3 13 0 0,7 206 1404 0 0,-6-114-1922 0 0,-1-103-518 0 0,2 41-191 0 0,4-24-6908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1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163 186 10591 0 0,'0'0'488'0'0,"-1"-2"-12"0"0,-7-9-404 0 0,0-2 1058 0 0,-21-22 0 0 0,26 32-872 0 0,0 1-1 0 0,0-1 1 0 0,1 1-1 0 0,-1 0 1 0 0,-1-1-1 0 0,1 1 1 0 0,0 1-1 0 0,0-1 1 0 0,-6-2-1 0 0,7 4-170 0 0,0-1-1 0 0,0 1 1 0 0,-1 0 0 0 0,1 0-1 0 0,0 0 1 0 0,0 0 0 0 0,0 0-1 0 0,0 0 1 0 0,0 0 0 0 0,0 1-1 0 0,0-1 1 0 0,0 1 0 0 0,0 0-1 0 0,0-1 1 0 0,0 1 0 0 0,0 0-1 0 0,1 0 1 0 0,-1 0 0 0 0,-2 2-1 0 0,1 0-26 0 0,0 0 0 0 0,0 0 0 0 0,0 0 0 0 0,0 0 0 0 0,0 1-1 0 0,1-1 1 0 0,-1 1 0 0 0,1 0 0 0 0,0 0 0 0 0,0 0 0 0 0,0 0 0 0 0,1 0 0 0 0,0 0-1 0 0,-1 0 1 0 0,1 1 0 0 0,1-1 0 0 0,-1 0 0 0 0,1 6 0 0 0,-1-4-17 0 0,1 0-1 0 0,0 0 1 0 0,0 1 0 0 0,1-1 0 0 0,0 0-1 0 0,0 0 1 0 0,1 0 0 0 0,-1 0 0 0 0,1 0-1 0 0,0 0 1 0 0,1 0 0 0 0,3 6 0 0 0,-4-9-3 0 0,0 0 1 0 0,0 0-1 0 0,1 0 1 0 0,-1 0-1 0 0,1-1 1 0 0,-1 1-1 0 0,1-1 1 0 0,0 1-1 0 0,0-1 1 0 0,0 0-1 0 0,0 0 1 0 0,0 0-1 0 0,1-1 1 0 0,-1 1-1 0 0,0-1 1 0 0,1 1-1 0 0,-1-1 1 0 0,1 0-1 0 0,0-1 1 0 0,-1 1-1 0 0,1-1 1 0 0,0 1-1 0 0,-1-1 1 0 0,1 0-1 0 0,0 0 1 0 0,-1-1-1 0 0,1 1 1 0 0,0-1-1 0 0,-1 0 1 0 0,1 0-1 0 0,-1 0 1 0 0,1 0-1 0 0,-1-1 1 0 0,1 1 0 0 0,-1-1-1 0 0,0 0 1 0 0,0 0-1 0 0,0 0 1 0 0,0-1-1 0 0,0 1 1 0 0,0-1-1 0 0,-1 1 1 0 0,5-7-1 0 0,-1 2 92 0 0,-1 0-1 0 0,0-1 1 0 0,-1 0 0 0 0,0 0-1 0 0,0 0 1 0 0,0-1 0 0 0,-1 1-1 0 0,-1-1 1 0 0,1 0 0 0 0,-1 0-1 0 0,-1 0 1 0 0,0 0 0 0 0,0 0-1 0 0,-1-14 1 0 0,0 16-76 0 0,-1-1 1 0 0,1 1-1 0 0,-2 0 1 0 0,1 0-1 0 0,-1 1 1 0 0,0-1-1 0 0,0 0 1 0 0,-1 0-1 0 0,0 1 1 0 0,0 0-1 0 0,0-1 0 0 0,-1 1 1 0 0,0 0-1 0 0,0 1 1 0 0,-1-1-1 0 0,0 1 1 0 0,0 0-1 0 0,0 0 1 0 0,-6-4-1 0 0,9 7-82 0 0,-1 1-1 0 0,1 0 1 0 0,-1 0-1 0 0,1 0 1 0 0,-1 0-1 0 0,0 0 1 0 0,0 1 0 0 0,1-1-1 0 0,-1 1 1 0 0,0 0-1 0 0,0-1 1 0 0,0 1-1 0 0,1 1 1 0 0,-1-1-1 0 0,0 0 1 0 0,0 1 0 0 0,1-1-1 0 0,-1 1 1 0 0,0 0-1 0 0,0 0 1 0 0,1 0-1 0 0,-5 3 1 0 0,2-2-240 0 0,1 0 1 0 0,0 1-1 0 0,0-1 0 0 0,1 1 0 0 0,-1 0 1 0 0,0 0-1 0 0,1 1 0 0 0,0-1 0 0 0,0 1 1 0 0,0-1-1 0 0,0 1 0 0 0,-4 8 1 0 0,1 5-1185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1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0 919 0 0,'1'3'10690'0'0,"0"-2"-10565"0"0,0 0 1 0 0,-1 1 0 0 0,0-1 0 0 0,1 0 0 0 0,-1 0-1 0 0,0 1 1 0 0,0-1 0 0 0,1 1 0 0 0,-1-1-1 0 0,0 2 1 0 0,0 1 125 0 0,0 0 1136 0 0,11 10 514 0 0,-9-10-1659 0 0,0 0 0 0 0,0 0-1 0 0,0 1 1 0 0,-1-1 0 0 0,0 0-1 0 0,0 1 1 0 0,0-1 0 0 0,-1 1-1 0 0,1 0 1 0 0,-2 6 0 0 0,0 6 375 0 0,-5 26 1 0 0,2-13-196 0 0,-6 36-627 0 0,-21 80 0 0 0,29-137-559 0 0,1 0 1 0 0,-1 0 0 0 0,1 11-1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1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1375 0 0,'0'0'66'0'0,"0"2"435"0"0,3 36 8475 0 0,-1 0-4122 0 0,-4 145-2915 0 0,-11-37-2230 0 0,4-84-2240 0 0,6-47-2895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43 6911 0 0,'-3'-10'118'0'0,"-10"-16"387"0"0,13 25-503 0 0,0 1 1 0 0,0 0-1 0 0,0-1 1 0 0,0 1-1 0 0,0 0 1 0 0,0 0-1 0 0,-1-1 0 0 0,1 1 1 0 0,0 0-1 0 0,0-1 1 0 0,0 1-1 0 0,-1 0 1 0 0,1 0-1 0 0,0-1 1 0 0,0 1-1 0 0,-1 0 0 0 0,1 0 1 0 0,0 0-1 0 0,0-1 1 0 0,-1 1-1 0 0,1 0 1 0 0,0 0-1 0 0,-1 0 0 0 0,1 0 1 0 0,0 0-1 0 0,-1 0 1 0 0,1 0-1 0 0,0 0 1 0 0,-1 0-1 0 0,1-1 0 0 0,0 1 1 0 0,-1 0-1 0 0,1 1 1 0 0,0-1-1 0 0,-1 0 1 0 0,1 0-1 0 0,0 0 0 0 0,0 0 1 0 0,-1 0-1 0 0,1 0 1 0 0,0 0-1 0 0,-1 0 1 0 0,1 1-1 0 0,0-1 0 0 0,-1 0 1 0 0,0 1 6 0 0,-2 0 442 0 0,-1 1 0 0 0,1 0-1 0 0,0 0 1 0 0,-1 1-1 0 0,1-1 1 0 0,0 1 0 0 0,0-1-1 0 0,1 1 1 0 0,-1 0 0 0 0,0 0-1 0 0,1 0 1 0 0,0 0-1 0 0,0 1 1 0 0,0-1 0 0 0,0 1-1 0 0,0-1 1 0 0,1 1 0 0 0,-1 0-1 0 0,0 5 1 0 0,-2 5 275 0 0,1 1 0 0 0,1-1 0 0 0,-2 29 1 0 0,4-11-522 0 0,1 0 0 0 0,10 55 1 0 0,20 63 227 0 0,-22-111-408 0 0,40 130-3395 0 0,-12-47-1069 0 0,-31-98-1096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1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14911 0 0,'0'0'1698'0'0,"0"16"1850"0"0,2-14-3484 0 0,-1 0 1 0 0,1 0 0 0 0,0 0-1 0 0,0 0 1 0 0,0 0 0 0 0,1-1 0 0 0,-1 1-1 0 0,0-1 1 0 0,1 0 0 0 0,-1 0 0 0 0,0 1-1 0 0,1-1 1 0 0,0-1 0 0 0,-1 1 0 0 0,1 0-1 0 0,-1-1 1 0 0,1 1 0 0 0,5-1-1 0 0,5 1-176 0 0,1-2-1 0 0,21-2 0 0 0,-14 1-404 0 0,-3 1-437 0 0,0-2-64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2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0,'2'0'10278'0'0,"-1"1"-10140"0"0,0-1 0 0 0,-1 1 0 0 0,1-1-1 0 0,0 1 1 0 0,0 0 0 0 0,-1-1 0 0 0,1 1 0 0 0,0 0 0 0 0,-1 0 0 0 0,1 0 0 0 0,0-1 0 0 0,-1 1 0 0 0,1 0 0 0 0,-1 0 0 0 0,0 0 0 0 0,1 0 0 0 0,-1 0 0 0 0,0 0 0 0 0,0 0 0 0 0,1 0 0 0 0,-1 0 0 0 0,0 0 0 0 0,0 0 0 0 0,0 1-1 0 0,3 38 1781 0 0,-2-25-1252 0 0,47 570 3952 0 0,-46-563-6693 0 0,0 0 0 0 0,2 1 0 0 0,11 36 0 0 0,-12-48-3585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2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2759 0 0,'0'0'10887'0'0,"-1"1"-10135"0"0,0 2-549 0 0,0-1-1 0 0,1 0 1 0 0,0 0 0 0 0,-1 0-1 0 0,1 0 1 0 0,0 0-1 0 0,0 1 1 0 0,0-1 0 0 0,0 0-1 0 0,0 0 1 0 0,1 3 0 0 0,7 30 1013 0 0,-2-11-479 0 0,7 46 375 0 0,24 155-204 0 0,-10-77-1313 0 0,1-54-4848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36 7831 0 0,'-5'-1'239'0'0,"1"1"1"0"0,-1 0-1 0 0,1 0 0 0 0,-1 1 0 0 0,1-1 0 0 0,-1 1 0 0 0,1 0 0 0 0,0 0 0 0 0,-10 3 3564 0 0,14 0-1086 0 0,0-3-2624 0 0,0-1 0 0 0,0 0 0 0 0,0 1 0 0 0,0-1 1 0 0,0 0-1 0 0,0 1 0 0 0,0-1 0 0 0,0 0 0 0 0,0 1 1 0 0,0-1-1 0 0,1 0 0 0 0,-1 1 0 0 0,0-1 0 0 0,0 0 0 0 0,0 0 1 0 0,0 1-1 0 0,0-1 0 0 0,1 0 0 0 0,-1 1 0 0 0,0-1 1 0 0,0 0-1 0 0,1 0 0 0 0,-1 0 0 0 0,0 1 0 0 0,0-1 0 0 0,1 0 1 0 0,-1 0-1 0 0,0 0 0 0 0,0 0 0 0 0,1 1 0 0 0,0-1 1 0 0,2 2 40 0 0,1 0 1 0 0,0 0 0 0 0,0 0 0 0 0,0-1 0 0 0,0 1 0 0 0,0-1 0 0 0,1 0 0 0 0,-1 0 0 0 0,0-1-1 0 0,8 1 1 0 0,6-1 351 0 0,22-2-1 0 0,-33 2-369 0 0,98-9 795 0 0,138-28-1 0 0,-214 31-1810 0 0,2-1-1375 0 0,-10 2-2865 0 0,-2 0-1574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4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1375 0 0,'2'0'107'0'0,"18"2"2869"0"0,37-4-1 0 0,-10 0-1706 0 0,329-12 4055 0 0,-339 12-5055 0 0,611-53 1723 0 0,-376 41-1217 0 0,-9 4-271 0 0,-134 4-256 0 0,17 0 33 0 0,0 3-102 0 0,-24-1-78 0 0,-20-4-40 0 0,1-1 17 0 0,9 7-25 0 0,-61 0-79 0 0,-39 1-147 0 0,1 0 0 0 0,-1 1 0 0 0,23 3 0 0 0,-17 0-329 0 0,14 2-4808 0 0,-15-1 120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4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9215 0 0,'-2'1'707'0'0,"-10"11"-513"0"0,8-10-107 0 0,1 1 0 0 0,0 0 0 0 0,-1 0 0 0 0,1 1 0 0 0,1-1 0 0 0,-1 0 0 0 0,1 1 0 0 0,-1 0 0 0 0,1-1 0 0 0,0 1 0 0 0,0 0 0 0 0,-2 7 0 0 0,4-8-7 0 0,-1-1 0 0 0,1 0 0 0 0,0 1 0 0 0,0-1 0 0 0,0 1 0 0 0,0-1 0 0 0,0 0 0 0 0,1 1 0 0 0,-1-1 0 0 0,1 0-1 0 0,0 1 1 0 0,-1-1 0 0 0,1 0 0 0 0,0 0 0 0 0,0 0 0 0 0,1 1 0 0 0,-1-1 0 0 0,0 0 0 0 0,1 0 0 0 0,-1-1 0 0 0,1 1 0 0 0,-1 0 0 0 0,1-1-1 0 0,0 1 1 0 0,0 0 0 0 0,0-1 0 0 0,4 2 0 0 0,4 3 115 0 0,0 0-1 0 0,1-1 1 0 0,0 0-1 0 0,13 3 1 0 0,209 64 798 0 0,-217-67-945 0 0,7 2 79 0 0,29 13 0 0 0,-45-17-87 0 0,1 1-1 0 0,-1 1 1 0 0,0-1 0 0 0,0 1 0 0 0,0 1 0 0 0,-1-1-1 0 0,9 10 1 0 0,-12-12 29 0 0,0 0 0 0 0,0 1-1 0 0,0 0 1 0 0,0 0 0 0 0,-1 0-1 0 0,0 0 1 0 0,3 6-1 0 0,-5-8-30 0 0,1 0-1 0 0,-1 0 0 0 0,0 0 0 0 0,1 0 0 0 0,-1 0 0 0 0,0 1 0 0 0,0-1 0 0 0,0 0 0 0 0,-1 0 0 0 0,1 0 0 0 0,0 0 0 0 0,-1 1 0 0 0,0-1 0 0 0,1 0 0 0 0,-1 0 0 0 0,-2 3 0 0 0,-8 16 354 0 0,-2 0 1 0 0,0-1 0 0 0,-1 0-1 0 0,-2-1 1 0 0,-29 30-1 0 0,-98 70 396 0 0,58-51-810 0 0,72-55 26 0 0,0 1 0 0 0,0 1 1 0 0,2 0-1 0 0,-19 32 0 0 0,16-25-121 0 0,7-11-526 0 0,1 0 1 0 0,-5 14 0 0 0,-1 5-489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2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6447 0 0,'0'0'499'0'0,"0"-3"-328"0"0,0 3-73 0 0,0 0 0 0 0,0-1 0 0 0,0 1 0 0 0,0 0 0 0 0,0-1 0 0 0,0 1 0 0 0,0 0 0 0 0,0-1 0 0 0,0 1 0 0 0,0 0 0 0 0,0-1 1 0 0,0 1-1 0 0,0 0 0 0 0,0-1 0 0 0,0 1 0 0 0,0 0 0 0 0,1-1 0 0 0,-1 1 0 0 0,0 0 0 0 0,0-1 0 0 0,0 1 0 0 0,1 0 0 0 0,-1 0 0 0 0,0-1 0 0 0,0 1 1 0 0,0 0-1 0 0,1 0 0 0 0,-1-1 0 0 0,0 1 0 0 0,1 0 0 0 0,-1 0 0 0 0,0 0 0 0 0,1-1 0 0 0,-1 1 0 0 0,16 0 4557 0 0,-8 1-5428 0 0,4 1 1350 0 0,0 0-1 0 0,0 1 1 0 0,-1 0 0 0 0,1 1-1 0 0,12 6 1 0 0,55 29 1054 0 0,-72-35-1498 0 0,120 77 1489 0 0,-27-16-652 0 0,89 48 422 0 0,-144-85-1153 0 0,75 40 305 0 0,-101-58-503 0 0,0-2-1 0 0,1 0 1 0 0,0-1-1 0 0,29 6 0 0 0,-21-10-1001 0 0,-8-6-3656 0 0,-13 0 2746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2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20 450 1375 0 0,'0'0'1967'0'0,"-16"13"8098"0"0,16-13-9966 0 0,-1 1-1 0 0,1-1 0 0 0,0 0 1 0 0,0 0-1 0 0,-1 0 0 0 0,1 0 1 0 0,0 1-1 0 0,0-1 1 0 0,0 0-1 0 0,-1 0 0 0 0,1 1 1 0 0,0-1-1 0 0,0 0 0 0 0,0 0 1 0 0,0 1-1 0 0,0-1 0 0 0,-1 0 1 0 0,1 0-1 0 0,0 1 0 0 0,0-1 1 0 0,0 0-1 0 0,0 0 0 0 0,0 1 1 0 0,0-1-1 0 0,0 0 1 0 0,0 1-1 0 0,0-1 0 0 0,0 0 1 0 0,0 0-1 0 0,0 1 0 0 0,0-1 1 0 0,0 0-1 0 0,0 1 0 0 0,1-1 1 0 0,-1 0-1 0 0,0 0 0 0 0,0 1 1 0 0,0-1-1 0 0,0 0 1 0 0,1 1-1 0 0,16 0 1883 0 0,-2-2-1506 0 0,1 0 0 0 0,-1-1 0 0 0,0-1 0 0 0,16-5 0 0 0,59-22 455 0 0,18-13-168 0 0,111-63 0 0 0,-132 57-618 0 0,-38 20 111 0 0,85-36-1 0 0,-109 56-218 0 0,5-3 74 0 0,52-26 0 0 0,-27 10-817 0 0,-34 18-45 0 0,29-17-1 0 0,-35 17-2905 0 0,-10 7 1704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1174 1375 0 0,'0'0'9342'0'0,"-1"-9"-6205"0"0,5-75 3404 0 0,2-5-4409 0 0,3-31-991 0 0,5-150 523 0 0,-19-159-973 0 0,5 384-691 0 0,0 20-3 0 0,0 1 0 0 0,-2-1 0 0 0,-5-27 0 0 0,7 51-62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5 535 7167 0 0,'-5'5'11808'0'0,"20"-9"-11342"0"0,1-1-1 0 0,-1 0 0 0 0,-1-1 1 0 0,1 0-1 0 0,24-16 0 0 0,145-77 1319 0 0,-103 58-1197 0 0,83-57 1 0 0,-84 50-420 0 0,2 3 1 0 0,124-48-1 0 0,-151 67-404 0 0,-39 17 16 0 0,2 1-1 0 0,27-10 1 0 0,-43 17-244 0 0,0 1-16 0 0,11-5-581 0 0,-9 4-1797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22 213 11831 0 0,'-3'-4'144'0'0,"1"0"0"0"0,-1-1 0 0 0,1 1 0 0 0,0 0 0 0 0,0-1 0 0 0,0 1 0 0 0,1-1 0 0 0,0 0 0 0 0,0 1 0 0 0,0-1 0 0 0,0 0 0 0 0,1 0 0 0 0,-1 1 0 0 0,1-1 0 0 0,1-9 0 0 0,0 10-4 0 0,0 0 0 0 0,1 0 0 0 0,-1 0-1 0 0,1 0 1 0 0,-1 0 0 0 0,1 0 0 0 0,0 1 0 0 0,1-1-1 0 0,-1 0 1 0 0,1 1 0 0 0,-1 0 0 0 0,1 0 0 0 0,0-1-1 0 0,0 2 1 0 0,0-1 0 0 0,1 0 0 0 0,-1 1-1 0 0,6-4 1 0 0,6-1-104 0 0,0-1 0 0 0,1 2-1 0 0,-1 0 1 0 0,1 1 0 0 0,20-4 0 0 0,84-10-874 0 0,-112 18 741 0 0,18 0-132 0 0,-25 1 236 0 0,0 0 0 0 0,0 0-1 0 0,0 0 1 0 0,0 0 0 0 0,-1 0 0 0 0,1 0 0 0 0,0 0-1 0 0,0 0 1 0 0,0 1 0 0 0,0-1 0 0 0,0 0 0 0 0,0 1-1 0 0,-1-1 1 0 0,1 1 0 0 0,0-1 0 0 0,0 1 0 0 0,0-1-1 0 0,-1 1 1 0 0,1-1 0 0 0,0 1 0 0 0,-1 0 0 0 0,1-1 0 0 0,-1 1-1 0 0,1 0 1 0 0,-1 0 0 0 0,1-1 0 0 0,-1 1 0 0 0,1 0-1 0 0,-1 0 1 0 0,1 0 0 0 0,-1 0 0 0 0,0-1 0 0 0,0 1-1 0 0,0 0 1 0 0,1 0 0 0 0,-1 0 0 0 0,0 0 0 0 0,0 0-1 0 0,0 0 1 0 0,0 0 0 0 0,0 0 0 0 0,-1 0 0 0 0,1-1-1 0 0,0 1 1 0 0,0 0 0 0 0,-1 0 0 0 0,0 2 0 0 0,1-3 1 0 0,-8 28 518 0 0,4-15-304 0 0,0 0 0 0 0,1 1 0 0 0,0 0 0 0 0,1 0 0 0 0,0 27 0 0 0,3-32-157 0 0,0 0 0 0 0,0 0 0 0 0,1-1 0 0 0,0 1-1 0 0,1 0 1 0 0,0-1 0 0 0,0 0 0 0 0,1 0 0 0 0,0 0 0 0 0,10 15 0 0 0,-10-18-25 0 0,0 0 0 0 0,1 1 0 0 0,-1-1 0 0 0,1-1 0 0 0,1 1 0 0 0,-1-1 0 0 0,1 0 0 0 0,-1 0 0 0 0,1 0 0 0 0,1-1 1 0 0,-1 0-1 0 0,0 0 0 0 0,1-1 0 0 0,10 3 0 0 0,-13-4 38 0 0,0 0 0 0 0,0-1 0 0 0,0 1 0 0 0,-1-1 1 0 0,1 0-1 0 0,0-1 0 0 0,0 1 0 0 0,0-1 0 0 0,0 1 0 0 0,-1-1 0 0 0,1 0 0 0 0,0-1 0 0 0,-1 1 1 0 0,1 0-1 0 0,-1-1 0 0 0,1 0 0 0 0,-1 0 0 0 0,0 0 0 0 0,0 0 0 0 0,0-1 0 0 0,0 1 1 0 0,0-1-1 0 0,0 0 0 0 0,-1 0 0 0 0,3-3 0 0 0,-2 2 52 0 0,0-1 1 0 0,0 1-1 0 0,-1 0 0 0 0,0-1 0 0 0,1 0 0 0 0,-2 1 1 0 0,1-1-1 0 0,-1 0 0 0 0,1 0 0 0 0,-1 0 0 0 0,-1 0 1 0 0,1 0-1 0 0,-1 0 0 0 0,0 0 0 0 0,0 0 0 0 0,0 0 1 0 0,-1 0-1 0 0,-1-9 0 0 0,-1 6 0 0 0,0 0 0 0 0,0 0 0 0 0,-1 0 0 0 0,0 1 0 0 0,0 0 1 0 0,-1-1-1 0 0,0 1 0 0 0,-6-6 0 0 0,-7-6-45 0 0,-26-21 0 0 0,0 0-2029 0 0,28 21-2535 0 0,10 10-2575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45 341 2303 0 0,'0'-1'167'0'0,"4"-19"5562"0"0,-3 17-5388 0 0,-1 1-1 0 0,1 0 1 0 0,0 0 0 0 0,0 0-1 0 0,0 0 1 0 0,1 0 0 0 0,-1 0-1 0 0,0 0 1 0 0,1 1 0 0 0,-1-1 0 0 0,4-3 2982 0 0,-5 17-2865 0 0,1-5-341 0 0,-1-1 0 0 0,0 0 0 0 0,-1 0-1 0 0,0 0 1 0 0,0 1 0 0 0,0-1 0 0 0,-2 6 0 0 0,-22 45 664 0 0,15-36-337 0 0,-9 28-1 0 0,14-24 115 0 0,5-25-545 0 0,0 0-1 0 0,0 0 1 0 0,0 0-1 0 0,0 0 1 0 0,0 0 0 0 0,0 1-1 0 0,0-1 1 0 0,0 0-1 0 0,0 0 1 0 0,0 0-1 0 0,0 0 1 0 0,0 0-1 0 0,0 0 1 0 0,0 0-1 0 0,0 0 1 0 0,0 1 0 0 0,0-1-1 0 0,0 0 1 0 0,0 0-1 0 0,0 0 1 0 0,0 0-1 0 0,0 0 1 0 0,1 0-1 0 0,-1 0 1 0 0,0 0-1 0 0,0 0 1 0 0,0 0-1 0 0,0 0 1 0 0,0 0 0 0 0,0 1-1 0 0,0-1 1 0 0,0 0-1 0 0,0 0 1 0 0,1 0-1 0 0,-1 0 1 0 0,0 0-1 0 0,0 0 1 0 0,0 0-1 0 0,0 0 1 0 0,0 0 0 0 0,0 0-1 0 0,0 0 1 0 0,0 0-1 0 0,1 0 1 0 0,-1 0-1 0 0,0 0 1 0 0,0 0-1 0 0,0 0 1 0 0,0 0-1 0 0,0 0 1 0 0,0-1 0 0 0,11-8 194 0 0,18-25-145 0 0,-3-1 1 0 0,33-56 0 0 0,-19 27-25 0 0,-21 31-42 0 0,-1 0 0 0 0,19-50 0 0 0,-33 75 0 0 0,-6 13-38 0 0,1 0 0 0 0,0 0 0 0 0,1 0 0 0 0,-1 8 0 0 0,-2 10 10 0 0,-16 110-75 0 0,17-113 105 0 0,1 1 0 0 0,1-1 0 0 0,1 0-1 0 0,6 33 1 0 0,-6-46 32 0 0,1 0 0 0 0,0-1 0 0 0,0 0 0 0 0,1 1 0 0 0,0-1 0 0 0,0 0 0 0 0,5 7 0 0 0,-8-12 7 0 0,1-1-1 0 0,0 1 1 0 0,0 0 0 0 0,0 0-1 0 0,0-1 1 0 0,0 1-1 0 0,0 0 1 0 0,0-1-1 0 0,0 1 1 0 0,0-1 0 0 0,0 1-1 0 0,0-1 1 0 0,0 0-1 0 0,0 0 1 0 0,0 1-1 0 0,0-1 1 0 0,0 0 0 0 0,0 0-1 0 0,1 0 1 0 0,-1 0-1 0 0,1 0 1 0 0,1 0 49 0 0,-1-1 0 0 0,0 1-1 0 0,0-1 1 0 0,0 1 0 0 0,1-1 0 0 0,-1 0 0 0 0,0 0 0 0 0,3-1 0 0 0,4-4 112 0 0,-1-1 0 0 0,0 0 0 0 0,1 0 0 0 0,-2-1 0 0 0,1 0 0 0 0,-2-1 0 0 0,1 0 0 0 0,8-14 1 0 0,2-7 184 0 0,17-44 0 0 0,22-75-261 0 0,-47 117-320 0 0,-1-1 1 0 0,7-55-1 0 0,-17 71-190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103 142 4607 0 0,'0'0'208'0'0,"0"-1"-9"0"0,0 0-140 0 0,0 1 0 0 0,0-1 0 0 0,1 1 0 0 0,-1-1 0 0 0,0 1 0 0 0,0-1 0 0 0,0 1 0 0 0,0-1 0 0 0,0 0 0 0 0,0 1 0 0 0,0-1 0 0 0,0 1 0 0 0,-3-8 6701 0 0,-7 10-4479 0 0,1 6-2004 0 0,1-1 0 0 0,0 2 0 0 0,1-1 1 0 0,0 1-1 0 0,0 0 0 0 0,1 0 0 0 0,-8 16 0 0 0,8-15-85 0 0,3-3-145 0 0,0 0-1 0 0,0 0 0 0 0,1 0 0 0 0,0 0 1 0 0,0 0-1 0 0,1 0 0 0 0,0 0 1 0 0,0 1-1 0 0,1-1 0 0 0,0 0 0 0 0,0 1 1 0 0,1-1-1 0 0,0 0 0 0 0,0 0 1 0 0,1 1-1 0 0,-1-1 0 0 0,2 0 0 0 0,-1 0 1 0 0,1-1-1 0 0,0 1 0 0 0,0-1 0 0 0,1 1 1 0 0,0-1-1 0 0,0 0 0 0 0,0 0 1 0 0,1 0-1 0 0,9 8 0 0 0,-12-12 1 0 0,0-1 0 0 0,1 1 0 0 0,-1-1 0 0 0,1 1 0 0 0,-1-1 0 0 0,1 0 0 0 0,-1 0 0 0 0,1 0 0 0 0,0 0 0 0 0,-1-1-1 0 0,1 1 1 0 0,0-1 0 0 0,0 1 0 0 0,0-1 0 0 0,-1 0 0 0 0,5-1 0 0 0,-3 1 58 0 0,1-1 1 0 0,-1 0-1 0 0,0-1 1 0 0,1 1-1 0 0,-1-1 0 0 0,0 0 1 0 0,0 0-1 0 0,0 0 1 0 0,5-4-1 0 0,0-1 95 0 0,-1-1 1 0 0,0 1-1 0 0,0-1 0 0 0,0-1 1 0 0,-1 1-1 0 0,-1-1 0 0 0,9-15 1 0 0,-7 10-57 0 0,0 0 0 0 0,-2-1 0 0 0,0 0 0 0 0,0 0 0 0 0,-2-1 0 0 0,6-30 0 0 0,-9 38-84 0 0,0-1 0 0 0,-1 1 0 0 0,0 0 0 0 0,-1 0 0 0 0,0 0 0 0 0,0 0 0 0 0,-1 0 0 0 0,1 0 0 0 0,-2 0 0 0 0,1 1 0 0 0,-1-1 0 0 0,-1 1 0 0 0,1-1 0 0 0,-1 1 0 0 0,-8-11 0 0 0,6 10-62 0 0,0 1 0 0 0,-1-1 1 0 0,1 1-1 0 0,-2 1 1 0 0,-13-12-1 0 0,18 17-131 0 0,0-1 0 0 0,1 1 0 0 0,-1 0 0 0 0,0-1-1 0 0,1 1 1 0 0,-1 0 0 0 0,0 0 0 0 0,0 1 0 0 0,0-1 0 0 0,-4 0 0 0 0,5 1-128 0 0,0 1-1 0 0,0-1 1 0 0,0 0-1 0 0,0 0 1 0 0,1 1 0 0 0,-1-1-1 0 0,0 1 1 0 0,0 0 0 0 0,0-1-1 0 0,1 1 1 0 0,-1 0 0 0 0,1 0-1 0 0,-1 0 1 0 0,0 0-1 0 0,1 0 1 0 0,0 1 0 0 0,-1-1-1 0 0,-1 2 1 0 0,-3 5-6282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0,'2'0'7551'0'0,"14"4"-6089"0"0,0 0-656 0 0,0 0 1 0 0,18 8-1 0 0,-6-2-291 0 0,-24-9-439 0 0,1 1 0 0 0,0-1-1 0 0,-1 1 1 0 0,1 0 0 0 0,-1 0 0 0 0,1 1 0 0 0,-1-1-1 0 0,0 1 1 0 0,0 0 0 0 0,0 0 0 0 0,-1 0 0 0 0,1 1-1 0 0,4 4 1 0 0,15 20 484 0 0,-18-23-373 0 0,0 1-1 0 0,0-1 1 0 0,0 1 0 0 0,-1 1-1 0 0,7 12 1 0 0,-9-15-122 0 0,-1 0 0 0 0,0 0 0 0 0,0 0 0 0 0,0 1-1 0 0,-1-1 1 0 0,1 0 0 0 0,-1 0 0 0 0,0 0 0 0 0,0 1 0 0 0,0-1 0 0 0,-1 0-1 0 0,0 0 1 0 0,1 0 0 0 0,-1 0 0 0 0,-1 0 0 0 0,1 0 0 0 0,-1 0 0 0 0,1 0-1 0 0,-1 0 1 0 0,0 0 0 0 0,-1-1 0 0 0,1 1 0 0 0,-1-1 0 0 0,1 0 0 0 0,-1 1-1 0 0,0-1 1 0 0,-4 3 0 0 0,3-2-47 0 0,-1 1 3 0 0,-1 0 1 0 0,1 0-1 0 0,-1 0 0 0 0,0 0 0 0 0,0-1 0 0 0,0 0 0 0 0,-1 0 0 0 0,1-1 1 0 0,-1 0-1 0 0,-7 3 0 0 0,-7 0 36 0 0,17-4-42 0 0,0-1 0 0 0,0 1 0 0 0,0-1 0 0 0,0 0 0 0 0,0-1 0 0 0,0 1 0 0 0,-1-1 0 0 0,-6 0 0 0 0,-19 2 74 0 0,29-2-86 0 0,1 0 0 0 0,-1 0 0 0 0,1 0-1 0 0,-1 0 1 0 0,1 0 0 0 0,-1 0 0 0 0,1-1 0 0 0,-1 1-1 0 0,1 0 1 0 0,-1 0 0 0 0,1-1 0 0 0,-1 1 0 0 0,1 0-1 0 0,-1-1 1 0 0,1 1 0 0 0,-1 0 0 0 0,1-1 0 0 0,0 1-1 0 0,-1-2 1 0 0,-1 1 1 0 0,1 1-4 0 0,0-1 0 0 0,0 0 0 0 0,0 1 0 0 0,0-1 0 0 0,0 0 0 0 0,1 0 0 0 0,-1 0 0 0 0,0 1 0 0 0,0-1 0 0 0,0 0 0 0 0,1 0 0 0 0,-1 0 0 0 0,1 0 0 0 0,-1 0 0 0 0,1-1 0 0 0,-1 1 0 0 0,1 0 0 0 0,-1 0 0 0 0,1 0 0 0 0,0 0 0 0 0,0-1 0 0 0,-1-1 0 0 0,1-1 0 0 0,0 4-7 0 0,0-1-1 0 0,-1 0 1 0 0,1 0-1 0 0,0 0 0 0 0,0 1 1 0 0,0-1-1 0 0,0 0 1 0 0,0 0-1 0 0,1 1 1 0 0,-1-1-1 0 0,0 0 1 0 0,0 0-1 0 0,0 1 0 0 0,1-1 1 0 0,-1 0-1 0 0,0 0 1 0 0,1 1-1 0 0,-1-1 1 0 0,0 0-1 0 0,1 1 1 0 0,-1-1-1 0 0,1 1 1 0 0,-1-1-1 0 0,1 0 0 0 0,-1 1 1 0 0,1-1-1 0 0,0 0 1 0 0,1 1-7 0 0,-1-1 1 0 0,0 1-1 0 0,0-1 0 0 0,1 1 1 0 0,-1 0-1 0 0,0-1 1 0 0,0 1-1 0 0,1 0 0 0 0,-1 0 1 0 0,0 0-1 0 0,1 0 1 0 0,-1 0-1 0 0,0 0 0 0 0,1 0 1 0 0,-1 0-1 0 0,2 1 0 0 0,9 3 5 0 0,-1 1 0 0 0,-1-1-1 0 0,1 2 1 0 0,-1 0 0 0 0,0 0-1 0 0,0 0 1 0 0,0 2 0 0 0,-1-1-1 0 0,8 9 1 0 0,4 2-186 0 0,0-1-1 0 0,1-1 1 0 0,0-1-1 0 0,43 21 1 0 0,-54-32-922 0 0,0-4-61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93 2303 0 0,'0'0'1459'0'0,"-2"-8"1410"0"0,1 3-1595 0 0,0 0 0 0 0,1 0-1 0 0,-1 0 1 0 0,1-7 0 0 0,1 2-610 0 0,1 1-1 0 0,3-16 1 0 0,-4 23-376 0 0,0-5 650 0 0,1 11 576 0 0,2 12-606 0 0,-3 2-403 0 0,-1 0-1 0 0,-4 36 1 0 0,2-31-121 0 0,0 25 1 0 0,4 292 1732 0 0,-2-272-1963 0 0,-1-32-23 0 0,2-1 1 0 0,1 0 0 0 0,9 46-1 0 0,-11-80-585 0 0,0 0 0 0 0,1 0 0 0 0,-1 0 0 0 0,0 0 0 0 0,0 0 0 0 0,1 0 1 0 0,-1 0-1 0 0,1 0 0 0 0,-1 0 0 0 0,1-1 0 0 0,-1 1 0 0 0,2 1 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70 6159 0 0,'0'0'282'0'0,"-5"-14"100"0"0,4 11-157 0 0,0 1 0 0 0,0-1 0 0 0,0 1-1 0 0,0-1 1 0 0,0 0 0 0 0,0 1-1 0 0,1-1 1 0 0,-1 0 0 0 0,1 0 0 0 0,0 0-1 0 0,0-4 1 0 0,-2-12 6822 0 0,16 38-5033 0 0,-9-1-1442 0 0,0 1 1 0 0,-1-1-1 0 0,0 1 1 0 0,0 30-1 0 0,-3 83 744 0 0,-2-40-973 0 0,3 181-209 0 0,-1-249-313 0 0,4 70-2737 0 0,-4-72-382 0 0,-1-19 1522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2759 0 0,'0'-2'126'0'0,"0"-5"-5"0"0,3-15 449 0 0,1 11 3506 0 0,2-4 5359 0 0,-7 17-9326 0 0,1 0 0 0 0,1 1 0 0 0,-1-1 0 0 0,0 0 0 0 0,0 1 0 0 0,1-1 0 0 0,0 0 0 0 0,0 4 0 0 0,3 7 270 0 0,-2 13 846 0 0,-1 51-1 0 0,-2-37-457 0 0,-6 174 905 0 0,30 124-1730 0 0,-15-266-1284 0 0,-2-37-1763 0 0,-4-21-1586 0 0,1-1-1417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23 11599 0 0,'0'0'531'0'0,"-6"-8"202"0"0,5 7-595 0 0,1 0 0 0 0,-1 1-1 0 0,1-1 1 0 0,-1 0 0 0 0,0 0-1 0 0,1 0 1 0 0,-1 0 0 0 0,0 0-1 0 0,1 1 1 0 0,-1-1 0 0 0,0 0-1 0 0,0 1 1 0 0,0-1 0 0 0,0 1-1 0 0,0-1 1 0 0,0 1 0 0 0,1-1-1 0 0,-1 1 1 0 0,0-1-1 0 0,0 1 1 0 0,-1 0 0 0 0,1 0-1 0 0,0 0 1 0 0,0-1 0 0 0,0 1-1 0 0,0 0 1 0 0,0 0 0 0 0,0 0-1 0 0,0 0 1 0 0,0 1 0 0 0,0-1-1 0 0,0 0 1 0 0,0 0 0 0 0,0 1-1 0 0,0-1 1 0 0,0 1 0 0 0,0-1-1 0 0,0 0 1 0 0,0 1 0 0 0,0 0-1 0 0,0-1 1 0 0,1 1 0 0 0,-1 0-1 0 0,0-1 1 0 0,0 1 0 0 0,0 1-1 0 0,-5 4-14 0 0,1 0-1 0 0,0 1 1 0 0,1-1-1 0 0,-7 13 0 0 0,9-14 34 0 0,-5 8-67 0 0,0 1 1 0 0,2 0 0 0 0,0 0 0 0 0,0 0-1 0 0,1 1 1 0 0,1 0 0 0 0,0-1 0 0 0,1 1-1 0 0,1 0 1 0 0,1 23 0 0 0,0-29-41 0 0,0 0 0 0 0,2 0-1 0 0,-1 0 1 0 0,1 0 0 0 0,0 0 0 0 0,1 0 0 0 0,0 0-1 0 0,0 0 1 0 0,1-1 0 0 0,0 0 0 0 0,1 0 0 0 0,-1 0-1 0 0,2 0 1 0 0,-1-1 0 0 0,1 0 0 0 0,0 0 0 0 0,1 0-1 0 0,9 7 1 0 0,-11-10-20 0 0,0-1 0 0 0,0 0-1 0 0,0 0 1 0 0,0-1 0 0 0,0 1 0 0 0,1-1-1 0 0,-1 0 1 0 0,1-1 0 0 0,0 1 0 0 0,-1-1-1 0 0,1 0 1 0 0,0-1 0 0 0,0 0 0 0 0,10 0-1 0 0,-8-1 9 0 0,0 0 0 0 0,0-1 0 0 0,0 0 0 0 0,0 0 0 0 0,0-1 0 0 0,-1 0 0 0 0,1 0 0 0 0,-1-1 0 0 0,14-8 0 0 0,-13 6 17 0 0,0 0 0 0 0,0-1 0 0 0,0 0 0 0 0,-1-1 0 0 0,0 1 0 0 0,0-1 0 0 0,10-16 0 0 0,-13 18 3 0 0,-1-1 0 0 0,1 0-1 0 0,-1 0 1 0 0,0-1 0 0 0,-1 1-1 0 0,1-1 1 0 0,-2 1-1 0 0,1-1 1 0 0,-1 1 0 0 0,1-13-1 0 0,-3 13-3 0 0,0 1 0 0 0,0-1 0 0 0,0 0 0 0 0,-1 1 0 0 0,1-1 0 0 0,-2 1 0 0 0,1-1 0 0 0,-1 1 0 0 0,0 0 0 0 0,0 0 0 0 0,-1 0 0 0 0,1 0 0 0 0,-10-9 0 0 0,5 6 30 0 0,0 0 1 0 0,-1 1-1 0 0,0 0 0 0 0,-1 0 0 0 0,1 1 1 0 0,-1 1-1 0 0,-13-7 0 0 0,20 12-263 0 0,0 0 0 0 0,0 0 0 0 0,0 0-1 0 0,0 1 1 0 0,0-1 0 0 0,0 1 0 0 0,0-1 0 0 0,-1 1 0 0 0,1 0-1 0 0,0 1 1 0 0,0-1 0 0 0,0 0 0 0 0,0 1 0 0 0,-4 0-1 0 0,5 0-108 0 0,0 0 0 0 0,0-1-1 0 0,0 1 1 0 0,0 0-1 0 0,0 0 1 0 0,0 0-1 0 0,0 0 1 0 0,0 0-1 0 0,0 1 1 0 0,1-1-1 0 0,-1 0 1 0 0,0 1 0 0 0,1 0-1 0 0,-1-1 1 0 0,1 1-1 0 0,-1 0 1 0 0,1 0-1 0 0,0 0 1 0 0,0-1-1 0 0,-2 5 1 0 0,1 3-6826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4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6415 0 0,'0'0'3410'0'0,"-3"0"-2812"0"0,-3 0-402 0 0,0 1-1 0 0,0 0 0 0 0,0 0 0 0 0,0 0 0 0 0,0 1 1 0 0,0 0-1 0 0,0 0 0 0 0,1 1 0 0 0,-1-1 0 0 0,1 1 1 0 0,0 0-1 0 0,-1 1 0 0 0,1-1 0 0 0,1 1 0 0 0,-1 0 0 0 0,1 0 1 0 0,-1 1-1 0 0,1-1 0 0 0,-4 8 0 0 0,-9 10 315 0 0,15-19-452 0 0,-1 0 0 0 0,1 0 0 0 0,-1 0 0 0 0,1 0 0 0 0,0 1 0 0 0,0-1 0 0 0,1 1 0 0 0,-3 5 0 0 0,0 9-363 0 0,0 1 0 0 0,2-1-1 0 0,0 0 1 0 0,1 1 0 0 0,0 0-1 0 0,3 18 1 0 0,3-19-574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34.2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649 0 6159 0 0,'0'0'556'0'0,"-1"3"-458"0"0,-11 150 1983 0 0,-15 120 88 0 0,25-261-2134 0 0,-31 157 204 0 0,22-128-42 0 0,-1 0-1 0 0,-27 58 1 0 0,17-46 58 0 0,15-32-119 0 0,-2-2 0 0 0,-13 24 0 0 0,11-24-73 0 0,1-3 23 0 0,0 0 1 0 0,0-1 0 0 0,-22 23-1 0 0,30-35-78 0 0,-10 9 38 0 0,1-1 1 0 0,-2 0 0 0 0,1 0 0 0 0,-2-1 0 0 0,-24 14-1 0 0,31-21-21 0 0,1-1 0 0 0,-1 1 0 0 0,0-1 1 0 0,-1-1-1 0 0,1 1 0 0 0,0-1 0 0 0,0-1 0 0 0,-1 1 0 0 0,1-1 0 0 0,0-1 0 0 0,0 1 0 0 0,-1-1 0 0 0,1 0 0 0 0,-11-4 0 0 0,-13-3 95 0 0,23 7-89 0 0,1 0 0 0 0,-1-1 1 0 0,1-1-1 0 0,0 1 0 0 0,-8-5 0 0 0,4 2 1 0 0,9 4-22 0 0,0 0 0 0 0,-1 0 0 0 0,1-1 0 0 0,0 1 0 0 0,0 0 0 0 0,-1-1-1 0 0,1 0 1 0 0,0 1 0 0 0,1-1 0 0 0,-1 0 0 0 0,0 0 0 0 0,0 0 0 0 0,-1-3 0 0 0,-3-5 37 0 0,1-1 1 0 0,0 0-1 0 0,0 0 1 0 0,-5-21-1 0 0,9 27-19 0 0,0 0 0 0 0,1 0 0 0 0,-1 1 0 0 0,1-1-1 0 0,0 0 1 0 0,0 0 0 0 0,0 0 0 0 0,1 1 0 0 0,-1-1-1 0 0,1 0 1 0 0,0 1 0 0 0,1-1 0 0 0,-1 0 0 0 0,1 1-1 0 0,3-6 1 0 0,33-60 375 0 0,-37 69-402 0 0,7-15 94 0 0,18-24-1 0 0,-23 36-108 0 0,0 0 1 0 0,0 1-1 0 0,1-1 0 0 0,0 1 0 0 0,0-1 0 0 0,0 1 1 0 0,0 0-1 0 0,0 0 0 0 0,1 1 0 0 0,5-3 1 0 0,-8 4-234 0 0,10-5-3244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34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 3223 0 0,'-6'-2'8584'0'0,"8"2"-8472"0"0,11 0-46 0 0,7 0 219 0 0,24 3 0 0 0,-37-2-182 0 0,0 0 0 0 0,0 1-1 0 0,0-1 1 0 0,-1 1 0 0 0,1 1 0 0 0,-1-1 0 0 0,11 7 0 0 0,-13-7-18 0 0,-1 0 1 0 0,1 0-1 0 0,-1 0 0 0 0,0 0 1 0 0,0 1-1 0 0,0-1 0 0 0,0 1 1 0 0,0 0-1 0 0,-1 0 0 0 0,1 0 1 0 0,-1 0-1 0 0,0 0 0 0 0,1 0 1 0 0,-1 1-1 0 0,-1-1 0 0 0,1 1 1 0 0,-1 0-1 0 0,3 6 0 0 0,22 112-1098 0 0,-20-102-230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2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2303 0 0,'0'4'4942'0'0,"0"-2"-4811"0"0,0-1 0 0 0,0 1 0 0 0,0-1 0 0 0,1 1 0 0 0,-1-1 0 0 0,0 1 0 0 0,1-1 0 0 0,-1 1 0 0 0,2 2 0 0 0,0 0 95 0 0,0 0 2095 0 0,9-3-1331 0 0,0 0 0 0 0,13 4 1 0 0,-7 0-438 0 0,-1 0 0 0 0,1 1 0 0 0,-1 0 0 0 0,-1 1 0 0 0,24 15 1 0 0,70 56 1121 0 0,-39-26-1016 0 0,-8-12-177 0 0,78 37 0 0 0,72 23 304 0 0,-152-73-503 0 0,184 73 669 0 0,-4-1 48 0 0,22 15 8 0 0,-230-102-898 0 0,54 11 0 0 0,-33-10-355 0 0,-25-10-3200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6911 0 0,'11'15'941'0'0,"17"31"0"0"0,18 54 7310 0 0,-28-59-6214 0 0,16 35 3388 0 0,-34-76-5355 0 0,0 1-1 0 0,0-1 1 0 0,0 0 0 0 0,1 0 0 0 0,-1 0-1 0 0,0 0 1 0 0,0 1 0 0 0,0-1-1 0 0,0 0 1 0 0,1 0 0 0 0,-1 0 0 0 0,0 0-1 0 0,0 0 1 0 0,1 0 0 0 0,-1 1 0 0 0,0-1-1 0 0,0 0 1 0 0,0 0 0 0 0,1 0 0 0 0,-1 0-1 0 0,0 0 1 0 0,0 0 0 0 0,1 0 0 0 0,-1 0-1 0 0,0 0 1 0 0,-1-14 327 0 0,0 0 0 0 0,-6-24-1 0 0,-2-13-218 0 0,3 5-1345 0 0,3 0-1 0 0,5-74 0 0 0,-2 116 987 0 0,1-1-422 0 0,-1 0 0 0 0,1 0 0 0 0,0 0 1 0 0,3-9-1 0 0,-3 13 326 0 0,-1-1-1 0 0,1 1 1 0 0,0 0 0 0 0,-1 0 0 0 0,1 0 0 0 0,0 0-1 0 0,0 0 1 0 0,0 0 0 0 0,0 0 0 0 0,-1 0 0 0 0,1 1 0 0 0,0-1-1 0 0,1 0 1 0 0,-1 1 0 0 0,0-1 0 0 0,0 0 0 0 0,0 1 0 0 0,0-1-1 0 0,0 1 1 0 0,1-1 0 0 0,-1 1 0 0 0,0 0 0 0 0,0 0-1 0 0,2-1 1 0 0,6 1-5063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39.0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8719 0 0,'0'0'952'0'0,"16"28"-952"0"0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39.3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0 2759 0 0,'0'0'272'0'0,"-8"12"-272"0"0,-2 0 2384 0 0,8 6-1056 0 0,1-3-2952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43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77 919 0 0,'0'-1'306'0'0,"0"-2"96"0"0,0 0 1 0 0,0 0 0 0 0,0 0-1 0 0,1 0 1 0 0,0 1 0 0 0,-1-1-1 0 0,1 0 1 0 0,0 1 0 0 0,0-1-1 0 0,0 0 1 0 0,1 1 0 0 0,-1-1-1 0 0,2-1 1 0 0,8-19 1965 0 0,-10 20-1603 0 0,-4 0-292 0 0,3 3-450 0 0,0-1-1 0 0,0 1 0 0 0,0 0 0 0 0,0-1 0 0 0,0 1 1 0 0,0 0-1 0 0,0 0 0 0 0,0-1 0 0 0,0 1 1 0 0,0 0-1 0 0,-1 0 0 0 0,1-1 0 0 0,0 1 0 0 0,0 0 1 0 0,0 0-1 0 0,0 0 0 0 0,-1-1 0 0 0,1 1 0 0 0,0 0 1 0 0,0 0-1 0 0,0 0 0 0 0,-1-1 0 0 0,1 1 1 0 0,0 0-1 0 0,0 0 0 0 0,0 0 0 0 0,-1 0 0 0 0,1 0 1 0 0,0 0-1 0 0,-1-1 0 0 0,1 1 0 0 0,0 0 1 0 0,0 0-1 0 0,-1 0 0 0 0,-3 0 46 0 0,-1 0 0 0 0,0 0 0 0 0,1 1 0 0 0,-1 0 0 0 0,1 0 0 0 0,-1 0 0 0 0,1 0 0 0 0,0 0 0 0 0,-1 1 0 0 0,1 0 1 0 0,0 0-1 0 0,0 0 0 0 0,0 0 0 0 0,-5 4 0 0 0,0 1 6 0 0,0 0 0 0 0,1 1 0 0 0,-1 0 0 0 0,-13 18 0 0 0,12-13-64 0 0,4 2-10 0 0,5-10 0 0 0,1 0 0 0 0,0 0 0 0 0,0 0 0 0 0,0 0 0 0 0,1 0 0 0 0,0 0 0 0 0,0 0 0 0 0,0 0 0 0 0,2 6 0 0 0,7 13 2 0 0,-7-21-16 0 0,-2 0 7 0 0,2 0 0 0 0,-1 1 0 0 0,0-1 0 0 0,1 0 0 0 0,-1 0 0 0 0,1-1 0 0 0,5 6 0 0 0,0-2 3 0 0,116 111 116 0 0,-110-104 5 0 0,0 1 1 0 0,-1 0-1 0 0,-1 1 0 0 0,16 26 0 0 0,-20-29-24 0 0,-2 0 0 0 0,0 0-1 0 0,-1 0 1 0 0,0 1 0 0 0,0 0 0 0 0,-2 0 0 0 0,4 17-1 0 0,-7-24-24 0 0,1 0 0 0 0,-1-1 0 0 0,0 1 0 0 0,-1-1-1 0 0,0 1 1 0 0,1 0 0 0 0,-2-1 0 0 0,1 1 0 0 0,-1-1-1 0 0,0 0 1 0 0,0 1 0 0 0,0-1 0 0 0,-1 0 0 0 0,1 0-1 0 0,-1 0 1 0 0,-1-1 0 0 0,1 1 0 0 0,0-1 0 0 0,-1 0-1 0 0,-7 6 1 0 0,8-7 56 0 0,0 0 0 0 0,-1-1 0 0 0,1 1 0 0 0,-1-1 0 0 0,0 0 0 0 0,1 0 0 0 0,-8 2 0 0 0,9-3 362 0 0,-12-5-68 0 0,11 3-375 0 0,1 0 0 0 0,0 0 0 0 0,0 0 0 0 0,0 0-1 0 0,0-1 1 0 0,0 1 0 0 0,0-1 0 0 0,0 1 0 0 0,0-1 0 0 0,1 0-1 0 0,-1 1 1 0 0,0-1 0 0 0,1 0 0 0 0,0 0 0 0 0,-1 0-1 0 0,0-3 1 0 0,0 1 16 0 0,1 0 0 0 0,-1 0 0 0 0,1-1 0 0 0,0 1 0 0 0,0-1 0 0 0,0 1-1 0 0,1-1 1 0 0,0-5 0 0 0,0 0-19 0 0,1 0 0 0 0,0-1-1 0 0,1 1 1 0 0,0 0 0 0 0,0 0 0 0 0,1 0-1 0 0,5-10 1 0 0,-3 10-40 0 0,0 0 0 0 0,1 1 0 0 0,0-1 0 0 0,0 1 0 0 0,1 1 0 0 0,15-15 0 0 0,-14 14-33 0 0,-1 0-1 0 0,0-1 0 0 0,-1 1 1 0 0,7-14-1 0 0,-7 13-97 0 0,0 0 0 0 0,0 0 0 0 0,1 1 0 0 0,9-11 1 0 0,-12 15-21 0 0,0 1 0 0 0,0 0 1 0 0,-1-1-1 0 0,5-7 0 0 0,-8 12 89 0 0,1-1 0 0 0,-1 1 0 0 0,0-1 1 0 0,1 1-1 0 0,-1-1 0 0 0,1 1 0 0 0,-1 0 0 0 0,0-1 0 0 0,1 1 0 0 0,-1-1 0 0 0,1 1 0 0 0,-1 0 0 0 0,1-1 0 0 0,-1 1 0 0 0,1 0 0 0 0,0 0 1 0 0,-1-1-1 0 0,1 1 0 0 0,-1 0 0 0 0,1 0 0 0 0,0 0 0 0 0,0 0 0 0 0,0 0-159 0 0,1-1-1158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43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1839 0 0,'0'0'4234'0'0,"1"2"-2898"0"0,8 22-441 0 0,-2-1 0 0 0,0 1 0 0 0,-2 1 0 0 0,4 36 1 0 0,6 92 215 0 0,-4-57-980 0 0,2-13-393 0 0,-13-80-52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44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5063 0 0,'0'0'9344'0'0,"3"0"-8936"0"0,94-8 1408 0 0,-72 6-1720 0 0,-14 1-89 0 0,0 0 0 0 0,0 1 0 0 0,22 2 0 0 0,-25 0-103 0 0,-5-1-50 0 0,1-1 0 0 0,0 1-1 0 0,-1-1 1 0 0,1 0 0 0 0,-1 0 0 0 0,6 0-1 0 0,6-2-953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44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 1375 0 0,'-2'1'107'0'0,"-16"17"27"0"0,8-9 145 0 0,1 0-1 0 0,0 0 0 0 0,0 1 1 0 0,1 0-1 0 0,0 0 0 0 0,-8 16 1 0 0,9-12-249 0 0,5-10 203 0 0,0 0 0 0 0,0-1 1 0 0,0 1-1 0 0,1 0 0 0 0,0 0 0 0 0,-1 0 1 0 0,1 0-1 0 0,1 1 0 0 0,-2 4 0 0 0,2-5-171 0 0,0-1-1 0 0,0 1 0 0 0,1 0 0 0 0,-1-1 0 0 0,1 1 1 0 0,-1 0-1 0 0,1-1 0 0 0,0 1 0 0 0,1-1 0 0 0,-1 0 1 0 0,0 1-1 0 0,1-1 0 0 0,0 0 0 0 0,0 0 0 0 0,0 0 1 0 0,0 0-1 0 0,0 0 0 0 0,1 0 0 0 0,3 3 0 0 0,56 48 752 0 0,-43-38-406 0 0,0 0-1 0 0,-2 0 1 0 0,22 27-1 0 0,-30-32-203 0 0,-1 0 0 0 0,8 17 0 0 0,-13-23-102 0 0,-1 0 0 0 0,0 0 1 0 0,0 0-1 0 0,-1 1 0 0 0,0-1 0 0 0,1 0 1 0 0,-2 1-1 0 0,2 9 0 0 0,-3-11 7 0 0,1 0 0 0 0,0 0 0 0 0,-1-1 0 0 0,0 1 1 0 0,0 0-1 0 0,0-1 0 0 0,-2 6 0 0 0,-1 0 59 0 0,4-7 842 0 0,-2-2-841 0 0,-1-1-137 0 0,1 0 1 0 0,0 0-1 0 0,0 0 0 0 0,-1 0 0 0 0,1 0 0 0 0,0 0 0 0 0,0 0 0 0 0,0-1 0 0 0,0 1 0 0 0,0-1 1 0 0,0 1-1 0 0,1-1 0 0 0,-1 0 0 0 0,-2-2 0 0 0,3 2 53 0 0,-2-7 47 0 0,3 7-127 0 0,-1 1 0 0 0,0 0 0 0 0,1-1 1 0 0,-1 1-1 0 0,1 0 0 0 0,-1-1 0 0 0,1 1 1 0 0,0-1-1 0 0,0 1 0 0 0,-1-1 0 0 0,1 1 0 0 0,0-1 1 0 0,0 1-1 0 0,1-1 0 0 0,-1 1 0 0 0,0-2 1 0 0,1-1-145 0 0,0 0 0 0 0,0 0 0 0 0,0 1 0 0 0,1-1 0 0 0,-1 0 0 0 0,1 1 0 0 0,0 0 0 0 0,0-1 0 0 0,0 1 0 0 0,0 0 0 0 0,5-4 0 0 0,-2 0-842 0 0,1-1-3198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45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1839 0 0,'2'-1'5072'0'0,"36"-17"-1939"0"0,3-2-2354 0 0,-10 10-414 0 0,46-7 0 0 0,-35 9-913 0 0,-20 3-130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48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46 3223 0 0,'0'0'408'0'0,"5"-1"504"0"0,16-4 1402 0 0,-21 2-1229 0 0,0 2-952 0 0,-1-1 0 0 0,1 0-1 0 0,0 1 1 0 0,-1-1 0 0 0,1 1 0 0 0,-1-1 0 0 0,1 0-1 0 0,-1 1 1 0 0,0-1 0 0 0,0 1 0 0 0,0 0 0 0 0,0-1-1 0 0,0 1 1 0 0,0-1 0 0 0,0 1 0 0 0,0 0 0 0 0,-2-2-1 0 0,1 2-35 0 0,-1 0-1 0 0,1 0 0 0 0,0 0 0 0 0,0 0 1 0 0,-1 0-1 0 0,1 0 0 0 0,-1 1 0 0 0,1-1 0 0 0,-1 1 1 0 0,1 0-1 0 0,-1 0 0 0 0,-2 0 0 0 0,-31 2 147 0 0,36-2-240 0 0,-1 0-1 0 0,0 0 1 0 0,1 0-1 0 0,-1 0 1 0 0,1 0 0 0 0,-1 0-1 0 0,0 0 1 0 0,1 0-1 0 0,-1 0 1 0 0,0 0 0 0 0,1 1-1 0 0,-1-1 1 0 0,1 0-1 0 0,-1 0 1 0 0,0 1 0 0 0,1-1-1 0 0,-1 1 1 0 0,1-1 0 0 0,-1 1-1 0 0,-2 1-1 0 0,-7 5-1 0 0,9-6 0 0 0,1 0 0 0 0,-1-1 0 0 0,1 1 0 0 0,-1 0 0 0 0,1 0 0 0 0,0 0 0 0 0,-1 0 0 0 0,1 0 0 0 0,0 0 0 0 0,0-1 0 0 0,0 1 0 0 0,0 0 0 0 0,-1 0 0 0 0,2 2 0 0 0,3 16-14 0 0,4-1-45 0 0,5 0 44 0 0,32 39 182 0 0,-25-34 28 0 0,-1 1 1 0 0,32 54 0 0 0,-50-76-70 0 0,0 1 2 0 0,-1-2-119 0 0,2 3 39 0 0,-1-1 0 0 0,0 1 1 0 0,0 0-1 0 0,-1-1 1 0 0,1 1-1 0 0,-1 0 0 0 0,0 0 1 0 0,0 0-1 0 0,0-1 1 0 0,0 1-1 0 0,-1 0 0 0 0,1 0 1 0 0,-1-1-1 0 0,0 1 1 0 0,0 0-1 0 0,0-1 0 0 0,-1 1 1 0 0,-3 6-1 0 0,2-7 6 0 0,0 0 0 0 0,0 0 0 0 0,-1-1 0 0 0,1 1 0 0 0,-1-1 0 0 0,1 0 0 0 0,-6 2 0 0 0,7-3 50 0 0,-1 0-1 0 0,-2 0-39 0 0,0-1-1 0 0,-1 0 1 0 0,1 0-1 0 0,0 0 1 0 0,-7-1-1 0 0,10 0 141 0 0,2 1-202 0 0,0 0 0 0 0,0 0 0 0 0,0 0 0 0 0,0 0 0 0 0,0-1 0 0 0,0 1 0 0 0,-1 0 0 0 0,1 0 0 0 0,0 0 0 0 0,0-1 0 0 0,0 1 0 0 0,0 0 0 0 0,0 0-1 0 0,0 0 1 0 0,0 0 0 0 0,0 0 0 0 0,0-1 0 0 0,-1 1 0 0 0,1 0 0 0 0,0 0 0 0 0,0 0 0 0 0,0 0 0 0 0,0 0 0 0 0,0 0 0 0 0,0 0 0 0 0,-1-1 0 0 0,1 1 0 0 0,0 0 0 0 0,0 0 0 0 0,0 0 0 0 0,-1 0-1 0 0,1 0 3 0 0,0 0-1 0 0,0 0 0 0 0,-1 0 1 0 0,1 0-1 0 0,0-1 0 0 0,0 1 1 0 0,-1 0-1 0 0,1 0 0 0 0,0 0 1 0 0,0-1-1 0 0,-1 1 0 0 0,1 0 0 0 0,0 0 1 0 0,0 0-1 0 0,0-1 0 0 0,0 1 1 0 0,-1 0-1 0 0,1 0 0 0 0,0-1 1 0 0,0 1-1 0 0,0 0 0 0 0,0 0 1 0 0,0-1-1 0 0,0 1 0 0 0,0 0 0 0 0,0-1 1 0 0,0 1-1 0 0,0 0 0 0 0,0 0 1 0 0,0-1-1 0 0,0 1 0 0 0,0 0 1 0 0,0-1-1 0 0,0 1 0 0 0,0 0 1 0 0,6-31 6 0 0,1 18-28 0 0,-2 9-37 0 0,0 1 1 0 0,0-1 0 0 0,1 1 0 0 0,9-5 0 0 0,10-6-189 0 0,9-8-451 0 0,-16 12 296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49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11455 0 0,'0'0'1344'0'0,"2"1"-1248"0"0,-1 0-74 0 0,0 0-1 0 0,0 0 1 0 0,1 0-1 0 0,-1 0 0 0 0,0 0 1 0 0,0-1-1 0 0,1 1 1 0 0,-1-1-1 0 0,0 1 0 0 0,1-1 1 0 0,-1 1-1 0 0,1-1 1 0 0,-1 0-1 0 0,1 1 0 0 0,-1-1 1 0 0,0 0-1 0 0,1 0 1 0 0,1 0-1 0 0,29-7 467 0 0,-24 4-444 0 0,14-3-12 0 0,0 1 1 0 0,0 1-1 0 0,0 0 1 0 0,1 2-1 0 0,35 0 1 0 0,-38 4-1117 0 0,2-2-350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49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0 10159 0 0,'-8'2'491'0'0,"-13"-1"37"0"0,11 3-437 0 0,2 2-21 0 0,-1 0 0 0 0,1 0 0 0 0,0 1 0 0 0,1 0 0 0 0,0 1 0 0 0,0 0 0 0 0,-10 14 0 0 0,11-15-59 0 0,4-4 0 0 0,0 0 1 0 0,0 0-1 0 0,0-1 0 0 0,0 1 1 0 0,1 1-1 0 0,-3 5 0 0 0,2-6 5 0 0,1 1 0 0 0,-1-1 0 0 0,1 1 0 0 0,0-1 0 0 0,0 1 0 0 0,0-1-1 0 0,0 1 1 0 0,1 0 0 0 0,0 0 0 0 0,0-1 0 0 0,0 1 0 0 0,0 0 0 0 0,0 0-1 0 0,1-1 1 0 0,-1 1 0 0 0,1 0 0 0 0,0-1 0 0 0,0 1 0 0 0,2 3 0 0 0,7 13-11 0 0,1-1 1 0 0,18 26 0 0 0,-18-30 80 0 0,-1 1 0 0 0,0 1 0 0 0,13 32 0 0 0,-21-44-34 0 0,-1 0 0 0 0,0 0 0 0 0,0 0 0 0 0,-1 0 0 0 0,1 0 0 0 0,-1 0 0 0 0,0 0-1 0 0,-1 0 1 0 0,1-1 0 0 0,-1 1 0 0 0,0 0 0 0 0,0 0 0 0 0,-1 0 0 0 0,1 0 0 0 0,-1-1 0 0 0,0 1 0 0 0,0-1 0 0 0,-1 1 0 0 0,1-1 0 0 0,-1 0 0 0 0,-4 5 0 0 0,5-7 18 0 0,0 0-1 0 0,0-1 1 0 0,0 1 0 0 0,0-1 0 0 0,-1 1 0 0 0,1-1 0 0 0,-1 0 0 0 0,1 0 0 0 0,-1 0 0 0 0,1 0 0 0 0,-1-1 0 0 0,1 1 0 0 0,-1 0 0 0 0,0-1-1 0 0,1 0 1 0 0,-1 0 0 0 0,-4 0 0 0 0,5 0 146 0 0,-10-6 200 0 0,9 5-346 0 0,0 0 0 0 0,0-1 0 0 0,1 0 0 0 0,-1 1 0 0 0,0-1-1 0 0,1 0 1 0 0,-1 0 0 0 0,1 0 0 0 0,0-1 0 0 0,-1 1 0 0 0,1 0 0 0 0,0-1 0 0 0,1 0-1 0 0,-4-4 1 0 0,5 6-61 0 0,-1 0 0 0 0,1 0-1 0 0,0 0 1 0 0,-1 0-1 0 0,1 0 1 0 0,0 0 0 0 0,0 0-1 0 0,0 0 1 0 0,-1 0 0 0 0,1 0-1 0 0,0 0 1 0 0,1 0 0 0 0,-1 0-1 0 0,0 0 1 0 0,0 0 0 0 0,0 0-1 0 0,0 0 1 0 0,1 0 0 0 0,-1 1-1 0 0,0-1 1 0 0,1 0 0 0 0,-1 0-1 0 0,1 0 1 0 0,0-1 0 0 0,1-1 9 0 0,3-5 24 0 0,0 0 1 0 0,0 0 0 0 0,0 0-1 0 0,1 1 1 0 0,1 0-1 0 0,-1 0 1 0 0,12-10-1 0 0,20-9-1015 0 0,3 4-3823 0 0,-28 16-146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12439 0 0,'41'141'4330'0'0,"-36"-120"-2801"0"0,1 0 0 0 0,16 38 1 0 0,-22-58-1471 0 0,1-1 1 0 0,-1 1-1 0 0,0 0 1 0 0,1 0 0 0 0,-1 0-1 0 0,1 0 1 0 0,0-1 0 0 0,-1 1-1 0 0,1 0 1 0 0,0-1-1 0 0,-1 1 1 0 0,1 0 0 0 0,0-1-1 0 0,0 1 1 0 0,0-1 0 0 0,-1 1-1 0 0,3 0 1 0 0,-2-1-42 0 0,-1 0-1 0 0,1 0 1 0 0,0 0-1 0 0,-1 0 1 0 0,1 0 0 0 0,0 0-1 0 0,-1 0 1 0 0,1 0 0 0 0,0 0-1 0 0,-1-1 1 0 0,1 1 0 0 0,0 0-1 0 0,-1 0 1 0 0,1-1-1 0 0,0 1 1 0 0,-1 0 0 0 0,1-1-1 0 0,0 0 1 0 0,1-1-4 0 0,0 0 0 0 0,0 0-1 0 0,0 0 1 0 0,0 0 0 0 0,0-1 0 0 0,-1 1 0 0 0,1-1 0 0 0,-1 1-1 0 0,2-6 1 0 0,7-23 38 0 0,7-52 0 0 0,-10 49-524 0 0,11-39 0 0 0,-14 62 382 0 0,0 1-1 0 0,1 0 0 0 0,9-16 1 0 0,-14 25 96 0 0,1 1 0 0 0,-1-1 0 0 0,0 1 0 0 0,0-1 1 0 0,0 1-1 0 0,0 0 0 0 0,1-1 0 0 0,-1 1 1 0 0,0-1-1 0 0,1 1 0 0 0,-1 0 0 0 0,0-1 1 0 0,1 1-1 0 0,-1 0 0 0 0,0-1 0 0 0,1 1 1 0 0,-1 0-1 0 0,1-1 0 0 0,-1 1 0 0 0,0 0 1 0 0,1 0-1 0 0,-1 0 0 0 0,1-1 0 0 0,-1 1 1 0 0,1 0-1 0 0,-1 0 0 0 0,1 0 0 0 0,-1 0 1 0 0,1 0-1 0 0,-1 0 0 0 0,1 0 0 0 0,-1 0 0 0 0,1 0 1 0 0,-1 0-1 0 0,1 0 0 0 0,-1 0 0 0 0,1 1 1 0 0,-1-1-1 0 0,0 0 0 0 0,1 0 0 0 0,0 1 1 0 0,8 10 263 0 0,-9-10-245 0 0,3 5 86 0 0,-1-1 1 0 0,0 1-1 0 0,0 0 0 0 0,0 0 1 0 0,0 0-1 0 0,-1 0 0 0 0,1 6 1 0 0,0 46 645 0 0,0-11-216 0 0,-1-39-428 0 0,0-1-44 0 0,-1-1 1 0 0,2 1 0 0 0,-1-1 0 0 0,5 12-1 0 0,-6-16 118 0 0,8-4 5 0 0,-6 1-179 0 0,1 0 0 0 0,-1 0 1 0 0,0 0-1 0 0,0 0 0 0 0,0 0 0 0 0,0 0 0 0 0,0-1 1 0 0,-1 1-1 0 0,1-1 0 0 0,0 1 0 0 0,0-1 0 0 0,-1 0 0 0 0,1 0 1 0 0,-1 0-1 0 0,2-2 0 0 0,2-5 73 0 0,0-1 0 0 0,4-11 0 0 0,-2 4-43 0 0,5-11-34 0 0,9-31 0 0 0,-13 34-2 0 0,1 0 1 0 0,13-25-1 0 0,-22 49-7 0 0,0 1-1 0 0,0 0 1 0 0,0-1 0 0 0,0 1 0 0 0,1 0-1 0 0,-1 0 1 0 0,0-1 0 0 0,0 1-1 0 0,0 0 1 0 0,0 0 0 0 0,1-1-1 0 0,-1 1 1 0 0,0 0 0 0 0,0 0-1 0 0,1 0 1 0 0,-1 0 0 0 0,0-1-1 0 0,0 1 1 0 0,1 0 0 0 0,-1 0 0 0 0,0 0-1 0 0,0 0 1 0 0,1 0 0 0 0,-1 0-1 0 0,0-1 1 0 0,1 1 0 0 0,-1 0-1 0 0,0 0 1 0 0,0 0 0 0 0,1 0-1 0 0,-1 0 1 0 0,0 0 0 0 0,1 0-1 0 0,-1 0 1 0 0,1 1 0 0 0,8 8-25 0 0,3 17-11 0 0,-5-7-156 0 0,1 0 0 0 0,0 0-1 0 0,2-1 1 0 0,0 0 0 0 0,1-1 0 0 0,1 0-1 0 0,1-1 1 0 0,0 0 0 0 0,1-1 0 0 0,17 14-1 0 0,-22-22-281 0 0,-1-1-1 0 0,1-1 0 0 0,0 0 1 0 0,0 0-1 0 0,1-1 1 0 0,11 4-1 0 0,-17-6 274 0 0,1-1 0 0 0,-1 0 0 0 0,0 0-1 0 0,1 0 1 0 0,-1 0 0 0 0,1-1 0 0 0,-1 0 0 0 0,1 0 0 0 0,-1 0 0 0 0,1 0 0 0 0,-1-1 0 0 0,1 0 0 0 0,-1 0 0 0 0,0 0-1 0 0,1 0 1 0 0,5-4 0 0 0,-5 3 199 0 0,0-1 1 0 0,-1 0-1 0 0,0 0 0 0 0,0 0 0 0 0,0 0 1 0 0,0-1-1 0 0,0 1 0 0 0,-1-1 0 0 0,1 0 1 0 0,-1 0-1 0 0,0-1 0 0 0,0 1 0 0 0,-1-1 1 0 0,1 1-1 0 0,-1-1 0 0 0,0 0 0 0 0,0 0 1 0 0,-1 0-1 0 0,0 0 0 0 0,1 0 0 0 0,-2 0 1 0 0,1 0-1 0 0,0 0 0 0 0,-1-8 0 0 0,-1 7 337 0 0,1 0 0 0 0,-1 1 0 0 0,0-1 0 0 0,-1 1-1 0 0,-2-10 1 0 0,3 13-214 0 0,0 1 0 0 0,1-1 0 0 0,-1 0-1 0 0,0 1 1 0 0,0-1 0 0 0,0 1 0 0 0,0-1-1 0 0,0 1 1 0 0,0 0 0 0 0,0 0 0 0 0,-1-1-1 0 0,1 1 1 0 0,0 0 0 0 0,-1 0 0 0 0,1 0-1 0 0,-1 0 1 0 0,1 0 0 0 0,-1 1 0 0 0,1-1 0 0 0,-1 0-1 0 0,0 1 1 0 0,-3-2 0 0 0,4 2-71 0 0,-1 1 0 0 0,1-1 0 0 0,0 0 0 0 0,-1 0 0 0 0,1 1 0 0 0,-1-1-1 0 0,1 0 1 0 0,-1 1 0 0 0,1 0 0 0 0,0-1 0 0 0,-1 1 0 0 0,1 0 0 0 0,0 0 0 0 0,0-1 0 0 0,0 1 0 0 0,-1 0 0 0 0,1 0 0 0 0,0 0 0 0 0,0 1 0 0 0,0-1 0 0 0,1 0 0 0 0,-1 0 0 0 0,0 0 0 0 0,0 1 0 0 0,1-1 0 0 0,-1 0-1 0 0,0 1 1 0 0,1-1 0 0 0,-1 3 0 0 0,-1 2 6 0 0,1-1 0 0 0,-1 1 0 0 0,1 0 0 0 0,0-1-1 0 0,1 1 1 0 0,0 8 0 0 0,0-10-43 0 0,0 0-1 0 0,1 0 1 0 0,-1 0 0 0 0,1-1-1 0 0,0 1 1 0 0,0 0-1 0 0,1-1 1 0 0,-1 1 0 0 0,1-1-1 0 0,0 1 1 0 0,2 2-1 0 0,-3-4-4 0 0,1 0-1 0 0,-1-1 0 0 0,1 1 0 0 0,-1 0 1 0 0,1-1-1 0 0,0 0 0 0 0,0 1 1 0 0,-1-1-1 0 0,1 0 0 0 0,0 0 0 0 0,0 0 1 0 0,0 0-1 0 0,1-1 0 0 0,-1 1 1 0 0,0 0-1 0 0,0-1 0 0 0,0 1 0 0 0,0-1 1 0 0,1 0-1 0 0,2 0 0 0 0,0 0 1 0 0,-1 0 1 0 0,1 0-1 0 0,0-1 0 0 0,0 1 0 0 0,-1-1 1 0 0,1 0-1 0 0,0-1 0 0 0,-1 1 1 0 0,1-1-1 0 0,-1 0 0 0 0,1 0 0 0 0,-1 0 1 0 0,0-1-1 0 0,0 1 0 0 0,0-1 0 0 0,0 0 1 0 0,-1 0-1 0 0,1 0 0 0 0,4-6 0 0 0,13-13 4 0 0,-8 9 77 0 0,19-25 0 0 0,-31 36-47 0 0,0 0-12 0 0,-1 1 175 0 0,0 3-93 0 0,-3 13-1 0 0,2 0-1 0 0,0 0 1 0 0,1 0-1 0 0,2 20 1 0 0,-1-29-230 0 0,0-1 1 0 0,0 0 0 0 0,0 1 0 0 0,1-1-1 0 0,0 0 1 0 0,5 9 0 0 0,-5-11-161 0 0,-1-1 1 0 0,1 1-1 0 0,0-1 0 0 0,0 0 0 0 0,0 1 1 0 0,0-1-1 0 0,1 0 0 0 0,-1 0 0 0 0,0-1 1 0 0,1 1-1 0 0,-1 0 0 0 0,1-1 1 0 0,4 2-1 0 0,-6-3 61 0 0,0 1 0 0 0,0-1 0 0 0,0 0 0 0 0,1 0 0 0 0,-1 0 0 0 0,0 0 0 0 0,0 0 0 0 0,0 0 0 0 0,0 0 0 0 0,0 0 1 0 0,0 0-1 0 0,0 0 0 0 0,1-1 0 0 0,-1 1 0 0 0,0 0 0 0 0,0-1 0 0 0,0 1 0 0 0,0-1 0 0 0,0 1 0 0 0,0-1 0 0 0,1-1 0 0 0,7-3-1562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50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11399 0 0,'0'0'1032'0'0,"0"4"-805"0"0,8 140 1025 0 0,-5-12-1003 0 0,-2-97-1536 0 0,12 58-1 0 0,-7-51-546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50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6 115 4607 0 0,'0'0'354'0'0,"-1"-1"-233"0"0,-4-4 1511 0 0,8-4 2120 0 0,-1 6-3565 0 0,0 1 1 0 0,0 0-1 0 0,0 0 0 0 0,0 0 0 0 0,0 0 1 0 0,0 1-1 0 0,1-1 0 0 0,-1 1 1 0 0,1-1-1 0 0,-1 1 0 0 0,1 0 0 0 0,0 0 1 0 0,-1 0-1 0 0,1 0 0 0 0,4 0 0 0 0,7-5 216 0 0,2 1-117 0 0,31-8 0 0 0,-27 9-240 0 0,18-7 1 0 0,43-13 6 0 0,-64 20-53 0 0,8-3 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25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0 1375 0 0,'0'1'10'0'0,"0"-1"-1"0"0,0 0 0 0 0,0 0 0 0 0,0 0 0 0 0,0 0 0 0 0,0 0 0 0 0,1 0 0 0 0,-1 0 1 0 0,0 0-1 0 0,0 0 0 0 0,0 0 0 0 0,0 1 0 0 0,0-1 0 0 0,0 0 0 0 0,0 0 0 0 0,0 0 1 0 0,0 0-1 0 0,0 0 0 0 0,1 1 0 0 0,-1-1 0 0 0,0 0 0 0 0,0 0 0 0 0,0 0 0 0 0,0 0 1 0 0,0 0-1 0 0,0 1 0 0 0,0-1 0 0 0,0 0 0 0 0,0 0 0 0 0,0 0 0 0 0,0 0 1 0 0,0 0-1 0 0,0 1 0 0 0,0-1 0 0 0,-1 0 0 0 0,1 0 0 0 0,0 0 0 0 0,0 0 0 0 0,0 0 1 0 0,0 0-1 0 0,0 1 0 0 0,0-1 0 0 0,0 0 0 0 0,0 0 0 0 0,-4 2 745 0 0,-1 0-1 0 0,1-1 1 0 0,0 1-1 0 0,0-1 1 0 0,0 0 0 0 0,-1 0-1 0 0,-7 0 1 0 0,-8 2 1530 0 0,9 0-1975 0 0,1 0 0 0 0,0 1 0 0 0,0 0 0 0 0,1 0-1 0 0,-1 1 1 0 0,1 0 0 0 0,0 1 0 0 0,-11 8 0 0 0,16-11-297 0 0,0 1 1 0 0,1-1-1 0 0,-1 1 0 0 0,1 0 1 0 0,0-1-1 0 0,0 2 1 0 0,0-1-1 0 0,1 0 1 0 0,0 0-1 0 0,-1 1 0 0 0,1-1 1 0 0,1 1-1 0 0,-1 0 1 0 0,1 0-1 0 0,0-1 1 0 0,0 1-1 0 0,0 0 0 0 0,1 0 1 0 0,-1 9-1 0 0,1-10-12 0 0,0-1 0 0 0,0 1 0 0 0,0-1-1 0 0,1 1 1 0 0,-1-1 0 0 0,1 1-1 0 0,0-1 1 0 0,0 1 0 0 0,2 5 0 0 0,1-2-12 0 0,3 6-12 0 0,0-1 0 0 0,1 1 0 0 0,0-2-1 0 0,1 1 1 0 0,18 16 0 0 0,-9-9 21 0 0,8 8-24 0 0,54 41 1 0 0,-24-21 25 0 0,-48-39 44 0 0,-1 0 0 0 0,0 0 0 0 0,0 1 0 0 0,-1 0 0 0 0,6 10 0 0 0,-12-17-21 0 0,1-1 0 0 0,-1 1 0 0 0,0-1 0 0 0,0 1 0 0 0,0 0 0 0 0,0-1 0 0 0,0 1 0 0 0,-1-1 0 0 0,1 1 0 0 0,0 0 0 0 0,-1-1 1 0 0,0 3-1 0 0,0-2 44 0 0,1 0 5 0 0,0-1 0 0 0,0 0 0 0 0,-1 1 0 0 0,1-1 1 0 0,-1 0-1 0 0,1 1 0 0 0,-1-1 0 0 0,0 0 0 0 0,1 0 0 0 0,-1 0 0 0 0,0 1 1 0 0,0-1-1 0 0,0 0 0 0 0,1 0 0 0 0,-1 0 0 0 0,-1 0 0 0 0,1 0 0 0 0,0-1 0 0 0,0 1 1 0 0,0 0-1 0 0,0 0 0 0 0,0-1 0 0 0,-1 1 0 0 0,1-1 0 0 0,0 1 0 0 0,-1-1 0 0 0,0 1 1 0 0,-2-1 26 0 0,1 1 1 0 0,-1-1 0 0 0,1 0 0 0 0,0 0 0 0 0,-1 0 0 0 0,1 0-1 0 0,-1-1 1 0 0,1 1 0 0 0,-4-2 0 0 0,3 1-55 0 0,1-1 0 0 0,-1 1 0 0 0,0-1 0 0 0,1 0 0 0 0,0 0 0 0 0,-1 0 0 0 0,1 0 0 0 0,0 0 0 0 0,0-1 0 0 0,0 1 0 0 0,0-1 0 0 0,0 0 1 0 0,1 0-1 0 0,0 0 0 0 0,-1 0 0 0 0,1-1 0 0 0,0 1 0 0 0,0-1 0 0 0,1 1 0 0 0,-1-1 0 0 0,1 1 0 0 0,0-1 0 0 0,0 0 0 0 0,0 0 0 0 0,0 0 0 0 0,1 1 0 0 0,-1-1 0 0 0,1-7 0 0 0,0 0-36 0 0,0 8-8 0 0,-1-1 0 0 0,1 0 0 0 0,0 0 1 0 0,1 1-1 0 0,-1-1 0 0 0,1 0 1 0 0,-1 0-1 0 0,1 1 0 0 0,0-1 0 0 0,0 1 1 0 0,1-1-1 0 0,-1 1 0 0 0,1-1 1 0 0,0 1-1 0 0,3-5 0 0 0,5-11 3 0 0,-8 16-17 0 0,-1 0 0 0 0,1 0 1 0 0,0-1-1 0 0,0 1 0 0 0,0 0 0 0 0,0 1 0 0 0,3-5 0 0 0,7-4-115 0 0,-1 1-452 0 0,0 1 1 0 0,0 0 0 0 0,18-11 0 0 0,-15 10-3212 0 0,0-1-1138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25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5983 0 0,'0'0'1744'0'0,"0"2"-505"0"0,-2 3-788 0 0,1 0 0 0 0,0 1 0 0 0,0-1 0 0 0,1 0 0 0 0,0 1 1 0 0,0-1-1 0 0,0 7 0 0 0,9 41 396 0 0,-2-6-430 0 0,18 127-199 0 0,-15-114-260 0 0,-7-39-269 0 0,3 15-403 0 0,-2-13-2823 0 0,0-6-533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25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10591 0 0,'0'0'3184'0'0,"2"1"-2848"0"0,4 0-236 0 0,0 0 0 0 0,0 0 0 0 0,0 0 0 0 0,0 0 0 0 0,0-1-1 0 0,0 0 1 0 0,0 0 0 0 0,0-1 0 0 0,0 0 0 0 0,0 0 0 0 0,0 0-1 0 0,8-4 1 0 0,9-3-70 0 0,38-21-1 0 0,-42 19-98 0 0,-1 1-59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27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29 6447 0 0,'0'0'499'0'0,"-2"-1"-328"0"0,-6-6-73 0 0,5 5 105 0 0,0 0 0 0 0,0-1-1 0 0,0 2 1 0 0,0-1-1 0 0,-1 0 1 0 0,1 1 0 0 0,-1-1-1 0 0,1 1 1 0 0,-1 0-1 0 0,1 0 1 0 0,-1 0 0 0 0,0 1-1 0 0,1-1 1 0 0,-1 1-1 0 0,0 0 1 0 0,1 0-1 0 0,-1 0 1 0 0,0 0 0 0 0,0 1-1 0 0,-5 1 1 0 0,-3 2 51 0 0,1 0 0 0 0,0 1 0 0 0,0 0-1 0 0,-17 11 1 0 0,27-15-239 0 0,0-1 0 0 0,0 1 0 0 0,1 0-1 0 0,-1 0 1 0 0,0-1 0 0 0,0 1 0 0 0,1 0 0 0 0,-1 0-1 0 0,1 0 1 0 0,-1 0 0 0 0,0 0 0 0 0,1 1-1 0 0,-5 6 106 0 0,4-7-119 0 0,1-1-1 0 0,-1 0 1 0 0,1 1-1 0 0,-1-1 1 0 0,1 1-1 0 0,0-1 1 0 0,-1 1-1 0 0,1-1 1 0 0,0 1-1 0 0,-1-1 1 0 0,1 1-1 0 0,0 0 1 0 0,-1-1-1 0 0,1 1 1 0 0,0-1-1 0 0,0 1 1 0 0,0 0-1 0 0,0-1 1 0 0,0 1-1 0 0,0 0 1 0 0,0-1-1 0 0,0 1 1 0 0,0-1-1 0 0,0 1 1 0 0,0 0-1 0 0,0 0 0 0 0,1 2-1 0 0,-1-1 1 0 0,0 0 0 0 0,0 0 1 0 0,0 1-1 0 0,1-1 0 0 0,-1 0 0 0 0,1 0 0 0 0,-1 1 0 0 0,1-1 0 0 0,0 0 0 0 0,-1 0 0 0 0,1 0 0 0 0,2 2 0 0 0,1 3-15 0 0,0 1 0 0 0,1-1 1 0 0,0 0 0 0 0,0 1-1 0 0,1-2 1 0 0,0 1-1 0 0,0-1 1 0 0,0 0 0 0 0,13 9-1 0 0,17 18 7 0 0,-21-17 91 0 0,0 0 0 0 0,-2 2-1 0 0,0 0 1 0 0,0 0 0 0 0,-2 1-1 0 0,0 1 1 0 0,-2 0 0 0 0,12 33-1 0 0,-20-50-9 0 0,0 1 0 0 0,-1-1-1 0 0,1 1 1 0 0,-1-1 0 0 0,0 1-1 0 0,0 0 1 0 0,0-1 0 0 0,0 1-1 0 0,-1-1 1 0 0,1 1 0 0 0,-2 4-1 0 0,1-6 122 0 0,0 0-152 0 0,-1 0 1 0 0,1 0 0 0 0,-1 0-1 0 0,1 0 1 0 0,-1-1-1 0 0,0 1 1 0 0,1-1 0 0 0,-1 1-1 0 0,0-1 1 0 0,0 1 0 0 0,0-1-1 0 0,-4 2 1 0 0,4-2 19 0 0,-1 0-10 0 0,0 0 0 0 0,-1 1 0 0 0,1-1 0 0 0,-1 0 0 0 0,1-1 0 0 0,-1 1 0 0 0,1-1 0 0 0,-1 1 0 0 0,0-1 0 0 0,1 0 0 0 0,-1-1 0 0 0,1 1 0 0 0,-1 0 0 0 0,1-1 0 0 0,-1 0 0 0 0,1 0 0 0 0,-1 0 0 0 0,1 0 0 0 0,-6-4 0 0 0,3 3 34 0 0,0-1-1 0 0,1 0 1 0 0,-1-1 0 0 0,1 0-1 0 0,0 1 1 0 0,0-2 0 0 0,0 1-1 0 0,1 0 1 0 0,-1-1 0 0 0,-5-8-1 0 0,8 11-79 0 0,2 1-3 0 0,-1 1-1 0 0,1-1 1 0 0,-1 1-1 0 0,1-1 0 0 0,0 0 1 0 0,-1 1-1 0 0,1-1 0 0 0,0 0 1 0 0,0 1-1 0 0,-1-1 0 0 0,1 0 1 0 0,0 1-1 0 0,0-1 0 0 0,0 0 1 0 0,0 1-1 0 0,0-1 1 0 0,0 0-1 0 0,0 0 0 0 0,0-1 1 0 0,0 2-3 0 0,0-1 0 0 0,-1 0 1 0 0,1 1-1 0 0,0-1 1 0 0,0 0-1 0 0,0 0 1 0 0,0 1-1 0 0,0-1 1 0 0,0 0-1 0 0,0 0 1 0 0,0 1-1 0 0,0-1 0 0 0,0 0 1 0 0,0 0-1 0 0,0 1 1 0 0,1-1-1 0 0,-1 0 1 0 0,0 0-1 0 0,1 1 1 0 0,-1-1-1 0 0,0 0 1 0 0,1 1-1 0 0,-1-1 0 0 0,1 1 1 0 0,0-2-1 0 0,1 1-1 0 0,5-10-160 0 0,1 1 0 0 0,0 0-1 0 0,0 0 1 0 0,1 1 0 0 0,1 1-1 0 0,-1-1 1 0 0,22-12 0 0 0,6-8-327 0 0,-9 6-4283 0 0,-18 13 96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27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 4143 0 0,'0'0'7091'0'0,"2"-1"-6376"0"0,23-6-162 0 0,31-5 0 0 0,-45 9-522 0 0,0 0 0 0 0,-1-1 0 0 0,18-8 0 0 0,7-3-3668 0 0,-14 7-458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36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9791 0 0,'0'0'883'0'0,"-1"1"-727"0"0,-3 6-75 0 0,3-5 247 0 0,1-1 215 0 0,-1 11 245 0 0,4-7-578 0 0,-1-1 0 0 0,1 0 0 0 0,1 0 0 0 0,-1 0 0 0 0,0 0 0 0 0,1-1 0 0 0,0 1 0 0 0,0-1 0 0 0,0 0 0 0 0,0 0 0 0 0,0-1 0 0 0,1 1 0 0 0,7 2 1 0 0,8 3 718 0 0,42 11 0 0 0,-26-10-299 0 0,41 16 556 0 0,-2 3 0 0 0,116 60 0 0 0,-15 0-281 0 0,-118-60-744 0 0,-40-19-150 0 0,178 83 266 0 0,-138-68-173 0 0,87 23 0 0 0,-83-33-503 0 0,43 13-904 0 0,-78-13-3588 0 0,-20-10 1359 0 0,3 2-2087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37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9671 0 0,'0'0'875'0'0,"0"2"-719"0"0,4 11 271 0 0,8 24 1 0 0,2 6 1848 0 0,0 12-1178 0 0,-3 1 1 0 0,-1 1 0 0 0,-4-1-1 0 0,0 104 1 0 0,-6-86-442 0 0,0-72-315 0 0,0-4-268 0 0,18-238-103 0 0,-4 104-70 0 0,-11 94 98 0 0,5-102-62 0 0,-8 137 62 0 0,0 4 0 0 0,0 1 1 0 0,0-1-1 0 0,0 1 0 0 0,1-1 0 0 0,-1 1 0 0 0,1-1 0 0 0,-1 1 0 0 0,1-1 0 0 0,0 1 0 0 0,2-5 1 0 0,6 19-151 0 0,-3 1 110 0 0,0 1 0 0 0,-1 0 0 0 0,-1 0 0 0 0,0 0 0 0 0,-1 0 1 0 0,2 20-1 0 0,2 2-16 0 0,12 60 14 0 0,4-1 0 0 0,48 125 0 0 0,-64-203 150 0 0,0 0 1 0 0,1 0-1 0 0,1-1 0 0 0,1 0 1 0 0,0 0-1 0 0,1-1 0 0 0,20 21 1 0 0,-29-34-51 0 0,0 0 1 0 0,1 0 0 0 0,0 0 0 0 0,-1 0 0 0 0,1 0 0 0 0,0 0 0 0 0,0-1 0 0 0,0 0 0 0 0,0 1 0 0 0,0-1 0 0 0,0 0 0 0 0,6 1 0 0 0,-7-2-20 0 0,0 0-1 0 0,0 0 1 0 0,1 0 0 0 0,-1-1 0 0 0,0 1 0 0 0,0 0 0 0 0,0-1 0 0 0,0 0 0 0 0,0 1 0 0 0,0-1 0 0 0,0 0 0 0 0,0 0 0 0 0,0 0-1 0 0,-1 0 1 0 0,1 0 0 0 0,0-1 0 0 0,-1 1 0 0 0,1 0 0 0 0,-1-1 0 0 0,2-1 0 0 0,5-6 129 0 0,-2 0 1 0 0,1 0 0 0 0,-1 0-1 0 0,-1-1 1 0 0,1 0-1 0 0,-2 0 1 0 0,7-21 0 0 0,15-79 435 0 0,-23 96-533 0 0,6-38-238 0 0,-2 0-1 0 0,-2 0 0 0 0,-2 0 0 0 0,-3 0 0 0 0,-8-74 0 0 0,7 124 23 0 0,-7-71-2352 0 0,7 42-6908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37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2759 0 0,'1'1'207'0'0,"6"2"106"0"0,-6-3 1095 0 0,1 1-922 0 0,-1 0 0 0 0,1 1 0 0 0,-1-1 0 0 0,0 0 0 0 0,1 0-1 0 0,-1 1 1 0 0,0-1 0 0 0,0 0 0 0 0,0 1 0 0 0,0 0 0 0 0,0-1-1 0 0,0 1 1 0 0,0 2 0 0 0,10 22 2172 0 0,-9-8-2040 0 0,-1 1 0 0 0,0 0 0 0 0,-1-1 1 0 0,-3 21-1 0 0,0 6 71 0 0,3 0 14 0 0,8 81 0 0 0,-4-99-623 0 0,1 1 0 0 0,1-1 0 0 0,2-1 0 0 0,13 32 0 0 0,-17-48-49 0 0,0-1 1 0 0,1 0 0 0 0,0-1 0 0 0,1 1 0 0 0,0-1-1 0 0,0 0 1 0 0,1 0 0 0 0,0-1 0 0 0,13 11 0 0 0,-16-15-2 0 0,1 0 0 0 0,-1 0 1 0 0,0 0-1 0 0,1-1 1 0 0,0 0-1 0 0,-1 0 0 0 0,1 0 1 0 0,0 0-1 0 0,0-1 0 0 0,0 0 1 0 0,0 0-1 0 0,0 0 1 0 0,1-1-1 0 0,-1 0 0 0 0,0 0 1 0 0,0 0-1 0 0,0 0 1 0 0,0-1-1 0 0,0 0 0 0 0,0 0 1 0 0,5-2-1 0 0,0 0 49 0 0,0-1 0 0 0,0 0 0 0 0,0 0 0 0 0,-1-1 0 0 0,1-1 0 0 0,-1 1 0 0 0,-1-2 0 0 0,1 1 0 0 0,-1-1 0 0 0,0 0 0 0 0,-1-1 0 0 0,0 0 0 0 0,0 0 0 0 0,0 0 0 0 0,9-18 0 0 0,-9 14-16 0 0,0-1 1 0 0,-2 1-1 0 0,1-1 0 0 0,-2 0 0 0 0,0-1 0 0 0,0 1 1 0 0,-1-1-1 0 0,-1 1 0 0 0,2-29 0 0 0,-4 17-4 0 0,0 0-1 0 0,-2 1 1 0 0,0-1 0 0 0,-10-37-1 0 0,3 32-31 0 0,0 2 0 0 0,-26-53 0 0 0,28 68-374 0 0,-1 0 0 0 0,0 1 0 0 0,-1 0 0 0 0,0 0 0 0 0,0 1 0 0 0,-1 0 0 0 0,-1 1 0 0 0,-12-10 0 0 0,19 17-168 0 0,0 0-1 0 0,1 1 1 0 0,-1-1 0 0 0,0 1-1 0 0,0 0 1 0 0,0 1 0 0 0,-7-3-1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9671 0 0,'-3'-12'1027'0'0,"0"-9"-810"0"0,2 7 7801 0 0,8 35-5578 0 0,55 186-925 0 0,-5-15-2317 0 0,-47-162-244 0 0,5 16-1304 0 0,-6-16-2989 0 0,-4-9-437 0 0</inkml:trace>
  <inkml:trace contextRef="#ctx0" brushRef="#br0" timeOffset="1">63 364 2303 0 0,'-3'-7'368'0'0,"-6"-19"-222"0"0,6 8 11304 0 0,30 8-8930 0 0,-22 10-2492 0 0,-1 1-1 0 0,0 0 1 0 0,1 0-1 0 0,-1 0 1 0 0,0 0-1 0 0,0 1 0 0 0,0 0 1 0 0,0 0-1 0 0,7 4 1 0 0,7 3-16 0 0,89 41-2437 0 0,-85-41 1239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38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5527 0 0,'2'-2'7990'0'0,"4"-8"-7420"0"0,-3 4-386 0 0,1 1 1 0 0,0 0 0 0 0,0 0 0 0 0,5-5-1 0 0,-7 8-147 0 0,0 1 0 0 0,0-1-1 0 0,0 0 1 0 0,0 1-1 0 0,0 0 1 0 0,1 0 0 0 0,-1 0-1 0 0,1 0 1 0 0,-1 0-1 0 0,1 0 1 0 0,-1 0 0 0 0,1 1-1 0 0,0-1 1 0 0,2 1-1 0 0,9 0 219 0 0,0 1 0 0 0,-1 1 0 0 0,1 0-1 0 0,0 1 1 0 0,-1 1 0 0 0,17 6 0 0 0,-19-7-37 0 0,4 3 46 0 0,-1-1 1 0 0,1 2-1 0 0,-1 0 1 0 0,-1 0-1 0 0,1 2 1 0 0,-1-1-1 0 0,-1 2 1 0 0,0 0-1 0 0,17 17 1 0 0,-20-18-164 0 0,-1 2 0 0 0,1-1 0 0 0,-2 1 1 0 0,0 0-1 0 0,0 1 0 0 0,-1-1 0 0 0,0 1 1 0 0,-1 1-1 0 0,0-1 0 0 0,-1 1 0 0 0,4 19 1 0 0,-7-22-92 0 0,0 0 1 0 0,-1 1 0 0 0,0-1 0 0 0,0 0 0 0 0,-1 0 0 0 0,0 0-1 0 0,-1 0 1 0 0,0 0 0 0 0,-1 0 0 0 0,0 0 0 0 0,-1 0 0 0 0,0-1 0 0 0,0 0-1 0 0,-1 0 1 0 0,0 0 0 0 0,-8 10 0 0 0,7-10-11 0 0,-2 0 0 0 0,1 0 0 0 0,-1-1 0 0 0,-1 0 0 0 0,0-1 0 0 0,0 0 0 0 0,0 0 0 0 0,-1-1 0 0 0,0 0 0 0 0,0 0 0 0 0,0-2 0 0 0,-1 1 0 0 0,1-1 0 0 0,-13 3 0 0 0,10-4 16 0 0,1 0 0 0 0,-1-1 1 0 0,0-1-1 0 0,0 0 1 0 0,-14-1-1 0 0,24 0-33 0 0,0 0 0 0 0,1 0-1 0 0,-1 0 1 0 0,0-1 0 0 0,0 1-1 0 0,1-1 1 0 0,-1 0 0 0 0,1 0 0 0 0,-1 0-1 0 0,0 0 1 0 0,1 0 0 0 0,0-1-1 0 0,-1 1 1 0 0,1-1 0 0 0,0 1 0 0 0,0-1-1 0 0,-1 0 1 0 0,2 0 0 0 0,-1 0-1 0 0,0 0 1 0 0,0 0 0 0 0,1-1 0 0 0,-1 1-1 0 0,1 0 1 0 0,-1-1 0 0 0,1 1-1 0 0,0-1 1 0 0,0 1 0 0 0,0-1-1 0 0,0-3 1 0 0,0-4-63 0 0,5-6 46 0 0,0 13 13 0 0,-2 2 18 0 0,2-1 27 0 0,-1 0 1 0 0,0 0-1 0 0,1 0 1 0 0,0 0 0 0 0,-1 0-1 0 0,1 1 1 0 0,0-1 0 0 0,0 1-1 0 0,0 0 1 0 0,0 1 0 0 0,0-1-1 0 0,0 1 1 0 0,7-1 0 0 0,7 2 195 0 0,31 4 0 0 0,-46-5-211 0 0,22 5 144 0 0,1 0 1 0 0,43 17-1 0 0,47 27-59 0 0,-77-32-132 0 0,-22-9-427 0 0,30 21 0 0 0,-20-12-2798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38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58 4607 0 0,'0'0'2670'0'0,"-6"-5"-330"0"0,-1-2-1505 0 0,1 1 0 0 0,-1 0 1 0 0,0 0-1 0 0,-1 0 0 0 0,1 1 0 0 0,-12-5 1 0 0,17 8-744 0 0,-1 1 0 0 0,1 1 1 0 0,-1-1-1 0 0,0 0 1 0 0,1 1-1 0 0,-1-1 0 0 0,0 1 1 0 0,1 0-1 0 0,-1-1 0 0 0,0 1 1 0 0,0 1-1 0 0,1-1 1 0 0,-1 0-1 0 0,0 1 0 0 0,1-1 1 0 0,-1 1-1 0 0,0 0 1 0 0,1 0-1 0 0,-1 0 0 0 0,1 0 1 0 0,-1 1-1 0 0,1-1 0 0 0,0 0 1 0 0,-1 1-1 0 0,1 0 1 0 0,-2 2-1 0 0,0 0-279 0 0,-1 1 1 0 0,1 0-1 0 0,0 1 1 0 0,1-1-1 0 0,-1 1 0 0 0,1-1 1 0 0,0 1-1 0 0,1 0 1 0 0,-1 0-1 0 0,1 0 1 0 0,1 1-1 0 0,-1-1 0 0 0,1 1 1 0 0,-1 11-1 0 0,0-3-5349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32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2303 0 0,'0'0'8594'0'0,"2"2"-7556"0"0,-2-1-967 0 0,1 0 0 0 0,0 0 0 0 0,-1 0 0 0 0,1 0 0 0 0,-1 0 0 0 0,1 0 0 0 0,-1 1 0 0 0,1-1 0 0 0,-1 0 0 0 0,0 0 0 0 0,1 0 0 0 0,-1 1 0 0 0,0-1 0 0 0,0 2 0 0 0,-1 23 816 0 0,0-8-344 0 0,26 280 3487 0 0,-3-100-2772 0 0,8 118-31 0 0,-3-40-533 0 0,-15-153-545 0 0,6 131 158 0 0,-16-204-680 0 0,15 87 1 0 0,-13-129 251 0 0,-3-7-1021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33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1839 0 0,'0'0'6840'0'0,"1"2"-5940"0"0,28 152 3525 0 0,-13-59-2855 0 0,44 404 2757 0 0,-46-336-3541 0 0,4 204 430 0 0,-17-305-920 0 0,17 116 0 0 0,-12-133-293 0 0,-5-32-50 0 0,0 0 1 0 0,1 1-1 0 0,7 22 0 0 0,-8-33-88 0 0,0 0 0 0 0,0 0 1 0 0,1 0-1 0 0,-1 0 0 0 0,1 0 0 0 0,2 3 0 0 0,-3-5-227 0 0,15 1-4154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41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1707 626 2759 0 0,'0'0'8880'0'0,"3"-1"-8329"0"0,4-4-217 0 0,-8 1 79 0 0,-16-5 548 0 0,1 2-296 0 0,-43-20 2145 0 0,-92-31 0 0 0,-97-44-794 0 0,63 8-1144 0 0,107 47-630 0 0,13 8-124 0 0,-47-33 45 0 0,23 14-70 0 0,39 23-137 0 0,35 23 15 0 0,0 1-1 0 0,-24-12 1 0 0,36 21-32 0 0,0 0-1 0 0,1 0 1 0 0,-1 1-1 0 0,1-2 1 0 0,0 1-1 0 0,0 0 1 0 0,0 0-1 0 0,-2-3 1 0 0,3 9 84 0 0,0 0 1 0 0,0 1-1 0 0,-1-1 1 0 0,1 0-1 0 0,-1 0 0 0 0,0 0 1 0 0,0 0-1 0 0,-1 0 1 0 0,1-1-1 0 0,-1 1 1 0 0,0-1-1 0 0,-5 6 1 0 0,-2 0 85 0 0,0-1 0 0 0,0 0 0 0 0,-15 7 0 0 0,-111 66 630 0 0,99-57-712 0 0,24-15-18 0 0,0 0-1 0 0,-22 9 1 0 0,9-6-115 0 0,0 1-1 0 0,0 1 1 0 0,1 2 0 0 0,-29 23-1 0 0,42-29-591 0 0,-19 24 0 0 0,5-6-1536 0 0,19-20 687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42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2759 0 0,'0'0'126'0'0,"0"2"-5"0"0,-2 22 1711 0 0,2-1 1 0 0,1 1-1 0 0,1-1 0 0 0,7 36 1 0 0,0 9-443 0 0,-3-19-621 0 0,-1-2-254 0 0,-1 0-1 0 0,-3 55 0 0 0,-2-44-478 0 0,1-33-188 0 0,-5 38 0 0 0,0-21-720 0 0,2-14-3124 0 0,0-8-627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42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2759 0 0,'0'0'126'0'0,"1"2"308"0"0,4 9 1395 0 0,0 1 1 0 0,-1-1-1 0 0,5 24 0 0 0,-5-16-761 0 0,-2-1 1 0 0,0 20-1 0 0,-11 116-335 0 0,2-72 299 0 0,-13 133-183 0 0,10-97-1793 0 0,8-98 27 0 0,2-4-38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42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116 213 2759 0 0,'0'-1'207'0'0,"-2"-2"-166"0"0,1 0-1 0 0,-1 0 1 0 0,0 1-1 0 0,0-1 1 0 0,0 1-1 0 0,-6-6 1470 0 0,6 8-1141 0 0,1 1 0 0 0,-1-1-1 0 0,1 0 1 0 0,-1 1-1 0 0,1 0 1 0 0,0-1 0 0 0,-1 1-1 0 0,1 0 1 0 0,0 0-1 0 0,0-1 1 0 0,-1 1-1 0 0,1 0 1 0 0,0 0 0 0 0,0 0-1 0 0,0 1 1 0 0,-2 1-1 0 0,1 1-157 0 0,-1 0-1 0 0,0-1 1 0 0,1 1-1 0 0,-3 7 1 0 0,-3 9 74 0 0,0 1 0 0 0,2 0 0 0 0,0 0 0 0 0,1 1 0 0 0,1 0 0 0 0,-1 26 0 0 0,5-27-178 0 0,1 0 0 0 0,0-1 1 0 0,6 25-1 0 0,-5-33 58 0 0,1-1-1 0 0,1 1 1 0 0,0-1 0 0 0,0 1 0 0 0,1-2 0 0 0,12 21-1 0 0,-14-27-100 0 0,0 0 0 0 0,1-1 0 0 0,-1 1-1 0 0,1-1 1 0 0,0 0 0 0 0,0 1 0 0 0,0-2-1 0 0,0 1 1 0 0,0 0 0 0 0,1-1 0 0 0,-1 0 0 0 0,1 0-1 0 0,0 0 1 0 0,-1-1 0 0 0,1 1 0 0 0,0-1-1 0 0,0-1 1 0 0,0 1 0 0 0,0 0 0 0 0,0-1-1 0 0,0 0 1 0 0,0 0 0 0 0,0-1 0 0 0,0 0 0 0 0,0 1-1 0 0,0-1 1 0 0,0-1 0 0 0,0 1 0 0 0,-1-1-1 0 0,1 0 1 0 0,-1 0 0 0 0,1 0 0 0 0,-1-1-1 0 0,8-5 1 0 0,-2-1 145 0 0,-1 0 0 0 0,0 0 1 0 0,0-1-1 0 0,-1-1 0 0 0,0 1 0 0 0,-1-1 0 0 0,0 0 0 0 0,6-15 0 0 0,-5 7 64 0 0,-1-1 0 0 0,0-1 0 0 0,-2 1 0 0 0,4-27 0 0 0,-7 32-117 0 0,-1 0-1 0 0,0 0 1 0 0,-1 0 0 0 0,-1 0-1 0 0,-4-24 1 0 0,0 15 57 0 0,-1-1 0 0 0,-14-34 0 0 0,15 46-236 0 0,-2 1 0 0 0,1 0 0 0 0,-2 1 1 0 0,1-1-1 0 0,-1 2 0 0 0,-1-1 0 0 0,0 1 0 0 0,-1 0 0 0 0,0 1 0 0 0,0 0 0 0 0,-1 1 0 0 0,0 0 0 0 0,0 0 1 0 0,-1 1-1 0 0,0 1 0 0 0,-22-9 0 0 0,30 14-66 0 0,1 0 0 0 0,-1 0 0 0 0,1 0 0 0 0,-1 0 0 0 0,1 1 0 0 0,-1 0 0 0 0,1-1 0 0 0,-1 1 0 0 0,0 1 0 0 0,1-1 0 0 0,-1 0 0 0 0,1 1 0 0 0,-1 0 0 0 0,1 0 0 0 0,-1 0 0 0 0,1 0 0 0 0,-6 3 0 0 0,3 0-429 0 0,1-1 0 0 0,-1 1 1 0 0,1 0-1 0 0,0 1 0 0 0,0-1 1 0 0,0 1-1 0 0,1 0 0 0 0,-6 8 1 0 0,-1 4-5485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47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36 7343 0 0,'0'0'660'0'0,"-6"-14"522"0"0,6 12-1081 0 0,0 1 0 0 0,-1 0 1 0 0,0 0-1 0 0,1 0 1 0 0,-1 0-1 0 0,0 0 0 0 0,1 0 1 0 0,-1 0-1 0 0,0 0 1 0 0,0 0-1 0 0,0 0 0 0 0,0 0 1 0 0,0 0-1 0 0,0 1 1 0 0,0-1-1 0 0,0 0 0 0 0,0 1 1 0 0,0-1-1 0 0,0 1 1 0 0,0-1-1 0 0,-1 1 0 0 0,1-1 1 0 0,0 1-1 0 0,0 0 1 0 0,-2-1-1 0 0,1 1 39 0 0,-1 0 0 0 0,1 0 0 0 0,-1 0 1 0 0,1 0-1 0 0,-1 0 0 0 0,1 0 0 0 0,-1 0 0 0 0,1 1 1 0 0,0-1-1 0 0,-1 1 0 0 0,-2 1 0 0 0,0 1-77 0 0,0 0 0 0 0,0 0 0 0 0,1 0-1 0 0,-1 1 1 0 0,1 0 0 0 0,-1 0 0 0 0,1 0 0 0 0,1 0-1 0 0,-1 1 1 0 0,1 0 0 0 0,-1-1 0 0 0,1 1 0 0 0,1 0-1 0 0,-1 1 1 0 0,1-1 0 0 0,0 0 0 0 0,-3 10-1 0 0,4-8-66 0 0,-1 1-1 0 0,1-1 0 0 0,0 1 0 0 0,1 0 1 0 0,-1 0-1 0 0,2-1 0 0 0,-1 1 0 0 0,1 0 0 0 0,0 0 1 0 0,1-1-1 0 0,0 1 0 0 0,4 12 0 0 0,3 2-22 0 0,8 21 3 0 0,2 0 0 0 0,2-2-1 0 0,29 45 1 0 0,-44-77 20 0 0,-1 0-1 0 0,-1 0 0 0 0,1 1 0 0 0,-1-1 1 0 0,-1 1-1 0 0,0 0 0 0 0,0 0 1 0 0,-1 0-1 0 0,0 0 0 0 0,0 11 0 0 0,-1-12 97 0 0,-1 0-1 0 0,0-1 0 0 0,-1 1 1 0 0,0 0-1 0 0,0 0 0 0 0,0 0 1 0 0,-1-1-1 0 0,-1 1 0 0 0,0-1 1 0 0,0 1-1 0 0,-7 13 0 0 0,9-21-27 0 0,1 0-1 0 0,-1-1 1 0 0,0 1-1 0 0,0 0 1 0 0,1 0-1 0 0,-1 0 0 0 0,0-1 1 0 0,0 1-1 0 0,0 0 1 0 0,0-1-1 0 0,0 1 1 0 0,0-1-1 0 0,0 1 1 0 0,0-1-1 0 0,0 1 1 0 0,0-1-1 0 0,0 0 0 0 0,0 1 1 0 0,0-1-1 0 0,-1 0 1 0 0,1 0-1 0 0,0 0 1 0 0,0 0-1 0 0,0 0 1 0 0,0 0-1 0 0,0 0 1 0 0,0 0-1 0 0,0-1 1 0 0,-1 1-1 0 0,1 0 0 0 0,-1-1 1 0 0,0 0 276 0 0,0-24 0 0 0,1 21-330 0 0,0 0 0 0 0,1 0 0 0 0,0 0-1 0 0,0 0 1 0 0,0 0 0 0 0,0 1 0 0 0,0-1 0 0 0,1 0 0 0 0,0-4 0 0 0,1 3-9 0 0,0 0 1 0 0,1 0 0 0 0,-1 0 0 0 0,1 1-1 0 0,-1-1 1 0 0,1 1 0 0 0,1 0 0 0 0,-1 0-1 0 0,1 0 1 0 0,4-4 0 0 0,6-4-38 0 0,25-16 1 0 0,-29 22-11 0 0,5-3-700 0 0,1 1 0 0 0,21-8 0 0 0,-27 12-252 0 0,0 0-554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47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60 919 0 0,'-1'-10'12292'0'0,"21"5"-10271"0"0,28-10-3072 0 0,-7-5 76 0 0,-23 11 464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13847 0 0,'-10'0'1504'0'0,"4"-3"-416"0"0,8-6-1088 0 0,2-2-96 0 0,1-3 0 0 0,1-1 0 0 0,1 3-1584 0 0,0-3-312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48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53 2759 0 0,'1'-1'207'0'0,"2"-3"342"0"0,-1 0 0 0 0,1 0 0 0 0,-1-1 0 0 0,5-10 1688 0 0,-8 6 986 0 0,0 8-3149 0 0,0 0-1 0 0,0 0 1 0 0,1 1 0 0 0,-1-1 0 0 0,0 0-1 0 0,0 0 1 0 0,0 1 0 0 0,0-1 0 0 0,0 1-1 0 0,0-1 1 0 0,0 1 0 0 0,0-1-1 0 0,0 1 1 0 0,0 0 0 0 0,0-1 0 0 0,0 1-1 0 0,0 0 1 0 0,0 0 0 0 0,0 0 0 0 0,0-1-1 0 0,-2 2 1 0 0,1-1-3 0 0,-1 0 0 0 0,0 1 1 0 0,0-1-1 0 0,0 1 0 0 0,0 0 0 0 0,1 0 1 0 0,-6 3-1 0 0,-2 2-18 0 0,0 1 0 0 0,-18 14 0 0 0,28-21-51 0 0,-10 9 1 0 0,0 0-1 0 0,1 0 0 0 0,0 1 0 0 0,0 0 1 0 0,1 1-1 0 0,-8 12 0 0 0,8-6 1 0 0,9-7-5 0 0,2 3-12 0 0,2-3-54 0 0,-3-7 59 0 0,-1 0 1 0 0,1 0 0 0 0,0-1 1 0 0,0 1-1 0 0,1-1 0 0 0,-1 1 1 0 0,0-1-1 0 0,1 0 0 0 0,0 0 1 0 0,-1 0-1 0 0,1 0 0 0 0,0 0 1 0 0,0-1-1 0 0,3 2 1 0 0,5 3-12 0 0,5 4 10 0 0,-9-6 0 0 0,-1-1 0 0 0,0 2 0 0 0,0-1 0 0 0,0 1 0 0 0,0 0 0 0 0,8 10 0 0 0,-9-7 24 0 0,-4-6 56 0 0,7 25 270 0 0,-8-20-192 0 0,0-1 0 0 0,-1 1 0 0 0,0 0 0 0 0,0-1 0 0 0,0 1 0 0 0,-5 11 0 0 0,2-3 157 0 0,-2-1 818 0 0,5-13-430 0 0,4-8-384 0 0,8-13-1052 0 0,-1 0 0 0 0,-2-1 0 0 0,0 0 0 0 0,-1-1 0 0 0,8-43 0 0 0,-13 51-518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48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0 3679 0 0,'0'0'4847'0'0,"-1"2"-4462"0"0,-2 3-163 0 0,1 0-1 0 0,0 0 1 0 0,0 0-1 0 0,0 0 1 0 0,1 0-1 0 0,0 0 1 0 0,0 1-1 0 0,0-1 0 0 0,0 7 1 0 0,1 8 193 0 0,3 24 0 0 0,-1-13-392 0 0,0-14-278 0 0,1 1-1 0 0,0-1 0 0 0,10 26 1 0 0,-12-41-279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49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4143 0 0,'-6'2'8784'0'0,"8"-1"-8695"0"0,0 0-1 0 0,0 0 0 0 0,0 1 1 0 0,-1-1-1 0 0,1 0 1 0 0,0 1-1 0 0,2 2 0 0 0,6 5 40 0 0,-5-7-101 0 0,-1 1 0 0 0,0-1 0 0 0,1 0 1 0 0,-1 0-1 0 0,1-1 0 0 0,-1 1 0 0 0,1-1 0 0 0,0 0 1 0 0,0 0-1 0 0,0-1 0 0 0,0 0 0 0 0,-1 1 0 0 0,1-1 0 0 0,0-1 1 0 0,6 0-1 0 0,-4-1-1010 0 0,0 1 0 0 0,-1-1 1 0 0,10-4-1 0 0,3-3-3428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5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10135 0 0,'0'0'2400'0'0,"4"0"-1954"0"0,63 1 1033 0 0,0-2 1 0 0,81-13 0 0 0,30-2-229 0 0,90 14-603 0 0,-73 1-485 0 0,54-13-17 0 0,38 0 45 0 0,-114 12 474 0 0,-69 0-2425 0 0,-35 2-3926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5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3223 0 0,'-1'-1'240'0'0,"-4"-4"3490"0"0,19 14 397 0 0,-5-2-3805 0 0,10 1-237 0 0,1-1 0 0 0,35 8 0 0 0,-34-10-36 0 0,148 48 754 0 0,-151-46-707 0 0,33 11 342 0 0,0 2 0 0 0,-2 3 0 0 0,63 38 0 0 0,-99-53-326 0 0,0 1 0 0 0,-1 1-1 0 0,0 0 1 0 0,0 0 0 0 0,12 16 0 0 0,-20-20-28 0 0,1-1 0 0 0,-1 1-1 0 0,-1-1 1 0 0,1 1-1 0 0,-1 0 1 0 0,0 1-1 0 0,-1-1 1 0 0,1 0-1 0 0,-1 1 1 0 0,0 0 0 0 0,-1-1-1 0 0,0 1 1 0 0,0 0-1 0 0,0 10 1 0 0,-2 4 136 0 0,-2 0 1 0 0,0 0 0 0 0,-1 0-1 0 0,-14 39 1 0 0,-40 77 194 0 0,15-39-356 0 0,-3 14-907 0 0,33-76-204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2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1375 0 0,'0'0'3390'0'0,"2"0"-3021"0"0,-2 0-348 0 0,1 0 0 0 0,-1 0 0 0 0,0 0 0 0 0,1 0 0 0 0,-1 0 0 0 0,0 0 0 0 0,1 0 1 0 0,-1 0-1 0 0,0-1 0 0 0,1 1 0 0 0,-1 0 0 0 0,0 0 0 0 0,1 0 0 0 0,-1 0 0 0 0,0 0 0 0 0,1-1 0 0 0,-1 1 0 0 0,0 0 0 0 0,0 0 0 0 0,1 0 0 0 0,-1-1 0 0 0,0 1 0 0 0,0 0 0 0 0,1-1 1 0 0,-1 1-1 0 0,0 0 0 0 0,0 0 0 0 0,0-1 0 0 0,2-14 7409 0 0,-3 17-7207 0 0,-3 11 105 0 0,1 1-1 0 0,0 0 1 0 0,1 0-1 0 0,1 1 1 0 0,0-1-1 0 0,2 21 1 0 0,-1 13 284 0 0,2 425 2492 0 0,1-8-1594 0 0,-6-353-1541 0 0,3-64-5926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2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7 445 5063 0 0,'0'0'390'0'0,"0"-2"-252"0"0,0-13 1819 0 0,-1-1 0 0 0,-4-30 4689 0 0,5 49-6318 0 0,7 56 551 0 0,-2 80 0 0 0,-3-17-582 0 0,-2-124-286 0 0,0-1 1 0 0,1 1 0 0 0,-1 0-1 0 0,1 0 1 0 0,0-1-1 0 0,0 1 1 0 0,1-2-1 0 0,3-12 26 0 0,2-21-29 0 0,0 7 11 0 0,-2 0-1 0 0,2-47 1 0 0,-5 39-19 0 0,12-69 0 0 0,-10 87 0 0 0,-4 20 0 0 0,0-1-1 0 0,0 1 0 0 0,0 0 1 0 0,0 0-1 0 0,-1 0 1 0 0,1-1-1 0 0,0 1 0 0 0,0 0 1 0 0,1 0-1 0 0,-1-1 1 0 0,0 1-1 0 0,0 0 0 0 0,0 0 1 0 0,0-1-1 0 0,0 1 0 0 0,0 0 1 0 0,0 0-1 0 0,0-1 1 0 0,0 1-1 0 0,0 0 0 0 0,1 0 1 0 0,-1 0-1 0 0,0-1 1 0 0,0 1-1 0 0,0 0 0 0 0,0 0 1 0 0,1 0-1 0 0,-1-1 1 0 0,0 1-1 0 0,0 0 0 0 0,0 0 1 0 0,1 0-1 0 0,-1 0 0 0 0,0 0 1 0 0,0 0-1 0 0,1 0 1 0 0,-1 0-1 0 0,0-1 0 0 0,0 1 1 0 0,1 0-1 0 0,-1 0 1 0 0,0 0-1 0 0,0 0 0 0 0,1 0 1 0 0,-1 0-1 0 0,7 8-51 0 0,16 39-37 0 0,30 82 0 0 0,-50-121 84 0 0,0 0 0 0 0,0 1 0 0 0,1-1 0 0 0,1-1 0 0 0,-1 1 0 0 0,1 0 1 0 0,1-1-1 0 0,-1 0 0 0 0,1-1 0 0 0,11 10 0 0 0,-5-8 16 0 0,-9-6 25 0 0,-1-1 0 0 0,1 0 1 0 0,0 0-1 0 0,0 0 0 0 0,0-1 0 0 0,0 1 1 0 0,0-1-1 0 0,0 0 0 0 0,0 1 0 0 0,0-1 1 0 0,0-1-1 0 0,0 1 0 0 0,1 0 0 0 0,-1-1 1 0 0,0 1-1 0 0,-1-1 0 0 0,1 0 0 0 0,0 0 1 0 0,0 0-1 0 0,0-1 0 0 0,0 1 0 0 0,-1-1 1 0 0,1 1-1 0 0,-1-1 0 0 0,1 0 0 0 0,-1 0 0 0 0,3-3 1 0 0,2-1 72 0 0,-1-1 1 0 0,0 0 0 0 0,-1 0 0 0 0,1-1-1 0 0,-2 0 1 0 0,1 0 0 0 0,-1 0 0 0 0,4-9 0 0 0,4-20 53 0 0,-2 0 1 0 0,-1 0 0 0 0,4-44-1 0 0,-2 15-55 0 0,-1-7-1187 0 0,-7 48-253 0 0,0-1-1 0 0,2 1 1 0 0,1 0 0 0 0,11-30 0 0 0,-12 44-4472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55.6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7631 0 0,'0'0'3896'0'0,"3"1"-3448"0"0,-2-1-407 0 0,0 0-1 0 0,0 1 1 0 0,1-1-1 0 0,-1 1 1 0 0,0 0-1 0 0,0-1 1 0 0,0 1-1 0 0,0 0 1 0 0,0 0-1 0 0,0-1 1 0 0,0 1-1 0 0,0 0 1 0 0,-1 0-1 0 0,1 0 1 0 0,0 0-1 0 0,0 0 0 0 0,-1 0 1 0 0,1 0-1 0 0,-1 0 1 0 0,1 1-1 0 0,-1-1 1 0 0,1 0-1 0 0,-1 2 1 0 0,2 4 323 0 0,0 1 0 0 0,0 15 0 0 0,2 7 364 0 0,23 73 1223 0 0,13 65 305 0 0,19 117-288 0 0,-25-44-1173 0 0,-11-63-445 0 0,-5-12-191 0 0,0-3-126 0 0,-2-2-1373 0 0,-13-136-653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56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45 585 3223 0 0,'-8'-2'127'0'0,"4"1"60"0"0,0 0 0 0 0,1 0-1 0 0,-1-1 1 0 0,1 1-1 0 0,-1-1 1 0 0,1 0 0 0 0,-7-4 8403 0 0,10 6-8531 0 0,0-1 0 0 0,-1 1 0 0 0,1 0 0 0 0,0-1 0 0 0,0 1 0 0 0,0-1 0 0 0,0 1 0 0 0,0-1 0 0 0,0 1 0 0 0,0 0 0 0 0,0-1 0 0 0,0 1 0 0 0,0-1 0 0 0,0 1 0 0 0,0-1 0 0 0,0 1 0 0 0,0 0 0 0 0,0-1 0 0 0,0 1 0 0 0,1-1 0 0 0,-1 1 0 0 0,0 0 0 0 0,0-1 0 0 0,0 1 0 0 0,1-1 0 0 0,-1 1 0 0 0,1-1 0 0 0,7-13 1540 0 0,-7 12-1530 0 0,5-5 247 0 0,-1 1-1 0 0,1-1 1 0 0,0 1 0 0 0,1 0-1 0 0,-1 1 1 0 0,1 0-1 0 0,10-7 1 0 0,19-14 487 0 0,-6 3-261 0 0,1 1-1 0 0,2 1 1 0 0,41-19-1 0 0,-9 4-134 0 0,-40 24-236 0 0,42-16-1 0 0,-42 19-132 0 0,-1-1-1 0 0,24-14 1 0 0,43-23 14 0 0,-18 10 2 0 0,25-8-16 0 0,-10 6-353 0 0,-51 20-1813 0 0,62-21-1 0 0,-89 38 998 0 0,0 0 1 0 0,0 1-1 0 0,0 0 1 0 0,15 1-1 0 0,-23 0 944 0 0,2 0-1388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56.9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 2759 0 0,'0'0'8366'0'0,"1"-1"-7798"0"0,1-2-307 0 0,1 1 1 0 0,0 0-1 0 0,-1 0 0 0 0,1 0 1 0 0,0 0-1 0 0,0 1 1 0 0,0-1-1 0 0,0 1 0 0 0,0 0 1 0 0,1 0-1 0 0,-1 0 1 0 0,0 0-1 0 0,4 0 1 0 0,-1 0-17 0 0,1 1 0 0 0,-1 0 0 0 0,0 0 0 0 0,0 0 0 0 0,0 1 0 0 0,10 3 0 0 0,5 2 187 0 0,-1 2 1 0 0,-1 0-1 0 0,23 13 1 0 0,-38-19-329 0 0,179 85 1406 0 0,-58-29-931 0 0,-65-33-161 0 0,118 33 1 0 0,-132-44-232 0 0,166 41 321 0 0,-151-40-475 0 0,-46-11-74 0 0,226 60-896 0 0,-216-55-696 0 0,-7-1-4070 0 0,-7-2-452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142 142 919 0 0,'-3'-8'8755'0'0,"-4"-2"-6338"0"0,-18-34 2513 0 0,18 31-4098 0 0,0 1 1 0 0,-1 0 0 0 0,0 1 0 0 0,-13-16 0 0 0,20 27-785 0 0,0-1 1 0 0,1 1 0 0 0,-1-1-1 0 0,0 1 1 0 0,0 0 0 0 0,1-1 0 0 0,-1 1-1 0 0,0 0 1 0 0,0-1 0 0 0,0 1-1 0 0,0 0 1 0 0,0 0 0 0 0,0 0 0 0 0,1 0-1 0 0,-1 0 1 0 0,0 0 0 0 0,0 0-1 0 0,0 0 1 0 0,0 0 0 0 0,0 0 0 0 0,0 1-1 0 0,0-1 1 0 0,1 0 0 0 0,-1 1-1 0 0,-1-1 1 0 0,0 1-33 0 0,0 0-1 0 0,1 0 1 0 0,-1 0-1 0 0,0 0 1 0 0,1 0-1 0 0,-1 0 1 0 0,1 1-1 0 0,-1-1 1 0 0,1 0-1 0 0,-2 2 1 0 0,1 0-201 0 0,1 0 1 0 0,-1-1-1 0 0,1 1 1 0 0,-1 0 0 0 0,1 0-1 0 0,0 0 1 0 0,0 0-1 0 0,-1 5 1 0 0,2 4-795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57.7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2759 0 0,'0'0'7110'0'0,"1"2"-6449"0"0,6 5-148 0 0,-1-1 1 0 0,1 0-1 0 0,0 0 1 0 0,0 0-1 0 0,0-1 1 0 0,9 5-1 0 0,54 26 1482 0 0,-40-21-1243 0 0,165 69 2296 0 0,-44-21-1628 0 0,163 57 447 0 0,-74-47-1050 0 0,-215-67-730 0 0,0 2 0 0 0,47 20 0 0 0,-3 3-12 0 0,-37-20-194 0 0,-30-11-129 0 0,13 11-954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00.0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3 430 4607 0 0,'-1'1'208'0'0,"1"-1"-199"0"0,0 0-1 0 0,-1 1 0 0 0,1-1 1 0 0,0 0-1 0 0,0 1 0 0 0,0-1 0 0 0,0 0 1 0 0,0 1-1 0 0,0-1 0 0 0,0 0 0 0 0,0 1 1 0 0,0-1-1 0 0,0 0 0 0 0,0 1 1 0 0,0-1-1 0 0,0 0 0 0 0,0 1 0 0 0,0-1 1 0 0,0 0-1 0 0,0 1 0 0 0,1-1 1 0 0,-1 0-1 0 0,0 1 0 0 0,10 20 33 0 0,-9-20-31 0 0,-1-1-1 0 0,0 1 0 0 0,0-1 0 0 0,0 1 0 0 0,0-1 0 0 0,0 1 0 0 0,0-1 0 0 0,0 1 1 0 0,0-1-1 0 0,0 1 0 0 0,0-1 0 0 0,0 1 0 0 0,0-1 0 0 0,0 1 0 0 0,0 0 1 0 0,0-1-1 0 0,-1 1 0 0 0,1-1 0 0 0,-1 1 0 0 0,-7 21 3482 0 0,8-20-2287 0 0,-1 0-446 0 0,1-2-633 0 0,0 1 0 0 0,0-1-1 0 0,0 1 1 0 0,0 0-1 0 0,0-1 1 0 0,0 1 0 0 0,0 0-1 0 0,0-1 1 0 0,0 1 0 0 0,0-1-1 0 0,0 1 1 0 0,0 0-1 0 0,1-1 1 0 0,-1 1 0 0 0,0-1-1 0 0,0 1 1 0 0,1 0-1 0 0,-1-1 1 0 0,0 1 0 0 0,1-1-1 0 0,-1 1 1 0 0,0-1 0 0 0,1 1-1 0 0,-1-1 1 0 0,1 0-1 0 0,0 1 1 0 0,0 0 21 0 0,1 0 0 0 0,-1-1 0 0 0,0 1 0 0 0,1-1 0 0 0,-1 1-1 0 0,1-1 1 0 0,-1 0 0 0 0,1 1 0 0 0,-1-1 0 0 0,4 0 0 0 0,3-1 148 0 0,-1 1 0 0 0,1-1 1 0 0,11-4-1 0 0,-2 0 148 0 0,-2-1 1 0 0,1 0 0 0 0,24-15-1 0 0,-11 6-7 0 0,287-160 1657 0 0,-134 49-2046 0 0,-149 101-114 0 0,56-38-1027 0 0,-27 23-2720 0 0,-45 27-366 0 0,-2-1-1026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00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49 192 8287 0 0,'0'0'639'0'0,"-1"2"-415"0"0,-2 107 3022 0 0,-1 6-1596 0 0,0-93-1304 0 0,0 0 1 0 0,-1 0-1 0 0,-13 32 0 0 0,17-52 838 0 0,-2-15-1000 0 0,1-1-151 0 0,0 0-1 0 0,1 0 0 0 0,1 0 0 0 0,2-22 1 0 0,12-59-41 0 0,-6 51 14 0 0,30-146 70 0 0,-31 167 56 0 0,-7 22 12 0 0,2 1-139 0 0,-1 1 0 0 0,1 0 0 0 0,-1 0-1 0 0,1 0 1 0 0,-1 0 0 0 0,0 0 0 0 0,0 0 0 0 0,1 0-1 0 0,-1 0 1 0 0,0 1 0 0 0,0-1 0 0 0,0 0 0 0 0,0 1-1 0 0,1 1 1 0 0,5 12 14 0 0,0 0 0 0 0,-1 0-1 0 0,-1 0 1 0 0,6 32 0 0 0,4 11 15 0 0,25 56 7 0 0,-30-91 54 0 0,0 0 1 0 0,25 38-1 0 0,-32-55-9 0 0,1 0-1 0 0,1-1 1 0 0,-1 0 0 0 0,1 0 0 0 0,0 0 0 0 0,0 0-1 0 0,0-1 1 0 0,1 0 0 0 0,7 4 0 0 0,-11-6-27 0 0,0-1 0 0 0,0 0 0 0 0,1-1-1 0 0,-1 1 1 0 0,0 0 0 0 0,1 0 0 0 0,-1-1 0 0 0,1 0 0 0 0,-1 1 0 0 0,1-1 0 0 0,-1 0 0 0 0,0 0 0 0 0,1 0 0 0 0,-1-1 0 0 0,1 1 0 0 0,-1-1 0 0 0,1 1 0 0 0,-1-1 0 0 0,0 0 0 0 0,1 1 0 0 0,-1-1 0 0 0,0-1 0 0 0,0 1 0 0 0,0 0 0 0 0,1 0 0 0 0,-2-1 0 0 0,1 1 0 0 0,3-3 0 0 0,3-5 61 0 0,0 1-1 0 0,-1-2 1 0 0,0 1 0 0 0,0-1 0 0 0,0 0-1 0 0,-2 0 1 0 0,6-12 0 0 0,27-80 123 0 0,-30 78-211 0 0,19-72-133 0 0,2-7-1020 0 0,-15 60-794 0 0,2-10-4821 0 0,-8 33 1625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09.0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1654 5495 0 0,'0'0'7160'0'0,"2"-2"-6788"0"0,-1 0-238 0 0,0 0-1 0 0,0 0 1 0 0,0 0-1 0 0,0-1 1 0 0,0 1-1 0 0,0 0 1 0 0,-1 0-1 0 0,1-1 1 0 0,-1 1-1 0 0,1-1 1 0 0,-1 1-1 0 0,0-5 1 0 0,-3-33 782 0 0,1 26-568 0 0,-9-192 2166 0 0,4 33-1688 0 0,2-24-510 0 0,2 19 542 0 0,-18-13-581 0 0,13 161-238 0 0,8 29-109 0 0,-1-1 13 0 0,-2-4 46 0 0,3 5 10 0 0,-1 1 0 0 0,1 0 0 0 0,0-1 0 0 0,0 1 0 0 0,-1 0 0 0 0,1-1 0 0 0,0 1 0 0 0,0 0 0 0 0,0-1 0 0 0,-1 1 0 0 0,1-1 0 0 0,0 1-1 0 0,0 0 1 0 0,0-1 0 0 0,0 1 0 0 0,0-1 0 0 0,0 1 0 0 0,0-1 0 0 0,0 1 0 0 0,0 0 0 0 0,0-1 0 0 0,0 1 0 0 0,0-1 0 0 0,0 1 0 0 0,0-1 0 0 0,0 1 0 0 0,1 0 0 0 0,-1-1 0 0 0,0 1 0 0 0,0-1 0 0 0,0 1-1 0 0,1 0 1 0 0,-1-1 0 0 0,0 1 0 0 0,0 0 0 0 0,1-1 0 0 0,-1 1 0 0 0,1-1 0 0 0,0 1-11 0 0,9-18 40 0 0,1 1 1 0 0,1 0-1 0 0,1 1 1 0 0,23-25 0 0 0,81-83 231 0 0,-1 1-42 0 0,-51 53-236 0 0,-35 36-171 0 0,55-48 0 0 0,-53 61-2135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09.4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738 430 7799 0 0,'0'0'1472'0'0,"-11"1"1342"0"0,8-1-2589 0 0,0 0 1 0 0,0 0-1 0 0,0 0 1 0 0,0 0-1 0 0,0 0 1 0 0,0 0-1 0 0,0-1 0 0 0,0 0 1 0 0,0 1-1 0 0,0-1 1 0 0,-3-2-1 0 0,-34-18 1971 0 0,20 10-1335 0 0,-161-100 3216 0 0,148 90-3738 0 0,-89-49 109 0 0,75 45-176 0 0,-85-61 0 0 0,96 63-577 0 0,28 19 181 0 0,0-1-1 0 0,0 1 0 0 0,1-2 1 0 0,-9-7-1 0 0,-14-12-2752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10.1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1 291 919 0 0,'0'0'11524'0'0,"10"-7"-10176"0"0,-2 3-1033 0 0,85-42 2472 0 0,139-50-1 0 0,-120 56-2570 0 0,25-7-56 0 0,24 2-2214 0 0,-143 39 316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33.5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1 919 0 0,'0'0'2078'0'0,"-10"10"1852"0"0,7-9-2951 0 0,0-1-1 0 0,0 1 0 0 0,0 0 0 0 0,0-1 0 0 0,-7 0 4149 0 0,13 1-4775 0 0,114 5 1550 0 0,187 43-940 0 0,-179-26-830 0 0,-91-20-91 0 0,0 0 0 0 0,49-4 0 0 0,-26 0-18 0 0,-37 1 41 0 0,24-4-1 0 0,14-2-2 0 0,-56 6-10 0 0,1 1-1 0 0,-1-1 0 0 0,1 0 1 0 0,-1 1-1 0 0,0-1 1 0 0,0 1-1 0 0,1 0 0 0 0,-1-1 1 0 0,0 1-1 0 0,0 0 1 0 0,0 1-1 0 0,0-1 0 0 0,0 0 1 0 0,0 1-1 0 0,0-1 1 0 0,0 1-1 0 0,0-1 1 0 0,0 1-1 0 0,-1 0 0 0 0,1 0 1 0 0,-1-1-1 0 0,0 1 1 0 0,2 3-1 0 0,3 6-75 0 0,0 0-1 0 0,0 0 1 0 0,4 14-1 0 0,-8-20 101 0 0,3 12-5 0 0,0 1 1 0 0,3 18 0 0 0,0 1 42 0 0,11 65 207 0 0,-3-17-8 0 0,-9-43-154 0 0,-3 0 1 0 0,0 51-1 0 0,-4-85-144 0 0,-2 265 889 0 0,0-177-2588 0 0,1 1-4228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33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19 331 8839 0 0,'0'0'400'0'0,"-2"1"0"0"0,-6 2-256 0 0,0 1 6320 0 0,11-6-6308 0 0,0 1-1 0 0,1-1 0 0 0,-1 0 1 0 0,0 0-1 0 0,0 0 0 0 0,4-4 1 0 0,5-3 164 0 0,28-16 392 0 0,55-25 0 0 0,-61 31-721 0 0,0-1-1 0 0,47-39 0 0 0,-63 45-110 0 0,14-11-222 0 0,-15 11-218 0 0,1 1 1 0 0,30-17 0 0 0,23-7-2608 0 0,-60 31 2239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34.3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81 116 2303 0 0,'-34'62'30'0'0,"5"-12"1473"0"0,12-14 9883 0 0,29-40-10729 0 0,44-23 143 0 0,77-49 0 0 0,-98 55-800 0 0,-17 9-164 0 0,-1-1 0 0 0,0-1 0 0 0,17-17 0 0 0,0-1-1396 0 0,-19 17-2232 0 0,-3-4-1152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34.6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69 255 9791 0 0,'0'0'883'0'0,"-2"0"-727"0"0,0 0-13 0 0,0 1-1 0 0,0-1 1 0 0,-1 1-1 0 0,1 0 1 0 0,0 0-1 0 0,0-1 1 0 0,0 1-1 0 0,0 1 1 0 0,0-1-1 0 0,0 0 1 0 0,0 0 0 0 0,1 1-1 0 0,-1-1 1 0 0,0 1-1 0 0,1 0 1 0 0,-1-1-1 0 0,1 1 1 0 0,0 0-1 0 0,-1 0 1 0 0,1 0 0 0 0,0 0-1 0 0,-1 3 1 0 0,-3 5-38 0 0,1 0 0 0 0,1-1 0 0 0,-1 1 0 0 0,2 1 1 0 0,-1-1-1 0 0,1 0 0 0 0,1 1 0 0 0,0-1 1 0 0,1 1-1 0 0,0-1 0 0 0,0 1 0 0 0,1-1 0 0 0,0 1 1 0 0,1-1-1 0 0,0 0 0 0 0,1 0 0 0 0,0 0 0 0 0,1 0 1 0 0,0 0-1 0 0,0 0 0 0 0,8 12 0 0 0,-9-19-89 0 0,-1 0-1 0 0,1 0 1 0 0,-1-1 0 0 0,1 1-1 0 0,0-1 1 0 0,0 1-1 0 0,0-1 1 0 0,0 0-1 0 0,0 0 1 0 0,1 0 0 0 0,-1-1-1 0 0,1 1 1 0 0,-1-1-1 0 0,1 0 1 0 0,0 0 0 0 0,-1 0-1 0 0,1 0 1 0 0,0 0-1 0 0,0-1 1 0 0,-1 0-1 0 0,1 0 1 0 0,0 0 0 0 0,0 0-1 0 0,4-1 1 0 0,-1 0 40 0 0,0-1 0 0 0,0 1 0 0 0,0-1 0 0 0,0-1 0 0 0,-1 1 0 0 0,1-1 0 0 0,0 0 0 0 0,-1-1 0 0 0,0 1 0 0 0,0-1 0 0 0,10-9 0 0 0,-6 3 55 0 0,-1 0 1 0 0,-1 0 0 0 0,1-1 0 0 0,-2 0 0 0 0,0-1 0 0 0,0 0-1 0 0,-1 0 1 0 0,0 0 0 0 0,-1-1 0 0 0,-1 1 0 0 0,0-1 0 0 0,-1 0-1 0 0,2-14 1 0 0,-2 8 67 0 0,-1 0-1 0 0,-1 0 0 0 0,-1 0 1 0 0,-1 0-1 0 0,-1 0 0 0 0,0 0 1 0 0,-1 0-1 0 0,-10-30 0 0 0,10 40-73 0 0,-1 0 0 0 0,0 0 0 0 0,-1 0 0 0 0,0 1 0 0 0,0 0 0 0 0,-1 0-1 0 0,0 0 1 0 0,0 1 0 0 0,-1 0 0 0 0,0 0 0 0 0,0 0 0 0 0,-1 1 0 0 0,-8-6 0 0 0,10 9-229 0 0,1 0 1 0 0,-1 0 0 0 0,0 0 0 0 0,0 0 0 0 0,0 1-1 0 0,0 0 1 0 0,0 1 0 0 0,-1-1 0 0 0,-6 0 0 0 0,8 2-403 0 0,0 0 1 0 0,0 0 0 0 0,1 0 0 0 0,-1 1 0 0 0,0-1 0 0 0,0 1-1 0 0,1 1 1 0 0,-1-1 0 0 0,1 1 0 0 0,-1-1 0 0 0,1 1 0 0 0,-1 0-1 0 0,-4 4 1 0 0,-5 3-5319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11775 0 0,'0'0'539'0'0,"-2"3"-10"0"0,1-2-475 0 0,1 0-49 0 0,0 0 1 0 0,-1 0-1 0 0,1-1 0 0 0,-1 1 0 0 0,1 0 1 0 0,-1-1-1 0 0,1 1 0 0 0,-1 0 0 0 0,1-1 1 0 0,-1 1-1 0 0,0-1 0 0 0,1 1 1 0 0,-1-1-1 0 0,0 1 0 0 0,0-1 0 0 0,1 1 1 0 0,-1-1-1 0 0,0 0 0 0 0,0 1 1 0 0,0-1-1 0 0,1 0 0 0 0,-1 0 0 0 0,0 0 1 0 0,0 0-1 0 0,0 0 0 0 0,0 0 0 0 0,0 0 1 0 0,1 0-1 0 0,-2 0 0 0 0,-1 0 118 0 0,0 1 1 0 0,0-1-1 0 0,1 0 0 0 0,-1 1 0 0 0,0 0 0 0 0,1 0 0 0 0,-1 0 0 0 0,0 0 0 0 0,1 0 1 0 0,-1 0-1 0 0,1 1 0 0 0,0-1 0 0 0,-1 1 0 0 0,1 0 0 0 0,-4 3 0 0 0,0 1 415 0 0,0 0-1 0 0,1 0 1 0 0,-10 14-1 0 0,12-15-488 0 0,0 0 0 0 0,0 0 0 0 0,1 0 0 0 0,0 0 0 0 0,0 1 0 0 0,0-1 0 0 0,0 1 0 0 0,1-1 0 0 0,0 1 0 0 0,0-1 0 0 0,1 1 0 0 0,0 0 0 0 0,0-1 0 0 0,0 1 0 0 0,0-1 0 0 0,2 8 0 0 0,-1-10-34 0 0,0 1 1 0 0,0-1 0 0 0,1 0 0 0 0,-1 1-1 0 0,1-1 1 0 0,-1 0 0 0 0,1 0 0 0 0,0 0-1 0 0,1 0 1 0 0,-1 0 0 0 0,0 0-1 0 0,1-1 1 0 0,0 1 0 0 0,-1-1 0 0 0,1 1-1 0 0,0-1 1 0 0,0 0 0 0 0,0 0-1 0 0,0-1 1 0 0,1 1 0 0 0,-1-1 0 0 0,0 1-1 0 0,1-1 1 0 0,-1 0 0 0 0,8 1 0 0 0,-6-2 38 0 0,-1 1 0 0 0,1-1 0 0 0,0 0 0 0 0,-1-1 0 0 0,1 1 0 0 0,0-1 0 0 0,-1 0 1 0 0,1 0-1 0 0,-1 0 0 0 0,0-1 0 0 0,1 1 0 0 0,-1-1 0 0 0,0 0 0 0 0,0-1 0 0 0,0 1 0 0 0,0-1 1 0 0,6-5-1 0 0,-7 6 13 0 0,0 0 1 0 0,0-1 0 0 0,-1 0-1 0 0,1 1 1 0 0,-1-1 0 0 0,0 0 0 0 0,0 0-1 0 0,0 0 1 0 0,0 0 0 0 0,-1-1-1 0 0,1 1 1 0 0,-1 0 0 0 0,0-1-1 0 0,0 1 1 0 0,0-1 0 0 0,0 0-1 0 0,-1 1 1 0 0,1-1 0 0 0,-1 1-1 0 0,0-1 1 0 0,0 0 0 0 0,0 1 0 0 0,-1-5-1 0 0,0 4-51 0 0,-1 1 0 0 0,1 0-1 0 0,-1-1 1 0 0,1 1 0 0 0,-1 0-1 0 0,0 0 1 0 0,0 0 0 0 0,0 0-1 0 0,-3-3 1 0 0,-26-24-318 0 0,13 13-550 0 0,8 8-1444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35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1839 0 0,'0'0'5931'0'0,"9"7"-2198"0"0,-1 6-3007 0 0,-1-1-1 0 0,0 1 0 0 0,-1 1 1 0 0,0-1-1 0 0,6 25 0 0 0,19 199 554 0 0,-27-183-1254 0 0,0-6-199 0 0,-1 1-1038 0 0,1-17-3192 0 0,0-15-494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35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31 3223 0 0,'1'-1'143'0'0,"12"-14"26"0"0,-8 7 77 0 0,-4 7-6 0 0,0 1 0 0 0,-1-1 0 0 0,1 0 0 0 0,0 1 0 0 0,0-1 0 0 0,1 1 0 0 0,-1-1 0 0 0,0 1 0 0 0,0-1 0 0 0,0 1 0 0 0,0 0 0 0 0,0-1 0 0 0,0 1 0 0 0,0 0 0 0 0,1 0 0 0 0,-1 0 0 0 0,0 0 0 0 0,0 0 0 0 0,0 0 0 0 0,0 0 0 0 0,1 1 0 0 0,-1-1 0 0 0,0 0 0 0 0,0 1 0 0 0,0-1 0 0 0,0 1 0 0 0,0-1 0 0 0,0 1 0 0 0,2 0 0 0 0,4 9 33 0 0,-1-1 0 0 0,1 1 1 0 0,-2 0-1 0 0,1 1 0 0 0,-1-1 1 0 0,4 15-1 0 0,16 71 134 0 0,-20-78-367 0 0,4 32-223 0 0,-2 0-1 0 0,0 62 1 0 0,-6-88-378 0 0,-1 0-14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35.9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56 1375 0 0,'-7'-4'15851'0'0,"20"3"-15377"0"0,0-1 1 0 0,26-6-1 0 0,6-1-140 0 0,-21 6-868 0 0,44-14-1 0 0,-33 6-196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4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0,'0'0'10888'0'0,"5"2"-10505"0"0,-4-1-441 0 0,4 1 285 0 0,-1 1-1 0 0,0 0 1 0 0,0 0-1 0 0,0 0 1 0 0,0 0-1 0 0,-1 0 1 0 0,5 5 0 0 0,-3-1-31 0 0,1-1 1 0 0,1 0-1 0 0,-1 0 0 0 0,1 0 1 0 0,0-1-1 0 0,1 0 1 0 0,-1 0-1 0 0,9 4 1 0 0,69 26 368 0 0,-69-29-473 0 0,52 18 106 0 0,34 13-32 0 0,-58-17-213 0 0,85 26-1 0 0,-108-41 209 0 0,0 2-129 0 0,38 4-1 0 0,-40-7-3 0 0,0 0-1 0 0,34 13 0 0 0,8 1 19 0 0,-22-4-46 0 0,17 6 0 0 0,-24-6 26 0 0,1 1 2 0 0,-2 3 118 0 0,-29-17-92 0 0,5 7-44 0 0,-4-6-10 0 0,8 5 11 0 0,-9-4 32 0 0,0 0-36 0 0,0 1 0 0 0,0-1 1 0 0,0 1-1 0 0,-1 0 0 0 0,0-1 1 0 0,1 1-1 0 0,-1 0 1 0 0,0 0-1 0 0,0 7 0 0 0,0 0 5 0 0,9 67 371 0 0,-4-18-33 0 0,-2-25-52 0 0,-3 61 1 0 0,-2-54-160 0 0,2 22 131 0 0,-15 117-1 0 0,-4-34-397 0 0,16-123-129 0 0,0-9-1005 0 0,0 0-3298 0 0,-2-4-1716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4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9 221 2759 0 0,'-8'4'13856'0'0,"27"-8"-13430"0"0,0-1 0 0 0,-1-1 0 0 0,1 0 0 0 0,26-14 1 0 0,71-45-448 0 0,-48 25-410 0 0,80-37-3893 0 0,-146 76 2985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4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78 5983 0 0,'-11'13'324'0'0,"-19"19"0"0"0,25-26-330 0 0,1 2 5419 0 0,5 0-393 0 0,5-3-5727 0 0,-3-4 854 0 0,0 0 0 0 0,1 0 0 0 0,-1 0 0 0 0,1 0 1 0 0,-1 0-1 0 0,0-1 0 0 0,1 0 0 0 0,0 0 0 0 0,4 0 0 0 0,34-3 217 0 0,-41 2-359 0 0,10 0 0 0 0,0-2 0 0 0,1 0-1 0 0,-1 0 1 0 0,0-1 0 0 0,0 0 0 0 0,-1-1-1 0 0,0 0 1 0 0,1-1 0 0 0,-2 0-1 0 0,12-9 1 0 0,45-23-762 0 0,-18 11-558 0 0,-10 6-1206 0 0,-17 11 1094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4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75 104 4143 0 0,'1'-2'319'0'0,"0"-1"-241"0"0,2-2 111 0 0,-1-1 0 0 0,0 1-1 0 0,0-1 1 0 0,0 0 0 0 0,1-12 2520 0 0,-4 16-1496 0 0,1-4-958 0 0,-1-2 2742 0 0,-11 10-2176 0 0,11-2-793 0 0,0 0 0 0 0,0 1 0 0 0,1-1 0 0 0,-1 0 0 0 0,0 1 0 0 0,0-1 0 0 0,0 1 0 0 0,0-1 0 0 0,0 1 0 0 0,1-1 1 0 0,-1 1-1 0 0,0-1 0 0 0,0 1 0 0 0,1 0 0 0 0,-1-1 0 0 0,-1 3 0 0 0,0 0 23 0 0,-3 2 3 0 0,0 0 0 0 0,0 1 0 0 0,1 0-1 0 0,-1 0 1 0 0,2 0 0 0 0,-1 0 0 0 0,1 1-1 0 0,-1-1 1 0 0,-1 8 0 0 0,1 0 133 0 0,0 0 0 0 0,1 0 1 0 0,-2 24-1 0 0,4-31-138 0 0,1 0 0 0 0,1 0 0 0 0,-1 1 0 0 0,1-1 0 0 0,0 0-1 0 0,1 0 1 0 0,0 0 0 0 0,0 0 0 0 0,0 0 0 0 0,1-1 0 0 0,0 1 0 0 0,0-1 0 0 0,1 0 0 0 0,-1 1 0 0 0,1-1 0 0 0,1-1 0 0 0,-1 1 0 0 0,1-1-1 0 0,0 0 1 0 0,0 0 0 0 0,8 5 0 0 0,-7-5 25 0 0,0-1-1 0 0,1 0 1 0 0,0 0 0 0 0,-1 0-1 0 0,1-1 1 0 0,0 0-1 0 0,1-1 1 0 0,-1 1-1 0 0,0-1 1 0 0,1-1 0 0 0,-1 0-1 0 0,1 0 1 0 0,-1 0-1 0 0,1-1 1 0 0,0 0 0 0 0,-1 0-1 0 0,1-1 1 0 0,-1 0-1 0 0,15-4 1 0 0,-15 2 52 0 0,0 0 0 0 0,0 0 0 0 0,0-1 1 0 0,-1 0-1 0 0,0 0 0 0 0,12-10 0 0 0,30-35 620 0 0,-43 43-655 0 0,0 1-1 0 0,-1-2 1 0 0,1 1-1 0 0,-1 0 1 0 0,-1-1 0 0 0,1 0-1 0 0,-1 0 1 0 0,4-12-1 0 0,-6 13-24 0 0,0 1 0 0 0,0-1 0 0 0,0 0 0 0 0,-1 1 0 0 0,0-1 0 0 0,0 0 0 0 0,0 1 0 0 0,-1-1 0 0 0,0 1-1 0 0,0-1 1 0 0,0 1 0 0 0,-3-8 0 0 0,2 7 29 0 0,-1-1-1 0 0,1 1 0 0 0,-1 0 1 0 0,0 0-1 0 0,-1 0 1 0 0,1 0-1 0 0,-1 1 0 0 0,-1-1 1 0 0,-6-6-1 0 0,1 2 55 0 0,-2 0-1 0 0,1 1 1 0 0,-24-14 0 0 0,28 20-168 0 0,-1-1 0 0 0,1 1-1 0 0,-1 0 1 0 0,0 1 0 0 0,0 0 0 0 0,0 0 0 0 0,0 0 0 0 0,-12 0 0 0 0,16 2-133 0 0,-1 1 1 0 0,0-1-1 0 0,0 1 1 0 0,1 0 0 0 0,-1 0-1 0 0,1 0 1 0 0,-1 1-1 0 0,1 0 1 0 0,-1-1-1 0 0,1 2 1 0 0,0-1-1 0 0,0 0 1 0 0,0 1 0 0 0,0 0-1 0 0,0 0 1 0 0,-3 3-1 0 0,-8 10-1310 0 0,0 1-60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4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 5527 0 0,'0'0'423'0'0,"-1"-1"-278"0"0,-4-6-15 0 0,4 6 303 0 0,0-1 1 0 0,0 1 0 0 0,0 0-1 0 0,0-1 1 0 0,1 1 0 0 0,-1-1 0 0 0,1 0-1 0 0,-1 1 1 0 0,1-4 3000 0 0,3 16-3106 0 0,17 95 435 0 0,-12-65-665 0 0,11 65-26 0 0,-11-60-178 0 0,-7-35 26 0 0,1 0 1 0 0,0 1-1 0 0,1-1 0 0 0,0 0 0 0 0,1 0 0 0 0,0-1 0 0 0,7 14 0 0 0,-8-20-1171 0 0,4 3-3409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4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0,'0'0'2774'0'0,"1"4"-1596"0"0,16 59 664 0 0,-4-14-1381 0 0,-9-32-303 0 0,3 27 1 0 0,-2-10-67 0 0,2 13-109 0 0,-4-23-18 0 0,7 29-1 0 0,0-10-1026 0 0,-7-25-60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31 121 7831 0 0,'-2'-2'303'0'0,"0"1"0"0"0,0 0-1 0 0,0 0 1 0 0,-1 0-1 0 0,1 0 1 0 0,-5-1 0 0 0,-4-5 3958 0 0,24 2-3422 0 0,0 0-1 0 0,0 0 1 0 0,18-2-1 0 0,-15 3-557 0 0,-1 0-1 0 0,16-7 0 0 0,35-13 129 0 0,11-5-1966 0 0,-57 19-4638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4143 0 0,'1'2'191'0'0,"1"7"-149"0"0,0 0 0 0 0,-1 0 0 0 0,1 0-1 0 0,-2 0 1 0 0,1 12 0 0 0,-2 8 2488 0 0,-6 50 10330 0 0,9-80-12709 0 0,1 1-155 0 0,0-1 1 0 0,0 0-1 0 0,0 0 1 0 0,0-1-1 0 0,0 1 0 0 0,-1 0 1 0 0,1-1-1 0 0,0 0 1 0 0,-1 0-1 0 0,1 0 0 0 0,-1 0 1 0 0,3-2-1 0 0,27-34-533 0 0,-20 23 304 0 0,113-160-1589 0 0,-123 173 1888 0 0,0-1 0 0 0,0 1-1 0 0,0-1 1 0 0,0 1 0 0 0,0-1 0 0 0,1 1-1 0 0,-1 0 1 0 0,1 0 0 0 0,-1 0-1 0 0,1 1 1 0 0,0-1 0 0 0,0 1 0 0 0,3-2-1 0 0,-5 2 27 0 0,1 1 0 0 0,-1 0-1 0 0,1 0 1 0 0,-1 0 0 0 0,1-1-1 0 0,-1 1 1 0 0,0 1 0 0 0,1-1-1 0 0,-1 0 1 0 0,1 0-1 0 0,-1 0 1 0 0,1 1 0 0 0,-1-1-1 0 0,0 1 1 0 0,1-1 0 0 0,-1 1-1 0 0,0-1 1 0 0,1 1 0 0 0,-1 0-1 0 0,0 0 1 0 0,0 0-1 0 0,0 0 1 0 0,0 0 0 0 0,0 0-1 0 0,0 0 1 0 0,0 0 0 0 0,0 0-1 0 0,0 0 1 0 0,1 3 0 0 0,4 6 322 0 0,-1 1 0 0 0,0 0 0 0 0,0 1 0 0 0,-2-1 0 0 0,5 19 0 0 0,4 13 88 0 0,1-11-665 0 0,0-1 0 0 0,33 54 0 0 0,-43-81-378 0 0,1 1 0 0 0,-1-1 1 0 0,0 0-1 0 0,1 0 0 0 0,0 0 0 0 0,8 6 1 0 0,1-1-1402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4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9215 0 0,'0'0'3088'0'0,"10"-6"-1920"0"0,0 2 8 0 0,2 2-824 0 0,2 0-160 0 0,-1 0-32 0 0,9-2 0 0 0,2 0-296 0 0,-3 2-56 0 0,-1 0-16 0 0,-6 0-5808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4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16 2759 0 0,'0'0'5331'0'0,"0"-3"-4867"0"0,0 3-429 0 0,0-1 0 0 0,0 0 0 0 0,0 0 0 0 0,0 1-1 0 0,0-1 1 0 0,0 0 0 0 0,0 1 0 0 0,0-1 0 0 0,-1 0 0 0 0,1 1 0 0 0,0-1 0 0 0,0 0-1 0 0,-1 1 1 0 0,1-1 0 0 0,0 1 0 0 0,-1-2 0 0 0,0 2 10 0 0,1 0-1 0 0,-1 0 1 0 0,0 0 0 0 0,1-1 0 0 0,-1 1 0 0 0,1 0-1 0 0,-1 0 1 0 0,1 0 0 0 0,-1 0 0 0 0,1 0 0 0 0,-1 0-1 0 0,1 0 1 0 0,-1 0 0 0 0,1 0 0 0 0,-1 0 0 0 0,1 1-1 0 0,-1-1 1 0 0,1 0 0 0 0,-1 0 0 0 0,1 0-1 0 0,-1 1 1 0 0,1-1 0 0 0,-1 0 0 0 0,1 1 0 0 0,-1-1-1 0 0,1 0 1 0 0,0 1 0 0 0,-1-1 0 0 0,1 0 0 0 0,-1 1-1 0 0,-4 4 13 0 0,0 0 1 0 0,1 0-1 0 0,0 1 0 0 0,0-1 0 0 0,0 1 0 0 0,0 0 0 0 0,1 0 0 0 0,0 0 1 0 0,0 0-1 0 0,1 1 0 0 0,-1-1 0 0 0,2 1 0 0 0,-3 9 0 0 0,4-11-56 0 0,0-1-1 0 0,0 1 1 0 0,1 0-1 0 0,-1 0 1 0 0,1 0-1 0 0,0-1 1 0 0,0 1-1 0 0,1-1 1 0 0,-1 1-1 0 0,5 7 0 0 0,-2-3-13 0 0,1-1 0 0 0,0 0 0 0 0,0 0 0 0 0,10 11 0 0 0,-12-17 19 0 0,0 1-1 0 0,0-1 0 0 0,0 1 0 0 0,1-1 1 0 0,-1 0-1 0 0,1 0 0 0 0,0 0 1 0 0,-1-1-1 0 0,1 0 0 0 0,0 1 0 0 0,0-1 1 0 0,0 0-1 0 0,0-1 0 0 0,0 1 1 0 0,0-1-1 0 0,0 0 0 0 0,0 0 0 0 0,0 0 1 0 0,0 0-1 0 0,0-1 0 0 0,0 1 1 0 0,0-1-1 0 0,0 0 0 0 0,0-1 0 0 0,0 1 1 0 0,0-1-1 0 0,6-3 0 0 0,-2 0 56 0 0,-4 3-38 0 0,0 0-1 0 0,0 0 1 0 0,0-1-1 0 0,0 0 1 0 0,0 0-1 0 0,-1 0 1 0 0,1 0-1 0 0,-1 0 1 0 0,0-1-1 0 0,0 0 1 0 0,0 1-1 0 0,0-1 1 0 0,-1 0-1 0 0,2-5 1 0 0,0 1 40 0 0,-2 0 0 0 0,1 0 0 0 0,-1 0 0 0 0,0 0 0 0 0,-1-1-1 0 0,0 1 1 0 0,-1-1 0 0 0,0-10 0 0 0,0 15-16 0 0,0 1 0 0 0,0-1-1 0 0,-1 1 1 0 0,1-1 0 0 0,-1 1 0 0 0,0-1-1 0 0,0 1 1 0 0,0 0 0 0 0,0 0 0 0 0,-1-1-1 0 0,1 1 1 0 0,-1 0 0 0 0,0 0 0 0 0,0 0-1 0 0,0 1 1 0 0,0-1 0 0 0,0 0 0 0 0,-1 1-1 0 0,1-1 1 0 0,-1 1 0 0 0,0 0 0 0 0,-3-2-1 0 0,3 3-20 0 0,-1 0-1 0 0,1 0 1 0 0,0 1 0 0 0,0 0-1 0 0,0-1 1 0 0,0 1-1 0 0,0 1 1 0 0,-1-1 0 0 0,-2 1-1 0 0,4-1-31 0 0,0 1 0 0 0,0 0 1 0 0,1 0-1 0 0,-1 0 0 0 0,0 0 0 0 0,1 0 0 0 0,-1 0 0 0 0,1 1 0 0 0,-1-1 0 0 0,1 0 0 0 0,0 1 0 0 0,-1-1 0 0 0,1 1 1 0 0,0 0-1 0 0,0-1 0 0 0,0 1 0 0 0,-1 3 0 0 0,-2 2-255 0 0,1 1 0 0 0,0 0 0 0 0,-1 8 0 0 0,0 5-2827 0 0,0 4-994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51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0 919 0 0,'0'0'6114'0'0,"-1"3"-4150"0"0,1 0-1700 0 0,-1-1 0 0 0,0 1 0 0 0,0-1 0 0 0,0 1 0 0 0,0-1 0 0 0,0 1-1 0 0,0-1 1 0 0,-1 0 0 0 0,-1 3 0 0 0,-5 7 1115 0 0,7-9-1219 0 0,-1 0 0 0 0,1 0-1 0 0,0 0 1 0 0,0 0 0 0 0,1 1-1 0 0,-1-1 1 0 0,1 0 0 0 0,-1 1-1 0 0,1 4 1 0 0,-1 5 235 0 0,1-9-305 0 0,0-1 0 0 0,0 1 0 0 0,1-1 1 0 0,-1 0-1 0 0,0 0 0 0 0,1 1 0 0 0,1 3 0 0 0,0 0 77 0 0,-1-5-162 0 0,0 0 0 0 0,1 1 0 0 0,-1-1 0 0 0,1 0 0 0 0,-1 0 0 0 0,1 0 0 0 0,0 0 0 0 0,0 0 0 0 0,0-1 0 0 0,0 1 0 0 0,0-1 1 0 0,3 3-1 0 0,1 0-36 0 0,-2-1 14 0 0,-1-1 0 0 0,0 1-1 0 0,1-1 1 0 0,-1 0 0 0 0,1 0 0 0 0,-1 0 0 0 0,1-1-1 0 0,0 1 1 0 0,0-1 0 0 0,0 0 0 0 0,0 0 0 0 0,0 0-1 0 0,0-1 1 0 0,8 1 0 0 0,-9-1-497 0 0,-1-1 0 0 0,1 1 0 0 0,0-1 1 0 0,0 1-1 0 0,0-1 0 0 0,0 0 0 0 0,0 0 0 0 0,3-2 0 0 0,6-5-4238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51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7 9215 0 0,'-14'-6'816'0'0,"6"6"-656"0"0,-1 0-160 0 0,-1 4 0 0 0,0 2 1024 0 0,2 0 96 0 0,2 3-888 0 0,2-1 96 0 0,2 6-176 0 0,6-2-152 0 0,0 0 0 0 0,2-1 0 0 0,0 1-752 0 0,2-2-128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5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9327 0 0,'0'0'846'0'0,"1"3"-700"0"0,-1 4 52 0 0,-1 0-1 0 0,0 0 1 0 0,0 0-1 0 0,0 0 0 0 0,-5 11 1 0 0,-2 19 1297 0 0,7-31-1436 0 0,1 0 0 0 0,0 1 0 0 0,1-1 0 0 0,-1 0 0 0 0,1 0 0 0 0,0 0 0 0 0,1 0 0 0 0,0 0 0 0 0,0 0 0 0 0,0 0 0 0 0,0 0 0 0 0,1-1 0 0 0,0 1 0 0 0,0-1-1 0 0,1 0 1 0 0,-1 0 0 0 0,1 0 0 0 0,0 0 0 0 0,1-1 0 0 0,-1 0 0 0 0,1 0 0 0 0,-1 0 0 0 0,7 4 0 0 0,-9-8-194 0 0,0 0-23 0 0,2 1 40 0 0,-1-1 1 0 0,1-1-1 0 0,0 1 1 0 0,-1 0-1 0 0,1-1 0 0 0,-1 0 1 0 0,1 0-1 0 0,-1 0 1 0 0,1 0-1 0 0,-1-1 1 0 0,1 1-1 0 0,-1-1 1 0 0,0 0-1 0 0,0 0 1 0 0,0 0-1 0 0,0 0 1 0 0,0-1-1 0 0,-1 1 1 0 0,1-1-1 0 0,3-4 1 0 0,2-5-585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54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 3223 0 0,'0'0'288'0'0,"-8"-2"-288"0"0,-2 0 3600 0 0,2 2 848 0 0,4 12-4320 0 0,0-1 8 0 0,4 1-136 0 0,6 0 0 0 0,4-2-3168 0 0,2-2-608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5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5983 0 0,'0'0'542'0'0,"-1"3"-446"0"0,1-3-68 0 0,0 1 1 0 0,0-1 0 0 0,0 1-1 0 0,-1-1 1 0 0,1 1 0 0 0,0-1-1 0 0,0 1 1 0 0,-1-1 0 0 0,1 1-1 0 0,0-1 1 0 0,0 0 0 0 0,-1 1-1 0 0,1-1 1 0 0,-1 1 0 0 0,1-1-1 0 0,0 0 1 0 0,-1 0 0 0 0,1 1-1 0 0,-1-1 1 0 0,1 0-1 0 0,-1 1 1 0 0,-12-2 2756 0 0,12 0-2732 0 0,0 1 50 0 0,0 0 1 0 0,1 0 0 0 0,-1 0-1 0 0,0 0 1 0 0,0 0-1 0 0,0 0 1 0 0,0 0 0 0 0,0 1-1 0 0,0-1 1 0 0,0 0-1 0 0,0 0 1 0 0,1 1 0 0 0,-1-1-1 0 0,0 1 1 0 0,0-1-1 0 0,0 0 1 0 0,1 1 0 0 0,-1-1-1 0 0,0 1 1 0 0,1 0-1 0 0,-1-1 1 0 0,0 1 0 0 0,1 0-1 0 0,-1-1 1 0 0,1 1 0 0 0,-1 0-1 0 0,1 0 1 0 0,-1 0-1 0 0,-2 4-193 0 0,1-1 0 0 0,0 1 0 0 0,-2 9 0 0 0,2-6 352 0 0,0-2-249 0 0,0 1 0 0 0,1-1-1 0 0,0 1 1 0 0,0 0 0 0 0,1-1-1 0 0,-1 1 1 0 0,1 0 0 0 0,1 0 0 0 0,-1-1-1 0 0,1 1 1 0 0,1 0 0 0 0,-1-1-1 0 0,1 1 1 0 0,0-1 0 0 0,1 0-1 0 0,-1 1 1 0 0,1-1 0 0 0,0 0 0 0 0,1 0-1 0 0,0-1 1 0 0,0 1 0 0 0,8 8-1 0 0,0-4-12 0 0,-6-7 0 0 0,0-1 0 0 0,0 0 0 0 0,0 0 0 0 0,0 0 0 0 0,0-1 0 0 0,0 0 0 0 0,0 0 0 0 0,1 0 0 0 0,-1-1 0 0 0,0 0 0 0 0,1 0 0 0 0,-1-1 0 0 0,0 0 0 0 0,0 0 0 0 0,1 0 0 0 0,-1-1 0 0 0,0 0 0 0 0,0 0 0 0 0,-1 0 0 0 0,1-1 0 0 0,0 0 0 0 0,-1 0 0 0 0,1-1 0 0 0,-1 1 0 0 0,0-1 0 0 0,0 0 0 0 0,-1-1 0 0 0,6-5 0 0 0,-5 3 0 0 0,0 0-1 0 0,-1 0 1 0 0,0 0-1 0 0,5-14 1 0 0,-8 18 6 0 0,0 1-1 0 0,0-1 1 0 0,0 0-1 0 0,-1 0 1 0 0,1 0 0 0 0,-1 0-1 0 0,0 0 1 0 0,0 0 0 0 0,0 0-1 0 0,0 1 1 0 0,-1-1-1 0 0,1 0 1 0 0,-1 0 0 0 0,0 0-1 0 0,1 0 1 0 0,-3-4 0 0 0,-1 1 22 0 0,1 1 0 0 0,-1-1-1 0 0,0 1 1 0 0,0 0 0 0 0,0 1 0 0 0,-1-1 0 0 0,0 1 0 0 0,0-1 0 0 0,0 2 0 0 0,0-1 0 0 0,-1 0 0 0 0,1 1 0 0 0,-1 0 0 0 0,0 0 0 0 0,0 1 0 0 0,0 0 0 0 0,0 0 0 0 0,0 0 0 0 0,-1 1 0 0 0,1 0 0 0 0,0 0-1 0 0,-1 0 1 0 0,1 1 0 0 0,-12 1 0 0 0,16-1-64 0 0,-1 0 1 0 0,1 0-1 0 0,0 0 0 0 0,-1 1 0 0 0,1-1 0 0 0,0 1 0 0 0,0 0 1 0 0,0-1-1 0 0,0 1 0 0 0,0 0 0 0 0,0 0 0 0 0,0 1 0 0 0,0-1 0 0 0,0 0 1 0 0,0 1-1 0 0,-2 1 0 0 0,-6 9-291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5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0,'0'0'9416'0'0,"2"2"-8937"0"0,0 0-330 0 0,0 1 0 0 0,0 0 0 0 0,0 0 0 0 0,-1 0 0 0 0,1 0 0 0 0,-1 0 0 0 0,1 1 1 0 0,-1-1-1 0 0,0 0 0 0 0,0 4 0 0 0,7 41 1117 0 0,-5-26-683 0 0,14 75 1189 0 0,11 81-49 0 0,-7-53-818 0 0,-5-42-457 0 0,19 96-48 0 0,-17-92 344 0 0,-15-62-651 0 0,1 3 185 0 0,0-1 1 0 0,16 51-1 0 0,-16-65-278 0 0,-2-7 0 0 0,1 1 0 0 0,-1-1 0 0 0,1 1 0 0 0,0-1 0 0 0,6 7 0 0 0,-4-6-1980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2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0 447 1839 0 0,'0'0'8768'0'0,"3"0"-8285"0"0,1 0-294 0 0,1 0 0 0 0,-1-1 0 0 0,0 1 1 0 0,0-1-1 0 0,0 0 0 0 0,0-1 0 0 0,0 1 0 0 0,0-1 1 0 0,0 0-1 0 0,0 1 0 0 0,0-2 0 0 0,-1 1 0 0 0,5-3 0 0 0,9-8 518 0 0,21-20 0 0 0,-29 25-408 0 0,19-20 209 0 0,-17 16-253 0 0,1 1 0 0 0,14-11 1 0 0,7-3 161 0 0,-19 14-291 0 0,0 0 0 0 0,26-14-1 0 0,-26 16-83 0 0,19-13 1 0 0,10-7 6 0 0,16-5-26 0 0,19-12 15 0 0,36-17-1049 0 0,-71 43-669 0 0,-42 19 1158 0 0,8-1-972 0 0,-7 1 694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0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27 919 0 0,'0'0'7414'0'0,"0"2"-7041"0"0,0 0-259 0 0,1 0-1 0 0,-1 1 1 0 0,1-1 0 0 0,-1 0-1 0 0,1 1 1 0 0,0-1 0 0 0,0 0 0 0 0,1 2-1 0 0,0-1 38 0 0,0 0 0 0 0,-1 0 0 0 0,0 0-1 0 0,0 0 1 0 0,0 1 0 0 0,0-1 0 0 0,0 4-1 0 0,0 21 902 0 0,-1 1-1 0 0,-6 48 1 0 0,2-14-32 0 0,3-24-515 0 0,-18 159 1191 0 0,-3-62-971 0 0,9-67-320 0 0,12-47-117 0 0,1-21-50 0 0,10 15 130 0 0,-9-14-346 0 0,1-1 0 0 0,-1 0 0 0 0,1 0 0 0 0,-1 0 0 0 0,1 0 0 0 0,0 0 0 0 0,0 0 0 0 0,-1 0-1 0 0,1-1 1 0 0,0 1 0 0 0,0-1 0 0 0,0 1 0 0 0,0-1 0 0 0,0 1 0 0 0,0-1 0 0 0,3 0 0 0 0,36-4 109 0 0,-12 1-79 0 0,-14 3-26 0 0,0-1 0 0 0,-1-1-1 0 0,29-6 1 0 0,-18 1 17 0 0,43-20-1 0 0,-59 24-42 0 0,-5 0 0 0 0,1-2 0 0 0,-4 4-5 0 0,0 0-1 0 0,-1 0 0 0 0,1-1 1 0 0,-1 1-1 0 0,1 0 0 0 0,0 0 1 0 0,-1-1-1 0 0,0 1 1 0 0,1 0-1 0 0,-1-1 0 0 0,0 1 1 0 0,0 0-1 0 0,0-1 1 0 0,0 1-1 0 0,0 0 0 0 0,0-1 1 0 0,0 1-1 0 0,0-1 0 0 0,0 1 1 0 0,-1 0-1 0 0,1 0 1 0 0,-1-1-1 0 0,0-1 0 0 0,1 2 5 0 0,-16-39-108 0 0,6 14-100 0 0,-10-40-1 0 0,-22-80-449 0 0,16 58 337 0 0,12 44 221 0 0,-7-35 23 0 0,-15-46-126 0 0,36 124 143 0 0,0 0-15 0 0,0-4 8 0 0,0 4-1 0 0,-2 23-61 0 0,0-2 130 0 0,2 0 0 0 0,2 20 0 0 0,0-7 0 0 0,5 69 0 0 0,-3-59 1 0 0,7 89 10 0 0,-12-110 46 0 0,1-15-42 0 0,-1 0 1 0 0,1 1 0 0 0,1-1 0 0 0,1 10 0 0 0,-2-11 173 0 0,-5-12-157 0 0,-3-14-49 0 0,5 9-9 0 0,1 0 0 0 0,-2-14 0 0 0,1-3-56 0 0,-13-81-398 0 0,3 11-229 0 0,11 78 609 0 0,2 16 83 0 0,0 0 0 0 0,0 0 1 0 0,-1 0-1 0 0,1 0 0 0 0,-1 0 0 0 0,0 0 1 0 0,-1 0-1 0 0,1 0 0 0 0,0 0 1 0 0,-4-6-1 0 0,4 30-152 0 0,21 217 246 0 0,-18-213-27 0 0,-2 0 0 0 0,0 0 0 0 0,-2 0 1 0 0,-6 33-1 0 0,3-26 48 0 0,4-28-38 0 0,-2 2-36 0 0,3-5-21 0 0,0 1 0 0 0,0-1 0 0 0,0 0 0 0 0,0 1 0 0 0,-1-1 0 0 0,1 0 0 0 0,0 1 0 0 0,-1-1 0 0 0,1 0 0 0 0,0 0 0 0 0,0 0 0 0 0,-1 1 0 0 0,1-1 0 0 0,0 0-1 0 0,-1 0 1 0 0,1 0 0 0 0,0 1 0 0 0,-1-1 0 0 0,1 0 0 0 0,0 0 0 0 0,-1 0 0 0 0,1 0 0 0 0,-1 0 0 0 0,1 0 0 0 0,0 0 0 0 0,-1 0 0 0 0,1 0 0 0 0,0 0 0 0 0,-1 0 0 0 0,1 0 0 0 0,0 0 0 0 0,-1 0 0 0 0,1 0-1 0 0,-1-1 1 0 0,1 1 0 0 0,0 0 0 0 0,-1 0 0 0 0,1 0 0 0 0,-1-1 0 0 0,-8-6 22 0 0,7 2-19 0 0,0 1 0 0 0,0 0 0 0 0,1 0 1 0 0,0-1-1 0 0,0 1 0 0 0,0-1 0 0 0,-1-5 0 0 0,0-36-191 0 0,1 28 78 0 0,1-10-76 0 0,0-1 0 0 0,2 1 0 0 0,8-42 0 0 0,-9 68 135 0 0,1-4 24 0 0,-2 0-34 0 0,4 51-71 0 0,-3-31 129 0 0,1 0-1 0 0,-2 22 1 0 0,-3 7 65 0 0,1-11 65 0 0,-1 0 1 0 0,-10 45-1 0 0,11-68-112 0 0,1-4 2 0 0,0-1 0 0 0,0 0 0 0 0,-1 1 0 0 0,1-1 1 0 0,-1 0-1 0 0,-4 7 0 0 0,5-9 52 0 0,0-3-65 0 0,1 1 1 0 0,0 0-1 0 0,-1 0 0 0 0,1-1 1 0 0,-1 1-1 0 0,1 0 0 0 0,0 0 1 0 0,-1-1-1 0 0,1 1 0 0 0,0 0 1 0 0,-1-1-1 0 0,1 1 0 0 0,0 0 1 0 0,0-1-1 0 0,-1 1 1 0 0,1-1-1 0 0,0 1 0 0 0,0 0 1 0 0,0-1-1 0 0,0 1 0 0 0,-1-1 1 0 0,1 1-1 0 0,0-1 0 0 0,0 0 1 0 0,-2-13 17 0 0,1 13-17 0 0,0-13-7 0 0,0-1-1 0 0,1 1 0 0 0,0 0 1 0 0,5-24-1 0 0,15-57-98 0 0,-10 56-22 0 0,-8 33 113 0 0,-1 6-11 0 0,2 11-37 0 0,-1 22-25 0 0,-2-31 80 0 0,0 40 22 0 0,-2-1 0 0 0,-11 68 0 0 0,13-108 47 0 0,1-2-14 0 0,11-71-45 0 0,-6 49-41 0 0,-1-1 0 0 0,-2 1 0 0 0,0-1 0 0 0,-2-40-1 0 0,2-11-214 0 0,-2 69 192 0 0,1 1-10 0 0,-1-5-9 0 0,0 13 61 0 0,-1 0 0 0 0,1 1 0 0 0,-1-1 0 0 0,1 0 0 0 0,0 0 0 0 0,1 0 0 0 0,1 4 0 0 0,3 9-31 0 0,37 163 85 0 0,-27-126 44 0 0,-15-51-38 0 0,1 2-20 0 0,-1-3 186 0 0,-1-21-17 0 0,0-14-217 0 0,-2-1-1 0 0,-1 0 1 0 0,-14-62-1 0 0,3 18-313 0 0,13 70 301 0 0,0 2-13 0 0,0 0 0 0 0,-1 0 0 0 0,-2-7 0 0 0,4 13-22 0 0,0 7 41 0 0,1 1-1 0 0,1-1 1 0 0,-1 1 0 0 0,1-1 0 0 0,4 11 0 0 0,3 10-24 0 0,36 180 51 0 0,-44-198 5 0 0,-1-8 0 0 0,1 1-1 0 0,-1 0 0 0 0,0 0 0 0 0,0-1 1 0 0,1 1-1 0 0,-1 0 0 0 0,1-1 1 0 0,0 1-1 0 0,-1 0 0 0 0,1-1 1 0 0,0 1-1 0 0,0-1 0 0 0,1 3 1 0 0,-1-3 617 0 0,-1-3-562 0 0,-22-130-72 0 0,12 63-226 0 0,7 42 92 0 0,2 16 90 0 0,0 0 1 0 0,-4-15 0 0 0,5 25-36 0 0,0 3 8 0 0,1 1 73 0 0,-1-1 0 0 0,1 0 1 0 0,0 0-1 0 0,0 0 0 0 0,0 0 0 0 0,1 4 1 0 0,3 3-3 0 0,4 21-47 0 0,9 50-1 0 0,-13-48 88 0 0,15 42-1 0 0,-15-59-1 0 0,1 2 74 0 0,-1 1-1 0 0,4 23 0 0 0,-8-40 147 0 0,-5-9-145 0 0,-5-11-95 0 0,1-1 0 0 0,2-1-1 0 0,0 1 1 0 0,-5-33 0 0 0,-3-13-383 0 0,13 66 308 0 0,11 16-90 0 0,-7-12 147 0 0,-1-1 0 0 0,1 1 1 0 0,-1 0-1 0 0,2 7 0 0 0,13 44-52 0 0,-15-50 59 0 0,-1-1 26 0 0,0 0 1 0 0,0 0-1 0 0,0 0 1 0 0,0 0-1 0 0,-1 0 1 0 0,0 0-1 0 0,1 0 1 0 0,-1 1 0 0 0,-1-1-1 0 0,1 0 1 0 0,-1 0-1 0 0,0 0 1 0 0,-1 6-1 0 0,-1-2 57 0 0,0 0 1 0 0,0-1-1 0 0,-1 1 0 0 0,0-1 0 0 0,0 0 0 0 0,-1 0 0 0 0,0-1 0 0 0,0 1 0 0 0,-7 5 1 0 0,4-7-48 0 0,1 0 0 0 0,-1 0 0 0 0,0-1-1 0 0,-1-1 1 0 0,1 1 0 0 0,-1-1 0 0 0,0-1 0 0 0,1 1 0 0 0,-1-2 0 0 0,0 1 0 0 0,0-1 0 0 0,-15 0 0 0 0,17-2-31 0 0,1 0 0 0 0,3-1 0 0 0,5-3 0 0 0,5-1-25 0 0,-1 0 1 0 0,1 0-1 0 0,1 1 0 0 0,-1-1 0 0 0,1 2 0 0 0,0-1 0 0 0,15-6 0 0 0,-7 4 8 0 0,-9 4 17 0 0,0 1 0 0 0,0 0 0 0 0,0 0 0 0 0,0 0 0 0 0,11 0 0 0 0,0 0 0 0 0,-25 6 4 0 0,0 0-1 0 0,-15 7 1 0 0,1-5 49 0 0,7-2-53 0 0,-23 10 0 0 0,31-12 0 0 0,1-1-13 0 0,4-1-51 0 0,3-1-76 0 0,1 1 137 0 0,23-4-66 0 0,-1 1 0 0 0,2 1 0 0 0,47 4 0 0 0,-68-1 81 0 0,-4-1 135 0 0,-27 8 17 0 0,19-8-151 0 0,-1 0 0 0 0,0 0 0 0 0,1-1 0 0 0,-1 0 0 0 0,0 0 0 0 0,1 0 0 0 0,-1-1 0 0 0,1 0-1 0 0,0-1 1 0 0,-1 1 0 0 0,1-1 0 0 0,1 0 0 0 0,-12-8 0 0 0,16 10-19 0 0,-1 1 1 0 0,1-1-1 0 0,0 0 0 0 0,-1 0 0 0 0,1 0 0 0 0,0 0 0 0 0,0-1 0 0 0,0 1 1 0 0,0 0-1 0 0,0 0 0 0 0,0-1 0 0 0,0 1 0 0 0,0-1 0 0 0,1 1 0 0 0,-1-1 1 0 0,0 1-1 0 0,1-1 0 0 0,-1 1 0 0 0,1-1 0 0 0,0 1 0 0 0,-1-1 1 0 0,1 0-1 0 0,0 1 0 0 0,0-1 0 0 0,0-1 0 0 0,1 1-11 0 0,-1 0 0 0 0,1 0 0 0 0,0 1 0 0 0,-1-1 0 0 0,1 0 0 0 0,0 1 0 0 0,0-1 0 0 0,0 1 0 0 0,1-1 0 0 0,-1 1 1 0 0,0-1-1 0 0,0 1 0 0 0,1 0 0 0 0,-1 0 0 0 0,1 0 0 0 0,-1 0 0 0 0,1 0 0 0 0,-1 0 0 0 0,1 0 0 0 0,0 0 0 0 0,3-1 0 0 0,0 1-5 0 0,0-1 0 0 0,0 0-1 0 0,1 1 1 0 0,-1 0 0 0 0,1 1 0 0 0,-1-1 0 0 0,1 1 0 0 0,-1 0 0 0 0,1 0-1 0 0,0 1 1 0 0,-1 0 0 0 0,8 1 0 0 0,-4-1 11 0 0,-7-2 11 0 0,0 1 0 0 0,-1 1 0 0 0,1-1 0 0 0,0 0 0 0 0,0 0 0 0 0,0 1 0 0 0,0-1 0 0 0,0 1 0 0 0,-1-1 0 0 0,1 1 0 0 0,0 0 0 0 0,0 0 0 0 0,2 1 0 0 0,2 3 0 0 0,-1 0 11 0 0,-4-3 6 0 0,-1 0 0 0 0,0 0 0 0 0,1 0 0 0 0,-1-1 0 0 0,0 1 0 0 0,0 0 0 0 0,0 0 0 0 0,0 0 1 0 0,0 0-1 0 0,0-1 0 0 0,-1 1 0 0 0,0 3 0 0 0,1-2 38 0 0,-1 0-24 0 0,0 1 0 0 0,0-1 0 0 0,0 0 0 0 0,0 1 0 0 0,-1-1 0 0 0,1 0 0 0 0,-1 0 0 0 0,0 0 0 0 0,0 0 0 0 0,0-1 0 0 0,0 1 0 0 0,0 0-1 0 0,-1-1 1 0 0,1 1 0 0 0,-1-1 0 0 0,1 0 0 0 0,-1 0 0 0 0,0 0 0 0 0,-6 3 0 0 0,3-2-5 0 0,-1 0 1 0 0,1-1-1 0 0,-1 0 0 0 0,1 0 1 0 0,-1 0-1 0 0,0-1 1 0 0,0 0-1 0 0,-13 1 0 0 0,18-2-23 0 0,0 0 0 0 0,0-1 0 0 0,0 1-1 0 0,0 0 1 0 0,0-1 0 0 0,0 1 0 0 0,0-1 0 0 0,0 1-1 0 0,0-1 1 0 0,0 0 0 0 0,1 0 0 0 0,-1 0-1 0 0,0 0 1 0 0,1 0 0 0 0,-1 0 0 0 0,1 0 0 0 0,-1-1-1 0 0,1 1 1 0 0,-1-1 0 0 0,1 1 0 0 0,-2-4-1 0 0,2 5-1 0 0,0-1-12 0 0,0-1 1 0 0,1 1 0 0 0,-1 0 0 0 0,0-1 0 0 0,0 1 0 0 0,1-1-1 0 0,-1 1 1 0 0,1-1 0 0 0,-1 1 0 0 0,1-1 0 0 0,-1 0 0 0 0,1 1 0 0 0,0-1-1 0 0,0 1 1 0 0,0-1 0 0 0,0 0 0 0 0,0 1 0 0 0,0-1 0 0 0,1 1-1 0 0,-1-1 1 0 0,0 0 0 0 0,1 1 0 0 0,-1-1 0 0 0,1 1 0 0 0,0-1-1 0 0,-1 1 1 0 0,1-1 0 0 0,0 1 0 0 0,0 0 0 0 0,0-1 0 0 0,0 1 0 0 0,0 0-1 0 0,0 0 1 0 0,0 0 0 0 0,0 0 0 0 0,1 0 0 0 0,1-2 0 0 0,0 1-6 0 0,1-1 0 0 0,0 1 0 0 0,-1 0 0 0 0,1 0 0 0 0,0 0 0 0 0,0 1 1 0 0,0-1-1 0 0,0 1 0 0 0,0 0 0 0 0,0 0 0 0 0,1 0 0 0 0,-1 1 0 0 0,5-1 1 0 0,-8 1 14 0 0,4 0-7 0 0,1 1 0 0 0,0-1-1 0 0,-1 1 1 0 0,1 0 0 0 0,-1 0-1 0 0,1 1 1 0 0,-1-1-1 0 0,0 1 1 0 0,1 1 0 0 0,-1-1-1 0 0,0 1 1 0 0,0 0 0 0 0,6 4-1 0 0,-10-6 9 0 0,0-1 0 0 0,-1 0 0 0 0,1 0 0 0 0,-1 1 0 0 0,1-1 0 0 0,-1 0 0 0 0,1 0 0 0 0,-1 1 0 0 0,1-1 0 0 0,-1 0 0 0 0,0 1 0 0 0,1-1 0 0 0,-1 1 0 0 0,1-1 0 0 0,-1 0 0 0 0,0 1 0 0 0,1-1 0 0 0,-1 1 0 0 0,0-1 0 0 0,0 1 0 0 0,0-1 0 0 0,1 1 0 0 0,-1-1 0 0 0,0 1 0 0 0,0 0 0 0 0,1 0 2 0 0,-1-1 0 0 0,0 1-1 0 0,0-1 1 0 0,1 1 0 0 0,-1-1 0 0 0,0 1-1 0 0,0-1 1 0 0,1 1 0 0 0,-1-1-1 0 0,0 1 1 0 0,0-1 0 0 0,0 1 0 0 0,0-1-1 0 0,0 1 1 0 0,0-1 0 0 0,0 1-1 0 0,0 0 1 0 0,0-1 0 0 0,0 1 0 0 0,0-1-1 0 0,0 1 1 0 0,0-1 0 0 0,0 1-1 0 0,-1-1 1 0 0,1 1 0 0 0,0 0 0 0 0,-1 0 18 0 0,0 2 2 0 0,0-1 0 0 0,0 0 0 0 0,0 1 0 0 0,-1-1 1 0 0,1 0-1 0 0,-1 0 0 0 0,1 0 0 0 0,-1 0 0 0 0,0 0 0 0 0,1 0 0 0 0,-1 0 0 0 0,0-1 0 0 0,0 1 1 0 0,-1-1-1 0 0,1 1 0 0 0,0-1 0 0 0,0 0 0 0 0,-4 2 0 0 0,-1 0 20 0 0,0 0 0 0 0,-1 0 0 0 0,1-1-1 0 0,-15 3 1 0 0,13-3-26 0 0,7-1-10 0 0,0-1 0 0 0,0 0 0 0 0,0 0 0 0 0,0 1 0 0 0,0-1 0 0 0,0 0 0 0 0,0 0 0 0 0,0-1 0 0 0,0 1 0 0 0,0 0 0 0 0,0-1 0 0 0,0 1 0 0 0,0-1 0 0 0,0 0 0 0 0,0 0 0 0 0,-2-1 0 0 0,2 1-16 0 0,0 0 1 0 0,0 0 0 0 0,0 0-1 0 0,0 0 1 0 0,0 0 0 0 0,0-1-1 0 0,1 1 1 0 0,-1-1 0 0 0,0 1 0 0 0,1-1-1 0 0,-1 0 1 0 0,1 0 0 0 0,0 0-1 0 0,0 0 1 0 0,-1 0 0 0 0,1 0 0 0 0,0 0-1 0 0,1 0 1 0 0,-1 0 0 0 0,0 0-1 0 0,1 0 1 0 0,-1-1 0 0 0,1 1-1 0 0,0 0 1 0 0,-1 0 0 0 0,1-1 0 0 0,0 1-1 0 0,0 0 1 0 0,1 0 0 0 0,-1-1-1 0 0,0 1 1 0 0,1 0 0 0 0,0 0-1 0 0,-1 0 1 0 0,1-1 0 0 0,1-1 0 0 0,-1 1-7 0 0,1-1 1 0 0,-1 1 0 0 0,1 0 0 0 0,0 0-1 0 0,-1 1 1 0 0,1-1 0 0 0,0 0 0 0 0,1 1-1 0 0,-1-1 1 0 0,0 1 0 0 0,1-1 0 0 0,0 1-1 0 0,-1 0 1 0 0,1 0 0 0 0,0 0 0 0 0,0 1-1 0 0,0-1 1 0 0,0 1 0 0 0,0-1 0 0 0,1 1-1 0 0,-1 0 1 0 0,0 0 0 0 0,0 1-1 0 0,6-1 1 0 0,-3 1 6 0 0,-1 0 0 0 0,1 1 0 0 0,-1 0 0 0 0,1 1 0 0 0,0-1 0 0 0,-1 1 0 0 0,0 0 0 0 0,0 0 0 0 0,1 1 0 0 0,-1-1 0 0 0,0 1-1 0 0,-1 0 1 0 0,1 1 0 0 0,7 6 0 0 0,-10-9 20 0 0,-1 0 0 0 0,1 1 0 0 0,-1-1 0 0 0,0 0 0 0 0,0 0-1 0 0,0 1 1 0 0,0-1 0 0 0,0 1 0 0 0,0-1 0 0 0,0 1 0 0 0,0 0 0 0 0,-1-1 0 0 0,1 1-1 0 0,0 0 1 0 0,-1-1 0 0 0,1 1 0 0 0,-1 0 0 0 0,0 0 0 0 0,0-1 0 0 0,0 1-1 0 0,0 0 1 0 0,0 0 0 0 0,0 0 0 0 0,0-1 0 0 0,0 1 0 0 0,-1 0 0 0 0,1 0 0 0 0,-1-1-1 0 0,1 1 1 0 0,-1 0 0 0 0,0-1 0 0 0,0 1 0 0 0,1-1 0 0 0,-1 1 0 0 0,0-1 0 0 0,-1 1-1 0 0,1-1 1 0 0,0 1 0 0 0,0-1 0 0 0,0 0 0 0 0,-1 0 0 0 0,-1 2 0 0 0,-2 0 33 0 0,0 1 0 0 0,0-1 0 0 0,0 0 1 0 0,0 0-1 0 0,0-1 0 0 0,-1 0 1 0 0,1 0-1 0 0,-1 0 0 0 0,1 0 1 0 0,-10 0-1 0 0,7-1-24 0 0,0-1 0 0 0,0 0-1 0 0,0-1 1 0 0,0 1 0 0 0,0-2 0 0 0,-11-2 0 0 0,16 3-20 0 0,0 0 1 0 0,0 0-1 0 0,0-1 1 0 0,0 1-1 0 0,1 0 1 0 0,-1-1-1 0 0,0 0 1 0 0,1 0-1 0 0,-1 0 1 0 0,1 0-1 0 0,0 0 1 0 0,0 0 0 0 0,0 0-1 0 0,0-1 1 0 0,0 1-1 0 0,0-1 1 0 0,1 0-1 0 0,-1 1 1 0 0,-1-4-1 0 0,1-2-39 0 0,0 0-1 0 0,0 0 1 0 0,1-1-1 0 0,0 1 1 0 0,0 0-1 0 0,1 0 1 0 0,0-1-1 0 0,1 1 1 0 0,2-17-1 0 0,0 12-6 0 0,0 1 0 0 0,1-1 0 0 0,0 0 0 0 0,1 1-1 0 0,10-19 1 0 0,-8 21 45 0 0,-4 7-8 0 0,-1 0 0 0 0,1-1 0 0 0,-1 1 0 0 0,0-1 0 0 0,0 0 0 0 0,2-6 0 0 0,-3 5 9 0 0,0-1 0 0 0,-1 1 0 0 0,0-1 0 0 0,0 1 0 0 0,-2-11 0 0 0,0 4 19 0 0,0 0-1 0 0,-8-23 0 0 0,0 3-9 0 0,5 12-9 0 0,0 1 0 0 0,2-1 0 0 0,0 0 0 0 0,1 0 0 0 0,1 0 0 0 0,3-30 0 0 0,-2 25 0 0 0,0 20 0 0 0,-1 0 0 0 0,2 0 0 0 0,-1-1 0 0 0,2-6 0 0 0,-1 7 0 0 0,0 0 0 0 0,-1 0 0 0 0,1 0 0 0 0,-1-7 0 0 0,1-21 0 0 0,-1 26-10 0 0,0 6-45 0 0,-1 13-16 0 0,0 16 83 0 0,0-1-33 0 0,-1 0 0 0 0,-1-1 0 0 0,-9 37 0 0 0,11-49 21 0 0,1-10 1 0 0,-1 0 1 0 0,1 0-1 0 0,-1 0 0 0 0,1 0 1 0 0,-1 0-1 0 0,0 0 1 0 0,-3 6-1 0 0,13-58 52 0 0,-1 16-60 0 0,-5 18-67 0 0,7-22 1 0 0,-9 35 17 0 0,-1 10-86 0 0,0 2 138 0 0,0 4-16 0 0,0 0 0 0 0,-4 21 0 0 0,-5 41-952 0 0,9-69 404 0 0,0 2-28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3223 0 0,'0'-3'240'0'0,"0"-1"132"0"0,0-1-1 0 0,0 0 0 0 0,0 1 0 0 0,1-1 1 0 0,-1 0-1 0 0,1 1 0 0 0,0-1 0 0 0,1 1 0 0 0,-1-1 1 0 0,1 1-1 0 0,0 0 0 0 0,0 0 0 0 0,0-1 1 0 0,1 1-1 0 0,-1 1 0 0 0,1-1 0 0 0,0 0 0 0 0,0 1 1 0 0,0-1-1 0 0,1 1 0 0 0,6-5 0 0 0,-4 3-55 0 0,0 1 0 0 0,0 0 0 0 0,1 1 0 0 0,-1 0 0 0 0,1 0 0 0 0,0 0 0 0 0,0 0 0 0 0,0 1 0 0 0,0 1 0 0 0,0-1 0 0 0,0 1 0 0 0,1 0 0 0 0,10 0 0 0 0,-8 2-125 0 0,-1 0 0 0 0,1 0 1 0 0,-1 1-1 0 0,0 1 0 0 0,1-1 0 0 0,-1 1 1 0 0,0 1-1 0 0,-1 0 0 0 0,1 0 0 0 0,-1 0 1 0 0,13 10-1 0 0,-11-7-4 0 0,0 2-1 0 0,-1-1 1 0 0,0 1-1 0 0,0 1 1 0 0,-1-1 0 0 0,0 2-1 0 0,-1-1 1 0 0,8 14 0 0 0,-10-14-126 0 0,-1 0 0 0 0,0 0 0 0 0,-1 0 1 0 0,0 1-1 0 0,0-1 0 0 0,-1 1 0 0 0,0 0 1 0 0,-1 0-1 0 0,0 12 0 0 0,-1-6-30 0 0,-1-1-1 0 0,-1 1 0 0 0,0 0 1 0 0,-2-1-1 0 0,-5 20 0 0 0,1-13-8 0 0,0-1 0 0 0,-18 33 0 0 0,22-47-70 0 0,-2 1 0 0 0,1-1-1 0 0,-1 0 1 0 0,0 0 0 0 0,-1 0 0 0 0,0-1 0 0 0,0 0-1 0 0,-15 10 1 0 0,18-14 0 0 0,0 0 0 0 0,0-1 0 0 0,-1 1 0 0 0,1-1 0 0 0,-1-1 1 0 0,0 1-1 0 0,-7 1 0 0 0,10-2 27 0 0,0-1 1 0 0,1 0 0 0 0,-1 0 0 0 0,0 0 0 0 0,0 0 0 0 0,1 0-1 0 0,-1 0 1 0 0,0 0 0 0 0,1-1 0 0 0,-1 1 0 0 0,0-1 0 0 0,1 1-1 0 0,-1-1 1 0 0,1 0 0 0 0,-1 1 0 0 0,1-1 0 0 0,-1 0-1 0 0,1 0 1 0 0,-1 0 0 0 0,1 0 0 0 0,0-1 0 0 0,0 1 0 0 0,-1 0-1 0 0,0-3 1 0 0,0 2-15 0 0,0-1 0 0 0,0 0 0 0 0,0 0 0 0 0,1 0 0 0 0,-1 0 0 0 0,1 0 0 0 0,0-1 0 0 0,0 1 0 0 0,0 0 0 0 0,0 0 0 0 0,1-1 0 0 0,-1 1 0 0 0,1 0 0 0 0,0-1 0 0 0,0 1 0 0 0,0-1 0 0 0,0 1 0 0 0,1 0 0 0 0,-1-1 0 0 0,1 1 0 0 0,0 0 0 0 0,0-1 0 0 0,0 1 0 0 0,1 0 0 0 0,-1 0 0 0 0,1 0 0 0 0,-1 0 0 0 0,5-5 0 0 0,-3 4 65 0 0,1 0 0 0 0,-1 0 0 0 0,1 1-1 0 0,0-1 1 0 0,0 1 0 0 0,1 0 0 0 0,-1 0 0 0 0,0 0 0 0 0,1 0 0 0 0,0 1-1 0 0,0 0 1 0 0,0 0 0 0 0,0 0 0 0 0,0 1 0 0 0,0-1 0 0 0,0 1 0 0 0,0 0-1 0 0,6 0 1 0 0,2 2 107 0 0,1-1 0 0 0,0 1 0 0 0,-1 1 0 0 0,0 1 0 0 0,19 5 0 0 0,63 27 605 0 0,-57-19-491 0 0,-18-8-169 0 0,1 2 0 0 0,-2 0 1 0 0,23 16-1 0 0,-31-19-249 0 0,-1 1 1 0 0,0 0-1 0 0,-1 1 1 0 0,1 0 0 0 0,-2 0-1 0 0,16 22 1 0 0,-17-18-3319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3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154 269 6703 0 0,'0'0'608'0'0,"8"-13"-488"0"0,-5 8 376 0 0,-1 0 0 0 0,0 0 0 0 0,1 0 0 0 0,-2 0-1 0 0,1-1 1 0 0,1-9 0 0 0,-2 12-252 0 0,0 0-1 0 0,-1 0 1 0 0,0 0 0 0 0,1 0 0 0 0,-1 0-1 0 0,-1 0 1 0 0,1 0 0 0 0,0 0-1 0 0,-1 0 1 0 0,1 0 0 0 0,-1 0 0 0 0,0 0-1 0 0,-2-5 1 0 0,2 7-164 0 0,1 1 0 0 0,-1-1 0 0 0,1 0 0 0 0,-1 1 0 0 0,1-1-1 0 0,-1 1 1 0 0,0-1 0 0 0,1 1 0 0 0,-1-1 0 0 0,0 1 0 0 0,1-1 0 0 0,-1 1 0 0 0,0 0 0 0 0,0-1 0 0 0,1 1 0 0 0,-1 0 0 0 0,0-1 0 0 0,0 1-1 0 0,0 0 1 0 0,1 0 0 0 0,-3 0 0 0 0,1 0 16 0 0,0 0 1 0 0,0 0-1 0 0,0 1 0 0 0,0-1 0 0 0,0 1 1 0 0,0-1-1 0 0,0 1 0 0 0,-3 1 0 0 0,1 0-10 0 0,-1 1 0 0 0,1-1-1 0 0,0 1 1 0 0,0 0 0 0 0,0 0-1 0 0,-6 7 1 0 0,-40 55 252 0 0,44-55-287 0 0,0 0 0 0 0,1 1 1 0 0,0-1-1 0 0,0 1 0 0 0,-2 12 0 0 0,2-5 36 0 0,1 0 0 0 0,-3 26-1 0 0,6-38-78 0 0,1 0 0 0 0,0-1-1 0 0,0 1 1 0 0,1 0 0 0 0,-1-1-1 0 0,1 1 1 0 0,1-1 0 0 0,-1 1 0 0 0,1-1-1 0 0,0 0 1 0 0,0 1 0 0 0,4 6-1 0 0,-4-8 13 0 0,0-1-1 0 0,0 0 1 0 0,0 0-1 0 0,1-1 1 0 0,-1 1-1 0 0,1 0 0 0 0,0-1 1 0 0,0 1-1 0 0,0-1 1 0 0,0 0-1 0 0,0 0 1 0 0,0 0-1 0 0,0 0 1 0 0,1-1-1 0 0,-1 0 1 0 0,1 1-1 0 0,-1-1 0 0 0,1 0 1 0 0,0-1-1 0 0,-1 1 1 0 0,1 0-1 0 0,0-1 1 0 0,-1 0-1 0 0,1 0 1 0 0,0 0-1 0 0,0-1 1 0 0,-1 1-1 0 0,1-1 1 0 0,-1 0-1 0 0,1 0 0 0 0,0 0 1 0 0,-1 0-1 0 0,1-1 1 0 0,-1 1-1 0 0,0-1 1 0 0,4-2-1 0 0,2-2 97 0 0,0 0-1 0 0,-1-1 1 0 0,0 0-1 0 0,0 0 0 0 0,-1 0 1 0 0,0-1-1 0 0,0 0 1 0 0,0-1-1 0 0,-1 0 1 0 0,-1 0-1 0 0,0 0 1 0 0,7-15-1 0 0,-6 9-45 0 0,-2 0-1 0 0,1-1 0 0 0,-2 1 1 0 0,0-1-1 0 0,0 0 0 0 0,-2 0 1 0 0,0-26-1 0 0,-2 24-17 0 0,2 5 4 0 0,-1 0 1 0 0,-1 0-1 0 0,-1 0 1 0 0,1 0-1 0 0,-2 0 1 0 0,0 0 0 0 0,-6-16-1 0 0,7 24-21 0 0,-2-6 28 0 0,-1 1 0 0 0,0 0 0 0 0,0 0 0 0 0,0 0 0 0 0,-2 1 0 0 0,1 0 0 0 0,-12-13 0 0 0,17 20-60 0 0,0 2 0 0 0,-1-1-1 0 0,1 0 1 0 0,0 0 0 0 0,0 0 0 0 0,0 0 0 0 0,-1 1 0 0 0,1-1-1 0 0,0 0 1 0 0,0 1 0 0 0,-1-1 0 0 0,1 1 0 0 0,-1 0 0 0 0,1-1-1 0 0,0 1 1 0 0,-1 0 0 0 0,1 0 0 0 0,-1 0 0 0 0,1 0 0 0 0,-1 0 0 0 0,1 0-1 0 0,0 0 1 0 0,-1 1 0 0 0,1-1 0 0 0,-1 0 0 0 0,1 1 0 0 0,0-1-1 0 0,-1 1 1 0 0,1 0 0 0 0,0-1 0 0 0,0 1 0 0 0,-1 0 0 0 0,1 0 0 0 0,0 0-1 0 0,-1 1 1 0 0,-4 4-36 0 0,1-1 0 0 0,1 1 0 0 0,-1 0 0 0 0,1 1 0 0 0,-5 9 1 0 0,5-9-12 0 0,-32 48-1558 0 0,17-27-52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5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7 814 7831 0 0,'-6'-1'1851'0'0,"6"-2"-511"0"0,12-8 177 0 0,27-12-530 0 0,-36 22-860 0 0,301-138 2955 0 0,-223 104-2610 0 0,125-65 350 0 0,-125 59-577 0 0,5-2-70 0 0,398-186 82 0 0,-457 217-208 0 0,0-1 0 0 0,-1-1 0 0 0,0-1 0 0 0,-1-2 0 0 0,-1 0 0 0 0,43-41 0 0 0,-30 25 251 0 0,-36 32-160 0 0,-1 1-121 0 0,0-1 0 0 0,0 1 0 0 0,1-1 0 0 0,-1 1 0 0 0,0 0 1 0 0,0-1-1 0 0,0 1 0 0 0,1 0 0 0 0,-1-1 0 0 0,0 1 0 0 0,0 0 1 0 0,1-1-1 0 0,-1 1 0 0 0,0 0 0 0 0,1 0 0 0 0,-1-1 0 0 0,0 1 1 0 0,1 0-1 0 0,-1 0 0 0 0,0 0 0 0 0,1-1 0 0 0,-1 1 0 0 0,1 0 1 0 0,-1 0-1 0 0,0 0 0 0 0,1 0 0 0 0,-1 0 0 0 0,1 0 0 0 0,-1 0 1 0 0,1 0-1 0 0,-1 0 0 0 0,0 0 0 0 0,1 0 0 0 0,-1 0 0 0 0,1 0 1 0 0,-1 0-1 0 0,0 0 0 0 0,1 0 0 0 0,-1 1 0 0 0,1-1 0 0 0,19 6 374 0 0,-19-6-429 0 0,12 6 151 0 0,0 1 0 0 0,0 0-1 0 0,-1 1 1 0 0,-1 0 0 0 0,1 0-1 0 0,13 14 1 0 0,22 17 170 0 0,6-5 97 0 0,73 37 1 0 0,62 17 430 0 0,-128-61-575 0 0,46 15 204 0 0,136 37 0 0 0,-180-62-402 0 0,71 23 44 0 0,11 1-123 0 0,56 21-82 0 0,-192-59-131 0 0,0 1 0 0 0,0 0 0 0 0,0 1 0 0 0,9 7 0 0 0,-15-10-24 0 0,1 0-1 0 0,0 0 0 0 0,-1 0 1 0 0,0 1-1 0 0,1-1 1 0 0,-1 1-1 0 0,0 0 1 0 0,0-1-1 0 0,0 1 1 0 0,-1 0-1 0 0,1 0 1 0 0,-1 0-1 0 0,0 0 1 0 0,2 6-1 0 0,-2 2-1491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0:5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2303 0 0,'0'0'8450'0'0,"1"1"-8140"0"0,2-1-195 0 0,-1 0 0 0 0,0 1-1 0 0,0 0 1 0 0,1 0 0 0 0,-1-1 0 0 0,0 1-1 0 0,0 0 1 0 0,0 1 0 0 0,0-1-1 0 0,0 0 1 0 0,0 1 0 0 0,0-1-1 0 0,2 3 1 0 0,-2-1 53 0 0,1 1-1 0 0,-1-1 0 0 0,0 1 1 0 0,0 0-1 0 0,0 0 1 0 0,-1-1-1 0 0,3 8 1 0 0,11 54 988 0 0,-7-25-538 0 0,4 19 137 0 0,4 18 38 0 0,23 120 638 0 0,-15 3-476 0 0,-1 0-170 0 0,6-1 23 0 0,-9-46-196 0 0,-8-52-279 0 0,2 101 191 0 0,-12-21-163 0 0,-2-94-137 0 0,-4-55 59 0 0,3-29-262 0 0,0 1-1 0 0,1-1 1 0 0,-1 1-1 0 0,1-1 0 0 0,0 1 1 0 0,0-1-1 0 0,0 1 1 0 0,2 6-1 0 0,-2-8 0 0 0,1 0 0 0 0,0 0 0 0 0,1-1 0 0 0,-1 1 0 0 0,0 0 0 0 0,0 0 0 0 0,1-1 0 0 0,-1 1 0 0 0,1-1-1 0 0,-1 0 1 0 0,1 1 0 0 0,0-1 0 0 0,0 0 0 0 0,-1 0 0 0 0,1 0 0 0 0,3 1 0 0 0,33 13 113 0 0,-36-14-120 0 0,58 18 112 0 0,73 27 65 0 0,-22-5 2 0 0,31 12 5 0 0,-8 3-50 0 0,46 19-6 0 0,155 67 73 0 0,-312-131-169 0 0,1-1 0 0 0,42 11-1 0 0,-57-19-34 0 0,-1 0 0 0 0,1-1 0 0 0,0 0 0 0 0,-1-1 0 0 0,1 0 0 0 0,0 0 0 0 0,0-1 0 0 0,-1 0-1 0 0,1 0 1 0 0,-1-1 0 0 0,17-5 0 0 0,89-29-10 0 0,-55 19 0 0 0,434-110-57 0 0,-368 97 50 0 0,149-22 159 0 0,-208 42-97 0 0,61-7-205 0 0,-52 5 130 0 0,-55 8 20 0 0,1 1 1 0 0,-1 1 0 0 0,38 0 0 0 0,-31 7-1 0 0,-16-2 0 0 0,0-4 0 0 0,-1-3 0 0 0,-7 4 0 0 0,-1-1 0 0 0,0 0 0 0 0,1 0 0 0 0,-1 0 0 0 0,0 0 0 0 0,0-1 0 0 0,0 1 0 0 0,0 0 0 0 0,0-1 0 0 0,0 1 0 0 0,-1-1 0 0 0,1 0 0 0 0,0 0 0 0 0,-1 0 0 0 0,1 0 0 0 0,-1 0 0 0 0,0 0 0 0 0,0 0 0 0 0,1 0 0 0 0,-1 0 0 0 0,-1 0 0 0 0,1-1 0 0 0,0 1 0 0 0,-1 0 0 0 0,1-5 0 0 0,4-10 0 0 0,1-4 0 0 0,-1 1 0 0 0,-1-1 0 0 0,-1 0 0 0 0,1-30 0 0 0,-1 12 0 0 0,8-234 60 0 0,-10 227-56 0 0,-24-484 285 0 0,15 408-242 0 0,-65-572 141 0 0,68 660-644 0 0,-1 0 0 0 0,-1 1 0 0 0,-18-50 0 0 0,23 80 192 0 0,1 0-1 0 0,0 0 1 0 0,-1 0-1 0 0,1 0 1 0 0,-5-5-1 0 0,6 8-213 0 0,-1-1-1 0 0,0 0 0 0 0,0 1 1 0 0,1-1-1 0 0,-1 0 1 0 0,0 1-1 0 0,0-1 0 0 0,0 1 1 0 0,0-1-1 0 0,0 1 0 0 0,0-1 1 0 0,0 1-1 0 0,-1 0 0 0 0,-8-1-6525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1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16 919 0 0,'0'0'8567'0'0,"3"-3"-7987"0"0,11-10 2664 0 0,-13 14-3187 0 0,-1 0 1 0 0,0 0-1 0 0,1 0 1 0 0,-1-1-1 0 0,0 1 1 0 0,1 0-1 0 0,0 0 1 0 0,-1-1-1 0 0,1 1 1 0 0,-1 0-1 0 0,1 0 0 0 0,0 0 1 0 0,2 2 86 0 0,1 4 90 0 0,-1 0 1 0 0,0 0 0 0 0,0 1-1 0 0,0-1 1 0 0,-1 1 0 0 0,0 0-1 0 0,-1 0 1 0 0,1 14 0 0 0,4 16 346 0 0,8 55 458 0 0,-11-82-959 0 0,5 24 265 0 0,3 41-1 0 0,0 20 72 0 0,2 30 89 0 0,5 29 70 0 0,-1-18-287 0 0,-9-49-165 0 0,2 39 73 0 0,-5-76-94 0 0,-3-36-46 0 0,0 2-1 0 0,-1 24 1 0 0,-2-28-189 0 0,-1 9 393 0 0,5 4-3427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2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1698 5207 0 0,'1'13'235'0'0,"-2"22"85"0"0,1-26 2464 0 0,0-7-2359 0 0,1 0 1 0 0,-1 1-1 0 0,1-1 0 0 0,-1 0 0 0 0,1 0 1 0 0,0 0-1 0 0,3 7 4851 0 0,4-29-4141 0 0,-4-7-599 0 0,-2-1 0 0 0,-1-44-1 0 0,-1 8-93 0 0,-3-137 766 0 0,-3 106-778 0 0,-18-201 444 0 0,14 191-762 0 0,4 43-80 0 0,4 35-17 0 0,-1-2 42 0 0,-11-51-1 0 0,12 72-56 0 0,0 0 0 0 0,0 2 11 0 0,2 4 1 0 0,-1 1 0 0 0,0 0 0 0 0,0-1 0 0 0,1 1 0 0 0,-1 0 0 0 0,0 0 0 0 0,0 0 0 0 0,0 0 0 0 0,-1 0 0 0 0,0-1 0 0 0,-3-3 13 0 0,-103-120 1208 0 0,51 61-866 0 0,-15-7-189 0 0,16 18-153 0 0,8 5 26 0 0,12 12-56 0 0,-53-67 0 0 0,74 82-105 0 0,-60-79-1795 0 0,61 89 544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1:2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50 720 1839 0 0,'0'0'83'0'0,"-2"-1"-6"0"0,-25-5 4527 0 0,25 5-3980 0 0,1 0-1 0 0,-1-1 0 0 0,1 1 0 0 0,-1 0 0 0 0,1 0 0 0 0,-1-1 0 0 0,1 1 0 0 0,0-1 0 0 0,0 1 1 0 0,0-1-1 0 0,-2-2 0 0 0,3 3-493 0 0,-1-1 0 0 0,1 1 0 0 0,-1-1 1 0 0,1 1-1 0 0,0-1 0 0 0,-1 1 0 0 0,1-1 0 0 0,0 1 0 0 0,0-1 1 0 0,0 1-1 0 0,0-1 0 0 0,0 1 0 0 0,1-1 0 0 0,-1 1 0 0 0,0-1 1 0 0,1 1-1 0 0,-1-1 0 0 0,1 1 0 0 0,0 0 0 0 0,-1-1 1 0 0,1 1-1 0 0,0 0 0 0 0,0-1 0 0 0,1-1 0 0 0,7-6 332 0 0,0-1-1 0 0,1 1 1 0 0,0 1 0 0 0,20-13-1 0 0,7-7 215 0 0,106-89 1183 0 0,-92 76-1478 0 0,98-87 347 0 0,-39 15-461 0 0,-72 79-213 0 0,17-17-71 0 0,-31 26-679 0 0,31-23 0 0 0,-52 46 313 0 0,0 0 0 0 0,0 0-1 0 0,0 1 1 0 0,1-1 0 0 0,-1 1 0 0 0,5-1 0 0 0,-4 0-373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1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0,'0'0'9135'0'0,"4"3"-8694"0"0,12 12 11 0 0,-12-12 52 0 0,-4-1-398 0 0,1-1-1 0 0,-1 0 0 0 0,1 1 0 0 0,-1-1 0 0 0,1 0 1 0 0,0 0-1 0 0,0 1 0 0 0,0-1 0 0 0,0 0 1 0 0,0 0-1 0 0,0 0 0 0 0,0 0 0 0 0,0 0 1 0 0,2 1-1 0 0,17 12 822 0 0,-19-13-757 0 0,35 26 1203 0 0,-1 1 0 0 0,43 46 0 0 0,-3-3-464 0 0,-3-7-311 0 0,66 56-13 0 0,8-13-457 0 0,-123-93-116 0 0,-1-1 1 0 0,34 13-1 0 0,-50-24-227 0 0,1 0 0 0 0,0-1 0 0 0,0 1 0 0 0,0-1 1 0 0,0-1-1 0 0,0 1 0 0 0,0-1 0 0 0,0-1 0 0 0,8 0 0 0 0,-2-5-2876 0 0,-5 2 1323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1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8 183 8287 0 0,'0'0'639'0'0,"0"3"-415"0"0,0 30 1653 0 0,-7 298 5342 0 0,7-324-6343 0 0,2-6-380 0 0,6-12-274 0 0,7-21-297 0 0,-3-6 78 0 0,-1 0 1 0 0,9-75-1 0 0,-3 18-3 0 0,-12 72 0 0 0,-2 15 0 0 0,-1 1 0 0 0,-1-1 0 0 0,1-9 0 0 0,-1 9-2 0 0,0 0 1 0 0,1 0-1 0 0,0 1 0 0 0,0-1 0 0 0,3-7 1 0 0,-4 13-55 0 0,0 5-19 0 0,3 8 35 0 0,3 9-15 0 0,0 0 0 0 0,5 23 0 0 0,-3 9 12 0 0,22 66 1 0 0,-24-98 33 0 0,0-1-1 0 0,1-1 1 0 0,1 0 0 0 0,1 0 0 0 0,0 0-1 0 0,21 25 1 0 0,-18-27 91 0 0,1-1 1 0 0,0 0-1 0 0,1-1 0 0 0,25 19 0 0 0,-35-30-51 0 0,-1 0 0 0 0,1-1 0 0 0,0 1 0 0 0,-1-1 0 0 0,1 0 0 0 0,0-1-1 0 0,0 1 1 0 0,0-1 0 0 0,11 1 0 0 0,-12-2-19 0 0,0 0 1 0 0,0 0-1 0 0,0 0 0 0 0,-1-1 0 0 0,1 0 1 0 0,0 0-1 0 0,0 0 0 0 0,-1 0 0 0 0,1-1 1 0 0,-1 1-1 0 0,1-1 0 0 0,-1 0 0 0 0,0 0 1 0 0,1 0-1 0 0,3-4 0 0 0,0 0 82 0 0,-1-1 0 0 0,1 0 0 0 0,-1-1 0 0 0,-1 1 0 0 0,1-1 0 0 0,-1-1 0 0 0,0 1 0 0 0,-1-1 0 0 0,0 1 0 0 0,-1-1 0 0 0,0-1 0 0 0,0 1 0 0 0,2-12 0 0 0,1-13 138 0 0,-2 0 0 0 0,1-47 0 0 0,-5 48-259 0 0,-1 0-1 0 0,-2 0 1 0 0,-1 0-1 0 0,-1 0 1 0 0,-2 0 0 0 0,-14-38-1 0 0,19 65-29 0 0,-3-10-676 0 0,-1 0 0 0 0,-14-25 0 0 0,19 39-320 0 0,7 16-5734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1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6 171 5063 0 0,'0'0'10995'0'0,"0"3"-10799"0"0,-3 22 220 0 0,1-1 1 0 0,1 1-1 0 0,6 50 0 0 0,-3-61-263 0 0,0-1-1 0 0,1 1 1 0 0,1-1-1 0 0,0 1 1 0 0,10 19 0 0 0,-12-28-106 0 0,1-1 0 0 0,0 1 1 0 0,0-1-1 0 0,0 1 0 0 0,1-1 1 0 0,-1 0-1 0 0,1 0 0 0 0,0-1 1 0 0,0 1-1 0 0,0-1 1 0 0,1 0-1 0 0,-1 0 0 0 0,1 0 1 0 0,0 0-1 0 0,0-1 0 0 0,-1 0 1 0 0,10 2-1 0 0,-11-3-11 0 0,0 0-1 0 0,1 0 0 0 0,-1-1 1 0 0,1 0-1 0 0,-1 1 0 0 0,1-1 1 0 0,-1-1-1 0 0,1 1 0 0 0,-1 0 1 0 0,0-1-1 0 0,1 0 0 0 0,-1 0 1 0 0,0 0-1 0 0,1 0 0 0 0,2-2 0 0 0,-2 1 33 0 0,0-1 0 0 0,0 1 0 0 0,0-1-1 0 0,0 0 1 0 0,-1 0 0 0 0,1-1 0 0 0,-1 1-1 0 0,0-1 1 0 0,0 0 0 0 0,3-4-1 0 0,-2 1 31 0 0,0 0-1 0 0,-1 0 0 0 0,1-1 0 0 0,-1 1 0 0 0,-1-1 0 0 0,0 0 1 0 0,0 0-1 0 0,0 0 0 0 0,-1 0 0 0 0,0 0 0 0 0,0 0 0 0 0,-2-13 0 0 0,-2-2-142 0 0,-1-1-1 0 0,-1 1 0 0 0,-1 0 0 0 0,-2 0 0 0 0,0 1 0 0 0,-1 0 0 0 0,-1 1 0 0 0,-1 0 0 0 0,-1 0 0 0 0,-1 1 0 0 0,0 1 0 0 0,-25-26 0 0 0,35 41-134 0 0,0 1 0 0 0,0 0-1 0 0,0 1 1 0 0,-1-1 0 0 0,1 1-1 0 0,-1-1 1 0 0,-4-1 0 0 0,6 3-418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1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7367 0 0,'1'-1'3472'0'0,"24"-14"602"0"0,-22 13-3965 0 0,1 1 0 0 0,0 0 0 0 0,0 0 0 0 0,-1 0 0 0 0,1 0 0 0 0,0 1 0 0 0,0-1 0 0 0,0 1 1 0 0,0 0-1 0 0,0 0 0 0 0,-1 0 0 0 0,1 1 0 0 0,0-1 0 0 0,8 3 0 0 0,-4 0 67 0 0,1 0 0 0 0,0 1 0 0 0,-1 0 0 0 0,0 1 0 0 0,0-1 0 0 0,0 1 1 0 0,-1 1-1 0 0,1 0 0 0 0,-1 0 0 0 0,-1 0 0 0 0,1 1 0 0 0,9 12 0 0 0,-2 1 269 0 0,-1 1-1 0 0,0 0 0 0 0,14 36 0 0 0,-24-50-389 0 0,0 1 1 0 0,-1 0-1 0 0,0 0 0 0 0,0 0 0 0 0,-1 0 0 0 0,0 0 0 0 0,-1 0 1 0 0,1 0-1 0 0,-1 0 0 0 0,-1 1 0 0 0,0-1 0 0 0,-2 10 0 0 0,2-12-43 0 0,-1 0 0 0 0,1-1 0 0 0,-1 1-1 0 0,-1 0 1 0 0,1-1 0 0 0,-1 0-1 0 0,0 0 1 0 0,0 1 0 0 0,0-2 0 0 0,-1 1-1 0 0,0 0 1 0 0,0-1 0 0 0,0 0-1 0 0,0 0 1 0 0,-1 0 0 0 0,1 0-1 0 0,-9 4 1 0 0,11-6-16 0 0,-1-2 0 0 0,1 1 0 0 0,-1 0-1 0 0,1 0 1 0 0,-1-1 0 0 0,1 1 0 0 0,-1-1 0 0 0,1 0-1 0 0,-1 1 1 0 0,1-2 0 0 0,-1 1 0 0 0,0 0 0 0 0,1 0-1 0 0,-1-1 1 0 0,1 1 0 0 0,-1-1 0 0 0,1 0 0 0 0,-1 0-1 0 0,1 0 1 0 0,0 0 0 0 0,-1 0 0 0 0,-2-2 0 0 0,-1-1-55 0 0,0-1 1 0 0,0 1-1 0 0,0-1 1 0 0,1 0 0 0 0,0 0-1 0 0,-8-10 1 0 0,12 12 47 0 0,0 1 0 0 0,1 0 0 0 0,-1 0 0 0 0,0 0 0 0 0,1-1 0 0 0,-1 1 0 0 0,1 0 0 0 0,0-1 0 0 0,0 1 0 0 0,0 0 0 0 0,0-1 0 0 0,1-2 0 0 0,-1 4 13 0 0,0 1 1 0 0,0-1-1 0 0,0 0 0 0 0,0 0 0 0 0,0 0 0 0 0,0 1 1 0 0,1-1-1 0 0,-1 0 0 0 0,0 1 0 0 0,1-1 0 0 0,-1 0 1 0 0,0 0-1 0 0,1 1 0 0 0,0-2 0 0 0,3 1 26 0 0,-4 1-25 0 0,2-1 12 0 0,0 0 1 0 0,0 0-1 0 0,0 0 0 0 0,0 0 0 0 0,0 0 0 0 0,0 1 0 0 0,0-1 1 0 0,0 1-1 0 0,1 0 0 0 0,-1-1 0 0 0,0 1 0 0 0,3 0 1 0 0,25 3 77 0 0,-19 0-68 0 0,1 0-1 0 0,-1 1 1 0 0,19 9 0 0 0,16 5 9 0 0,-31-14-125 0 0,23 12-1 0 0,-33-14 38 0 0,-1 0 0 0 0,1 0 0 0 0,0-1 0 0 0,0 1 0 0 0,0-1 0 0 0,6 1 0 0 0,18 0-2153 0 0,-21-12-1313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62 3223 0 0,'-4'-5'26'0'0,"0"1"0"0"0,0-1 0 0 0,-1 1 0 0 0,1 0 0 0 0,-1 0 0 0 0,0 0 0 0 0,0 1 0 0 0,0-1 0 0 0,0 1 0 0 0,-1 1 0 0 0,-9-5 0 0 0,2 4 759 0 0,0 0-1 0 0,0 0 0 0 0,0 2 0 0 0,-1-1 0 0 0,1 2 0 0 0,0 0 0 0 0,-1 0 1 0 0,1 1-1 0 0,0 1 0 0 0,0 0 0 0 0,0 1 0 0 0,0 0 0 0 0,0 1 0 0 0,-22 11 1 0 0,17-7-495 0 0,1 1 1 0 0,0 1 0 0 0,1 0 0 0 0,0 2 0 0 0,0-1 0 0 0,1 2-1 0 0,1 0 1 0 0,0 1 0 0 0,-19 24 0 0 0,8-1-250 0 0,1 1 0 0 0,2 0 1 0 0,2 2-1 0 0,1 0 0 0 0,2 1 0 0 0,2 1 0 0 0,-11 47 1 0 0,16-42-27 0 0,2 0 1 0 0,1 0-1 0 0,3 0 1 0 0,2 1-1 0 0,2 0 1 0 0,8 71 0 0 0,-2-88 1 0 0,0 1 0 0 0,2-1-1 0 0,1 0 1 0 0,1-1 0 0 0,2 0 0 0 0,1 0 0 0 0,2-1 0 0 0,0-1 0 0 0,36 48 0 0 0,-34-55 10 0 0,0 0 0 0 0,2-1-1 0 0,0-1 1 0 0,2-1-1 0 0,0-1 1 0 0,1-1 0 0 0,0 0-1 0 0,1-2 1 0 0,1 0 0 0 0,0-2-1 0 0,51 18 1 0 0,-47-21 90 0 0,1-2 0 0 0,-1-1-1 0 0,1-1 1 0 0,0-2 0 0 0,0-1 0 0 0,1-1 0 0 0,51-5 0 0 0,-57 0 47 0 0,0 0 0 0 0,-1-1 0 0 0,0-2 1 0 0,0 0-1 0 0,0-1 0 0 0,-1-2 0 0 0,0 0 1 0 0,-1-1-1 0 0,38-27 0 0 0,-34 18 59 0 0,0-1 1 0 0,-2-1-1 0 0,0-1 0 0 0,-1-2 0 0 0,-2 0 0 0 0,31-48 0 0 0,-32 41 50 0 0,-2-2 0 0 0,-1 0 0 0 0,-1 0 0 0 0,-2-2 0 0 0,13-56 0 0 0,-21 66-94 0 0,0 1-1 0 0,-2-1 1 0 0,-1 1 0 0 0,-2-1-1 0 0,0 0 1 0 0,-2 0 0 0 0,-4-27-1 0 0,2 35-80 0 0,0 0 0 0 0,-1 0-1 0 0,-1 0 1 0 0,0 1-1 0 0,-2 0 1 0 0,0 0-1 0 0,-1 1 1 0 0,0 0 0 0 0,-1 0-1 0 0,-20-22 1 0 0,-29-24 32 0 0,-102-81 0 0 0,-17 10-61 0 0,81 77-1778 0 0,67 42-1984 0 0,-43-14 1 0 0,26 14-4342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1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18 1375 0 0,'-7'-9'8048'0'0,"5"7"-7882"0"0,1 1 5 0 0,1 1 0 0 0,-1-1 0 0 0,0 1 0 0 0,1-1 0 0 0,-1 1 0 0 0,1-1 0 0 0,-1 1 0 0 0,0-1 1 0 0,1 1-1 0 0,-1 0 0 0 0,0 0 0 0 0,0-1 0 0 0,1 1 0 0 0,-1 0 0 0 0,0 0 0 0 0,0 0 0 0 0,1 0 0 0 0,-1 0 0 0 0,0-1 0 0 0,0 1 1 0 0,1 1-1 0 0,-1-1 0 0 0,0 0 0 0 0,-1 0 0 0 0,1 1 473 0 0,-7 9 579 0 0,2-1-976 0 0,1 0 1 0 0,0 0 0 0 0,1 1 0 0 0,-4 10-1 0 0,-3 7-9 0 0,-2 4-143 0 0,-8 32 0 0 0,19-53-238 0 0,-1 0-1 0 0,1 0 0 0 0,0 0 0 0 0,0 17 1 0 0,6 1-4887 0 0,-1-16 10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1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8 310 1375 0 0,'-7'16'15663'0'0,"8"-17"-15526"0"0,1 1-1 0 0,0 0 1 0 0,0-1 0 0 0,0 1-1 0 0,0 0 1 0 0,0 0 0 0 0,0 0-1 0 0,2 0 1 0 0,-2 0 50 0 0,6 0 255 0 0,-6 0-96 0 0,0 0-39 0 0,17 0-29 0 0,0-1 0 0 0,0-1 0 0 0,0-1-1 0 0,0-1 1 0 0,0 0 0 0 0,24-10 0 0 0,217-87 549 0 0,-183 77-773 0 0,-52 18-28 0 0,48-20 0 0 0,-21 5 9 0 0,-31 13-15 0 0,38-19 0 0 0,-53 23 4 0 0,2 0 0 0 0,13-5 0 0 0,14-5 22 0 0,-31 13-33 0 0,-2 0-8 0 0,1 0 0 0 0,-1 0 1 0 0,0-1-1 0 0,0 1 0 0 0,0 0 1 0 0,0-1-1 0 0,0 1 0 0 0,0-1 1 0 0,0 0-1 0 0,0 0 0 0 0,-1 0 1 0 0,1 0-1 0 0,-1 0 0 0 0,2-2 1 0 0,2-2 92 0 0,-4 4 21 0 0,16-10 453 0 0,-10 9-485 0 0,-3 1-24 0 0,0 2-45 0 0,14 3 49 0 0,3-1-52 0 0,-14-1-3 0 0,-1-1 0 0 0,0 1 1 0 0,1 0-1 0 0,-1 1 0 0 0,7 2 0 0 0,5 3 18 0 0,145 64 348 0 0,267 131 216 0 0,-350-170-530 0 0,128 35 0 0 0,-171-60-91 0 0,42 4-1 0 0,-6-2-2190 0 0,-71-9 937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1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26 3679 0 0,'0'0'284'0'0,"1"-2"6"0"0,4-22 9463 0 0,-5 36-8511 0 0,0-11-1321 0 0,-3 65 928 0 0,-20 108 1 0 0,4-42-247 0 0,15-99-641 0 0,0-9-161 0 0,2 1 1 0 0,1 0 0 0 0,2 36-1 0 0,-1-59-867 0 0,6 6-1748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3679 0 0,'0'0'167'0'0,"0"3"344"0"0,1 8 1768 0 0,0 0 0 0 0,-1 12 1 0 0,-4 26 1167 0 0,0 3-2644 0 0,-10 90-40 0 0,4-57-708 0 0,-2 58-913 0 0,9-131-1177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1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6911 0 0,'0'0'528'0'0,"-2"1"-341"0"0,-6 7 183 0 0,1 0 0 0 0,-1 0 0 0 0,1 1 0 0 0,1 0 0 0 0,-1 0 0 0 0,2 0 0 0 0,-1 1 0 0 0,1 0 0 0 0,1 0 0 0 0,0 1 0 0 0,0-1 0 0 0,1 1 0 0 0,-2 11 0 0 0,2-3-230 0 0,1 1 1 0 0,1-1-1 0 0,1 0 1 0 0,0 0-1 0 0,2 0 0 0 0,3 21 1 0 0,-4-32-94 0 0,1-1 0 0 0,0 0 0 0 0,0 0 1 0 0,1 0-1 0 0,0-1 0 0 0,0 1 1 0 0,0-1-1 0 0,1 1 0 0 0,0-1 0 0 0,0 0 1 0 0,1 0-1 0 0,0-1 0 0 0,0 1 0 0 0,0-1 1 0 0,0 0-1 0 0,1-1 0 0 0,0 1 0 0 0,0-1 1 0 0,8 4-1 0 0,-10-6 40 0 0,1-1 0 0 0,-1 1 0 0 0,1-1 0 0 0,0 0 1 0 0,0 0-1 0 0,0-1 0 0 0,0 1 0 0 0,0-1 0 0 0,0 0 0 0 0,9-2 0 0 0,-7 1 58 0 0,1 0-1 0 0,-1-1 1 0 0,0 0-1 0 0,0 0 0 0 0,0 0 1 0 0,12-7-1 0 0,-11 3 25 0 0,1 0 0 0 0,-2 0 1 0 0,1-1-1 0 0,0 0 0 0 0,-1 0 0 0 0,-1 0 0 0 0,1-1 0 0 0,-1 0 0 0 0,0-1 0 0 0,-1 1 0 0 0,5-11 1 0 0,-4 6 9 0 0,0-1 0 0 0,-1 0 0 0 0,0-1 0 0 0,-1 1 0 0 0,0-1 0 0 0,2-27 0 0 0,-6 34-148 0 0,0-1 1 0 0,0 1-1 0 0,-1-1 1 0 0,0 1-1 0 0,-1 0 1 0 0,1-1-1 0 0,-2 1 1 0 0,1 0-1 0 0,-1 0 1 0 0,0 0-1 0 0,-1 1 1 0 0,0-1-1 0 0,0 1 1 0 0,0 0-1 0 0,-1 0 1 0 0,0 0-1 0 0,-1 1 1 0 0,1 0-1 0 0,-1 0 1 0 0,-7-6-1 0 0,4 6-93 0 0,-1-1 0 0 0,1 2-1 0 0,-1-1 1 0 0,-11-3 0 0 0,16 7 22 0 0,0 1 1 0 0,0-1-1 0 0,0 1 1 0 0,0 1-1 0 0,0-1 1 0 0,0 1-1 0 0,0 0 1 0 0,0 0-1 0 0,0 0 1 0 0,0 1-1 0 0,-7 1 1 0 0,5 0-331 0 0,1-1 1 0 0,-1 1-1 0 0,1 1 0 0 0,-1-1 1 0 0,1 1-1 0 0,0 0 0 0 0,0 1 1 0 0,0 0-1 0 0,1 0 1 0 0,-1 0-1 0 0,1 0 0 0 0,-9 10 1 0 0,-6 9-5257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1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6215 0 0,'0'0'4888'0'0,"1"3"-4366"0"0,0 10-97 0 0,1 0 1 0 0,-2 1-1 0 0,1-1 1 0 0,-4 23-1 0 0,1 10 254 0 0,13 194 365 0 0,-8-162-944 0 0,-3-53-1658 0 0,5 43-1 0 0,-4-66 108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2:1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0,'0'3'499'0'0,"2"30"1123"0"0,-2 43 0 0 0,2 24 1206 0 0,19 201-1391 0 0,-20-244-1549 0 0,-1-38-377 0 0,3 25 0 0 0,-3-41-55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0,'0'0'499'0'0,"1"6"-328"0"0,4 24 8910 0 0,33-32-7761 0 0,72-13-1 0 0,-85 10-1269 0 0,14-4-4276 0 0,-29 6-1244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4607 0 0,'0'10'9580'0'0,"1"-11"-9474"0"0,1 0-1 0 0,0 0 0 0 0,0 0 0 0 0,0 0 1 0 0,-1 0-1 0 0,1 0 0 0 0,0 0 1 0 0,4 0-1 0 0,-5 0-22 0 0,12-4 5 0 0,-1-1 1 0 0,-1 0-1 0 0,23-15 0 0 0,-6 2-425 0 0,-19 13-628 0 0,0-1-313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0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48 327 12439 0 0,'0'0'1126'0'0,"-2"1"-929"0"0,-4 3 1162 0 0,11-4-1228 0 0,0-1 0 0 0,0 0 1 0 0,0 0-1 0 0,0 0 1 0 0,7-4-1 0 0,10-2-46 0 0,-13 5-447 0 0,0-1 0 0 0,-1 0 0 0 0,0 0 0 0 0,13-8 1 0 0</inkml:trace>
  <inkml:trace contextRef="#ctx0" brushRef="#br0" timeOffset="1">22 132 6447 0 0,'-8'-2'586'0'0,"2"0"-209"0"0,5 2-218 0 0,1 0 1 0 0,0 0-1 0 0,-1 0 0 0 0,1-1 1 0 0,-1 1-1 0 0,1 0 0 0 0,0 0 1 0 0,-1-1-1 0 0,1 1 0 0 0,0 0 1 0 0,-1-1-1 0 0,1 1 0 0 0,0 0 1 0 0,-1-1-1 0 0,1 1 0 0 0,0 0 1 0 0,0-1-1 0 0,0 1 0 0 0,-1 0 1 0 0,1-1-1 0 0,0 1 0 0 0,0-1 0 0 0,0 1 1 0 0,0-1-1 0 0,0 1 0 0 0,0 0 1 0 0,0-1-1 0 0,-1 1 0 0 0,1-1 1 0 0,1 1-1 0 0,-1-1 0 0 0,0 1 1 0 0,0-1-1 0 0,0 1 0 0 0,0 0 1 0 0,0-1-1 0 0,0 1 0 0 0,1-1 1 0 0,6-15 1737 0 0,-3 12-1802 0 0,0-1 1 0 0,0 1 0 0 0,0-1 0 0 0,1 1 0 0 0,-1 1-1 0 0,1-1 1 0 0,0 1 0 0 0,0-1 0 0 0,1 1 0 0 0,-1 1-1 0 0,0-1 1 0 0,8-1 0 0 0,43-21-423 0 0,-52 24 85 0 0,0-1 0 0 0,-1 0 0 0 0,1 1-1 0 0,-1-2 1 0 0,7-3 0 0 0,2-4-1209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 10135 0 0,'2'-7'1634'0'0,"-6"16"-783"0"0,-7 18 500 0 0,-31 152 3233 0 0,8 95-2868 0 0,33-268-1690 0 0,-3 107 538 0 0,5-98-392 0 0,0 0 0 0 0,1 0 1 0 0,0-1-1 0 0,1 1 1 0 0,8 21-1 0 0,-10-31-82 0 0,1-1 0 0 0,0 1 0 0 0,1-1 0 0 0,-1 1 0 0 0,1-1 0 0 0,0 0 0 0 0,0 0 0 0 0,0 0 1 0 0,0-1-1 0 0,1 1 0 0 0,-1-1 0 0 0,1 0 0 0 0,0 0 0 0 0,0 0 0 0 0,6 3 0 0 0,-5-4 37 0 0,1 1 0 0 0,0-1 0 0 0,1 0 0 0 0,-1-1 0 0 0,0 1 0 0 0,0-1 0 0 0,1-1 0 0 0,-1 1 0 0 0,0-1 0 0 0,1 0 0 0 0,8-1 0 0 0,111-24 679 0 0,-90 17-772 0 0,59-20-23 0 0,-29 5-1431 0 0,-43 14 173 0 0,28-7 1 0 0,3 2-2942 0 0,-26 5-2423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0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3 699 6447 0 0,'0'0'499'0'0,"-1"2"-328"0"0,0 8 7405 0 0,2-11-6458 0 0,7-4-701 0 0,-1 0-1 0 0,0 0 0 0 0,0-1 1 0 0,-1 0-1 0 0,0 0 0 0 0,0 0 1 0 0,7-10-1 0 0,25-39 961 0 0,60-114 1 0 0,7-71-1140 0 0,-90 203-474 0 0,-1 4-867 0 0,16-59 0 0 0,-30 91 895 0 0,1-1 0 0 0,-1 0 0 0 0,0 0 0 0 0,0 0 1 0 0,0 0-1 0 0,0 0 0 0 0,0 0 0 0 0,0 0 1 0 0,-1 0-1 0 0,1 1 0 0 0,-1-1 0 0 0,0-2 1 0 0,0 2-248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0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768 561 11399 0 0,'-2'-2'188'0'0,"0"-1"0"0"0,0 1-1 0 0,-1-1 1 0 0,1 1 0 0 0,-1 0 0 0 0,1 0-1 0 0,-1 0 1 0 0,0 0 0 0 0,-2-1-1 0 0,-15-11 1198 0 0,-18-23 1226 0 0,18 17-850 0 0,-42-33 0 0 0,15 21-243 0 0,-67-35 0 0 0,48 30-1054 0 0,3-3 1 0 0,-82-67-1 0 0,92 63-703 0 0,30 22-149 0 0,-2 2-1 0 0,-37-23 0 0 0,60 42-750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0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1 722 8663 0 0,'0'0'5940'0'0,"3"0"-5465"0"0,5 0-200 0 0,-1 0 0 0 0,0 0 0 0 0,1-1 0 0 0,-1 0 0 0 0,0 0 0 0 0,13-5-1 0 0,46-20 916 0 0,-29 11-799 0 0,1 1-55 0 0,95-42 656 0 0,90-66-93 0 0,-46 23-606 0 0,-58 27-172 0 0,23-13-87 0 0,-44 32 18 0 0,1-2 3 0 0,-82 46-50 0 0,20-15 0 0 0,2 0 6 0 0,-23 14 42 0 0,-15 7-58 0 0,1-2 16 0 0,20-11 119 0 0,-2-2 434 0 0,-18 17-352 0 0,0 0-108 0 0,6 0-40 0 0,-1-1 0 0 0,0 1 0 0 0,1 1 0 0 0,-1-1 0 0 0,1 1 0 0 0,-1 1 0 0 0,1-1 0 0 0,-1 1 0 0 0,0 1 0 0 0,15 3 0 0 0,15 6 121 0 0,-26-9-118 0 0,0 1 1 0 0,0 1-1 0 0,-1 0 0 0 0,19 9 0 0 0,25 21 151 0 0,49 28 123 0 0,-19-16-128 0 0,64 31 100 0 0,-121-65-283 0 0,1 0-1 0 0,1-2 1 0 0,42 9-1 0 0,-5-5 30 0 0,116 18 67 0 0,-128-22-110 0 0,-42-7-86 0 0,0 0 0 0 0,0-1-1 0 0,0 0 1 0 0,19-1-1 0 0,-27-1-61 0 0,0 0-1 0 0,1 0 0 0 0,-1 1 0 0 0,0-1 0 0 0,0 1 1 0 0,0 0-1 0 0,0 0 0 0 0,0 1 0 0 0,0-1 0 0 0,0 1 0 0 0,0 0 1 0 0,5 3-1 0 0,11 9-7842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0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6 388 3223 0 0,'0'0'3722'0'0,"-1"-2"-2566"0"0,-4-11 4388 0 0,6 15-5159 0 0,63 284 4502 0 0,-25-80-3562 0 0,4 15-328 0 0,-7-57-278 0 0,27 137 322 0 0,-58-276-967 0 0,-2-14-30 0 0,-1 1 1 0 0,0 0-1 0 0,-1-1 1 0 0,0 16-1 0 0,-1-18-17 0 0,1 0 0 0 0,-1 0 0 0 0,4 12 0 0 0,-2-14 3 0 0,-1-1-1 0 0,0 1 1 0 0,0-1-1 0 0,-1 1 1 0 0,0-1-1 0 0,0 1 1 0 0,-2 11-1 0 0,1-14 12 0 0,1-1 0 0 0,0 1 0 0 0,0 0 1 0 0,0 0-1 0 0,2 4 0 0 0,-1 9 168 0 0,-2-15 183 0 0,16 12-232 0 0,-14-13-80 0 0,2 0-13 0 0,124 37 53 0 0,-72-21-106 0 0,110 22 1 0 0,122 9 148 0 0,-195-31-134 0 0,302 71 571 0 0,-354-75-325 0 0,-35-11-259 0 0,-2 0-6 0 0,-1-1 0 0 0,1 0 0 0 0,0 0 0 0 0,-1 0 0 0 0,1 0 0 0 0,0-1 0 0 0,3 1 0 0 0,-1 0-4 0 0,1-2 1 0 0,0 1-1 0 0,-1-1 0 0 0,1 0 1 0 0,0 0-1 0 0,-1 0 1 0 0,1-1-1 0 0,-1 0 0 0 0,7-3 1 0 0,126-43 46 0 0,137-17-53 0 0,-127 32 0 0 0,91-29 0 0 0,-111 28 0 0 0,-4 5 0 0 0,-106 27 0 0 0,-12 2 0 0 0,0 0 0 0 0,-1-1 0 0 0,1 0 0 0 0,7-2 0 0 0,24-3 0 0 0,-27 4 0 0 0,0-1 0 0 0,-9 2 0 0 0,0 1 0 0 0,0 0 0 0 0,-1-1 0 0 0,1 1 0 0 0,0 0 0 0 0,-1 0 0 0 0,1-1 0 0 0,0 1 0 0 0,0 0 0 0 0,-1-1 0 0 0,1 1 0 0 0,-1-1 0 0 0,1 1 0 0 0,0 0 0 0 0,-1-1 0 0 0,1 1 0 0 0,-1-1 0 0 0,1 0 0 0 0,0 0 0 0 0,7-12 0 0 0,-6 10 2 0 0,1-1 0 0 0,-1 0 0 0 0,1 0 0 0 0,-1 0 0 0 0,0 0 0 0 0,0 0-1 0 0,-1 0 1 0 0,1 0 0 0 0,-1-1 0 0 0,0 1 0 0 0,0-6 0 0 0,1-7 15 0 0,-1-28 1 0 0,-1 18-12 0 0,-1-22 38 0 0,-11-90 0 0 0,-22-46 45 0 0,1-1 27 0 0,27 145-50 0 0,-65-415 495 0 0,41 172-503 0 0,21 157-52 0 0,5 80-234 0 0,4-58 0 0 0,1 96 197 0 0,3 26-8338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3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6767 0 0,'0'0'1287'0'0,"2"-1"-667"0"0,9-3 326 0 0,0-1 0 0 0,19-10 0 0 0,-11 4-316 0 0,61-36 1301 0 0,25-13-429 0 0,-67 40-1290 0 0,-22 11-129 0 0,26-10 1 0 0,-5 4-13 0 0,-17 7-35 0 0,0 1-1 0 0,31-8 0 0 0,-40 12-14 0 0,0 0-1 0 0,0-1 1 0 0,0-1 0 0 0,0 0-1 0 0,10-6 1 0 0,24-12 11 0 0,53-24-32 0 0,-88 41 0 0 0,0 1 0 0 0,-1-2 0 0 0,0 1 0 0 0,15-14 0 0 0,9-8 0 0 0,13 1 0 0 0,-43 25 0 0 0,15-13 0 0 0,-11 8 0 0 0,-2-2 0 0 0,-4 2 0 0 0,-9 4 0 0 0,4 3-9 0 0,0 0 0 0 0,0 0 0 0 0,0 0 0 0 0,0 1 0 0 0,-5 1 1 0 0,-14 1-3 0 0,11-2 11 0 0,0 1 0 0 0,0 0 0 0 0,0 0 0 0 0,0 2 0 0 0,-18 6 0 0 0,9-2 0 0 0,-47 21 0 0 0,44-18 0 0 0,-27 8 0 0 0,42-16-5 0 0,-139 48 172 0 0,126-41-6 0 0,0 1 0 0 0,0 0 1 0 0,1 2-1 0 0,-26 19 0 0 0,36-23-120 0 0,1-1-17 0 0,0 0 1 0 0,0 1-1 0 0,1 0 0 0 0,0 1 1 0 0,-13 19-1 0 0,45-33 29 0 0,-11-1-63 0 0,0-1-1 0 0,0 0 1 0 0,13-10-1 0 0,17-9-36 0 0,167-88-416 0 0,-66 25 379 0 0,-109 64 19 0 0,-1-2 1 0 0,35-37 0 0 0,-67 62-24 0 0,-3 2 70 0 0,0-1 0 0 0,-1 1 1 0 0,1 0-1 0 0,0 0 0 0 0,-1 1 0 0 0,1-1 0 0 0,0 0 1 0 0,-4 4-1 0 0,0-1 2 0 0,-182 103-115 0 0,41-23 297 0 0,90-49 12 0 0,-47 35 272 0 0,-14 9-56 0 0,117-79-258 0 0,18-15 36 0 0,114-83-60 0 0,102-54-112 0 0,-206 137 4 0 0,28-13 0 0 0,-35 19-45 0 0,0-1 1 0 0,-1-1-1 0 0,32-24 1 0 0,-48 33-234 0 0,-4 3 95 0 0,-11 9 27 0 0,-18 14 143 0 0,-47 26 76 0 0,-86 41 0 0 0,131-73 13 0 0,2 2 1 0 0,-30 24 0 0 0,-6 4 29 0 0,52-38-94 0 0,-3 1 42 0 0,0 0 1 0 0,-19 9 0 0 0,30-17-37 0 0,5-2 105 0 0,2-2-63 0 0,9-12-54 0 0,-1 0-9 0 0,1 1 0 0 0,23-20 0 0 0,38-22-143 0 0,155-89 0 0 0,-173 112 122 0 0,-38 22 14 0 0,49-26-62 0 0,-62 34-14 0 0,-4 2-158 0 0,-1 0 201 0 0,0 0 1 0 0,1 0 0 0 0,-1 0 0 0 0,1 0 0 0 0,-5 4 0 0 0,1-2-17 0 0,-67 39-57 0 0,51-29 112 0 0,0 0 0 0 0,-21 17 0 0 0,20-13 0 0 0,-29 16 0 0 0,12-11 42 0 0,2 2 0 0 0,-60 49 0 0 0,74-50-20 0 0,-15 13 49 0 0,37-35-18 0 0,4-2 1 0 0,26-13-44 0 0,-14 6-10 0 0,0 1 0 0 0,-1-1 0 0 0,13-11 0 0 0,-16 12-11 0 0,1 0-1 0 0,-1 0 1 0 0,1 1-1 0 0,1 0 1 0 0,-1 1-1 0 0,1 1 1 0 0,18-6-1 0 0,-26 9-9 0 0,-2 1 19 0 0,0 0-1 0 0,-1-1 0 0 0,1 1 1 0 0,-1-1-1 0 0,1 0 1 0 0,-1 1-1 0 0,1-1 0 0 0,-1 0 1 0 0,0 0-1 0 0,1 0 1 0 0,-1 0-1 0 0,0 0 0 0 0,1 0 1 0 0,0-3-1 0 0,1 0-11 0 0,-5 6-5 0 0,0 0 0 0 0,1 0 0 0 0,-1 0 0 0 0,0 0 0 0 0,0 0 0 0 0,0-1 0 0 0,0 1 1 0 0,-1-1-1 0 0,1 1 0 0 0,0-1 0 0 0,-1 0 0 0 0,-4 2 0 0 0,2-1 23 0 0,0 2-4 0 0,-1-1 0 0 0,0 1 0 0 0,-6 7 0 0 0,-16 9 0 0 0,-64 29 0 0 0,-46 16 158 0 0,106-52-68 0 0,8-1-16 0 0,18-7-6 0 0,17-8-6 0 0,43-16-58 0 0,0-2 0 0 0,77-43 0 0 0,-86 37-15 0 0,35-18-38 0 0,-43 23-341 0 0,-47 26 365 0 0,0-1 0 0 0,0 1 0 0 0,1 1 1 0 0,0 0-1 0 0,0 0 0 0 0,-10 8 0 0 0,-16 12 1 0 0,-45 24 0 0 0,33-21-1 0 0,84-51-126 0 0,1 2 0 0 0,1 2-1 0 0,1 2 1 0 0,55-17 0 0 0,80-23 28 0 0,-157 50 115 0 0,10-3 10 0 0,0-1 0 0 0,-1-2 0 0 0,-1-1-1 0 0,0-1 1 0 0,25-20 0 0 0,-50 35 1 0 0,9-11 44 0 0,-1-3-44 0 0,-7 11-3 0 0,5-10 11 0 0,-7 10-6 0 0,0 0 1 0 0,0 1-1 0 0,0-1 0 0 0,0 0 1 0 0,0 0-1 0 0,0 1 0 0 0,-1-1 1 0 0,1 0-1 0 0,-1 1 0 0 0,0-1 1 0 0,-2-3-1 0 0,2 2 12 0 0,-1 0 0 0 0,0 0 0 0 0,0 0 0 0 0,-1 1-1 0 0,-3-6 1 0 0,-1-1 10 0 0,-12-17 105 0 0,0 2-23 0 0,13 17-133 0 0,13 19-62 0 0,17 20 51 0 0,-7-10 14 0 0,22 37-1 0 0,-38-55 37 0 0,13 14 45 0 0,-13-16 73 0 0,-2-2-119 0 0,0 1 0 0 0,0-1-1 0 0,0 0 1 0 0,0 1-1 0 0,-1-1 1 0 0,1 0 0 0 0,0 0-1 0 0,1 0 1 0 0,-1 1 0 0 0,-1-3-1 0 0,-4-2 12 0 0,-13-8 30 0 0,10 8-12 0 0,1 0 0 0 0,0-1 1 0 0,1 0-1 0 0,-1 0 0 0 0,1-1 1 0 0,0 0-1 0 0,-6-9 0 0 0,10 11-40 0 0,2 2-4 0 0,0 1-1 0 0,0 0 0 0 0,0 0 0 0 0,0 0 0 0 0,0 0 0 0 0,-1 0 0 0 0,1 0 0 0 0,-1 0 0 0 0,-2-3 0 0 0,3 4-78 0 0,2 3-16 0 0,57 77-168 0 0,-19-30 275 0 0,-38-46 44 0 0,-1 2 17 0 0,-2-5-55 0 0,1-1-1 0 0,0 1 1 0 0,-1 0 0 0 0,1 0 0 0 0,0-1 0 0 0,-1 1 0 0 0,1-1 0 0 0,0 1 0 0 0,-2-1 0 0 0,-3-2 6 0 0,3 2-15 0 0,0-1 0 0 0,0 0 0 0 0,0 1 0 0 0,0-1 0 0 0,0 0 0 0 0,0-1 0 0 0,0 1 1 0 0,1 0-1 0 0,-1-1 0 0 0,1 1 0 0 0,0-1 0 0 0,-1 0 0 0 0,-1-4 0 0 0,-1 0 3 0 0,0-1-1 0 0,1 0 1 0 0,0 0 0 0 0,-4-12-1 0 0,4 7-10 0 0,3 7 0 0 0,2-4-12 0 0,0 3-53 0 0,-1 6 55 0 0,0 1 0 0 0,0-1-1 0 0,1 1 1 0 0,-1-1 0 0 0,0 1 0 0 0,0-1 0 0 0,0 1-1 0 0,1-1 1 0 0,-1 1 0 0 0,0-1 0 0 0,1 1 0 0 0,-1 0-1 0 0,0-1 1 0 0,1 1 0 0 0,-1-1 0 0 0,1 1 0 0 0,-1 0-1 0 0,0-1 1 0 0,1 1 0 0 0,-1 0 0 0 0,1 0 0 0 0,-1 0 0 0 0,1-1-1 0 0,0 1 1 0 0,15-3-145 0 0,-12 3 120 0 0,-1-1 20 0 0,6 1-34 0 0,-6 1 41 0 0,-1 0-1 0 0,0 0 1 0 0,0 0-1 0 0,-1 0 1 0 0,1 0 0 0 0,0 0-1 0 0,2 3 1 0 0,-2-3 7 0 0,-1 1 0 0 0,0-1-1 0 0,1 0 1 0 0,-1 1 0 0 0,0-1 0 0 0,0 1 0 0 0,0-1-1 0 0,1 3 1 0 0,-2-4 1 0 0,0 1 0 0 0,1-1 0 0 0,-1 1 0 0 0,0 0 0 0 0,1-1 0 0 0,-1 1 0 0 0,0-1 0 0 0,0 1 0 0 0,1 0 0 0 0,-1-1 0 0 0,0 1 0 0 0,0 0 0 0 0,0-1 0 0 0,0 1 0 0 0,0-1 0 0 0,0 1 0 0 0,0 0 0 0 0,0-1 0 0 0,0 1 0 0 0,0 0 0 0 0,0-1 0 0 0,-1 1 0 0 0,1 0 0 0 0,0-1 0 0 0,0 1 0 0 0,-1-1 0 0 0,1 1 0 0 0,-1 0 0 0 0,0 1 0 0 0,-3 8 0 0 0,-1 0 0 0 0,-1 0 0 0 0,0-1 0 0 0,0 0 0 0 0,-1 0 0 0 0,-15 16 0 0 0,-3 3 0 0 0,17-18 6 0 0,0-1 0 0 0,0 0-1 0 0,-1-1 1 0 0,0 0 0 0 0,-1 0 0 0 0,0-1-1 0 0,0 0 1 0 0,-1-1 0 0 0,1 0 0 0 0,-2-1-1 0 0,1 0 1 0 0,-16 5 0 0 0,-10 2 78 0 0,-10 3 24 0 0,56-29-71 0 0,7 2-197 0 0,-1 0 0 0 0,2 1 0 0 0,-1 1 0 0 0,35-16 0 0 0,-24 15 69 0 0,35-21 0 0 0,-37 18 22 0 0,35-14 0 0 0,-105 62 317 0 0,19-14-230 0 0,14-10 3 0 0,0-1-1 0 0,-1 0 1 0 0,-21 11-1 0 0,2-5 34 0 0,16-7 26 0 0,0 0 0 0 0,-1-1-1 0 0,0-1 1 0 0,-26 6-1 0 0,6-1 18 0 0,28-8-58 0 0,-1 0-1 0 0,1 0 1 0 0,-12 1-1 0 0,20-4-38 0 0,1 0 0 0 0,0 0 1 0 0,0 0-1 0 0,0 0 0 0 0,0 0 0 0 0,0 0 0 0 0,0 0 1 0 0,0 0-1 0 0,-1 0 0 0 0,1 0 0 0 0,0 0 1 0 0,0 0-1 0 0,0 0 0 0 0,0 0 0 0 0,0 0 1 0 0,0 0-1 0 0,-1 0 0 0 0,1 0 0 0 0,0 0 0 0 0,0 0 1 0 0,0 0-1 0 0,0 0 0 0 0,0 0 0 0 0,0 0 1 0 0,-1 0-1 0 0,1 0 0 0 0,0 0 0 0 0,0 0 0 0 0,0 0 1 0 0,0 0-1 0 0,0 0 0 0 0,0 0 0 0 0,0-1 1 0 0,0 1-1 0 0,0 0 0 0 0,-1 0 0 0 0,1 0 1 0 0,0 0-1 0 0,0 0 0 0 0,0 0 0 0 0,0 0 0 0 0,0-1 1 0 0,0 1-1 0 0,0 0 0 0 0,0 0 0 0 0,0 0 1 0 0,0 0-1 0 0,0 0 0 0 0,0 0 0 0 0,0-1 0 0 0,0 1 1 0 0,0 0-1 0 0,0 0 0 0 0,0 0 0 0 0,0 0 1 0 0,0 0-1 0 0,0 0 0 0 0,0-1 0 0 0,0 1 1 0 0,0 0-1 0 0,0 0 0 0 0,0 0 0 0 0,1 0 0 0 0,2-5-1 0 0,1 2-19 0 0,1 0 0 0 0,-1 0 0 0 0,1 0 0 0 0,-1 1 0 0 0,1 0 0 0 0,10-4 0 0 0,-2 1-72 0 0,42-14-52 0 0,-40 15 126 0 0,1-1 0 0 0,21-11 0 0 0,-8 0-57 0 0,40-19 12 0 0,-63 33 47 0 0,-5 2-61 0 0,-1 1-15 0 0,0 0 81 0 0,-1 1 0 0 0,1-1 1 0 0,-1 0-1 0 0,1 0 0 0 0,-1 0 1 0 0,1 0-1 0 0,-1 1 0 0 0,1-1 0 0 0,-1 0 1 0 0,0 0-1 0 0,0 0 0 0 0,1-1 0 0 0,-1 1 1 0 0,0 0-1 0 0,-2 1 0 0 0,-18 13-31 0 0,18-13 28 0 0,-23 15-4 0 0,6-3 1 0 0,-1-2 1 0 0,-40 19 0 0 0,19-12 52 0 0,26-11 11 0 0,-25 9 0 0 0,-100 40 216 0 0,101-39-248 0 0,37-16-14 0 0,2-2 0 0 0,-1 1 0 0 0,1-1 0 0 0,-1 1-1 0 0,0-1 1 0 0,1 1 0 0 0,-1-1 0 0 0,0 0 0 0 0,1 0-1 0 0,-1 0 1 0 0,0 0 0 0 0,-2 0 0 0 0,3-13 52 0 0,1 12-55 0 0,0 0 0 0 0,0 0-1 0 0,1 0 1 0 0,-1 0 0 0 0,0 0 0 0 0,0 0-1 0 0,0 0 1 0 0,1 0 0 0 0,-1 0-1 0 0,0 0 1 0 0,1 0 0 0 0,-1 0 0 0 0,1 0-1 0 0,-1 0 1 0 0,1 1 0 0 0,0-1 0 0 0,-1 0-1 0 0,1 0 1 0 0,0 0 0 0 0,0 1-1 0 0,-1-1 1 0 0,1 0 0 0 0,1 0 0 0 0,1-1-24 0 0,11-15-47 0 0,6-5-32 0 0,3-2 68 0 0,-20 20 33 0 0,0 0-1 0 0,1 0 1 0 0,-1 0-1 0 0,1 1 1 0 0,0-1-1 0 0,0 1 1 0 0,0 0 0 0 0,1 0-1 0 0,-1 1 1 0 0,6-3-1 0 0,-5 1 5 0 0,-4 4 0 0 0,0-1 0 0 0,0 0 0 0 0,0 0 0 0 0,1 1 0 0 0,-1-1 0 0 0,0 0 0 0 0,0 1 0 0 0,1-1 0 0 0,-1 1 0 0 0,0 0 0 0 0,1-1 0 0 0,1 1 0 0 0,1 0-17 0 0,-21 17-134 0 0,-29 27 138 0 0,-59 52-71 0 0,82-77 66 0 0,-1-1 0 0 0,-45 26-1 0 0,46-31 29 0 0,9-4 101 0 0,-31 12 0 0 0,44-21-31 0 0,1 0-65 0 0,0-1 0 0 0,0 1 0 0 0,-1-1 0 0 0,1 0 0 0 0,0 1 0 0 0,0-1 0 0 0,0 1 0 0 0,0-1 0 0 0,0 1 0 0 0,0-1 0 0 0,0 0-1 0 0,0 1 1 0 0,0-1 0 0 0,0 1 0 0 0,0-1 0 0 0,0 0 0 0 0,1 1 0 0 0,-1-1 0 0 0,0 1 0 0 0,0-1 0 0 0,1 1 0 0 0,-1-1 0 0 0,0 1 0 0 0,1-1 0 0 0,-1 1 0 0 0,0-1-1 0 0,1 1 1 0 0,-1-1 0 0 0,1 1 0 0 0,-1 0 0 0 0,1-1 0 0 0,-1 1 0 0 0,2-1 0 0 0,19-16 108 0 0,-18 16-100 0 0,106-69 75 0 0,-71 46-98 0 0,-8 4 0 0 0,1 2 0 0 0,41-19 0 0 0,6 6 0 0 0,-65 23-23 0 0,-8 5-44 0 0,-10 5-3 0 0,-93 61-9 0 0,9-4 101 0 0,71-48 74 0 0,12-7-44 0 0,0 0 1 0 0,0-1-1 0 0,0 0 0 0 0,-1 0 0 0 0,-10 4 0 0 0,16-7 28 0 0,6-14 104 0 0,1 9-117 0 0,0 0 0 0 0,0 1 0 0 0,8-5 1 0 0,15-12-9 0 0,-8 3-21 0 0,38-23 0 0 0,-27 20-42 0 0,78-44-327 0 0,-56 35 66 0 0,2 1-27 0 0,-34 19-26 0 0,38-26 0 0 0,31-20-2162 0 0,-88 53 2141 0 0,0 0-1 0 0,1 0 0 0 0,-1 0 0 0 0,4-6 1 0 0,-6 7 195 0 0,1 1-98 0 0,-1-2-230 0 0,0 0 458 0 0,-8-4-150 0 0,0 4 452 0 0,0 0 1 0 0,0 1-1 0 0,0-1 1 0 0,0 1 0 0 0,0 0-1 0 0,-1 1 1 0 0,-7-1-1 0 0,12 2-192 0 0,1-1 130 0 0,-17-5 481 0 0,8 1-390 0 0,9 4-201 0 0,6 3-68 0 0,8 5-79 0 0,17 15 0 0 0,-12-8-6 0 0,24 13 0 0 0,-29-22 49 0 0,-3-3 47 0 0,-7-2 86 0 0,-18-19 175 0 0,-2 8 13 0 0,16 10-312 0 0,-1 0 1 0 0,1-1 0 0 0,0 1-1 0 0,-1-1 1 0 0,1 1-1 0 0,0-1 1 0 0,0 0-1 0 0,0 0 1 0 0,0 0-1 0 0,0 0 1 0 0,0 0 0 0 0,1 0-1 0 0,-1-1 1 0 0,-1-3-1 0 0,1 1-34 0 0,2 4-58 0 0,33 27-153 0 0,-15-11 178 0 0,12 9 8 0 0,-24-18 50 0 0,-5-5 112 0 0,-3 0-59 0 0,1-1-68 0 0,-17-6 80 0 0,13 4-53 0 0,0 0 0 0 0,0 0 0 0 0,1-1 0 0 0,-8-4 0 0 0,10 5-19 0 0,-9-8-4 0 0,6 2-12 0 0,4 7-44 0 0,4 2 36 0 0,0 0 0 0 0,0 0-1 0 0,0 0 1 0 0,-1 1 0 0 0,1-1 0 0 0,-1 1 0 0 0,1 0 0 0 0,-1-1-1 0 0,1 1 1 0 0,2 3 0 0 0,-4-4 13 0 0,8 7-18 0 0,0 1 1 0 0,-1-1 0 0 0,14 19-1 0 0,-11-15 21 0 0,-4-3 21 0 0,-6-8 199 0 0,-3 0-179 0 0,1-1 0 0 0,0 0-1 0 0,-1 1 1 0 0,1-1 0 0 0,0 0 0 0 0,-1 0-1 0 0,1 1 1 0 0,0-1 0 0 0,-1 0-1 0 0,1 0 1 0 0,0-1 0 0 0,-1 1 0 0 0,1 0-1 0 0,0 0 1 0 0,-1-1 0 0 0,1 1-1 0 0,0 0 1 0 0,0-1 0 0 0,-1 0 0 0 0,0 0-1 0 0,-25-18 245 0 0,12 7-69 0 0,11 9-150 0 0,-1-1-1 0 0,1 0 1 0 0,0 0 0 0 0,0 0-1 0 0,0 0 1 0 0,-5-8 0 0 0,4 3-53 0 0,1 3-24 0 0,3 5-56 0 0,10 5-126 0 0,13 8 51 0 0,-4-4-110 0 0,-16-8 173 0 0,3 3 65 0 0,1 8-356 0 0,-5-10 293 0 0,-8 5-1480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3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0,'0'0'498'0'0,"0"4"-406"0"0,0 12 84 0 0,0-12 1841 0 0,0 0-1565 0 0,0-1 1 0 0,1 1-1 0 0,0 0 1 0 0,0-1-1 0 0,0 1 0 0 0,0-1 1 0 0,1 1-1 0 0,-1-1 0 0 0,4 5 1 0 0,0 0-59 0 0,0 0-1 0 0,9 10 1 0 0,-1-5 58 0 0,0-2 0 0 0,1 0 0 0 0,0 0 0 0 0,1-2-1 0 0,0 1 1 0 0,1-2 0 0 0,21 9 0 0 0,109 43 1165 0 0,18 9-602 0 0,-102-43-772 0 0,87 40 57 0 0,-92-40-231 0 0,77 22 0 0 0,-62-31-1071 0 0,-70-16 8 0 0,6 1-2472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3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0,'0'0'588'0'0,"1"1"252"0"0,1 10 612 0 0,1 0 0 0 0,0 16 0 0 0,-2 49 590 0 0,-2 4-696 0 0,-2 45-531 0 0,2-103-1297 0 0,1 0 0 0 0,0-1 0 0 0,2 1-1 0 0,6 30 1 0 0,-8-50-894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3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8751 0 0,'0'3'674'0'0,"-5"32"563"0"0,-1 67 0 0 0,-2 144 2072 0 0,2-110-3043 0 0,5-122-747 0 0,2-1 0 0 0,-1 1 0 0 0,4 17 0 0 0,-3-29-876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3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154 210 6911 0 0,'0'0'315'0'0,"-3"-2"-7"0"0,0 1-241 0 0,1 0 0 0 0,0 0 0 0 0,-1 0 0 0 0,1 0 0 0 0,-1 0 0 0 0,0 1 0 0 0,1-1 0 0 0,-1 1 0 0 0,0-1 1 0 0,1 1-1 0 0,-1 0 0 0 0,0 0 0 0 0,1 0 0 0 0,-1 1 0 0 0,0-1 0 0 0,1 1 0 0 0,-1-1 0 0 0,1 1 0 0 0,-1 0 0 0 0,1 0 0 0 0,-1 0 0 0 0,1 0 0 0 0,-1 1 0 0 0,1-1 0 0 0,0 0 0 0 0,0 1 0 0 0,-3 2 0 0 0,0 0 195 0 0,0 0 0 0 0,1 1 0 0 0,-1 0 0 0 0,1 0-1 0 0,0 0 1 0 0,0 1 0 0 0,0-1 0 0 0,1 1 0 0 0,-6 12 0 0 0,2 1-116 0 0,0 0 0 0 0,-4 20 1 0 0,9-28-62 0 0,0 1 1 0 0,1 0-1 0 0,1 0 1 0 0,-1-1-1 0 0,2 1 1 0 0,0 0 0 0 0,0 0-1 0 0,1-1 1 0 0,0 1-1 0 0,1-1 1 0 0,1 1-1 0 0,0-1 1 0 0,0 0-1 0 0,1 0 1 0 0,0-1 0 0 0,1 0-1 0 0,11 15 1 0 0,-13-19-16 0 0,1-1 1 0 0,1 0-1 0 0,-1 0 0 0 0,1-1 1 0 0,-1 1-1 0 0,1-1 1 0 0,1-1-1 0 0,-1 1 1 0 0,0-1-1 0 0,1 0 0 0 0,0 0 1 0 0,0-1-1 0 0,-1 0 1 0 0,2 0-1 0 0,-1-1 1 0 0,0 0-1 0 0,8 1 1 0 0,-6-3-14 0 0,0-1 0 0 0,0 1 0 0 0,0-1 0 0 0,0-1 0 0 0,0 0 0 0 0,-1 0 1 0 0,1-1-1 0 0,-1 0 0 0 0,0 0 0 0 0,0-1 0 0 0,0 0 0 0 0,11-11 0 0 0,2-3 109 0 0,0-1 1 0 0,29-40-1 0 0,-42 50-94 0 0,0-1-1 0 0,-1 0 1 0 0,0-1 0 0 0,-1 0 0 0 0,-1 0-1 0 0,0 0 1 0 0,0 0 0 0 0,-1-1 0 0 0,3-17-1 0 0,-5 20 64 0 0,-1-1-1 0 0,0 0 1 0 0,-1 0-1 0 0,0 0 1 0 0,0 1-1 0 0,-1-1 0 0 0,-1 0 1 0 0,0 1-1 0 0,0-1 1 0 0,-1 1-1 0 0,-8-20 1 0 0,3 13-80 0 0,-1 1 0 0 0,0 0 0 0 0,-1 0 0 0 0,-1 1 0 0 0,-1 0 0 0 0,0 1 0 0 0,-1 0 0 0 0,0 1 1 0 0,-1 0-1 0 0,-1 1 0 0 0,-20-13 0 0 0,32 23-226 0 0,-1 0 1 0 0,0 0-1 0 0,0 1 0 0 0,0-1 1 0 0,0 1-1 0 0,0 0 1 0 0,0 0-1 0 0,0 0 0 0 0,-1 1 1 0 0,1-1-1 0 0,0 1 1 0 0,0 0-1 0 0,-1 0 0 0 0,1 0 1 0 0,0 1-1 0 0,0 0 0 0 0,0 0 1 0 0,0 0-1 0 0,-1 0 1 0 0,1 0-1 0 0,1 1 0 0 0,-1 0 1 0 0,0 0-1 0 0,-6 4 1 0 0,-7 5-5460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3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6535 0 0,'0'0'1346'0'0,"0"1"-996"0"0,3 15 312 0 0,-1-1 1 0 0,0 0-1 0 0,-2 1 0 0 0,0 0 0 0 0,-2 22 0 0 0,-1 15 337 0 0,2 33 106 0 0,0 57 13 0 0,3-113-1245 0 0,1-1 0 0 0,10 50 0 0 0,-12-77-191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4:34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1348 675 4143 0 0,'0'0'319'0'0,"-1"6"-48"0"0,-5 23 6851 0 0,-7-45-3122 0 0,7 12-3392 0 0,1 0 0 0 0,-2 0 0 0 0,1 1-1 0 0,0-1 1 0 0,-1 2 0 0 0,-12-5 0 0 0,-9-4 438 0 0,1-1 0 0 0,0-2-1 0 0,-40-27 1 0 0,-17-9 140 0 0,18 14-464 0 0,-58-29 157 0 0,-130-68 100 0 0,213 110-839 0 0,-246-115 713 0 0,208 95-762 0 0,21 11-43 0 0,11 5-73 0 0,31 18-6 0 0,-1 0 0 0 0,-32-13-1 0 0,48 21-124 0 0,2 3-865 0 0,-1-1 777 0 0,0 0 0 0 0,1 0 0 0 0,-1-1 0 0 0,0 1-1 0 0,1 0 1 0 0,-1 0 0 0 0,1-1 0 0 0,-1 1 0 0 0,1 0 0 0 0,-1-1 0 0 0,2 2 0 0 0,42 20-5891 0 0,-33-18 3959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13 12031 0 0,'-9'-8'554'0'0,"7"6"-17"0"0,-12 1-324 0 0,10 0-11 0 0,-1 1 0 0 0,1-1-1 0 0,-1 1 1 0 0,0 1 0 0 0,1-1 0 0 0,-1 0-1 0 0,0 1 1 0 0,1 0 0 0 0,-1 0-1 0 0,1 1 1 0 0,-1-1 0 0 0,1 1 0 0 0,-7 3-1 0 0,-1 3 529 0 0,0-1 0 0 0,0 1 0 0 0,-11 12 0 0 0,18-15-685 0 0,0-1-1 0 0,1 2 1 0 0,0-1-1 0 0,0 0 1 0 0,0 1-1 0 0,1 0 1 0 0,-4 7 0 0 0,-16 46 92 0 0,22-54-133 0 0,-1-1 0 0 0,2 1 1 0 0,-1 0-1 0 0,0 0 1 0 0,1 0-1 0 0,0 0 1 0 0,0 0-1 0 0,0-1 1 0 0,1 1-1 0 0,0 0 0 0 0,0 0 1 0 0,0 0-1 0 0,0-1 1 0 0,1 1-1 0 0,0 0 1 0 0,0-1-1 0 0,4 8 1 0 0,-4-9-5 0 0,0-1 0 0 0,0 1 0 0 0,0-1 0 0 0,0 1 0 0 0,0-1 1 0 0,0 0-1 0 0,0 0 0 0 0,1 0 0 0 0,0 0 0 0 0,-1 0 1 0 0,1 0-1 0 0,0-1 0 0 0,0 0 0 0 0,-1 1 0 0 0,1-1 0 0 0,0 0 1 0 0,0 0-1 0 0,0 0 0 0 0,1-1 0 0 0,-1 1 0 0 0,0-1 1 0 0,0 0-1 0 0,0 0 0 0 0,0 0 0 0 0,1 0 0 0 0,-1 0 1 0 0,0-1-1 0 0,3 0 0 0 0,0-1 0 0 0,-1 0 1 0 0,0 0-1 0 0,0-1 1 0 0,0 1-1 0 0,0-1 0 0 0,0-1 1 0 0,0 1-1 0 0,-1 0 1 0 0,1-1-1 0 0,-1 0 0 0 0,0 0 1 0 0,-1-1-1 0 0,7-8 1 0 0,-1 0 27 0 0,-1 0 0 0 0,-1-1 0 0 0,11-25 1 0 0,-13 26 40 0 0,-1 0 0 0 0,-1 0 1 0 0,0 0-1 0 0,-1 0 0 0 0,0 0 1 0 0,-1-1-1 0 0,0-15 0 0 0,-9 3 319 0 0,8 26-379 0 0,0-1 1 0 0,-1 1-1 0 0,1 0 0 0 0,0 0 1 0 0,0 0-1 0 0,0 0 0 0 0,0 0 0 0 0,0 0 1 0 0,0 0-1 0 0,0-1 0 0 0,0 1 0 0 0,-1 0 1 0 0,1 0-1 0 0,0 0 0 0 0,0 0 0 0 0,0 0 1 0 0,0 0-1 0 0,0 0 0 0 0,0 0 0 0 0,-1 0 1 0 0,1 0-1 0 0,0 0 0 0 0,0 0 1 0 0,0 0-1 0 0,0 0 0 0 0,0 0 0 0 0,-1 0 1 0 0,1 0-1 0 0,0 0 0 0 0,0 0 0 0 0,0 0 1 0 0,0 0-1 0 0,0 0 0 0 0,-1 0 0 0 0,1 0 1 0 0,0 0-1 0 0,0 0 0 0 0,-2 4 11 0 0,1 0-1 0 0,-1 0 1 0 0,1 0-1 0 0,0 0 1 0 0,0 0-1 0 0,1 0 1 0 0,-1 0-1 0 0,1 0 1 0 0,0 0-1 0 0,0 0 1 0 0,0 0-1 0 0,1 0 1 0 0,-1 1-1 0 0,3 5 1 0 0,-1-3-72 0 0,1 0 1 0 0,-1 0-1 0 0,1 0 0 0 0,1-1 1 0 0,-1 1-1 0 0,1-1 1 0 0,8 10-1 0 0,-3-4-371 0 0,-7-9 202 0 0,-1-1 0 0 0,1 1-1 0 0,0-1 1 0 0,0 0 0 0 0,0 1-1 0 0,0-1 1 0 0,0 0 0 0 0,1 0 0 0 0,-1 0-1 0 0,1-1 1 0 0,4 4 0 0 0,5-2-1837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3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0 919 0 0,'0'0'10743'0'0,"0"2"-10194"0"0,-1 6-191 0 0,-1 0-1 0 0,1 0 1 0 0,-1-1 0 0 0,-1 1-1 0 0,0 0 1 0 0,0-1-1 0 0,0 0 1 0 0,-10 14-1 0 0,7-10-263 0 0,0 0 0 0 0,-6 19 0 0 0,5-9-734 0 0,-5 34 0 0 0,11-53 63 0 0,2-1-88 0 0,0 4-21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3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8607 0 0,'0'0'780'0'0,"0"2"-640"0"0,-1 3 101 0 0,0 1 1 0 0,0-1-1 0 0,0 1 0 0 0,-1-1 0 0 0,0 1 0 0 0,-3 6 0 0 0,-12 23 1627 0 0,12-22-1527 0 0,-1 0 0 0 0,-1 0-1 0 0,0 0 1 0 0,-1-1 0 0 0,-13 17-1 0 0,9-14-241 0 0,-7 6-40 0 0,17-18-92 0 0,0 0-1 0 0,-1-1 1 0 0,1 1 0 0 0,1 0 0 0 0,-1 1 0 0 0,0-1 0 0 0,1 0 0 0 0,-2 5 0 0 0,-2 3-369 0 0,3-1-1936 0 0,2-2 954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4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1 919 0 0,'1'1'9236'0'0,"1"4"-9096"0"0,-1 1 1 0 0,0-1-1 0 0,0 0 0 0 0,0 1 0 0 0,0-1 0 0 0,-1 1 0 0 0,0-1 0 0 0,0 1 1 0 0,0-1-1 0 0,-1 0 0 0 0,0 1 0 0 0,-2 6 0 0 0,-3 10 619 0 0,-14 34 0 0 0,11-32-615 0 0,1-2-264 0 0,-1-1-450 0 0,1 0 1 0 0,2 1-1 0 0,-5 26 1 0 0,11-46-625 0 0</inkml:trace>
  <inkml:trace contextRef="#ctx0" brushRef="#br0" timeOffset="1">283 187 9727 0 0,'0'0'883'0'0,"0"2"-727"0"0,3 11 407 0 0,-2 1 1 0 0,0-1-1 0 0,0 1 0 0 0,-1-1 0 0 0,-1 1 1 0 0,0-1-1 0 0,-6 26 0 0 0,0-15-129 0 0,0 0 0 0 0,-1 0 0 0 0,-17 32-1 0 0,20-45-476 0 0,0 0 1 0 0,0 0-1 0 0,1 1 0 0 0,-3 15 0 0 0,4 4-5333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4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64 919 0 0,'1'2'483'0'0,"7"42"9391"0"0,-6 3-5717 0 0,-8 49-4045 0 0,1-37 902 0 0,0-11-656 0 0,-1 19 812 0 0,6-67-1164 0 0,0 0 0 0 0,0 0 0 0 0,0 1 0 0 0,0-1 0 0 0,0 0 0 0 0,0 0 0 0 0,0 0 0 0 0,0 1 0 0 0,0-1 0 0 0,0 0 0 0 0,0 0 0 0 0,0 0 0 0 0,0 1 0 0 0,0-1 0 0 0,0 0 0 0 0,0 0 0 0 0,0 0 0 0 0,0 1 0 0 0,0-1 0 0 0,0 0 0 0 0,0 0 0 0 0,0 0 0 0 0,0 0 0 0 0,1 1 0 0 0,-1-1 0 0 0,0 0-1 0 0,0 0 1 0 0,0 0 0 0 0,0 0 0 0 0,0 0 0 0 0,1 1 0 0 0,-1-1 0 0 0,0 0 0 0 0,0 0 0 0 0,0 0 0 0 0,0 0 0 0 0,1 0 0 0 0,-1 0 0 0 0,0 0 0 0 0,7-6 70 0 0,5-16-47 0 0,2-17-252 0 0,17-71 0 0 0,-16 54 141 0 0,0-8 82 0 0,15-45 0 0 0,-19 82-84 0 0,-3 46-49 0 0,-3 17 67 0 0,1 56 0 0 0,-1-11 39 0 0,-3-63 33 0 0,2 23-13 0 0,11 46-1 0 0,-13-76 20 0 0,1 1-1 0 0,1-1 0 0 0,0 0 1 0 0,0-1-1 0 0,1 1 0 0 0,1-1 1 0 0,0 0-1 0 0,13 18 1 0 0,-17-26 32 0 0,-1-1 0 0 0,0 1 0 0 0,1-1 1 0 0,-1 1-1 0 0,1-1 0 0 0,0 0 0 0 0,0 1 1 0 0,-1-1-1 0 0,1 0 0 0 0,0 0 0 0 0,0 0 0 0 0,0 0 1 0 0,0 0-1 0 0,0-1 0 0 0,0 1 0 0 0,0-1 1 0 0,0 1-1 0 0,0-1 0 0 0,1 0 0 0 0,-1 0 1 0 0,0 0-1 0 0,0 0 0 0 0,0 0 0 0 0,4-1 1 0 0,-3 0 54 0 0,0 0 1 0 0,0-1-1 0 0,0 1 1 0 0,0-1-1 0 0,0 1 1 0 0,-1-1-1 0 0,1 0 1 0 0,0 0-1 0 0,-1 0 1 0 0,0-1 0 0 0,1 1-1 0 0,-1-1 1 0 0,0 1-1 0 0,-1-1 1 0 0,4-5-1 0 0,2-4 89 0 0,-1-1 0 0 0,-1 0 0 0 0,0-1 0 0 0,-1 1 0 0 0,-1-1 0 0 0,4-25 0 0 0,-3 4-120 0 0,-3-56-1 0 0,-2 51-939 0 0,-2-1 1 0 0,-10-45-1 0 0,10 62-1237 0 0,5 15-3090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4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91 10103 0 0,'0'0'1164'0'0,"-3"9"-118"0"0,-9 23 256 0 0,1 1 1 0 0,2 0 0 0 0,-6 38-1 0 0,12-56-1118 0 0,2 0-1 0 0,0 1 0 0 0,1-1 1 0 0,0 1-1 0 0,1-1 0 0 0,1 1 1 0 0,1-1-1 0 0,0 0 0 0 0,7 19 1 0 0,-9-28-146 0 0,2-1 1 0 0,-1-1 0 0 0,1 1-1 0 0,-1 0 1 0 0,1-1 0 0 0,1 1 0 0 0,-1-1-1 0 0,1 0 1 0 0,-1 0 0 0 0,1 0-1 0 0,5 3 1 0 0,-6-5-16 0 0,-1 0-1 0 0,0-1 1 0 0,1 1-1 0 0,-1-1 1 0 0,1 0-1 0 0,-1 0 1 0 0,1 0-1 0 0,-1 0 1 0 0,1 0-1 0 0,0-1 1 0 0,-1 1 0 0 0,1-1-1 0 0,0 0 1 0 0,0 0-1 0 0,-1 0 1 0 0,1 0-1 0 0,0 0 1 0 0,0 0-1 0 0,-1-1 1 0 0,1 1-1 0 0,0-1 1 0 0,-1 0-1 0 0,5-2 1 0 0,0-1 82 0 0,0 0 0 0 0,0-1 0 0 0,0 0 0 0 0,-1 0 0 0 0,0 0 0 0 0,0-1 0 0 0,0 0 0 0 0,-1-1 0 0 0,1 1 0 0 0,-2-1 0 0 0,9-13 1 0 0,-5 4 38 0 0,-1 0 0 0 0,0 0 0 0 0,-1-1 0 0 0,6-27 0 0 0,-10 34-113 0 0,-1 1 1 0 0,0-1-1 0 0,0 1 0 0 0,-1-1 1 0 0,0 0-1 0 0,-1 1 0 0 0,0-1 1 0 0,-1 1-1 0 0,0-1 0 0 0,0 1 1 0 0,-1 0-1 0 0,-6-14 0 0 0,-1 2-11 0 0,-1 0 0 0 0,-1 1 0 0 0,-29-36 0 0 0,33 46-262 0 0,-17-16 0 0 0,22 23 63 0 0,-1 0 1 0 0,1 0 0 0 0,-1 0-1 0 0,1 1 1 0 0,-1 0 0 0 0,0 0-1 0 0,0 0 1 0 0,-8-3 0 0 0,11 5 80 0 0,1 0 0 0 0,-1 0 0 0 0,0-1 0 0 0,1 1 0 0 0,-1 0 0 0 0,0 0 0 0 0,0 0 0 0 0,1 0 0 0 0,-1 0 0 0 0,0 0 0 0 0,1 1 0 0 0,-1-1 0 0 0,0 0 0 0 0,0 0 1 0 0,1 0-1 0 0,-1 1 0 0 0,0-1 0 0 0,1 0 0 0 0,-1 1 0 0 0,1-1 0 0 0,-1 0 0 0 0,0 1 0 0 0,1-1 0 0 0,-1 1 0 0 0,1-1 0 0 0,-1 1 0 0 0,1 0 0 0 0,-1-1 0 0 0,1 1 1 0 0,0-1-1 0 0,-1 1 0 0 0,1 0 0 0 0,0-1 0 0 0,-1 1 0 0 0,1 0 0 0 0,0-1 0 0 0,0 1 0 0 0,-1 0 0 0 0,1 1 0 0 0,0 7-1726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4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0,'0'0'1671'0'0,"10"13"1534"0"0,3-6-2808 0 0,-1 0-1 0 0,1-1 0 0 0,15 5 0 0 0,-18-8-88 0 0,-1 0 0 0 0,1 1 0 0 0,-1 0 0 0 0,0 1 0 0 0,0 0 0 0 0,-1 0 0 0 0,0 1 0 0 0,0 0 1 0 0,11 11-1 0 0,-11-8-33 0 0,0 1 0 0 0,-1-1 0 0 0,0 2 0 0 0,0-1 1 0 0,5 13-1 0 0,-10-19-208 0 0,0 1 0 0 0,-1-1 0 0 0,0 1 1 0 0,1-1-1 0 0,-2 1 0 0 0,1-1 0 0 0,0 1 0 0 0,-1-1 0 0 0,0 1 1 0 0,0 0-1 0 0,0-1 0 0 0,-1 1 0 0 0,0-1 0 0 0,1 1 1 0 0,-2 0-1 0 0,-2 7 0 0 0,1-5-37 0 0,0 0 0 0 0,0-1 0 0 0,-1 0 0 0 0,1 0 0 0 0,-1 0 0 0 0,-1 0 0 0 0,1-1 0 0 0,-9 8 0 0 0,10-10-15 0 0,-1-1 0 0 0,1 1 0 0 0,-1 0 0 0 0,0-1 0 0 0,0 0 1 0 0,0 0-1 0 0,0 0 0 0 0,0-1 0 0 0,-1 1 0 0 0,1-1 0 0 0,0 0 1 0 0,-1 0-1 0 0,1-1 0 0 0,-9 1 0 0 0,9-1-33 0 0,0-1 0 0 0,0 1 0 0 0,0-1 0 0 0,0 0 0 0 0,0 0 0 0 0,0 0 0 0 0,0-1 0 0 0,0 1 0 0 0,-6-5 0 0 0,8 5 6 0 0,0 0-1 0 0,0 0 1 0 0,0-1-1 0 0,0 1 1 0 0,0-1-1 0 0,0 0 1 0 0,0 0-1 0 0,1 1 1 0 0,-1-1-1 0 0,1 0 1 0 0,-1 0 0 0 0,1-1-1 0 0,0 1 1 0 0,0 0-1 0 0,0 0 1 0 0,-1-5-1 0 0,2 5-40 0 0,0 1 58 0 0,0 0 0 0 0,0 1 0 0 0,0-1 0 0 0,1 0 0 0 0,-1 0 0 0 0,0 0 0 0 0,1 1 0 0 0,-1-1 0 0 0,1 0 0 0 0,-1 1 0 0 0,1-1 0 0 0,-1 0 0 0 0,1 1 0 0 0,-1-1 0 0 0,1 0 0 0 0,0 1 0 0 0,-1-1 0 0 0,1 1 0 0 0,0-1 0 0 0,0 1 0 0 0,-1 0 0 0 0,1-1 0 0 0,0 1 0 0 0,0 0 0 0 0,1-1 0 0 0,20 0 264 0 0,-16 2-175 0 0,12 0 124 0 0,-1 1 0 0 0,1 2-1 0 0,-1-1 1 0 0,33 13 0 0 0,2 0 53 0 0,1-5-868 0 0,1-2 0 0 0,64 2 1 0 0,-98-10-1158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3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11 186 5063 0 0,'0'0'390'0'0,"0"0"-364"0"0,0 0-1 0 0,0 0 1 0 0,0 0 0 0 0,0 0 0 0 0,0 1 0 0 0,0-1 0 0 0,0 0-1 0 0,0 0 1 0 0,0 0 0 0 0,1 0 0 0 0,-1 0 0 0 0,0 0 0 0 0,0 1-1 0 0,0-1 1 0 0,0 0 0 0 0,0 0 0 0 0,1 0 0 0 0,-1 0-1 0 0,0 0 1 0 0,0 0 0 0 0,0 0 0 0 0,0 0 0 0 0,1 0 0 0 0,-1 0-1 0 0,0 0 1 0 0,0 0 0 0 0,0 0 0 0 0,1 0 0 0 0,-1 0 0 0 0,0 0-1 0 0,0 0 1 0 0,0 0 0 0 0,0 0 0 0 0,1 0 0 0 0,2-4 526 0 0,-1 0 1 0 0,1 0 0 0 0,-1-1-1 0 0,3-7 1 0 0,0 1 821 0 0,-6 18 4188 0 0,0 11-3538 0 0,-5 46-1689 0 0,3-41-138 0 0,-8 42 134 0 0,-2 95 1 0 0,13-159-324 0 0,0-1 0 0 0,0 0 0 0 0,0 0 0 0 0,0 1 0 0 0,0-1 0 0 0,0 0 0 0 0,0 1 0 0 0,0-1 0 0 0,0 0 0 0 0,0 0 0 0 0,0 1 0 0 0,0-1 0 0 0,0 0 0 0 0,0 0 0 0 0,0 1 0 0 0,0-1 0 0 0,0 0 0 0 0,0 0 0 0 0,0 1 0 0 0,1-1 0 0 0,-1 0 0 0 0,0 0 0 0 0,0 1 0 0 0,0-1 0 0 0,0 0 0 0 0,1 0 0 0 0,-1 0 0 0 0,0 0 0 0 0,0 1 0 0 0,0-1 0 0 0,1 0 0 0 0,6-5 85 0 0,6-14-36 0 0,-12 18-35 0 0,7-17-19 0 0,0 0 0 0 0,-1-1 0 0 0,0 0 0 0 0,5-32 0 0 0,-9 41-2 0 0,9-53-33 0 0,8-125 0 0 0,-20 140 37 0 0,-1 36-15 0 0,-1 33-45 0 0,1 12 12 0 0,1 0 0 0 0,1-1 0 0 0,7 41 0 0 0,-3-53 42 0 0,0 0 1 0 0,9 24-1 0 0,-11-38 3 0 0,-1 0 1 0 0,1 0-1 0 0,0-1 1 0 0,0 1-1 0 0,1-1 0 0 0,0 1 1 0 0,0-1-1 0 0,0 0 1 0 0,0-1-1 0 0,1 1 0 0 0,7 5 1 0 0,-10-9 38 0 0,0 0-1 0 0,0 0 1 0 0,0 0 0 0 0,0 0 0 0 0,0 0-1 0 0,1-1 1 0 0,-1 1 0 0 0,0-1 0 0 0,0 0-1 0 0,1 0 1 0 0,-1 1 0 0 0,0-1 0 0 0,1-1-1 0 0,-1 1 1 0 0,0 0 0 0 0,0 0 0 0 0,1-1-1 0 0,-1 0 1 0 0,0 1 0 0 0,0-1 0 0 0,0 0-1 0 0,0 0 1 0 0,0 0 0 0 0,0 0 0 0 0,0 0-1 0 0,3-3 1 0 0,3-2 143 0 0,0-1 1 0 0,0 0-1 0 0,0 0 0 0 0,8-13 0 0 0,-9 11-130 0 0,0 0 1 0 0,-1-1-1 0 0,0 0 0 0 0,-1-1 0 0 0,0 1 0 0 0,3-12 1 0 0,17-69-138 0 0,-24 90 80 0 0,2-14-348 0 0,0-1 0 0 0,0-26 1 0 0,-5-7-3682 0 0,-1 30-2186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3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0,'0'0'964'0'0,"0"1"-794"0"0,39 241 4047 0 0,-30-162-4516 0 0,23 95 1 0 0,-28-160-3442 0 0,2 0-1250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3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0,'0'0'623'0'0,"1"2"-514"0"0,17 81 4404 0 0,-2 48-2991 0 0,1 5-1321 0 0,-11-97-589 0 0,-3-13-2838 0 0,-3-25 2920 0 0,3 20-3974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3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 8287 0 0,'0'0'756'0'0,"-1"0"-622"0"0,-4-3 952 0 0,31-2 3569 0 0,-1 0-4371 0 0,41 5-1485 0 0,-52 1-3833 0 0</inkml:trace>
  <inkml:trace contextRef="#ctx0" brushRef="#br0" timeOffset="1">292 10 11519 0 0,'0'0'2091'0'0,"2"0"-1630"0"0,9 3 59 0 0,1-2-1 0 0,0 1 1 0 0,-1-2 0 0 0,23-1-1 0 0,8-3-953 0 0,-3-3-4046 0 0,-24 4-572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0,'0'0'2179'0'0,"1"2"-790"0"0,18 88 3163 0 0,0-4-3562 0 0,37 149 740 0 0,-10-37-1236 0 0,-39-166-431 0 0,-3-10 29 0 0,2-1-1 0 0,12 35 1 0 0,-16-58-151 0 0,-1-11-58 0 0,-1-14-244 0 0,0 5 76 0 0,0-37-1084 0 0,9-71 0 0 0,-7 114 1041 0 0,9-30 0 0 0,-9 41 308 0 0,-1 0 1 0 0,1 0 0 0 0,0 0-1 0 0,1 0 1 0 0,-1 1-1 0 0,1-1 1 0 0,0 1-1 0 0,0-1 1 0 0,7-6 0 0 0,-9 10 34 0 0,1 0 1 0 0,-1 0 0 0 0,0 0-1 0 0,0 0 1 0 0,0 1 0 0 0,1-1-1 0 0,-1 0 1 0 0,0 1-1 0 0,1-1 1 0 0,-1 1 0 0 0,1 0-1 0 0,-1-1 1 0 0,0 1 0 0 0,1 0-1 0 0,-1 0 1 0 0,1 0 0 0 0,-1 0-1 0 0,1 0 1 0 0,1 0 0 0 0,-1 1 31 0 0,1 0 1 0 0,0 0-1 0 0,-1 0 0 0 0,1 0 1 0 0,-1 0-1 0 0,1 0 1 0 0,-1 1-1 0 0,1-1 1 0 0,2 3-1 0 0,4 4 246 0 0,-1 1 1 0 0,0 0 0 0 0,12 15-1 0 0,-16-19-156 0 0,0 1 65 0 0,0 0 0 0 0,0 1 0 0 0,-1 0 0 0 0,1 0 0 0 0,-1 0 0 0 0,-1 0 0 0 0,1 0 0 0 0,-1 0 0 0 0,-1 0 0 0 0,1 1 0 0 0,-1-1 0 0 0,0 1 1 0 0,-1 0-1 0 0,0-1 0 0 0,0 1 0 0 0,-1-1 0 0 0,0 1 0 0 0,0-1 0 0 0,0 1 0 0 0,-1-1 0 0 0,-1 0 0 0 0,1 0 0 0 0,-1 0 0 0 0,0 0 0 0 0,-1 0 0 0 0,-4 7 0 0 0,-18 29 169 0 0,18-29-360 0 0,0 0 1 0 0,-1-1-1 0 0,-1 0 0 0 0,-17 18 1 0 0,25-28-352 0 0,-1-1-1 0 0,1 0 1 0 0,-1 0 0 0 0,1 0-1 0 0,-1 0 1 0 0,0-1 0 0 0,1 1 0 0 0,-1-1-1 0 0,0 1 1 0 0,0-1 0 0 0,0 0-1 0 0,0 0 1 0 0,-5 0 0 0 0,0-3-1627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3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0,'0'0'9520'0'0,"1"1"-8950"0"0,10 33 974 0 0,-2-1 0 0 0,8 52 1 0 0,3 73-717 0 0,-19-143-767 0 0,29 161-2635 0 0,-28-168 992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3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1375 0 0,'0'0'12863'0'0,"2"0"-12455"0"0,23 1 162 0 0,34-2 572 0 0,-20-4-5841 0 0,-24 1-313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2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0,'0'0'5531'0'0,"1"1"-4764"0"0,7 4-255 0 0,-1 1 0 0 0,0 0 0 0 0,0 0-1 0 0,-1 1 1 0 0,11 12 0 0 0,11 13 735 0 0,161 125 2523 0 0,-89-78-2560 0 0,-8 1-628 0 0,58 45 142 0 0,-100-90-431 0 0,-44-32-240 0 0,-4-3 11 0 0,2 2 0 0 0,-3-1 0 0 0,0-1-10 0 0,11-1-35 0 0,-1 0 1 0 0,0 0 0 0 0,0-1 0 0 0,0-1-1 0 0,11-4 1 0 0,57-23 148 0 0,-44 15-68 0 0,88-39 71 0 0,-54 22-113 0 0,98-34-220 0 0,-146 58-74 0 0,16-4-1531 0 0,-35 12 1037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2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59 6335 0 0,'5'-13'670'0'0,"18"-32"7052"0"0,-27 62-6421 0 0,3-12-1048 0 0,-21 64 1021 0 0,13-44-857 0 0,-9 41 1 0 0,-17 96 11 0 0,32-152-641 0 0,1-1-1 0 0,0 1 1 0 0,1 0-1 0 0,0 0 1 0 0,0-1-1 0 0,1 1 1 0 0,1 14-1 0 0,-1-23-431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2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9559 0 0,'1'0'76'0'0,"-1"0"0"0"0,1 0 0 0 0,-1 1 0 0 0,1-1 0 0 0,-1 0 0 0 0,0 0 0 0 0,1 1 1 0 0,-1-1-1 0 0,1 0 0 0 0,-1 1 0 0 0,1-1 0 0 0,-1 1 0 0 0,0-1 0 0 0,1 0 0 0 0,-1 1 0 0 0,0-1 0 0 0,0 1 0 0 0,1-1 0 0 0,-1 1 0 0 0,0-1 0 0 0,0 1 0 0 0,0-1 0 0 0,1 1 0 0 0,-1-1 0 0 0,0 1 0 0 0,0-1 0 0 0,0 1 0 0 0,0 0 0 0 0,0-1 0 0 0,0 1 0 0 0,0-1 0 0 0,0 1 0 0 0,0-1 0 0 0,-1 2 0 0 0,-6 23 1206 0 0,2-10-673 0 0,4-8-402 0 0,-1 4 130 0 0,-1-1 0 0 0,1 1 0 0 0,-2-1 0 0 0,-4 11 0 0 0,-22 50 274 0 0,4 1 0 0 0,-19 82 0 0 0,22-75-1497 0 0,13-42-1874 0 0,5-20-2503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2347 1375 0 0,'0'1'66'0'0,"7"29"4"0"0,-6-28 89 0 0,-1 1-1 0 0,0-1 0 0 0,1 1 1 0 0,-1-1-1 0 0,-1 1 0 0 0,1 0 1 0 0,0-1-1 0 0,-1 1 0 0 0,1-1 1 0 0,-1 1-1 0 0,0-1 0 0 0,1 1 1 0 0,-1-1-1 0 0,-1 0 0 0 0,0 3 1 0 0,-3 2 989 0 0,0 1 1 0 0,0-1-1 0 0,-8 6 1 0 0,-9 15 1011 0 0,20-24-1902 0 0,-1 1 63 0 0,0 0 0 0 0,0 0 0 0 0,-1 0 0 0 0,1-1-1 0 0,-1 1 1 0 0,-7 5 0 0 0,8-7-222 0 0,0-1-1 0 0,0 1 1 0 0,-1-1-1 0 0,1 0 1 0 0,-1 0-1 0 0,1 0 1 0 0,-1-1-1 0 0,0 1 1 0 0,0-1-1 0 0,-6 1 1 0 0,7-1-71 0 0,1-1 1 0 0,-1 0-1 0 0,1 0 1 0 0,-1 0-1 0 0,1-1 1 0 0,-1 1-1 0 0,1 0 1 0 0,-1-1-1 0 0,1 0 1 0 0,-1 0-1 0 0,1 0 1 0 0,0 0-1 0 0,-1 0 1 0 0,1 0-1 0 0,0 0 1 0 0,0-1 0 0 0,0 1-1 0 0,-2-3 1 0 0,-8-6 121 0 0,1-1 1 0 0,1-1-1 0 0,0 0 1 0 0,-15-24-1 0 0,-27-58 264 0 0,43 77-343 0 0,-10-26 93 0 0,-28-91 1 0 0,27 70-127 0 0,-63-248-29 0 0,70 254-8 0 0,-9-41 212 0 0,-15-153-1 0 0,34 200-139 0 0,1 0 0 0 0,3 0 0 0 0,3 0 0 0 0,18-94 0 0 0,-10 94 235 0 0,3 1 1 0 0,40-94 0 0 0,-23 75 135 0 0,-7 12 40 0 0,47-78 0 0 0,-49 101-447 0 0,1 1-1 0 0,2 2 1 0 0,1 0-1 0 0,1 2 1 0 0,2 1 0 0 0,60-46-1 0 0,113-74-1061 0 0,-192 139 617 0 0,0 0 0 0 0,0 0 0 0 0,10-13 0 0 0,-4-3-4677 0 0,-9 8-173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 6911 0 0,'-3'-1'200'0'0,"0"0"-1"0"0,-1 0 0 0 0,1 1 0 0 0,0-1 0 0 0,-1 1 0 0 0,1 0 1 0 0,0 0-1 0 0,-1 0 0 0 0,1 1 0 0 0,0-1 0 0 0,-1 1 1 0 0,1 0-1 0 0,0 0 0 0 0,0 0 0 0 0,0 0 0 0 0,0 1 0 0 0,-3 1 1 0 0,5-2-72 0 0,0 0 0 0 0,1 1 0 0 0,-1-1 0 0 0,1 1 0 0 0,-1-1 0 0 0,1 1 1 0 0,0-1-1 0 0,0 1 0 0 0,0-1 0 0 0,0 1 0 0 0,0-1 0 0 0,0 1 0 0 0,0 1 1 0 0,0-3-42 0 0,1 3-12 0 0,0-1 1 0 0,-1 1-1 0 0,1-1 0 0 0,0 0 1 0 0,1 1-1 0 0,-1-1 0 0 0,0 0 1 0 0,1 1-1 0 0,-1-1 0 0 0,1 0 1 0 0,-1 0-1 0 0,1 0 0 0 0,0-1 1 0 0,0 1-1 0 0,4 2 0 0 0,-2 1 68 0 0,8 4 39 0 0,0 1 1 0 0,0-2-1 0 0,0 1 0 0 0,1-2 1 0 0,1 0-1 0 0,19 8 1 0 0,-10-6-54 0 0,0-2 0 0 0,1 0 0 0 0,28 3 0 0 0,93 21 93 0 0,-131-29-192 0 0,-1 1 0 0 0,0 1 1 0 0,0 0-1 0 0,0 0 1 0 0,0 1-1 0 0,-1 1 1 0 0,13 7-1 0 0,-20-10 32 0 0,1 1 0 0 0,-1-1-1 0 0,-1 1 1 0 0,1 0 0 0 0,-1 1 0 0 0,1-1-1 0 0,-1 1 1 0 0,0-1 0 0 0,-1 1-1 0 0,1 0 1 0 0,-1 1 0 0 0,0-1 0 0 0,0 0-1 0 0,-1 1 1 0 0,0 0 0 0 0,0 0 0 0 0,3 11-1 0 0,-4-3 122 0 0,1 1-1 0 0,-2-1 1 0 0,0 1-1 0 0,-1-1 1 0 0,-2 16-1 0 0,-20 70 557 0 0,6-25-469 0 0,14-61-308 0 0,-15 90 157 0 0,16-83-902 0 0,0 0-1 0 0,2 0 1 0 0,2 22 0 0 0,1-15-5141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1375 0 0,'4'4'107'0'0,"-1"-1"6"0"0,-2-3-32 0 0,0 1 1 0 0,0 0-1 0 0,0-1 1 0 0,0 1-1 0 0,-1 0 1 0 0,1-1-1 0 0,0 1 1 0 0,0 0-1 0 0,-1 0 1 0 0,1 0-1 0 0,-1 0 1 0 0,1 0-1 0 0,-1 0 1 0 0,1 0-1 0 0,-1 0 1 0 0,0 0-1 0 0,1 0 1 0 0,-1 0-1 0 0,0 0 1 0 0,0 0-1 0 0,1 0 0 0 0,-1 0 1 0 0,0 0-1 0 0,0 0 1 0 0,0 0-1 0 0,-1 0 1 0 0,1 0-1 0 0,0 0 1 0 0,0 0-1 0 0,-1 1 1 0 0,-3 8 1866 0 0,1 1 1 0 0,-1-1 0 0 0,-1 16-1 0 0,3-11-419 0 0,-1 29-1 0 0,14 77-2314 0 0,-1-34 1298 0 0,-6 92-2211 0 0,-4-165 211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71 2303 0 0,'-18'-32'599'0'0,"12"13"13902"0"0,14 17-16067 0 0,64-4 1768 0 0,-24 2-1495 0 0,-16 0-2446 0 0,-7 0-997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5 299 12695 0 0,'0'0'1150'0'0,"-1"2"-946"0"0,-2 20 90 0 0,3-22-278 0 0,0 0 0 0 0,0 1-1 0 0,0-1 1 0 0,1 0-1 0 0,-1 1 1 0 0,0-1 0 0 0,0 0-1 0 0,1 1 1 0 0,-1-1 0 0 0,0 0-1 0 0,1 0 1 0 0,-1 0 0 0 0,0 1-1 0 0,1-1 1 0 0,-1 0 0 0 0,0 0-1 0 0,1 0 1 0 0,-1 0-1 0 0,1 1 1 0 0,-1-1 0 0 0,0 0-1 0 0,1 0 1 0 0,-1 0 0 0 0,1 0-1 0 0,-1 0 1 0 0,0 0 0 0 0,1 0-1 0 0,0 0 1 0 0,11 0 146 0 0,-9-1-146 0 0,0 0 0 0 0,0 0-1 0 0,1-1 1 0 0,-1 1 0 0 0,0-1 0 0 0,0 1-1 0 0,0-1 1 0 0,0 0 0 0 0,-1 0 0 0 0,1 0-1 0 0,0-1 1 0 0,-1 1 0 0 0,0-1-1 0 0,1 1 1 0 0,-1-1 0 0 0,0 0 0 0 0,-1 0-1 0 0,4-6 1 0 0,1-3 19 0 0,0-1-1 0 0,-1 0 1 0 0,5-18 0 0 0,-5 11 36 0 0,0 0 1 0 0,-2-1-1 0 0,2-21 0 0 0,-4 31 109 0 0,-1 1 0 0 0,0 0-1 0 0,-1-1 1 0 0,0 1-1 0 0,-1-1 1 0 0,0 1 0 0 0,-7-18-1 0 0,9 26 77 0 0,-4-1 141 0 0,4 3-372 0 0,0 0 0 0 0,-1-1-1 0 0,1 1 1 0 0,0 0 0 0 0,0-1-1 0 0,-1 1 1 0 0,1 0 0 0 0,0 0 0 0 0,0-1-1 0 0,-1 1 1 0 0,1 0 0 0 0,0 0 0 0 0,-1 0-1 0 0,1-1 1 0 0,-1 1 0 0 0,1 0 0 0 0,0 0-1 0 0,-1 0 1 0 0,1 0 0 0 0,0 0 0 0 0,-1 0-1 0 0,1 0 1 0 0,-1 0 0 0 0,1 0 0 0 0,0 0-1 0 0,-1 0 1 0 0,1 0 0 0 0,-1 0 0 0 0,1 0-1 0 0,0 0 1 0 0,-1 0 0 0 0,0 1 0 0 0,-3 4 80 0 0,-1 1 1 0 0,1 1 0 0 0,0-1 0 0 0,0 1 0 0 0,0-1 0 0 0,1 1 0 0 0,0 0 0 0 0,1 0 0 0 0,-1 1 0 0 0,1-1-1 0 0,1 0 1 0 0,0 1 0 0 0,0-1 0 0 0,0 1 0 0 0,1-1 0 0 0,1 15 0 0 0,0-7-40 0 0,0 0-1 0 0,2 0 1 0 0,0 0-1 0 0,0-1 1 0 0,2 1 0 0 0,0-1-1 0 0,11 24 1 0 0,-10-28-260 0 0,1 0 0 0 0,-1-1 0 0 0,2 0 0 0 0,-1 0 0 0 0,1-1 0 0 0,0 0 0 0 0,1 0 0 0 0,0-1 0 0 0,0 0 0 0 0,11 6 1 0 0,-19-13 80 0 0,-1 0 0 0 0,1 0 0 0 0,0 0 1 0 0,0 1-1 0 0,-1-1 0 0 0,1 0 0 0 0,0 0 1 0 0,0 0-1 0 0,-1-1 0 0 0,1 1 1 0 0,0 0-1 0 0,0 0 0 0 0,-1 0 0 0 0,1 0 1 0 0,0-1-1 0 0,0 1 0 0 0,-1 0 0 0 0,2-1 1 0 0,0 0-284 0 0,1 0-233 0 0,1 0 0 0 0,-1 0 0 0 0,0 0 0 0 0,0 0-1 0 0,0-1 1 0 0,0 1 0 0 0,-1-1 0 0 0,6-3 0 0 0,7-10-3969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1839 0 0,'0'0'6'0'0,"1"-1"-1"0"0,0 0 0 0 0,-1 1 0 0 0,1-1 0 0 0,0 0 0 0 0,-1 1 0 0 0,1-1 0 0 0,0 1 1 0 0,0-1-1 0 0,0 1 0 0 0,0 0 0 0 0,-1-1 0 0 0,1 1 0 0 0,0 0 0 0 0,0 0 0 0 0,0-1 1 0 0,0 1-1 0 0,0 0 0 0 0,0 0 0 0 0,0 0 0 0 0,0 0 0 0 0,0 0 0 0 0,0 0 0 0 0,0 1 1 0 0,-1-1-1 0 0,1 0 0 0 0,0 0 0 0 0,0 1 0 0 0,0-1 0 0 0,1 1 0 0 0,9 1 12 0 0,-4 0 1051 0 0,1-1-1 0 0,-1 0 0 0 0,1-1 0 0 0,0 1 0 0 0,-1-2 0 0 0,1 1 0 0 0,0-1 0 0 0,-1 0 1 0 0,1-1-1 0 0,-1 1 0 0 0,1-2 0 0 0,-1 1 0 0 0,9-5 0 0 0,14-6 93 0 0,-21 10-837 0 0,0-1-1 0 0,-1 0 1 0 0,16-10 0 0 0,-18 9-272 0 0,0 0-1 0 0,0-1 1 0 0,0 0 0 0 0,-1 0 0 0 0,0 0 0 0 0,0-1 0 0 0,-1 1-1 0 0,1-1 1 0 0,-2 0 0 0 0,1-1 0 0 0,-1 1 0 0 0,0-1-1 0 0,0 1 1 0 0,-1-1 0 0 0,0 0 0 0 0,0 0 0 0 0,-1 0 0 0 0,0 0-1 0 0,-1 0 1 0 0,0 0 0 0 0,0 0 0 0 0,0 0 0 0 0,-1 0-1 0 0,0 0 1 0 0,-1 0 0 0 0,-2-8 0 0 0,2 13-36 0 0,1 0 1 0 0,0 0-1 0 0,-1 0 1 0 0,1 1-1 0 0,-1-1 1 0 0,0 1-1 0 0,0-1 1 0 0,0 1-1 0 0,0-1 1 0 0,0 1-1 0 0,0 0 1 0 0,-1 0-1 0 0,1 0 1 0 0,-1 1-1 0 0,1-1 1 0 0,-1 1-1 0 0,0-1 0 0 0,0 1 1 0 0,1 0-1 0 0,-1 0 1 0 0,0 0-1 0 0,0 0 1 0 0,0 0-1 0 0,0 1 1 0 0,0 0-1 0 0,-1-1 1 0 0,1 1-1 0 0,0 0 1 0 0,0 0-1 0 0,0 1 1 0 0,0-1-1 0 0,-5 2 1 0 0,3-1 34 0 0,0 0 0 0 0,0 1 1 0 0,0-1-1 0 0,1 1 0 0 0,-1 0 1 0 0,0 1-1 0 0,1-1 0 0 0,-1 1 1 0 0,1 0-1 0 0,0 0 0 0 0,0 0 1 0 0,0 0-1 0 0,0 1 0 0 0,1 0 1 0 0,0 0-1 0 0,-1 0 0 0 0,1 0 1 0 0,0 0-1 0 0,-2 5 0 0 0,2-1-15 0 0,1 0-1 0 0,0 0 0 0 0,0 0 1 0 0,0 0-1 0 0,1 0 0 0 0,0 0 1 0 0,1 1-1 0 0,0-1 1 0 0,0 0-1 0 0,1 0 0 0 0,0 1 1 0 0,1-1-1 0 0,-1 0 0 0 0,1 0 1 0 0,1 0-1 0 0,0-1 1 0 0,0 1-1 0 0,0-1 0 0 0,1 1 1 0 0,6 9-1 0 0,-4-9 1 0 0,-1 0 0 0 0,1-1 0 0 0,0 1 0 0 0,1-1 0 0 0,0-1 0 0 0,0 1 0 0 0,0-1 0 0 0,1 0 0 0 0,0-1 0 0 0,0 0 0 0 0,0 0 0 0 0,1 0 0 0 0,0-1 0 0 0,0-1 0 0 0,0 1 0 0 0,0-2 0 0 0,11 3 0 0 0,-11-4-369 0 0,0-1 0 0 0,0 0 1 0 0,0 0-1 0 0,0-1 0 0 0,0 0 0 0 0,0-1 0 0 0,-1 0 1 0 0,1 0-1 0 0,-1 0 0 0 0,1-2 0 0 0,-1 1 0 0 0,0-1 0 0 0,0 0 1 0 0,0 0-1 0 0,-1-1 0 0 0,1 0 0 0 0,-1-1 0 0 0,12-11 1 0 0,-2 0-6141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1375 0 0,'3'-8'128'0'0,"0"-3"-219"0"0,3-9 10725 0 0,-1 35-9189 0 0,2 8-641 0 0,-2 48 906 0 0,-5 79 0 0 0,-1-65-578 0 0,1-83-1036 0 0,0 0-16 0 0,1-1-78 0 0,-1-1 0 0 0,0 0 0 0 0,0 1 0 0 0,0-1-1 0 0,0 0 1 0 0,0 1 0 0 0,0-1 0 0 0,0 0 0 0 0,1 0 0 0 0,-1 1-1 0 0,0-1 1 0 0,0 0 0 0 0,0 1 0 0 0,1-1 0 0 0,-1 0 0 0 0,0 0-1 0 0,0 1 1 0 0,1-1 0 0 0,-1 0 0 0 0,0 0 0 0 0,1 0 0 0 0,-1 0-1 0 0,0 1 1 0 0,0-1 0 0 0,1 0 0 0 0,-1 0 0 0 0,0 0 0 0 0,1 0-1 0 0,-1 0 1 0 0,0 0 0 0 0,1 0 0 0 0,-1 0 0 0 0,0 0-1 0 0,1 0 1 0 0,-1 0 0 0 0,1 0 0 0 0,-1 0 0 0 0,0 0 0 0 0,1 0-1 0 0,-1 0 1 0 0,2-1 0 0 0,0 0-1 0 0,0 0 0 0 0,-1 0 1 0 0,1 0-1 0 0,-1-1 0 0 0,1 1 1 0 0,-1 0-1 0 0,2-2 0 0 0,25-34-8 0 0,-1-11-71 0 0,-9 13 2 0 0,-9 16 54 0 0,0 0 0 0 0,10-40 1 0 0,7-16-60 0 0,1 10 69 0 0,-21 58 17 0 0,-1 7 7 0 0,0 9 20 0 0,-5-8-27 0 0,3 6-4 0 0,0 0 0 0 0,0 1 0 0 0,-1-1 0 0 0,0 1 0 0 0,-1 0 0 0 0,1 0 0 0 0,-1-1 0 0 0,-1 1 0 0 0,0 9 0 0 0,2 14-1 0 0,0-16-53 0 0,1 1-1 0 0,1-1 1 0 0,0 0 0 0 0,9 19-1 0 0,-5-12-240 0 0,-6-18 94 0 0,0 1 0 0 0,0-1 0 0 0,1 1 1 0 0,-1-1-1 0 0,1 0 0 0 0,0 0 0 0 0,0 0 0 0 0,0 0 0 0 0,1 0 1 0 0,-1-1-1 0 0,1 1 0 0 0,0-1 0 0 0,0 0 0 0 0,0 0 0 0 0,0-1 0 0 0,1 1 1 0 0,-1-1-1 0 0,1 0 0 0 0,-1 0 0 0 0,1-1 0 0 0,0 1 0 0 0,0-1 1 0 0,0 0-1 0 0,8 1 0 0 0,8-5-1515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48 5527 0 0,'0'-19'498'0'0,"0"18"-396"0"0,0-1 1 0 0,-1 1 0 0 0,1 0-1 0 0,0 0 1 0 0,0 0 0 0 0,-1 0 0 0 0,1-1-1 0 0,0 1 1 0 0,-1 0 0 0 0,1 0-1 0 0,-1 0 1 0 0,0 0 0 0 0,1 0-1 0 0,-1 0 1 0 0,0 0 0 0 0,0 0-1 0 0,1 0 1 0 0,-1 1 0 0 0,0-1-1 0 0,0 0 1 0 0,0 0 0 0 0,0 1-1 0 0,0-1 1 0 0,0 0 0 0 0,-2 0-1 0 0,1 0 605 0 0,1 1-494 0 0,0-1 0 0 0,0 1 0 0 0,0 0 1 0 0,0 0-1 0 0,0-1 0 0 0,0 1 0 0 0,0 0 1 0 0,0 0-1 0 0,0 0 0 0 0,0 0 1 0 0,0 0-1 0 0,0 0 0 0 0,0 1 0 0 0,0-1 1 0 0,0 0-1 0 0,0 0 0 0 0,0 1 0 0 0,0-1 1 0 0,0 1-1 0 0,0-1 0 0 0,-1 1 0 0 0,-16 12 606 0 0,11-6-642 0 0,1 0 0 0 0,0 1 0 0 0,0-1 0 0 0,1 1 0 0 0,0 0 0 0 0,0 1 0 0 0,-5 13 0 0 0,5-10-29 0 0,1 0 0 0 0,0 1 0 0 0,1-1 0 0 0,0 1 0 0 0,0 14 0 0 0,2-24-84 0 0,1 1 0 0 0,0-1 0 0 0,0 1 0 0 0,1-1 1 0 0,-1 0-1 0 0,1 1 0 0 0,1 4 0 0 0,0-1-7 0 0,1-1 0 0 0,0 0 0 0 0,1 0 0 0 0,6 10 0 0 0,-10-16-57 0 0,1 2 2 0 0,1 0 1 0 0,-1-1-1 0 0,0 1 0 0 0,1 0 1 0 0,-1-1-1 0 0,1 1 0 0 0,0-1 1 0 0,2 3-1 0 0,7-3 41 0 0,-4-3-56 0 0,-1 0 0 0 0,0-1 0 0 0,0 0 0 0 0,-1 0 0 0 0,1 0 0 0 0,0-1 1 0 0,-1 0-1 0 0,0 0 0 0 0,0 0 0 0 0,5-6 0 0 0,-1-2-15 0 0,-1 0-1 0 0,0 0 1 0 0,0 0-1 0 0,-2-1 0 0 0,1 0 1 0 0,6-22-1 0 0,-1 4 45 0 0,-10 29 0 0 0,-1 0 0 0 0,0-1 0 0 0,0 0 0 0 0,-1 1 0 0 0,1-1 0 0 0,0 1 0 0 0,-1-1 0 0 0,1 0 0 0 0,-1 0 0 0 0,0-2 0 0 0,0 3 1072 0 0,1 5-952 0 0,1 7-112 0 0,0-1 0 0 0,-1 1 0 0 0,0 0 0 0 0,0 0 1 0 0,-1 15-1 0 0,-1-16-31 0 0,1-1 1 0 0,1 1 0 0 0,1 11 0 0 0,-1-12-481 0 0,1-1 1 0 0,0 1-1 0 0,0-1 0 0 0,1 0 0 0 0,0 0 1 0 0,0 0-1 0 0,0 0 0 0 0,1 0 0 0 0,0-1 1 0 0,1 1-1 0 0,6 7 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38 6911 0 0,'0'0'528'0'0,"-1"2"-117"0"0,-12 58 6029 0 0,9-29-5699 0 0,1 0-1 0 0,2 53 0 0 0,0-51-398 0 0,0-30-84 0 0,2 0-132 0 0,0 12 298 0 0,0-15-419 0 0,-1 0 1 0 0,0 1 0 0 0,0-1 0 0 0,1 1 0 0 0,-1-1 0 0 0,1 0-1 0 0,-1 1 1 0 0,0-1 0 0 0,1 0 0 0 0,-1 1 0 0 0,1-1-1 0 0,-1 0 1 0 0,0 0 0 0 0,1 0 0 0 0,-1 1 0 0 0,1-1 0 0 0,-1 0-1 0 0,1 0 1 0 0,-1 0 0 0 0,1 0 0 0 0,-1 0 0 0 0,1 0 0 0 0,-1 0-1 0 0,1 0 1 0 0,-1 0 0 0 0,2 0 0 0 0,8-10-3 0 0,0-1-1 0 0,0 0 1 0 0,-1 0 0 0 0,-1-1-1 0 0,0-1 1 0 0,11-22 0 0 0,-9 17-112 0 0,20-26 1 0 0,1-3-6 0 0,-8 15 48 0 0,-17 26 50 0 0,-1-1 0 0 0,0 0 0 0 0,-1 0-1 0 0,7-13 1 0 0,-9 9 32 0 0,-1 9 280 0 0,0 5-232 0 0,2 3-42 0 0,-1 0 0 0 0,-1 0-1 0 0,1 0 1 0 0,-1 0 0 0 0,0 0 0 0 0,-1 0-1 0 0,1 0 1 0 0,-1 1 0 0 0,0-1 0 0 0,-1 0-1 0 0,1 0 1 0 0,-3 8 0 0 0,1 2-15 0 0,0 1 0 0 0,2-1 0 0 0,1 17 0 0 0,-1-25-168 0 0,1-1-1 0 0,0 1 1 0 0,0 0-1 0 0,1-1 1 0 0,0 1-1 0 0,1-1 1 0 0,-1 0-1 0 0,5 9 1 0 0,-6-15-1001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9215 0 0,'0'0'1110'0'0,"0"3"-258"0"0,1 94 2777 0 0,11 135-3140 0 0,-9-174-489 0 0,6 55 0 0 0,11 90-776 0 0,-18-181 358 0 0,-2 1-20 0 0</inkml:trace>
  <inkml:trace contextRef="#ctx0" brushRef="#br0" timeOffset="1">14 410 8287 0 0,'-1'-2'639'0'0,"-11"-20"6757"0"0,16 18-6633 0 0,4-3-379 0 0,-4 4-367 0 0,0 1 1 0 0,0 0-1 0 0,1 1 1 0 0,-1-1-1 0 0,1 1 1 0 0,-1 0-1 0 0,1 0 1 0 0,-1 0-1 0 0,1 1 1 0 0,-1-1-1 0 0,1 1 1 0 0,4 1-1 0 0,7 0-256 0 0,0 2-1 0 0,16 3 1 0 0,-22-3 107 0 0,9 2-690 0 0,-15-4 106 0 0,0 1 0 0 0,1-1-1 0 0,-1 0 1 0 0,1 0 0 0 0,-1-1 0 0 0,1 1-1 0 0,6-1 1 0 0,6-2-3267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7279 0 0,'0'0'792'0'0,"0"14"-792"0"0,0 11 0 0 0,2 1 760 0 0,0-1 136 0 0,-2-1 24 0 0,0-1 8 0 0,0-1-576 0 0,0 2-104 0 0,2-1-24 0 0,-2-1-8 0 0,0-2-312 0 0,0-5-56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5527 0 0,'0'0'423'0'0,"-1"-3"-278"0"0,-1-4-969 0 0,0-2 4124 0 0,2 8-3254 0 0,0 1 1 0 0,0 0-1 0 0,0 0 1 0 0,0 0-1 0 0,0 0 0 0 0,0-1 1 0 0,0 1-1 0 0,1 0 0 0 0,-1 0 1 0 0,0 0-1 0 0,0 0 1 0 0,0 0-1 0 0,0 0 0 0 0,1 0 1 0 0,-1-1-1 0 0,0 1 0 0 0,0 0 1 0 0,0 0-1 0 0,0 0 0 0 0,1 0 1 0 0,-1 0-1 0 0,0 0 1 0 0,0 0-1 0 0,0 0 0 0 0,1 0 1 0 0,-1 0-1 0 0,0 0 0 0 0,0 0 1 0 0,0 0-1 0 0,1 0 1 0 0,-1 0-1 0 0,0 0 0 0 0,0 0 1 0 0,0 0-1 0 0,1 0 0 0 0,-1 0 1 0 0,0 1-1 0 0,0-1 0 0 0,0 0 1 0 0,0 0-1 0 0,1 0 1 0 0,-1 0-1 0 0,0 0 0 0 0,2 1-252 0 0,4-1-9 0 0,-1 1 1 0 0,1 0-1 0 0,-1 0 1 0 0,1 1-1 0 0,-1-1 1 0 0,7 4-1 0 0,-10-4-370 0 0,3 0-156 0 0,0 0 599 0 0,0 1 0 0 0,0 0-1 0 0,0 0 1 0 0,8 5 0 0 0,-6-3 29 0 0,-5-4 397 0 0,0 4 137 0 0,0 2-217 0 0,1 1 0 0 0,-1-1-1 0 0,0 1 1 0 0,0 0 0 0 0,-1 0 0 0 0,0 0-1 0 0,0 0 1 0 0,-1 0 0 0 0,0 0 0 0 0,0 0 0 0 0,-2 9-1 0 0,0-1 74 0 0,1 0 0 0 0,1 0-1 0 0,0 0 1 0 0,3 20 0 0 0,0 4 171 0 0,8 41 643 0 0,-10-74-962 0 0,0-1-1 0 0,0 1 1 0 0,0-1 0 0 0,1 1 0 0 0,0-1 0 0 0,0 0-1 0 0,0 0 1 0 0,1 0 0 0 0,0 0 0 0 0,0 0-1 0 0,0 0 1 0 0,0-1 0 0 0,5 5 0 0 0,-4-5-15 0 0,0 1 1 0 0,1-1 0 0 0,0 0 0 0 0,0 0 0 0 0,0 0 0 0 0,0-1 0 0 0,1 1 0 0 0,-1-1 0 0 0,1-1-1 0 0,0 1 1 0 0,9 2 0 0 0,-12-5-62 0 0,0 0-1 0 0,0 0 0 0 0,0 0 1 0 0,0 0-1 0 0,0 0 1 0 0,0-1-1 0 0,-1 1 0 0 0,1-1 1 0 0,0 0-1 0 0,0 0 1 0 0,-1 0-1 0 0,1 0 0 0 0,0-1 1 0 0,-1 1-1 0 0,0-1 1 0 0,1 1-1 0 0,-1-1 0 0 0,0 0 1 0 0,0 0-1 0 0,3-3 1 0 0,0 1 36 0 0,-1-1 0 0 0,0 0 0 0 0,0 0 1 0 0,0 0-1 0 0,-1-1 0 0 0,1 1 1 0 0,-1-1-1 0 0,3-7 0 0 0,-3 3 17 0 0,0 0-1 0 0,-1 0 1 0 0,3-12-1 0 0,-5 17-78 0 0,0 1 0 0 0,0 0 0 0 0,0-1 0 0 0,-1 1 1 0 0,0-1-1 0 0,1 1 0 0 0,-1 0 0 0 0,-1 0 0 0 0,1 0 0 0 0,-3-6 0 0 0,-1 1 10 0 0,0 0 0 0 0,0 0 0 0 0,-1 0 0 0 0,0 1 0 0 0,-1 0 0 0 0,0 0 0 0 0,0 0 0 0 0,0 1-1 0 0,-12-8 1 0 0,2 3-464 0 0,-1 0 0 0 0,0 1 1 0 0,-32-13-1 0 0,48 23 64 0 0,-1 0 1 0 0,1 0 0 0 0,-1 0 0 0 0,0 1-1 0 0,1-1 1 0 0,-1 1 0 0 0,0-1 0 0 0,0 1-1 0 0,1 0 1 0 0,-1 0 0 0 0,0 0 0 0 0,-4 1-1 0 0,5 0-1095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10391 0 0,'1'2'474'0'0,"3"4"-353"0"0,0-1 0 0 0,-1 1 0 0 0,0-1 0 0 0,0 1 0 0 0,4 12 0 0 0,9 38 689 0 0,-8-24 294 0 0,10 47 703 0 0,-7-29-788 0 0,-5-7-9 0 0,1 3 208 0 0,-6-44-922 0 0,0-4-242 0 0,7-17-5 0 0,8-25 0 0 0,-4 7-258 0 0,0 5-31 0 0,27-68-909 0 0,-17 46 536 0 0,-18 41 460 0 0,1 0 1 0 0,0 0-1 0 0,1 0 0 0 0,1 1 0 0 0,8-13 0 0 0,-5 15 24 0 0,3 5 29 0 0,-3 6 41 0 0,-8-1 103 0 0,0 3 42 0 0,3 4-20 0 0,0 0 0 0 0,-1 0 1 0 0,0 1-1 0 0,-1-1 1 0 0,1 1-1 0 0,-1 0 0 0 0,-1 0 1 0 0,2 9-1 0 0,8 72 914 0 0,-5-31-260 0 0,-3-10 79 0 0,-4-46-369 0 0,1 1-306 0 0,3 7-42 0 0,-3-7 104 0 0,1-6-106 0 0,16-30-411 0 0,-2 0 0 0 0,21-60 0 0 0,-28 72-151 0 0,22-38-1 0 0,-3 6-111 0 0,-24 47 493 0 0,-1-1-1 0 0,1 1 0 0 0,0 0 0 0 0,1 1 1 0 0,0-1-1 0 0,8-8 0 0 0,-9 12 29 0 0,5-1 46 0 0,-9 3 26 0 0,1 0 0 0 0,-1 0 0 0 0,0 0-1 0 0,0 0 1 0 0,0 0 0 0 0,0 0 0 0 0,0 0-1 0 0,0 0 1 0 0,1 0 0 0 0,-1 0 0 0 0,0 0-1 0 0,0 0 1 0 0,0 0 0 0 0,0 0 0 0 0,0 0 0 0 0,0 0-1 0 0,1 0 1 0 0,-1 0 0 0 0,0 0 0 0 0,0 0-1 0 0,0 0 1 0 0,0 0 0 0 0,0 0 0 0 0,0 1-1 0 0,0-1 1 0 0,1 0 0 0 0,-1 0 0 0 0,0 0 0 0 0,0 0-1 0 0,0 0 1 0 0,0 0 0 0 0,0 0 0 0 0,0 0-1 0 0,0 0 1 0 0,0 1 0 0 0,0-1 0 0 0,0 0-1 0 0,1 0 1 0 0,6 11 85 0 0,0-1 0 0 0,-1 1-1 0 0,0 1 1 0 0,-1-1 0 0 0,0 1 0 0 0,3 13-1 0 0,-1-5 210 0 0,15 29-1 0 0,-13-31-203 0 0,2-1 0 0 0,0-1 1 0 0,1 0-1 0 0,15 16 0 0 0,-23-27-79 0 0,1 0-1 0 0,1 0 0 0 0,-1 0 1 0 0,1-1-1 0 0,-1 0 1 0 0,1 0-1 0 0,1-1 1 0 0,-1 0-1 0 0,0 0 1 0 0,1 0-1 0 0,-1 0 0 0 0,1-1 1 0 0,0-1-1 0 0,0 1 1 0 0,8 0-1 0 0,-11-1 2 0 0,1-1 1 0 0,-1 1-1 0 0,0-1 0 0 0,1 0 1 0 0,-1-1-1 0 0,1 1 0 0 0,7-2 0 0 0,-3-1 19 0 0,-5 2-24 0 0,1 0-1 0 0,-1-1 0 0 0,0 1 1 0 0,0-1-1 0 0,0 0 1 0 0,-1-1-1 0 0,1 1 0 0 0,0 0 1 0 0,-1-1-1 0 0,0 0 1 0 0,1 0-1 0 0,-1 0 0 0 0,4-6 1 0 0,3-3-8 0 0,-1-1 0 0 0,11-20 0 0 0,-16 25-30 0 0,0-1 0 0 0,-1 0 0 0 0,1 0 0 0 0,-2-1 0 0 0,1 1 0 0 0,-1-1 0 0 0,-1 1 0 0 0,1-17 0 0 0,-2 12 25 0 0,0-1 1 0 0,-1 0-1 0 0,-1 1 1 0 0,0-1-1 0 0,-5-14 1 0 0,6 23 41 0 0,-1 1 1 0 0,0 1-1 0 0,-1-1 1 0 0,1 0-1 0 0,-1 0 1 0 0,0 1-1 0 0,-4-6 1 0 0,5 8 85 0 0,-5-1 149 0 0,7 3-252 0 0,0 0 0 0 0,-1-1 1 0 0,1 1-1 0 0,0 0 0 0 0,0 0 0 0 0,-1 0 0 0 0,1-1 0 0 0,0 1 0 0 0,-1 0 1 0 0,1 0-1 0 0,0 0 0 0 0,-1 0 0 0 0,1-1 0 0 0,0 1 0 0 0,-1 0 1 0 0,1 0-1 0 0,-1 0 0 0 0,1 0 0 0 0,0 0 0 0 0,-1 0 0 0 0,1 0 0 0 0,0 0 1 0 0,-1 0-1 0 0,1 0 0 0 0,-1 0 0 0 0,1 0 0 0 0,0 1 0 0 0,-1-1 0 0 0,1 0 1 0 0,0 0-1 0 0,-1 0 0 0 0,-3 2 114 0 0,0 1-1 0 0,0-1 1 0 0,1 1-1 0 0,-1-1 1 0 0,0 1 0 0 0,1 0-1 0 0,0 0 1 0 0,0 1 0 0 0,0-1-1 0 0,0 1 1 0 0,0-1 0 0 0,1 1-1 0 0,0 0 1 0 0,0 0-1 0 0,0 0 1 0 0,0 0 0 0 0,0 1-1 0 0,-1 8 1 0 0,1-5-25 0 0,0 0-1 0 0,1 1 1 0 0,0-1 0 0 0,1 1-1 0 0,0-1 1 0 0,0 1 0 0 0,0 0-1 0 0,2-1 1 0 0,2 13 0 0 0,3 5-54 0 0,-3-20-54 0 0,0-1 2 0 0,-1 0-46 0 0,0-1 0 0 0,-1 1 0 0 0,2-1 0 0 0,-1 0 0 0 0,1 0 1 0 0,-1 0-1 0 0,1-1 0 0 0,0 1 0 0 0,0-1 0 0 0,0 0 0 0 0,1 0 0 0 0,-1 0 0 0 0,1-1 0 0 0,0 0 0 0 0,0 0 0 0 0,0 0 0 0 0,0 0 0 0 0,0-1 0 0 0,0 0 0 0 0,0 0 1 0 0,9 1-1 0 0,-7-2-238 0 0,-1 0 1 0 0,0-1 0 0 0,1 1 0 0 0,-1-1-1 0 0,0-1 1 0 0,0 1 0 0 0,1-1 0 0 0,-1 0-1 0 0,-1 0 1 0 0,1-1 0 0 0,0 0-1 0 0,-1 0 1 0 0,1 0 0 0 0,-1-1 0 0 0,0 1-1 0 0,0-1 1 0 0,8-8 0 0 0,15-25-5534 0 0,-14 18 1077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4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0,'0'0'622'0'0,"1"4"635"0"0,7 31 3135 0 0,1 23-2307 0 0,1 5-874 0 0,19 107 1721 0 0,-24-131-2440 0 0,-2-14-100 0 0,1-1 0 0 0,8 26 0 0 0,-9-37-138 0 0,-3-13-250 0 0,0 0 0 0 0,-1 0-1 0 0,1 0 1 0 0,0 0 0 0 0,0 0 0 0 0,0 0-1 0 0,0 0 1 0 0,0 1 0 0 0,0-1 0 0 0,0 0-1 0 0,0 0 1 0 0,0 0 0 0 0,-1 0 0 0 0,1 0-1 0 0,0 0 1 0 0,0 0 0 0 0,0 0-1 0 0,0 0 1 0 0,0 0 0 0 0,0 0 0 0 0,-1 0-1 0 0,1 0 1 0 0,0 0 0 0 0,0 0 0 0 0,0 0-1 0 0,0 0 1 0 0,0 0 0 0 0,0 0 0 0 0,-1 0-1 0 0,1 0 1 0 0,0 0 0 0 0,0 0-1 0 0,0 0 1 0 0,0 0 0 0 0,0 0 0 0 0,0 0-1 0 0,0 0 1 0 0,-1 0 0 0 0,1 0 0 0 0,0-1-1 0 0,0 1 1 0 0,0 0 0 0 0,0 0 0 0 0,0 0-1 0 0,-2-1-7 0 0,1-1 0 0 0,-1 1-1 0 0,1-1 1 0 0,-1 1 0 0 0,1-1 0 0 0,0 1-1 0 0,0-1 1 0 0,-2-3 0 0 0,-3-12-376 0 0,2 0 0 0 0,-1 0 0 0 0,2-1 0 0 0,0 1 1 0 0,0-36-1 0 0,-2-14-1060 0 0,4 53 1321 0 0,0 0 0 0 0,2-1 0 0 0,-1 1 0 0 0,2 0 0 0 0,0 0 0 0 0,7-24 0 0 0,-8 35 138 0 0,1 0-1 0 0,-1 1 1 0 0,1-1 0 0 0,0 1 0 0 0,-1-1-1 0 0,1 1 1 0 0,0 0 0 0 0,1 0 0 0 0,-1 0-1 0 0,0 0 1 0 0,1 0 0 0 0,-1 0-1 0 0,1 1 1 0 0,-1-1 0 0 0,1 1 0 0 0,0-1-1 0 0,-1 1 1 0 0,5-1 0 0 0,2-1 72 0 0,1 0-1 0 0,-1 0 1 0 0,1 1 0 0 0,12-1-1 0 0,-16 2-93 0 0,17-1 93 0 0,45-9-1 0 0,-48 6-3598 0 0,1 1-1278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5:5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424 349 7367 0 0,'-4'-5'175'0'0,"-9"-12"-52"0"0,-1 0 1 0 0,-1 0 0 0 0,-16-14 0 0 0,27 28-37 0 0,1 0 0 0 0,-1 0 0 0 0,0 0 0 0 0,0 0 0 0 0,0 1 0 0 0,0 0 0 0 0,-1 0 0 0 0,1 0 0 0 0,-1 0 0 0 0,1 0 0 0 0,-1 1 0 0 0,1 0-1 0 0,-1 0 1 0 0,0 0 0 0 0,0 1 0 0 0,0-1 0 0 0,1 1 0 0 0,-1 0 0 0 0,0 1 0 0 0,-5 0 0 0 0,4 1-13 0 0,0 1 0 0 0,0 0-1 0 0,0 0 1 0 0,0 1 0 0 0,0-1-1 0 0,1 1 1 0 0,-9 8 0 0 0,10-9-72 0 0,-6 8-2 0 0,6-3 20 0 0,0 0-1 0 0,1 0 1 0 0,0 1-1 0 0,1-1 0 0 0,-1 0 1 0 0,2 1-1 0 0,-1 0 1 0 0,0 16-1 0 0,-4 21 116 0 0,-19 115 582 0 0,7-36-384 0 0,-21 206 330 0 0,25-190-463 0 0,-27 497 452 0 0,37-535-595 0 0,-4 876 1526 0 0,9-896-1506 0 0,8 349 323 0 0,-9-429-397 0 0,18 331 312 0 0,19 1-102 0 0,37 94-44 0 0,-58-339-119 0 0,30 128 65 0 0,-7-37 7 0 0,-6-43 13 0 0,-5-22 23 0 0,15 63 82 0 0,9 39-48 0 0,26 154 11 0 0,-12-106 175 0 0,-38-158-167 0 0,74 258 131 0 0,-86-312-330 0 0,28 86 40 0 0,-29-101-15 0 0,16 66 0 0 0,-22-65-17 0 0,3-1-1 0 0,1 0 1 0 0,2 0-1 0 0,22 40 0 0 0,91 138 84 0 0,-123-209-103 0 0,76 135 0 0 0,-48-90 10 0 0,-17-24 1 0 0,2-2-1 0 0,0-1 1 0 0,2 0 0 0 0,25 25 0 0 0,-10-19-11 0 0,59 41 0 0 0,-62-50 5 0 0,-3-1 18 0 0,2-2 1 0 0,57 29-1 0 0,104 48 48 0 0,-108-52-17 0 0,113 42 0 0 0,-21-28-2 0 0,-130-46-41 0 0,88 12 0 0 0,192 30 49 0 0,-319-53-56 0 0,69 12-4 0 0,62 14 0 0 0,-63-9 9 0 0,190 46 110 0 0,6-24-31 0 0,53-32-7 0 0,-176-7-44 0 0,-15 4 1 0 0,0 6 0 0 0,220 50 0 0 0,-264-44 8 0 0,155 10 0 0 0,90-27 1 0 0,4-15 60 0 0,-98 13-95 0 0,-120 2-14 0 0,478 7 134 0 0,-579-8-130 0 0,339-3 80 0 0,1-20-18 0 0,65-8-64 0 0,-326 26 0 0 0,314-11 0 0 0,-168 7 0 0 0,13 0 0 0 0,28-6 47 0 0,190-15 5 0 0,-3-34-12 0 0,-261 15 13 0 0,-194 44-44 0 0,0 0-1 0 0,0-1 0 0 0,-1-1 1 0 0,0-1-1 0 0,0-1 1 0 0,-1 0-1 0 0,0 0 0 0 0,23-20 1 0 0,-27 18 2 0 0,0 0 1 0 0,0 0-1 0 0,-1-1 1 0 0,-1-1 0 0 0,0 0-1 0 0,0 0 1 0 0,-2 0-1 0 0,1-1 1 0 0,-2-1-1 0 0,6-16 1 0 0,-4 4 39 0 0,-1 0 0 0 0,-1 0-1 0 0,-2-1 1 0 0,3-46 0 0 0,-7 26 49 0 0,-12-91-1 0 0,-38-288 0 0 0,38 297-47 0 0,-7-64-51 0 0,-59-570 1 0 0,52 486 50 0 0,16 171-41 0 0,-22-255 77 0 0,26 0 150 0 0,35-436 163 0 0,-9 132-337 0 0,-17 512-64 0 0,0-86 0 0 0,-8-526-152 0 0,-2 574 134 0 0,-8 1 1 0 0,-66-308-1 0 0,63 428 47 0 0,-5-26-5 0 0,-1-9-24 0 0,0 0 0 0 0,13 54 0 0 0,-33-94 0 0 0,-35-43 0 0 0,57 147 0 0 0,-33-47 0 0 0,42 71 0 0 0,-1 0 0 0 0,-28-27 0 0 0,6 9 0 0 0,-89-97 0 0 0,85 94 0 0 0,-58-43 0 0 0,81 71 7 0 0,0 0 0 0 0,0 2-1 0 0,-1 0 1 0 0,0 1 0 0 0,-1 0-1 0 0,-19-4 1 0 0,-120-23 63 0 0,89 22-59 0 0,-26-4 1 0 0,-54-13 30 0 0,58 6-30 0 0,-58-14-14 0 0,37 20 32 0 0,-11-2 4 0 0,-36-3-34 0 0,120 19 0 0 0,-166-5 0 0 0,87 7 0 0 0,26-1 0 0 0,-132-10 0 0 0,-20-23 0 0 0,208 33 0 0 0,0 1 0 0 0,-53 4 0 0 0,-37-2 0 0 0,19-4 0 0 0,-48-6 0 0 0,-72-10 0 0 0,106 13 0 0 0,27 1 0 0 0,-63-6 0 0 0,-127-21 64 0 0,237 29-64 0 0,0 3 0 0 0,-71 5 0 0 0,82-3 0 0 0,-51-6 0 0 0,18 0 0 0 0,-133-14 0 0 0,-6-3 0 0 0,0 6 0 0 0,181 15 0 0 0,-45-4 17 0 0,30 2 6 0 0,-62 2 1 0 0,-7 1 29 0 0,-10 1-42 0 0,83 2-11 0 0,-1-2 0 0 0,-64-6 0 0 0,18 0 0 0 0,-30-4 11 0 0,80 5 6 0 0,0 2 1 0 0,-44 3 0 0 0,76-1-18 0 0,-68-2 0 0 0,-17 1 0 0 0,47 2 0 0 0,-42-4 0 0 0,46 0 0 0 0,-63 4 0 0 0,21 6 44 0 0,-78 10-24 0 0,130-14-20 0 0,0-1 0 0 0,-30-2 0 0 0,-23 1 0 0 0,-48 3 22 0 0,-6 0 20 0 0,84-2-42 0 0,-49-5 0 0 0,-39 2 0 0 0,61 4 0 0 0,31-1 6 0 0,-75 10 0 0 0,-109 20 151 0 0,96-17-99 0 0,-51 5 21 0 0,-10 2-33 0 0,-217 11 18 0 0,236-38-59 0 0,35 1-31 0 0,136 4 14 0 0,-70-1-483 0 0,-134 17-1 0 0,113-1-192 0 0,-42 7-1274 0 0,118-18 1024 0 0,0 1 1 0 0,1 1 0 0 0,-30 14-1 0 0,-1 5-4854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0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46 100 4143 0 0,'0'0'191'0'0,"1"1"-11"0"0,0 0-119 0 0,-1-1-1 0 0,0 1 0 0 0,0 0 1 0 0,0 0-1 0 0,0 0 1 0 0,0-1-1 0 0,0 1 1 0 0,0 0-1 0 0,0 0 0 0 0,0-1 1 0 0,0 1-1 0 0,0 0 1 0 0,0 0-1 0 0,-1 0 1 0 0,1-1-1 0 0,0 1 0 0 0,-1 0 1 0 0,1-1-1 0 0,0 1 1 0 0,-1 0-1 0 0,1-1 1 0 0,-1 1-1 0 0,1 0 1 0 0,-2 0-1 0 0,-18 25 2631 0 0,9-11-1645 0 0,10-13-1004 0 0,-1 0 0 0 0,1 0 0 0 0,0 1 0 0 0,0-1 0 0 0,0 1 0 0 0,0-1-1 0 0,0 1 1 0 0,1-1 0 0 0,-1 1 0 0 0,1 0 0 0 0,0-1 0 0 0,0 1 0 0 0,0-1 0 0 0,0 1 0 0 0,0 0 0 0 0,0-1 0 0 0,2 5 0 0 0,-1-5-20 0 0,0 0 0 0 0,0 0 1 0 0,0 0-1 0 0,1-1 1 0 0,-1 1-1 0 0,0 0 1 0 0,1-1-1 0 0,0 1 0 0 0,-1-1 1 0 0,1 0-1 0 0,0 1 1 0 0,3 1-1 0 0,-1-1 73 0 0,-1 0-2 0 0,-1 0 0 0 0,1 0 0 0 0,0 0 0 0 0,0 0 0 0 0,0-1-1 0 0,1 0 1 0 0,-1 1 0 0 0,0-1 0 0 0,0 0 0 0 0,1-1 0 0 0,-1 1 0 0 0,1-1-1 0 0,-1 1 1 0 0,0-1 0 0 0,1 0 0 0 0,-1 0 0 0 0,1-1 0 0 0,-1 1 0 0 0,1-1-1 0 0,-1 1 1 0 0,0-1 0 0 0,1 0 0 0 0,-1 0 0 0 0,0-1 0 0 0,0 1 0 0 0,0-1-1 0 0,6-3 1 0 0,-6 2 3 0 0,1 0 0 0 0,-1-1 1 0 0,0 1-1 0 0,0-1 0 0 0,0 0 0 0 0,0 0 0 0 0,0 0 0 0 0,-1 0 0 0 0,0 0 0 0 0,0 0 0 0 0,0-1 0 0 0,0 1 0 0 0,-1-1 0 0 0,2-6 0 0 0,-2 4-33 0 0,0 0 1 0 0,-1 0-1 0 0,0-1 0 0 0,0 1 0 0 0,0 0 0 0 0,-1 0 0 0 0,0 0 0 0 0,0 0 0 0 0,-4-9 0 0 0,1 4-216 0 0,-1 0-1 0 0,0 1 1 0 0,-1 0-1 0 0,0-1 1 0 0,-1 2-1 0 0,-10-13 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13823 0 0,'-2'18'474'0'0,"1"1"0"0"0,2 0 1 0 0,-1-1-1 0 0,7 32 0 0 0,-4-27 310 0 0,19 116 3212 0 0,71 247 0 0 0,-90-377-4163 0 0,69 208 780 0 0,-33-128-8143 0 0,-24-62-165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04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9327 0 0,'0'0'846'0'0,"0"2"-700"0"0,-8 18 461 0 0,5-14-323 0 0,1 0 1 0 0,0 1-1 0 0,0-1 1 0 0,0 1 0 0 0,1-1-1 0 0,-1 1 1 0 0,2-1 0 0 0,-1 10-1 0 0,2-6-179 0 0,1-1 0 0 0,0 1 1 0 0,0 0-1 0 0,1-1 0 0 0,0 0 0 0 0,1 1 0 0 0,0-1 0 0 0,0-1 0 0 0,1 1 0 0 0,6 8 0 0 0,-5-7-240 0 0,0 0-1 0 0,1 0 1 0 0,0 0-1 0 0,1-1 1 0 0,13 13-1 0 0,-19-21-796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05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8751 0 0,'0'0'936'0'0,"-9"8"-936"0"0,-1 2 608 0 0,2-1 800 0 0,6 1-688 0 0,2 0-592 0 0,4 2-128 0 0,2-2 0 0 0,2-2-248 0 0,3 0-40 0 0,1-3 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0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7367 0 0,'0'0'568'0'0,"-2"0"-265"0"0,1 1-168 0 0,-1-1-1 0 0,0 1 1 0 0,1-1 0 0 0,-1 1-1 0 0,0 0 1 0 0,1 0 0 0 0,-1 0-1 0 0,1-1 1 0 0,0 2 0 0 0,-1-1-1 0 0,1 0 1 0 0,0 0 0 0 0,-1 0-1 0 0,1 1 1 0 0,0-1 0 0 0,0 0-1 0 0,0 1 1 0 0,0-1 0 0 0,0 1-1 0 0,0 0 1 0 0,1-1 0 0 0,-1 1-1 0 0,0-1 1 0 0,0 4 0 0 0,1-4 58 0 0,0 1-22 0 0,0 7-148 0 0,0 0 0 0 0,1 1 1 0 0,1-1-1 0 0,-1 0 0 0 0,1-1 1 0 0,1 1-1 0 0,0 0 0 0 0,0-1 1 0 0,1 1-1 0 0,0-1 0 0 0,0 0 1 0 0,0 0-1 0 0,10 11 0 0 0,18 19-192 0 0,-31-37 26 0 0,3 3-190 0 0,-4-4 313 0 0,1 0 0 0 0,-1 0 1 0 0,0 1-1 0 0,0-1 1 0 0,0 0-1 0 0,0 0 0 0 0,0 1 1 0 0,1-1-1 0 0,-1 0 1 0 0,0 0-1 0 0,0 0 1 0 0,0 0-1 0 0,0 1 0 0 0,1-1 1 0 0,-1 0-1 0 0,0 0 1 0 0,0 0-1 0 0,1 0 1 0 0,-1 0-1 0 0,0 0 0 0 0,0 1 1 0 0,1-1-1 0 0,-1 0 1 0 0,0 0-1 0 0,0 0 0 0 0,1 0 1 0 0,-1 0-1 0 0,0 0 1 0 0,0 0-1 0 0,1 0 1 0 0,-1 0-1 0 0,0 0 0 0 0,0 0 1 0 0,1 0-1 0 0,-1-1 1 0 0,0 1-1 0 0,0 0 1 0 0,1 0-1 0 0,11-5-1107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07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2303 0 0,'0'0'5376'0'0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07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4607 0 0,'0'0'354'0'0,"-1"2"-233"0"0,-3 3 83 0 0,0 0 0 0 0,0 1 0 0 0,1-1-1 0 0,-1 1 1 0 0,1 0 0 0 0,1 0 0 0 0,-1 0 0 0 0,1 1-1 0 0,0-1 1 0 0,1 0 0 0 0,-1 1 0 0 0,1-1 0 0 0,1 1-1 0 0,-1 0 1 0 0,1-1 0 0 0,0 1 0 0 0,0 0 0 0 0,1-1-1 0 0,0 1 1 0 0,2 7 0 0 0,-2-12-200 0 0,-1 1 1 0 0,1-1-1 0 0,0 0 1 0 0,0 1-1 0 0,0-1 0 0 0,0 0 1 0 0,0 0-1 0 0,0 1 1 0 0,0-1-1 0 0,3 2 0 0 0,-1 0 1 0 0,5 4-5 0 0,8 5 0 0 0,-12-12 0 0 0,-3 0 16 0 0,0 0-1 0 0,1 0 1 0 0,-1 0-1 0 0,1 0 1 0 0,-1-1-1 0 0,1 1 0 0 0,0 0 1 0 0,-1-1-1 0 0,1 1 1 0 0,-1-1-1 0 0,1 0 1 0 0,0 0-1 0 0,0 1 0 0 0,-1-1 1 0 0,1 0-1 0 0,0 0 1 0 0,-1-1-1 0 0,1 1 1 0 0,0 0-1 0 0,-1 0 1 0 0,1-1-1 0 0,0 1 0 0 0,-1-1 1 0 0,1 0-1 0 0,-1 1 1 0 0,1-1-1 0 0,-1 0 1 0 0,1 0-1 0 0,-1 0 0 0 0,1 0 1 0 0,1-2-1 0 0,-1 1 41 0 0,1-1-1 0 0,-1 0 1 0 0,0 0-1 0 0,0 0 1 0 0,-1-1-1 0 0,1 1 1 0 0,0 0-1 0 0,-1-1 0 0 0,0 1 1 0 0,1-6-1 0 0,-1 5 53 0 0,-1 0 0 0 0,1 0 0 0 0,-1 0 0 0 0,0 0 0 0 0,0 1-1 0 0,-1-1 1 0 0,1 0 0 0 0,-1 0 0 0 0,0 0 0 0 0,0 0 0 0 0,0 1-1 0 0,0-1 1 0 0,-1 1 0 0 0,0-1 0 0 0,1 1 0 0 0,-1-1 0 0 0,-1 1 0 0 0,1 0-1 0 0,0 0 1 0 0,-1 0 0 0 0,1 0 0 0 0,-1 0 0 0 0,0 1 0 0 0,0-1-1 0 0,-5-3 1 0 0,-10-7 332 0 0,16 11-397 0 0,-1-1 1 0 0,0 1 0 0 0,0 0-1 0 0,0 0 1 0 0,0 0 0 0 0,-4-1 0 0 0,4 2-36 0 0,-11-7 53 0 0,13 7-148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0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0 2759 0 0,'0'0'9027'0'0,"-7"5"-7639"0"0,2 0-1004 0 0,0-1 0 0 0,0 1-1 0 0,1 0 1 0 0,-1 1 0 0 0,1-1 0 0 0,-6 11 0 0 0,-17 41 1072 0 0,8-16-462 0 0,-29 46 715 0 0,-21 43-234 0 0,-5 35-613 0 0,-32 65-641 0 0,92-203-178 0 0,-17 37-1579 0 0,29-56 992 0 0,-4 7-3804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5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0,'0'0'10471'0'0,"2"1"-10006"0"0,7 7 50 0 0,-1 1 0 0 0,1-1 0 0 0,-1 1 0 0 0,0 1 0 0 0,9 15 1 0 0,28 57 905 0 0,-4-4-678 0 0,303 450 2279 0 0,-252-408-2592 0 0,-51-69-226 0 0,56 90 1 0 0,-69-97-132 0 0,-18-29-203 0 0,0 0 1 0 0,13 29-1 0 0,-20-38 74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5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1839 0 0,'-13'11'16288'0'0,"26"-5"-15892"0"0,0 0 0 0 0,1-1 0 0 0,0-1 0 0 0,0-1 0 0 0,0 0 0 0 0,0 0 0 0 0,1-1 0 0 0,25-1 0 0 0,454 4 2024 0 0,-259-8-1772 0 0,-216 3-601 0 0,139-5 410 0 0,-7-13-33 0 0,-129 14-357 0 0,-6 2-6 0 0,32-10-1 0 0,51-13 61 0 0,-89 23-118 0 0,3 0 17 0 0,27-1 0 0 0,-2 1 4 0 0,40-11-24 0 0,-65 11-160 0 0,-1 1 1 0 0,0 1-1 0 0,24 2 0 0 0,-34-2-542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5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1512 2759 0 0,'0'0'9598'0'0,"5"-7"-8717"0"0,148-230 5127 0 0,-56 67-4520 0 0,-32 51-607 0 0,66-156 488 0 0,-107 220-1214 0 0,-7 16-15 0 0,91-221 804 0 0,-25 52-471 0 0,-70 174-546 0 0,4-8 13 0 0,-15 37 5 0 0,0-1-1 0 0,0 1 1 0 0,0 0 0 0 0,-1-1-1 0 0,2-10 1 0 0,1-5-536 0 0,-4 20-342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5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5551 0 0,'0'0'12576'0'0,"2"-1"-12120"0"0,18-24 855 0 0,-15 18-921 0 0,0 0-1 0 0,13-12 1 0 0,137-125 1793 0 0,-89 90-1761 0 0,27-23 13 0 0,4 1-136 0 0,-12 12-169 0 0,-36 23-51 0 0,3-2-13 0 0,-2-1-1 0 0,68-80 0 0 0,-101 105-28 0 0,26-23-1 0 0,6-7-37 0 0,-47 47-43 0 0,0 1-1 0 0,0-1 1 0 0,0 1-1 0 0,0 0 1 0 0,0 0-1 0 0,0 0 1 0 0,0 0 0 0 0,0 0-1 0 0,0 0 1 0 0,1 1-1 0 0,2-2 1 0 0,3 0-150 0 0,-7 2-218 0 0,22-10-4151 0 0,-8 8-2076 0 0,-5 0 1196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8287 0 0,'4'5'89'0'0,"0"-1"1"0"0,0 1-1 0 0,0 0 0 0 0,0 0 0 0 0,-1 0 0 0 0,1 0 0 0 0,-1 0 0 0 0,-1 1 0 0 0,1 0 0 0 0,2 10 1 0 0,8 13 581 0 0,30 73 2078 0 0,-3-9-950 0 0,56 95 353 0 0,-64-134-1488 0 0,-32-53 0 0 0,0-3-630 0 0,-1 1 1 0 0,1-1-1 0 0,-1 0 0 0 0,0 1 0 0 0,0-1 1 0 0,0 1-1 0 0,0-1 0 0 0,0 1 0 0 0,-2-3 1 0 0,-3-3 22 0 0,-3-10-83 0 0,0 0-1 0 0,1-1 1 0 0,-7-19-1 0 0,-13-57-622 0 0,25 83 603 0 0,-38-160-983 0 0,37 145 904 0 0,0 1 0 0 0,2 0 0 0 0,1-1-1 0 0,5-47 1 0 0,-3 63 131 0 0,1 0 0 0 0,0 1 1 0 0,0 0-1 0 0,1 0 0 0 0,0-1 0 0 0,1 2 0 0 0,7-15 0 0 0,-10 20 41 0 0,1 0 0 0 0,0 1-1 0 0,0-1 1 0 0,0 1 0 0 0,1-1 0 0 0,-1 1-1 0 0,1 0 1 0 0,-1 0 0 0 0,1 0-1 0 0,0 0 1 0 0,-1 0 0 0 0,1 0 0 0 0,0 1-1 0 0,0-1 1 0 0,1 1 0 0 0,-1 0 0 0 0,0 0-1 0 0,0 0 1 0 0,0 1 0 0 0,1-1 0 0 0,-1 1-1 0 0,0 0 1 0 0,1-1 0 0 0,-1 2 0 0 0,4-1-1 0 0,1 2 81 0 0,-1-1-1 0 0,0 1 0 0 0,0 1 1 0 0,0-1-1 0 0,0 1 0 0 0,0 0 1 0 0,-1 1-1 0 0,1 0 1 0 0,-1 0-1 0 0,0 0 0 0 0,0 1 1 0 0,6 6-1 0 0,0 0 121 0 0,-1 1 1 0 0,0 0-1 0 0,0 1 1 0 0,12 21-1 0 0,-20-28-169 0 0,1 1 1 0 0,-1-1-1 0 0,-1 1 0 0 0,1 0 0 0 0,-1-1 1 0 0,-1 1-1 0 0,1 0 0 0 0,-1 0 0 0 0,0 0 0 0 0,0 0 1 0 0,-1 0-1 0 0,0 1 0 0 0,-1-1 0 0 0,1 0 0 0 0,-1 0 1 0 0,-1 0-1 0 0,1 0 0 0 0,-1 0 0 0 0,0-1 1 0 0,-1 1-1 0 0,0-1 0 0 0,0 1 0 0 0,0-1 0 0 0,-1 0 1 0 0,1 0-1 0 0,-8 8 0 0 0,-11 11-214 0 0,0-1-1 0 0,-47 37 1 0 0,66-59-49 0 0,0 0 1 0 0,0 0-1 0 0,0 0 0 0 0,-1-1 1 0 0,1 1-1 0 0,0-1 1 0 0,-7 2-1 0 0,8-3-551 0 0,0 1 0 0 0,-1-1 1 0 0,1 0-1 0 0,0 0 0 0 0,0 0 0 0 0,0 0 1 0 0,0 0-1 0 0,0 0 0 0 0,-3-1 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5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145 182 1839 0 0,'0'0'407'0'0,"1"-2"1036"0"0,-1 0-1254 0 0,1-1 645 0 0,0 0 1 0 0,0 0-1 0 0,0 0 0 0 0,-1 0 0 0 0,0 0 0 0 0,0 0 0 0 0,1 0 0 0 0,-2-5 0 0 0,1 5-454 0 0,-1 0 0 0 0,0 0 0 0 0,0 0 0 0 0,0 0 1 0 0,0 0-1 0 0,-1 1 0 0 0,1-1 0 0 0,-1 0 0 0 0,1 0 0 0 0,-1 1 1 0 0,0-1-1 0 0,0 1 0 0 0,0 0 0 0 0,-5-4 0 0 0,7 5-328 0 0,0 1 1 0 0,-1 0-1 0 0,0-1 0 0 0,1 1 0 0 0,-1 0 0 0 0,1-1 1 0 0,-1 1-1 0 0,1 0 0 0 0,-1 0 0 0 0,0-1 0 0 0,1 1 1 0 0,-1 0-1 0 0,0 0 0 0 0,1 0 0 0 0,-1 0 0 0 0,0 0 1 0 0,-1 0 95 0 0,-1-1 768 0 0,0 1-486 0 0,0 0-380 0 0,0 1 1 0 0,-1-1 0 0 0,1 0 0 0 0,0 1 0 0 0,-1 0 0 0 0,1 0 0 0 0,0 0 0 0 0,0 0 0 0 0,0 0 0 0 0,0 1 0 0 0,0-1 0 0 0,0 1 0 0 0,0 0 0 0 0,0 0 0 0 0,1 0-1 0 0,-1 0 1 0 0,1 0 0 0 0,-1 0 0 0 0,1 1 0 0 0,0-1 0 0 0,0 1 0 0 0,0 0 0 0 0,0 0 0 0 0,-1 3 0 0 0,-5 9 8 0 0,2 0 0 0 0,-10 29 1 0 0,14-38-47 0 0,1 0 0 0 0,0 1 0 0 0,0-1 0 0 0,1 1 0 0 0,-1-1 0 0 0,2 1 0 0 0,-1-1 0 0 0,1 1 0 0 0,0-1 0 0 0,1 8 0 0 0,8 20 41 0 0,-4-19-33 0 0,-2-9 4 0 0,0 0-1 0 0,0-1 1 0 0,1 0 0 0 0,0 0 0 0 0,0 0 0 0 0,0-1-1 0 0,0 1 1 0 0,0-1 0 0 0,1 0 0 0 0,9 4 0 0 0,-4-2 65 0 0,1-1 1 0 0,1 0-1 0 0,-1-1 1 0 0,20 4-1 0 0,-15-6 43 0 0,1 0 0 0 0,-1-2 0 0 0,0 0 0 0 0,0-1 0 0 0,0-1 0 0 0,0 0 0 0 0,26-8 0 0 0,-34 7-40 0 0,0-1 0 0 0,0 0 1 0 0,0-1-1 0 0,-1 0 0 0 0,1 0 0 0 0,-1-1 0 0 0,-1 0 0 0 0,1 0 0 0 0,-1-1 1 0 0,0 0-1 0 0,0 0 0 0 0,-1-1 0 0 0,6-9 0 0 0,-8 11-21 0 0,-1 1 0 0 0,-1-1 0 0 0,1 0-1 0 0,-1 0 1 0 0,0 0 0 0 0,0 0 0 0 0,-1 0 0 0 0,1 0-1 0 0,-1-1 1 0 0,-1 1 0 0 0,1 0 0 0 0,-1-1 0 0 0,0 1 0 0 0,-1 0-1 0 0,0-1 1 0 0,0 1 0 0 0,0 0 0 0 0,0 0 0 0 0,-1 0-1 0 0,0 0 1 0 0,-6-11 0 0 0,3 7 20 0 0,0 1 0 0 0,-1 0 1 0 0,0 0-1 0 0,-1 0 0 0 0,1 1 0 0 0,-2 0 0 0 0,1 0 1 0 0,-1 1-1 0 0,-1 0 0 0 0,1 1 0 0 0,-1-1 1 0 0,-10-4-1 0 0,17 10-85 0 0,-80-40 242 0 0,71 36-237 0 0,-1 0-1 0 0,-1 1 1 0 0,1 1-1 0 0,-1 0 1 0 0,-14-1-1 0 0,3 2-33 0 0,7 0-86 0 0,-23 0 1 0 0,35 2-50 0 0,0 0-1 0 0,1 1 0 0 0,-1 0 1 0 0,0 0-1 0 0,0 0 0 0 0,1 0 1 0 0,-1 1-1 0 0,1 0 0 0 0,-6 2 1 0 0,9-3-267 0 0,0 0 0 0 0,0 0-1 0 0,0 1 1 0 0,0-1 0 0 0,1 0 0 0 0,-1 0 0 0 0,0 1 0 0 0,1-1 0 0 0,-1 0 0 0 0,1 1-1 0 0,-1-1 1 0 0,1 0 0 0 0,0 1 0 0 0,-1 1 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0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2303 0 0,'-12'0'11070'0'0,"17"14"-9984"0"0,-1-9-829 0 0,0 1 0 0 0,0-1 0 0 0,0 1 0 0 0,1-1 0 0 0,-1 0 0 0 0,1-1 0 0 0,0 1-1 0 0,1-1 1 0 0,-1 0 0 0 0,8 4 0 0 0,-3-1 135 0 0,-1 0 1 0 0,11 9-1 0 0,45 47 1312 0 0,81 59 0 0 0,83 33-221 0 0,-143-100-1005 0 0,67 50 243 0 0,-114-77-679 0 0,-34-25-187 0 0,1-1-1 0 0,-1 1 1 0 0,0-1 0 0 0,1 0 0 0 0,6 2 0 0 0,16 3-3310 0 0,-17-4 597 0 0,-2 0 1135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1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94 1839 0 0,'2'-2'134'0'0,"-1"2"-127"0"0,-1-1 0 0 0,1 0 0 0 0,-1 1 0 0 0,0-1 0 0 0,1 0 0 0 0,-1 1 0 0 0,0-1 0 0 0,0 0 0 0 0,1 1 0 0 0,-1-1 0 0 0,0 0 0 0 0,0 1 0 0 0,0-1 0 0 0,0 0 0 0 0,0 0 0 0 0,0 1 0 0 0,0-1 0 0 0,0 0 0 0 0,0 1 1 0 0,0-1-1 0 0,0 0 0 0 0,-1-1 0 0 0,-9-17 1224 0 0,5 11-550 0 0,-25-40 8210 0 0,30 50-8523 0 0,8 17 382 0 0,1-1-1 0 0,1-1 1 0 0,22 33 0 0 0,-25-40-544 0 0,20 28 492 0 0,45 72 855 0 0,103 197 90 0 0,-59-118-1397 0 0,-95-153-136 0 0,-11-19-1297 0 0,16 21 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1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5 420 10223 0 0,'0'0'464'0'0,"-1"3"-8"0"0,-3 14 3550 0 0,24-22-2714 0 0,11-8 158 0 0,-23 9-1087 0 0,0 1-1 0 0,0 0 1 0 0,0 0 0 0 0,13-3 0 0 0,-10 4 9 0 0,-1-1 0 0 0,20-8 0 0 0,-19 7-56 0 0,22-7 0 0 0,25-2 259 0 0,53-10 84 0 0,-84 18-535 0 0,-1-1-1 0 0,41-16 0 0 0,48-29 91 0 0,-85 38-200 0 0,328-152 324 0 0,-177 100-839 0 0,-178 64 489 0 0,28-4-2403 0 0,-22 3 415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1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1040 318 6047 0 0,'0'0'290'0'0,"2"5"-124"0"0,8 18 4917 0 0,-34-23-1070 0 0,-30-14-1766 0 0,0-3 0 0 0,-64-28 0 0 0,32 11-789 0 0,-29-14-40 0 0,5 2-510 0 0,-89-12-268 0 0,130 42-359 0 0,-69-28 1 0 0,89 30-2757 0 0,13 4 62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1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0,'0'0'1403'0'0,"6"1"-928"0"0,-2-1-340 0 0,14 2 164 0 0,-18-2-271 0 0,1 0 0 0 0,-1 1 0 0 0,1-1-1 0 0,0 0 1 0 0,-1 1 0 0 0,1-1 0 0 0,-1 0 0 0 0,1 1-1 0 0,0-1 1 0 0,-1 1 0 0 0,1-1 0 0 0,-1 1-1 0 0,0-1 1 0 0,1 1 0 0 0,-1-1 0 0 0,1 1-1 0 0,-1-1 1 0 0,0 1 0 0 0,1-1 0 0 0,-1 1-1 0 0,0 0 1 0 0,0-1 0 0 0,1 1 0 0 0,-1 0-1 0 0,0-1 1 0 0,0 1 0 0 0,0 1 0 0 0,1 8 378 0 0,12 128 2352 0 0,16 72-2336 0 0,-16-68-2962 0 0,-11-109 668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1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15319 0 0,'0'0'3418'0'0,"2"0"-2830"0"0,25 2-177 0 0,0-2 1 0 0,0 0 0 0 0,0-2 0 0 0,38-7-1 0 0,107-32-84 0 0,-82 10-1131 0 0,-52 16-4298 0 0,-36 15 4805 0 0,30-14-6371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3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176 273 12551 0 0,'-74'-122'4291'0'0,"73"120"-3742"0"0,-13-2 371 0 0,13 3-887 0 0,-1 1 0 0 0,0 0 0 0 0,1 0 0 0 0,-1 0 0 0 0,0 0-1 0 0,1 1 1 0 0,-1-1 0 0 0,0 0 0 0 0,0 1 0 0 0,1-1 0 0 0,-1 1 0 0 0,1-1-1 0 0,-1 1 1 0 0,1 0 0 0 0,-1 0 0 0 0,1 0 0 0 0,-1 0 0 0 0,1 0 0 0 0,0 0-1 0 0,-1 0 1 0 0,1 0 0 0 0,0 0 0 0 0,0 1 0 0 0,0-1 0 0 0,0 0 0 0 0,0 1-1 0 0,0-1 1 0 0,0 1 0 0 0,1-1 0 0 0,-1 1 0 0 0,-1 3 0 0 0,-1 4 14 0 0,0 1 1 0 0,1 0-1 0 0,-3 20 1 0 0,5-28-44 0 0,-3 14-4 0 0,2 0 1 0 0,0 1 0 0 0,2-1-1 0 0,-1 1 1 0 0,2-1 0 0 0,0 1 0 0 0,1-1-1 0 0,1 0 1 0 0,0 0 0 0 0,1 0-1 0 0,1-1 1 0 0,0 1 0 0 0,1-2-1 0 0,17 28 1 0 0,-23-41 0 0 0,7 11-3 0 0,1-1 1 0 0,0 0-1 0 0,0 0 0 0 0,12 9 1 0 0,-17-17 7 0 0,1 0 0 0 0,-1 0 0 0 0,1-1 0 0 0,-1 1 0 0 0,1-1 0 0 0,0 0 0 0 0,0 0 1 0 0,0-1-1 0 0,0 1 0 0 0,0-1 0 0 0,0 0 0 0 0,1-1 0 0 0,-1 1 0 0 0,7-1 0 0 0,-5 0 23 0 0,0 0 0 0 0,0-1 0 0 0,1 0 0 0 0,-1 0 0 0 0,0 0 0 0 0,0-1 0 0 0,0 0 0 0 0,0-1 0 0 0,0 1 0 0 0,-1-1 0 0 0,1-1 0 0 0,-1 1 0 0 0,0-1 0 0 0,0 0 0 0 0,0 0 0 0 0,0-1 0 0 0,-1 0 0 0 0,7-7 0 0 0,-3 1 69 0 0,0 1 0 0 0,0-1 0 0 0,-1 0 0 0 0,-1-1 0 0 0,0 0 0 0 0,-1 0 0 0 0,0-1 0 0 0,7-20 0 0 0,-11 25-33 0 0,0 0 0 0 0,0 0 0 0 0,0 0 1 0 0,-1 0-1 0 0,-1-1 0 0 0,1 1 0 0 0,-1-1 0 0 0,-1 1 1 0 0,0 0-1 0 0,0-1 0 0 0,0 1 0 0 0,-1 0 0 0 0,0 0 1 0 0,-1 0-1 0 0,-5-12 0 0 0,-4-3 73 0 0,0 1-1 0 0,-2 1 0 0 0,-1 0 0 0 0,0 0 1 0 0,-2 2-1 0 0,0 0 0 0 0,-1 1 1 0 0,-1 1-1 0 0,0 0 0 0 0,-1 2 1 0 0,-35-22-1 0 0,50 35-273 0 0,0-1 0 0 0,0 1 0 0 0,-1 0-1 0 0,1 0 1 0 0,0 1 0 0 0,-1-1 0 0 0,1 1 0 0 0,-1 0-1 0 0,1 0 1 0 0,-1 1 0 0 0,1 0 0 0 0,-1 0 0 0 0,1 0-1 0 0,-1 1 1 0 0,1 0 0 0 0,-1 0 0 0 0,1 0 0 0 0,-1 1 0 0 0,1-1-1 0 0,0 1 1 0 0,0 0 0 0 0,0 1 0 0 0,0 0 0 0 0,0-1-1 0 0,0 1 1 0 0,1 1 0 0 0,-1-1 0 0 0,1 1 0 0 0,0 0-1 0 0,0 0 1 0 0,1 0 0 0 0,-1 0 0 0 0,1 1 0 0 0,-4 6 0 0 0,-5 9-1618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4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41 11719 0 0,'-1'-2'532'0'0,"1"-1"-302"0"0,0 2-206 0 0,-1 0 1 0 0,1-1-1 0 0,0 1 0 0 0,-1 0 0 0 0,1 0 1 0 0,0 0-1 0 0,-1-1 0 0 0,1 1 1 0 0,-1 0-1 0 0,0 0 0 0 0,1 0 1 0 0,-1 0-1 0 0,0 0 0 0 0,0 0 0 0 0,0 0 1 0 0,0 0-1 0 0,1 1 0 0 0,-1-1 1 0 0,0 0-1 0 0,-2-1 0 0 0,2 1 97 0 0,-1 0 0 0 0,1 0 0 0 0,-1 0 0 0 0,1 0-1 0 0,0 0 1 0 0,-1 0 0 0 0,0 0 0 0 0,1 0 0 0 0,-1 0 0 0 0,0 1 0 0 0,1-1-1 0 0,-1 1 1 0 0,0-1 0 0 0,1 1 0 0 0,-1 0 0 0 0,0 0 0 0 0,0-1-1 0 0,0 1 1 0 0,1 0 0 0 0,-1 1 0 0 0,0-1 0 0 0,0 0 0 0 0,1 0-1 0 0,-1 1 1 0 0,0-1 0 0 0,0 1 0 0 0,1 0 0 0 0,-1-1 0 0 0,1 1-1 0 0,-1 0 1 0 0,0 0 0 0 0,1 0 0 0 0,0 0 0 0 0,-3 3 0 0 0,-5 6 81 0 0,0 1 0 0 0,1 1 0 0 0,1 0 0 0 0,0 0 1 0 0,1 1-1 0 0,0-1 0 0 0,1 1 0 0 0,0 0 0 0 0,1 1 1 0 0,-3 17-1 0 0,3-11-36 0 0,2 0-1 0 0,0 0 1 0 0,1 0 0 0 0,1 0 0 0 0,1 0 0 0 0,6 33 0 0 0,-6-47-116 0 0,1 1 0 0 0,0-1 0 0 0,0 0 0 0 0,1 1 0 0 0,0-1 0 0 0,0 0 0 0 0,0 0 0 0 0,1-1 0 0 0,0 1 0 0 0,0-1 0 0 0,0 0 0 0 0,7 6 0 0 0,-7-7-5 0 0,0 0 0 0 0,1-1 0 0 0,-1 1 0 0 0,1-1 0 0 0,-1 0 0 0 0,1-1 0 0 0,0 1 0 0 0,0-1 0 0 0,1 0-1 0 0,-1 0 1 0 0,0-1 0 0 0,1 0 0 0 0,-1 0 0 0 0,1 0 0 0 0,6 0 0 0 0,-4-1 18 0 0,1 0 0 0 0,-1-1-1 0 0,1 0 1 0 0,-1 0 0 0 0,0-1-1 0 0,16-5 1 0 0,-20 5-34 0 0,0 0-1 0 0,0 0 1 0 0,0-1 0 0 0,0 1-1 0 0,0-1 1 0 0,0 0 0 0 0,0 0-1 0 0,-1 0 1 0 0,0-1 0 0 0,1 1-1 0 0,-1-1 1 0 0,-1 0 0 0 0,6-8-1 0 0,-3 2 44 0 0,1 0-1 0 0,-2 0 1 0 0,0-1 0 0 0,0 0-1 0 0,-1 0 1 0 0,3-12-1 0 0,-6 16 10 0 0,1-1 0 0 0,-1 1 0 0 0,0 0 0 0 0,0-1 0 0 0,-1 1 0 0 0,0 0 0 0 0,0-1 0 0 0,0 1 0 0 0,-1 0 0 0 0,-4-10 0 0 0,4 11-17 0 0,0 1 0 0 0,0-1 0 0 0,-1 1 0 0 0,0 0 0 0 0,0 0 0 0 0,0 0 0 0 0,0 0 0 0 0,-1 1 0 0 0,0-1 0 0 0,-5-4 0 0 0,-4-3-13 0 0,6 6-19 0 0,1 0 0 0 0,-1 1-1 0 0,0 0 1 0 0,-1 0 0 0 0,1 0-1 0 0,-1 1 1 0 0,0 0 0 0 0,0 1-1 0 0,-8-3 1 0 0,1 2-119 0 0,10 2-26 0 0,0 1 0 0 0,0-1 0 0 0,0 1 0 0 0,0 0 1 0 0,0 0-1 0 0,0 1 0 0 0,0 0 0 0 0,0 0 0 0 0,-8 1 0 0 0,-5 8-2322 0 0,10-5 321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2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856 829 8951 0 0,'0'0'3619'0'0,"-3"0"-3027"0"0,-7 3-43 0 0,9-4-479 0 0,0 1 0 0 0,1-1 0 0 0,-1 1-1 0 0,0-1 1 0 0,0 1 0 0 0,0-1 0 0 0,1 1-1 0 0,-1-1 1 0 0,0 0 0 0 0,1 1 0 0 0,-1-1-1 0 0,0 0 1 0 0,1 0 0 0 0,-1 1 0 0 0,1-1 0 0 0,-1 0-1 0 0,1 0 1 0 0,0 0 0 0 0,-1-1 0 0 0,-1-1 421 0 0,-32-57 2504 0 0,13 27-2173 0 0,-2 1 0 0 0,-1 1 0 0 0,-1 2 0 0 0,-31-28 0 0 0,-14-14 437 0 0,2 2-302 0 0,13 11-372 0 0,37 37-366 0 0,-21-19 0 0 0,-9 0 80 0 0,-29-28 107 0 0,-22-20 54 0 0,68 60-309 0 0,-47-34 1 0 0,62 51-129 0 0,11 10-2 0 0,0 0-12 0 0,-8-6-9 0 0,-2 1-30 0 0,11 7-74 0 0,3-1-9 0 0,-1 0-196 0 0,2 17-10644 0 0,3-1 4054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25 6447 0 0,'0'0'499'0'0,"-7"-13"952"0"0,5 11-1180 0 0,1 1 0 0 0,-1 0 1 0 0,1 0-1 0 0,-1 0 0 0 0,0 0 1 0 0,1 0-1 0 0,-1 0 0 0 0,0 1 1 0 0,0-1-1 0 0,0 1 0 0 0,0-1 1 0 0,1 1-1 0 0,-1-1 0 0 0,0 1 0 0 0,0 0 1 0 0,0 0-1 0 0,0 0 0 0 0,0 0 1 0 0,0 0-1 0 0,0 1 0 0 0,0-1 1 0 0,0 1-1 0 0,-1 0 0 0 0,-7 1 126 0 0,1 1-1 0 0,0 1 1 0 0,-10 4-1 0 0,14-5-250 0 0,1-1 0 0 0,0 1 0 0 0,0 0-1 0 0,-1 1 1 0 0,2-1 0 0 0,-1 1 0 0 0,0-1 0 0 0,1 1 0 0 0,-4 6 0 0 0,-2 4 376 0 0,-12 24 1 0 0,19-34-464 0 0,1 0 0 0 0,-1 0 0 0 0,1 0 0 0 0,0 0 1 0 0,0 0-1 0 0,1 0 0 0 0,-1 0 0 0 0,1 1 0 0 0,0-1 0 0 0,0 0 0 0 0,1 0 0 0 0,-1 0 1 0 0,1 0-1 0 0,2 8 0 0 0,-3-9-45 0 0,1 0 1 0 0,0-1 0 0 0,0 1-1 0 0,0 0 1 0 0,1-1-1 0 0,-1 1 1 0 0,1-1 0 0 0,-1 0-1 0 0,1 1 1 0 0,0-1-1 0 0,0 0 1 0 0,0 0 0 0 0,0 0-1 0 0,0 0 1 0 0,1-1-1 0 0,-1 1 1 0 0,0 0 0 0 0,1-1-1 0 0,-1 0 1 0 0,1 1-1 0 0,0-1 1 0 0,3 1 0 0 0,-3-1-3 0 0,1 0 0 0 0,0 0 0 0 0,-1-1 0 0 0,1 1 0 0 0,0-1 0 0 0,0 1 0 0 0,-1-1 0 0 0,1 0 0 0 0,0-1 1 0 0,0 1-1 0 0,0-1 0 0 0,-1 0 0 0 0,1 1 0 0 0,0-2 0 0 0,-1 1 0 0 0,1 0 0 0 0,-1-1 0 0 0,1 1 0 0 0,-1-1 1 0 0,0 0-1 0 0,0 0 0 0 0,0-1 0 0 0,0 1 0 0 0,0-1 0 0 0,0 1 0 0 0,3-6 0 0 0,2 0 82 0 0,-1-1 1 0 0,-1 1-1 0 0,1-1 0 0 0,-2-1 0 0 0,1 1 0 0 0,-1-1 1 0 0,4-13-1 0 0,-7 19-15 0 0,-1 0 1 0 0,1-1-1 0 0,-1 1 0 0 0,0 0 1 0 0,-1 0-1 0 0,1-1 0 0 0,-1 1 1 0 0,0 0-1 0 0,0-1 0 0 0,0 1 1 0 0,0 0-1 0 0,-1-1 0 0 0,0 1 1 0 0,0 0-1 0 0,0 0 0 0 0,0-1 1 0 0,-1 1-1 0 0,0 0 0 0 0,0 0 1 0 0,-4-7 1014 0 0,5 12-1077 0 0,0 0 0 0 0,1 0 0 0 0,-1 1 1 0 0,1-1-1 0 0,-1 0 0 0 0,1 0 0 0 0,0 0 1 0 0,-1 1-1 0 0,1-1 0 0 0,0 0 0 0 0,0 0 0 0 0,0 1 1 0 0,0-1-1 0 0,0 2 0 0 0,2 18-34 0 0,0-11 23 0 0,0 0 0 0 0,1-1 0 0 0,0 1 0 0 0,1-1 0 0 0,0 0-1 0 0,0 0 1 0 0,1 0 0 0 0,8 12 0 0 0,-9-16-206 0 0,0 0 0 0 0,0 0-1 0 0,1-1 1 0 0,-1 1 0 0 0,1-1 0 0 0,0 0-1 0 0,0 0 1 0 0,0 0 0 0 0,1-1 0 0 0,-1 0-1 0 0,1 0 1 0 0,0 0 0 0 0,0-1 0 0 0,7 2 0 0 0,-10-3-370 0 0,-1-1 0 0 0,1 0 0 0 0,0 1 0 0 0,-1-1 0 0 0,1-1 0 0 0,3 1 0 0 0,5-2-5906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2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1050 1 2303 0 0,'0'0'11603'0'0,"-2"1"-11276"0"0,-8 4 45 0 0,7-3-173 0 0,0-1 1 0 0,0 1-1 0 0,0 0 0 0 0,1-1 0 0 0,-1 1 1 0 0,0 0-1 0 0,-4 5 0 0 0,-10 12 746 0 0,-25 21 0 0 0,-17 17 220 0 0,25-19-605 0 0,-1-2 1 0 0,-44 34-1 0 0,66-58-381 0 0,-21 23 1 0 0,-1 1 85 0 0,7-10-56 0 0,-37 33 262 0 0,16-21-150 0 0,13-10 63 0 0,-41 25 0 0 0,-36 25 543 0 0,59-39-639 0 0,30-22-225 0 0,-18 13 34 0 0,30-22-81 0 0,-21 17-1 0 0,22-16-4 0 0,1-1 0 0 0,-17 10 0 0 0,22-15-11 0 0,-1 1 0 0 0,1 0 0 0 0,0 0 0 0 0,0 1 0 0 0,-7 7 0 0 0,-6 7 0 0 0,11-13-16 0 0,-2 0 430 0 0,9-6-675 0 0,-1 0-1 0 0,0 1 0 0 0,1-1 0 0 0,-1 0 1 0 0,1 1-1 0 0,-1-1 0 0 0,1 0 0 0 0,-1 1 1 0 0,1-1-1 0 0,-1 1 0 0 0,1-1 0 0 0,0 1 1 0 0,-1-1-1 0 0,1 1 0 0 0,0-1 0 0 0,-1 1 1 0 0,1-1-1 0 0,0 1 0 0 0,-1 0 0 0 0,1-1 1 0 0,0 1-1 0 0,0-1 0 0 0,0 1 0 0 0,0 0 1 0 0,0-1-1 0 0,0 1 0 0 0,0-1 0 0 0,0 1 1 0 0,0 0-1 0 0,0 0 0 0 0,1 8-4155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2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43 455 0 0,'0'0'2959'0'0,"1"-3"-1331"0"0,1 1-1422 0 0,1-3 1059 0 0,-1 0-1 0 0,0 0 0 0 0,0 0 0 0 0,0 0 1 0 0,1-8-1 0 0,0 18-779 0 0,2 3 35 0 0,8 37 325 0 0,-2 0 0 0 0,-1 0 0 0 0,-3 1-1 0 0,1 48 1 0 0,-4-61-339 0 0,9 41-1 0 0,-1-9 47 0 0,19 166 937 0 0,6 42-341 0 0,3-78-2 0 0,2 13-124 0 0,-33-157-772 0 0,-5-30-159 0 0,0-1 0 0 0,-2 1 0 0 0,1 33-1 0 0,-3-47-67 0 0,0 1 0 0 0,1-1-1 0 0,2 11 1 0 0,1 16 33 0 0,-2-12-56 0 0,-2-11-346 0 0,0-3-513 0 0,1 0-1 0 0,2 17 1 0 0,-2-23-435 0 0,6 7-5990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3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0,'0'0'8847'0'0,"0"3"-8126"0"0,0 10-131 0 0,0 1-1 0 0,1 0 0 0 0,1 0 1 0 0,0-1-1 0 0,7 22 1 0 0,3 23 652 0 0,-6-17-575 0 0,14 151 1149 0 0,-16-109-1421 0 0,1 19-116 0 0,2 19-207 0 0,-2-47-160 0 0,-3 14-1038 0 0,0-74 484 0 0,0-4-4171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3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0,'0'0'623'0'0,"1"2"-514"0"0,15 56 7982 0 0,-5-17-6472 0 0,7 61 1 0 0,-5-5-622 0 0,-4-47-637 0 0,-3 1 1 0 0,-2 100-1 0 0,-4-79-372 0 0,1-32-404 0 0,-1-37 284 0 0,0 0 0 0 0,0-1 0 0 0,1 1 0 0 0,-1 0 0 0 0,1-1 1 0 0,0 1-1 0 0,1 4 0 0 0,-1-6-1232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4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2303 0 0,'0'0'12147'0'0,"2"5"-11486"0"0,7 13 3 0 0,-6-14-1 0 0,-1-3-6 0 0,82 17 2626 0 0,-29-8-2191 0 0,109 31 484 0 0,-112-29-1373 0 0,25 9 18 0 0,1 4 15 0 0,140 26 1 0 0,-172-45-202 0 0,-21-3 42 0 0,36 9 0 0 0,-20-1 81 0 0,71 30-1 0 0,-3 3-19 0 0,-99-41-129 0 0,-9-2-3 0 0,0-1 1 0 0,0 0 0 0 0,0 1-1 0 0,0-1 1 0 0,0 0-1 0 0,0 1 1 0 0,-1-1-1 0 0,1 1 1 0 0,0-1 0 0 0,0 1-1 0 0,0 0 1 0 0,0-1-1 0 0,0 2 1 0 0,3 2 20 0 0,-1-1 0 0 0,0 0 0 0 0,1-1 0 0 0,0 1 1 0 0,-1 0-1 0 0,1-1 0 0 0,6 3 0 0 0,-7-3 37 0 0,3 2 0 0 0,-4-2-11 0 0,3 2-31 0 0,-4-4-19 0 0,0 0 0 0 0,0 0 0 0 0,-1 0 0 0 0,1 0 0 0 0,0 0 0 0 0,0 0 0 0 0,0 0 0 0 0,0-1 0 0 0,0 1 0 0 0,-1 0 0 0 0,1 0 0 0 0,0-1 0 0 0,0 1 0 0 0,-1 0 0 0 0,1-1 0 0 0,1 0 0 0 0,-1 0-1 0 0,9-4 9 0 0,0 0 0 0 0,-1-1 0 0 0,0 0 0 0 0,14-12 0 0 0,-5 4-2 0 0,-8 5 11 0 0,-1-1 1 0 0,1 1-1 0 0,-2-2 0 0 0,15-20 0 0 0,4-5 26 0 0,-18 25-21 0 0,13-16 88 0 0,44-43-1 0 0,-20 23 33 0 0,2-4 41 0 0,1 4-124 0 0,45-57 1 0 0,-93 104-63 0 0,13-17 26 0 0,-6 6-14 0 0,2 1 1 0 0,-1 0-1 0 0,20-16 0 0 0,-25 24-14 0 0,0-1 7 0 0,4-14-40 0 0,-1 1-290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4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6479 0 0,'0'0'586'0'0,"1"-2"-486"0"0,6-18 2626 0 0,-6 18-2027 0 0,0-1 389 0 0,2-3 4284 0 0,9 49-3973 0 0,6 54-1 0 0,12 29-542 0 0,-4-19-528 0 0,-14-44-220 0 0,-1-12-18 0 0,6 84 0 0 0,-16-104-392 0 0,-4 45 0 0 0,1-49-640 0 0,2-24 400 0 0,5 7-5423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4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6911 0 0,'-3'-8'9035'0'0,"7"18"-8031"0"0,0 1-623 0 0,-1 0 1 0 0,0 0-1 0 0,-1 0 1 0 0,2 18-1 0 0,0-5 97 0 0,12 118 1473 0 0,-4-28-926 0 0,-3-34-762 0 0,-2-21 18 0 0,15 66-1 0 0,12-8-1240 0 0,-19-74-2216 0 0,-9-26-2448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5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5 833 5063 0 0,'-4'2'11526'0'0,"43"-43"-10077"0"0,-11 7-748 0 0,-22 25-521 0 0,1 1 0 0 0,11-13 0 0 0,22-18 342 0 0,-12 11-345 0 0,-4 3 18 0 0,-16 17-125 0 0,0 0 0 0 0,-1-1 0 0 0,0 0 1 0 0,7-11-1 0 0,-9 12 23 0 0,1 0 0 0 0,0 0 0 0 0,0 1 0 0 0,0 0 0 0 0,1 0 0 0 0,10-8 0 0 0,18-14 134 0 0,-14 10-143 0 0,-4 2-27 0 0,13-17 167 0 0,-13 16-108 0 0,-13 13-65 0 0,0 0 1 0 0,0 0-1 0 0,0 1 1 0 0,9-6-1 0 0,-6 3-17 0 0,-5 5-17 0 0,0 1-1 0 0,0-1 1 0 0,0 0-1 0 0,0 1 1 0 0,0 0-1 0 0,0-1 1 0 0,0 1 0 0 0,5-2-1 0 0,-3 2-1 0 0,11-7 30 0 0,-8 2 15 0 0,1 0 0 0 0,11-13-1 0 0,-8 7 54 0 0,111-103 1035 0 0,-94 94-866 0 0,-22 17-195 0 0,1 0 1 0 0,-1-1 0 0 0,-1 0-1 0 0,11-11 1 0 0,28-40 285 0 0,-11 1-215 0 0,-22 40-1639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5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116 144 4607 0 0,'0'0'354'0'0,"0"-1"-49"0"0,-10-24 5542 0 0,9 24-5013 0 0,0-1-30 0 0,-2 0-587 0 0,2 0 65 0 0,0 0-1 0 0,-1 0 1 0 0,1 1-1 0 0,-1-1 1 0 0,0 1-1 0 0,1-1 1 0 0,-1 1-1 0 0,0 0 0 0 0,0-1 1 0 0,0 1-1 0 0,0 0 1 0 0,-3-1-1 0 0,5 2-214 0 0,-1 0 0 0 0,0 0-1 0 0,0 0 1 0 0,1 0 0 0 0,-1 0 0 0 0,0 0-1 0 0,0 0 1 0 0,1 1 0 0 0,-1-1-1 0 0,0 0 1 0 0,0 0 0 0 0,1 1 0 0 0,-1-1-1 0 0,0 0 1 0 0,1 1 0 0 0,-1-1-1 0 0,0 0 1 0 0,1 1 0 0 0,-2 0 0 0 0,-10 12 464 0 0,8-8-307 0 0,0-1-123 0 0,0 0 1 0 0,1 1 0 0 0,-1 0 0 0 0,1 0 0 0 0,1 0 0 0 0,-1 0 0 0 0,1 0-1 0 0,0 1 1 0 0,-3 10 0 0 0,1 2 107 0 0,-3 31 0 0 0,6-37-166 0 0,0-1 1 0 0,1 0 0 0 0,1 0-1 0 0,0 0 1 0 0,0 1 0 0 0,1-1 0 0 0,0 0-1 0 0,1-1 1 0 0,0 1 0 0 0,1 0-1 0 0,0-1 1 0 0,1 0 0 0 0,10 17 0 0 0,-13-24-36 0 0,0-1 1 0 0,0 1-1 0 0,0 0 1 0 0,0-1 0 0 0,0 0-1 0 0,0 1 1 0 0,1-1-1 0 0,-1 0 1 0 0,1 0 0 0 0,0 0-1 0 0,0 0 1 0 0,0-1 0 0 0,-1 1-1 0 0,1-1 1 0 0,1 0-1 0 0,-1 0 1 0 0,0 0 0 0 0,0 0-1 0 0,0 0 1 0 0,1-1 0 0 0,-1 1-1 0 0,0-1 1 0 0,0 0-1 0 0,1 0 1 0 0,-1 0 0 0 0,6-1-1 0 0,-3-1 34 0 0,1 0 0 0 0,-1 0 1 0 0,0 0-1 0 0,0 0 0 0 0,0-1 0 0 0,0 0 0 0 0,0 0 0 0 0,0-1 0 0 0,-1 0 0 0 0,0 0 0 0 0,1 0 0 0 0,5-7 1 0 0,-2 1 113 0 0,0-1 0 0 0,-1 0 0 0 0,0-1 0 0 0,0 0 0 0 0,-2 0 1 0 0,11-25-1 0 0,-13 26-12 0 0,0 0 0 0 0,-1 0 0 0 0,-1 0 0 0 0,0 0 0 0 0,0-1 1 0 0,-1 1-1 0 0,0-1 0 0 0,-2-20 0 0 0,0 25-60 0 0,-1 0-1 0 0,1 0 1 0 0,-1 0-1 0 0,-1 1 1 0 0,1-1-1 0 0,-1 0 1 0 0,0 1 0 0 0,-1 0-1 0 0,1-1 1 0 0,-1 1-1 0 0,-1 1 1 0 0,-6-9-1 0 0,2 5-34 0 0,-1-1-1 0 0,-1 2 0 0 0,0-1 1 0 0,0 1-1 0 0,-19-10 0 0 0,25 15-292 0 0,0 0 296 0 0,-1 0 0 0 0,0 0 0 0 0,0 1 0 0 0,-10-4 0 0 0,15 6-203 0 0,0-1-1 0 0,0 1 1 0 0,0 0 0 0 0,0 0-1 0 0,0-1 1 0 0,0 1 0 0 0,0 0-1 0 0,0 0 1 0 0,-1 0 0 0 0,1 0-1 0 0,0 1 1 0 0,0-1 0 0 0,0 0-1 0 0,0 0 1 0 0,0 1 0 0 0,0-1-1 0 0,0 1 1 0 0,0-1 0 0 0,0 1-1 0 0,0-1 1 0 0,0 1 0 0 0,0-1-1 0 0,0 1 1 0 0,0 0 0 0 0,1 0-1 0 0,-1-1 1 0 0,0 1 0 0 0,0 0-1 0 0,1 0 1 0 0,-1 0 0 0 0,1 0 0 0 0,-1 0-1 0 0,0 0 1 0 0,1 0 0 0 0,-1 1-1 0 0,-2 6-1696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3:0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0,'0'0'11015'0'0,"2"2"-10718"0"0,20 15 799 0 0,-21-16-834 0 0,15 14 468 0 0,-14-13-583 0 0,0 0 0 0 0,-1 1 0 0 0,1-1 1 0 0,0 0-1 0 0,-1 0 0 0 0,0 1 0 0 0,1-1 0 0 0,-1 1 0 0 0,1 3 0 0 0,-1-4 54 0 0,0 0-1 0 0,22 44 976 0 0,-22-45-969 0 0,0 2-115 0 0,0-1-1 0 0,1 0 1 0 0,-1 0 0 0 0,0 0 0 0 0,1 0 0 0 0,0-1-1 0 0,-1 1 1 0 0,1 0 0 0 0,0-1 0 0 0,0 1-1 0 0,3 1 1 0 0,-4-2-88 0 0,9 6 232 0 0,0 1 0 0 0,-1-1 0 0 0,0 2 0 0 0,0-1-1 0 0,-1 1 1 0 0,-1 1 0 0 0,10 13 0 0 0,11 27 292 0 0,-28-49-447 0 0,2 1-1 0 0,13 11 204 0 0,12 10 70 0 0,31 34 0 0 0,-44-42-373 0 0,-4 1 203 0 0,-1-3-1886 0 0,-2-4-4325 0 0,1 2-297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13647 0 0,'34'74'1859'0'0,"10"19"1422"0"0,-4-13 407 0 0,-35-72-1769 0 0,-5-16-99 0 0,0-3-1851 0 0,2-27 247 0 0,-3-42 0 0 0,-1 59-415 0 0,2 1 0 0 0,3-32 0 0 0,-1 42 34 0 0,-1 0-1 0 0,1 0 0 0 0,1 0 0 0 0,0 0 0 0 0,0 0 1 0 0,10-18-1 0 0,4 6-2655 0 0,-3 9-3102 0 0,-2 2-1048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3:0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0,'0'0'3370'0'0,"1"4"-2344"0"0,0 1-1554 0 0,5 15 8982 0 0,-5-19-8105 0 0,7 14 540 0 0,-1 22 674 0 0,3 46-1 0 0,-1-11-455 0 0,-5-41-575 0 0,2 46 0 0 0,-5-54-279 0 0,2 0 1 0 0,7 36-1 0 0,1 3 120 0 0,22 137 710 0 0,-18-89-791 0 0,-7-76-192 0 0,-6-24-36 0 0,1 0-1 0 0,-1 0 0 0 0,0 15 0 0 0,-2-22-45 0 0,1 0-1 0 0,-1 0 1 0 0,0 0 0 0 0,1 0-1 0 0,0 0 1 0 0,1 4-1 0 0,6 26 63 0 0,-6-15-69 0 0,9 80 234 0 0,-10-89-239 0 0,1 13 77 0 0,0-1 1 0 0,9 33-1 0 0,-6-36-64 0 0,19 71 154 0 0,-23-79-174 0 0,0 1-2 0 0,1-1 1 0 0,0 0-1 0 0,6 17 0 0 0,-7-26-62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3:0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3223 0 0,'0'0'9790'0'0,"5"1"-9466"0"0,15 4 10 0 0,-11-5 2 0 0,0-3-151 0 0,-4 1-65 0 0,1 0 0 0 0,-1 0 0 0 0,1 0 0 0 0,-1 1-1 0 0,1 0 1 0 0,11-1 0 0 0,-12 3-45 0 0,-1-1-8 0 0,0 0 0 0 0,-1 1 1 0 0,1-1-1 0 0,0 0 0 0 0,-1-1 0 0 0,1 1 1 0 0,-1-1-1 0 0,1 1 0 0 0,0-1 0 0 0,-1 0 1 0 0,0-1-1 0 0,1 1 0 0 0,4-3 0 0 0,1 0 101 0 0,0 1 0 0 0,0-1 0 0 0,1 2 0 0 0,-1-1 0 0 0,1 1 0 0 0,0 1 1 0 0,13-1-1 0 0,18-4 303 0 0,-27 4-348 0 0,1 0 0 0 0,-1 1-1 0 0,1 1 1 0 0,-1 0 0 0 0,16 2-1 0 0,-18-1-46 0 0,0-1 1 0 0,-1-1-1 0 0,17-2 0 0 0,19-1 107 0 0,-32 3-128 0 0,1-1 0 0 0,-1 0 0 0 0,21-6 0 0 0,2 0-19 0 0,-25 6-17 0 0,-1 1 0 0 0,0 1-1 0 0,1 0 1 0 0,-1 1 0 0 0,13 2 0 0 0,31 2 12 0 0,84 2 225 0 0,-130-7-224 0 0,-1-1-1 0 0,1 0 1 0 0,-1 0 0 0 0,1-1-1 0 0,-1 0 1 0 0,1 0 0 0 0,8-5-1 0 0,32-6 140 0 0,79-7 197 0 0,-119 19-342 0 0,1 1 0 0 0,-1 0 0 0 0,0 0 0 0 0,1 1 0 0 0,12 3 0 0 0,-11-2 9 0 0,0-1-1 0 0,-1 0 0 0 0,20 0 1 0 0,-21-3-15 0 0,1 2 0 0 0,-1-1 1 0 0,1 2-1 0 0,-1-1 1 0 0,18 4-1 0 0,-22-3 4 0 0,1 0-1 0 0,0-1 1 0 0,0 0-1 0 0,0 0 0 0 0,0-1 1 0 0,0 0-1 0 0,9-2 1 0 0,-9 1 1 0 0,0 1-1 0 0,0 0 1 0 0,0 1 0 0 0,0-1-1 0 0,13 2 1 0 0,7 5 49 0 0,-18-4-34 0 0,0 0-1 0 0,14 1 0 0 0,-11-1-12 0 0,0-1 0 0 0,0 2 0 0 0,19 6 0 0 0,-5-2 4 0 0,-20-6-23 0 0,-1-1 0 0 0,1 1 1 0 0,0-1-1 0 0,-1 0 0 0 0,1-1 1 0 0,0 1-1 0 0,-1-1 0 0 0,12-4 1 0 0,-10 4 1 0 0,1-1 0 0 0,-1 1 1 0 0,1 0-1 0 0,0 0 1 0 0,7 1-1 0 0,-13 0-6 0 0,11 1 23 0 0,1 0 0 0 0,-1-1 1 0 0,0 0-1 0 0,14-3 0 0 0,-19 3-24 0 0,0-1 0 0 0,0 1 0 0 0,0 0 0 0 0,1 1 0 0 0,-1 0 0 0 0,8 2 0 0 0,-7-1-19 0 0,1 0 0 0 0,-1-1-1 0 0,15-1 1 0 0,82 3 4 0 0,-101-4 12 0 0,-1 1 0 0 0,1-1 0 0 0,0-1 0 0 0,-1 1 0 0 0,6-3 0 0 0,2 0 11 0 0,-10 3-5 0 0,1 1 0 0 0,-1-1 0 0 0,1 1 0 0 0,-1-1 0 0 0,1 1 0 0 0,4 0 1 0 0,20 2 4 0 0,-7 0-11 0 0,23-2-1 0 0,-26 0 1 0 0,0-1 0 0 0,0-1 0 0 0,0-1 0 0 0,0 0 0 0 0,21-8 0 0 0,-33 9 2 0 0,1 0 0 0 0,0 0 1 0 0,0 1-1 0 0,10-2 0 0 0,2 2 41 0 0,0-6-33 0 0,1-1-5 0 0,-11 4 22 0 0,-3 1-5 0 0,7-7-1 0 0,-2-5 21 0 0,-9 12-39 0 0,0-1-1 0 0,0 1 0 0 0,0 0 0 0 0,0-1 0 0 0,-1 1 0 0 0,0-1 0 0 0,1 1 1 0 0,-1-1-1 0 0,-1-3 0 0 0,-2-10 40 0 0,-6 2-31 0 0,-9-11-105 0 0,-1 2 0 0 0,-1 1-1 0 0,0 0 1 0 0,-2 2 0 0 0,-39-31 0 0 0,50 44 62 0 0,0 0 1 0 0,0 1-1 0 0,-1 1 1 0 0,-23-10 0 0 0,18 11 5 0 0,2 4-36 0 0,12 1-20 0 0,1 3-50 0 0,-5 10 62 0 0,7-9 53 0 0,-1 0 1 0 0,1-1 0 0 0,0 1 0 0 0,0 0 0 0 0,0 0 0 0 0,1-1 0 0 0,-1 1 0 0 0,1 0 0 0 0,0-1 0 0 0,0 1 0 0 0,0-1-1 0 0,1 1 1 0 0,-1-1 0 0 0,4 7 0 0 0,-1-4 9 0 0,0-1-1 0 0,-1 0 1 0 0,2 0 0 0 0,-1 0-1 0 0,0 0 1 0 0,11 7-1 0 0,34 20-58 0 0,-35-23 52 0 0,1 0 0 0 0,13 12 0 0 0,-24-18 12 0 0,1 1 0 0 0,0-1 0 0 0,-1 0 0 0 0,1 0 0 0 0,10 4 0 0 0,-8-1-46 0 0,5 10 44 0 0,-1 1 0 0 0,13 27 0 0 0,-5-7 4 0 0,-18-35 0 0 0,0 5 0 0 0,1 0 8 0 0,-1-1-1 0 0,-1 0 1 0 0,1 1-1 0 0,-1-1 1 0 0,0 1 0 0 0,-1-1-1 0 0,1 0 1 0 0,-3 10-1 0 0,2-13 79 0 0,-1 2 8 0 0,-22 39 235 0 0,-57 78-1 0 0,33-53-185 0 0,-71 87-15 0 0,102-134-125 0 0,1 0 1 0 0,-21 41-1 0 0,-2 4-6170 0 0,15-32-540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8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0 11975 0 0,'-2'3'923'0'0,"-2"5"-833"0"0,0 1 1 0 0,1-1-1 0 0,-4 14 0 0 0,-5 13-19 0 0,3-10 424 0 0,0 1-1 0 0,-8 49 1 0 0,0 55 323 0 0,11-73-708 0 0,-7 133 251 0 0,14-153-293 0 0,1 0 1 0 0,2-1 0 0 0,10 44 0 0 0,-14-78-68 0 0,0-1 1 0 0,1 1-1 0 0,-1 0 1 0 0,1-1-1 0 0,0 1 1 0 0,-1 0-1 0 0,1-1 1 0 0,2 3-1 0 0,-2-2-1 0 0,1-1 0 0 0,-1 0 0 0 0,0 0 0 0 0,1 0 0 0 0,-1 0 0 0 0,1 0 0 0 0,-1 0 0 0 0,3 1 0 0 0,13 1-14 0 0,-13-4 8 0 0,1 0 0 0 0,-1 0 0 0 0,0 0 1 0 0,0-1-1 0 0,0 0 0 0 0,0 1 1 0 0,0-1-1 0 0,0-1 0 0 0,0 1 1 0 0,0-1-1 0 0,-1 1 0 0 0,1-1 1 0 0,4-5-1 0 0,1-2 7 0 0,1 0 1 0 0,-2-1 0 0 0,9-11-1 0 0,66-112-159 0 0,-14 21 88 0 0,-66 109 22 0 0,-2 3 48 0 0,-1 1-1 0 0,1 0 0 0 0,-1 0 1 0 0,1-1-1 0 0,-1 1 0 0 0,1 0 1 0 0,-1 0-1 0 0,1 0 0 0 0,-1-1 1 0 0,1 1-1 0 0,0 0 0 0 0,-1 0 1 0 0,1 0-1 0 0,-1 0 0 0 0,1 0 1 0 0,-1 0-1 0 0,2 0 0 0 0,-1 2 1 0 0,0-1 0 0 0,1 0 0 0 0,-1 0 0 0 0,0 1 0 0 0,0-1 0 0 0,0 1 0 0 0,-1-1 0 0 0,1 1 0 0 0,0-1 0 0 0,0 1 0 0 0,-1-1 0 0 0,1 1 0 0 0,-1 0 0 0 0,0-1 0 0 0,1 3 0 0 0,4 30 0 0 0,-3 25 89 0 0,-2-31 52 0 0,5 29-1 0 0,-4-47-116 0 0,1-1-1 0 0,0 0 1 0 0,1 1 0 0 0,0-1 0 0 0,1 0-1 0 0,8 16 1 0 0,-1-10-24 0 0,-7-11-5 0 0,-1-1 0 0 0,1 0 0 0 0,0-1 0 0 0,-1 1-1 0 0,1-1 1 0 0,1 1 0 0 0,-1-1 0 0 0,0 0 0 0 0,0-1-1 0 0,1 1 1 0 0,-1-1 0 0 0,1 0 0 0 0,-1 0 0 0 0,1 0 0 0 0,0-1-1 0 0,-1 1 1 0 0,1-1 0 0 0,0 0 0 0 0,5-1 0 0 0,-3 0-28 0 0,0-1 0 0 0,0 0 0 0 0,0 0 0 0 0,0 0 0 0 0,0-1 0 0 0,-1 0 0 0 0,1 0 0 0 0,-1 0 0 0 0,0-1 0 0 0,0 0 1 0 0,10-9-1 0 0,6-6-240 0 0,-1-2-1 0 0,0 0 1 0 0,-2-1 0 0 0,18-26 0 0 0,-25 29 109 0 0,1 1 42 0 0,-1-2-1 0 0,-1 1 1 0 0,-1-2 0 0 0,15-38-1 0 0,-17 34 123 0 0,-4 14 0 0 0,0-1 0 0 0,-1 0 0 0 0,0 0 0 0 0,1-21 0 0 0,-5 22 12 0 0,1 9 47 0 0,-2 4-4 0 0,-9 11-31 0 0,1-1 1 0 0,0 1-1 0 0,1 1 1 0 0,-13 26-1 0 0,9-11 136 0 0,12-22-96 0 0,2 3-58 0 0,1 0-1 0 0,0 1 0 0 0,0-1 0 0 0,1 0 0 0 0,1-1 1 0 0,0 1-1 0 0,0 0 0 0 0,0-1 0 0 0,2 0 1 0 0,-1 0-1 0 0,9 9 0 0 0,-13-16-26 0 0,1 0-1 0 0,0 0 1 0 0,0 0 0 0 0,1-1 0 0 0,-1 1-1 0 0,0-1 1 0 0,1 0 0 0 0,-1 0 0 0 0,0 0-1 0 0,1 0 1 0 0,-1 0 0 0 0,6 1 0 0 0,28 1-371 0 0,-29-4 216 0 0,-1 1-1 0 0,0-1 1 0 0,1 0-1 0 0,-1-1 1 0 0,0 1 0 0 0,0-1-1 0 0,0-1 1 0 0,0 1-1 0 0,-1-1 1 0 0,1 0 0 0 0,-1 0-1 0 0,1-1 1 0 0,-1 1 0 0 0,0-1-1 0 0,0 0 1 0 0,-1-1-1 0 0,8-8 1 0 0,-1-1-354 0 0,-1 0 0 0 0,0 0 0 0 0,-1-1 0 0 0,-1 0 0 0 0,7-19 0 0 0,-13 30-40 0 0,1-10-92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9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5063 0 0,'0'0'2639'0'0,"3"1"-1476"0"0,0 0-811 0 0,56 21 1945 0 0,-54-18-2184 0 0,0 0 0 0 0,0 0 0 0 0,-1 0 0 0 0,1 0 0 0 0,-1 1 0 0 0,0 0 0 0 0,5 6 0 0 0,-5-5-10 0 0,0 1 0 0 0,0-1-1 0 0,0 1 1 0 0,5 14 0 0 0,3 8 164 0 0,-11-24-213 0 0,-1 2-75 0 0,0-1 0 0 0,0 0 1 0 0,-1 0-1 0 0,0 0 1 0 0,-2 9-1 0 0,0-1-43 0 0,2-9-13 0 0,0 0 1 0 0,0 0-1 0 0,-1 0 1 0 0,-2 6 0 0 0,-6 15-2082 0 0,5-10-1736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9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93 13391 0 0,'21'-64'1460'0'0,"-21"63"-1244"0"0,-2 2-141 0 0,-51 40 50 0 0,41-30-123 0 0,0 1 1 0 0,1 0-1 0 0,1 1 0 0 0,0 0 0 0 0,-14 25 0 0 0,11-18-3 0 0,7-10 14 0 0,0 0 0 0 0,1 1 0 0 0,0 0-1 0 0,-4 13 1 0 0,3-3-13 0 0,6 2 0 0 0,4-2 0 0 0,3-4 0 0 0,4-6 11 0 0,-7-10-4 0 0,-1 1 1 0 0,1-1-1 0 0,-1 0 0 0 0,1 0 1 0 0,0 0-1 0 0,-1 0 1 0 0,1-1-1 0 0,0 1 0 0 0,-1-1 1 0 0,1 0-1 0 0,0 0 0 0 0,0-1 1 0 0,-1 1-1 0 0,1-1 1 0 0,0 0-1 0 0,-1 0 0 0 0,1 0 1 0 0,3-2-1 0 0,-2 2 3 0 0,0-2 0 0 0,0 1-1 0 0,0-1 1 0 0,-1 1 0 0 0,1-2-1 0 0,-1 1 1 0 0,0 0 0 0 0,0-1 0 0 0,0 1-1 0 0,0-1 1 0 0,-1 0 0 0 0,5-6 0 0 0,-1-2 11 0 0,0 1 0 0 0,0-2 1 0 0,-1 1-1 0 0,0-1 0 0 0,-1 0 1 0 0,6-25-1 0 0,-8 14 32 0 0,-4 17-54 0 0,-1 1 2 0 0,-1-6-48 0 0,0 0 0 0 0,-1 0-1 0 0,0 0 1 0 0,-1 0 0 0 0,0 1-1 0 0,-11-18 1 0 0,3 5-798 0 0,2 7-2748 0 0,-2 4-1166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50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9127 0 0,'1'4'415'0'0,"5"12"-25"0"0,28 100 496 0 0,-31-104 654 0 0,0-1-1 0 0,10 20 1 0 0,-9-22-1019 0 0,-3-5 744 0 0,0-7-1223 0 0,0 1 0 0 0,-1 0-1 0 0,1-1 1 0 0,-1 1 0 0 0,0-1-1 0 0,1 1 1 0 0,-1-1 0 0 0,0 1-1 0 0,0-1 1 0 0,0 1-1 0 0,-2-5 1 0 0,1-14 72 0 0,2 12-102 0 0,1-2-9 0 0,-1-24 0 0 0,-1 30-40 0 0,0 0-1 0 0,1 0 0 0 0,-1 0 1 0 0,1 0-1 0 0,1 0 1 0 0,-1 0-1 0 0,1 1 1 0 0,3-8-1 0 0,-1 2-322 0 0,1 1 1 0 0,12-17-1 0 0,-14 23 180 0 0,-1 0 0 0 0,1 1 1 0 0,0 0-1 0 0,-1-1 0 0 0,1 1 0 0 0,0 0 0 0 0,0 0 1 0 0,1 1-1 0 0,5-4 0 0 0,34-8-1345 0 0,-32 9 1161 0 0,5 0 204 0 0,1 1 0 0 0,-1 1 0 0 0,1 0 0 0 0,0 1 0 0 0,-1 0 0 0 0,1 2 0 0 0,0 0 0 0 0,-1 0 0 0 0,24 7 0 0 0,-28-7 174 0 0,0 0-1 0 0,1 0 0 0 0,0-1 0 0 0,19-2 0 0 0,-11 1 25 0 0,-7-1 154 0 0,0 0-1 0 0,18-6 0 0 0,-25 7-99 0 0,-4 0 1338 0 0,-11 11-955 0 0,5-8-380 0 0,-12 13 416 0 0,-2-1 1 0 0,0-1 0 0 0,-29 17 0 0 0,24-15 69 0 0,20-13-503 0 0,0-1 1 0 0,0 1 0 0 0,0-1-1 0 0,1 1 1 0 0,-1 0 0 0 0,1 0 0 0 0,-1 0-1 0 0,1 0 1 0 0,0 0 0 0 0,-1 0 0 0 0,0 3-1 0 0,1-4-81 0 0,0 2 192 0 0,2 10-101 0 0,0-10-84 0 0,-1-1 1 0 0,1 0-1 0 0,0 0 0 0 0,0 0 0 0 0,0 0 1 0 0,0 0-1 0 0,0 0 0 0 0,0 0 0 0 0,0-1 1 0 0,1 1-1 0 0,-1 0 0 0 0,1-1 0 0 0,-1 1 0 0 0,1-1 1 0 0,3 3-1 0 0,-1-2-3 0 0,-1 0 0 0 0,1 0 0 0 0,-1-1 1 0 0,1 1-1 0 0,0-1 0 0 0,0 0 0 0 0,-1 0 0 0 0,7 0 1 0 0,-1 0-3 0 0,1-1 0 0 0,-1 0 0 0 0,1 0 0 0 0,-1-1 0 0 0,0 0 0 0 0,17-5 0 0 0,-6-2-84 0 0,0 0 0 0 0,-1-1 0 0 0,35-23 0 0 0,-21 8-84 0 0,-33 24 164 0 0,1 0 0 0 0,-1 0 0 0 0,0 0 0 0 0,0 0 0 0 0,0 0 0 0 0,1-1 0 0 0,-1 1 0 0 0,0 0 0 0 0,0 0 0 0 0,0 0 0 0 0,1 0 0 0 0,-1 0 0 0 0,0 0 0 0 0,0 0 0 0 0,0 0 0 0 0,1 0 0 0 0,-1 0 0 0 0,0 0 0 0 0,0 0 0 0 0,0 0 0 0 0,1 0 0 0 0,-1 1 0 0 0,0-1 0 0 0,0 0 0 0 0,0 0 0 0 0,1 0 0 0 0,-1 0 0 0 0,0 0 0 0 0,0 0 0 0 0,0 0 1 0 0,0 1-1 0 0,1-1 0 0 0,-1 0 0 0 0,0 0 0 0 0,0 0 0 0 0,0 0 0 0 0,0 1 0 0 0,0-1 0 0 0,0 0 0 0 0,0 0 0 0 0,0 0 0 0 0,1 0 0 0 0,-1 1 0 0 0,0-1 0 0 0,0 0 0 0 0,0 1 0 0 0,3 11-315 0 0,-3-9 351 0 0,13 29-647 0 0,-12-29 126 0 0,13 6-8980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50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10 4143 0 0,'-16'0'191'0'0,"15"0"-182"0"0,0 1 0 0 0,1-1-1 0 0,-1 0 1 0 0,0 0 0 0 0,1 0 0 0 0,-1 1 0 0 0,0-1-1 0 0,1 0 1 0 0,-1 1 0 0 0,0-1 0 0 0,1 1 0 0 0,-1-1-1 0 0,1 0 1 0 0,-1 1 0 0 0,1-1 0 0 0,-1 1 0 0 0,1 0-1 0 0,-1-1 1 0 0,1 1 0 0 0,-1-1 0 0 0,1 1 0 0 0,-1 1-1 0 0,0 0 7 0 0,-24 29 90 0 0,18-22 994 0 0,1 1 0 0 0,0-1 0 0 0,0 1 0 0 0,1 1 0 0 0,1-1 0 0 0,-5 16 0 0 0,7-11-943 0 0,3 2-90 0 0,3-3-67 0 0,-2-12-47 0 0,-1 0 0 0 0,0 0 1 0 0,1 0-1 0 0,-1-1 0 0 0,1 1 0 0 0,-1 0 0 0 0,1-1 1 0 0,0 1-1 0 0,0-1 0 0 0,0 0 0 0 0,0 1 0 0 0,0-1 1 0 0,0 0-1 0 0,0 0 0 0 0,0 0 0 0 0,0 0 0 0 0,0-1 1 0 0,1 1-1 0 0,3 0 0 0 0,12 0-423 0 0</inkml:trace>
  <inkml:trace contextRef="#ctx0" brushRef="#br0" timeOffset="1">340 1 7367 0 0,'0'0'334'0'0,"-1"2"-1"0"0,-36 75 314 0 0,-37 113 6521 0 0,54-136-6461 0 0,12-36-449 0 0,1 2 1 0 0,-7 29-1 0 0,0 23-191 0 0,14-71-79 0 0,0 0 0 0 0,0 0 0 0 0,0 1 0 0 0,1-1 0 0 0,-1 0 0 0 0,0 0 0 0 0,0 0 0 0 0,1 1 0 0 0,-1-1 0 0 0,0 0 0 0 0,1 0 0 0 0,-1 0 0 0 0,1 0 0 0 0,0 0 0 0 0,-1 0 0 0 0,1 0 0 0 0,1 2 0 0 0,-1-3-365 0 0,-1 1 0 0 0,1 0 0 0 0,-1-1 0 0 0,1 1 0 0 0,-1 0 0 0 0,1 0 0 0 0,-1 0 0 0 0,0 0 0 0 0,1-1 0 0 0,-1 1 1 0 0,0 0-1 0 0,0 0 0 0 0,1 2 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50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1 7367 0 0,'0'0'656'0'0,"-6"14"-528"0"0,-8 3-128 0 0,-2 7 0 0 0,3 4 1216 0 0,-1 3 208 0 0,2 2 48 0 0,2-1 0 0 0,-2 1-1176 0 0,3 1-232 0 0,1-1-64 0 0,2 5 0 0 0,2 3 0 0 0,2-4-128 0 0,2-3 32 0 0,4-1-5472 0 0</inkml:trace>
  <inkml:trace contextRef="#ctx0" brushRef="#br0" timeOffset="1">278 969 11975 0 0,'0'0'1296'0'0,"-10"13"-1296"0"0,4 1 3120 0 0,12 2-12640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2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15407 0 0,'-1'0'46'0'0,"1"0"-1"0"0,-1 0 1 0 0,0 1-1 0 0,0-1 1 0 0,1 1-1 0 0,-1-1 1 0 0,0 1-1 0 0,1-1 1 0 0,-1 1-1 0 0,0-1 1 0 0,1 1-1 0 0,-1-1 1 0 0,1 1-1 0 0,-1 0 0 0 0,1-1 1 0 0,-1 1-1 0 0,1 0 1 0 0,-1 0-1 0 0,1-1 1 0 0,0 1-1 0 0,-1 0 1 0 0,1 0-1 0 0,0 0 1 0 0,0-1-1 0 0,0 1 1 0 0,0 0-1 0 0,0 0 1 0 0,0 0-1 0 0,0 0 1 0 0,0-1-1 0 0,0 1 1 0 0,0 0-1 0 0,0 0 1 0 0,0 0-1 0 0,1 1 1 0 0,2 3-44 0 0,0 0 0 0 0,1 0 0 0 0,0 0 0 0 0,0-1 1 0 0,0 1-1 0 0,0-1 0 0 0,1 0 0 0 0,-1 0 1 0 0,1-1-1 0 0,6 4 0 0 0,0 0 0 0 0,41 29-145 0 0,1-2 0 0 0,96 44 0 0 0,-139-73 168 0 0,0-1 0 0 0,-1 2 0 0 0,1-1 0 0 0,-1 1 1 0 0,0 1-1 0 0,8 7 0 0 0,-16-13-4 0 0,1 1 1 0 0,0 0-1 0 0,-1-1 0 0 0,1 1 1 0 0,-1 0-1 0 0,1 0 0 0 0,-1 0 1 0 0,0 0-1 0 0,0 0 1 0 0,0 0-1 0 0,0 1 0 0 0,0-1 1 0 0,-1 0-1 0 0,1 0 0 0 0,-1 1 1 0 0,1-1-1 0 0,-1 0 1 0 0,0 1-1 0 0,0-1 0 0 0,0 0 1 0 0,0 1-1 0 0,0-1 0 0 0,-1 0 1 0 0,1 1-1 0 0,-1-1 1 0 0,1 0-1 0 0,-1 0 0 0 0,0 1 1 0 0,0-1-1 0 0,0 0 0 0 0,0 0 1 0 0,0 0-1 0 0,-3 4 1 0 0,-12 13 168 0 0,0-1 1 0 0,-2 0 0 0 0,-22 18 0 0 0,-10 10-144 0 0,43-39-47 0 0,-9 8-666 0 0,1 1 1 0 0,-19 27-1 0 0,32-41-789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2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0 7367 0 0,'-2'16'5621'0'0,"-16"69"-4919"0"0,-45 139-766 0 0,46-160-892 0 0,11-34 405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14831 0 0,'0'0'1343'0'0,"1"2"-984"0"0,9 19 732 0 0,0 0 1 0 0,-2 1 0 0 0,11 41-1 0 0,-9-28-615 0 0,30 112 432 0 0,23 69-873 0 0,-34-120-4363 0 0,-24-77-2319 0 0</inkml:trace>
  <inkml:trace contextRef="#ctx0" brushRef="#br0" timeOffset="1">17 407 11519 0 0,'-16'-52'3350'0'0,"15"51"-3205"0"0,1 0 0 0 0,1 0 0 0 0,-1 0 1 0 0,0 0-1 0 0,0 0 0 0 0,0 0 0 0 0,0-1 1 0 0,1 1-1 0 0,-1 0 0 0 0,1 0 0 0 0,-1 0 1 0 0,0 0-1 0 0,1 0 0 0 0,0 0 0 0 0,-1 1 1 0 0,1-1-1 0 0,0 0 0 0 0,-1 0 0 0 0,1 0 1 0 0,0 1-1 0 0,0-1 0 0 0,0 0 0 0 0,1 0 1 0 0,1-1-12 0 0,-1 0 1 0 0,2 0 0 0 0,-1 0 0 0 0,0 1-1 0 0,5-2 1 0 0,3 0-97 0 0,0 1 0 0 0,0 0-1 0 0,0 1 1 0 0,1 0 0 0 0,-1 0 0 0 0,0 1-1 0 0,1 1 1 0 0,-1 0 0 0 0,0 1 0 0 0,0 0-1 0 0,1 1 1 0 0,10 3 0 0 0,5 4-1184 0 0,0 1 1 0 0,0 2-1 0 0,36 22 0 0 0,-25-16-2050 0 0,-20-12 1464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3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1 7831 0 0,'0'0'706'0'0,"0"1"-578"0"0,-21 91 2462 0 0,-5-2 1 0 0,-51 124 0 0 0,-13 41-1901 0 0,78-211-1174 0 0,-11 73 0 0 0,21-81-2129 0 0,3-22 1082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3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1 11087 0 0,'-2'3'506'0'0,"-3"9"-407"0"0,0-1 1 0 0,1 1-1 0 0,0 0 0 0 0,1 1 1 0 0,0-1-1 0 0,-1 21 1 0 0,-6 25-71 0 0,-20 75 719 0 0,14-62-304 0 0,8-44-202 0 0,-4 39 0 0 0,8-36-197 0 0,-2 19 19 0 0,7-37-96 0 0,0-9-128 0 0,0-6-216 0 0,42-85-536 0 0,-5 11 309 0 0,-26 56 437 0 0,-1-1 0 0 0,-1 0 0 0 0,9-30-1 0 0,-8 21 251 0 0,1 0-1 0 0,2 1 0 0 0,21-35 1 0 0,-34 64-41 0 0,-1 0 0 0 0,1 0 1 0 0,0 0-1 0 0,0-1 0 0 0,-1 1 1 0 0,1 0-1 0 0,0 0 0 0 0,0 0 0 0 0,0 1 1 0 0,0-1-1 0 0,0 0 0 0 0,0 0 1 0 0,1 0-1 0 0,-1 1 0 0 0,0-1 1 0 0,0 1-1 0 0,0-1 0 0 0,1 1 1 0 0,-1-1-1 0 0,0 1 0 0 0,1 0 1 0 0,-1-1-1 0 0,0 1 0 0 0,1 0 1 0 0,-1 0-1 0 0,0 0 0 0 0,1 0 0 0 0,-1 0 1 0 0,0 0-1 0 0,1 1 0 0 0,-1-1 1 0 0,0 0-1 0 0,0 1 0 0 0,1-1 1 0 0,-1 1-1 0 0,2 0 0 0 0,-1 4 231 0 0,3 15-51 0 0,-1 1 0 0 0,-2-1 0 0 0,0 1 0 0 0,-1-1 0 0 0,-2 30 0 0 0,-2 33 143 0 0,0-11-185 0 0,3-22-172 0 0,0-9 71 0 0,12-50-20 0 0,-4 1-66 0 0,-1-1-1 0 0,0-1 1 0 0,0 1-1 0 0,0-1 1 0 0,-2 0-1 0 0,8-16 1 0 0,20-68-64 0 0,-18 48 57 0 0,55-148 89 0 0,-69 192 622 0 0,1 6-616 0 0,2 7-42 0 0,0 1 0 0 0,-1 0 0 0 0,-1 0 0 0 0,1 0 0 0 0,-1 18 0 0 0,-1 70 76 0 0,-2-28-262 0 0,9 60-2517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4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28 6447 0 0,'0'0'814'0'0,"0"3"-52"0"0,-8 153 3669 0 0,0-76-3657 0 0,0-9-267 0 0,6-47-495 0 0,1-17 2 0 0,0 1-1 0 0,1 0 1 0 0,0-1 0 0 0,2 14-1 0 0,-2-19 109 0 0,13-3-388 0 0,-11 1 247 0 0,-1-1 0 0 0,1 0 0 0 0,-1 1 0 0 0,0-1-1 0 0,1 0 1 0 0,-1 0 0 0 0,0 0 0 0 0,0 1 0 0 0,0-1-1 0 0,1-1 1 0 0,-1 1 0 0 0,0 0 0 0 0,-1 0 0 0 0,1 0 0 0 0,1-2-1 0 0,11-24-273 0 0,-11 22 245 0 0,14-32-192 0 0,-5 14-8 0 0,11-35 0 0 0,42-111-8 0 0,-63 167 256 0 0,13-27 88 0 0,-13 26 68 0 0,2 0 111 0 0,-3 2-246 0 0,0 1-1 0 0,0 0 1 0 0,0-1 0 0 0,1 1 0 0 0,-1 0 0 0 0,0-1 0 0 0,0 1 0 0 0,0 0-1 0 0,0 0 1 0 0,1-1 0 0 0,-1 1 0 0 0,0 0 0 0 0,0 0 0 0 0,0-1-1 0 0,1 1 1 0 0,-1 0 0 0 0,0 0 0 0 0,1 0 0 0 0,-1-1 0 0 0,0 1 0 0 0,0 0-1 0 0,1 0 1 0 0,-1 0 0 0 0,0 0 0 0 0,1 0 0 0 0,0-1 0 0 0,0 4 35 0 0,1 0 0 0 0,-1 0 0 0 0,0 0 0 0 0,1 0 0 0 0,-1 0 0 0 0,-1 0 0 0 0,1 0 1 0 0,0 0-1 0 0,-1 1 0 0 0,1 3 0 0 0,-3 35 407 0 0,0-9-121 0 0,1-4-25 0 0,-1-1 0 0 0,-7 40 0 0 0,5-42-181 0 0,1 0-1 0 0,1 45 1 0 0,2-56-106 0 0,1 0 29 0 0,2-6-19 0 0,-3-7-101 0 0,3-3 37 0 0,-1 0 1 0 0,0 0 0 0 0,0 0-1 0 0,0 0 1 0 0,0 0 0 0 0,0 0 0 0 0,0 0-1 0 0,0-1 1 0 0,0 1 0 0 0,-1-1-1 0 0,1 1 1 0 0,2-4 0 0 0,-3 4-8 0 0,6-7-82 0 0,0-1 0 0 0,-1 0 0 0 0,0 0 0 0 0,-1 0-1 0 0,8-17 1 0 0,-1 1-20 0 0,-3 6 85 0 0,-1 0-1 0 0,-1-1 1 0 0,-1 0 0 0 0,6-27-1 0 0,5-84 67 0 0,-17 122-18 0 0,3-6-14 0 0,10-15-48 0 0,-8 20 25 0 0,-4 8 84 0 0,0 5 39 0 0,5 25 68 0 0,-1-1 0 0 0,3 44-1 0 0,5 35 262 0 0,-8-84-354 0 0,1-1 0 0 0,1 0 0 0 0,1 0 0 0 0,1 0 0 0 0,17 28 0 0 0,-6-13 5 0 0,-7-22-55 0 0,-10-12-5 0 0,-1 0 1 0 0,1-1-1 0 0,0 1 1 0 0,0-1-1 0 0,0 0 1 0 0,0 0-1 0 0,0 0 1 0 0,0 0-1 0 0,0 0 1 0 0,0-1-1 0 0,0 1 1 0 0,0-1-1 0 0,0 0 1 0 0,0 0-1 0 0,0 0 1 0 0,1 0-1 0 0,-1 0 1 0 0,0-1-1 0 0,0 1 1 0 0,0-1-1 0 0,0 0 1 0 0,0 0-1 0 0,5-3 1 0 0,-3 1 9 0 0,1 0 0 0 0,-1-1 1 0 0,0 1-1 0 0,0-2 1 0 0,0 1-1 0 0,0 0 0 0 0,-1-1 1 0 0,1 0-1 0 0,-1 0 1 0 0,6-11-1 0 0,6-10 43 0 0,12-29 0 0 0,-23 42-41 0 0,0 1 1 0 0,-1-1-1 0 0,0 0 1 0 0,-1 0 0 0 0,1-13-1 0 0,0-2 3 0 0,-1 10 7 0 0,-1 1 0 0 0,-1-2-1 0 0,-1 1 1 0 0,-1-18 0 0 0,-6 9 80 0 0,7 25 30 0 0,-1 0 67 0 0,1 2-196 0 0,0 0 0 0 0,0 0-1 0 0,0-1 1 0 0,0 1-1 0 0,0 0 1 0 0,0 0 0 0 0,0 0-1 0 0,0 0 1 0 0,0-1 0 0 0,0 1-1 0 0,0 0 1 0 0,0 0-1 0 0,0 0 1 0 0,0 0 0 0 0,0 0-1 0 0,0-1 1 0 0,0 1-1 0 0,0 0 1 0 0,0 0 0 0 0,0 0-1 0 0,0 0 1 0 0,-1 0 0 0 0,1-1-1 0 0,0 1 1 0 0,0 0-1 0 0,0 0 1 0 0,0 0 0 0 0,0 0-1 0 0,0 0 1 0 0,-1 0-1 0 0,1 0 1 0 0,0-1 0 0 0,0 1-1 0 0,0 0 1 0 0,0 0 0 0 0,0 0-1 0 0,-1 0 1 0 0,1 0-1 0 0,0 0 1 0 0,0 0 0 0 0,0 0-1 0 0,0 0 1 0 0,-1 0-1 0 0,1 0 1 0 0,0 0 0 0 0,0 0-1 0 0,0 0 1 0 0,-1 0 0 0 0,-5 12 89 0 0,0 1 1 0 0,1 0 0 0 0,1 0 0 0 0,0 0-1 0 0,0 0 1 0 0,1 1 0 0 0,-2 25 0 0 0,4-21-64 0 0,1 1 0 0 0,1 0 0 0 0,1-1 1 0 0,0 1-1 0 0,7 26 0 0 0,-5-30-60 0 0,10 25 1 0 0,-11-35-57 0 0,-1 0 0 0 0,1 0 0 0 0,0 0 0 0 0,0-1-1 0 0,0 0 1 0 0,0 1 0 0 0,1-1 0 0 0,5 5 0 0 0,-7-7-149 0 0,-2-2 131 0 0,1 1 0 0 0,-1-1-1 0 0,0 1 1 0 0,1-1 0 0 0,-1 1 0 0 0,1-1-1 0 0,-1 1 1 0 0,1-1 0 0 0,-1 0-1 0 0,1 1 1 0 0,-1-1 0 0 0,1 0-1 0 0,0 1 1 0 0,-1-1 0 0 0,1 0-1 0 0,-1 0 1 0 0,1 1 0 0 0,0-1-1 0 0,-1 0 1 0 0,1 0 0 0 0,0 0 0 0 0,-1 0-1 0 0,2 0 1 0 0,14-3-1176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4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6911 0 0,'0'0'528'0'0,"0"3"-341"0"0,-4 46 2674 0 0,4 63 0 0 0,17 51-1033 0 0,53 157-1429 0 0,-31-155-907 0 0,-26-95-3680 0 0,-8-29-492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4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8287 0 0,'0'0'3878'0'0,"1"3"-3684"0"0,3 7-176 0 0,1 0-1 0 0,0 0 1 0 0,0-1-1 0 0,1 0 1 0 0,0 0-1 0 0,1 0 0 0 0,0-1 1 0 0,0 0-1 0 0,1 0 1 0 0,10 7-1 0 0,0 0-17 0 0,26 16 0 0 0,-20-15 0 0 0,-23-16 0 0 0,1 1 0 0 0,-1 0 0 0 0,0 0 0 0 0,1 0 0 0 0,-1 1 0 0 0,0-1 0 0 0,0 0 0 0 0,0 0 0 0 0,2 3 0 0 0,18 24 0 0 0,-16-22 1 0 0,-1 1 0 0 0,-1-1-1 0 0,1 1 1 0 0,-1 0 0 0 0,0 0-1 0 0,3 13 1 0 0,-2-8 16 0 0,-4-9 31 0 0,1 1 1 0 0,0-1 0 0 0,-1 0-1 0 0,0 0 1 0 0,0 0 0 0 0,0 0-1 0 0,0 4 1 0 0,0 10 216 0 0,-1-8 2934 0 0,0-13-2985 0 0,0 1 0 0 0,0 0 0 0 0,0 0 0 0 0,1 0 0 0 0,-1-6 0 0 0,2-20-31 0 0,0 0 1 0 0,2 1-1 0 0,13-53 0 0 0,-12 65-174 0 0,1 1 0 0 0,0-1 0 0 0,1 1 0 0 0,1 0 0 0 0,1 1 0 0 0,0-1 1 0 0,1 2-1 0 0,13-17 0 0 0,-20 28-19 0 0,0 0 0 0 0,1 0 0 0 0,-1 1 1 0 0,1-1-1 0 0,-1 1 0 0 0,1 0 1 0 0,-1 0-1 0 0,1 0 0 0 0,0 0 1 0 0,0 0-1 0 0,0 0 0 0 0,-1 1 1 0 0,6-1-1 0 0,2-1-46 0 0,-7 2-171 0 0,1-1 0 0 0,0 1 1 0 0,0 0-1 0 0,-1 0 0 0 0,1 0 1 0 0,0 0-1 0 0,0 1 1 0 0,-1-1-1 0 0,1 1 0 0 0,0 0 1 0 0,5 2-1 0 0,7 2-1425 0 0,-13-5 58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5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309 6 11775 0 0,'0'0'1068'0'0,"-2"0"-877"0"0,-2-1-217 0 0,-2 0 154 0 0,-1 0 0 0 0,1 0 0 0 0,-1 0 0 0 0,1 1 0 0 0,0 0 0 0 0,-1 0 0 0 0,1 1-1 0 0,0 0 1 0 0,-1 0 0 0 0,1 0 0 0 0,0 1 0 0 0,-10 3 0 0 0,-3 4 243 0 0,0 1 1 0 0,1 1-1 0 0,0 1 0 0 0,1 0 0 0 0,-18 17 1 0 0,27-22-462 0 0,0 1 1 0 0,1 0 0 0 0,0 1-1 0 0,0 0 1 0 0,1 0 0 0 0,0 1 0 0 0,1-1-1 0 0,0 1 1 0 0,0 0 0 0 0,1 1 0 0 0,-5 18-1 0 0,5-7-3782 0 0,0-1-1268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6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33 1375 0 0,'-1'-1'7'0'0,"1"-1"1"0"0,0 0 1 0 0,-1 0-1 0 0,1 1 1 0 0,-1-1-1 0 0,1 0 0 0 0,-1 1 1 0 0,0-1-1 0 0,0 0 1 0 0,0 1-1 0 0,0-1 0 0 0,0 1 1 0 0,0 0-1 0 0,-2-3 0 0 0,-11-2 4 0 0,-7 10 12241 0 0,14 11-10762 0 0,5-8-1374 0 0,0 0-1 0 0,0 1 1 0 0,1-1-1 0 0,-1 1 1 0 0,2-1-1 0 0,-1 1 1 0 0,2 8-1 0 0,7 56 824 0 0,-3-35-756 0 0,18 122-2754 0 0,-21-134-2804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7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76 2759 0 0,'0'-3'207'0'0,"2"-1"-172"0"0,-1-22 217 0 0,-1 23 1017 0 0,-1 1 423 0 0,-1-1-1339 0 0,0 1 1 0 0,0 0-1 0 0,0 0 1 0 0,0 0-1 0 0,0 0 1 0 0,-1 0-1 0 0,1 0 0 0 0,0 0 1 0 0,-1 1-1 0 0,1-1 1 0 0,-1 1-1 0 0,0 0 1 0 0,-5-2-1 0 0,-10-1 718 0 0,14 3-938 0 0,0-1 0 0 0,0 1 1 0 0,0 0-1 0 0,-1 1 0 0 0,1-1 0 0 0,0 1 1 0 0,0 0-1 0 0,-1 0 0 0 0,1 0 0 0 0,0 0 1 0 0,0 1-1 0 0,-1 0 0 0 0,1 0 0 0 0,0 0 0 0 0,0 0 1 0 0,-6 3-1 0 0,2 1 33 0 0,6-4-131 0 0,-1 0 0 0 0,1 0 1 0 0,0 0-1 0 0,0 0 1 0 0,0 0-1 0 0,0 1 0 0 0,0-1 1 0 0,0 1-1 0 0,1 0 0 0 0,-1-1 1 0 0,0 1-1 0 0,1 0 1 0 0,-1 0-1 0 0,1 0 0 0 0,0 0 1 0 0,0 0-1 0 0,-1 0 1 0 0,1 1-1 0 0,0 1 0 0 0,-5 28 137 0 0,5-10-90 0 0,4-15-87 0 0,-1-1 8 0 0,6 13-3 0 0,3-4 0 0 0,5-4 0 0 0,-10-8-7 0 0,1-1 0 0 0,0 0 0 0 0,-1 0 0 0 0,1 0 0 0 0,0-1 0 0 0,0 0 0 0 0,8 1 0 0 0,50-5-76 0 0,-37 1 70 0 0,-24 2 13 0 0,1 0 0 0 0,-1 0 0 0 0,0-1 0 0 0,0 0 0 0 0,7-2 0 0 0,-2-1 0 0 0,0-1 0 0 0,16-10 0 0 0,-13 7 0 0 0,1 4 11 0 0,-3 8 32 0 0,13 15-164 0 0,-20-16 2 0 0,0 0 1 0 0,1-1-1 0 0,-1 1 0 0 0,0-1 0 0 0,1 0 1 0 0,-1 0-1 0 0,8 3 0 0 0,-6-3-179 0 0,9 2-1841 0 0,1-2 713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7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0 207 11599 0 0,'0'0'1054'0'0,"1"6"-818"0"0,5 140 965 0 0,-1-5-396 0 0,0-85-658 0 0,10 78 108 0 0,-11-112-643 0 0,1 0 0 0 0,1 0 1 0 0,14 38-1 0 0,-4-29-455 0 0</inkml:trace>
  <inkml:trace contextRef="#ctx0" brushRef="#br0" timeOffset="1">748 1 11975 0 0,'0'0'1064'0'0,"-12"6"-848"0"0,-2 4-216 0 0,2 11 0 0 0,1 11 552 0 0,3 5 72 0 0,0 4 16 0 0,2 3 0 0 0,2-1-640 0 0,2 4-184 0 0,0 6-8 0 0,6 2-5960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48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 6911 0 0,'-16'0'672'0'0,"2"15"-600"0"0,8 5-72 0 0,0-4 880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2303 0 0,'3'8'203'0'0,"-1"26"9092"0"0,-6-27-7565 0 0,0-1-944 0 0,0 0 0 0 0,0-1-1 0 0,-7 7 1 0 0,10-12-917 0 0,-6-4-2011 0 0,2-1 828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51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6911 0 0,'1'-2'315'0'0,"3"-7"-7"0"0,-3 6-17 0 0,1 5 659 0 0,4 8-128 0 0,-1 1-1 0 0,0 0 0 0 0,0-1 1 0 0,-1 1-1 0 0,5 22 0 0 0,8 64-208 0 0,-15-79-274 0 0,9 91 343 0 0,-6 215-1 0 0,-5-323-680 0 0,-2 46 51 0 0,-11 76-1 0 0,12-121-156 0 0,11-22-451 0 0,9-16 59 0 0,-4 7 4 0 0,1 0 0 0 0,27-35 0 0 0,-31 48 468 0 0,7-8-103 0 0,36-37 0 0 0,-48 54 111 0 0,1 0 0 0 0,0 1-1 0 0,1 0 1 0 0,-1 0 0 0 0,1 1 0 0 0,0 0-1 0 0,0 0 1 0 0,1 1 0 0 0,10-3-1 0 0,-16 6 68 0 0,1 0-1 0 0,-1 0 1 0 0,1 0-1 0 0,-1 1 0 0 0,1-1 1 0 0,0 1-1 0 0,-1 0 1 0 0,1 0-1 0 0,-1 1 1 0 0,7 1-1 0 0,-9-2-18 0 0,1 1 0 0 0,-1 0 0 0 0,0 0 0 0 0,1 0 0 0 0,-1 0 0 0 0,0 1 0 0 0,0-1 0 0 0,0 1 0 0 0,0-1 0 0 0,0 1 0 0 0,-1 0 0 0 0,1-1 0 0 0,0 1 0 0 0,-1 0 0 0 0,1 0 0 0 0,-1 0 0 0 0,0 0 0 0 0,0 0 0 0 0,1 1 0 0 0,-2-1 0 0 0,2 3 0 0 0,0 0 54 0 0,-1 0 0 0 0,-1 0 0 0 0,1 0 0 0 0,-1 0 0 0 0,1 0-1 0 0,-1 0 1 0 0,-1 0 0 0 0,1 0 0 0 0,-1 0 0 0 0,0 0 0 0 0,-1 5 0 0 0,-3 7 389 0 0,-13 28-1 0 0,12-33-295 0 0,-1 0 0 0 0,0-1 0 0 0,0 0-1 0 0,-16 18 1 0 0,-40 34 345 0 0,-5-12-293 0 0,43-33-165 0 0,23-17-68 0 0,-1 1-1 0 0,1-1 1 0 0,0 1 0 0 0,-1-1-1 0 0,1 0 1 0 0,-1 1 0 0 0,0-1-1 0 0,1 0 1 0 0,-1-1 0 0 0,0 1-1 0 0,-3 0 1 0 0,4-1-154 0 0,2-3-369 0 0,0-3 166 0 0,0 1 0 0 0,1-1 0 0 0,-1 0 0 0 0,1 0 0 0 0,1 1 0 0 0,-1-1 0 0 0,1 0 0 0 0,0 1 0 0 0,0-1 0 0 0,0 1 0 0 0,1 0 0 0 0,0 0 0 0 0,0 0 0 0 0,0 0 0 0 0,1 0 0 0 0,-1 1 0 0 0,7-7 0 0 0,11-10-576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51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1 455 0 0,'3'7'129'0'0,"-1"-1"-1"0"0,0 1 1 0 0,0 0-1 0 0,0 8 1 0 0,0 6 3740 0 0,-1 21 0 0 0,-1-39-3451 0 0,0 21 2025 0 0,-1-14-2079 0 0,1 1-1 0 0,1 0 1 0 0,-1-1 0 0 0,2 1 0 0 0,4 17-1 0 0,-1 0 188 0 0,-4-23-479 0 0,-1-1 0 0 0,1 0 0 0 0,-1 0 0 0 0,1 0 0 0 0,0 0 1 0 0,1 0-1 0 0,-1 0 0 0 0,1 0 0 0 0,0 0 0 0 0,0 0 0 0 0,0-1 0 0 0,0 1 0 0 0,1-1 0 0 0,-1 1 0 0 0,1-1 0 0 0,0 0 0 0 0,4 4 0 0 0,-5-5-59 0 0,0-1-1 0 0,0 1 1 0 0,0 0-1 0 0,1-1 1 0 0,-1 1-1 0 0,0-1 1 0 0,1 0-1 0 0,-1 0 1 0 0,1 0-1 0 0,-1 0 1 0 0,1 0-1 0 0,0-1 0 0 0,-1 1 1 0 0,1-1-1 0 0,0 1 1 0 0,-1-1-1 0 0,1 0 1 0 0,0 0-1 0 0,-1 0 1 0 0,1-1-1 0 0,0 1 1 0 0,-1-1-1 0 0,1 1 1 0 0,2-2-1 0 0,6-2 30 0 0,-7 3-12 0 0,0 0 1 0 0,0-1 0 0 0,0 1 0 0 0,-1-1 0 0 0,1 0 0 0 0,0 0 0 0 0,-1 0 0 0 0,1 0 0 0 0,-1-1 0 0 0,0 1 0 0 0,0-1 0 0 0,0 0-1 0 0,0 0 1 0 0,-1 0 0 0 0,6-7 0 0 0,-5 3 6 0 0,0 1-1 0 0,0-1 0 0 0,-1 0 1 0 0,0 0-1 0 0,0 0 1 0 0,-1-1-1 0 0,0 1 0 0 0,0 0 1 0 0,0 0-1 0 0,-1-1 0 0 0,-1-7 1 0 0,1 10-13 0 0,0 1 0 0 0,-1-1 0 0 0,0 0 0 0 0,0 1 0 0 0,0-1 0 0 0,0 1 0 0 0,-1-1 0 0 0,1 1 0 0 0,-1-1 0 0 0,-1 1 0 0 0,1 0 0 0 0,0 0 0 0 0,-1 0 0 0 0,0 0 0 0 0,0 1 0 0 0,0-1 0 0 0,-1 1 1 0 0,-4-4-1 0 0,4 3-20 0 0,-7-2 6 0 0,-20 2-51 0 0,-7 2-738 0 0,37 2 430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52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45 10855 0 0,'-1'-5'252'0'0,"3"-6"353"0"0,0 9-565 0 0,0-1 0 0 0,0 1 0 0 0,0 0 0 0 0,0 0 0 0 0,0 0 0 0 0,0 0-1 0 0,3-2 1 0 0,10-6 652 0 0,-13 10-549 0 0,0 1 0 0 0,0-1 1 0 0,0 1-1 0 0,0-1 0 0 0,0 1 0 0 0,-1 0 0 0 0,1-1 0 0 0,0 1 0 0 0,0 0 0 0 0,-1 0 0 0 0,1 0 0 0 0,0 1 1 0 0,-1-1-1 0 0,1 0 0 0 0,-1 1 0 0 0,2 1 0 0 0,0 1-42 0 0,0-1 0 0 0,0 1 1 0 0,-1 0-1 0 0,1 0 0 0 0,3 8 0 0 0,8 31 201 0 0,13 61-1 0 0,1 4-20 0 0,14 44-1227 0 0,-38-130 639 0 0,0 0 1 0 0,-2 0 0 0 0,0 0-1 0 0,-3 43 1 0 0,1-61-880 0 0</inkml:trace>
  <inkml:trace contextRef="#ctx0" brushRef="#br0" timeOffset="1">67 492 6447 0 0,'-12'-24'546'0'0,"-13"-33"0"0"0,3 4 2821 0 0,17 42-2090 0 0,4 8-333 0 0,1 3-858 0 0,0 0 0 0 0,-1-1-1 0 0,1 1 1 0 0,0 0 0 0 0,0 0-1 0 0,0-1 1 0 0,0 1 0 0 0,0 0-1 0 0,0-1 1 0 0,-1 1 0 0 0,1 0-1 0 0,0-1 1 0 0,0 1 0 0 0,0 0-1 0 0,0-1 1 0 0,0 1 0 0 0,0 0-1 0 0,0-1 1 0 0,0 1 0 0 0,0 0-1 0 0,1 0 1 0 0,-1-1 0 0 0,0 1 0 0 0,0 0-1 0 0,0-1 1 0 0,0 1 0 0 0,0 0-1 0 0,0-1 1 0 0,1 1 0 0 0,-1 0-1 0 0,0 0 1 0 0,0-1 0 0 0,0 1-1 0 0,1 0 1 0 0,11-2-22 0 0,1 1 0 0 0,0 1 1 0 0,-1 0-1 0 0,1 1 0 0 0,-1 0 0 0 0,14 3 1 0 0,33 3 54 0 0,-41-7-746 0 0,-1 0-1 0 0,1-1 1 0 0,-1-1-1 0 0,1 0 1 0 0,29-9-1 0 0,-22 2-4199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52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6447 0 0,'0'0'499'0'0,"-1"4"-136"0"0,-2 154 5557 0 0,0-19-3818 0 0,4-112-1742 0 0,2 1-1 0 0,0 0 1 0 0,8 26 0 0 0,-10-51-349 0 0,0 3 53 0 0,1-1 0 0 0,0 1 1 0 0,5 10-1 0 0,-7-15-48 0 0,1 1 1 0 0,0-1-1 0 0,0 1 1 0 0,0-1-1 0 0,0 0 1 0 0,1 1-1 0 0,-1-1 1 0 0,0 0-1 0 0,1 0 1 0 0,-1 0-1 0 0,0 0 1 0 0,1 0-1 0 0,-1 0 1 0 0,1 0-1 0 0,0-1 1 0 0,-1 1-1 0 0,1 0 1 0 0,2 0-1 0 0,10-1 38 0 0,-11-1-48 0 0,0 0 0 0 0,0 0 0 0 0,0 0 0 0 0,0-1 0 0 0,0 1 1 0 0,0-1-1 0 0,0 0 0 0 0,-1 0 0 0 0,1 0 0 0 0,0 0 0 0 0,-1 0 1 0 0,3-4-1 0 0,4-4 19 0 0,13-21 0 0 0,-16 21-20 0 0,1 1 1 0 0,10-12-1 0 0,-10 14 8 0 0,0 1 0 0 0,0 0-1 0 0,1 0 1 0 0,0 0 0 0 0,0 1 0 0 0,0 0-1 0 0,1 0 1 0 0,13-4 0 0 0,-17 7 25 0 0,0 1 1 0 0,0 0-1 0 0,1 0 1 0 0,-1 0-1 0 0,0 0 1 0 0,1 1-1 0 0,-1 0 0 0 0,0 0 1 0 0,1 1-1 0 0,-1-1 1 0 0,0 1-1 0 0,0 0 1 0 0,1 0-1 0 0,-1 1 0 0 0,0 0 1 0 0,8 3-1 0 0,6 6 160 0 0,-1 1 0 0 0,0 0-1 0 0,22 21 1 0 0,-22-17-116 0 0,2-1 0 0 0,26 16 1 0 0,-12-13-953 0 0,1-1-3578 0 0,0-5-1584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54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25 9215 0 0,'-8'-8'816'0'0,"-2"0"-656"0"0,-1 2-160 0 0,-3 4 5416 0 0,2 2-5200 0 0,6 18-696 0 0,12-3-8536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1:55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9 8751 0 0,'-2'-1'37'0'0,"0"0"0"0"0,0 0-1 0 0,0 0 1 0 0,0 0-1 0 0,0 0 1 0 0,0 1 0 0 0,-1-1-1 0 0,1 1 1 0 0,0-1 0 0 0,0 1-1 0 0,-1 0 1 0 0,1 0-1 0 0,0 0 1 0 0,0 0 0 0 0,-1 0-1 0 0,1 0 1 0 0,0 1-1 0 0,0-1 1 0 0,-1 1 0 0 0,1 0-1 0 0,0 0 1 0 0,0 0 0 0 0,0 0-1 0 0,0 0 1 0 0,-3 2-1 0 0,-16 8 408 0 0,10-6 249 0 0,1 1 0 0 0,0 0 0 0 0,0 1 0 0 0,0 0 0 0 0,-16 16 0 0 0,19-15-559 0 0,0 1 0 0 0,1 0 0 0 0,0 0 0 0 0,1 1 1 0 0,-1 0-1 0 0,2 0 0 0 0,0 0 0 0 0,0 0 1 0 0,0 1-1 0 0,-2 18 0 0 0,4-22-112 0 0,1-1-1 0 0,0 1 1 0 0,1 0-1 0 0,0 0 1 0 0,0 0 0 0 0,0 0-1 0 0,1-1 1 0 0,0 1-1 0 0,0 0 1 0 0,0 0 0 0 0,1-1-1 0 0,0 1 1 0 0,1-1-1 0 0,-1 0 1 0 0,1 1-1 0 0,0-1 1 0 0,1 0 0 0 0,5 7-1 0 0,-1-6-48 0 0,0-1-1 0 0,0 0 1 0 0,0-1-1 0 0,1 1 0 0 0,0-2 1 0 0,0 1-1 0 0,0-1 1 0 0,19 5-1 0 0,-22-7-143 0 0,0-1 1 0 0,0 0-1 0 0,0-1 0 0 0,0 1 0 0 0,0-1 1 0 0,0 0-1 0 0,0-1 0 0 0,6 0 0 0 0,-12 1 158 0 0,24-1-5189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15.624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1 6823 0 0,'0'0'7376'0'0,"0"2"-6765"0"0,0 45 1912 0 0,8 57-1 0 0,2 11-1262 0 0,-5-39-835 0 0,7 216 424 0 0,-10-156-831 0 0,-2-61-69 0 0,3 40-361 0 0,6-39-4049 0 0,-5-61-36 0 0,0-2-1122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07.019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2 1 4143 0 0,'0'0'8851'0'0,"0"2"-8342"0"0,-1 71 1732 0 0,0 39-426 0 0,9 26-559 0 0,-3-7-498 0 0,0-3-141 0 0,14 201 275 0 0,-9-121-524 0 0,-5 53-87 0 0,-5-227-268 0 0,-2 19-3 0 0,2-44-15 0 0,0 1 0 0 0,1-1 0 0 0,0 0 0 0 0,2 13 0 0 0,-1-11-109 0 0,0-6-380 0 0,-1 0 0 0 0,0 0 0 0 0,1 0 1 0 0,0 0-1 0 0,0 0 0 0 0,3 4 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07.503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0 919 0 0,'0'0'6754'0'0,"3"10"-1237"0"0,3-3-5156 0 0,1-1 0 0 0,-1 0 0 0 0,1 0 1 0 0,1-1-1 0 0,-1 0 0 0 0,1 0 0 0 0,9 4 0 0 0,64 25 1413 0 0,-67-29-1540 0 0,31 10 777 0 0,87 15-1 0 0,-72-18-552 0 0,151 25 596 0 0,-128-24-794 0 0,127 20 22 0 0,416 81 979 0 0,-530-92-3883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07.97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0 241 8719 0 0,'0'0'5191'0'0,"3"1"-4590"0"0,4 1-354 0 0,0 0 1 0 0,1-1-1 0 0,-1 0 0 0 0,0 0 0 0 0,1-1 0 0 0,-1 1 0 0 0,1-2 1 0 0,-1 1-1 0 0,1-1 0 0 0,-1 0 0 0 0,8-2 0 0 0,16-6 542 0 0,38-15-1 0 0,-33 11-249 0 0,289-85 1077 0 0,-92 30-794 0 0,-142 43-2108 0 0,-78 23 857 0 0,1 0 0 0 0,-1 0 1 0 0,1 2-1 0 0,26 1 1 0 0,-23 2-1365 0 0,-2 3-65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8751 0 0,'-11'-18'384'0'0,"1"10"6816"0"0,17 5-7064 0 0,3 3-984 0 0,-2 2-200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08.44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8 1 8143 0 0,'0'0'742'0'0,"-1"1"-610"0"0,-6 6 3498 0 0,10-6-3186 0 0,9 5 137 0 0,0 0 0 0 0,1-1 0 0 0,0-1 0 0 0,0 0 0 0 0,21 3 0 0 0,72 6 1784 0 0,-83-10-1965 0 0,147 15 1465 0 0,44 5-897 0 0,-44-12-606 0 0,-59-5-324 0 0,130 22-1 0 0,-148-13-495 0 0,24 4-4190 0 0,-102-15 2893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11.455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0 632 7567 0 0,'0'0'690'0'0,"2"-1"-473"0"0,5-4 345 0 0,-2 0 0 0 0,1-1 0 0 0,0 0-1 0 0,7-10 1 0 0,-7 8 29 0 0,1 0 0 0 0,13-12-1 0 0,33-22 1759 0 0,1 3 0 0 0,120-65 0 0 0,-133 83-1836 0 0,106-52 711 0 0,55-27-807 0 0,-172 84-402 0 0,12-5-134 0 0,90-51-231 0 0,-50 15-3747 0 0,-68 46 2503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11.955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195 40 10591 0 0,'0'0'819'0'0,"-2"0"-534"0"0,-2-1-392 0 0,0 0 317 0 0,0 0-1 0 0,1 0 1 0 0,-1 0-1 0 0,0 1 1 0 0,1-1-1 0 0,-1 1 1 0 0,0 0-1 0 0,0 0 1 0 0,1 1-1 0 0,-1-1 1 0 0,0 1-1 0 0,1 0 1 0 0,-1 0-1 0 0,0 0 1 0 0,1 0-1 0 0,-5 3 1 0 0,0 1-55 0 0,0 0-1 0 0,1 0 1 0 0,0 1 0 0 0,0 1 0 0 0,1-1-1 0 0,-1 1 1 0 0,1 0 0 0 0,1 0 0 0 0,0 0-1 0 0,0 1 1 0 0,0 0 0 0 0,1 0-1 0 0,0 0 1 0 0,-4 14 0 0 0,0 0-5 0 0,2 1 1 0 0,1 0-1 0 0,1 0 1 0 0,-2 35-1 0 0,5-47-108 0 0,1-1-1 0 0,1 0 0 0 0,-1 0 0 0 0,2 0 1 0 0,0 0-1 0 0,0 0 0 0 0,1 0 1 0 0,0 0-1 0 0,0-1 0 0 0,1 1 1 0 0,0-1-1 0 0,10 15 0 0 0,-11-20-9 0 0,0 1 0 0 0,0-1-1 0 0,1 0 1 0 0,-1 0 0 0 0,1 0-1 0 0,0 0 1 0 0,1-1 0 0 0,-1 0 0 0 0,0 1-1 0 0,1-2 1 0 0,0 1 0 0 0,0 0-1 0 0,0-1 1 0 0,0 0 0 0 0,0 0 0 0 0,0-1-1 0 0,0 1 1 0 0,1-1 0 0 0,-1 0-1 0 0,0-1 1 0 0,1 1 0 0 0,-1-1-1 0 0,1 0 1 0 0,-1 0 0 0 0,7-2 0 0 0,0 0 59 0 0,-1 0 0 0 0,0-1 0 0 0,0 0 1 0 0,0-1-1 0 0,0 0 0 0 0,-1-1 1 0 0,0 0-1 0 0,0 0 0 0 0,0-1 1 0 0,0-1-1 0 0,-1 0 0 0 0,0 0 0 0 0,-1 0 1 0 0,0-1-1 0 0,0-1 0 0 0,0 1 1 0 0,-1-1-1 0 0,0-1 0 0 0,-1 1 1 0 0,7-16-1 0 0,-8 15-32 0 0,0-2-1 0 0,-1 1 1 0 0,-1 0 0 0 0,0-1 0 0 0,-1 0 0 0 0,0 1-1 0 0,1-16 1 0 0,-3 19-26 0 0,0 0 0 0 0,-1 0-1 0 0,0 0 1 0 0,0 0 0 0 0,-1 0-1 0 0,0 1 1 0 0,0-1 0 0 0,-1 0-1 0 0,0 1 1 0 0,0 0 0 0 0,-8-14 0 0 0,0 8-93 0 0,1 1 1 0 0,-2 0 0 0 0,0 0-1 0 0,0 1 1 0 0,-21-14 0 0 0,25 19-97 0 0,-10-6-851 0 0,-24-13 1 0 0,20 13-1051 0 0,4 1 209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18.90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1 832 1375 0 0,'0'0'7584'0'0,"2"3"-7184"0"0,10 10 3088 0 0,0-8-2554 0 0,-9-5-841 0 0,-1 1 0 0 0,1-1 1 0 0,0 0-1 0 0,0-1 1 0 0,0 1-1 0 0,0 0 1 0 0,0-1-1 0 0,-1 1 0 0 0,1-1 1 0 0,0 0-1 0 0,0 0 1 0 0,-1 0-1 0 0,1 0 1 0 0,0-1-1 0 0,-1 1 0 0 0,3-3 1 0 0,18-7 400 0 0,-17 8-372 0 0,-1 0 1 0 0,1 0-1 0 0,-1-1 0 0 0,0 1 0 0 0,0-1 0 0 0,0 0 0 0 0,5-6 0 0 0,14-11 309 0 0,7 0 218 0 0,47-22 1 0 0,-71 39-591 0 0,116-53 677 0 0,-34 14-403 0 0,34-18-16 0 0,336-167 930 0 0,-222 102-895 0 0,-80 39-223 0 0,-129 72-140 0 0,54-25-548 0 0,16-3-3532 0 0,-80 37 2648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19.56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1 6703 0 0,'0'0'2160'0'0,"2"2"-1650"0"0,13 13 370 0 0,0 0 0 0 0,23 34 0 0 0,-22-27-178 0 0,26 26 0 0 0,17 13 506 0 0,100 93 1206 0 0,22 0-446 0 0,50 44-305 0 0,-195-166-1449 0 0,76 61 245 0 0,8-6-157 0 0,-100-74-293 0 0,-15-11-22 0 0,0-1-13 0 0,31 4-620 0 0,-19-3-5314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0.23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92 1287 9071 0 0,'0'0'2203'0'0,"1"-2"-1532"0"0,0-12 143 0 0,0 0 1 0 0,-1 0 0 0 0,-2-17 0 0 0,0 11 35 0 0,2-21-1 0 0,3-261 3751 0 0,-5 162-3767 0 0,1 59-646 0 0,-4-1-1 0 0,-18-91 0 0 0,-18-39-426 0 0,20 88-2572 0 0,20 98-3574 0 0,3 16 568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0,'1'1'3326'0'0,"1"3"-2996"0"0,-1-1 1 0 0,0 0 0 0 0,0 0-1 0 0,-1 1 1 0 0,1-1-1 0 0,-1 1 1 0 0,0-1 0 0 0,0 1-1 0 0,0-1 1 0 0,-1 6-1 0 0,1 16 60 0 0,31 184 415 0 0,5 46-3279 0 0,-34-225 1335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 10135 0 0,'0'0'778'0'0,"-1"0"-506"0"0,-4-2 1960 0 0,17 4-955 0 0,12 1-899 0 0,1-2 1 0 0,-1 0-1 0 0,0-1 1 0 0,0-2-1 0 0,47-8 1 0 0,-24-2-479 0 0,90-34 0 0 0,-96 30-58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2.89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57 3679 0 0,'1'-2'167'0'0,"0"0"-190"0"0,-1-1 0 0 0,1 1 0 0 0,1-1 0 0 0,-1 1 0 0 0,0 0 1 0 0,1 0-1 0 0,2-4 0 0 0,8-13 1119 0 0,-9 5 4938 0 0,10 19-4434 0 0,-10-3-1470 0 0,0 0-1 0 0,0 1 1 0 0,0-1 0 0 0,-1 1 0 0 0,1-1 0 0 0,-1 1 0 0 0,0 0 0 0 0,0 0-1 0 0,0 0 1 0 0,0 0 0 0 0,0 0 0 0 0,-1 0 0 0 0,1 1 0 0 0,1 6 0 0 0,2 5 464 0 0,4 31 0 0 0,-8-41-498 0 0,11 71 1067 0 0,5 132 0 0 0,-12 53-715 0 0,-5 310-2521 0 0,3-498-2958 0 0,-3-44 159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3.23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11775 0 0,'0'0'1068'0'0,"0"2"-877"0"0,14 182 1760 0 0,-6-104-1233 0 0,5 243 663 0 0,-11-183-1042 0 0,2-22-99 0 0,3 224 24 0 0,-5-199-762 0 0,1 10-2332 0 0,-5-122 974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4:4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9 411 4143 0 0,'0'0'319'0'0,"5"-3"-198"0"0,-18 4 9442 0 0,21 5-7639 0 0,5 1-1590 0 0,0-1 0 0 0,0-1 0 0 0,1 0 0 0 0,0 0 0 0 0,0-1 0 0 0,0-1 0 0 0,21 2 0 0 0,104-2 1422 0 0,-10 0-476 0 0,154 11 192 0 0,0-17-1092 0 0,51-20 917 0 0,-223 8-1021 0 0,125-12 344 0 0,-122 19-641 0 0,109-1 659 0 0,61 22-194 0 0,-168-15-212 0 0,-67 0-141 0 0,46-2 87 0 0,102 0 40 0 0,1 11-94 0 0,-100-5-32 0 0,76-2 151 0 0,-77 0-92 0 0,-15 2-80 0 0,27-1-56 0 0,-64 0 15 0 0,76-6 0 0 0,-99 3-12 0 0,26 1 0 0 0,-31 2 3 0 0,0-2-1 0 0,0 0 0 0 0,23-4 0 0 0,-25 1-16 0 0,0 0 0 0 0,21-9 0 0 0,-32 11-4 0 0,0 0 0 0 0,0 0 0 0 0,-1 0 0 0 0,1 0 0 0 0,-1 0 0 0 0,1-1 0 0 0,-1 0-1 0 0,0 1 1 0 0,0-1 0 0 0,0 0 0 0 0,-1-1 0 0 0,1 1 0 0 0,-1 0 0 0 0,3-5 0 0 0,-4 6 0 0 0,0-1 0 0 0,0 1 0 0 0,0-1 0 0 0,0 1 0 0 0,0-1 0 0 0,-1 1 0 0 0,1-4 0 0 0,-4-6 0 0 0,1 7 0 0 0,0 1 0 0 0,0-1 0 0 0,0 1 0 0 0,0 0 0 0 0,-1 0 0 0 0,1-1 0 0 0,-1 2 0 0 0,0-1 0 0 0,-7-6 0 0 0,-1-1 0 0 0,-19-12 0 0 0,8 6 0 0 0,2 4 0 0 0,0 0 0 0 0,-41-19 0 0 0,10 5 0 0 0,-55-25 0 0 0,92 45 0 0 0,-27-15 1 0 0,31 15-9 0 0,-23-10 0 0 0,31 16-61 0 0,38 8-479 0 0,47 13 164 0 0,-79-18 365 0 0,33 11-105 0 0,1 1-1 0 0,46 27 0 0 0,-61-29 110 0 0,33 17-25 0 0,82 57 0 0 0,-128-79 102 0 0,0 1 0 0 0,0 0 0 0 0,-1 0 0 0 0,0 1 0 0 0,-1 0 0 0 0,0 1 0 0 0,11 17-1 0 0,-16-22-28 0 0,0 0 0 0 0,-1 1 0 0 0,0-1 0 0 0,0 1 0 0 0,0-1 1 0 0,-1 1-1 0 0,1 0 0 0 0,-1 0 0 0 0,-1-1 0 0 0,1 1 0 0 0,-1 0 0 0 0,0 0 0 0 0,0 0 0 0 0,-1 0 0 0 0,0 0 0 0 0,0 0 0 0 0,0-1 0 0 0,-3 9 0 0 0,-2 1 142 0 0,-1 0 0 0 0,0 0 0 0 0,-2 0 1 0 0,-14 21-1 0 0,-48 51 357 0 0,44-54-358 0 0,-103 112 93 0 0,43-49-167 0 0,44-49-498 0 0,23-28-149 0 0,1 2 1 0 0,1 1-1 0 0,1 0 1 0 0,-15 27-1 0 0,14-14-1122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 5063 0 0,'0'0'232'0'0,"-2"0"-13"0"0,-1-1 316 0 0,0 0 0 0 0,0 0 0 0 0,-1 1-1 0 0,1 0 1 0 0,0 0 0 0 0,-1 0 0 0 0,1 0 0 0 0,-1 0 0 0 0,1 0 0 0 0,0 1-1 0 0,0 0 1 0 0,-1-1 0 0 0,1 1 0 0 0,0 1 0 0 0,0-1 0 0 0,0 0-1 0 0,-4 3 1 0 0,-3 1-229 0 0,1-1-36 0 0,0 1-1 0 0,0 0 0 0 0,0 1 1 0 0,0 0-1 0 0,1 0 1 0 0,0 1-1 0 0,1 0 0 0 0,-9 9 1 0 0,11-10-222 0 0,0 1 0 0 0,0 0 0 0 0,0 0 0 0 0,1 0 0 0 0,0 0-1 0 0,0 0 1 0 0,1 1 0 0 0,0 0 0 0 0,1-1 0 0 0,-4 16 0 0 0,6-20-16 0 0,-1 0-1 0 0,1 0 1 0 0,0 1 0 0 0,0-1-1 0 0,0 0 1 0 0,0 1-1 0 0,1-1 1 0 0,-1 0 0 0 0,1 0-1 0 0,0 1 1 0 0,0-1-1 0 0,0 0 1 0 0,0 0 0 0 0,1 0-1 0 0,-1 0 1 0 0,1 0-1 0 0,0-1 1 0 0,-1 1 0 0 0,4 3-1 0 0,-2-4-6 0 0,-1 0-1 0 0,0 0 1 0 0,1 0 0 0 0,-1 0-1 0 0,1-1 1 0 0,0 1-1 0 0,0-1 1 0 0,0 0-1 0 0,-1 0 1 0 0,1 0 0 0 0,0 0-1 0 0,0 0 1 0 0,0-1-1 0 0,1 1 1 0 0,-1-1-1 0 0,0 0 1 0 0,0 0-1 0 0,0 0 1 0 0,0 0 0 0 0,5-2-1 0 0,-3 1-7 0 0,1-1 1 0 0,0 0-1 0 0,-1 0 0 0 0,0 0 0 0 0,1-1 0 0 0,-1 0 0 0 0,0 0 0 0 0,-1 0 1 0 0,1-1-1 0 0,0 0 0 0 0,-1 0 0 0 0,6-7 0 0 0,-3 4 12 0 0,0-1 1 0 0,-1-1-1 0 0,0 1 0 0 0,-1-1 1 0 0,1 0-1 0 0,4-13 0 0 0,-8 16-38 0 0,0 3-4 0 0,-1 0-1 0 0,0-1 0 0 0,0 1 1 0 0,0 0-1 0 0,0-1 0 0 0,0 1 1 0 0,-1 0-1 0 0,1-1 0 0 0,-1 1 1 0 0,0-1-1 0 0,0 1 0 0 0,-1-7 1 0 0,0 9-43 0 0,2 20-82 0 0,0-7 136 0 0,2 1-1 0 0,0-1 1 0 0,0 0-1 0 0,1 0 1 0 0,0-1-1 0 0,1 1 0 0 0,1-1 1 0 0,0 0-1 0 0,12 17 1 0 0,-15-24-47 0 0,0 0-1 0 0,0-1 1 0 0,0 1 0 0 0,1-1 0 0 0,-1 0-1 0 0,1 0 1 0 0,0 0 0 0 0,0 0 0 0 0,0-1-1 0 0,1 1 1 0 0,4 1 0 0 0,-7-3-214 0 0,1 0 0 0 0,-1-1 0 0 0,1 1 0 0 0,-1-1 0 0 0,1 0 0 0 0,-1 1 0 0 0,1-1 0 0 0,-1 0 0 0 0,1 0 0 0 0,0-1 1 0 0,-1 1-1 0 0,1-1 0 0 0,-1 1 0 0 0,1-1 0 0 0,-1 0 0 0 0,0 0 0 0 0,1 0 0 0 0,-1 0 0 0 0,0 0 0 0 0,1 0 0 0 0,-1-1 0 0 0,3-2 0 0 0,5-5-4645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3.59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32 773 7367 0 0,'0'0'334'0'0,"-2"-1"-1"0"0,-1-1-268 0 0,1 2-46 0 0,1-1 0 0 0,0 0 0 0 0,-1 0 0 0 0,1 0 0 0 0,0 0 0 0 0,0 0 0 0 0,-1 0 0 0 0,1 0 0 0 0,0 0 0 0 0,0 0 0 0 0,0-1 0 0 0,-1-1 0 0 0,1 2 200 0 0,1 1 1 0 0,-1-1-1 0 0,0 0 1 0 0,0 0-1 0 0,0 0 0 0 0,1 0 1 0 0,-1 0-1 0 0,1 0 1 0 0,-1 0-1 0 0,1 0 0 0 0,-1 0 1 0 0,1 0-1 0 0,-1 0 1 0 0,1-1-1 0 0,0 1 0 0 0,0 0 1 0 0,0 0-1 0 0,-1 0 1 0 0,1 0-1 0 0,0-1 0 0 0,0 1 1 0 0,1 0-1 0 0,-1-2 1 0 0,1 1 152 0 0,1-1-1 0 0,-1 1 1 0 0,0 0 0 0 0,1 0 0 0 0,0-1 0 0 0,0 1 0 0 0,-1 0 0 0 0,4-2 0 0 0,-1 0-476 0 0,63-56 2305 0 0,-24 22-1330 0 0,10-7 156 0 0,109-71 0 0 0,10 17-481 0 0,-95 57-394 0 0,186-98-19 0 0,-105 58-624 0 0,-72 36-2280 0 0,-40 23 239 0 0,-24 12 1001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4.24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1 919 0 0,'0'0'7791'0'0,"2"0"-6732"0"0,15 1-258 0 0,-1 0 0 0 0,1 1 0 0 0,0 1 0 0 0,0 1 0 0 0,-1 0 0 0 0,20 8 0 0 0,93 48 1023 0 0,-58-25-985 0 0,94 56 578 0 0,-27-13-563 0 0,117 42 67 0 0,-179-89-669 0 0,113 30 0 0 0,-39-11-3 0 0,-49-14-450 0 0,-99-35 80 0 0,10 9-1322 0 0,-11-9 486 0 0,0 1 0 0 0,0 0 0 0 0,0 0 0 0 0,0 0 0 0 0,0 0 0 0 0,0 0 0 0 0,0 4 0 0 0,3 8-4479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5.62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7687 0 0,'0'0'696'0'0,"1"2"-573"0"0,4 12 388 0 0,0 0 0 0 0,-1 1-1 0 0,4 26 1 0 0,1 51 1051 0 0,-2-14-1011 0 0,-6-72-543 0 0,24 233 385 0 0,-23-220-507 0 0,-2-12-252 0 0,1 1-1 0 0,-1-1 1 0 0,-1 11-1 0 0,1-13-2493 0 0,2 6-860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6.02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4607 0 0,'0'0'1678'0'0,"1"2"-334"0"0,2 13-223 0 0,0 0 0 0 0,-1 0 0 0 0,1 24 0 0 0,-2-13-577 0 0,4 28-102 0 0,11 55 0 0 0,1-41-876 0 0,-17-66-464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6.35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134 102 7455 0 0,'-6'-11'250'0'0,"1"2"-117"0"0,-1 1 0 0 0,1 0 0 0 0,-1 0 0 0 0,-13-14 0 0 0,18 21-72 0 0,0 0 0 0 0,-1 0 0 0 0,1 0-1 0 0,0 0 1 0 0,0 1 0 0 0,-1-1-1 0 0,1 0 1 0 0,0 0 0 0 0,-1 1 0 0 0,1-1-1 0 0,0 1 1 0 0,-1-1 0 0 0,1 1 0 0 0,-1-1-1 0 0,1 1 1 0 0,-1 0 0 0 0,1 0-1 0 0,-1 0 1 0 0,1 0 0 0 0,-1 0 0 0 0,0 0-1 0 0,1 0 1 0 0,-1 1 0 0 0,1-1-1 0 0,-1 0 1 0 0,1 1 0 0 0,0-1 0 0 0,-1 1-1 0 0,1 0 1 0 0,-1-1 0 0 0,1 1 0 0 0,0 0-1 0 0,0 0 1 0 0,-1 0 0 0 0,1 0-1 0 0,0 0 1 0 0,0 0 0 0 0,0 0 0 0 0,-1 2-1 0 0,-2 2 15 0 0,0 0 0 0 0,1 1-1 0 0,0 0 1 0 0,0 0 0 0 0,0 0 0 0 0,0 0-1 0 0,1 0 1 0 0,0 0 0 0 0,1 1-1 0 0,-1-1 1 0 0,1 0 0 0 0,1 1-1 0 0,-1 0 1 0 0,1 7 0 0 0,0-4-66 0 0,1-1-1 0 0,0 1 1 0 0,0-1 0 0 0,1 0 0 0 0,0 1-1 0 0,0-1 1 0 0,1 0 0 0 0,0 0 0 0 0,7 11-1 0 0,-5-11 47 0 0,0 0-1 0 0,1 0 0 0 0,0-1 0 0 0,0 0 0 0 0,15 14 1 0 0,-18-20 13 0 0,0 0 0 0 0,0 1 0 0 0,0-1 0 0 0,1 0 0 0 0,-1-1 0 0 0,0 1 1 0 0,1-1-1 0 0,-1 1 0 0 0,1-1 0 0 0,0 0 0 0 0,-1 0 0 0 0,1-1 0 0 0,0 1 1 0 0,-1-1-1 0 0,1 1 0 0 0,0-1 0 0 0,0-1 0 0 0,-1 1 0 0 0,6-1 0 0 0,-5 0 53 0 0,0 0-1 0 0,0 0 1 0 0,1-1-1 0 0,-1 1 0 0 0,0-1 1 0 0,-1 0-1 0 0,1 0 1 0 0,0 0-1 0 0,-1-1 0 0 0,1 1 1 0 0,-1-1-1 0 0,1 0 1 0 0,3-5-1 0 0,-3 3 26 0 0,0 0-1 0 0,0 0 1 0 0,-1-1-1 0 0,0 0 1 0 0,0 0 0 0 0,0 0-1 0 0,-1 0 1 0 0,3-8-1 0 0,-2 2 1 0 0,-1 0 0 0 0,-1 1 0 0 0,1-1 0 0 0,-2 0 0 0 0,0 0-1 0 0,0 0 1 0 0,-1 0 0 0 0,0 0 0 0 0,-6-19 0 0 0,5 24-123 0 0,0 1 0 0 0,-1-1 0 0 0,0 1 0 0 0,-1 0 0 0 0,1 0 0 0 0,-1 0 0 0 0,-1 0 0 0 0,1 1 1 0 0,-1 0-1 0 0,-5-5 0 0 0,8 7-60 0 0,-1 0-1 0 0,0 1 1 0 0,0-1 0 0 0,0 1 0 0 0,0 0 0 0 0,0 0 0 0 0,-1 1-1 0 0,1-1 1 0 0,-1 0 0 0 0,1 1 0 0 0,-1 0 0 0 0,1 0 0 0 0,-1 0-1 0 0,0 0 1 0 0,1 1 0 0 0,-1-1 0 0 0,0 1 0 0 0,0 0 0 0 0,1 0-1 0 0,-6 1 1 0 0,7 0-106 0 0,-1 0-1 0 0,1 0 0 0 0,-1 0 1 0 0,1 0-1 0 0,-1 1 0 0 0,1-1 1 0 0,0 1-1 0 0,0-1 0 0 0,0 1 1 0 0,0 0-1 0 0,-2 2 0 0 0,-9 11-1420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7.89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44 1 12319 0 0,'0'0'1119'0'0,"0"2"-854"0"0,-4 26 1007 0 0,1 33-1 0 0,-23 398-508 0 0,24-433-851 0 0,-3 36-1928 0 0,2-35 814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8.23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12751 0 0,'0'0'1742'0'0,"0"2"-1361"0"0,1 15 290 0 0,6 32-1 0 0,0 0-368 0 0,33 359-3321 0 0,-36-365 1744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28.56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93 48 2759 0 0,'-4'1'324'0'0,"-1"1"0"0"0,1 1-1 0 0,0-1 1 0 0,-1 1 0 0 0,1-1-1 0 0,0 1 1 0 0,1 0-1 0 0,-1 1 1 0 0,1-1 0 0 0,-1 1-1 0 0,-3 4 1 0 0,3-2 472 0 0,0 1 0 0 0,0 0 0 0 0,0 0 1 0 0,1 0-1 0 0,0 0 0 0 0,-2 11 0 0 0,1-2 700 0 0,0 0 0 0 0,-1 32 0 0 0,4 3-2357 0 0,1-26 997 0 0,2 0-1 0 0,0 0 0 0 0,2-1 0 0 0,12 44 1 0 0,-12-55-136 0 0,1 1 0 0 0,0-1 0 0 0,1 0-1 0 0,0 0 1 0 0,1-1 0 0 0,1 0 0 0 0,0 0 0 0 0,1 0 0 0 0,17 17 0 0 0,-24-26 2 0 0,1-1 0 0 0,0 1 0 0 0,1-1 0 0 0,-1 0-1 0 0,0 0 1 0 0,1 0 0 0 0,-1 0 0 0 0,1 0 0 0 0,-1-1 0 0 0,1 1-1 0 0,0-1 1 0 0,0 0 0 0 0,0-1 0 0 0,0 1 0 0 0,7 0 0 0 0,-6-1 17 0 0,0-1 1 0 0,0 0-1 0 0,0 1 1 0 0,-1-2-1 0 0,1 1 1 0 0,0-1 0 0 0,0 1-1 0 0,-1-1 1 0 0,1 0-1 0 0,-1-1 1 0 0,6-3-1 0 0,-2 0 88 0 0,1-1 0 0 0,-1 0-1 0 0,0 0 1 0 0,0-1 0 0 0,-1 0-1 0 0,0-1 1 0 0,-1 1 0 0 0,0-1-1 0 0,0-1 1 0 0,8-17 0 0 0,-9 13 122 0 0,0 0 0 0 0,-1 0 0 0 0,0 0 0 0 0,-1 0 0 0 0,-1-1 0 0 0,0 1 0 0 0,-1-1 1 0 0,0 1-1 0 0,-1-1 0 0 0,-1 0 0 0 0,-1 1 0 0 0,-4-22 0 0 0,2 19-40 0 0,0 1-1 0 0,-1-1 1 0 0,-1 1 0 0 0,-1 1-1 0 0,-15-28 1 0 0,15 32-151 0 0,0 1-1 0 0,-1-1 1 0 0,-1 1 0 0 0,1 1 0 0 0,-2 0 0 0 0,1 0 0 0 0,-1 1-1 0 0,-14-9 1 0 0,1 2-383 0 0,-27-11 0 0 0,17 11-6810 0 0,25 11 872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3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32 152 2759 0 0,'0'0'126'0'0,"0"0"-124"0"0,0 1 1 0 0,0-1-1 0 0,1 0 1 0 0,-1 0-1 0 0,0 0 0 0 0,0 0 1 0 0,0 0-1 0 0,0 0 1 0 0,0 0-1 0 0,0 0 1 0 0,0 0-1 0 0,0 0 1 0 0,0 1-1 0 0,0-1 0 0 0,0 0 1 0 0,0 0-1 0 0,0 0 1 0 0,0 0-1 0 0,0 0 1 0 0,0 0-1 0 0,0 0 1 0 0,0 0-1 0 0,0 1 0 0 0,0-1 1 0 0,0 0-1 0 0,0 0 1 0 0,0 0-1 0 0,0 0 1 0 0,0 0-1 0 0,0 0 1 0 0,0 0-1 0 0,-1 0 0 0 0,1 0 1 0 0,0 0-1 0 0,0 1 1 0 0,0-1-1 0 0,0 0 1 0 0,0 0-1 0 0,0 0 1 0 0,0 0-1 0 0,0 0 0 0 0,0 0 1 0 0,0 0-1 0 0,0 0 1 0 0,-1 0-1 0 0,1 0 1 0 0,0 0-1 0 0,0 0 1 0 0,0 0-1 0 0,0 0 0 0 0,0 0 1 0 0,0 0-1 0 0,0 0 1 0 0,0 0-1 0 0,0 0 1 0 0,-1 0-1 0 0,1 0 1 0 0,0 0-1 0 0,0 0 0 0 0,-12 2 1916 0 0,-6 2 3582 0 0,27-4-4819 0 0,21-4 1211 0 0,59-16 0 0 0,-56 11-691 0 0,41-5 1 0 0,53 10 117 0 0,-57 4-1038 0 0,8 0-58 0 0,-29 1 2 0 0,59-8 1 0 0,476-50 316 0 0,-449 46-531 0 0,100-5-12 0 0,111 0-3028 0 0,-312 12 1770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2:3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11975 0 0,'0'0'1083'0'0,"-1"2"-891"0"0,0 2-157 0 0,0-1 1 0 0,0 0-1 0 0,1 1 1 0 0,-1-1-1 0 0,1 1 1 0 0,0-1-1 0 0,0 1 1 0 0,0-1-1 0 0,0 1 1 0 0,1-1-1 0 0,-1 1 0 0 0,1-1 1 0 0,0 1-1 0 0,0-1 1 0 0,0 0-1 0 0,0 0 1 0 0,1 1-1 0 0,-1-1 1 0 0,1 0-1 0 0,0 0 1 0 0,0 0-1 0 0,0-1 0 0 0,0 1 1 0 0,1 0-1 0 0,-1-1 1 0 0,5 4-1 0 0,21 15 189 0 0,0-2-1 0 0,45 23 1 0 0,-21-13-183 0 0,161 76 35 0 0,-38-22-80 0 0,-165-77 36 0 0,0-1 0 0 0,-1 2 0 0 0,0-1-1 0 0,0 1 1 0 0,-1 0 0 0 0,0 1-1 0 0,0 0 1 0 0,9 12 0 0 0,-14-15 58 0 0,1 1-1 0 0,-1-1 1 0 0,0 1 0 0 0,0 0 0 0 0,0 0-1 0 0,-1 1 1 0 0,0-1 0 0 0,0 0 0 0 0,-1 1-1 0 0,1-1 1 0 0,-1 1 0 0 0,-1-1-1 0 0,0 1 1 0 0,1 0 0 0 0,-3 8 0 0 0,-4 33 322 0 0,-3-1 0 0 0,-17 57 1 0 0,5-20-1169 0 0,13-49 36 0 0,-2 6-155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12895 0 0,'0'13'314'0'0,"-1"0"-1"0"0,1 0 0 0 0,1 0 0 0 0,4 21 1 0 0,0-1 686 0 0,31 221 6045 0 0,-19-176-5381 0 0,30 92 0 0 0,-38-146-2010 0 0,1-1 0 0 0,1 0 0 0 0,26 40 0 0 0,-25-43-1402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06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3 643 3223 0 0,'-3'10'12454'0'0,"13"-16"-12006"0"0,0 0 1 0 0,0-1-1 0 0,-1 0 1 0 0,0 0-1 0 0,9-9 1 0 0,2-2-130 0 0,7-7 354 0 0,47-54 0 0 0,16-36 37 0 0,-61 76-534 0 0,62-76 16 0 0,-42 50-484 0 0,7-7-435 0 0,-48 63 618 0 0,0 1 1 0 0,1 0 0 0 0,0 1 0 0 0,0-1 0 0 0,19-10 0 0 0,-20 14-446 0 0,7-4-4773 0 0,-6 2-516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07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5983 0 0,'0'0'3442'0'0,"0"-1"-3263"0"0,0 1 0 0 0,0-1-1 0 0,0 0 1 0 0,0 1 0 0 0,1-1 0 0 0,-1 1 0 0 0,0-1 0 0 0,0 0 0 0 0,0 1 0 0 0,1-1 0 0 0,-1 1 0 0 0,0-1 0 0 0,1 1-1 0 0,-1-1 1 0 0,1 0 0 0 0,2-1-37 0 0,0-1-1 0 0,0 1 0 0 0,0 0 0 0 0,0 0 0 0 0,1 0 1 0 0,-1 0-1 0 0,0 0 0 0 0,1 1 0 0 0,0 0 0 0 0,-1-1 1 0 0,1 1-1 0 0,0 1 0 0 0,0-1 0 0 0,-1 0 1 0 0,1 1-1 0 0,0 0 0 0 0,0 0 0 0 0,0 0 0 0 0,0 0 1 0 0,-1 1-1 0 0,1 0 0 0 0,7 2 0 0 0,9 3 291 0 0,1 2 0 0 0,-1 0 0 0 0,-1 2 0 0 0,0 0-1 0 0,0 1 1 0 0,-1 1 0 0 0,25 21 0 0 0,131 122 247 0 0,-53-47-1681 0 0,-100-92 2 0 0,1 0-36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10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63 1839 0 0,'0'0'298'0'0,"3"-1"575"0"0,7-5-257 0 0,-10 6-581 0 0,0 0-1 0 0,0 0 0 0 0,0-1 1 0 0,0 1-1 0 0,1 0 1 0 0,-1 0-1 0 0,0 0 0 0 0,0-1 1 0 0,0 1-1 0 0,0 0 1 0 0,0 0-1 0 0,0 0 0 0 0,0-1 1 0 0,0 1-1 0 0,0 0 0 0 0,0 0 1 0 0,0-1-1 0 0,0 1 1 0 0,0 0-1 0 0,0 0 0 0 0,0 0 1 0 0,0-1-1 0 0,0 1 1 0 0,0 0-1 0 0,-1 0 0 0 0,1 0 1 0 0,0-1-1 0 0,0 1 1 0 0,-2-2 244 0 0,0 0 0 0 0,0 0 1 0 0,-1 0-1 0 0,1 1 0 0 0,0-1 1 0 0,-3-1-1 0 0,-6-3 63 0 0,-31-21 1520 0 0,40 26-1700 0 0,-1 1-1 0 0,1-1 0 0 0,0 1 0 0 0,0 0 0 0 0,-1 0 1 0 0,1 0-1 0 0,0 0 0 0 0,0 0 0 0 0,-4 1 0 0 0,5-1 103 0 0,0 0 122 0 0,-9 5-403 0 0,9-5 103 0 0,1 0 1 0 0,0 0-1 0 0,-1 0 1 0 0,1 0-1 0 0,0 1 0 0 0,0-1 1 0 0,-1 0-1 0 0,1 0 1 0 0,0 0-1 0 0,0 0 0 0 0,0 1 1 0 0,-1-1-1 0 0,1 0 1 0 0,0 0-1 0 0,0 0 0 0 0,0 1 1 0 0,-1-1-1 0 0,1 0 1 0 0,0 0-1 0 0,0 1 0 0 0,0-1 1 0 0,0 0-1 0 0,0 0 1 0 0,0 1-1 0 0,0-1 0 0 0,0 0 1 0 0,0 1-1 0 0,-1-1 1 0 0,1 0-1 0 0,0 0 0 0 0,0 1 1 0 0,1 0-1 0 0,7 14 393 0 0,1 0-1 0 0,1-1 0 0 0,16 19 0 0 0,41 40 912 0 0,-25-29-877 0 0,107 104 1001 0 0,-118-121-1235 0 0,1-2 0 0 0,1-2 1 0 0,42 23-1 0 0,29 2 75 0 0,7 5-237 0 0,-95-44-102 0 0,0 0 0 0 0,-1 2 0 0 0,0 0-1 0 0,21 20 1 0 0,-26-19-103 0 0,1 1 1 0 0,15 26-1 0 0,-19-28-327 0 0,0-1 0 0 0,0 1-1 0 0,1-1 1 0 0,0-1 0 0 0,12 12 0 0 0,-6-14-5143 0 0,-2-1 142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11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71 5983 0 0,'0'0'464'0'0,"-1"-1"-305"0"0,-37-34 3226 0 0,10 8 274 0 0,27 26-3567 0 0,0 1 0 0 0,0-1 0 0 0,0 0 0 0 0,0 0 0 0 0,0 1 0 0 0,0-1 0 0 0,0 1 0 0 0,0-1 0 0 0,0 1 0 0 0,0-1 0 0 0,-1 1 0 0 0,1 0 0 0 0,0-1 0 0 0,0 1 0 0 0,0 0 0 0 0,-1 0 0 0 0,1 0 0 0 0,0 0 0 0 0,0 0 0 0 0,-3 1 0 0 0,2-1 12 0 0,0 1 1 0 0,0 0-1 0 0,0 0 0 0 0,0 0 0 0 0,0 0 0 0 0,0 0 0 0 0,0 0 0 0 0,1 1 1 0 0,-1-1-1 0 0,-3 4 0 0 0,0 0 26 0 0,1 1 1 0 0,-1 0 0 0 0,1 1-1 0 0,0-1 1 0 0,-6 14-1 0 0,7-10-69 0 0,0 0-1 0 0,0 1 0 0 0,1-1 1 0 0,0 1-1 0 0,-1 15 0 0 0,3 53 154 0 0,1-62-149 0 0,1-1-1 0 0,0 0 0 0 0,1 0 0 0 0,1 0 1 0 0,0 0-1 0 0,1 0 0 0 0,1-1 1 0 0,15 29-1 0 0,-15-35-1 0 0,0 0 0 0 0,1-1 0 0 0,0 1 0 0 0,1-2 0 0 0,-1 1 0 0 0,16 11 0 0 0,-16-15 7 0 0,-1 1-1 0 0,1-1 1 0 0,0 0 0 0 0,0-1-1 0 0,1 0 1 0 0,-1 0-1 0 0,1 0 1 0 0,-1-1 0 0 0,15 2-1 0 0,-17-4 1 0 0,-1 0 0 0 0,1 0 0 0 0,-1-1 0 0 0,1 1 0 0 0,-1-1 0 0 0,1-1 0 0 0,-1 1 0 0 0,1 0-1 0 0,-1-1 1 0 0,0 0 0 0 0,0 0 0 0 0,0 0 0 0 0,0 0 0 0 0,0-1 0 0 0,-1 0 0 0 0,7-5 0 0 0,1-3 129 0 0,-1 1 0 0 0,0-2-1 0 0,16-22 1 0 0,-20 24-144 0 0,0-1-1 0 0,0 0 1 0 0,-1 0 0 0 0,0 0-1 0 0,-1-1 1 0 0,0 1 0 0 0,3-22-1 0 0,-5 25-3 0 0,-1 0 0 0 0,0 0 0 0 0,-1 0 0 0 0,0 0 0 0 0,0-1 0 0 0,-1 1 0 0 0,0 0 0 0 0,0 0 0 0 0,-1 0 0 0 0,0 0 0 0 0,-1 1 0 0 0,-5-13 0 0 0,5 12-21 0 0,-1 1 0 0 0,0 0 0 0 0,-1 0 0 0 0,1 1 0 0 0,-1-1 1 0 0,-1 1-1 0 0,1 0 0 0 0,-1 0 0 0 0,0 1 0 0 0,0 0 0 0 0,-1 0 0 0 0,1 0 0 0 0,-1 1 0 0 0,0 0 0 0 0,-1 0 0 0 0,1 1 0 0 0,-1 0 0 0 0,1 0 0 0 0,-16-3 0 0 0,14 4-191 0 0,-1 1-1 0 0,1 0 1 0 0,0 1-1 0 0,-15 1 1 0 0,-15 4-3705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2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5439 0 0,'-2'7'84'0'0,"-1"0"-1"0"0,1-1 0 0 0,-2 1 1 0 0,-6 10-1 0 0,3-5-9 0 0,2-2 81 0 0,5-8 186 0 0,-3 16 1274 0 0,0 27-1 0 0,3-43-1342 0 0,2 10 314 0 0,0-6-350 0 0,0-1 1 0 0,0 0 0 0 0,5 9-1 0 0,-6-12 22 0 0,0 0-24 0 0,1 1-161 0 0,0 0 0 0 0,1 0 0 0 0,-1 0 0 0 0,1 0 1 0 0,0 0-1 0 0,0 0 0 0 0,0-1 0 0 0,0 1 0 0 0,0-1 0 0 0,1 0 0 0 0,-1 0 0 0 0,1 0 0 0 0,-1-1 0 0 0,1 1 0 0 0,0-1 0 0 0,-1 0 0 0 0,1 0 0 0 0,0 0 0 0 0,0 0 0 0 0,0-1 0 0 0,0 1 0 0 0,5-1 0 0 0,-7-1 8 0 0,0 0-1 0 0,0 0 0 0 0,0 0 0 0 0,0 0 1 0 0,0 0-1 0 0,0-1 0 0 0,0 1 1 0 0,-1-1-1 0 0,1 1 0 0 0,0-1 0 0 0,-1 0 1 0 0,1 0-1 0 0,-1 1 0 0 0,0-1 1 0 0,0 0-1 0 0,1 0 0 0 0,-1 0 0 0 0,0 0 1 0 0,-1-1-1 0 0,1 1 0 0 0,1-3 1 0 0,0-1 104 0 0,-1 0 1 0 0,1-1 0 0 0,-1 1 0 0 0,0-1 0 0 0,-1 1 0 0 0,0-10 0 0 0,0 9-85 0 0,-1 0-1 0 0,-1 0 1 0 0,1 0-1 0 0,-1 0 1 0 0,0 0-1 0 0,-1 0 1 0 0,1 0-1 0 0,-2 1 1 0 0,1-1-1 0 0,-6-8 1 0 0,-1 3 5 0 0,5 11-94 0 0,2 0 4 0 0,-16-10-106 0 0,17 10-8 0 0,-3 1-239 0 0,4 0 308 0 0,1 0 0 0 0,0 0-1 0 0,0 0 1 0 0,0 0-1 0 0,-1 0 1 0 0,1 0-1 0 0,0 0 1 0 0,0-1 0 0 0,-1 1-1 0 0,1 0 1 0 0,0 0-1 0 0,0 0 1 0 0,-1 0-1 0 0,1 0 1 0 0,0 0 0 0 0,0 0-1 0 0,-1 0 1 0 0,1 0-1 0 0,0 1 1 0 0,0-1-1 0 0,-1 0 1 0 0,1 0 0 0 0,0 0-1 0 0,0 0 1 0 0,-1 0-1 0 0,1 0 1 0 0,0 0-1 0 0,0 1 1 0 0,0-1 0 0 0,-1 0-1 0 0,1 0 1 0 0,0 1-1 0 0,-7 6-1588 0 0,-1 4-3808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2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7223 0 0,'0'0'6120'0'0,"-1"3"-5813"0"0,0-2-283 0 0,1 0-1 0 0,0 0 1 0 0,-1 1-1 0 0,1-1 1 0 0,-1 0-1 0 0,0 0 1 0 0,1 0-1 0 0,-1 0 1 0 0,0 0 0 0 0,1 0-1 0 0,-1-1 1 0 0,0 1-1 0 0,0 0 1 0 0,0 0-1 0 0,0 0 1 0 0,0-1-1 0 0,0 1 1 0 0,0 0 0 0 0,0-1-1 0 0,0 1 1 0 0,0-1-1 0 0,0 0 1 0 0,-2 1-1 0 0,1 0 137 0 0,-2 18 218 0 0,3-16-355 0 0,-1 1 1 0 0,2-1-1 0 0,-1 1 1 0 0,0-1-1 0 0,0 8 1 0 0,2-11-23 0 0,-1 5 30 0 0,0 0 1 0 0,1-1 0 0 0,0 0 0 0 0,0 1 0 0 0,0-1 0 0 0,1 1-1 0 0,-1-1 1 0 0,1 0 0 0 0,0 0 0 0 0,4 7 0 0 0,-5-9-23 0 0,0 2-9 0 0,12 5 61 0 0,-8-6 22 0 0,0-1-1 0 0,0 1 0 0 0,0-2 0 0 0,1 1 1 0 0,-1 0-1 0 0,1-1 0 0 0,-1 0 0 0 0,1 0 1 0 0,6-1-1 0 0,-10 0 139 0 0,9-13 477 0 0,-8 8-582 0 0,-1 0 1 0 0,0 0-1 0 0,0-1 1 0 0,0 1-1 0 0,0 0 1 0 0,-1-1-1 0 0,0 1 1 0 0,0-1-1 0 0,-1 1 1 0 0,1-1 0 0 0,-1 1-1 0 0,0-1 1 0 0,-1 0-1 0 0,0 1 1 0 0,1-1-1 0 0,-2 1 1 0 0,1 0-1 0 0,-1-1 1 0 0,1 1-1 0 0,-1 0 1 0 0,-1 0-1 0 0,1 0 1 0 0,-1 0 0 0 0,0 0-1 0 0,0 0 1 0 0,-4-4-1 0 0,6 8-34 0 0,-3-3 18 0 0,-5-5-176 0 0,8 8-267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2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0 455 0 0,'0'1'2'0'0,"1"0"-1"0"0,0 0 0 0 0,0 0 1 0 0,-1 1-1 0 0,1-1 0 0 0,0 0 1 0 0,-1 0-1 0 0,1 0 0 0 0,-1 0 1 0 0,0 1-1 0 0,1-1 0 0 0,-1 0 1 0 0,0 0-1 0 0,0 1 0 0 0,0-1 1 0 0,0 0-1 0 0,0 1 0 0 0,0-1 1 0 0,0 0-1 0 0,0 1 0 0 0,0-1 1 0 0,-1 0-1 0 0,1 0 0 0 0,-1 1 1 0 0,1-1-1 0 0,-1 0 0 0 0,1 0 1 0 0,-1 0-1 0 0,1 0 0 0 0,-1 0 1 0 0,0 0-1 0 0,0 0 0 0 0,-1 1 1 0 0,-5 11 187 0 0,3-6 808 0 0,1 1-1 0 0,-1-1 1 0 0,1 1-1 0 0,1 0 1 0 0,-4 15-1 0 0,5-18-852 0 0,1 0 0 0 0,0 0 0 0 0,0-1 0 0 0,0 1 0 0 0,0 0 0 0 0,1 0 0 0 0,0 0 0 0 0,0-1 0 0 0,0 1 0 0 0,0 0 0 0 0,3 4 0 0 0,-3-7-111 0 0,0-1 0 0 0,0 0 1 0 0,0 1-1 0 0,0-1 0 0 0,0 1 1 0 0,0-1-1 0 0,0 0 0 0 0,1 0 0 0 0,-1 0 1 0 0,0 0-1 0 0,3 2 0 0 0,-1-1 46 0 0,-1-1 60 0 0,11 2 118 0 0,-10-3-211 0 0,0-1-1 0 0,0 1 0 0 0,0-1 0 0 0,0 0 1 0 0,0 0-1 0 0,0 0 0 0 0,0 0 1 0 0,0 0-1 0 0,-1-1 0 0 0,1 1 0 0 0,-1-1 1 0 0,1 0-1 0 0,-1 0 0 0 0,1 0 0 0 0,-1 0 1 0 0,3-3-1 0 0,-2 2 55 0 0,1-1 0 0 0,-1 0 0 0 0,0 0-1 0 0,0 0 1 0 0,0 0 0 0 0,-1-1 0 0 0,1 1 0 0 0,-1-1-1 0 0,2-5 1 0 0,-3 5-21 0 0,-1 0 0 0 0,1 0 0 0 0,-1 0 0 0 0,0 0 0 0 0,-1 0 0 0 0,1 0 0 0 0,-1-1 0 0 0,0 1 0 0 0,0 0 0 0 0,0 1 0 0 0,-1-1 0 0 0,0 0 0 0 0,0 0 0 0 0,0 1 0 0 0,0-1 0 0 0,-1 1 0 0 0,0-1 0 0 0,0 1-1 0 0,0 0 1 0 0,0 0 0 0 0,-1 1 0 0 0,-4-5 0 0 0,7 7-73 0 0,0 1 0 0 0,0-1-1 0 0,0 1 1 0 0,-1-1 0 0 0,1 1 0 0 0,0-1-1 0 0,0 1 1 0 0,-1 0 0 0 0,1-1 0 0 0,0 1-1 0 0,0 0 1 0 0,-1 0 0 0 0,1 0 0 0 0,0 0-1 0 0,-1 0 1 0 0,1 0 0 0 0,0 1-1 0 0,0-1 1 0 0,-1 0 0 0 0,1 1 0 0 0,0-1-1 0 0,0 1 1 0 0,0-1 0 0 0,-1 1 0 0 0,1-1-1 0 0,0 1 1 0 0,0 0 0 0 0,-1 1-1 0 0,-2 1-35 0 0,0 0-1 0 0,1 0 1 0 0,0 0-1 0 0,0 1 0 0 0,0-1 1 0 0,-3 6-1 0 0,-14 30-1226 0 0,10-14-2918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2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36 140 6447 0 0,'0'0'298'0'0,"-1"2"-10"0"0,-9 13-168 0 0,6-10 59 0 0,0 1 0 0 0,0 1 0 0 0,-5 11 0 0 0,8-14 45 0 0,0 0 0 0 0,1 1 1 0 0,-1-1-1 0 0,1 1 0 0 0,0-1 1 0 0,0 1-1 0 0,0-1 0 0 0,0 1 0 0 0,1-1 1 0 0,0 1-1 0 0,1 4 0 0 0,-1-7-209 0 0,2 11-15 0 0,5-4 0 0 0,3-5-10 0 0,2-6-33 0 0,-7 0 81 0 0,-1 0-1 0 0,0 0 1 0 0,0 0 0 0 0,0-1 0 0 0,0 0-1 0 0,0 0 1 0 0,0 0 0 0 0,-1 0 0 0 0,0-1-1 0 0,1 0 1 0 0,-1 0 0 0 0,-1 0 0 0 0,1 0-1 0 0,-1-1 1 0 0,1 0 0 0 0,-1 1 0 0 0,0-1-1 0 0,-1 0 1 0 0,1 0 0 0 0,-1-1 0 0 0,0 1-1 0 0,-1 0 1 0 0,1-1 0 0 0,-1 1 0 0 0,1-11-1 0 0,-2 12 99 0 0,-1 1-1 0 0,0-1 1 0 0,0 1-1 0 0,0-1 1 0 0,0 1-1 0 0,0 0 1 0 0,-1 0-1 0 0,1 0 1 0 0,-1 0-1 0 0,0 0 1 0 0,0 0-1 0 0,0 0 0 0 0,0 0 1 0 0,-1 1-1 0 0,-3-4 1 0 0,3 3-167 0 0,0 0-1 0 0,0-1 1 0 0,0 1-1 0 0,1-1 1 0 0,-1 1 0 0 0,1-1-1 0 0,0 0 1 0 0,0 0 0 0 0,0 0-1 0 0,-2-8 1 0 0,3 7-260 0 0,1-1 1 0 0,-1 1-1 0 0,1-1 0 0 0,1 1 1 0 0,0-11-1 0 0,3-2-1116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2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2303 0 0,'0'0'3426'0'0,"0"2"-1644"0"0,-2 24 775 0 0,1-19-2297 0 0,0 0 1 0 0,0-1 0 0 0,1 1 0 0 0,1 13-1 0 0,0-14-38 0 0,1 1 1 0 0,0-1-1 0 0,4 9 0 0 0,-2-2-91 0 0,-3-11-108 0 0,1 0 0 0 0,-1 1-1 0 0,1-1 1 0 0,-1 0-1 0 0,1-1 1 0 0,0 1 0 0 0,0 0-1 0 0,0 0 1 0 0,0-1 0 0 0,0 1-1 0 0,0-1 1 0 0,0 1-1 0 0,0-1 1 0 0,1 0 0 0 0,-1 0-1 0 0,0 0 1 0 0,1 0 0 0 0,3 0-1 0 0,-3 0-25 0 0,19 5 106 0 0,-13-8-92 0 0,-2 0-8 0 0,1 1-231 0 0,0-2-1 0 0,0 1 1 0 0,-1-1-1 0 0,1-1 0 0 0,0 1 1 0 0,12-9-1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2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10135 0 0,'0'0'1080'0'0,"-10"4"-1080"0"0,2 0 576 0 0,2 4 32 0 0,6 6-608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71 8751 0 0,'-3'-7'107'0'0,"1"1"420"0"0,-1-1-1 0 0,0 1 1 0 0,0 0 0 0 0,0 0 0 0 0,-6-8-1 0 0,7 12-304 0 0,0 1 0 0 0,1-1 1 0 0,-1 1-1 0 0,0-1 0 0 0,0 1 0 0 0,1-1 0 0 0,-1 1 0 0 0,0 0 0 0 0,0 0 0 0 0,0 0 0 0 0,-1 0 0 0 0,1 1 0 0 0,0-1 0 0 0,0 1 0 0 0,0-1 1 0 0,-1 1-1 0 0,1-1 0 0 0,0 1 0 0 0,0 0 0 0 0,-5 1 0 0 0,2-1-71 0 0,-1 0 1 0 0,0 1-1 0 0,1 0 1 0 0,-1 0-1 0 0,0 1 1 0 0,1 0-1 0 0,0-1 0 0 0,-1 2 1 0 0,1-1-1 0 0,0 1 1 0 0,0 0-1 0 0,0 0 1 0 0,1 0-1 0 0,-1 0 1 0 0,1 1-1 0 0,-1 0 1 0 0,1 0-1 0 0,0 0 0 0 0,1 1 1 0 0,-1-1-1 0 0,1 1 1 0 0,0 0-1 0 0,0 0 1 0 0,0 0-1 0 0,1 0 1 0 0,0 0-1 0 0,0 1 0 0 0,0-1 1 0 0,1 1-1 0 0,-1-1 1 0 0,1 1-1 0 0,1-1 1 0 0,-1 10-1 0 0,1-4-103 0 0,1 1 0 0 0,0-1 0 0 0,1 0 0 0 0,0 0 0 0 0,1 0 0 0 0,0-1 0 0 0,1 1 0 0 0,0-1 0 0 0,0 1 0 0 0,1-1 0 0 0,1-1 0 0 0,0 1 0 0 0,0-1 0 0 0,1 0 0 0 0,0 0 0 0 0,0-1 0 0 0,12 11 0 0 0,-14-15-48 0 0,47 36 0 0 0,-45-35-4 0 0,0-1 0 0 0,1 0 0 0 0,0 0-1 0 0,0-1 1 0 0,15 5 0 0 0,-15-6-345 0 0,1 0 1 0 0,0 0-1 0 0,14 0 1 0 0,-20-2-293 0 0,1 0 0 0 0,0-1 1 0 0,0 1-1 0 0,-1-1 0 0 0,1 0 0 0 0,0 0 1 0 0,-1 0-1 0 0,1-1 0 0 0,-1 1 1 0 0,1-1-1 0 0,3-2 0 0 0,11-8-5243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2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5063 0 0,'0'0'232'0'0,"0"2"-13"0"0,-8 20 1058 0 0,-3 25 1 0 0,11-44-965 0 0,0 1 0 0 0,0-1 0 0 0,0 1 0 0 0,0-1 0 0 0,1 0 0 0 0,0 0 0 0 0,-1 1 0 0 0,1-1 0 0 0,2 4 0 0 0,0 3-71 0 0,-1-3-172 0 0,1 0 0 0 0,-1 0 0 0 0,1 0 0 0 0,7 12 0 0 0,0-5-70 0 0,-5-12 0 0 0,-2-2 0 0 0,5 3 0 0 0,1-1 0 0 0,15 3 0 0 0,-22-5 1 0 0,0 1 0 0 0,0-1 0 0 0,0 0-1 0 0,0 0 1 0 0,1 0 0 0 0,-1 0 0 0 0,4-1-1 0 0,1-4-8 0 0,-4 2-16 0 0,1 1-359 0 0,-1-1 1 0 0,0 0 0 0 0,-1 1-1 0 0,1-1 1 0 0,-1 0-1 0 0,1 0 1 0 0,-1 0 0 0 0,4-7-1 0 0,0-3-3197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2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8287 0 0,'-12'8'888'0'0,"10"6"-888"0"0,0 0 400 0 0,2-3 512 0 0,8 3-448 0 0,0-2-1096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6447 0 0,'-9'2'670'0'0,"-2"0"-700"0"0,4 0 1321 0 0,-1-1 0 0 0,1 1 0 0 0,0 0 1 0 0,-9 4-1 0 0,14-5-1047 0 0,-1 0 0 0 0,1 1 1 0 0,0-1-1 0 0,0 1 0 0 0,0 0 1 0 0,0-1-1 0 0,0 1 1 0 0,0 0-1 0 0,0 0 0 0 0,1 0 1 0 0,-1 1-1 0 0,0-1 0 0 0,1 0 1 0 0,0 1-1 0 0,-2 4 1 0 0,-2 6-134 0 0,2 1 1 0 0,0-1 0 0 0,0 1 0 0 0,1 0-1 0 0,1 0 1 0 0,0 0 0 0 0,1 0 0 0 0,1 0-1 0 0,0 0 1 0 0,1 0 0 0 0,0 0 0 0 0,1 0 0 0 0,1-1-1 0 0,0 1 1 0 0,1-1 0 0 0,0 0 0 0 0,1 0-1 0 0,0-1 1 0 0,1 0 0 0 0,1 0 0 0 0,0 0-1 0 0,18 20 1 0 0,-21-28-114 0 0,-1-1 0 0 0,0 1 0 0 0,0-1-1 0 0,1 0 1 0 0,0 0 0 0 0,0-1 0 0 0,0 1 0 0 0,0-1 0 0 0,0 0-1 0 0,0 0 1 0 0,0-1 0 0 0,1 1 0 0 0,-1-1 0 0 0,1 0-1 0 0,-1-1 1 0 0,1 0 0 0 0,-1 1 0 0 0,1-2 0 0 0,-1 1 0 0 0,1-1-1 0 0,-1 1 1 0 0,1-2 0 0 0,-1 1 0 0 0,0 0 0 0 0,1-1-1 0 0,-1 0 1 0 0,0 0 0 0 0,0-1 0 0 0,0 0 0 0 0,-1 1 0 0 0,1-2-1 0 0,5-4 1 0 0,3-2 123 0 0,-1-1-1 0 0,0 0 1 0 0,-1-1-1 0 0,0-1 1 0 0,-1 0-1 0 0,-1 0 1 0 0,12-21 0 0 0,-17 26-52 0 0,0-1 0 0 0,0 1 1 0 0,-1-1-1 0 0,0 0 1 0 0,-1 1-1 0 0,0-1 1 0 0,0-1-1 0 0,-1 1 1 0 0,0 0-1 0 0,-1 0 1 0 0,0 0-1 0 0,0-1 1 0 0,-1 1-1 0 0,-3-16 1 0 0,3 21-42 0 0,0 0 1 0 0,-1 1-1 0 0,0-1 0 0 0,0 0 1 0 0,0 0-1 0 0,0 1 1 0 0,-1-1-1 0 0,1 1 0 0 0,-1 0 1 0 0,0 0-1 0 0,0 0 1 0 0,0 0-1 0 0,0 0 1 0 0,0 1-1 0 0,-1-1 0 0 0,1 1 1 0 0,-1 0-1 0 0,0 0 1 0 0,-5-2-1 0 0,-9-3 147 0 0,1 2-1 0 0,-1 0 1 0 0,-22-3 0 0 0,11 2-105 0 0,-6-1-621 0 0,15 4-424 0 0,-24-8 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3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62 960 7831 0 0,'0'0'356'0'0,"1"-2"-6"0"0,3-3-180 0 0,-6 2-152 0 0,-13 5-126 0 0,-24 12 1533 0 0,36-13-862 0 0,2 0 505 0 0,1-1-907 0 0,-1 0-1 0 0,-4-2 4828 0 0,4 2-4827 0 0,4-7 1042 0 0,9-6-972 0 0,10-5 468 0 0,0 2 0 0 0,34-20 0 0 0,-8 6-126 0 0,10-8-145 0 0,1 3 0 0 0,2 2 0 0 0,96-36 0 0 0,-135 61-383 0 0,381-157 318 0 0,-37-33-250 0 0,-292 157-82 0 0,-32 15 1 0 0,53-44 0 0 0,-41 30 41 0 0,-8 4 0 0 0,25-17 269 0 0,-58 44-271 0 0,-7 5 20 0 0,1 0 0 0 0,0 0 0 0 0,8-3 0 0 0,-12 6-62 0 0,1 0-1 0 0,-1 0 1 0 0,0 0-1 0 0,1 1 1 0 0,-1-1-1 0 0,1 1 0 0 0,-1 0 1 0 0,1 0-1 0 0,-1 0 1 0 0,5 1-1 0 0,6 2 59 0 0,-1 0 1 0 0,0 1-1 0 0,0 1 0 0 0,15 7 0 0 0,49 29 247 0 0,-43-22-179 0 0,337 168 916 0 0,-285-151-906 0 0,1-3 1 0 0,175 41-1 0 0,296 44-2976 0 0,-550-116 2267 0 0,1 1 0 0 0,-1-1 0 0 0,1 1 0 0 0,-1 1 1 0 0,0 0-1 0 0,0 0 0 0 0,0 0 0 0 0,14 12 0 0 0,-8-3-1038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3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4143 0 0,'0'-6'11431'0'0,"10"17"-10961"0"0,-1 0 1 0 0,-1 0-1 0 0,0 1 1 0 0,0 0-1 0 0,6 15 0 0 0,29 71 1021 0 0,-38-86-1339 0 0,27 80 751 0 0,26 125 0 0 0,-3-7-165 0 0,-14-72 18 0 0,26 160 0 0 0,-12 1-84 0 0,-29-152-328 0 0,-20-114-297 0 0,0 1-1 0 0,-3-1 1 0 0,0 55 0 0 0,-3-87-42 0 0,-1 16 105 0 0,1-1-1 0 0,2 31 0 0 0,-1-44-76 0 0,0 0 1 0 0,1 0-1 0 0,-1 0 0 0 0,0-1 0 0 0,1 1 0 0 0,0 0 1 0 0,0 0-1 0 0,0-1 0 0 0,0 1 0 0 0,0-1 0 0 0,0 0 1 0 0,5 4-1 0 0,-1 0 21 0 0,1-1 0 0 0,0-1 0 0 0,12 7 0 0 0,139 61 250 0 0,11 6 0 0 0,359 162-221 0 0,-452-209 23 0 0,-2 4 1 0 0,129 81 0 0 0,-190-106-90 0 0,6 3 19 0 0,0 0-1 0 0,0-2 0 0 0,1 0 1 0 0,43 16-1 0 0,-56-24-27 0 0,1-1-1 0 0,0 0 1 0 0,-1 0-1 0 0,1-1 1 0 0,0 0 0 0 0,0-1-1 0 0,0 1 1 0 0,0-2-1 0 0,-1 1 1 0 0,14-3-1 0 0,12-3-7 0 0,0-1 0 0 0,36-14 0 0 0,-5 2 0 0 0,-11 4-11 0 0,98-24-42 0 0,99-18-86 0 0,-144 33 80 0 0,121-22-79 0 0,45 24 138 0 0,-159 14 0 0 0,-72 6 0 0 0,-20 2 0 0 0,1-2 0 0 0,-1 0 0 0 0,30-7 0 0 0,-25 5 17 0 0,-1 0 13 0 0,-14 0-24 0 0,-1-1 0 0 0,16-8-1 0 0,-21 10-6 0 0,-1 0 0 0 0,1 0-1 0 0,-1-1 1 0 0,0 1 0 0 0,0-1 0 0 0,0 0 0 0 0,0 0-1 0 0,-1-1 1 0 0,0 1 0 0 0,0-1 0 0 0,0 0 0 0 0,0 1-1 0 0,-1-1 1 0 0,4-10 0 0 0,0-6-3 0 0,-1 1-1 0 0,4-34 1 0 0,-5 31 8 0 0,24-310 188 0 0,-33 24-7 0 0,-21-1 25 0 0,-29-151 22 0 0,-33-25-59 0 0,55 321-433 0 0,6 56-217 0 0,14 58-1977 0 0,-8-61 0 0 0,19 96 414 0 0,2 2-296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3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3223 0 0,'8'-13'10744'0'0,"-4"16"-10553"0"0,-1 0 0 0 0,1 0 1 0 0,-1 0-1 0 0,0 0 0 0 0,0 1 0 0 0,0 0 0 0 0,0-1 0 0 0,-1 1 0 0 0,0 0 0 0 0,4 7 0 0 0,17 48 1067 0 0,-19-47-994 0 0,12 31 363 0 0,83 259 1580 0 0,-66-189-1885 0 0,8 27-48 0 0,-10-12-149 0 0,60 274 27 0 0,-65-274-677 0 0,-1-48-3966 0 0,-19-65 2768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5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1 604 919 0 0,'1'1'18488'0'0,"11"-10"-16025"0"0,34-22-2574 0 0,53-29 1076 0 0,7-3-338 0 0,-88 55-524 0 0,1 0 1 0 0,0 2-1 0 0,30-7 0 0 0,-8 3 35 0 0,-19 4-77 0 0,244-75 543 0 0,141-75-332 0 0,-335 127-337 0 0,118-54-1590 0 0,-175 75 673 0 0,27-10 0 0 0,-1 6-6466 0 0,-27 8 1516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5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1839 0 0,'0'0'8379'0'0,"1"2"-7330"0"0,4 29 157 0 0,-1-5-335 0 0,2 47 0 0 0,-16 135 859 0 0,2-84-1212 0 0,4-51-412 0 0,-2 78 20 0 0,2-61-2058 0 0,-1-13-1785 0 0,5-59-1050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5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0,'0'0'1882'0'0,"2"2"-598"0"0,1 4-785 0 0,0 0 0 0 0,0 0 0 0 0,-1 0 1 0 0,1 1-1 0 0,-1-1 0 0 0,-1 1 0 0 0,2 6 0 0 0,5 53 553 0 0,-7-45-663 0 0,7 271 988 0 0,-2-27-5731 0 0,-5-254 2635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5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192 167 5527 0 0,'-7'-27'216'0'0,"-18"-50"852"0"0,23 71-642 0 0,0 1 1 0 0,-1-1-1 0 0,0 1 1 0 0,0-1-1 0 0,-1 1 1 0 0,1 0-1 0 0,-1 0 0 0 0,0 1 1 0 0,-9-9-1 0 0,12 13-363 0 0,1-1 0 0 0,-1 1 0 0 0,0 0 0 0 0,0 0 0 0 0,1-1 0 0 0,-1 1-1 0 0,0 0 1 0 0,0 0 0 0 0,1 0 0 0 0,-1 0 0 0 0,0 0 0 0 0,0 0 0 0 0,1 0 0 0 0,-1 0-1 0 0,0 0 1 0 0,0 0 0 0 0,0 0 0 0 0,1 0 0 0 0,-1 1 0 0 0,0-1 0 0 0,1 0 0 0 0,-1 0 0 0 0,0 1-1 0 0,1-1 1 0 0,-1 1 0 0 0,0-1 0 0 0,0 1 0 0 0,-15 15 598 0 0,10-6-470 0 0,0 0-1 0 0,1 1 1 0 0,0-1 0 0 0,-4 16 0 0 0,-12 47 238 0 0,16-51-359 0 0,-3 12 4 0 0,2 0-1 0 0,1 0 1 0 0,1 1-1 0 0,3 53 1 0 0,2-62-60 0 0,1 0-1 0 0,2 0 1 0 0,1 0-1 0 0,0-1 1 0 0,2 1-1 0 0,17 40 1 0 0,-20-57 105 0 0,1-1 0 0 0,0 1 0 0 0,0-1 0 0 0,1 0 0 0 0,0 0 1 0 0,0 0-1 0 0,1-1 0 0 0,11 10 0 0 0,-14-14-17 0 0,0 0 1 0 0,0 0-1 0 0,0 0 1 0 0,1 0-1 0 0,-1-1 1 0 0,1 0-1 0 0,-1 0 0 0 0,1 0 1 0 0,0-1-1 0 0,0 1 1 0 0,0-1-1 0 0,0 0 1 0 0,0-1-1 0 0,0 1 0 0 0,0-1 1 0 0,0 0-1 0 0,1 0 1 0 0,4-1-1 0 0,-6 0-9 0 0,0-1 0 0 0,1 1 0 0 0,-1-1 0 0 0,0 0 0 0 0,0 0 0 0 0,0-1 0 0 0,-1 1 0 0 0,1-1 0 0 0,0 0 0 0 0,-1 0 0 0 0,0 0 0 0 0,0 0 0 0 0,0 0 0 0 0,0-1 0 0 0,0 1 0 0 0,-1-1 0 0 0,1 0 0 0 0,-1 0 0 0 0,2-5 0 0 0,2-3 105 0 0,-1-1 0 0 0,0 0 1 0 0,-1 0-1 0 0,5-28 0 0 0,-7 23-103 0 0,0-1-1 0 0,-1 1 1 0 0,-1-1 0 0 0,-1 1-1 0 0,-1 0 1 0 0,-4-23 0 0 0,3 28-75 0 0,0 0-1 0 0,-1 0 1 0 0,-1 0 0 0 0,0 0 0 0 0,0 1 0 0 0,-1 0 0 0 0,-1 1-1 0 0,0-1 1 0 0,-11-13 0 0 0,13 19-79 0 0,-1 1-1 0 0,1-1 0 0 0,-1 1 1 0 0,-1 0-1 0 0,1 1 1 0 0,0-1-1 0 0,-1 1 0 0 0,0 1 1 0 0,0-1-1 0 0,-9-2 1 0 0,11 4-201 0 0,1 1 1 0 0,0 0-1 0 0,0 0 1 0 0,-1 0 0 0 0,1 1-1 0 0,-1-1 1 0 0,1 1 0 0 0,-1 0-1 0 0,1 1 1 0 0,0-1 0 0 0,-1 1-1 0 0,1 0 1 0 0,-1 0 0 0 0,1 0-1 0 0,0 0 1 0 0,0 1 0 0 0,0 0-1 0 0,0 0 1 0 0,-5 3 0 0 0,-12 10-5827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0,'0'0'875'0'0,"0"7"-702"0"0,25 170 6589 0 0,-9-77-5369 0 0,-2 6-272 0 0,20 123 419 0 0,-34-224-1513 0 0,1-1-1 0 0,1 1 1 0 0,-1 0-1 0 0,1 0 1 0 0,0-1 0 0 0,0 1-1 0 0,0-1 1 0 0,0 0-1 0 0,1 0 1 0 0,0 1-1 0 0,3 2 1 0 0,-5-7-9 0 0,0-1 1 0 0,0 1 0 0 0,1-1-1 0 0,-1 0 1 0 0,0 1-1 0 0,0-1 1 0 0,0 0-1 0 0,0 0 1 0 0,0 0-1 0 0,0 0 1 0 0,1-1-1 0 0,0-1-2 0 0,-1 0-1 0 0,1 0 0 0 0,-1 0 0 0 0,1-1 1 0 0,-1 1-1 0 0,0 0 0 0 0,0-5 0 0 0,7-16 45 0 0,-1 7-35 0 0,-2 0-1 0 0,0 0 1 0 0,-1 0 0 0 0,3-18 0 0 0,5-25-105 0 0,-6 34 75 0 0,17-54-96 0 0,-19 71 92 0 0,0-1 0 0 0,1 1 0 0 0,-1-1 1 0 0,2 1-1 0 0,11-15 0 0 0,-17 23 9 0 0,1 1 1 0 0,-1-1-1 0 0,0 1 0 0 0,1-1 0 0 0,-1 1 1 0 0,1-1-1 0 0,-1 1 0 0 0,1-1 0 0 0,-1 1 1 0 0,1 0-1 0 0,-1-1 0 0 0,1 1 0 0 0,-1 0 0 0 0,1-1 1 0 0,0 1-1 0 0,-1 0 0 0 0,1 0 0 0 0,-1-1 1 0 0,1 1-1 0 0,0 0 0 0 0,-1 0 0 0 0,1 0 1 0 0,0 0-1 0 0,-1 0 0 0 0,1 0 0 0 0,0 0 1 0 0,-1 0-1 0 0,2 0 0 0 0,-1 1 8 0 0,0 0 0 0 0,0-1 0 0 0,0 1 0 0 0,0 0 0 0 0,0 0 0 0 0,0 0 0 0 0,0 0 0 0 0,0 0 0 0 0,0 0 0 0 0,-1 0 0 0 0,1 0 0 0 0,-1 0-1 0 0,2 3 1 0 0,1 4 42 0 0,0 1 0 0 0,0 0 0 0 0,1 10 0 0 0,-4-18-51 0 0,10 55 76 0 0,14 59 3 0 0,-20-104-336 0 0,-1 1 0 0 0,2-1 0 0 0,0 0 0 0 0,0 0 0 0 0,1-1 0 0 0,0 1 0 0 0,12 13 0 0 0,-14-19-271 0 0,0-1 0 0 0,0 0 1 0 0,0-1-1 0 0,1 1 1 0 0,-1-1-1 0 0,1 0 1 0 0,0 0-1 0 0,0 0 1 0 0,6 2-1 0 0,3-2-1239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5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 2759 0 0,'-10'-8'-425'0'0,"7"5"1739"0"0,0 0 0 0 0,-1 1 0 0 0,1-1 1 0 0,-9-4 6543 0 0,14 8-7452 0 0,7 4-204 0 0,0-1 0 0 0,-1 1 0 0 0,1 0 0 0 0,-1 1 0 0 0,-1 0 0 0 0,1 0 0 0 0,-1 1 0 0 0,0 0 1 0 0,-1 0-1 0 0,8 10 0 0 0,9 15 410 0 0,21 40 1 0 0,33 42 304 0 0,-26-40-474 0 0,8 12-60 0 0,104 119 0 0 0,-4-22-485 0 0,-122-139-1833 0 0,-2 1 0 0 0,51 89 0 0 0,-70-107 444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5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9071 0 0,'0'0'4088'0'0,"1"2"-3690"0"0,11 5 318 0 0,-1 0 0 0 0,1-1 0 0 0,0 0 0 0 0,12 4 1 0 0,-6-2 193 0 0,26 14 0 0 0,18 14 516 0 0,108 46 0 0 0,74 10 123 0 0,-80-41-622 0 0,-4 0-175 0 0,56 22 81 0 0,141 74 580 0 0,-250-92-1230 0 0,-89-46-123 0 0,-14-8-62 0 0,0-1 4 0 0,6 0-31 0 0,-8 0-118 0 0,6 1-304 0 0,-7-1-26 0 0,0 1 0 0 0,-1-1 0 0 0,1 0 0 0 0,0 0 0 0 0,0 0 0 0 0,0 0 0 0 0,0 0 0 0 0,-1 0 0 0 0,1 0 0 0 0,0 0 0 0 0,0 0 0 0 0,1-1 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5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72 6911 0 0,'0'0'623'0'0,"-2"1"-514"0"0,-4 9 353 0 0,0-1-1 0 0,0 1 1 0 0,0 0-1 0 0,2 1 0 0 0,-1-1 1 0 0,1 1-1 0 0,1 0 1 0 0,0 0-1 0 0,0 0 0 0 0,1 0 1 0 0,1 1-1 0 0,0-1 1 0 0,0 1-1 0 0,1-1 0 0 0,0 0 1 0 0,3 17-1 0 0,2 0-200 0 0,13 52 1 0 0,-15-71-214 0 0,0 0 0 0 0,1 0 0 0 0,0-1 0 0 0,0 1 0 0 0,1-1 1 0 0,0 0-1 0 0,0-1 0 0 0,1 1 0 0 0,12 11 0 0 0,-14-14 46 0 0,1-1-1 0 0,1 0 0 0 0,-1 0 0 0 0,1-1 1 0 0,-1 1-1 0 0,1-1 0 0 0,0 0 1 0 0,0-1-1 0 0,0 1 0 0 0,1-1 0 0 0,12 2 1 0 0,-15-3 29 0 0,1-1 1 0 0,-1 0-1 0 0,1 0 1 0 0,-1 0-1 0 0,1 0 0 0 0,-1-1 1 0 0,0 0-1 0 0,1 0 1 0 0,-1 0-1 0 0,0-1 1 0 0,1 1-1 0 0,-1-1 1 0 0,0 0-1 0 0,0 0 1 0 0,0 0-1 0 0,-1-1 1 0 0,1 1-1 0 0,6-7 1 0 0,-4 3-24 0 0,0-1 1 0 0,0 0 0 0 0,0 0-1 0 0,-1 0 1 0 0,0-1 0 0 0,-1 0-1 0 0,0 0 1 0 0,0 0 0 0 0,0 0-1 0 0,-1-1 1 0 0,0 1 0 0 0,-1-1 0 0 0,0 0-1 0 0,-1 0 1 0 0,1 0 0 0 0,-2 1-1 0 0,1-12 1 0 0,-2 4-62 0 0,0 0 0 0 0,-1 1 0 0 0,0-1 0 0 0,-2 0 0 0 0,0 1-1 0 0,0 0 1 0 0,-2 0 0 0 0,-13-28 0 0 0,13 31-39 0 0,1 1-117 0 0,-1-1-1 0 0,-1 2 1 0 0,1-1 0 0 0,-2 1-1 0 0,-15-18 1 0 0,11 16-473 0 0,0 1 0 0 0,-20-13-1 0 0,26 21-785 0 0,0-1 0 0 0,0 1 0 0 0,-1 0 0 0 0,-12-4-1 0 0,1 3-4147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5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1091 9671 0 0,'1'-2'5459'0'0,"51"-69"-1126"0"0,-5 7-3118 0 0,95-144 1394 0 0,-91 139-1902 0 0,88-94 0 0 0,19-24 135 0 0,48-100-2530 0 0,-188 258-798 0 0,-14 19 1044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5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5983 0 0,'0'0'464'0'0,"-1"1"-12"0"0,0 7 1685 0 0,0-1 0 0 0,0 1 0 0 0,1 11 0 0 0,4 11-265 0 0,9 41-246 0 0,6 101 0 0 0,-12-88-1459 0 0,0 59-110 0 0,0-6-670 0 0,-3-26-3664 0 0,-4-100 2659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3:5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11399 0 0,'0'0'1716'0'0,"0"2"-1190"0"0,-4 27 484 0 0,2 0 0 0 0,1 36 0 0 0,8 62-482 0 0,20 122-1135 0 0,-5-42-3063 0 0,-18-164-1093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0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26 919 0 0,'0'0'2434'0'0,"2"-12"847"0"0,-2-1-258 0 0,-1 20 2290 0 0,0 14-985 0 0,1-8-5563 0 0,0 30 2170 0 0,8 175 1773 0 0,29 141-2487 0 0,-36-295-627 0 0,0-1-1065 0 0,0-55 341 0 0,0-1 1 0 0,0 1-1 0 0,4 8 0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0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1296 4607 0 0,'0'0'8650'0'0,"1"-1"-8098"0"0,1-4-334 0 0,0 0 0 0 0,0 0 1 0 0,0 0-1 0 0,0-1 0 0 0,-1 1 0 0 0,0 0 1 0 0,0-1-1 0 0,0-8 0 0 0,1-4 176 0 0,24-325 3084 0 0,-20 208-2889 0 0,-2-14-186 0 0,1-30-203 0 0,-1 49-265 0 0,-4 50-446 0 0,-2-11-682 0 0,-1 17-1601 0 0,3 53 605 0 0,0 2-3121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0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0,'0'0'102'0'0,"0"2"-1"0"0,2 29 3146 0 0,0 5 1529 0 0,2-6-3895 0 0,2 0 1 0 0,1-1 0 0 0,15 39-1 0 0,6 15-6 0 0,-14-37-180 0 0,29 62-1 0 0,-10-31 247 0 0,38 136-1 0 0,10 25-101 0 0,-45-151-644 0 0,61 143 98 0 0,-75-176-554 0 0,7 14-2991 0 0,-28-66 1605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0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 5983 0 0,'0'0'2662'0'0,"-1"2"-1548"0"0,-22 84 3294 0 0,19-67-4012 0 0,1 1 1 0 0,0 24-1 0 0,3-35-262 0 0,0 0 0 0 0,1 0 0 0 0,0 0 1 0 0,1 0-1 0 0,0 0 0 0 0,6 17 0 0 0,-5-16 25 0 0,1 0 0 0 0,0-1 0 0 0,0 1 1 0 0,1-1-1 0 0,1 0 0 0 0,-1 0 0 0 0,1-1 0 0 0,1 1 0 0 0,10 9 0 0 0,1 0 43 0 0,-10-10-88 0 0,0 0 1 0 0,0-1-1 0 0,0 0 0 0 0,15 8 0 0 0,-19-13-82 0 0,0 0 0 0 0,-1-1-1 0 0,1 1 1 0 0,0-1-1 0 0,0 0 1 0 0,0 0 0 0 0,0 0-1 0 0,0-1 1 0 0,0 0-1 0 0,0 1 1 0 0,0-1 0 0 0,0-1-1 0 0,0 1 1 0 0,0-1-1 0 0,0 1 1 0 0,5-3 0 0 0,-3 2-3 0 0,-1-1 0 0 0,0 0 0 0 0,0 0 0 0 0,0 0 0 0 0,0-1 0 0 0,0 0 0 0 0,0 0 0 0 0,-1 0 0 0 0,1 0 0 0 0,-1-1 0 0 0,0 0 0 0 0,0 0 0 0 0,6-8 0 0 0,-4 4 32 0 0,-1-1 1 0 0,-1 0-1 0 0,1 0 0 0 0,-1 0 0 0 0,-1-1 0 0 0,5-17 0 0 0,-6 18-3 0 0,0 0 0 0 0,0 1-1 0 0,0-1 1 0 0,-1 0 0 0 0,-1 0 0 0 0,1 0-1 0 0,-1 0 1 0 0,-1 0 0 0 0,0 0 0 0 0,0 0-1 0 0,-1 0 1 0 0,0 1 0 0 0,0-1 0 0 0,-1 0-1 0 0,-4-8 1 0 0,2 7-28 0 0,0 1 1 0 0,0 0-1 0 0,0 0 0 0 0,-1 0 1 0 0,-1 1-1 0 0,0 0 0 0 0,0 0 1 0 0,0 0-1 0 0,-1 1 0 0 0,0 0 0 0 0,0 1 1 0 0,-1 0-1 0 0,0 0 0 0 0,0 1 1 0 0,0 0-1 0 0,-1 1 0 0 0,-19-7 1 0 0,16 6-41 0 0,-1 2 1 0 0,1-1 0 0 0,-1 1-1 0 0,-21-1 1 0 0,31 4-70 0 0,-1 0 1 0 0,1 0-1 0 0,-1 0 0 0 0,0 1 1 0 0,1 0-1 0 0,-1-1 1 0 0,1 2-1 0 0,-1-1 1 0 0,1 0-1 0 0,-1 1 0 0 0,1 0 1 0 0,0 0-1 0 0,0 0 1 0 0,0 1-1 0 0,0-1 0 0 0,0 1 1 0 0,-3 4-1 0 0,1-2-474 0 0,2 1 0 0 0,-1-1 0 0 0,0 1 0 0 0,-3 7 0 0 0,-2 8-1042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 7367 0 0,'-3'0'153'0'0,"-1"-1"0"0"0,1 1 0 0 0,-1-1 0 0 0,1 0 0 0 0,-1 0 0 0 0,-4-2 0 0 0,6 2 207 0 0,0 1-1 0 0,0-1 1 0 0,0 0-1 0 0,0 0 1 0 0,0 1-1 0 0,0-1 1 0 0,-1 1-1 0 0,1 0 1 0 0,0 0-1 0 0,0 0 1 0 0,0 0-1 0 0,-1 0 1 0 0,1 0-1 0 0,0 0 1 0 0,0 1-1 0 0,-1-1 1 0 0,1 1-1 0 0,-3 1 1 0 0,0 1-129 0 0,0 0-1 0 0,0 1 1 0 0,0-1 0 0 0,1 1 0 0 0,0 0 0 0 0,0 0 0 0 0,0 0 0 0 0,0 1 0 0 0,0-1 0 0 0,1 1-1 0 0,0 0 1 0 0,0 0 0 0 0,0 0 0 0 0,1 1 0 0 0,-4 8 0 0 0,1 5 4 0 0,0-1-1 0 0,0 1 1 0 0,-2 27 0 0 0,6-36-183 0 0,0-1 0 0 0,1 1-1 0 0,0 0 1 0 0,1 0 0 0 0,0-1 0 0 0,4 19 0 0 0,-4-24-37 0 0,0 0 1 0 0,1 0 0 0 0,-1 0 0 0 0,1 0 0 0 0,0 0-1 0 0,0-1 1 0 0,1 1 0 0 0,-1 0 0 0 0,1-1-1 0 0,-1 0 1 0 0,1 0 0 0 0,0 0 0 0 0,0 0 0 0 0,1 0-1 0 0,-1-1 1 0 0,0 1 0 0 0,1-1 0 0 0,4 2 0 0 0,-5-3-7 0 0,-1 0 1 0 0,1 0 0 0 0,-1-1 0 0 0,1 1 0 0 0,-1-1 0 0 0,1 0 0 0 0,0 0 0 0 0,-1 0 0 0 0,1 0 0 0 0,0 0 0 0 0,-1-1 0 0 0,1 1 0 0 0,3-2 0 0 0,-1 1-9 0 0,-1-1 0 0 0,1 1 0 0 0,-1-1 0 0 0,1 0 0 0 0,-1-1 0 0 0,5-2 0 0 0,-4 0-20 0 0,0 1 1 0 0,0-1-1 0 0,0 0 0 0 0,-1-1 0 0 0,1 1 0 0 0,-2-1 0 0 0,1 1 1 0 0,0-1-1 0 0,-1 0 0 0 0,0-1 0 0 0,-1 1 0 0 0,1 0 1 0 0,-1-1-1 0 0,0 0 0 0 0,-1 1 0 0 0,1-8 0 0 0,1-11 18 0 0,-1-1 0 0 0,-4-48 1 0 0,2 72 30 0 0,0-1 1 0 0,-1 0 0 0 0,1 0 0 0 0,-1 0 0 0 0,1 1 0 0 0,-1-1-1 0 0,0 0 1 0 0,0 1 0 0 0,-1-1 0 0 0,1 1 0 0 0,0-1 0 0 0,-1 1-1 0 0,1 0 1 0 0,-3-3 0 0 0,3 4 429 0 0,-7 20 152 0 0,6-12-580 0 0,1 1 0 0 0,0-1 0 0 0,0 0 0 0 0,1 1 0 0 0,0-1 0 0 0,0 1-1 0 0,3 13 1 0 0,0-5-17 0 0,1-1 0 0 0,9 25 0 0 0,-10-31-92 0 0,2 0 0 0 0,0 0 0 0 0,0 0 1 0 0,0 0-1 0 0,1-1 0 0 0,0 0 0 0 0,1 0 0 0 0,0-1 0 0 0,0 1 0 0 0,13 8 0 0 0,-13-11-1006 0 0,0 0 1 0 0,0-1-1 0 0,0 1 0 0 0,11 3 0 0 0,-6-5-4937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0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1 884 1839 0 0,'0'0'13718'0'0,"1"-2"-13060"0"0,2-3-333 0 0,62-135 3853 0 0,44-85-1624 0 0,-14 32-2283 0 0,12-26-283 0 0,-95 197-343 0 0,17-22-1 0 0,-8 19-6262 0 0,-11 17-353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1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 5551 0 0,'0'0'3555'0'0,"-8"-2"-2655"0"0,5 2-812 0 0,1 0 0 0 0,0 0 0 0 0,0 1 0 0 0,-1-1 0 0 0,1 1 1 0 0,0-1-1 0 0,0 1 0 0 0,0 0 0 0 0,0 0 0 0 0,0 0 0 0 0,0 0 0 0 0,0 0 0 0 0,0 0 0 0 0,0 0 0 0 0,0 1 1 0 0,1-1-1 0 0,-1 1 0 0 0,1-1 0 0 0,-3 3 0 0 0,1 0-35 0 0,-1 0 1 0 0,1 1-1 0 0,0-1 1 0 0,0 1-1 0 0,1 0 1 0 0,-5 9-1 0 0,5-7-44 0 0,0 0 0 0 0,1 0 0 0 0,0 0-1 0 0,0 1 1 0 0,0-1 0 0 0,1 1 0 0 0,0-1 0 0 0,0 0 0 0 0,1 1 0 0 0,0-1 0 0 0,0 0-1 0 0,1 0 1 0 0,0 0 0 0 0,0 1 0 0 0,1-2 0 0 0,0 1 0 0 0,0 0 0 0 0,1-1 0 0 0,-1 1-1 0 0,1-1 1 0 0,1 0 0 0 0,-1 0 0 0 0,1-1 0 0 0,0 1 0 0 0,8 6 0 0 0,-12-11 17 0 0,0 0 1 0 0,0 1 0 0 0,1-1-1 0 0,-1 0 1 0 0,0 0-1 0 0,1 0 1 0 0,-1 0 0 0 0,1 0-1 0 0,-1 0 1 0 0,1 0 0 0 0,0 0-1 0 0,-1 0 1 0 0,1-1-1 0 0,0 1 1 0 0,0-1 0 0 0,-1 0-1 0 0,1 1 1 0 0,0-1 0 0 0,0 0-1 0 0,0 0 1 0 0,-1 0-1 0 0,1 0 1 0 0,0 0 0 0 0,0 0-1 0 0,0-1 1 0 0,-1 1 0 0 0,1-1-1 0 0,0 1 1 0 0,-1-1-1 0 0,1 0 1 0 0,0 1 0 0 0,2-3-1 0 0,0 2 53 0 0,0-1 0 0 0,0 0 0 0 0,0 0 0 0 0,-1-1-1 0 0,1 1 1 0 0,0-1 0 0 0,-1 0 0 0 0,0 0 0 0 0,1 0 0 0 0,-1 0-1 0 0,-1-1 1 0 0,1 1 0 0 0,0-1 0 0 0,-1 0 0 0 0,0 0-1 0 0,4-7 1 0 0,-4 5-35 0 0,0-1 0 0 0,0 0 0 0 0,0 1 0 0 0,-1-1 0 0 0,1 0 0 0 0,-2 0 0 0 0,1 0 0 0 0,-1 0 0 0 0,0-1 0 0 0,-1 1 0 0 0,1 0 0 0 0,-1 0 0 0 0,-1 0 0 0 0,1 1 0 0 0,-4-8 0 0 0,-4-3-253 0 0,2 13-18 0 0,5 3 103 0 0,-1 1-1078 0 0,-7 2-3692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11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5983 0 0,'0'0'464'0'0,"-1"2"-305"0"0,0 1-139 0 0,-28 74 2878 0 0,26-68-2623 0 0,0 1 0 0 0,1 0-1 0 0,1 0 1 0 0,-1 0 0 0 0,2 1 0 0 0,-1 12-1 0 0,1-19-231 0 0,0-2-26 0 0,0 0 0 0 0,0 0 0 0 0,0 0 0 0 0,1 0 0 0 0,-1-1 1 0 0,1 1-1 0 0,-1 0 0 0 0,1 0 0 0 0,0-1 0 0 0,-1 1 0 0 0,2 2 0 0 0,0 0 15 0 0,0 0-1 0 0,0 1 0 0 0,1-1 0 0 0,-1 0 1 0 0,1 0-1 0 0,0 0 0 0 0,0 0 1 0 0,1-1-1 0 0,-1 1 0 0 0,6 3 0 0 0,-8-5 48 0 0,2-2 60 0 0,-1 0-101 0 0,0 1 0 0 0,0-1 1 0 0,0 0-1 0 0,0 0 0 0 0,0 0 0 0 0,0 0 1 0 0,0 0-1 0 0,0-1 0 0 0,0 1 1 0 0,0-1-1 0 0,-1 1 0 0 0,1-1 1 0 0,0 0-1 0 0,0 1 0 0 0,0-1 1 0 0,0 0-1 0 0,-1 0 0 0 0,1-1 0 0 0,0 1 1 0 0,-1 0-1 0 0,1 0 0 0 0,-1-1 1 0 0,0 1-1 0 0,1-1 0 0 0,-1 1 1 0 0,0-1-1 0 0,0 0 0 0 0,0 1 1 0 0,0-1-1 0 0,0 0 0 0 0,0 0 0 0 0,0 0 1 0 0,-1 0-1 0 0,1 1 0 0 0,-1-1 1 0 0,1-2-1 0 0,0-5 92 0 0,1 1-1 0 0,-2-1 1 0 0,1 0 0 0 0,-1 1-1 0 0,-1-1 1 0 0,1 1 0 0 0,-4-14-1 0 0,2 14-445 0 0,-1-1 1 0 0,0 1-1 0 0,-5-10 0 0 0,5 10-393 0 0,-1 1 0 0 0,1-1 0 0 0,1 0 0 0 0,-3-10 0 0 0,3 5-3563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11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3679 0 0,'0'0'284'0'0,"-1"2"56"0"0,-6 48 6428 0 0,5-37-6356 0 0,2 1-1 0 0,0-1 1 0 0,2 25 0 0 0,2-26-337 0 0,-4-11-67 0 0,0 0 0 0 0,0 1 0 0 0,1-1 0 0 0,-1 0 0 0 0,0 0 0 0 0,1 0 0 0 0,-1 0 0 0 0,1 0 0 0 0,0 1 1 0 0,-1-1-1 0 0,1 0 0 0 0,0 0 0 0 0,0-1 0 0 0,1 3 0 0 0,-2 1-1361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1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4143 0 0,'0'0'408'0'0,"-6"8"6368"0"0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12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43 173 5063 0 0,'0'0'232'0'0,"-2"1"-13"0"0,-1 0 24 0 0,1 1 1 0 0,-1-1-1 0 0,1 1 1 0 0,-1 0-1 0 0,1-1 0 0 0,0 1 1 0 0,0 0-1 0 0,-1 0 1 0 0,1 1-1 0 0,1-1 0 0 0,-1 0 1 0 0,0 1-1 0 0,1-1 1 0 0,-1 1-1 0 0,1 0 0 0 0,-1-1 1 0 0,1 1-1 0 0,0 0 1 0 0,0 0-1 0 0,1 0 0 0 0,-1-1 1 0 0,1 1-1 0 0,-1 0 1 0 0,1 0-1 0 0,0 0 0 0 0,0 3 1 0 0,0 6-65 0 0,1 0 0 0 0,1 0 0 0 0,0 0-1 0 0,0-1 1 0 0,5 15 0 0 0,-7-24-197 0 0,1-1-1 0 0,-1 1 1 0 0,0-1-1 0 0,1 0 1 0 0,-1 1-1 0 0,1-1 1 0 0,-1 0-1 0 0,1 0 1 0 0,0 1-1 0 0,0-1 1 0 0,-1 0 0 0 0,1 0-1 0 0,0 0 1 0 0,0 0-1 0 0,0 0 1 0 0,0 0-1 0 0,0 0 1 0 0,0 0-1 0 0,0-1 1 0 0,1 1-1 0 0,-1 0 1 0 0,0 0-1 0 0,0-1 1 0 0,1 1-1 0 0,-1-1 1 0 0,2 1-1 0 0,2 1-114 0 0,-3-2-277 0 0,0 0-94 0 0,7-2-22 0 0</inkml:trace>
  <inkml:trace contextRef="#ctx0" brushRef="#br0" timeOffset="1">45 8 1375 0 0,'0'0'128'0'0,"-4"-2"-128"0"0,-10-4 8728 0 0,10 12-8168 0 0,2 2-352 0 0,2 2-72 0 0,-2 0-8 0 0,8 0-760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14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0 919 0 0,'0'6'320'0'0,"1"16"1008"0"0,-1-21-1006 0 0,0 0 0 0 0,0-1-1 0 0,0 1 1 0 0,0 0-1 0 0,-1-1 1 0 0,1 1-1 0 0,0 0 1 0 0,-1-1-1 0 0,1 1 1 0 0,0 0-1 0 0,-1-1 1 0 0,1 1-1 0 0,-1-1 1 0 0,1 1 0 0 0,-1-1-1 0 0,1 1 1 0 0,-1-1-1 0 0,1 1 1 0 0,-2 0-1 0 0,-6 3 1058 0 0,7-3-1863 0 0,-1 1 554 0 0,0 0 1 0 0,0 1 0 0 0,0-1 0 0 0,1 1-1 0 0,-1-1 1 0 0,0 1 0 0 0,1 0 0 0 0,0 0-1 0 0,-1 0 1 0 0,1 0 0 0 0,0 0 0 0 0,1 0-1 0 0,-1 0 1 0 0,0 4 0 0 0,0 1 5 0 0,1 0 0 0 0,0 0 1 0 0,0 0-1 0 0,2 9 0 0 0,-1-15-65 0 0,-1 0-1 0 0,1 0 1 0 0,0 0-1 0 0,-1-1 0 0 0,1 1 1 0 0,0 0-1 0 0,0 0 1 0 0,0 0-1 0 0,1-1 1 0 0,-1 1-1 0 0,2 1 1 0 0,1 2 2 0 0,-3-2 1 0 0,1-1 0 0 0,0 1 0 0 0,0 0 0 0 0,0-1 0 0 0,0 1 0 0 0,1-1 0 0 0,-1 0 0 0 0,1 0-1 0 0,-1 0 1 0 0,1 0 0 0 0,4 2 0 0 0,1 0 34 0 0,-4-1-5 0 0,0-1-1 0 0,0 1 1 0 0,1-1 0 0 0,-1-1 0 0 0,1 1 0 0 0,-1-1 0 0 0,1 0-1 0 0,0 0 1 0 0,0 0 0 0 0,-1 0 0 0 0,8-1 0 0 0,-9 0 13 0 0,0 0-1 0 0,0 0 1 0 0,0-1 0 0 0,0 0 0 0 0,0 1 0 0 0,0-1 0 0 0,0 0-1 0 0,0 0 1 0 0,0-1 0 0 0,-1 1 0 0 0,1-1 0 0 0,0 1-1 0 0,-1-1 1 0 0,1 0 0 0 0,-1 0 0 0 0,0 0 0 0 0,1 0-1 0 0,2-4 1 0 0,-3 3 2 0 0,1-1-1 0 0,-1 1 1 0 0,1-1-1 0 0,-1 0 1 0 0,0 1-1 0 0,0-1 1 0 0,-1 0-1 0 0,1 0 1 0 0,-1-1 0 0 0,0 1-1 0 0,0 0 1 0 0,0 0-1 0 0,-1 0 1 0 0,0-1-1 0 0,1 1 1 0 0,-1 0-1 0 0,-1-1 1 0 0,1 1-1 0 0,-1 0 1 0 0,-1-6-1 0 0,-3 0 7 0 0,4 8-54 0 0,0 1-10 0 0,1 0 1 0 0,0 0-1 0 0,-1 1 0 0 0,0-1 1 0 0,1 0-1 0 0,-1 1 0 0 0,1-1 0 0 0,-1 0 1 0 0,0 1-1 0 0,1-1 0 0 0,-1 1 1 0 0,0-1-1 0 0,0 1 0 0 0,1-1 1 0 0,-1 1-1 0 0,0 0 0 0 0,0-1 1 0 0,0 1-1 0 0,-1-1 0 0 0,0 1-110 0 0,0-1 0 0 0,0 0-1 0 0,0 1 1 0 0,0 0 0 0 0,0-1-1 0 0,0 1 1 0 0,0 0-1 0 0,0 0 1 0 0,0 0 0 0 0,0 0-1 0 0,0 0 1 0 0,0 0 0 0 0,0 1-1 0 0,0-1 1 0 0,0 1 0 0 0,-3 0-1 0 0,-9 5-909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15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98 5527 0 0,'0'0'710'0'0,"0"2"36"0"0,6 57 8437 0 0,9-75-8887 0 0,-5-2-225 0 0,-7 14-43 0 0,-1 1 0 0 0,1-1 0 0 0,-1 0 0 0 0,0 0 0 0 0,-1 0 0 0 0,1 0 0 0 0,-1-1 0 0 0,1 1 1 0 0,-1 0-1 0 0,-1-1 0 0 0,1 1 0 0 0,0-1 0 0 0,-1 1 0 0 0,0-1 0 0 0,0 1 0 0 0,-1 0 0 0 0,1-1 1 0 0,-1 1-1 0 0,0-1 0 0 0,0 1 0 0 0,0 0 0 0 0,0-1 0 0 0,-3-4 0 0 0,2 8 31 0 0,1-1 0 0 0,0 1-1 0 0,-1 0 1 0 0,1-1 0 0 0,-1 1-1 0 0,1 0 1 0 0,-1 0 0 0 0,0 0-1 0 0,1 0 1 0 0,-1 0 0 0 0,0 0-1 0 0,0 0 1 0 0,0 1 0 0 0,-3-2-1 0 0,3 2-12 0 0,-13 1 191 0 0,8 2-212 0 0,6-2-84 0 0,0 0-1 0 0,0 0 1 0 0,0 0 0 0 0,1 1-1 0 0,-1-1 1 0 0,1 0 0 0 0,-1 0-1 0 0,1 1 1 0 0,-1-1 0 0 0,1 1-1 0 0,0-1 1 0 0,0 0-1 0 0,-1 1 1 0 0,1-1 0 0 0,0 3-1 0 0,0-3-160 0 0,1 13-940 0 0,2-1-58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2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33 4143 0 0,'0'0'191'0'0,"-1"-1"-11"0"0,-6-2-89 0 0,-1 0 1 0 0,1 1-1 0 0,-8-2 0 0 0,-11-1 3993 0 0,23 6-3680 0 0,1-1 0 0 0,-1 0 0 0 0,1 1 0 0 0,-1-1 0 0 0,1 1 0 0 0,-1 0 0 0 0,1 0 0 0 0,0 0-1 0 0,-1 0 1 0 0,1 0 0 0 0,0 1 0 0 0,0-1 0 0 0,0 0 0 0 0,-4 4 0 0 0,-1 2-33 0 0,0 0 0 0 0,-9 12 0 0 0,6-6-187 0 0,1 0-1 0 0,0 1 1 0 0,1 0-1 0 0,1 0 0 0 0,1 1 1 0 0,0 0-1 0 0,0 1 1 0 0,2-1-1 0 0,0 1 1 0 0,0 0-1 0 0,2 0 0 0 0,0 0 1 0 0,0 32-1 0 0,3-39-129 0 0,0 0-1 0 0,1-1 1 0 0,-1 1-1 0 0,2-1 1 0 0,-1 1-1 0 0,1-1 1 0 0,0 0-1 0 0,1 0 1 0 0,0 0-1 0 0,0-1 1 0 0,1 1-1 0 0,0-1 1 0 0,0 0-1 0 0,1 0 1 0 0,0-1-1 0 0,0 0 1 0 0,7 6-1 0 0,-8-8-9 0 0,1 0-1 0 0,-1 0 0 0 0,1 0 1 0 0,0-1-1 0 0,-1 0 0 0 0,1 0 1 0 0,1-1-1 0 0,-1 1 0 0 0,0-1 1 0 0,1-1-1 0 0,-1 1 0 0 0,1-1 1 0 0,-1 0-1 0 0,1-1 0 0 0,0 0 1 0 0,-1 0-1 0 0,1 0 0 0 0,0-1 1 0 0,-1 0-1 0 0,1 0 1 0 0,-1 0-1 0 0,13-5 0 0 0,-8 1 106 0 0,-1 1 0 0 0,0-1 0 0 0,0-1 0 0 0,0 0 0 0 0,-1 0 0 0 0,0-1 0 0 0,13-12 0 0 0,-17 13-51 0 0,0 0 0 0 0,0 0 0 0 0,0 0 0 0 0,-1-1 0 0 0,0 0 0 0 0,0 1 0 0 0,-1-1 0 0 0,0-1 0 0 0,0 1 0 0 0,0 0 0 0 0,2-15 0 0 0,-3 10 16 0 0,0 0 0 0 0,-1 0 0 0 0,-1 0 0 0 0,0 0 0 0 0,0 0-1 0 0,-1 0 1 0 0,-1 1 0 0 0,0-1 0 0 0,0 0 0 0 0,-1 0 0 0 0,-8-18 0 0 0,4 12 61 0 0,-2 1 1 0 0,-16-26 0 0 0,20 35-137 0 0,-1 1 1 0 0,0 0-1 0 0,-1 0 1 0 0,0 1-1 0 0,0 0 1 0 0,0 0-1 0 0,-11-7 0 0 0,12 9-40 0 0,1 1-1 0 0,0 0 1 0 0,-1 1-1 0 0,0-1 1 0 0,0 1-1 0 0,1 0 1 0 0,-13-3-1 0 0,15 5-35 0 0,1 0 0 0 0,-1 0 0 0 0,0 0 0 0 0,1 0 0 0 0,-1 0 1 0 0,0 1-1 0 0,1-1 0 0 0,-1 1 0 0 0,1 0 0 0 0,-1 0 0 0 0,1 0 0 0 0,-1 0 0 0 0,1 0 0 0 0,-1 0 0 0 0,1 1 0 0 0,0-1 0 0 0,0 1 0 0 0,0-1 0 0 0,0 1 0 0 0,0 0 0 0 0,-2 2 0 0 0,-3 4-198 0 0,3-4-356 0 0,0 0-1 0 0,0 0 1 0 0,1 1 0 0 0,-4 6-1 0 0,0 2-1000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26 8751 0 0,'-20'39'1032'0'0,"15"-29"-454"0"0,0 0 0 0 0,0 0-1 0 0,-4 12 1 0 0,4-2 438 0 0,0 0 1 0 0,2 0-1 0 0,-2 26 0 0 0,4-29-843 0 0,1 1-1 0 0,0-1 1 0 0,2 1-1 0 0,0-1 1 0 0,1 0-1 0 0,0 0 1 0 0,9 23-1 0 0,-10-35-136 0 0,0 0 0 0 0,1 0-1 0 0,0 0 1 0 0,0 0 0 0 0,0-1-1 0 0,1 1 1 0 0,-1-1 0 0 0,1 0-1 0 0,0 0 1 0 0,1 0 0 0 0,8 6-1 0 0,-13-10-23 0 0,1 1-1 0 0,0-1 0 0 0,0 0 0 0 0,-1 0 1 0 0,1 0-1 0 0,0 1 0 0 0,0-1 1 0 0,0 0-1 0 0,0 0 0 0 0,-1 0 0 0 0,1 0 1 0 0,0 0-1 0 0,0 0 0 0 0,0-1 1 0 0,0 1-1 0 0,-1 0 0 0 0,1 0 0 0 0,1-1 1 0 0,1 0 33 0 0,4 0 59 0 0,-1-1-1 0 0,1 1 1 0 0,-1-1 0 0 0,0-1-1 0 0,0 1 1 0 0,0-1-1 0 0,0 0 1 0 0,0-1-1 0 0,-1 1 1 0 0,1-1 0 0 0,-1 0-1 0 0,0 0 1 0 0,0-1-1 0 0,5-5 1 0 0,-4 2 33 0 0,-1 0 0 0 0,1 0 0 0 0,-1 0-1 0 0,-1-1 1 0 0,1 0 0 0 0,-2 0 0 0 0,1 0 0 0 0,-1 0 0 0 0,2-10 0 0 0,-3 11-62 0 0,-1-1 0 0 0,1 0 0 0 0,-2 1 0 0 0,1-1 1 0 0,-1 0-1 0 0,-1 1 0 0 0,1-1 0 0 0,-2 0 0 0 0,1 1 0 0 0,-1-1 0 0 0,0 1 0 0 0,-1-1 1 0 0,0 1-1 0 0,0 0 0 0 0,-1 0 0 0 0,-5-8 0 0 0,1 1-42 0 0,1 2-60 0 0,0 0 0 0 0,-2 0 0 0 0,-9-11 0 0 0,6 10-1409 0 0,-15-24-1 0 0,19 25-19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11287 0 0,'2'2'515'0'0,"5"7"-360"0"0,0 1-1 0 0,-1 0 1 0 0,0 0 0 0 0,0 0-1 0 0,-1 1 1 0 0,4 14 0 0 0,2 2 898 0 0,36 65 3102 0 0,-19-37 614 0 0,-28-51-2848 0 0,-3-7-1852 0 0,1-1 0 0 0,0 0-1 0 0,0 0 1 0 0,1 0 0 0 0,-1 0-1 0 0,1 0 1 0 0,0 0 0 0 0,-1-5-1 0 0,-3-39-46 0 0,2 18 34 0 0,3 30-57 0 0,-4-33-249 0 0,-1-38 0 0 0,5 63-166 0 0,0 0 1 0 0,1-1-1 0 0,0 1 0 0 0,0 0 1 0 0,1-1-1 0 0,0 1 0 0 0,0 0 1 0 0,1 0-1 0 0,0 0 1 0 0,5-8-1 0 0,-6 12-184 0 0,0 1-1 0 0,1 0 1 0 0,-1 0 0 0 0,7-6 0 0 0,2 1-1254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5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1 985 11719 0 0,'0'0'902'0'0,"1"0"-590"0"0,2 0-288 0 0,0-1 0 0 0,-1 1 0 0 0,1-1 1 0 0,0 1-1 0 0,0-1 0 0 0,0 0 0 0 0,-1 0 0 0 0,1 0 1 0 0,0 0-1 0 0,-1-1 0 0 0,1 1 0 0 0,2-3 1 0 0,29-27 2292 0 0,-3 3-1045 0 0,12-3-597 0 0,80-52 484 0 0,94-47-532 0 0,-26 14-371 0 0,-12 4-3 0 0,-134 83-191 0 0,99-72-14 0 0,-20 15-22 0 0,-94 66-7 0 0,0 2 0 0 0,1 1-1 0 0,63-25 1 0 0,-88 40 2 0 0,1-1-1 0 0,-1-1 1 0 0,0 1-1 0 0,0-1 1 0 0,0 0 0 0 0,0 0-1 0 0,-1-1 1 0 0,0 0 0 0 0,7-7-1 0 0,-12 11-18 0 0,4-2 30 0 0,-1 1 1 0 0,1-1-1 0 0,0 1 1 0 0,0 0-1 0 0,0-1 1 0 0,8-1-1 0 0,-8 2 20 0 0,0 0 0 0 0,0 1-1 0 0,0-1 1 0 0,-1-1 0 0 0,1 1-1 0 0,6-5 1 0 0,7-3 282 0 0,-15 9-44 0 0,-2-1-248 0 0,1 0 0 0 0,0 1-1 0 0,0-1 1 0 0,0 0 0 0 0,0 1-1 0 0,0-1 1 0 0,1 1 0 0 0,-1-1 0 0 0,3-2-1 0 0,4-4 66 0 0,-7 8-101 0 0,1-1-1 0 0,0 1 0 0 0,-1 0 1 0 0,1-1-1 0 0,0 1 0 0 0,-1 0 1 0 0,1 0-1 0 0,0 0 0 0 0,-1 0 1 0 0,3 1-1 0 0,-1-1 8 0 0,45-1 93 0 0,-29 0-69 0 0,0 0 1 0 0,0 2 0 0 0,29 3-1 0 0,-29 0-32 0 0,-10-3 9 0 0,-1 0-1 0 0,0 1 1 0 0,0 0 0 0 0,0 0-1 0 0,-1 1 1 0 0,11 5-1 0 0,201 97 503 0 0,-139-70-352 0 0,-21-9-13 0 0,-11-5 97 0 0,64 37 1 0 0,-37-8 11 0 0,25 14 104 0 0,89 48 260 0 0,-157-94-523 0 0,1-1 1 0 0,46 15-1 0 0,-63-24-51 0 0,1 0 0 0 0,18 12 0 0 0,-20-11-27 0 0,-1-1-1 0 0,1 0 1 0 0,18 6-1 0 0,-32-14-42 0 0,58 23-91 0 0,-51-20-654 0 0,-1 1-1 0 0,0 0 1 0 0,8 7 0 0 0,-6-3-731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219 105 7367 0 0,'0'0'334'0'0,"-3"-2"-1"0"0,2 0-252 0 0,-2 0 1 0 0,1 1-1 0 0,0-1 0 0 0,0 1 0 0 0,0-1 0 0 0,-1 1 1 0 0,1 0-1 0 0,-1 0 0 0 0,1 0 0 0 0,-1 0 1 0 0,1 0-1 0 0,-1 1 0 0 0,0-1 0 0 0,1 1 1 0 0,-1 0-1 0 0,0-1 0 0 0,1 1 0 0 0,-1 1 1 0 0,0-1-1 0 0,1 0 0 0 0,-1 1 0 0 0,0-1 1 0 0,1 1-1 0 0,-1 0 0 0 0,1-1 0 0 0,-1 2 1 0 0,1-1-1 0 0,-5 2 0 0 0,1 2 234 0 0,1 0 1 0 0,-1 0-1 0 0,1 1 1 0 0,0 0-1 0 0,0 0 1 0 0,1 0-1 0 0,0 0 1 0 0,0 1-1 0 0,1-1 1 0 0,-1 1-1 0 0,-3 13 1 0 0,0 0-64 0 0,2 0 0 0 0,0 1-1 0 0,-2 22 1 0 0,6-35-122 0 0,1 1 0 0 0,-1-1 0 0 0,1 1-1 0 0,1 0 1 0 0,0-1 0 0 0,0 1 0 0 0,1-1 0 0 0,0 0-1 0 0,0 0 1 0 0,4 10 0 0 0,-4-13-59 0 0,1-1 1 0 0,-1 1-1 0 0,1-1 0 0 0,-1 0 1 0 0,1 0-1 0 0,0 0 1 0 0,1 0-1 0 0,-1-1 0 0 0,1 1 1 0 0,-1-1-1 0 0,1 0 1 0 0,0 0-1 0 0,0 0 0 0 0,1-1 1 0 0,-1 1-1 0 0,1-1 0 0 0,-1 0 1 0 0,9 3-1 0 0,-8-4 13 0 0,1 0 0 0 0,-1 1 0 0 0,0-2 0 0 0,1 1 0 0 0,-1-1 0 0 0,7 1 1 0 0,-9-2-44 0 0,-1 1 0 0 0,1-1 1 0 0,0 1-1 0 0,-1-1 1 0 0,1 0-1 0 0,0 0 0 0 0,-1 0 1 0 0,1-1-1 0 0,-1 1 1 0 0,0 0-1 0 0,1-1 0 0 0,-1 0 1 0 0,4-3-1 0 0,3-4 128 0 0,0-1 0 0 0,-1 0 0 0 0,0 0 0 0 0,0-1 0 0 0,-1 0 0 0 0,-1 0 0 0 0,0-1 0 0 0,6-16 0 0 0,-2-1 295 0 0,-1-1 0 0 0,7-42-1 0 0,-15 64-403 0 0,0-1 0 0 0,-1 1 0 0 0,0 0-1 0 0,0-1 1 0 0,-1 1 0 0 0,0-1 0 0 0,0 1 0 0 0,-1 0-1 0 0,0 0 1 0 0,-1 0 0 0 0,1 0 0 0 0,-2 0 0 0 0,1 1-1 0 0,-1-1 1 0 0,-6-8 0 0 0,8 12-46 0 0,-2-1-1 0 0,1 1 1 0 0,0 0 0 0 0,-1 0-1 0 0,0 0 1 0 0,1 1-1 0 0,-2-1 1 0 0,1 1 0 0 0,0 0-1 0 0,-1 0 1 0 0,1 0-1 0 0,-1 1 1 0 0,0 0 0 0 0,0 0-1 0 0,0 0 1 0 0,0 0 0 0 0,0 1-1 0 0,0 0 1 0 0,0 0-1 0 0,-1 0 1 0 0,1 1 0 0 0,0 0-1 0 0,0 0 1 0 0,-11 1-1 0 0,12 0-36 0 0,-1 0 0 0 0,1 1 0 0 0,0-1 0 0 0,-1 1 0 0 0,1 0-1 0 0,0 0 1 0 0,0 0 0 0 0,-7 6 0 0 0,-27 27-345 0 0,29-27 196 0 0,-3 5-382 0 0,1 1-1 0 0,0 0 0 0 0,1 0 0 0 0,0 1 0 0 0,-11 25 0 0 0,5-9-1465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2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1375 0 0,'0'0'359'0'0,"0"2"969"0"0,-1 2-621 0 0,0 0 0 0 0,0 0 1 0 0,1 0-1 0 0,-1 0 0 0 0,1 0 0 0 0,0 0 0 0 0,0 1 1 0 0,1-1-1 0 0,-1 0 0 0 0,1 0 0 0 0,0 0 0 0 0,2 6 1 0 0,3 6-23 0 0,15 28 0 0 0,0 0 680 0 0,92 306 2457 0 0,-26 8-1881 0 0,-85-352-1912 0 0,23 133 569 0 0,-3-18-229 0 0,26 170-96 0 0,-40-206-302 0 0,-6-47-1527 0 0,15 69 0 0 0,-16-104 1059 0 0,0 4-2823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2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1879 6447 0 0,'0'0'3240'0'0,"1"2"-1822"0"0,1 3-1144 0 0,0-1 0 0 0,0 1-1 0 0,1-1 1 0 0,-1 0 0 0 0,1 1 0 0 0,0-1 0 0 0,0 0 0 0 0,1-1 0 0 0,-1 1 0 0 0,1-1 0 0 0,0 1 0 0 0,0-1 0 0 0,0 0 0 0 0,0 0 0 0 0,0-1 0 0 0,7 3 0 0 0,8 4 439 0 0,0-2 0 0 0,36 9 0 0 0,-21-6 73 0 0,235 85 2109 0 0,-157-53-2273 0 0,-18-11-212 0 0,97 19 0 0 0,100 5 53 0 0,82 28 840 0 0,-229-44-849 0 0,-114-33-400 0 0,-15-3 7 0 0,0 0-1 0 0,0 1 1 0 0,25 11-1 0 0,-29-11-4 0 0,-2-1-34 0 0,6 6 34 0 0,-13-7-51 0 0,1 0 0 0 0,-1-1-1 0 0,1 0 1 0 0,0 1-1 0 0,-1-1 1 0 0,1 0-1 0 0,0 0 1 0 0,-1 0-1 0 0,1-1 1 0 0,5 2-1 0 0,0-2-2 0 0,0 0-1 0 0,0 0 1 0 0,0-1-1 0 0,0 0 1 0 0,0 0-1 0 0,-1-1 1 0 0,11-3-1 0 0,6-1-2 0 0,3-2 1 0 0,0-1 0 0 0,-1-1 0 0 0,45-24 0 0 0,-58 28 0 0 0,186-94 0 0 0,-67 30 0 0 0,32-13 0 0 0,-40 32 30 0 0,140-64 68 0 0,-247 108-87 0 0,-14 6 31 0 0,14-2-31 0 0,-16 2-9 0 0,0 1 0 0 0,0 0 0 0 0,0 0 0 0 0,0-1 0 0 0,0 1 0 0 0,0 0 0 0 0,0-1 0 0 0,0 1 0 0 0,0-1 0 0 0,0 1 0 0 0,-1-1 0 0 0,1 1 0 0 0,0-1 0 0 0,0 0 0 0 0,0 0 0 0 0,-1 1 0 0 0,1-1 0 0 0,0 0 0 0 0,-1 0 0 0 0,1 0 0 0 0,-1 1 0 0 0,1-1 1 0 0,-1 0-1 0 0,0 0 0 0 0,1 0 0 0 0,-1 0 0 0 0,0 0 0 0 0,1-2 0 0 0,0-1 3 0 0,3-7 11 0 0,-1 0 0 0 0,-1-1 0 0 0,0 0-1 0 0,0 1 1 0 0,-1-1 0 0 0,-1 0 0 0 0,0 0 0 0 0,-1-12 0 0 0,0-9 22 0 0,-30-427 701 0 0,-43 5-107 0 0,49 324-542 0 0,-26-136 17 0 0,-12-38-279 0 0,46 245 56 0 0,15 53 30 0 0,-1 0-1 0 0,0 0 1 0 0,-1 0 0 0 0,0 0-1 0 0,-8-11 1 0 0,10 15-103 0 0,-1 1 0 0 0,1 0-1 0 0,-1 0 1 0 0,0 0 0 0 0,1 0 0 0 0,-1 0 0 0 0,0 0 0 0 0,0 1 0 0 0,0-1 0 0 0,-1 1-1 0 0,1 0 1 0 0,-5-1 0 0 0,8 2-133 0 0,-1 0 1 0 0,0 0-1 0 0,1 0 0 0 0,-1 1 0 0 0,1-1 0 0 0,-1 0 1 0 0,1 0-1 0 0,-1 0 0 0 0,1 1 0 0 0,-1-1 0 0 0,1 0 1 0 0,-1 1-1 0 0,1-1 0 0 0,-1 0 0 0 0,1 1 1 0 0,-1-1-1 0 0,1 1 0 0 0,-1 0 0 0 0,-10 8-8472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9295 0 0,'0'0'2642'0'0,"0"2"-2078"0"0,12 31 794 0 0,31 111 1782 0 0,-9-3-2969 0 0,-22-97-894 0 0,-11-43 628 0 0,-1 0-1 0 0,1 0 1 0 0,-1-1-1 0 0,1 1 1 0 0,-1 0-1 0 0,1 0 1 0 0,0 0-1 0 0,-1 0 1 0 0,1-1-1 0 0,0 1 1 0 0,0 0-1 0 0,-1-1 1 0 0,1 1-1 0 0,0 0 1 0 0,0-1-1 0 0,0 1 1 0 0,0-1-1 0 0,0 1 1 0 0,0-1-1 0 0,1 1 1 0 0,12 1-1316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0,'0'0'3818'0'0,"2"2"-2752"0"0,4 3-822 0 0,0 0 0 0 0,0 0 0 0 0,-1 1-1 0 0,0-1 1 0 0,0 1 0 0 0,-1 1-1 0 0,1-1 1 0 0,-1 1 0 0 0,0-1 0 0 0,-1 1-1 0 0,0 0 1 0 0,0 1 0 0 0,-1-1 0 0 0,4 14-1 0 0,-4-1-237 0 0,2 0 1 0 0,0 0-1 0 0,1-1 0 0 0,12 30 0 0 0,-16-47-761 0 0,0 0-226 0 0,4 10-46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5983 0 0,'2'1'464'0'0,"-1"0"-365"0"0,1 0-1 0 0,-1-1 1 0 0,1 1 0 0 0,-1 0-1 0 0,1 0 1 0 0,-1 1-1 0 0,0-1 1 0 0,1 0-1 0 0,-1 0 1 0 0,0 1-1 0 0,0-1 1 0 0,0 0-1 0 0,0 1 1 0 0,1 2-1 0 0,2 3 462 0 0,5 6-118 0 0,0 0 0 0 0,-2 1 0 0 0,1 0 1 0 0,-2 0-1 0 0,0 0 0 0 0,-1 1 0 0 0,0 0 0 0 0,3 18 1 0 0,-3-14-662 0 0,12 32 1 0 0,-4-23-3215 0 0,-7-16-275 0 0</inkml:trace>
  <inkml:trace contextRef="#ctx0" brushRef="#br0" timeOffset="1">468 0 6911 0 0,'0'0'623'0'0,"1"4"-514"0"0,7 33 3281 0 0,15 44-1 0 0,-5-30-2395 0 0,39 75 0 0 0,-44-103-1030 0 0,1 0 0 0 0,35 41-1 0 0,-12-21-4674 0 0,-19-23-272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1839 0 0,'0'0'4808'0'0,"2"2"-3252"0"0,7 16 1303 0 0,-8-17-2042 0 0,-1 1-135 0 0,-8 35 600 0 0,-1 0 0 0 0,-15 39 0 0 0,0-1-2027 0 0,6 1-4215 0 0,16-62 345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2303 0 0,'0'1'4612'0'0,"-5"23"53"0"0,-18 73-487 0 0,23-96-4164 0 0,-4 13 55 0 0,-1-1 1 0 0,0 1-1 0 0,-12 20 1 0 0,12-24-53 0 0,1-1 0 0 0,0 1 0 0 0,1 0 0 0 0,-5 16 1 0 0,-7 21-372 0 0,13-42 216 0 0,0-1-1 0 0,1 1 1 0 0,-1-1 0 0 0,1 1-1 0 0,0-1 1 0 0,1 1 0 0 0,-1 5-1 0 0,1-8-833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0 455 0 0,'-4'16'3259'0'0,"-1"0"-1"0"0,-9 20 0 0 0,-1 1-1477 0 0,-1 10-1003 0 0,-15 76 0 0 0,22-84-779 0 0,5-25-324 0 0,1 0-1 0 0,-2 24 1 0 0,5-17-162 0 0</inkml:trace>
  <inkml:trace contextRef="#ctx0" brushRef="#br0" timeOffset="1">559 4 5063 0 0,'0'0'232'0'0,"2"1"-13"0"0,-1 0-211 0 0,0-1 0 0 0,0 1 1 0 0,-1-1-1 0 0,1 1 0 0 0,0 0 0 0 0,0-1 0 0 0,0 1 0 0 0,-1 0 1 0 0,1-1-1 0 0,0 1 0 0 0,-1 0 0 0 0,1 0 0 0 0,-1 0 0 0 0,1 0 0 0 0,-1-1 1 0 0,1 1-1 0 0,-1 0 0 0 0,1 0 0 0 0,-1 2 0 0 0,1 1 184 0 0,4 8 953 0 0,0 0 0 0 0,-1-1 0 0 0,0 1 0 0 0,-1 1 0 0 0,-1-1 1 0 0,0 0-1 0 0,0 22 0 0 0,6 215 2847 0 0,-2-127-3815 0 0,2-71-5762 0 0,-4-35-270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11231 0 0,'0'0'1016'0'0,"-9"3"-816"0"0,5 0 31 0 0,-1-1 1 0 0,1 1-1 0 0,0 0 0 0 0,0 0 0 0 0,0 0 0 0 0,0 0 0 0 0,0 1 1 0 0,1-1-1 0 0,0 1 0 0 0,-1 0 0 0 0,1 0 0 0 0,1 0 1 0 0,-5 8-1 0 0,-1 6 1272 0 0,0 0 0 0 0,-6 22 0 0 0,7-20-1074 0 0,5-13-311 0 0,0 0 0 0 0,1 0 0 0 0,0 0 0 0 0,0 0 0 0 0,0 0 1 0 0,1 0-1 0 0,0 0 0 0 0,0 0 0 0 0,2 10 0 0 0,-1-13-87 0 0,0 0-1 0 0,0 1 1 0 0,0-1-1 0 0,0 0 1 0 0,1 0-1 0 0,0 1 1 0 0,0-1-1 0 0,0-1 1 0 0,0 1-1 0 0,1 0 1 0 0,0 0-1 0 0,-1-1 1 0 0,1 0-1 0 0,0 1 1 0 0,1-1-1 0 0,3 3 1 0 0,5 0 26 0 0,-4-9-64 0 0,-1-2 10 0 0,-4 3-22 0 0,0 0 1 0 0,0 0-1 0 0,-1-1 0 0 0,1 1 1 0 0,-1-1-1 0 0,0 1 0 0 0,0-1 1 0 0,0 0-1 0 0,0 0 0 0 0,0 0 1 0 0,-1 0-1 0 0,1 0 0 0 0,-1 0 1 0 0,0-1-1 0 0,0 1 0 0 0,0 0 1 0 0,0-1-1 0 0,0 1 0 0 0,-1-6 0 0 0,2-4-123 0 0,-2 0-1 0 0,0 0 0 0 0,-3-24 0 0 0,-7-7-282 0 0,7 35 70 0 0,0 0 0 0 0,1 0 1 0 0,1 0-1 0 0,-2-12 0 0 0,3 20 169 0 0,18 12 4 0 0,7 14 573 0 0,-1 1 0 0 0,-1 1 0 0 0,-1 1 0 0 0,20 34 0 0 0,-34-49 40 0 0,0 1 0 0 0,-1-1 0 0 0,-1 1 0 0 0,0 0 0 0 0,0 1 0 0 0,-2 0 0 0 0,0 0 0 0 0,4 24 0 0 0,-7-29-235 0 0,0 0 0 0 0,-1-1 1 0 0,0 1-1 0 0,-1 0 0 0 0,0 0 1 0 0,0 0-1 0 0,-1-1 0 0 0,-1 1 1 0 0,1-1-1 0 0,-1 1 0 0 0,-1-1 1 0 0,0 0-1 0 0,0 0 0 0 0,-9 12 1 0 0,3-7-53 0 0,-1 1-1 0 0,0-2 1 0 0,-1 0 0 0 0,-17 14 0 0 0,21-20-140 0 0,0 0 0 0 0,-1-1 1 0 0,0-1-1 0 0,0 1 0 0 0,0-1 0 0 0,-1-1 1 0 0,1 0-1 0 0,-16 4 0 0 0,22-7-244 0 0,-1-1 0 0 0,0 0 0 0 0,1 1 0 0 0,-1-2 0 0 0,1 1 0 0 0,-1 0 0 0 0,0-1 0 0 0,1 1 0 0 0,-1-1 0 0 0,1 0 0 0 0,-1 0 0 0 0,1-1 0 0 0,0 1 0 0 0,-1-1 0 0 0,1 1 0 0 0,0-1 0 0 0,0 0 0 0 0,0 0 0 0 0,0-1 0 0 0,0 1 0 0 0,1 0 0 0 0,-1-1 0 0 0,1 0 0 0 0,-1 0 0 0 0,1 0 0 0 0,0 0 0 0 0,0 0 0 0 0,0 0 0 0 0,-1-4 0 0 0,-4-12-1880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6991 0 0,'0'0'3648'0'0,"1"-2"-3064"0"0,-1 1-504 0 0,0 0-1 0 0,1 0 0 0 0,-1 0 0 0 0,1 0 1 0 0,-1 0-1 0 0,1 0 0 0 0,0 0 0 0 0,-1 1 0 0 0,1-1 1 0 0,0 0-1 0 0,-1 0 0 0 0,1 1 0 0 0,0-1 1 0 0,0 0-1 0 0,0 1 0 0 0,0-1 0 0 0,0 1 1 0 0,0-1-1 0 0,0 1 0 0 0,0-1 0 0 0,0 1 0 0 0,0 0 1 0 0,0-1-1 0 0,0 1 0 0 0,0 0 0 0 0,0 0 1 0 0,0 0-1 0 0,0 0 0 0 0,0 0 0 0 0,0 0 1 0 0,0 0-1 0 0,1 0 0 0 0,2 1 59 0 0,0-1 0 0 0,0 0 0 0 0,0 1 0 0 0,0 0 0 0 0,-1 0 0 0 0,1 0-1 0 0,0 1 1 0 0,6 2 0 0 0,19 15 778 0 0,-1 2 0 0 0,37 32 0 0 0,47 56 541 0 0,-71-67-960 0 0,171 177 1273 0 0,4 1-325 0 0,-22-14-662 0 0,24 22-448 0 0,-204-216-343 0 0,30 20 0 0 0,-4-4-2641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1 791 4143 0 0,'0'0'11776'0'0,"1"-1"-11176"0"0,10-11 117 0 0,1 0 0 0 0,0 2-1 0 0,1-1 1 0 0,22-13-1 0 0,15-12 283 0 0,241-195 1962 0 0,84-120-1724 0 0,-326 302-1193 0 0,-35 35-144 0 0,-10 8-51 0 0,0 1 1 0 0,1 1 0 0 0,0-1 0 0 0,0 1 0 0 0,0-1-1 0 0,11-5 1 0 0,-15 9-774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6911 0 0,'0'-4'222'0'0,"-1"1"0"0"0,1-1 0 0 0,0 0 0 0 0,1 0 0 0 0,-1 1-1 0 0,1-1 1 0 0,-1 0 0 0 0,1 1 0 0 0,0-1 0 0 0,4-6 0 0 0,-4 8 87 0 0,0 0 0 0 0,0-1 0 0 0,1 1 0 0 0,-1 0 0 0 0,1 1 0 0 0,0-1 0 0 0,-1 0 0 0 0,1 0 0 0 0,0 1 0 0 0,0-1 0 0 0,0 1 1 0 0,0-1-1 0 0,0 1 0 0 0,1 0 0 0 0,-1 0 0 0 0,3-1 0 0 0,-4 2-234 0 0,1 0 1 0 0,-1-1-1 0 0,0 1 0 0 0,0 0 1 0 0,0 0-1 0 0,0 0 1 0 0,0 1-1 0 0,0-1 0 0 0,1 0 1 0 0,-1 0-1 0 0,0 0 1 0 0,0 1-1 0 0,0-1 0 0 0,0 1 1 0 0,0-1-1 0 0,0 1 0 0 0,2 0 1 0 0,12 12 400 0 0,-11-9-343 0 0,-1 0 1 0 0,-1 0-1 0 0,1 0 0 0 0,0 0 0 0 0,-1 0 1 0 0,0 0-1 0 0,0 1 0 0 0,2 7 0 0 0,9 41 739 0 0,-9-30-568 0 0,-1-3 116 0 0,1 43 1 0 0,-1-19-186 0 0,-1 140 129 0 0,-2-46-1053 0 0,0-135 620 0 0,1 15-888 0 0,0 0 0 0 0,1 1-1 0 0,6 25 1 0 0,-4-33-4791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5527 0 0,'3'-5'91'0'0,"-3"3"-46"0"0,1 1 0 0 0,-1 0 0 0 0,0 0 0 0 0,1-1 0 0 0,-1 1-1 0 0,0 0 1 0 0,0-1 0 0 0,0 1 0 0 0,0 0 0 0 0,0-1 0 0 0,0 1 0 0 0,-3-7 7139 0 0,-1 236-3838 0 0,1 167-4340 0 0,3-344 6 0 0,0-13-606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5983 0 0,'0'0'5871'0'0,"-1"3"-5295"0"0,-4 12-77 0 0,-1 1 0 0 0,2 0 0 0 0,-4 26 0 0 0,-3 54 561 0 0,6-46-659 0 0,-2 87 34 0 0,6-99-435 0 0,8 144-847 0 0,-7-179-330 0 0,1 0-346 0 0,4 12-69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3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8751 0 0,'0'0'399'0'0,"0"2"-4"0"0,-6 391 5597 0 0,-1-280-5504 0 0,1 25-303 0 0,10-80-2706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5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1839 0 0,'0'0'332'0'0,"0"2"723"0"0,2 11 149 0 0,0 0 1 0 0,-1 0-1 0 0,0 0 0 0 0,-3 21 0 0 0,1 0-301 0 0,-5 162 2130 0 0,4-150-2591 0 0,1-24-155 0 0,3 36 0 0 0,0-26 30 0 0,-5 54 0 0 0,1-43-151 0 0,-3 28 57 0 0,0 20-174 0 0,4-70-53 0 0,-7 37 0 0 0,0 8 96 0 0,6-46-39 0 0,1-16-23 0 0,1 0 1 0 0,-1-1 0 0 0,1 1 0 0 0,0 0-1 0 0,0 0 1 0 0,0-1 0 0 0,1 1 0 0 0,-1 0-1 0 0,1-1 1 0 0,0 1 0 0 0,0 0 0 0 0,2 5-1 0 0,-2-8 68 0 0,5 5 108 0 0,-3-4-139 0 0,-1 0 0 0 0,1 0 0 0 0,0-1-1 0 0,-1 1 1 0 0,1-1 0 0 0,0 0 0 0 0,0 0-1 0 0,0 0 1 0 0,0 0 0 0 0,0 0 0 0 0,5 0 0 0 0,2 0 54 0 0,0-1 0 0 0,13 0 0 0 0,11-1 57 0 0,-16 2-128 0 0,0-1 1 0 0,-1-1-1 0 0,1-1 0 0 0,0-1 0 0 0,-1 0 1 0 0,0-1-1 0 0,0-1 0 0 0,0 0 1 0 0,0-1-1 0 0,17-10 0 0 0,-15 6 26 0 0,-18 9-16 0 0,-2-5-48 0 0,-1 0 0 0 0,1 0 0 0 0,-1 1 0 0 0,-1-1 0 0 0,-2-5 0 0 0,-8-15 10 0 0,2-1 0 0 0,-13-44 0 0 0,-2-8-24 0 0,9 25 4 0 0,-3-7-26 0 0,9 29 1 0 0,1 1 0 0 0,2-2 0 0 0,-6-42 0 0 0,2 6 129 0 0,-3-15-103 0 0,-8-39-72 0 0,23 122 60 0 0,-1 1 1 0 0,1 0 0 0 0,-1 0 0 0 0,1 0 0 0 0,-1-1 0 0 0,1 1 0 0 0,-1 0 0 0 0,1 0 0 0 0,-1 0 0 0 0,1 0 0 0 0,-1 0-1 0 0,1 0 1 0 0,-1 0 0 0 0,1 0 0 0 0,-1 0 0 0 0,1 0 0 0 0,-1 0 0 0 0,1 1 0 0 0,-1-1 0 0 0,1 0 0 0 0,-1 0 0 0 0,1 0-1 0 0,-1 1 1 0 0,1-1 0 0 0,0 0 0 0 0,-1 0 0 0 0,1 1 0 0 0,-1-1 0 0 0,0 1 0 0 0,-3 14-64 0 0,0 1 1 0 0,1-1 0 0 0,-2 30-1 0 0,4 51 65 0 0,1-56-15 0 0,7 195 86 0 0,5-15-128 0 0,-11-153 123 0 0,-4-95-225 0 0,1 6-4 0 0,1-26-1 0 0,1 6-109 0 0,-9-61 0 0 0,4 57 118 0 0,-19-178-612 0 0,19 141 498 0 0,-5-40-88 0 0,8 93 364 0 0,2 23 0 0 0,2 21 0 0 0,39 313 214 0 0,-27-227-168 0 0,15 87 42 0 0,-28-184 284 0 0,0-21-312 0 0,0 0 0 0 0,-1 1 0 0 0,-1-1 0 0 0,-1 1 0 0 0,-3-20 0 0 0,-15-81-232 0 0,-4-127-1 0 0,18 187-137 0 0,1-6-313 0 0,5 62 541 0 0,14 73-106 0 0,8 116 208 0 0,-6-32 162 0 0,0-10-115 0 0,-6-49 7 0 0,-8-49 84 0 0,-3-36 118 0 0,-2-31-57 0 0,-30-188-40 0 0,-40-224-1018 0 0,64 331 239 0 0,75 502 508 0 0,-59-349 587 0 0,0 73 0 0 0,-7-129-458 0 0,-1 0 1 0 0,0-1 0 0 0,0 1 0 0 0,0 0-1 0 0,-3-6 1 0 0,-2-10 22 0 0,-5-73-47 0 0,4 34-14 0 0,4 32 1 0 0,-17-97 0 0 0,-2-26-289 0 0,10 54-67 0 0,11 77 215 0 0,2 17-23 0 0,1 12 88 0 0,36 216-4 0 0,-31-175 74 0 0,21 116 6 0 0,-16-94 144 0 0,-12-71 256 0 0,0-4-391 0 0,0 1 0 0 0,-1 0 0 0 0,1-1 0 0 0,0 1 0 0 0,-1 0 0 0 0,1 0 0 0 0,0-1-1 0 0,-1 1 1 0 0,0 0 0 0 0,0-2 0 0 0,-3-6 48 0 0,-8-41 58 0 0,-7-82 1 0 0,12 75-86 0 0,-1-26-59 0 0,-10-57-76 0 0,18 139 14 0 0,6 11-252 0 0,0 4 319 0 0,-1 0-1 0 0,-1 0 1 0 0,0 1-1 0 0,-1 0 1 0 0,1 16-1 0 0,3 13 28 0 0,19 109-3 0 0,-19-102 78 0 0,-2 0-1 0 0,-3 66 1 0 0,-2-111-76 0 0,0-4 125 0 0,-6-14-49 0 0,2-3-121 0 0,0 0-1 0 0,1 0 0 0 0,1 0 0 0 0,0-19 1 0 0,1 15-98 0 0,1 12 77 0 0,0 0 0 0 0,-1 0 1 0 0,-1-8-1 0 0,-3-1-123 0 0,5 22-69 0 0,5 29-22 0 0,-4-29 339 0 0,58 381 3 0 0,-50-283 186 0 0,-10-93-154 0 0,1-9 0 0 0,-7 12 288 0 0,6-14-360 0 0,0-1-1 0 0,-1 1 0 0 0,1 0 0 0 0,0 0 0 0 0,-1 0 1 0 0,1-1-1 0 0,0 1 0 0 0,0-1 0 0 0,-1 1 1 0 0,1-1-1 0 0,0 1 0 0 0,0-1 0 0 0,0 0 1 0 0,0 0-1 0 0,0 0 0 0 0,0 1 0 0 0,0-1 0 0 0,0 0 1 0 0,0 0-1 0 0,0 0 0 0 0,-1-2 0 0 0,-18-26 146 0 0,14 18-150 0 0,1 1 1 0 0,1-1-1 0 0,-1 1 0 0 0,2-1 0 0 0,-1-1 0 0 0,2 1 1 0 0,0 0-1 0 0,0-1 0 0 0,0-17 0 0 0,1 26-30 0 0,1-1 0 0 0,0 0-1 0 0,0 0 1 0 0,1 0 0 0 0,-1 1 0 0 0,1-1-1 0 0,1-4 1 0 0,2-8-61 0 0,-4 16 69 0 0,0-1 1 0 0,1 1-1 0 0,-1-1 1 0 0,0 1-1 0 0,0 0 1 0 0,0-1-1 0 0,1 1 1 0 0,-1-1-1 0 0,0 1 1 0 0,1 0-1 0 0,-1-1 0 0 0,0 1 1 0 0,1 0-1 0 0,-1-1 1 0 0,0 1-1 0 0,1 0 1 0 0,-1-1-1 0 0,1 1 1 0 0,-1 0-1 0 0,1 0 1 0 0,-1 0-1 0 0,0-1 1 0 0,1 1-1 0 0,-1 0 1 0 0,1 0-1 0 0,-1 0 1 0 0,1 0-1 0 0,-1 0 1 0 0,1 0-1 0 0,-1 0 1 0 0,1 0-1 0 0,0 0 1 0 0,16 4-60 0 0,-13-3 57 0 0,10 4 5 0 0,-10-1 0 0 0,-3-1 0 0 0,10 11 8 0 0,-10-10 19 0 0,-1-1 6 0 0,1 1 1 0 0,-1-1-1 0 0,1 0 0 0 0,-1 0 1 0 0,0 0-1 0 0,0 0 1 0 0,0 0-1 0 0,0 0 0 0 0,0 0 1 0 0,-1 0-1 0 0,1 0 1 0 0,-1 0-1 0 0,0 0 0 0 0,0 0 1 0 0,0 0-1 0 0,-1 0 1 0 0,1 0-1 0 0,-1-1 0 0 0,1 1 1 0 0,-4 4-1 0 0,2-4 10 0 0,0 1 1 0 0,-1-1-1 0 0,0 0 0 0 0,0 0 0 0 0,1 0 0 0 0,-2 0 1 0 0,1-1-1 0 0,0 0 0 0 0,0 0 0 0 0,-1 0 0 0 0,1 0 1 0 0,-1 0-1 0 0,0-1 0 0 0,-4 1 0 0 0,7-2-37 0 0,1 0-1 0 0,0 1 0 0 0,-1-1 1 0 0,1 0-1 0 0,0 0 1 0 0,-1 0-1 0 0,1 0 0 0 0,0 0 1 0 0,-1 0-1 0 0,1-1 1 0 0,0 1-1 0 0,0 0 0 0 0,-1-1 1 0 0,1 1-1 0 0,0-1 1 0 0,0 1-1 0 0,-1-1 0 0 0,1 0 1 0 0,0 1-1 0 0,0-1 1 0 0,0 0-1 0 0,0 0 0 0 0,0 0 1 0 0,0 0-1 0 0,0 0 1 0 0,0 0-1 0 0,1 0 0 0 0,-1 0 1 0 0,-1-2-1 0 0,1 1-4 0 0,-1-1-3 0 0,0-1-1 0 0,0 1 1 0 0,1-1-1 0 0,-1 0 1 0 0,1 1-1 0 0,0-1 1 0 0,0 0 0 0 0,0 0-1 0 0,1 0 1 0 0,-1 0-1 0 0,1 0 1 0 0,0 0 0 0 0,0 0-1 0 0,0 1 1 0 0,1-1-1 0 0,0 0 1 0 0,-1 0 0 0 0,1 0-1 0 0,0 0 1 0 0,1 1-1 0 0,-1-1 1 0 0,1 0 0 0 0,0 1-1 0 0,0-1 1 0 0,0 1-1 0 0,0 0 1 0 0,0 0-1 0 0,1 0 1 0 0,-1 0 0 0 0,5-4-1 0 0,-3 3-2 0 0,2 0-35 0 0,13 1-3 0 0,-16 2 41 0 0,19-1-24 0 0,-16 4 5 0 0,-2 0 14 0 0,36 12 7 0 0,-27-10 0 0 0,-4-1 12 0 0,-7-2 112 0 0,-2-1-111 0 0,0 0 1 0 0,1 1-1 0 0,-1-1 0 0 0,0 0 0 0 0,0 1 1 0 0,0-1-1 0 0,0 1 0 0 0,1-1 0 0 0,-1 0 0 0 0,0 1 1 0 0,0-1-1 0 0,0 0 0 0 0,0 1 0 0 0,0-1 0 0 0,0 1 1 0 0,0-1-1 0 0,0 0 0 0 0,0 1 0 0 0,0-1 1 0 0,0 1-1 0 0,0-1 0 0 0,0 0 0 0 0,0 1 0 0 0,-1-1 1 0 0,1 0-1 0 0,0 1 0 0 0,0 0 0 0 0,-4 9 185 0 0,1-2-111 0 0,0-1-33 0 0,-1 1 0 0 0,0-1 0 0 0,0 1 0 0 0,0-1 0 0 0,-1 0 0 0 0,0-1 0 0 0,-1 1 0 0 0,1-1 0 0 0,-1 0 0 0 0,-11 8 1 0 0,8-8-24 0 0,1-1 1 0 0,-20 10-1 0 0,18-13-31 0 0,0-3 0 0 0,8-1-6 0 0,1 1-1 0 0,-1-1 1 0 0,0 0 0 0 0,0 1-1 0 0,0-1 1 0 0,1 0-1 0 0,-1 0 1 0 0,1 0 0 0 0,0 0-1 0 0,-1 0 1 0 0,1 0-1 0 0,0-1 1 0 0,0 1 0 0 0,0 0-1 0 0,1 0 1 0 0,-1-1-1 0 0,1 1 1 0 0,-1-1-1 0 0,1 1 1 0 0,0 0 0 0 0,-1-1-1 0 0,2-2 1 0 0,-1-8-48 0 0,1 1 0 0 0,0 0 0 0 0,4-14 0 0 0,-4 17 33 0 0,6-18-61 0 0,1 0-1 0 0,11-26 0 0 0,-19 52 83 0 0,2-3 0 0 0,0-1-1 0 0,0 1 1 0 0,1 0-1 0 0,0 0 1 0 0,0 0-1 0 0,3-4 1 0 0,-2 3-7 0 0,5-4-47 0 0,0 3 1 0 0,-6 5 46 0 0,1 0 5 0 0,13 3-10 0 0,-13-1 7 0 0,-1 0 0 0 0,0 1 0 0 0,0-1 0 0 0,0 1 0 0 0,0-1 0 0 0,0 1 0 0 0,0 0 0 0 0,-1 0 0 0 0,1 0 1 0 0,-1 0-1 0 0,4 4 0 0 0,25 33 19 0 0,-23-28-12 0 0,-3-4 19 0 0,-1 0 1 0 0,1-1-1 0 0,-1 1 0 0 0,0 1 1 0 0,5 14-1 0 0,-8-19-5 0 0,0 0 0 0 0,0 0 0 0 0,0 0 0 0 0,0 0 0 0 0,-1 0 0 0 0,1 0 0 0 0,-1 0 0 0 0,0 0 0 0 0,0 0 0 0 0,0 0 0 0 0,0 0 0 0 0,-1 0 0 0 0,-1 6 0 0 0,1-2 29 0 0,0-5-37 0 0,0 1 0 0 0,0 0 0 0 0,0-1 1 0 0,0 1-1 0 0,0-1 0 0 0,0 1 0 0 0,-1-1 0 0 0,1 0 0 0 0,-1 1 0 0 0,1-1 0 0 0,-1 0 0 0 0,0 0 0 0 0,0 0 0 0 0,0 0 0 0 0,0-1 1 0 0,0 1-1 0 0,0 0 0 0 0,-1-1 0 0 0,1 0 0 0 0,-1 1 0 0 0,1-1 0 0 0,-1 0 0 0 0,1 0 0 0 0,-1-1 0 0 0,1 1 0 0 0,-1 0 1 0 0,0-1-1 0 0,0 0 0 0 0,1 1 0 0 0,-1-1 0 0 0,0 0 0 0 0,1 0 0 0 0,-1-1 0 0 0,0 1 0 0 0,0-1 0 0 0,1 1 0 0 0,-1-1 0 0 0,0 0 1 0 0,1 0-1 0 0,-1 0 0 0 0,1 0 0 0 0,0 0 0 0 0,-1-1 0 0 0,1 1 0 0 0,0-1 0 0 0,-1 1 0 0 0,-1-3 0 0 0,0-2-2 0 0,0 1 0 0 0,0 0 0 0 0,1-1 1 0 0,0 0-1 0 0,0 0 0 0 0,0 0 0 0 0,1 0 0 0 0,0 0 0 0 0,0 0 0 0 0,-1-8 0 0 0,-1-10-92 0 0,0-34 1 0 0,1 24-101 0 0,2-76-234 0 0,1 64 321 0 0,0 40 79 0 0,1-1 0 0 0,0 1 0 0 0,0 0 1 0 0,0 0-1 0 0,1 0 0 0 0,0 0 0 0 0,5-11 0 0 0,3 26-40 0 0,5 11 47 0 0,-1 0 0 0 0,-1 1 0 0 0,-1 0 0 0 0,-1 1 0 0 0,11 29 0 0 0,33 119 19 0 0,-54-164-4 0 0,2 4 28 0 0,0 1-1 0 0,-1 0 1 0 0,0 0 0 0 0,-1-1 0 0 0,0 1 0 0 0,-1 12 0 0 0,0-22-27 0 0,0-1 0 0 0,0 1 0 0 0,0-1 1 0 0,0 1-1 0 0,0-1 0 0 0,-1 1 0 0 0,1-1 0 0 0,0 1 1 0 0,0-1-1 0 0,-1 1 0 0 0,1-1 0 0 0,0 1 0 0 0,-1-1 1 0 0,1 0-1 0 0,-1 1 0 0 0,1-1 0 0 0,0 0 0 0 0,-1 1 0 0 0,1-1 1 0 0,-1 0-1 0 0,1 1 0 0 0,-1-1 0 0 0,1 0 0 0 0,-1 0 1 0 0,1 0-1 0 0,-1 0 0 0 0,1 1 0 0 0,-1-1 0 0 0,1 0 1 0 0,-1 0-1 0 0,1 0 0 0 0,-1 0 0 0 0,1 0 0 0 0,-1 0 0 0 0,0 0 1 0 0,1 0-1 0 0,-1 0 0 0 0,1-1 0 0 0,-1 1 0 0 0,0 0 1 0 0,-21-6 110 0 0,19 4-111 0 0,0 0 0 0 0,0 0-1 0 0,0 0 1 0 0,1-1 0 0 0,-1 1-1 0 0,0-1 1 0 0,1 0 0 0 0,-1 1-1 0 0,1-1 1 0 0,0 0 0 0 0,0-1-1 0 0,-2-4 1 0 0,-2-3 3 0 0,1-1 0 0 0,-4-15 1 0 0,0-2-190 0 0,1 0 1 0 0,2-1-1 0 0,1 0 1 0 0,1 0-1 0 0,1 0 1 0 0,2-36-1 0 0,1 38-55 0 0,-1 19 147 0 0,1 1 0 0 0,2-16-1 0 0,1 10-78 0 0,1 24 56 0 0,0 1 98 0 0,5 15 9 0 0,5 32-1 0 0,1 2 11 0 0,-8-31 27 0 0,0 1-1 0 0,-2 1 0 0 0,1 43 1 0 0,-6-62 3 0 0,0 1 0 0 0,0-1 0 0 0,-1 0 0 0 0,-1 0 0 0 0,0 0 0 0 0,-8 22 1 0 0,10-32 31 0 0,-4-3-42 0 0,1 1 0 0 0,0-1 0 0 0,0 1 1 0 0,0-1-1 0 0,0 0 0 0 0,0 0 0 0 0,0-1 0 0 0,0 1 0 0 0,0-1 1 0 0,1 1-1 0 0,-1-1 0 0 0,0 0 0 0 0,1 0 0 0 0,0 0 1 0 0,-1 0-1 0 0,1-1 0 0 0,0 1 0 0 0,0 0 0 0 0,0-1 0 0 0,-3-5 1 0 0,-2-5 26 0 0,0 0 1 0 0,-11-29 0 0 0,5 9-39 0 0,2 0 0 0 0,1-1 0 0 0,1 0 0 0 0,2 0 1 0 0,1-1-1 0 0,-1-49 0 0 0,7 70-15 0 0,0-12-44 0 0,1 0 0 0 0,4-27 0 0 0,-3 34 26 0 0,7 28-33 0 0,-4 2 54 0 0,-1 0 0 0 0,0 1 0 0 0,0-1 0 0 0,-1 1 0 0 0,-1-1 0 0 0,2 15 0 0 0,0 0 0 0 0,6 22 32 0 0,-3 0-1 0 0,-2 1 0 0 0,-1 74 1 0 0,-6-110-8 0 0,2-11 42 0 0,-1-1 12 0 0,1 0-72 0 0,0-1 0 0 0,0 1 0 0 0,-1-1 0 0 0,1 1 0 0 0,0-1 1 0 0,0 1-1 0 0,-1-1 0 0 0,1 1 0 0 0,0-1 0 0 0,-1 1 0 0 0,1-1 0 0 0,0 0 1 0 0,-1 1-1 0 0,1-1 0 0 0,0 0 0 0 0,-1 1 0 0 0,1-1 0 0 0,-1 0 1 0 0,1 0-1 0 0,-1 1 0 0 0,1-1 0 0 0,-1 0 0 0 0,1 0 0 0 0,-1 0 1 0 0,1 0-1 0 0,-1 1 0 0 0,1-1 0 0 0,-1 0 0 0 0,1 0 0 0 0,-1 0 0 0 0,1 0 1 0 0,-1 0-1 0 0,1 0 0 0 0,-1 0 0 0 0,1-1 0 0 0,-1 1 0 0 0,1 0 1 0 0,-1 0-1 0 0,0-1 0 0 0,-10-12 67 0 0,10 12-72 0 0,-6-12 8 0 0,-1 0 0 0 0,2-1 0 0 0,0 0 0 0 0,1 0 0 0 0,0 0 0 0 0,-4-25 0 0 0,3 2-147 0 0,-1-56-1 0 0,5 60 46 0 0,0 16-12 0 0,3-33-1 0 0,-2 32 42 0 0,1 14 62 0 0,-1 1 0 0 0,1-1 0 0 0,0 1 0 0 0,0-1 0 0 0,1 1 0 0 0,-1-1 0 0 0,1 1 0 0 0,0 0 0 0 0,0-1 0 0 0,0 1 0 0 0,0 0 0 0 0,2-4 0 0 0,-3 7 1 0 0,0 0 0 0 0,0 0 1 0 0,0 0-1 0 0,0 1 0 0 0,0-1 1 0 0,0 0-1 0 0,0 0 1 0 0,0 0-1 0 0,0 0 0 0 0,0 0 1 0 0,0 0-1 0 0,0 0 1 0 0,0 0-1 0 0,0 0 0 0 0,0 0 1 0 0,0 0-1 0 0,0 0 0 0 0,0 0 1 0 0,0 0-1 0 0,0 0 1 0 0,0 1-1 0 0,0-1 0 0 0,0 0 1 0 0,0 0-1 0 0,0 0 1 0 0,0 0-1 0 0,0 0 0 0 0,0 0 1 0 0,0 0-1 0 0,0 0 0 0 0,0 0 1 0 0,0 0-1 0 0,1 0 1 0 0,-1 0-1 0 0,0 0 0 0 0,0 0 1 0 0,0 0-1 0 0,0 0 0 0 0,0 0 1 0 0,0 0-1 0 0,0 0 1 0 0,0 0-1 0 0,0 0 0 0 0,0 0 1 0 0,0 0-1 0 0,0 0 1 0 0,0 0-1 0 0,0 0 0 0 0,0 0 1 0 0,1 0-1 0 0,-1 0 0 0 0,0 0 1 0 0,0 0-1 0 0,0 0 1 0 0,0 0-1 0 0,0 0 0 0 0,0 0 1 0 0,0 0-1 0 0,0 0 0 0 0,0 0 1 0 0,0 0-1 0 0,0 0 1 0 0,0 0-1 0 0,0 0 0 0 0,0-1 1 0 0,0 1-1 0 0,0 0 1 0 0,0 0-1 0 0,7 9 0 0 0,-1 1 0 0 0,0-1-1 0 0,-1 1 1 0 0,0 0 0 0 0,-1 0 0 0 0,0 1 0 0 0,0-1 0 0 0,-1 1-1 0 0,2 14 1 0 0,1 9 2 0 0,2 61-1 0 0,-6 1 11 0 0,-2-94 122 0 0,0-3-53 0 0,-7-22-55 0 0,1 1-1 0 0,1-1 0 0 0,1 0 1 0 0,-1-46-1 0 0,-1-4-2 0 0,-12-137-208 0 0,18 180 127 0 0,4-54 0 0 0,-2 78 59 0 0,0 8 0 0 0,2 7 0 0 0,-4-8 0 0 0,32 148-78 0 0,1-1 84 0 0,-26-120-6 0 0,-2 0 0 0 0,2 34 0 0 0,-3-31 0 0 0,-4-28 0 0 0,1 15 0 0 0,-4-2 0 0 0,2-6-18 0 0,1-8-73 0 0,-30-355-1952 0 0,30 353 2043 0 0,0 0 0 0 0,0 0-1 0 0,0 0 1 0 0,0 0-1 0 0,0 0 1 0 0,0 0 0 0 0,0 0-1 0 0,1 0 1 0 0,-1 0 0 0 0,0 0-1 0 0,0 0 1 0 0,0 0-1 0 0,0 0 1 0 0,0 0 0 0 0,0 0-1 0 0,0 0 1 0 0,0 0 0 0 0,0 0-1 0 0,0 0 1 0 0,0 0-1 0 0,0 0 1 0 0,0 0 0 0 0,0 0-1 0 0,1 0 1 0 0,-1 0 0 0 0,0 0-1 0 0,0 0 1 0 0,0 0 0 0 0,0 0-1 0 0,0 0 1 0 0,0 0-1 0 0,0 0 1 0 0,0 0 0 0 0,0 0-1 0 0,0 0 1 0 0,0 0 0 0 0,0 0-1 0 0,0 0 1 0 0,0-1-1 0 0,0 1 1 0 0,0 0 0 0 0,0 0-1 0 0,0 0 1 0 0,0 0 0 0 0,1 0-1 0 0,-1 0 1 0 0,0 0-1 0 0,0 0 1 0 0,0 0 0 0 0,0 0-1 0 0,0 0 1 0 0,0 0 0 0 0,0 0-1 0 0,0 0 1 0 0,0-1 0 0 0,0 1-1 0 0,0 0 1 0 0,0 0-1 0 0,0 0 1 0 0,0 0 0 0 0,-1 0-1 0 0,1 0 1 0 0,0 0 0 0 0,0 0-1 0 0,0 0 1 0 0,0 0-1 0 0,0 0 1 0 0,0 0 0 0 0,0 0-1 0 0,5 6-25 0 0,4 11-2 0 0,52 147 156 0 0,-35-104-35 0 0,-18-43-30 0 0,-1 0 0 0 0,9 28 0 0 0,-13-40 713 0 0,-7-13-392 0 0,-13-23-215 0 0,1-1 1 0 0,1-1 0 0 0,-11-39 0 0 0,9 24-144 0 0,-35-111 91 0 0,41 101-129 0 0,10 57-46 0 0,3 30-119 0 0,2 0 70 0 0,0 0 1 0 0,14 47 0 0 0,6 30 96 0 0,-23-96 22 0 0,-1-8 50 0 0,0-4-48 0 0,0 0 0 0 0,-1 0 0 0 0,0-1 0 0 0,0 1 0 0 0,1 0 0 0 0,-1 0 0 0 0,0 0 0 0 0,-2-3 1 0 0,-1-1 0 0 0,-6-17 15 0 0,0-2-1 0 0,2 1 0 0 0,0-1 1 0 0,-7-45-1 0 0,2 2 30 0 0,7 47-82 0 0,2-1 0 0 0,1 0 0 0 0,-2-43 0 0 0,5 67 9 0 0,1 1-1 0 0,-1-1 1 0 0,1 0 0 0 0,0 1 0 0 0,0-1 0 0 0,0 0 0 0 0,1 4 0 0 0,4 8-21 0 0,9 65-90 0 0,0-2 76 0 0,-8-46 49 0 0,-4-15 6 0 0,1-1-1 0 0,9 24 0 0 0,-16-50 117 0 0,0 0 0 0 0,0 0 0 0 0,0-16 0 0 0,-6-21 109 0 0,-53-141-51 0 0,46 137-955 0 0,16 51 250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4:5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88 122 8719 0 0,'0'0'3906'0'0,"-2"-1"-3461"0"0,1 1-342 0 0,-1-1 1 0 0,0 1-1 0 0,0-1 1 0 0,0 1-1 0 0,0-1 1 0 0,0 1-1 0 0,0 0 1 0 0,0 0-1 0 0,0 0 0 0 0,0 0 1 0 0,0 1-1 0 0,0-1 1 0 0,0 0-1 0 0,0 1 1 0 0,0-1-1 0 0,1 1 1 0 0,-1 0-1 0 0,-2 1 1 0 0,1-1-16 0 0,1 1 0 0 0,0 0 0 0 0,-1 0 0 0 0,1 0 0 0 0,0 0 0 0 0,0 0 0 0 0,1 1 0 0 0,-1-1 0 0 0,0 1 0 0 0,1-1 0 0 0,-2 4 0 0 0,-1 5 89 0 0,-1 0 0 0 0,2 1-1 0 0,0 0 1 0 0,-3 22-1 0 0,5-20-121 0 0,1 1-1 0 0,0 0 0 0 0,1-1 1 0 0,1 1-1 0 0,0-1 1 0 0,1 1-1 0 0,0-1 0 0 0,1 0 1 0 0,1 0-1 0 0,0 0 0 0 0,1-1 1 0 0,1 1-1 0 0,13 20 1 0 0,-18-30-21 0 0,1-1 1 0 0,0 1-1 0 0,0 0 1 0 0,0-1-1 0 0,0 0 1 0 0,1 0 0 0 0,0 0-1 0 0,-1 0 1 0 0,1 0-1 0 0,0-1 1 0 0,0 1-1 0 0,0-1 1 0 0,0 0-1 0 0,1-1 1 0 0,-1 1 0 0 0,1-1-1 0 0,-1 0 1 0 0,1 0-1 0 0,-1 0 1 0 0,1 0-1 0 0,-1-1 1 0 0,1 0 0 0 0,0 0-1 0 0,-1 0 1 0 0,1-1-1 0 0,0 1 1 0 0,-1-1-1 0 0,1 0 1 0 0,-1 0 0 0 0,1-1-1 0 0,-1 1 1 0 0,0-1-1 0 0,0 0 1 0 0,0 0-1 0 0,0-1 1 0 0,0 1-1 0 0,0-1 1 0 0,0 0 0 0 0,5-5-1 0 0,0-3 93 0 0,0 0 0 0 0,0 0-1 0 0,-1-1 1 0 0,0-1 0 0 0,-1 1-1 0 0,-1-1 1 0 0,0 0 0 0 0,-1 0-1 0 0,0-1 1 0 0,-1 0 0 0 0,0 1-1 0 0,-1-2 1 0 0,-1 1 0 0 0,0 0-1 0 0,-1 0 1 0 0,-1-1-1 0 0,-2-24 1 0 0,0 28-16 0 0,0 0 1 0 0,-1 1-1 0 0,0-1 0 0 0,-1 1 0 0 0,-1 0 0 0 0,-7-15 1 0 0,-41-52 389 0 0,50 74-488 0 0,0-1 1 0 0,0 1-1 0 0,0 0 0 0 0,-1 0 1 0 0,0 1-1 0 0,1-1 0 0 0,-1 1 0 0 0,0 0 1 0 0,0 0-1 0 0,-5-2 0 0 0,2 1-127 0 0,0 1 0 0 0,-1 0 0 0 0,0 0 0 0 0,-15-2 0 0 0,21 5 5 0 0,-1-1-1 0 0,0 0 1 0 0,1 1 0 0 0,-1-1-1 0 0,1 1 1 0 0,-1 0 0 0 0,1-1-1 0 0,-1 1 1 0 0,1 1-1 0 0,-1-1 1 0 0,1 0 0 0 0,0 1-1 0 0,0-1 1 0 0,-1 1 0 0 0,1-1-1 0 0,-3 5 1 0 0,3-4-346 0 0,-1 0 0 0 0,1 1 1 0 0,0 0-1 0 0,0-1 0 0 0,0 1 1 0 0,0 0-1 0 0,1 0 0 0 0,-1 0 1 0 0,1 0-1 0 0,0 0 0 0 0,0 1 0 0 0,0-1 1 0 0,-1 4-1 0 0,2 5-1328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0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0,'1'2'7212'0'0,"18"57"-2850"0"0,6 22-2872 0 0,-12-44-893 0 0,8 46 0 0 0,-8-30-257 0 0,36 163 338 0 0,-13-51-290 0 0,-19-65-621 0 0,-17-94 385 0 0,0-1-815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0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5527 0 0,'-6'-4'8682'0'0,"21"14"-8028"0"0,-14-8-624 0 0,1-1-1 0 0,-1 0 1 0 0,1 0 0 0 0,-1 0 0 0 0,1 0-1 0 0,0 0 1 0 0,-1 0 0 0 0,1 0 0 0 0,0 0-1 0 0,0-1 1 0 0,0 1 0 0 0,0-1 0 0 0,3 1-1 0 0,37 5 490 0 0,-25-3-311 0 0,28 0-1 0 0,-31-2-185 0 0,0 0 1 0 0,0 1 0 0 0,0 0-1 0 0,-1 2 1 0 0,1-1 0 0 0,-1 1-1 0 0,20 10 1 0 0,-30-13-16 0 0,0 1 1 0 0,0 0-1 0 0,0 0 0 0 0,0 0 0 0 0,0 1 1 0 0,4 4-1 0 0,-3-3 6 0 0,-3-3 1 0 0,-1 1 0 0 0,1-1 0 0 0,0 1-1 0 0,0-1 1 0 0,-1 0 0 0 0,1 1 0 0 0,0 0 0 0 0,-1-1 0 0 0,0 1 0 0 0,1-1 0 0 0,-1 3 0 0 0,2 5 58 0 0,0-2 9 0 0,-1 1 1 0 0,0-1-1 0 0,-1 1 1 0 0,1-1-1 0 0,-1 1 1 0 0,-1-1-1 0 0,1 1 1 0 0,-2-1-1 0 0,-2 13 1 0 0,0 7 147 0 0,-5 46-116 0 0,4-1 1 0 0,3 1 0 0 0,3-1 0 0 0,3 1-1 0 0,16 85 1 0 0,-15-119-199 0 0,-4-29 31 0 0,0 1-1 0 0,0-1 0 0 0,5 15 0 0 0,-5-23-65 0 0,2-77-2576 0 0,-6 46 2548 0 0,-2 1 0 0 0,0 0 0 0 0,-12-31-1 0 0,14 47 142 0 0,-11-33-5 0 0,-8-32-36 0 0,-27-108-403 0 0,18 69-255 0 0,7 26 11 0 0,21 84 706 0 0,2 4 108 0 0,1 18 22 0 0,3 44 127 0 0,19 104 0 0 0,-19-142-224 0 0,40 225 641 0 0,-40-229-615 0 0,-1 0-1 0 0,-1 26 0 0 0,-1-43-26 0 0,-24-93-1003 0 0,16 53 895 0 0,-7-40-14 0 0,-3-28-92 0 0,-2-26-273 0 0,11 70 246 0 0,4 37 246 0 0,2 1 0 0 0,-1-38 0 0 0,4 68 24 0 0,1-1 1 0 0,0 1 0 0 0,0-1 0 0 0,1 1-1 0 0,3 7 1 0 0,-1 0 19 0 0,12 46 190 0 0,14 103 1 0 0,-23-121-235 0 0,-2-13-9 0 0,-2 0 0 0 0,0 0 0 0 0,-2 1 0 0 0,0-1 1 0 0,-6 40-1 0 0,5-66-30 0 0,0-1 0 0 0,0 1 0 0 0,0-1 1 0 0,-1 1-1 0 0,1-1 0 0 0,0 1 1 0 0,0-1-1 0 0,0 1 0 0 0,-1-1 0 0 0,1 0 1 0 0,0 1-1 0 0,0-1 0 0 0,-1 1 1 0 0,1-1-1 0 0,0 0 0 0 0,-1 1 0 0 0,1-1 1 0 0,-1 0-1 0 0,1 1 0 0 0,0-1 0 0 0,-1 0 1 0 0,1 0-1 0 0,-1 0 0 0 0,0 1 1 0 0,0-2-3 0 0,0 1 1 0 0,0 0 0 0 0,0-1 0 0 0,-1 0 0 0 0,1 1-1 0 0,0-1 1 0 0,0 0 0 0 0,0 1 0 0 0,0-1 0 0 0,0 0 0 0 0,0 0-1 0 0,0 0 1 0 0,1 0 0 0 0,-1 0 0 0 0,0 0 0 0 0,0 0-1 0 0,1 0 1 0 0,-1 0 0 0 0,1-1 0 0 0,-1 1 0 0 0,1 0 0 0 0,-1-3-1 0 0,-1 1 0 0 0,-5-16-53 0 0,1 1-1 0 0,0-1 0 0 0,-3-21 1 0 0,-6-60-209 0 0,11 64 235 0 0,-1 4-45 0 0,2-1 0 0 0,1 1 0 0 0,2-1 0 0 0,6-51 0 0 0,4 91 11 0 0,-4-1 87 0 0,-1 1 0 0 0,0 0 0 0 0,0 0 0 0 0,-1 1-1 0 0,0 0 1 0 0,0-1 0 0 0,0 1 0 0 0,-1 1 0 0 0,4 16 0 0 0,0 7 182 0 0,3 42 1 0 0,-8-57-192 0 0,0-1 77 0 0,-2 1 0 0 0,0 0 0 0 0,0-1-1 0 0,-5 23 1 0 0,5-37 235 0 0,-6-17-346 0 0,1 0-1 0 0,0 0 0 0 0,2-1 0 0 0,-1 1 1 0 0,2-1-1 0 0,-1-24 0 0 0,-2-9-107 0 0,-9-89-375 0 0,43 295 489 0 0,-27-145 68 0 0,0-2 4 0 0,-2-8 2 0 0,2-22-16 0 0,-2 2-195 0 0,1-5-245 0 0,-2 0 0 0 0,0 0 0 0 0,-8-36-1 0 0,9 58 274 0 0,-1 13 161 0 0,0 72 697 0 0,1-82-599 0 0,1-4-98 0 0,0 0-54 0 0,0 0 1 0 0,0 0 0 0 0,0 0 0 0 0,0 0 0 0 0,-1 0 0 0 0,1 0 0 0 0,0-1-1 0 0,-1 1 1 0 0,0 0 0 0 0,1 0 0 0 0,-1-1 0 0 0,0 1 0 0 0,0 0 0 0 0,-1-1-1 0 0,1-2 1 0 0,-4-20-18 0 0,-7-34-57 0 0,10 51 3 0 0,1 6 8 0 0,2 4 5 0 0,1 0 58 0 0,2 2 5 0 0,-1 0 0 0 0,0 0 1 0 0,0 0-1 0 0,-1 0 0 0 0,1 1 0 0 0,-1-1 1 0 0,0 1-1 0 0,0 0 0 0 0,2 5 0 0 0,3 4-1 0 0,-5-9 2 0 0,-2 10 17 0 0,-1-13 734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20 205 12815 0 0,'1'0'587'0'0,"14"8"65"0"0,-12-6-505 0 0,0-1 1 0 0,0 1-1 0 0,0-1 1 0 0,0 1-1 0 0,0-1 1 0 0,0 0-1 0 0,0 0 1 0 0,0-1-1 0 0,0 1 1 0 0,0 0 0 0 0,1-1-1 0 0,-1 0 1 0 0,0 0-1 0 0,0 0 1 0 0,1 0-1 0 0,-1 0 1 0 0,0-1-1 0 0,5-1 1 0 0,1-1 389 0 0,-1-1 1 0 0,1 0-1 0 0,-1 0 1 0 0,0-1-1 0 0,-1 0 1 0 0,10-7-1 0 0,-13 7-457 0 0,1 1-1 0 0,-1 0 0 0 0,0-1 1 0 0,0 0-1 0 0,-1 0 1 0 0,1 0-1 0 0,-1 0 0 0 0,0-1 1 0 0,-1 1-1 0 0,4-11 1 0 0,-4 11-37 0 0,-1 0 0 0 0,1-1 0 0 0,-1 1 0 0 0,-1-1 1 0 0,1 1-1 0 0,-1-1 0 0 0,0 1 0 0 0,0-1 1 0 0,0 0-1 0 0,-1 1 0 0 0,-2-10 0 0 0,2 12 5 0 0,0 1-1 0 0,0-1 1 0 0,0 1 0 0 0,0-1-1 0 0,-1 1 1 0 0,1-1-1 0 0,-1 1 1 0 0,0 0-1 0 0,1 0 1 0 0,-1 0-1 0 0,0 0 1 0 0,0 0-1 0 0,0 0 1 0 0,-1 1-1 0 0,1-1 1 0 0,0 1-1 0 0,-1-1 1 0 0,1 1-1 0 0,-1 0 1 0 0,1 0 0 0 0,-1 0-1 0 0,1 0 1 0 0,-1 1-1 0 0,0-1 1 0 0,-4 0-1 0 0,2 1 4 0 0,-1-1 0 0 0,0 1 1 0 0,0 0-1 0 0,1 1 0 0 0,-1 0 0 0 0,0-1 0 0 0,1 2 0 0 0,-1-1 1 0 0,1 1-1 0 0,-1 0 0 0 0,1 0 0 0 0,0 0 0 0 0,0 1 0 0 0,0-1 0 0 0,0 1 1 0 0,0 1-1 0 0,1-1 0 0 0,-1 1 0 0 0,1-1 0 0 0,0 1 0 0 0,0 0 1 0 0,0 1-1 0 0,1-1 0 0 0,0 1 0 0 0,-4 6 0 0 0,3-5 7 0 0,1 0 0 0 0,0 1 0 0 0,0-1-1 0 0,1 1 1 0 0,0 0 0 0 0,0-1 0 0 0,0 1 0 0 0,1 0-1 0 0,0 0 1 0 0,0 0 0 0 0,1 0 0 0 0,0 0 0 0 0,0 0-1 0 0,1 0 1 0 0,0 0 0 0 0,0 0 0 0 0,0 0 0 0 0,1 0-1 0 0,0 0 1 0 0,4 8 0 0 0,-3-8-77 0 0,1-1 0 0 0,0 1 0 0 0,0 0 0 0 0,0-1 0 0 0,1 0-1 0 0,0 0 1 0 0,0 0 0 0 0,1-1 0 0 0,-1 0 0 0 0,1 0 0 0 0,0 0 0 0 0,1-1 0 0 0,-1 1 0 0 0,1-2-1 0 0,0 1 1 0 0,0-1 0 0 0,11 4 0 0 0,4-1-790 0 0,-1-1 0 0 0,1-1 0 0 0,0-1 0 0 0,1-1-1 0 0,-1-1 1 0 0,41-4 0 0 0,-47 2-258 0 0,-1-1 0 0 0,25-7 0 0 0,-4-1-556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0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9559 0 0,'0'0'5058'0'0,"3"1"-4642"0"0,19 3 886 0 0,40 13 0 0 0,15 5-2196 0 0,-66-22-986 0 0,-1 0 160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0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0,'2'2'6235'0'0,"2"2"-5882"0"0,1 1 0 0 0,0-1 0 0 0,0-1 0 0 0,0 1-1 0 0,0-1 1 0 0,1 1 0 0 0,0-2 0 0 0,-1 1 0 0 0,1-1 0 0 0,9 3 0 0 0,-2-2-306 0 0,0-1 0 0 0,1-1 1 0 0,-1 0-1 0 0,0 0 0 0 0,19-3 0 0 0,-15 0-56 0 0,2 1-3859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0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8751 0 0,'0'0'1015'0'0,"1"1"-446"0"0,2 3-416 0 0,1 0 0 0 0,0 0 0 0 0,-1 0 0 0 0,2-1 0 0 0,-1 1 0 0 0,0-1 0 0 0,1 0-1 0 0,-1 0 1 0 0,1-1 0 0 0,0 1 0 0 0,0-1 0 0 0,0 0 0 0 0,0-1 0 0 0,0 1 0 0 0,0-1 0 0 0,0 0-1 0 0,8 1 1 0 0,53 6-105 0 0,-49-4 101 0 0,4 1-4184 0 0</inkml:trace>
  <inkml:trace contextRef="#ctx0" brushRef="#br0" timeOffset="1">1 376 12639 0 0,'0'0'2562'0'0,"2"1"-1914"0"0,6 2-389 0 0,0 0 0 0 0,0-1 1 0 0,1-1-1 0 0,-1 1 0 0 0,0-1 1 0 0,1 0-1 0 0,16-2 1 0 0,64-9 214 0 0,-70 7-441 0 0,8-1-89 0 0,-8 3-352 0 0,-1-2 1 0 0,0-1 0 0 0,0 0-1 0 0,25-10 1 0 0,-25 5-5500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0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2303 0 0,'-12'10'12707'0'0,"14"-10"-12298"0"0,4 1-226 0 0,-1 0-1 0 0,1-1 0 0 0,-1 0 1 0 0,1 0-1 0 0,-1 0 0 0 0,1-1 1 0 0,10-2-1 0 0,-11 1-142 0 0,0 1 1 0 0,0-1-1 0 0,0 1 1 0 0,1 0-1 0 0,-1 1 1 0 0,0-1-1 0 0,6 1 1 0 0,12-1-89 0 0,-21 0-4 0 0,0 0 0 0 0,-1 1-1 0 0,1-1 1 0 0,0 0 0 0 0,-1 0 0 0 0,1 0 0 0 0,-1 0 0 0 0,1 0 0 0 0,-1-1-1 0 0,0 1 1 0 0,0 0 0 0 0,2-2 0 0 0,0-4-4742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0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2759 0 0,'-2'-4'4264'0'0,"20"0"-2032"0"0,-2 0 8 0 0,2 2-1528 0 0,1 0-304 0 0,-1 2-64 0 0,-2 0 72 0 0,1-4-416 0 0,3 2 72 0 0,-2-4-992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0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36 353 10447 0 0,'0'0'950'0'0,"1"-2"-782"0"0,2-1-61 0 0,0 1 1 0 0,0-1 0 0 0,0 0-1 0 0,0 1 1 0 0,0 0 0 0 0,1 0-1 0 0,3-2 1 0 0,-2 2 35 0 0,0-1 0 0 0,-1 0 0 0 0,8-6 0 0 0,-3 1-100 0 0,0 1 0 0 0,0-1 0 0 0,1 2 0 0 0,17-10 0 0 0,-17 10-3255 0 0</inkml:trace>
  <inkml:trace contextRef="#ctx0" brushRef="#br0" timeOffset="1">1 1 8751 0 0,'0'0'3242'0'0,"4"2"-2513"0"0,3 2-665 0 0,0-1 1 0 0,1 0-1 0 0,-1 0 1 0 0,1-1-1 0 0,0 0 1 0 0,-1 0-1 0 0,1-1 1 0 0,0 0-1 0 0,0 0 0 0 0,0-1 1 0 0,12-1-1 0 0,-6 0-350 0 0,-10 1-206 0 0,1 0 1 0 0,-1 0-1 0 0,0-1 1 0 0,0 0 0 0 0,0 0-1 0 0,6-2 1 0 0,6-6-3711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0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9 108 9215 0 0,'0'0'422'0'0,"-2"2"-13"0"0,-4 5-264 0 0,6-6-91 0 0,0 0 0 0 0,0 0 0 0 0,0-1-1 0 0,0 1 1 0 0,0 0 0 0 0,1 0-1 0 0,-1 0 1 0 0,0-1 0 0 0,1 1 0 0 0,-1 0-1 0 0,0-1 1 0 0,1 1 0 0 0,-1 0-1 0 0,1-1 1 0 0,-1 1 0 0 0,1 0 0 0 0,-1-1-1 0 0,1 1 1 0 0,0-1 0 0 0,-1 1-1 0 0,1-1 1 0 0,0 1 0 0 0,-1-1 0 0 0,1 0-1 0 0,0 1 1 0 0,1-1 0 0 0,1 2 251 0 0,0-1 0 0 0,0 1 0 0 0,1-1 0 0 0,-1 0 0 0 0,7 1 1 0 0,-3-2-73 0 0,0 0 1 0 0,1 0 0 0 0,-1 0-1 0 0,0-1 1 0 0,0 0 0 0 0,0 0-1 0 0,8-3 1 0 0,50-20 470 0 0,-31 11-305 0 0,178-70 435 0 0,-183 74-2043 0 0,-1 2-4550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0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0,'0'0'586'0'0,"0"2"-486"0"0,3 30 2175 0 0,0 0 1 0 0,16 62 0 0 0,-7-39-1630 0 0,31 113 1419 0 0,-7-34-706 0 0,13 46-222 0 0,-7-31-821 0 0,72 345-3769 0 0,-104-449-563 0 0,2-2-1167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0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0,'0'0'14771'0'0,"2"1"-14066"0"0,21 8 499 0 0,37 7 0 0 0,-3 0-312 0 0,47 8-7 0 0,-34-10-693 0 0,-56-11-704 0 0,1-1 0 0 0,-1 0-1 0 0,0-1 1 0 0,1-1-1 0 0,22-2 1 0 0,-17-1-6763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20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34 103 8751 0 0,'-6'-25'776'0'0,"-2"-1"-616"0"0,0 6-160 0 0,3 5 0 0 0,-1-1 1904 0 0,23 18-1904 0 0,5 0 0 0 0,2 2-88 0 0,-1 0-208 0 0,5 4-48 0 0,-1 3-8 0 0,3-1-3888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21 6447 0 0,'-3'-3'132'0'0,"0"1"-1"0"0,0 0 1 0 0,0 0 0 0 0,0 0-1 0 0,0 1 1 0 0,-1-1-1 0 0,1 1 1 0 0,-1 0-1 0 0,1 0 1 0 0,-5-1-1 0 0,0 1 975 0 0,-1 1-1 0 0,1 0 1 0 0,-10 1-1 0 0,1 0 950 0 0,12-1-1912 0 0,0 0 0 0 0,0 0-1 0 0,0 1 1 0 0,0-1 0 0 0,0 1-1 0 0,0 1 1 0 0,1-1 0 0 0,-1 1-1 0 0,0-1 1 0 0,1 1 0 0 0,-1 1-1 0 0,1-1 1 0 0,0 1 0 0 0,-6 4-1 0 0,9-7-134 0 0,1 1 0 0 0,-1-1 0 0 0,1 1 0 0 0,0 0 0 0 0,-1-1 0 0 0,1 1 0 0 0,0-1 0 0 0,0 1-1 0 0,0 0 1 0 0,-1-1 0 0 0,1 1 0 0 0,0-1 0 0 0,0 1 0 0 0,0 0 0 0 0,0-1 0 0 0,0 1 0 0 0,0 0 0 0 0,0-1 0 0 0,0 1 0 0 0,1 0-1 0 0,-1-1 1 0 0,0 2 0 0 0,6 13 74 0 0,-1-8-83 0 0,0-1 1 0 0,0 0-1 0 0,0 0 0 0 0,1 0 0 0 0,-1 0 0 0 0,2-1 0 0 0,-1 0 0 0 0,11 7 1 0 0,62 30 13 0 0,-45-26 15 0 0,24 16 2133 0 0,69 49 0 0 0,-125-80-2002 0 0,-1 0 0 0 0,1 1-1 0 0,0-1 1 0 0,-1 0 0 0 0,1 1 0 0 0,-1-1-1 0 0,0 1 1 0 0,1-1 0 0 0,-1 1 0 0 0,0 0-1 0 0,0 0 1 0 0,0-1 0 0 0,1 4-1 0 0,-2-4-75 0 0,0 0 0 0 0,0 0-1 0 0,0 1 1 0 0,0-1-1 0 0,0 0 1 0 0,0 0 0 0 0,0 0-1 0 0,0 0 1 0 0,0 0-1 0 0,-1 0 1 0 0,1 0-1 0 0,0 0 1 0 0,-1 0 0 0 0,1 0-1 0 0,-1 0 1 0 0,1 0-1 0 0,-1 0 1 0 0,1 0 0 0 0,-1 0-1 0 0,0 0 1 0 0,0 0-1 0 0,1-1 1 0 0,-1 1-1 0 0,0 0 1 0 0,0-1 0 0 0,-1 2-1 0 0,-10 8 349 0 0,-1 0 0 0 0,0-1 0 0 0,0-1 1 0 0,-1 0-1 0 0,-28 11 0 0 0,38-17-380 0 0,-18 6 222 0 0,0-1-1 0 0,-34 6 1 0 0,-60 11-1654 0 0,113-23-38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20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6159 0 0,'29'-10'272'0'0,"-7"5"56"0"0,0 1-264 0 0,1 0-64 0 0,-1-2 0 0 0,1 0 0 0 0,1 2 176 0 0,0 2 16 0 0,-3 2 8 0 0,7 2 0 0 0,3 2-200 0 0,1 2 0 0 0,-3-2 0 0 0,1 2-3040 0 0</inkml:trace>
  <inkml:trace contextRef="#ctx0" brushRef="#br0" timeOffset="1">1421 104 3679 0 0,'27'-23'328'0'0,"-9"9"-264"0"0,-2 2-64 0 0,2 2 0 0 0,1 2 672 0 0,1 1 128 0 0,0 3 16 0 0,1 2 8 0 0,5 2-608 0 0,3 0-120 0 0,1 2-32 0 0,5 0 0 0 0,7 1-736 0 0,-1-1-160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21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2303 0 0,'32'-14'96'0'0,"-8"10"32"0"0,-1 0-128 0 0,5 2 0 0 0,-3 0 0 0 0,5 2 0 0 0,-1 0 112 0 0,3 2 0 0 0</inkml:trace>
  <inkml:trace contextRef="#ctx0" brushRef="#br0" timeOffset="1">1377 61 3679 0 0,'34'-6'160'0'0,"-11"2"40"0"0,5 2-200 0 0,1-1 0 0 0,1 1 0 0 0,-1 0 0 0 0,1-2 672 0 0,-1 2 96 0 0,1 0 24 0 0,0 2 0 0 0,-3 2-608 0 0,1 2-120 0 0,-1 4-64 0 0,5-3-2912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21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4607 0 0,'20'-10'408'0'0,"3"4"-328"0"0,1 2-80 0 0,3 0 0 0 0,5 3 384 0 0,5 1 64 0 0</inkml:trace>
  <inkml:trace contextRef="#ctx0" brushRef="#br0" timeOffset="1">1996 44 7831 0 0,'13'-6'696'0'0,"5"-2"-560"0"0,4 2-136 0 0,-3 0 0 0 0,-3 2 88 0 0,0 4-16 0 0,0 6 0 0 0,1 2-2440 0 0,1 4-480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21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10591 0 0,'23'-22'944'0'0,"-7"15"-752"0"0,0 3-192 0 0,2 2 0 0 0,1 4-368 0 0,5 2-112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30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10135 0 0,'0'0'3110'0'0,"2"3"-2789"0"0,4 5-148 0 0,0 0-1 0 0,-1 1 1 0 0,0 0 0 0 0,0 0 0 0 0,-1 0-1 0 0,0 0 1 0 0,-1 1 0 0 0,0-1-1 0 0,2 16 1 0 0,11 98 1446 0 0,-13-88-1212 0 0,3 32 175 0 0,19 170 335 0 0,-17-205-864 0 0,-4-26-53 0 0,0-8-1 0 0,-1-4-10 0 0,5-14-53 0 0,-1 1 0 0 0,0-1 1 0 0,6-41-1 0 0,-8 33 6 0 0,8-23-29 0 0,19-55 1 0 0,-15 45 38 0 0,2-6 13 0 0,-16 59 25 0 0,0 1 1 0 0,1-1-1 0 0,0 0 1 0 0,1 1-1 0 0,-1 0 1 0 0,8-8-1 0 0,6-9 0 0 0,-13 22-33 0 0,-4 2 42 0 0,1 0 1 0 0,-1 0 0 0 0,1 1-1 0 0,-1-1 1 0 0,0 0-1 0 0,1 1 1 0 0,-1-1 0 0 0,1 1-1 0 0,-1-1 1 0 0,0 1-1 0 0,1 0 1 0 0,-1 0-1 0 0,0 0 1 0 0,0-1 0 0 0,0 1-1 0 0,0 0 1 0 0,2 2-1 0 0,-1 0 15 0 0,1 0-1 0 0,-1 0 1 0 0,0 0-1 0 0,0 1 1 0 0,0-1-1 0 0,2 6 1 0 0,1 6 80 0 0,-1 0-1 0 0,4 23 1 0 0,-8-37-89 0 0,4 30 82 0 0,-1 0 0 0 0,-3 49 0 0 0,2 19 24 0 0,-1 12-16 0 0,-4-86-31 0 0,4-28-55 0 0,1-1-1 0 0,-1 1 1 0 0,1 0 0 0 0,0 0 0 0 0,3-4 0 0 0,3-4-9 0 0,-1-3 1 0 0,11-28-1 0 0,-5 12-13 0 0,32-86-232 0 0,17-33 82 0 0,-34 88 91 0 0,-19 49 50 0 0,3 5-21 0 0,-11 6 42 0 0,0 1 0 0 0,0 0 1 0 0,0 0-1 0 0,0-1 0 0 0,0 1 1 0 0,0 0-1 0 0,0 0 0 0 0,0 0 0 0 0,0 0 1 0 0,0 0-1 0 0,0 1 0 0 0,0-1 1 0 0,0 0-1 0 0,1 1 0 0 0,0 0 1 0 0,1 1 0 0 0,-1 0 0 0 0,0-1 0 0 0,0 1 0 0 0,0 0 0 0 0,0 0 0 0 0,0 0 0 0 0,0 1 0 0 0,-1-1 0 0 0,1 0 0 0 0,2 6 0 0 0,14 31 0 0 0,-18-38 0 0 0,10 28 59 0 0,8 36 0 0 0,-14-44-12 0 0,2 0-1 0 0,0-1 0 0 0,1 0 0 0 0,19 36 1 0 0,-13-33-45 0 0,-6-11 10 0 0,17 24-1 0 0,-21-32-5 0 0,1 0-1 0 0,0 0 1 0 0,0 0-1 0 0,0 0 1 0 0,1-1-1 0 0,-1 0 0 0 0,1 0 1 0 0,8 4-1 0 0,-8-5-1 0 0,-1-1 0 0 0,1 1 0 0 0,0-1 0 0 0,0 0 0 0 0,0 0 0 0 0,0 0 0 0 0,0-1 0 0 0,1 0 0 0 0,-1 0 0 0 0,0 0 0 0 0,0 0 0 0 0,0-1 0 0 0,0 0 0 0 0,0 0 0 0 0,0-1 0 0 0,0 1 0 0 0,-1-1 0 0 0,1 0 0 0 0,0 0 0 0 0,-1-1 0 0 0,1 1 0 0 0,-1-1 0 0 0,0 0 0 0 0,4-4 0 0 0,0 1 5 0 0,-1 0-1 0 0,0-1 0 0 0,-1 0 1 0 0,1-1-1 0 0,-2 1 0 0 0,1-1 1 0 0,-1 0-1 0 0,0-1 0 0 0,0 1 1 0 0,-1-1-1 0 0,6-17 0 0 0,-2-1-3 0 0,-5 18 0 0 0,0 0 0 0 0,0 0 0 0 0,-1 0 0 0 0,0 0 0 0 0,-1 0 0 0 0,0-1 0 0 0,-1 1 0 0 0,1 0 0 0 0,-2 0 0 0 0,1-1 0 0 0,-1 1 0 0 0,-1 0 0 0 0,-2-10 0 0 0,2 14 7 0 0,1 1-1 0 0,-1 0 1 0 0,0 0-1 0 0,0 0 1 0 0,0 0 0 0 0,0 0-1 0 0,-1 0 1 0 0,1 1 0 0 0,-1-1-1 0 0,-5-4 1 0 0,7 7 171 0 0,-7 1 80 0 0,7 0-255 0 0,1 0-1 0 0,-1 0 0 0 0,1 0 0 0 0,-1 0 0 0 0,0 0 0 0 0,1 0 0 0 0,-1 0 0 0 0,1 0 0 0 0,-1 0 0 0 0,1 1 0 0 0,-1-1 0 0 0,1 0 0 0 0,-1 0 1 0 0,1 0-1 0 0,-1 1 0 0 0,1-1 0 0 0,-1 0 0 0 0,1 1 0 0 0,-1-1 0 0 0,1 0 0 0 0,0 1 0 0 0,-2 0 0 0 0,-1 5 69 0 0,-1 0 0 0 0,0 0 0 0 0,1 1 0 0 0,1 0 0 0 0,-1-1-1 0 0,1 1 1 0 0,0 0 0 0 0,0 0 0 0 0,1 0 0 0 0,-1 11 0 0 0,-1 13 176 0 0,2 60-1 0 0,1-81-230 0 0,1 1 0 0 0,1 0 0 0 0,0 0 0 0 0,1-1 0 0 0,0 1 0 0 0,0-1 0 0 0,1 0 0 0 0,1 0 0 0 0,6 11 0 0 0,-3-8-39 0 0,0 0-1 0 0,2-1 1 0 0,18 20-1 0 0,-22-26-47 0 0,0-1 1 0 0,0 0-1 0 0,1 0 1 0 0,0-1-1 0 0,0 0 1 0 0,0 0-1 0 0,1-1 1 0 0,13 5-1 0 0,-10-4-389 0 0,-1-2 0 0 0,1 1 1 0 0,0-1-1 0 0,0-1 0 0 0,0 0 0 0 0,20-1 0 0 0,3-5-1161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30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0 10135 0 0,'-3'1'778'0'0,"-17"1"-582"0"0,12-1-15 0 0,0 0 0 0 0,1 0 0 0 0,-16 5 1 0 0,21-5-19 0 0,0 0 1 0 0,0 0 0 0 0,0 0 0 0 0,0 0 0 0 0,0 0 0 0 0,0 0 0 0 0,1 0 0 0 0,-1 1 0 0 0,0-1-1 0 0,1 1 1 0 0,-1 0 0 0 0,1-1 0 0 0,-1 1 0 0 0,1 0 0 0 0,0 0 0 0 0,0 0 0 0 0,-1 0-1 0 0,1 0 1 0 0,0 2 0 0 0,-1 1-63 0 0,0 0-1 0 0,1 0 0 0 0,0 1 1 0 0,0-1-1 0 0,1 0 0 0 0,-1 0 1 0 0,1 0-1 0 0,0 1 0 0 0,1-1 1 0 0,-1 0-1 0 0,2 7 0 0 0,6 3-74 0 0,5 0 72 0 0,0-1 1 0 0,1 0 0 0 0,1-1 0 0 0,0-1 0 0 0,0 0 0 0 0,20 11 0 0 0,-6-4 484 0 0,-2 1 1 0 0,0 1 0 0 0,29 30-1 0 0,-54-49-522 0 0,-1 0 0 0 0,1-1-1 0 0,-1 1 1 0 0,0 0 0 0 0,0 0 0 0 0,0 0-1 0 0,0 0 1 0 0,0 0 0 0 0,0 0-1 0 0,0 0 1 0 0,-1 0 0 0 0,1 0 0 0 0,-1 1-1 0 0,0-1 1 0 0,1 0 0 0 0,-1 0 0 0 0,0 0-1 0 0,0 1 1 0 0,0-1 0 0 0,-1 0 0 0 0,1 0-1 0 0,-1 3 1 0 0,-1 1 45 0 0,0-1 0 0 0,0 1 1 0 0,0-1-1 0 0,-1 0 0 0 0,1 0 0 0 0,-1 0 1 0 0,-4 5-1 0 0,1-4 14 0 0,0 1 1 0 0,0-1 0 0 0,-1 0-1 0 0,0-1 1 0 0,-13 9 0 0 0,-18 14 123 0 0,32-22-234 0 0,0-1-1 0 0,0-1 1 0 0,0 1 0 0 0,-1-1 0 0 0,0 0 0 0 0,0-1-1 0 0,0 1 1 0 0,-1-1 0 0 0,1-1 0 0 0,0 0 0 0 0,-1 0 0 0 0,0 0-1 0 0,-12 1 1 0 0,20-3-58 0 0,-1 0-1 0 0,0 0 0 0 0,0-1 1 0 0,1 1-1 0 0,-1 0 1 0 0,0 0-1 0 0,0 0 0 0 0,1-1 1 0 0,-1 1-1 0 0,0 0 0 0 0,1-1 1 0 0,-1 1-1 0 0,0 0 1 0 0,1-1-1 0 0,-1 1 0 0 0,1-1 1 0 0,-1 1-1 0 0,1-1 1 0 0,-1 1-1 0 0,1-1 0 0 0,-1 0 1 0 0,1 1-1 0 0,-1-1 1 0 0,1 0-1 0 0,0 1 0 0 0,-1-1 1 0 0,1 0-1 0 0,0 1 1 0 0,-1-1-1 0 0,1 0 0 0 0,0 0 1 0 0,0 1-1 0 0,0-1 1 0 0,0 0-1 0 0,0 0 0 0 0,0 1 1 0 0,0-1-1 0 0,0-1 1 0 0,0 0-96 0 0,0-1 0 0 0,0 1 0 0 0,0-1 0 0 0,1 1 0 0 0,-1-1 0 0 0,1 1 0 0 0,0-1 0 0 0,-1 1 0 0 0,1 0 0 0 0,0-1 0 0 0,2-2 1 0 0,1 0-261 0 0,1-1 0 0 0,-1 1 1 0 0,1 0-1 0 0,0 1 1 0 0,0-1-1 0 0,1 1 1 0 0,0 0-1 0 0,-1 1 1 0 0,9-5-1 0 0,9-2-1132 0 0,30-10 1 0 0,11-5-573 0 0,0-3 69 0 0,-39 18 1390 0 0,0-2 0 0 0,0 0 0 0 0,29-21 0 0 0,-12 6 264 0 0,-33 23 535 0 0,0-2 0 0 0,-1 1 0 0 0,1-1 0 0 0,-1 0 0 0 0,0-1 0 0 0,-1 1 0 0 0,1-2-1 0 0,9-11 1 0 0,4-19 1593 0 0,-19 35-776 0 0,-2 0-10 0 0,1 1-633 0 0,-1-1 0 0 0,1 1 1 0 0,-1-1-1 0 0,0 0 0 0 0,0 1 0 0 0,-1-1 0 0 0,0-3 0 0 0,1 4 495 0 0,-3 3-124 0 0,-2 1-513 0 0,1 0 0 0 0,-1 1 0 0 0,1 0 0 0 0,-1 0 1 0 0,1 0-1 0 0,0 1 0 0 0,0 0 0 0 0,0-1 0 0 0,1 1 1 0 0,-1 0-1 0 0,1 1 0 0 0,0-1 0 0 0,0 1 1 0 0,1-1-1 0 0,-1 1 0 0 0,-2 7 0 0 0,0 3 148 0 0,0 0 0 0 0,1 0 0 0 0,0 0 0 0 0,-2 25 1 0 0,5-34-272 0 0,1 0 1 0 0,0 0 0 0 0,0 0 0 0 0,0 0 0 0 0,1 0 0 0 0,0 0-1 0 0,0 0 1 0 0,0 0 0 0 0,1 0 0 0 0,0-1 0 0 0,0 1 0 0 0,1-1 0 0 0,0 1-1 0 0,-1-1 1 0 0,2 0 0 0 0,-1 0 0 0 0,1 0 0 0 0,-1 0 0 0 0,1-1-1 0 0,1 1 1 0 0,7 6 0 0 0,-5-6-20 0 0,0 0 0 0 0,0-1 0 0 0,1 0 0 0 0,-1 0 0 0 0,1 0 0 0 0,0-1 0 0 0,0 0 0 0 0,0-1 0 0 0,1 0 0 0 0,-1 0 0 0 0,0 0 0 0 0,1-1 0 0 0,-1-1 0 0 0,16 0 0 0 0,-11-1 30 0 0,0 0 1 0 0,-1-2 0 0 0,1 1-1 0 0,-1-2 1 0 0,1 1 0 0 0,-1-2 0 0 0,-1 0-1 0 0,1 0 1 0 0,-1-1 0 0 0,1 0 0 0 0,-2-1-1 0 0,1 0 1 0 0,-1-1 0 0 0,0 0 0 0 0,-1-1-1 0 0,1 0 1 0 0,-2 0 0 0 0,1-1-1 0 0,6-11 1 0 0,-5 6 111 0 0,-1-1 0 0 0,0 0 0 0 0,11-32 0 0 0,-18 42-113 0 0,0 0 0 0 0,-1-1 0 0 0,0 1 0 0 0,0-1 0 0 0,0 1 0 0 0,-1-1 0 0 0,0 0 0 0 0,0 1 0 0 0,-1-1 0 0 0,0 1 0 0 0,0-1 0 0 0,0 1 0 0 0,-1 0 0 0 0,-3-7 0 0 0,3 7 3 0 0,-1 0 1 0 0,0 1-1 0 0,0 0 1 0 0,-1-1-1 0 0,1 1 1 0 0,-1 0-1 0 0,0 1 1 0 0,-1-1-1 0 0,1 1 1 0 0,-1 0-1 0 0,-6-5 1 0 0,-5-1 71 0 0,0 1-1 0 0,-24-12 1 0 0,30 18-125 0 0,1-1 0 0 0,-1 1 1 0 0,1 1-1 0 0,-1 0 0 0 0,0 0 0 0 0,0 1 0 0 0,0 0 0 0 0,-15 1 0 0 0,11 0-88 0 0,0 2 0 0 0,0-1 0 0 0,1 2 0 0 0,-1 0 0 0 0,-20 8-1 0 0,27-8-128 0 0,-1 1-1 0 0,1 0 0 0 0,0 0 0 0 0,1 0 0 0 0,-1 1 0 0 0,1 0 0 0 0,0 1 0 0 0,0-1 0 0 0,-7 10 0 0 0,-7 12-1473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40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10591 0 0,'0'0'1136'0'0,"26"-8"-2352"0"0,-4 8 1280 0 0,-1 2-64 0 0,-1 2-2784 0 0,-4 0-608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40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1375 0 0,'0'0'128'0'0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41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7367 0 0,'0'0'656'0'0,"12"0"-528"0"0,0-2-128 0 0,2 2 0 0 0,2 0 176 0 0,3-2 8 0 0,3 4 0 0 0,11-4 0 0 0,-3-4-472 0 0,-1 3-88 0 0,1-1-16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41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3430 16 4607 0 0,'0'0'1960'0'0,"6"-9"-1144"0"0,2 3-2672 0 0</inkml:trace>
  <inkml:trace contextRef="#ctx0" brushRef="#br0" timeOffset="1">57 467 11975 0 0,'-12'-6'1064'0'0,"-1"0"-848"0"0,-1 2-216 0 0,-4 4 680 0 0,36 2-1272 0 0,-1 0 240 0 0,3-2-8 0 0,0 0-8 0 0,3 4 0 0 0,-1 0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2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 14279 0 0,'0'0'690'0'0,"4"3"-302"0"0,10 8-34 0 0,-13-11-350 0 0,-1 0 0 0 0,0 1-1 0 0,1-1 1 0 0,-1 0 0 0 0,0 0-1 0 0,1 0 1 0 0,-1 1 0 0 0,0-1-1 0 0,1 0 1 0 0,-1 0 0 0 0,1 0 0 0 0,-1 0-1 0 0,0 0 1 0 0,1 0 0 0 0,-1 0-1 0 0,1 0 1 0 0,-1 0 0 0 0,0 0-1 0 0,1 0 1 0 0,-1 0 0 0 0,0 0-1 0 0,1 0 1 0 0,-1 0 0 0 0,1-1-1 0 0,-1 1 1 0 0,0 0 0 0 0,1 0 0 0 0,-1 0-1 0 0,0-1 1 0 0,1 1 0 0 0,-1 0-1 0 0,0 0 1 0 0,1-1 0 0 0,0 0 6 0 0,20-8 908 0 0,1 0 0 0 0,42-10 0 0 0,-51 16-774 0 0,1 1 0 0 0,-1 0 0 0 0,1 1 0 0 0,0 0 0 0 0,-1 1 0 0 0,18 2 0 0 0,-28-2-135 0 0,-1 1 0 0 0,1-1 1 0 0,-1 1-1 0 0,0-1 0 0 0,1 1 1 0 0,-1 0-1 0 0,0 0 1 0 0,0 0-1 0 0,0 0 0 0 0,1 0 1 0 0,-1 1-1 0 0,0-1 0 0 0,-1 1 1 0 0,1-1-1 0 0,0 1 1 0 0,0 0-1 0 0,-1 0 0 0 0,1 0 1 0 0,-1 0-1 0 0,1 0 0 0 0,-1 0 1 0 0,0 0-1 0 0,0 0 1 0 0,0 0-1 0 0,0 0 0 0 0,0 1 1 0 0,0-1-1 0 0,0 3 1 0 0,-1-1-16 0 0,1 1 1 0 0,-1-1-1 0 0,0 1 1 0 0,0 0-1 0 0,0-1 1 0 0,-1 1 0 0 0,1-1-1 0 0,-1 0 1 0 0,0 1-1 0 0,-1-1 1 0 0,1 0-1 0 0,-1 1 1 0 0,0-1 0 0 0,-3 5-1 0 0,2-3-22 0 0,-4 7-110 0 0,-1 0 0 0 0,-1 0 0 0 0,0-1 0 0 0,0 0 0 0 0,-15 14 0 0 0,7-10-147 0 0,-2-1 0 0 0,-20 13 1 0 0,33-24 243 0 0,-1 1 1 0 0,1-1 0 0 0,0 1 0 0 0,0 0-1 0 0,-6 7 1 0 0,12-11 39 0 0,-1-1-1 0 0,1 1 1 0 0,-1-1-1 0 0,1 0 0 0 0,0 1 1 0 0,-1-1-1 0 0,1 1 1 0 0,0-1-1 0 0,0 1 1 0 0,-1-1-1 0 0,1 1 0 0 0,0-1 1 0 0,0 1-1 0 0,0-1 1 0 0,-1 1-1 0 0,1-1 1 0 0,0 1-1 0 0,0-1 1 0 0,0 1-1 0 0,0-1 0 0 0,0 1 1 0 0,0 0-1 0 0,0-1 1 0 0,0 1-1 0 0,0-1 1 0 0,1 1-1 0 0,-1-1 0 0 0,0 1 1 0 0,0-1-1 0 0,0 1 1 0 0,1-1-1 0 0,-1 1 1 0 0,0-1-1 0 0,0 1 1 0 0,1-1-1 0 0,-1 0 0 0 0,0 1 1 0 0,1-1-1 0 0,-1 1 1 0 0,1-1-1 0 0,-1 0 1 0 0,1 1-1 0 0,0-1 1 0 0,0 1-23 0 0,6 4 5 0 0,-1 0 0 0 0,1-1 0 0 0,1 1 0 0 0,-1-2-1 0 0,1 1 1 0 0,-1-1 0 0 0,1 0 0 0 0,0-1 0 0 0,10 2-1 0 0,18 7 92 0 0,28 12 339 0 0,54 21 1140 0 0,-104-38-1181 0 0,0 2 0 0 0,0-1 0 0 0,0 2 0 0 0,-1 0 0 0 0,19 17 0 0 0,-29-24-284 0 0,0 1 1 0 0,-1-1 0 0 0,1 1 0 0 0,-1 0-1 0 0,0 0 1 0 0,0 0 0 0 0,0 0 0 0 0,0 0-1 0 0,0 0 1 0 0,-1 0 0 0 0,0 1 0 0 0,1-1 0 0 0,-1 1-1 0 0,0-1 1 0 0,-1 1 0 0 0,1-1 0 0 0,-1 1-1 0 0,1-1 1 0 0,-1 1 0 0 0,0 0 0 0 0,0-1 0 0 0,-1 1-1 0 0,1-1 1 0 0,-1 1 0 0 0,0-1 0 0 0,0 1-1 0 0,0-1 1 0 0,0 1 0 0 0,0-1 0 0 0,-1 0 0 0 0,0 1-1 0 0,0-1 1 0 0,-2 3 0 0 0,-5 6 10 0 0,0-1 0 0 0,0-1 0 0 0,-1 1 0 0 0,-1-2 0 0 0,1 1 0 0 0,-1-2 0 0 0,-15 10 0 0 0,-8 4-136 0 0,-1-1-1 0 0,-2-2 0 0 0,-56 23 1 0 0,79-37-459 0 0,-1 0 0 0 0,0-1 1 0 0,0-1-1 0 0,-1 0 1 0 0,1-1-1 0 0,0 0 0 0 0,-1-1 1 0 0,1-1-1 0 0,-1-1 0 0 0,1 0 1 0 0,-1-1-1 0 0,-21-5 0 0 0,0-6-6530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41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0 152 8751 0 0,'0'0'776'0'0,"18"-2"-616"0"0,2 6-160 0 0,-6-4 0 0 0,1 0 72 0 0,5-2-8 0 0,0 0-64 0 0,11 0 96 0 0,-3-2-720 0 0,-1 0-144 0 0,13-4-32 0 0,-7 0-8 0 0</inkml:trace>
  <inkml:trace contextRef="#ctx0" brushRef="#br0" timeOffset="1">907 56 6911 0 0,'20'-8'672'0'0,"-10"2"-600"0"0,2-2-72 0 0,-1 4 0 0 0,3 2 0 0 0,0-4 448 0 0,0 2 64 0 0,3 0 24 0 0,-1 0 0 0 0,0 0-536 0 0,2 2-72 0 0,-1-2-32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42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0 207 5527 0 0,'0'0'536'0'0,"14"-6"-472"0"0,0 2-64 0 0,-2 0 0 0 0,4 4 0 0 0,-1 2 736 0 0,5-2 128 0 0,0-12 32 0 0,9 4 8 0 0,-1 12-904 0 0,-5-4-256 0 0</inkml:trace>
  <inkml:trace contextRef="#ctx0" brushRef="#br0" timeOffset="1">872 71 9671 0 0,'12'-23'424'0'0,"-5"17"96"0"0,3 4-416 0 0,6 2-104 0 0,2 2 0 0 0,11-6 0 0 0,-1-4 216 0 0,1 2 16 0 0,1 2 8 0 0,1 2 0 0 0,1-4-560 0 0,-3 2-104 0 0,-3-4-24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42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0 7631 0 0,'-6'12'336'0'0,"45"27"72"0"0,-51-9-328 0 0,1 5-80 0 0,-3 7 0 0 0,2-1 0 0 0,2 2 0 0 0,4-3 64 0 0,4-3-64 0 0,2 0 64 0 0,0-1-64 0 0,6-5 96 0 0,2-1-96 0 0,0-1 96 0 0,-2-1-96 0 0,0-1 0 0 0,2 1 0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43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 7279 0 0,'-1'3'332'0'0,"-37"149"432"0"0,11-29 356 0 0,12-69-1924 0 0,-14 101-1 0 0,27-135-176 0 0,1 1 1 0 0,1-1-1 0 0,1 1 0 0 0,0-1 1 0 0,7 32-1 0 0,3 4 988 0 0,-3 1-1 0 0,-2-1 1 0 0,-2 64 0 0 0,-3-78 514 0 0,0-24 52 0 0,-2 33 1 0 0,-10 139 2391 0 0,7-133-2625 0 0,3-29-271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43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0 3223 0 0,'-4'10'109'0'0,"0"-1"-1"0"0,-9 14 0 0 0,9-15-66 0 0,0-1-1 0 0,1 0 0 0 0,-1 1 0 0 0,-3 15 0 0 0,-12 79 5713 0 0,16-74-5242 0 0,1 49 1 0 0,3-49-657 0 0,1 1 1 0 0,9 39-1 0 0,-6-48-175 0 0</inkml:trace>
  <inkml:trace contextRef="#ctx0" brushRef="#br0" timeOffset="1">80 887 3679 0 0,'-2'20'160'0'0,"0"-4"40"0"0,1-1-200 0 0,1 5 0 0 0,0 2 0 0 0,0-1 0 0 0,-2 3 704 0 0,2 0 96 0 0,0-3 16 0 0,-2-3 8 0 0,0 2-720 0 0,2 11-104 0 0</inkml:trace>
  <inkml:trace contextRef="#ctx0" brushRef="#br0" timeOffset="2">134 1586 4143 0 0,'-4'25'368'0'0,"2"-5"-296"0"0,-2 1-72 0 0,0 7 0 0 0,0 3 1024 0 0,0 7 184 0 0,2 1 40 0 0,-2-1 0 0 0,-2-3-800 0 0,2 2-168 0 0,2 3-32 0 0,2-1-8 0 0,0-6-168 0 0,0 3-72 0 0,-4-3 64 0 0,4 7-2896 0 0,4 3-584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5:59.4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272 284 11519 0 0,'-96'-190'2458'0'0,"84"167"-1701"0"0,-1-6-105 0 0,-6-10 507 0 0,17 37-353 0 0,0 3-414 0 0,-2 2-324 0 0,1 0-1 0 0,0 0 1 0 0,-1 0-1 0 0,1 0 1 0 0,0 1 0 0 0,0-1-1 0 0,1 1 1 0 0,-1 0-1 0 0,1-1 1 0 0,0 1-1 0 0,0 1 1 0 0,-2 4 0 0 0,-4 13 72 0 0,-6 24 1 0 0,11-35-79 0 0,-16 70 44 0 0,2 1 1 0 0,-6 102 0 0 0,18 169 7 0 0,8-292-622 0 0,3 0-1 0 0,3 0 0 0 0,28 100 1 0 0,-24-119-1178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0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 9727 0 0,'-2'4'447'0'0,"-8"23"-245"0"0,1 1 0 0 0,1 1 0 0 0,1-1 0 0 0,2 1 0 0 0,-3 54 0 0 0,7-27 299 0 0,2 1 1 0 0,10 63-1 0 0,-5-49-152 0 0,-6-70-339 0 0,0 1-1 0 0,0-1 0 0 0,0 0 0 0 0,0 0 1 0 0,0 1-1 0 0,0-1 0 0 0,1 0 0 0 0,-1 1 1 0 0,0-1-1 0 0,1 0 0 0 0,0 2 0 0 0,7 18 118 0 0,-7-19 443 0 0,7-9-66 0 0,0-7-290 0 0,0-1-1 0 0,-1 0 1 0 0,8-27-1 0 0,-11 33-184 0 0,31-115 82 0 0,-12 36-113 0 0,-5 10 57 0 0,-7 28-14 0 0,-10 48 119 0 0,-1-4 103 0 0,0 3-164 0 0,-1 6 459 0 0,-2 26-323 0 0,-3 56-150 0 0,5-43-96 0 0,2 57 35 0 0,0-90-40 0 0,1 0 0 0 0,-1 1 0 0 0,1-1 0 0 0,1 0 0 0 0,0 0 0 0 0,0 0 0 0 0,1 0 0 0 0,5 9 1 0 0,-8-16-9 0 0,0 0 0 0 0,0 0 0 0 0,1 0 0 0 0,-1 0 0 0 0,1 0 0 0 0,0 0 0 0 0,-1-1 0 0 0,1 1 0 0 0,0 0 0 0 0,0-1 0 0 0,0 1 0 0 0,0-1 0 0 0,0 0 0 0 0,0 0 0 0 0,0 0 0 0 0,1 0 0 0 0,-1 0 0 0 0,0 0 0 0 0,3 0 0 0 0,-2-1-31 0 0,1 0 0 0 0,-1 0 1 0 0,0 0-1 0 0,0-1 0 0 0,0 1 0 0 0,0-1 0 0 0,0 1 1 0 0,0-1-1 0 0,0 0 0 0 0,0-1 0 0 0,0 1 1 0 0,0 0-1 0 0,-1-1 0 0 0,4-2 0 0 0,0 0-78 0 0,-2 2 93 0 0,1 0-1 0 0,-2-1 0 0 0,1 0 0 0 0,0 0 0 0 0,0 0 1 0 0,-1 0-1 0 0,0 0 0 0 0,0-1 0 0 0,0 1 0 0 0,0-1 0 0 0,4-7 1 0 0,15-26-80 0 0,-13 23 81 0 0,-1 1 0 0 0,8-19 1 0 0,-8 12 30 0 0,8-37 1 0 0,-14 49 7 0 0,-1 0 0 0 0,0 0 0 0 0,0 0 1 0 0,-1 0-1 0 0,0 1 0 0 0,0-1 0 0 0,-1 0 0 0 0,-1-8 0 0 0,-3 2 11 0 0,1 6 48 0 0,3 7 30 0 0,0 2-78 0 0,1-1 0 0 0,-1 1 1 0 0,1-1-1 0 0,-1 1 0 0 0,1 0 1 0 0,-1-1-1 0 0,1 1 0 0 0,-1 0 0 0 0,1 0 1 0 0,0-1-1 0 0,-1 1 0 0 0,0 1 1 0 0,1 1 10 0 0,-4 12 45 0 0,3-4-57 0 0,1 0-1 0 0,0 0 1 0 0,1-1 0 0 0,0 1 0 0 0,1 0-1 0 0,0-1 1 0 0,0 1 0 0 0,2-1 0 0 0,5 15-1 0 0,-6-16 1 0 0,1-1 0 0 0,1 0 0 0 0,-1 1 0 0 0,1-1 0 0 0,1-1 0 0 0,0 1 0 0 0,0-1-1 0 0,0 0 1 0 0,1 0 0 0 0,-1-1 0 0 0,9 6 0 0 0,-11-10 30 0 0,0 0 0 0 0,0 0 0 0 0,0-1 0 0 0,1 1 1 0 0,-1-1-1 0 0,0 0 0 0 0,1 0 0 0 0,-1 0 0 0 0,1-1 0 0 0,-1 1 0 0 0,1-1 0 0 0,5-1 0 0 0,-8 1 13 0 0,1 0-1 0 0,0 0 0 0 0,0-1 0 0 0,0 1 0 0 0,0-1 1 0 0,0 0-1 0 0,-1 1 0 0 0,1-2 0 0 0,0 1 0 0 0,-1 0 1 0 0,1 0-1 0 0,-1-1 0 0 0,1 1 0 0 0,-1-1 0 0 0,0 0 0 0 0,0 0 1 0 0,1 0-1 0 0,-1 0 0 0 0,3-4 0 0 0,18-48 859 0 0,-21 50-851 0 0,-1-1 1 0 0,0 1-1 0 0,0-1 1 0 0,0 1-1 0 0,-1-1 1 0 0,1 0-1 0 0,-1 1 1 0 0,0-1-1 0 0,0 0 1 0 0,-1 1-1 0 0,0-1 1 0 0,1 0-1 0 0,-2 1 1 0 0,1-1-1 0 0,0 1 1 0 0,-1 0-1 0 0,0-1 1 0 0,0 1-1 0 0,0 0 1 0 0,-5-7-1 0 0,-2-2 29 0 0,-1 0-1 0 0,-1 0 1 0 0,0 1 0 0 0,-19-16-1 0 0,15 16-10 0 0,-20-13 0 0 0,-2 0-1000 0 0,35 23 60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0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15375 0 0,'0'0'1394'0'0,"-1"2"-1150"0"0,0 4-181 0 0,0 0 1 0 0,0 0 0 0 0,0 0-1 0 0,1 0 1 0 0,-1 0 0 0 0,2 0-1 0 0,-1 0 1 0 0,1 0 0 0 0,1 8-1 0 0,0 4 79 0 0,69 547 610 0 0,13-218-3322 0 0,-75-309-1424 0 0,-2-6-1178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0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34 12895 0 0,'-3'0'998'0'0,"-13"-3"138"0"0,13 1 642 0 0,16 0 1032 0 0,-6 1-3288 0 0,10-3 778 0 0,0 1 0 0 0,0 1 0 0 0,27-1 0 0 0,55-3-139 0 0,13 0-46 0 0,-85 7-173 0 0,80-1-1324 0 0,-62-2-130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1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121 142 10135 0 0,'0'0'778'0'0,"-2"0"-506"0"0,-10 2 3233 0 0,12-5-3372 0 0,2-15 206 0 0,4-24-1 0 0,-2 19-117 0 0,-4 20 65 0 0,-1 0-123 0 0,0-1-51 0 0,-1-1 0 0 0,0 1 0 0 0,0-1 0 0 0,0 1 0 0 0,0 0 0 0 0,-1 0 0 0 0,1 0 0 0 0,-1 0 0 0 0,-5-5 0 0 0,6 8 6 0 0,0 1 0 0 0,-1-1 0 0 0,1 0 0 0 0,-1 0 0 0 0,1 1 0 0 0,0 0 1 0 0,-1-1-1 0 0,1 1 0 0 0,-1 0 0 0 0,1 0 0 0 0,-1 0 0 0 0,1 1 0 0 0,-4 0 0 0 0,2 2 232 0 0,-2 6-151 0 0,-1 0 1 0 0,1 0 0 0 0,1 1 0 0 0,0 0-1 0 0,0 0 1 0 0,-5 18 0 0 0,8-21-147 0 0,1 0 0 0 0,0 1 0 0 0,0-1 0 0 0,0 0 0 0 0,1 1 0 0 0,0-1 0 0 0,1 0 0 0 0,-1 1 0 0 0,2-1 0 0 0,-1 0 0 0 0,4 12 0 0 0,2 0-18 0 0,0-2-1 0 0,1 1 0 0 0,1-1 1 0 0,0 0-1 0 0,1-1 0 0 0,25 30 1 0 0,-27-36-241 0 0,1-1 0 0 0,0 0 0 0 0,1 0 0 0 0,0-1 0 0 0,1-1 0 0 0,-1 1 0 0 0,1-2 0 0 0,1 0 0 0 0,-1 0 0 0 0,1-1 0 0 0,18 6 1 0 0,-8-7-1199 0 0,1-4-306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49.0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 1839 0 0,'1'-10'9231'0'0,"3"18"-7928"0"0,2 10-325 0 0,-2 1 0 0 0,1 0 1 0 0,1 26-1 0 0,0-2-163 0 0,33 369 2644 0 0,-25-199-2356 0 0,19 226 721 0 0,-28-377-1570 0 0,-1-9 168 0 0,-3 104-1 0 0,-4-74-366 0 0,2-12-31 0 0,-2-30-143 0 0,0-16-153 0 0,1 0-1 0 0,2-1 1 0 0,0 1-1 0 0,8 46 1 0 0,-6-54-775 0 0,1 1-1959 0 0,0-7-2885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2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66 13823 0 0,'-1'0'1062'0'0,"-13"3"-881"0"0,0 0 1 0 0,0 1 0 0 0,1 1-1 0 0,-1 0 1 0 0,1 0 0 0 0,0 2-1 0 0,1 0 1 0 0,0 0 0 0 0,0 1-1 0 0,0 0 1 0 0,1 1 0 0 0,0 0 0 0 0,1 1-1 0 0,-13 15 1 0 0,2 2 289 0 0,1 2 1 0 0,1 0-1 0 0,2 1 1 0 0,-22 50-1 0 0,22-41-471 0 0,2 1 0 0 0,1 0 0 0 0,-16 80 0 0 0,26-94 0 0 0,1 0 0 0 0,1 0 0 0 0,1 0 0 0 0,2 1 0 0 0,0-1 0 0 0,2 0 0 0 0,9 41 0 0 0,-3-39 15 0 0,0 0-1 0 0,1-1 1 0 0,2 0-1 0 0,1 0 1 0 0,1-1-1 0 0,1-1 1 0 0,1 0-1 0 0,1-1 1 0 0,1-1-1 0 0,2-1 1 0 0,0-1 0 0 0,1 0-1 0 0,1-2 1 0 0,1 0-1 0 0,0-1 1 0 0,2-2-1 0 0,0 0 1 0 0,38 16-1 0 0,-34-19 79 0 0,0-1-1 0 0,1-2 0 0 0,0 0 1 0 0,1-3-1 0 0,0 0 0 0 0,0-2 1 0 0,0-1-1 0 0,1-2 1 0 0,61-3-1 0 0,-71-1 22 0 0,1-2 0 0 0,-1 0-1 0 0,0-1 1 0 0,0-2 0 0 0,-1 0 0 0 0,26-12 0 0 0,-31 11 1 0 0,1-2 0 0 0,-1 1 0 0 0,-1-2 0 0 0,0 0 1 0 0,0-1-1 0 0,-1-1 0 0 0,-1 0 0 0 0,14-16 0 0 0,-11 7 70 0 0,-1 0-1 0 0,-1-1 1 0 0,0 0-1 0 0,-2-1 0 0 0,-1 0 1 0 0,-1-1-1 0 0,-1-1 0 0 0,-1 1 1 0 0,-2-1-1 0 0,0-1 0 0 0,-2 1 1 0 0,0-1-1 0 0,-2 1 0 0 0,-1-1 1 0 0,-2 0-1 0 0,0 0 1 0 0,-2 0-1 0 0,0 1 0 0 0,-2 0 1 0 0,-1-1-1 0 0,-1 2 0 0 0,-2-1 1 0 0,0 1-1 0 0,-2 0 0 0 0,-18-33 1 0 0,7 25-135 0 0,-1 1 0 0 0,-1 1 0 0 0,-2 0 0 0 0,-41-36 0 0 0,-131-93-382 0 0,44 55-2214 0 0,84 67-4378 0 0,19 14-943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1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0 7367 0 0,'0'0'568'0'0,"0"4"-373"0"0,-3 23 869 0 0,-10 227 5408 0 0,13-185-5649 0 0,4 53 418 0 0,3-91-700 0 0,-6-28 11 0 0,2-3-436 0 0,-1 1-101 0 0,0-1 0 0 0,0 0-1 0 0,0 0 1 0 0,0 0 0 0 0,0 0 0 0 0,0 0-1 0 0,0-1 1 0 0,1 1 0 0 0,-1-1 0 0 0,0 1-1 0 0,0-1 1 0 0,0 0 0 0 0,0 0-1 0 0,0 1 1 0 0,-1-1 0 0 0,1-1 0 0 0,0 1-1 0 0,0 0 1 0 0,-1 0 0 0 0,1-1 0 0 0,0 1-1 0 0,1-3 1 0 0,5-6 37 0 0,0 1 0 0 0,12-21 0 0 0,-10 14-21 0 0,6-11-74 0 0,-2-2 1 0 0,-1 1 0 0 0,-1-2 0 0 0,12-42-1 0 0,4-14-27 0 0,-4 40-2 0 0,-20 40 72 0 0,-1 8 0 0 0,-2 9 0 0 0,-1-9 0 0 0,4 66-22 0 0,4 40-73 0 0,-6-92-212 0 0,1 1 0 0 0,0-1-1 0 0,2 0 1 0 0,8 21 0 0 0,-10-30-285 0 0,0-1 1 0 0,1 0-1 0 0,8 11 0 0 0,6 4-3757 0 0,-4-5-314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1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20 5063 0 0,'-2'-2'390'0'0,"-4"-2"-237"0"0,4 2-96 0 0,0 1 1 0 0,0 0 0 0 0,0-1-1 0 0,0 1 1 0 0,0 0 0 0 0,0 0-1 0 0,0 0 1 0 0,-1 0 0 0 0,1 1-1 0 0,0-1 1 0 0,-5 0 0 0 0,5 1 496 0 0,-1 0 0 0 0,1 1 1 0 0,-1-1-1 0 0,1 1 0 0 0,-1-1 0 0 0,1 1 1 0 0,0 0-1 0 0,-1 0 0 0 0,-2 1 1 0 0,-1 2-172 0 0,1 0 1 0 0,-1 0-1 0 0,1 0 1 0 0,0 1-1 0 0,0 0 0 0 0,1 0 1 0 0,-1 0-1 0 0,1 0 1 0 0,0 1-1 0 0,0-1 1 0 0,-4 10-1 0 0,-4 10 192 0 0,-12 36-1 0 0,22-53-510 0 0,0-1-1 0 0,1 1 0 0 0,0-1 1 0 0,0 1-1 0 0,1 8 0 0 0,-2 6 61 0 0,3-18-92 0 0,-1 0 0 0 0,0 0-1 0 0,1 0 1 0 0,0 0 0 0 0,0 0-1 0 0,0-1 1 0 0,0 1 0 0 0,1 0-1 0 0,0 0 1 0 0,0-1 0 0 0,3 5-1 0 0,-1 0 57 0 0,-3-6-12 0 0,1 0-4 0 0,11 5 0 0 0,0-2 4 0 0,-9-5-60 0 0,1 0-1 0 0,-1 0 0 0 0,0-1 1 0 0,0 0-1 0 0,1 0 1 0 0,-1 0-1 0 0,0 0 0 0 0,0-1 1 0 0,0 0-1 0 0,6-3 0 0 0,3-2-5 0 0,21-16-1 0 0,-30 20-45 0 0,1-2 0 0 0,-1 1 0 0 0,0 0 0 0 0,-1-1 0 0 0,7-9 0 0 0,6-8-156 0 0,-13 19 169 0 0,0-1 0 0 0,0 0-1 0 0,0 0 1 0 0,-1 0 0 0 0,0 0 0 0 0,3-7-1 0 0,9-39-29 0 0,-12 40 52 0 0,0-5-111 0 0,-2 10 399 0 0,-2 12 1454 0 0,1 1-1753 0 0,0 0 0 0 0,0 0 0 0 0,0 0 0 0 0,1 0 0 0 0,1 0 0 0 0,-1 0 0 0 0,1 0 0 0 0,1 0 0 0 0,3 14 1 0 0,1-3-510 0 0,1 0 0 0 0,16 30 1 0 0,-5-22-2464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2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10591 0 0,'0'0'1268'0'0,"-1"4"-552"0"0,-4 17 200 0 0,0 0 0 0 0,2 0 0 0 0,1 0 0 0 0,0 26 0 0 0,2-40-682 0 0,1 1 0 0 0,0-1-1 0 0,4 11 1 0 0,-2-2-1 0 0,0-3-101 0 0,-2-10-4 0 0,0-1-10 0 0,4 7-42 0 0,-4-8-73 0 0,-1-1 1 0 0,1 1 0 0 0,-1-1 0 0 0,1 1-1 0 0,-1-1 1 0 0,1 1 0 0 0,-1-1 0 0 0,1 0-1 0 0,0 1 1 0 0,-1-1 0 0 0,1 0 0 0 0,0 0-1 0 0,-1 0 1 0 0,1 1 0 0 0,0-1 0 0 0,-1 0-1 0 0,1 0 1 0 0,0 0 0 0 0,-1 0 0 0 0,1 0-1 0 0,1 0 1 0 0,-2 0-1 0 0,1 0 0 0 0,0 0 0 0 0,0 0 0 0 0,0 0-1 0 0,-1 0 1 0 0,1 0 0 0 0,0 0 0 0 0,0 0 0 0 0,-1 0-1 0 0,1 0 1 0 0,0-1 0 0 0,0 1 0 0 0,-1 0 0 0 0,1 0 0 0 0,0-1-1 0 0,-1 1 1 0 0,1 0 0 0 0,0-1 0 0 0,0 0 0 0 0,2-1 0 0 0,0 1-3 0 0,1-1 0 0 0,-1 0 0 0 0,0 0 0 0 0,0 0 1 0 0,0 0-1 0 0,0-1 0 0 0,0 1 0 0 0,-1-1 0 0 0,1 0 0 0 0,3-4 0 0 0,-1-2-1 0 0,0 0 1 0 0,7-18-1 0 0,9-20-70 0 0,-16 37 73 0 0,0 1 5 0 0,-1 0 0 0 0,5-16 0 0 0,-9 23 752 0 0,-2 52-295 0 0,1 10-438 0 0,3-31-66 0 0,0-23-2 0 0,1 2-30 0 0,0 2-505 0 0,0 0 0 0 0,0 0 0 0 0,1-1 0 0 0,7 13 0 0 0,-9-18-125 0 0,1-3-1090 0 0,12 1-61 0 0,-12-1-17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2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55 5527 0 0,'-3'-5'154'0'0,"3"4"-122"0"0,-1-1 0 0 0,0 0 0 0 0,1 1 0 0 0,-1-1 0 0 0,1 0-1 0 0,-1 1 1 0 0,1-1 0 0 0,0 0 0 0 0,-1 0 0 0 0,1 1 0 0 0,0-1 0 0 0,1-3-1 0 0,-2-7 273 0 0,2 7 3926 0 0,4-2 1255 0 0,1 20-5029 0 0,1 1 0 0 0,-2-1-1 0 0,0 1 1 0 0,6 27 0 0 0,6 64-502 0 0,-7-37 130 0 0,9 57-241 0 0,11 61-1712 0 0,-22-152 1095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2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75 11023 0 0,'0'0'506'0'0,"-1"-3"-10"0"0,-1 0-404 0 0,-1-24 100 0 0,4-2 1444 0 0,0 26-1076 0 0,10 0-6 0 0,-10 2-514 0 0,1 0 0 0 0,-1 0 0 0 0,1 0 0 0 0,-1 1 0 0 0,1-1 0 0 0,-1 1 0 0 0,1 0 0 0 0,0-1 0 0 0,-1 1 0 0 0,1 0 0 0 0,0 0 0 0 0,-1 0 0 0 0,3 0 0 0 0,5 0 23 0 0,-1 1-1 0 0,1-1 1 0 0,-1 2 0 0 0,14 2 0 0 0,-15-2-117 0 0,0 0 0 0 0,1 1 0 0 0,-1 0 1 0 0,0 0-1 0 0,0 0 0 0 0,-1 1 1 0 0,1 0-1 0 0,-1 0 0 0 0,0 1 0 0 0,0-1 1 0 0,0 1-1 0 0,0 1 0 0 0,-1-1 1 0 0,0 1-1 0 0,0 0 0 0 0,-1 0 0 0 0,1 1 1 0 0,-2-1-1 0 0,1 1 0 0 0,4 11 1 0 0,5 16-997 0 0,-8-22-145 0 0,-1 0 0 0 0,1 0 0 0 0,8 12 0 0 0,-12-22-493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3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 7399 0 0,'1'-2'334'0'0,"14"-42"132"0"0,-14 41-349 0 0,0 1 0 0 0,0 0-1 0 0,0 0 1 0 0,1 0-1 0 0,-1-1 1 0 0,4-2-1 0 0,-4 4 108 0 0,0 6-509 0 0,-1 0 140 0 0,1 1 1 0 0,0-1 0 0 0,3 6-1 0 0,-1 3-88 0 0,8 23-496 0 0,-10-34 346 0 0,0 1-1 0 0,9 60-680 0 0,-9-61 728 0 0,0 0 74 0 0,11 39 2831 0 0,13 73 0 0 0,-12-47 202 0 0,-10-55-2110 0 0,1 0 1 0 0,10 24 2399 0 0,-12-36-2796 0 0,-1 0-240 0 0,-1-1 0 0 0,1 1 0 0 0,-1-1 0 0 0,1 0 0 0 0,-1 1 0 0 0,1-1 0 0 0,-1 1 0 0 0,1-1 0 0 0,-1 0 0 0 0,1 0-1 0 0,0 1 1 0 0,-1-1 0 0 0,1 0 0 0 0,-1 0 0 0 0,1 0 0 0 0,0 0 0 0 0,-1 0 0 0 0,1 0 0 0 0,0 0 0 0 0,-1 0 0 0 0,1 0 0 0 0,0 0 0 0 0,-1 0 0 0 0,1 0 0 0 0,0 0-1 0 0,-1-1 1 0 0,1 1 0 0 0,-1 0 0 0 0,1 0 0 0 0,0-1 0 0 0,-1 1 0 0 0,1 0 0 0 0,-1-1 0 0 0,1 1 0 0 0,-1 0 0 0 0,1-1 0 0 0,-1 1 0 0 0,1-1 0 0 0,0 0 0 0 0,2-4-7 0 0,0 1-6 0 0,0 1 0 0 0,-1-1 0 0 0,1 1-1 0 0,-1-1 1 0 0,0 0 0 0 0,0 0-1 0 0,-1 0 1 0 0,1-1 0 0 0,1-7 0 0 0,-2 9-5 0 0,-1 0 0 0 0,1 0 1 0 0,-1 0-1 0 0,0-1 0 0 0,0 1 1 0 0,0 0-1 0 0,0 0 1 0 0,-1 0-1 0 0,1-1 0 0 0,-3-5 1 0 0,1 0-7 0 0,0 1 0 0 0,0 0-1 0 0,-1 0 1 0 0,0 1 0 0 0,0-1-1 0 0,0 1 1 0 0,-1 0 0 0 0,0 0-1 0 0,-1 0 1 0 0,1 0-1 0 0,-1 1 1 0 0,-1-1 0 0 0,1 2-1 0 0,-1-1 1 0 0,-12-9 0 0 0,16 14-129 0 0,0-1-16 0 0,-6-5-94 0 0,6 6-39 0 0,-2-4-1419 0 0,2 3 408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3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1 107 6911 0 0,'0'0'528'0'0,"1"2"-173"0"0,6 10 944 0 0,-1 0-1 0 0,0 1 1 0 0,0-1 0 0 0,4 19 0 0 0,-6-16-561 0 0,4 25 1 0 0,-5-23-368 0 0,-1 0 1 0 0,9 25-1 0 0,-10-40-269 0 0,-2-2-96 0 0,1 0 1 0 0,0 1 0 0 0,0-1 0 0 0,0 1-1 0 0,0-1 1 0 0,0 0 0 0 0,0 1 0 0 0,0-1-1 0 0,0 0 1 0 0,0 1 0 0 0,1-1 0 0 0,-1 0-1 0 0,0 1 1 0 0,0-1 0 0 0,0 0 0 0 0,0 1-1 0 0,0-1 1 0 0,1 0 0 0 0,-1 1 0 0 0,0-1-1 0 0,0 0 1 0 0,0 0 0 0 0,1 1 0 0 0,-1-1-1 0 0,0 0 1 0 0,0 0 0 0 0,1 1 0 0 0,-1-1-1 0 0,10-3-26 0 0,9-18-261 0 0,-16 18 237 0 0,3-4-94 0 0,0-1-1 0 0,-1 0 0 0 0,0-1 1 0 0,-1 1-1 0 0,0-1 1 0 0,4-11-1 0 0,5-10-256 0 0,2-6 41 0 0,-12 26 238 0 0,1 0-1 0 0,0 0 1 0 0,1 1-1 0 0,7-12 1 0 0,2-8-249 0 0,-7 17 386 0 0,-6 10 760 0 0,-1 3-733 0 0,0 0 0 0 0,1 1 0 0 0,-1-1-1 0 0,0 0 1 0 0,1 0 0 0 0,-1 0 0 0 0,1 0 0 0 0,-1 0-1 0 0,1 0 1 0 0,0 0 0 0 0,1 2 0 0 0,1 1 86 0 0,1 6 125 0 0,0-1-1 0 0,0 1 0 0 0,-1-1 0 0 0,-1 1 1 0 0,1 0-1 0 0,1 18 0 0 0,-2 62 1062 0 0,-3-57-700 0 0,0-27-524 0 0,-1-1-96 0 0,8 10 50 0 0,-5-16-74 0 0,1 0 0 0 0,-1 1 1 0 0,0-1-1 0 0,0 0 0 0 0,-1 0 1 0 0,1 0-1 0 0,0 0 0 0 0,0 0 1 0 0,0 0-1 0 0,0-1 1 0 0,4-6-76 0 0,0 0 1 0 0,-1-1 0 0 0,0 1 0 0 0,4-14 0 0 0,6-15-217 0 0,12-33-285 0 0,-17 51 334 0 0,-6 12 246 0 0,0 1 0 0 0,0-1 0 0 0,3-13 0 0 0,-5 18-35 0 0,2 5-18 0 0,10 8 30 0 0,-11-9 59 0 0,-1 0 0 0 0,1 0 0 0 0,-1 1 0 0 0,1-1 0 0 0,-1 0 0 0 0,0 1 1 0 0,0-1-1 0 0,1 4 0 0 0,2 5 35 0 0,12 14 158 0 0,-14-23-97 0 0,0 1-18 0 0,37 45 26 0 0,-24-36-67 0 0,-8-7-42 0 0,1-1 0 0 0,0 0 0 0 0,0 0 0 0 0,1 0 0 0 0,-1-1 0 0 0,1-1 0 0 0,13 3 0 0 0,-19-4 3 0 0,1-1 0 0 0,-1 0-1 0 0,1 0 1 0 0,-1-1 0 0 0,1 1 0 0 0,-1-1 0 0 0,0 0 0 0 0,1 0 0 0 0,-1 0-1 0 0,0 0 1 0 0,0-1 0 0 0,0 1 0 0 0,0-1 0 0 0,4-2 0 0 0,0-1 16 0 0,0-1 1 0 0,0 0 0 0 0,12-12 0 0 0,-16 13-24 0 0,1 0 0 0 0,-1 0 0 0 0,1-1 0 0 0,-2 1 1 0 0,1-1-1 0 0,-1 1 0 0 0,4-12 0 0 0,6-15 10 0 0,-9 27-17 0 0,-1-1 0 0 0,0 1 0 0 0,-1-1 0 0 0,1 0 0 0 0,-1 1 0 0 0,0-1 0 0 0,-1 0 0 0 0,0 0 0 0 0,0-9 0 0 0,0 12 11 0 0,1 1 0 0 0,-1 0 0 0 0,0 0 0 0 0,0 0 0 0 0,0-1 0 0 0,-1 1 0 0 0,1 0 0 0 0,0 0 0 0 0,-1 0-1 0 0,0-1 1 0 0,1 1 0 0 0,-1 0 0 0 0,0 0 0 0 0,-2-3 0 0 0,-1-2 101 0 0,4 6-70 0 0,0 1 0 0 0,-1-1-1 0 0,1 0 1 0 0,0 1 0 0 0,0-1-1 0 0,0 1 1 0 0,0-1 0 0 0,-1 1-1 0 0,1-1 1 0 0,0 1 0 0 0,0 0-1 0 0,-1-1 1 0 0,1 1 0 0 0,0-1-1 0 0,-1 1 1 0 0,1 0 0 0 0,-1-1-1 0 0,1 1 1 0 0,0-1 0 0 0,-1 1 0 0 0,1 0-1 0 0,-1 0 1 0 0,1-1 0 0 0,-1 1-1 0 0,1 0 1 0 0,-1 0 0 0 0,1 0-1 0 0,-1-1 1 0 0,1 1 0 0 0,-1 0-1 0 0,1 0 1 0 0,-1 0 0 0 0,1 0-1 0 0,-1 0 1 0 0,0 0 0 0 0,1 0-1 0 0,-1 0 1 0 0,1 0 0 0 0,-1 1 0 0 0,1-1-1 0 0,-1 0 1 0 0,1 0 0 0 0,-1 0-1 0 0,1 0 1 0 0,-1 1 0 0 0,1-1-1 0 0,-1 0 1 0 0,1 1 0 0 0,0-1-1 0 0,-1 0 1 0 0,1 1 0 0 0,-1-1-1 0 0,1 0 1 0 0,0 1 0 0 0,-1 0-1 0 0,-1 1 23 0 0,0 0 0 0 0,1 0 0 0 0,-1 1 0 0 0,1-1-1 0 0,0 1 1 0 0,0-1 0 0 0,-1 1 0 0 0,2-1 0 0 0,-1 1 0 0 0,0 0-1 0 0,0 4 1 0 0,0 4 36 0 0,1 1 0 0 0,1 0 0 0 0,3 22 0 0 0,2-9-134 0 0,-4-21-4 0 0,2 0 1 0 0,0 4-165 0 0,1-2 1 0 0,0 1-1 0 0,0 0 0 0 0,12 10 1 0 0,-14-14-4 0 0,-1-1-337 0 0,4-1-206 0 0,0-1-1 0 0,-1 2 0 0 0,1-1 1 0 0,7 3-1 0 0,-4-1-1262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4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 3223 0 0,'0'0'1942'0'0,"1"3"-100"0"0,5 7-762 0 0,0 1 0 0 0,-1-1 0 0 0,0 1 0 0 0,0 0-1 0 0,-2 0 1 0 0,5 19 0 0 0,17 74 1745 0 0,-24-102-2226 0 0,1 7-234 0 0,3-14 136 0 0,3-15-248 0 0,-4 8-219 0 0,-1 0 1 0 0,-1-1 0 0 0,1-15 0 0 0,3-8 16 0 0,0 14-48 0 0,1 0 0 0 0,1 1 0 0 0,16-31 0 0 0,-16 37-17 0 0,-5 9-27 0 0,-1 1 0 0 0,1 0 0 0 0,1 0 0 0 0,3-5 0 0 0,-5 8-24 0 0,0 1 0 0 0,0 0 0 0 0,0-1 0 0 0,0 1 0 0 0,0 0 0 0 0,0 0 0 0 0,1 0 0 0 0,-1 0 0 0 0,0 1 0 0 0,3-1 0 0 0,-3 0-522 0 0,35-3-1969 0 0,-21 4 1137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26:04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1 919 0 0,'3'4'519'0'0,"8"12"2300"0"0,-1 2-1 0 0,0 0 1 0 0,12 32 0 0 0,18 66 1683 0 0,-18-47-3458 0 0,-8-30-595 0 0,147 457 2866 0 0,-152-463-3197 0 0,63 245 765 0 0,-63-230-681 0 0,-2 1-1 0 0,-2 0 1 0 0,-3 90 0 0 0,-7-81-413 0 0,-2-1 1 0 0,-3 0-1 0 0,-2 0 0 0 0,-24 66 1 0 0,24-89-737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3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0,'0'2'2975'0'0,"7"61"6433"0"0,8 54-7485 0 0,16 109-482 0 0,-5-28-1274 0 0,-16-141-2054 0 0,26 81-1 0 0,-28-111 211 0 0,0-3-249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48 236 14367 0 0,'0'0'1408'0'0,"-4"7"-1256"0"0,0 3-152 0 0,2 2 0 0 0,0 1 0 0 0,1 4 96 0 0,2 0-16 0 0,1 4 0 0 0,2-1 0 0 0,0 1-80 0 0,1-1 0 0 0,2-1 0 0 0,0-1 0 0 0,-1-4-960 0 0,1 1-216 0 0</inkml:trace>
  <inkml:trace contextRef="#ctx0" brushRef="#br0" timeOffset="1">6 12 10591 0 0,'0'0'1040'0'0,"-5"-4"-928"0"0,5-4-920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3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9215 0 0,'1'1'5624'0'0,"5"9"-4875"0"0,-1 0-1 0 0,0 1 1 0 0,0-1 0 0 0,-1 1-1 0 0,-1 0 1 0 0,0 0-1 0 0,3 21 1 0 0,3 84-348 0 0,-8-95-72 0 0,-1-4-150 0 0,-5 33 0 0 0,5-45-128 0 0,-2-1 43 0 0,1-6 66 0 0,0-7 58 0 0,4-16-379 0 0,1 0 0 0 0,2 0-1 0 0,11-33 1 0 0,-16 57 158 0 0,47-167-605 0 0,-37 130 619 0 0,-7 21 156 0 0,2-1 0 0 0,11-27 0 0 0,-5 61 321 0 0,-4 1-341 0 0,-1 0 1 0 0,0 1-1 0 0,4 18 0 0 0,-4-14-81 0 0,11 26-1 0 0,-2-13-9 0 0,2 0-1 0 0,33 47 0 0 0,-43-70-42 0 0,1 0 0 0 0,1-1-1 0 0,0 0 1 0 0,0-1-1 0 0,1 0 1 0 0,0-1-1 0 0,1 0 1 0 0,0-1 0 0 0,24 13-1 0 0,-28-18 10 0 0,-1 0 1 0 0,1 0-1 0 0,0-1 0 0 0,10 2 0 0 0,-16-3-17 0 0,1-1 0 0 0,-1 0 1 0 0,1 1-1 0 0,-1-1 0 0 0,1 0 0 0 0,-1-1 0 0 0,1 1 0 0 0,-1 0 1 0 0,1-1-1 0 0,-1 1 0 0 0,1-1 0 0 0,-1 0 0 0 0,1 0 0 0 0,-1 0 1 0 0,0 0-1 0 0,0 0 0 0 0,4-2 0 0 0,-2-2-7 0 0,1 0-1 0 0,-1 0 1 0 0,0 0-1 0 0,0 0 1 0 0,-1 0-1 0 0,1-1 1 0 0,-1 1 0 0 0,0-1-1 0 0,3-9 1 0 0,1-9-22 0 0,6-27 0 0 0,-10 40 16 0 0,0 0-65 0 0,-1-1-1 0 0,-1 1 1 0 0,1-1-1 0 0,-2 1 1 0 0,1-1 0 0 0,-2 1-1 0 0,1-1 1 0 0,-2 1-1 0 0,0-1 1 0 0,0 1-1 0 0,-1 0 1 0 0,-5-15-1 0 0,-5-5 72 0 0,13 31 13 0 0,0-1 0 0 0,0 1 0 0 0,-1 0 0 0 0,1-1 1 0 0,0 1-1 0 0,0 0 0 0 0,0 0 0 0 0,0-1 0 0 0,-1 1 0 0 0,1 0 1 0 0,0 0-1 0 0,0 0 0 0 0,0-1 0 0 0,-1 1 0 0 0,1 0 0 0 0,0 0 1 0 0,-1 0-1 0 0,1 0 0 0 0,0-1 0 0 0,0 1 0 0 0,-1 0 0 0 0,1 0 1 0 0,0 0-1 0 0,0 0 0 0 0,-1 0 0 0 0,1 0 0 0 0,0 0 0 0 0,-1 0 1 0 0,1 0-1 0 0,0 0 0 0 0,-1 0 0 0 0,1 0 0 0 0,0 0 0 0 0,-1 0 1 0 0,1 0-1 0 0,0 0 0 0 0,0 0 0 0 0,-1 0 0 0 0,1 1 0 0 0,0-1 1 0 0,0 0-1 0 0,-1 0 0 0 0,1 0 0 0 0,0 0 0 0 0,0 1 0 0 0,-1-1 1 0 0,1 0-1 0 0,-10 12 339 0 0,8-8-274 0 0,1 1 0 0 0,-1-1 0 0 0,1 1-1 0 0,0 0 1 0 0,1-1 0 0 0,-1 1-1 0 0,1 0 1 0 0,0 0 0 0 0,1 7 0 0 0,1 5 192 0 0,4 22 1 0 0,-4-32-239 0 0,0 0 0 0 0,0 0 1 0 0,1 0-1 0 0,0-1 0 0 0,0 1 0 0 0,0-1 0 0 0,1 0 0 0 0,0 0 0 0 0,0 0 1 0 0,1 0-1 0 0,0-1 0 0 0,0 1 0 0 0,0-1 0 0 0,0-1 0 0 0,1 1 1 0 0,12 7-1 0 0,-5-5-22 0 0,2 0 1 0 0,-1 0 0 0 0,1-2-1 0 0,0 0 1 0 0,0 0 0 0 0,27 3-1 0 0,-31-5-280 0 0,0-2-1 0 0,0 1 1 0 0,0-1-1 0 0,0-1 0 0 0,0 0 1 0 0,0-1-1 0 0,0 0 1 0 0,0-1-1 0 0,0 0 0 0 0,0 0 1 0 0,-1-1-1 0 0,12-5 1 0 0,40-19-7103 0 0,-55 24 5640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1375 0 0,'0'0'9660'0'0,"8"-2"-8258"0"0,-5 1-1212 0 0,0 1 1 0 0,0 0 0 0 0,1 0-1 0 0,-1 0 1 0 0,0 0 0 0 0,0 1-1 0 0,0-1 1 0 0,0 1 0 0 0,0-1-1 0 0,0 1 1 0 0,5 3 0 0 0,35 18 964 0 0,-22-11-564 0 0,-8-4-101 0 0,0 0 1 0 0,-1 1-1 0 0,20 16 0 0 0,-28-20-245 0 0,1 0 1 0 0,0 1-1 0 0,-1 0 0 0 0,0 0 0 0 0,0 0 1 0 0,0 0-1 0 0,0 1 0 0 0,-1 0 0 0 0,0-1 1 0 0,4 12-1 0 0,-7-15-113 0 0,1 1 1 0 0,-1-1-1 0 0,1 1 0 0 0,-1-1 1 0 0,0 1-1 0 0,0-1 0 0 0,0 1 1 0 0,0-1-1 0 0,-1 1 0 0 0,1-1 1 0 0,-1 0-1 0 0,1 1 0 0 0,-1-1 1 0 0,-2 5-1 0 0,1-3 31 0 0,0 0-1 0 0,-1 1 1 0 0,0-1 0 0 0,0-1 0 0 0,0 1 0 0 0,0 0-1 0 0,-5 3 1 0 0,-3 2 109 0 0,-1-1 0 0 0,0 0 0 0 0,0 0 0 0 0,-16 6-1 0 0,18-9 21 0 0,-1 0 0 0 0,-20 5-1 0 0,3-7-1397 0 0,25-3 335 0 0,1 0 0 0 0,-1 0 0 0 0,1 0 1 0 0,0-1-1 0 0,-1 1 0 0 0,1-1 0 0 0,0 0 0 0 0,-5-2 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9295 0 0,'0'0'846'0'0,"-8"12"-549"0"0,5-7 139 0 0,2 0 0 0 0,-1 0 0 0 0,1 1 0 0 0,0-1 0 0 0,0 0 0 0 0,0 1 0 0 0,1-1 0 0 0,-1 0 0 0 0,1 1 0 0 0,1-1 0 0 0,-1 0 0 0 0,2 8 0 0 0,0 6 356 0 0,2 31 260 0 0,1 0 1 0 0,23 89-1 0 0,-25-130-976 0 0,0 0 0 0 0,0-1 0 0 0,1 1-1 0 0,8 12 1 0 0,-11-18-51 0 0,1 0 0 0 0,0-1-1 0 0,0 1 1 0 0,0-1 0 0 0,1 1 0 0 0,-1-1-1 0 0,0 0 1 0 0,1 0 0 0 0,0 0 0 0 0,-1 0 0 0 0,1-1-1 0 0,0 1 1 0 0,0-1 0 0 0,0 1 0 0 0,0-1-1 0 0,5 1 1 0 0,-6-2-18 0 0,-1 1 0 0 0,1-1 0 0 0,0 0-1 0 0,0 0 1 0 0,0 0 0 0 0,-1 0 0 0 0,1 0 0 0 0,0 0-1 0 0,0 0 1 0 0,-1 0 0 0 0,1-1 0 0 0,0 1 0 0 0,0-1-1 0 0,-1 0 1 0 0,1 1 0 0 0,0-1 0 0 0,-1 0 0 0 0,3-2 0 0 0,-1 0-5 0 0,0 0 1 0 0,0 0 0 0 0,0 0 0 0 0,-1 0 0 0 0,0-1 0 0 0,1 1-1 0 0,1-6 1 0 0,5-8-62 0 0,-1 0 0 0 0,-1 0 1 0 0,0 0-1 0 0,-1-1 0 0 0,6-33 0 0 0,0-56-195 0 0,-12 90 349 0 0,0 1-1 0 0,-1-1 0 0 0,-1 0 0 0 0,-5-23 0 0 0,6 39 84 0 0,-1 24 492 0 0,2-2-585 0 0,2 0-1 0 0,0-1 0 0 0,1 1 1 0 0,1 0-1 0 0,1-1 0 0 0,1 0 1 0 0,1 0-1 0 0,0-1 0 0 0,2 0 1 0 0,18 32-1 0 0,-17-35-595 0 0,1 0-1 0 0,1 0 1 0 0,17 17-1 0 0,-23-27 213 0 0,0 0-1 0 0,1 0 1 0 0,-1 0 0 0 0,1-1-1 0 0,1 0 1 0 0,-1-1-1 0 0,1 0 1 0 0,-1 0 0 0 0,15 5-1 0 0,-5-5-1660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6447 0 0,'6'36'2209'0'0,"2"0"0"0"0,1-1 0 0 0,2-1-1 0 0,19 44 1 0 0,14 8-685 0 0,-35-68-948 0 0,9 23-1 0 0,9 20 128 0 0,-26-59-245 0 0,-2-4-386 0 0,-13-34-233 0 0,2-1-1 0 0,-15-74 1 0 0,1-81-2300 0 0,19 39-771 0 0,7 129 2654 0 0,2 1 0 0 0,1 0-1 0 0,1-1 1 0 0,10-32 0 0 0,-13 52 595 0 0,0 1-1 0 0,0 0 1 0 0,0-1 0 0 0,1 1-1 0 0,0 0 1 0 0,-1 0-1 0 0,1 0 1 0 0,0 0-1 0 0,1 0 1 0 0,-1 1-1 0 0,5-5 1 0 0,-5 6 88 0 0,0-1 0 0 0,0 1 0 0 0,0 0-1 0 0,0 0 1 0 0,0 0 0 0 0,0 1 0 0 0,0-1 0 0 0,0 1 0 0 0,1-1 0 0 0,-1 1 0 0 0,0-1-1 0 0,0 1 1 0 0,1 0 0 0 0,-1 0 0 0 0,0 0 0 0 0,1 1 0 0 0,-1-1 0 0 0,0 1-1 0 0,3 0 1 0 0,3 1 234 0 0,0 1-1 0 0,-1 0 1 0 0,1 1-1 0 0,-1 0 1 0 0,0 0-1 0 0,0 0 1 0 0,0 1-1 0 0,9 9 1 0 0,-3-3 206 0 0,-1 1 0 0 0,0 1 1 0 0,11 17-1 0 0,-17-22-264 0 0,0 1 0 0 0,-1 0 0 0 0,0 1-1 0 0,0-1 1 0 0,-1 1 0 0 0,-1 0 0 0 0,1 0 0 0 0,-2 0-1 0 0,1 1 1 0 0,0 10 0 0 0,-2-14-111 0 0,-1 0 0 0 0,0-1 1 0 0,0 1-1 0 0,-1 0 0 0 0,0 0 0 0 0,0 0 1 0 0,0-1-1 0 0,-1 1 0 0 0,0 0 0 0 0,-1-1 0 0 0,1 0 1 0 0,-1 1-1 0 0,0-1 0 0 0,-1 0 0 0 0,1 0 1 0 0,-7 7-1 0 0,0-3 40 0 0,1 1 1 0 0,-1-2 0 0 0,-1 1-1 0 0,0-2 1 0 0,-17 12 0 0 0,22-16-356 0 0,0-1-1 0 0,0 0 1 0 0,0 0-1 0 0,0 0 1 0 0,-1-1 0 0 0,1 0-1 0 0,-1 0 1 0 0,1-1 0 0 0,-1 0-1 0 0,0 0 1 0 0,0 0 0 0 0,1-1-1 0 0,-9 0 1 0 0,1-3-1763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1-1 8287 0 0,'8'17'617'0'0,"0"1"-1"0"0,-1 0 1 0 0,-1 0-1 0 0,-1 0 0 0 0,3 21 1 0 0,3 5 1140 0 0,30 188 4210 0 0,-35-189-4870 0 0,-4-26-797 0 0,0 3 902 0 0,-2-20-1190 0 0,0 0 0 0 0,0 0 0 0 0,0 0 0 0 0,0 0-1 0 0,0 0 1 0 0,0 0 0 0 0,0 0 0 0 0,0 0 0 0 0,0 0-1 0 0,0 0 1 0 0,0 0 0 0 0,0 0 0 0 0,0 0-1 0 0,0 0 1 0 0,0 0 0 0 0,0 0 0 0 0,0 0 0 0 0,0 0-1 0 0,0 0 1 0 0,0 0 0 0 0,0 0 0 0 0,0 0 0 0 0,0 0-1 0 0,0 0 1 0 0,1 0 0 0 0,-1 0 0 0 0,0 0 0 0 0,0 0-1 0 0,0 0 1 0 0,0 0 0 0 0,0 0 0 0 0,0 0 0 0 0,0 0-1 0 0,0 0 1 0 0,0 0 0 0 0,0 0 0 0 0,0 0 0 0 0,0 0-1 0 0,0 0 1 0 0,0 0 0 0 0,0 0 0 0 0,0 0 0 0 0,0 0-1 0 0,0 0 1 0 0,0 0 0 0 0,0 0 0 0 0,0 0-1 0 0,2-13 308 0 0,20-218 579 0 0,-20 219-894 0 0,1-1-1 0 0,0 0 1 0 0,1 1-1 0 0,0-1 0 0 0,1 1 1 0 0,6-12-1 0 0,-6 15-42 0 0,0 1-1 0 0,0 0 0 0 0,0 0 1 0 0,1 1-1 0 0,1-1 0 0 0,-1 1 1 0 0,1 0-1 0 0,14-10 0 0 0,-19 15-57 0 0,0 1-1 0 0,0 0 1 0 0,0 0 0 0 0,1 0 0 0 0,-1 0-1 0 0,0 0 1 0 0,0 1 0 0 0,1-1-1 0 0,-1 1 1 0 0,1-1 0 0 0,-1 1-1 0 0,0 0 1 0 0,1 0 0 0 0,-1 0-1 0 0,1 0 1 0 0,-1 0 0 0 0,0 1-1 0 0,1-1 1 0 0,-1 1 0 0 0,1 0-1 0 0,-1-1 1 0 0,0 1 0 0 0,4 2-1 0 0,2 2-946 0 0,-1-1-1 0 0,0 1 0 0 0,0 0 1 0 0,-1 1-1 0 0,9 8 0 0 0,-3-2-4703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48 154 7367 0 0,'0'0'568'0'0,"2"0"-373"0"0,7 1 618 0 0,1 0 1 0 0,0 0-1 0 0,-1-1 0 0 0,1-1 0 0 0,0 1 1 0 0,-1-2-1 0 0,1 1 0 0 0,10-4 0 0 0,-14 3-581 0 0,-1 0-1 0 0,0 0 1 0 0,0 0-1 0 0,0-1 0 0 0,0 0 1 0 0,0 0-1 0 0,0 0 0 0 0,-1-1 1 0 0,1 0-1 0 0,-1 1 0 0 0,0-1 1 0 0,0-1-1 0 0,-1 1 0 0 0,1-1 1 0 0,3-6-1 0 0,-4 7-35 0 0,0-1 0 0 0,0-1 0 0 0,-1 1 0 0 0,0 0 0 0 0,0 0 0 0 0,0-1 0 0 0,0 1 0 0 0,-1-1 0 0 0,0 0 0 0 0,0 1 0 0 0,-1-8 0 0 0,0 12-150 0 0,0 0 1 0 0,-1 0-1 0 0,1 0 0 0 0,0 0 0 0 0,-1 0 0 0 0,1 0 1 0 0,-1 0-1 0 0,0 0 0 0 0,1 1 0 0 0,-1-1 1 0 0,0 0-1 0 0,1 1 0 0 0,-1-1 0 0 0,0 0 0 0 0,0 1 1 0 0,0-1-1 0 0,1 1 0 0 0,-1-1 0 0 0,0 1 0 0 0,0-1 1 0 0,0 1-1 0 0,0 0 0 0 0,0-1 0 0 0,0 1 1 0 0,0 0-1 0 0,0 0 0 0 0,0 0 0 0 0,-2-1 0 0 0,-2 1 90 0 0,0 0-1 0 0,0 0 1 0 0,0 0-1 0 0,-5 2 0 0 0,0 0-27 0 0,0 0-1 0 0,0 1 0 0 0,1 0 0 0 0,0 1 0 0 0,-1 0 0 0 0,1 1 1 0 0,1 0-1 0 0,-1 0 0 0 0,1 1 0 0 0,0 0 0 0 0,0 0 0 0 0,0 1 1 0 0,1 0-1 0 0,0 0 0 0 0,1 1 0 0 0,-1 0 0 0 0,1 0 0 0 0,1 0 1 0 0,0 1-1 0 0,0 0 0 0 0,1 0 0 0 0,0 0 0 0 0,-5 17 0 0 0,6-17-95 0 0,1 0 0 0 0,0-1 0 0 0,1 1 0 0 0,0 0 0 0 0,0 0 0 0 0,1 0 0 0 0,0 0 0 0 0,2 13-1 0 0,-1-17-29 0 0,0 0-1 0 0,0 1 1 0 0,1-1-1 0 0,0 0 1 0 0,0 0-1 0 0,1 0 1 0 0,-1 0-1 0 0,1-1 1 0 0,0 1-1 0 0,0-1 1 0 0,1 1-1 0 0,-1-1 1 0 0,1 0-1 0 0,0-1 1 0 0,5 5-1 0 0,0-2-243 0 0,0 0-1 0 0,1 0 0 0 0,-1-1 1 0 0,1-1-1 0 0,0 1 1 0 0,0-2-1 0 0,1 1 1 0 0,-1-1-1 0 0,1-1 0 0 0,0 0 1 0 0,-1-1-1 0 0,14 1 1 0 0,-8-2-880 0 0,1 0 1 0 0,0-1 0 0 0,-1-1-1 0 0,1-1 1 0 0,-1 0 0 0 0,1-1 0 0 0,19-7-1 0 0,-13 1-618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60 11719 0 0,'0'-1'532'0'0,"0"-2"-404"0"0,0 0 0 0 0,-1 0 0 0 0,0 1 1 0 0,1-1-1 0 0,-1 0 0 0 0,0 1 0 0 0,0-1 0 0 0,-1 1 0 0 0,1-1 0 0 0,0 1 0 0 0,-1 0 0 0 0,0-1 0 0 0,1 1 0 0 0,-1 0 0 0 0,0 0 0 0 0,0 0 0 0 0,0 0 0 0 0,0 1 0 0 0,-1-1 0 0 0,1 0 0 0 0,0 1 0 0 0,-1 0 1 0 0,1-1-1 0 0,-1 1 0 0 0,1 0 0 0 0,-1 0 0 0 0,0 1 0 0 0,1-1 0 0 0,-1 0 0 0 0,0 1 0 0 0,0 0 0 0 0,1-1 0 0 0,-1 1 0 0 0,0 0 0 0 0,0 1 0 0 0,0-1 0 0 0,1 0 0 0 0,-1 1 0 0 0,0-1 0 0 0,1 1 1 0 0,-1 0-1 0 0,0 0 0 0 0,1 0 0 0 0,-1 1 0 0 0,1-1 0 0 0,0 0 0 0 0,-4 3 0 0 0,2 0 38 0 0,0 1 0 0 0,0-1 0 0 0,0 1 0 0 0,0 0 0 0 0,1-1-1 0 0,0 2 1 0 0,0-1 0 0 0,0 0 0 0 0,1 1 0 0 0,0-1 0 0 0,0 1 0 0 0,0-1 0 0 0,-1 8 0 0 0,3-10-152 0 0,-1 0 1 0 0,1 0 0 0 0,0 0-1 0 0,0 0 1 0 0,1 0-1 0 0,-1 0 1 0 0,0 0-1 0 0,1 0 1 0 0,0 0 0 0 0,0 0-1 0 0,0-1 1 0 0,0 1-1 0 0,0 0 1 0 0,0-1-1 0 0,1 1 1 0 0,-1-1-1 0 0,1 1 1 0 0,0-1 0 0 0,0 0-1 0 0,0 1 1 0 0,0-1-1 0 0,0 0 1 0 0,0 0-1 0 0,0 0 1 0 0,1-1-1 0 0,-1 1 1 0 0,1-1 0 0 0,3 3-1 0 0,0-2-74 0 0,0 0 0 0 0,0 0 0 0 0,0-1 0 0 0,0 0 0 0 0,0 0 0 0 0,1 0 0 0 0,-1 0 0 0 0,0-1 0 0 0,0 0 0 0 0,0-1 0 0 0,1 1 0 0 0,-1-1 0 0 0,0-1 0 0 0,0 1 0 0 0,0-1 0 0 0,0 0 0 0 0,9-4 0 0 0,-13 4 10 0 0,0 1 0 0 0,1-1-1 0 0,-2 0 1 0 0,1 1 0 0 0,0-1-1 0 0,2-3 1 0 0,4-4-110 0 0,-7 8 142 0 0,0-1 0 0 0,-1 0 0 0 0,1 0 0 0 0,-1 0 0 0 0,1 0 0 0 0,-1 0-1 0 0,0 0 1 0 0,0 0 0 0 0,0 0 0 0 0,0 0 0 0 0,0 0 0 0 0,-1-3 0 0 0,1 1-40 0 0,-8-70-1790 0 0,17 82 1772 0 0,3 4 306 0 0,-1 0 0 0 0,1 1 0 0 0,-2 0 1 0 0,0 1-1 0 0,0 0 0 0 0,7 18 0 0 0,41 96 1589 0 0,-50-110-1600 0 0,3 9 333 0 0,-2 0-1 0 0,-1 1 0 0 0,-1 0 0 0 0,-1 0 1 0 0,3 31-1 0 0,-9-47-271 0 0,1-1 0 0 0,-2 1 0 0 0,0-1 0 0 0,0 1 0 0 0,-1-1-1 0 0,0 0 1 0 0,-1 0 0 0 0,0 0 0 0 0,-1 0 0 0 0,-9 18 0 0 0,10-23-213 0 0,0 0 0 0 0,-1-1 0 0 0,1 0 0 0 0,-1 0 0 0 0,0 0 0 0 0,-1 0 1 0 0,0 0-1 0 0,1-1 0 0 0,-1 0 0 0 0,-1 0 0 0 0,1 0 0 0 0,0-1 0 0 0,-1 0 0 0 0,0 0 0 0 0,0 0 1 0 0,0-1-1 0 0,0 0 0 0 0,0 0 0 0 0,0 0 0 0 0,-11 1 0 0 0,12-3-130 0 0,1 0-1 0 0,-1 1 1 0 0,0-2-1 0 0,1 1 1 0 0,-1-1-1 0 0,0 1 1 0 0,1-1-1 0 0,-1 0 1 0 0,1-1-1 0 0,-1 1 1 0 0,1-1 0 0 0,0 0-1 0 0,-1 0 1 0 0,1-1-1 0 0,0 1 1 0 0,0-1-1 0 0,1 0 1 0 0,-1 0-1 0 0,0 0 1 0 0,1 0-1 0 0,0 0 1 0 0,0-1-1 0 0,-5-7 1 0 0,1 1-577 0 0,1-1 0 0 0,1 0 1 0 0,0 0-1 0 0,0 0 0 0 0,1 0 0 0 0,1-1 0 0 0,0 1 1 0 0,-2-17-1 0 0,0-6-1051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24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1135 919 0 0,'0'0'16311'0'0,"4"-15"-14798"0"0,-2 7-1243 0 0,0 0 0 0 0,0 0 0 0 0,-1 1 0 0 0,0-1 0 0 0,-1-16 0 0 0,3-13 502 0 0,1-12 162 0 0,-3-95 0 0 0,-3 63-482 0 0,-5-230 607 0 0,6 273-905 0 0,-2-33-27 0 0,-1-13-85 0 0,11-128 0 0 0,-4 183-53 0 0,-3 28-74 0 0,1 4-1383 0 0,0-2 1146 0 0,0 0 0 0 0,-1 1 0 0 0,1-1 0 0 0,-1 0 0 0 0,1 0 1 0 0,-1 1-1 0 0,1-1 0 0 0,-1 1 0 0 0,0-1 0 0 0,0 0 0 0 0,0 1 0 0 0,0 1 0 0 0,1 7-4601 0 0,1 2-1229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62 261 14943 0 0,'3'78'1641'0'0,"-3"-45"-1093"0"0,2 0 0 0 0,1 0-1 0 0,8 34 1 0 0,0-38-629 0 0,-10-28-911 0 0</inkml:trace>
  <inkml:trace contextRef="#ctx0" brushRef="#br0" timeOffset="1">2 10 7831 0 0,'0'0'696'0'0,"-1"-10"3944"0"0,14 10-4640 0 0,1 3-320 0 0,1 3-32 0 0,0 0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1839 0 0,'-2'2'134'0'0,"-20"17"-122"0"0,14-13 1268 0 0,1 0 0 0 0,0 1 0 0 0,1-1 0 0 0,-7 9 0 0 0,-27 48 7116 0 0,33-49-7343 0 0,0-1 0 0 0,-8 29 0 0 0,13-35-937 0 0,0 0 1 0 0,0 0-1 0 0,1 1 1 0 0,0-1-1 0 0,0 0 1 0 0,1 1-1 0 0,0-1 1 0 0,0 1-1 0 0,1-1 1 0 0,0 0-1 0 0,0 1 1 0 0,0-1-1 0 0,1 0 1 0 0,0 0-1 0 0,1 0 1 0 0,0 0-1 0 0,6 12 1 0 0,-6-16-90 0 0,-1 1 0 0 0,1 0 1 0 0,-1-1-1 0 0,1 0 0 0 0,0 0 1 0 0,0 0-1 0 0,1 0 0 0 0,-1 0 1 0 0,1-1-1 0 0,-1 1 1 0 0,1-1-1 0 0,0 0 0 0 0,0 0 1 0 0,0 0-1 0 0,5 1 0 0 0,-6-2-18 0 0,0 0-1 0 0,0-1 0 0 0,0 0 1 0 0,1 1-1 0 0,-1-1 0 0 0,0 0 1 0 0,0 0-1 0 0,0-1 0 0 0,0 1 1 0 0,0-1-1 0 0,1 0 0 0 0,-1 1 1 0 0,0-1-1 0 0,0-1 0 0 0,0 1 1 0 0,-1 0-1 0 0,1-1 0 0 0,0 1 1 0 0,0-1-1 0 0,-1 0 0 0 0,3-2 1 0 0,0-1 25 0 0,0 0 0 0 0,0 0 0 0 0,-1-1 0 0 0,0 0 0 0 0,0 1 0 0 0,-1-1 1 0 0,1 0-1 0 0,-1-1 0 0 0,-1 1 0 0 0,1-1 0 0 0,-1 1 0 0 0,0-1 0 0 0,-1 0 0 0 0,1 1 0 0 0,-1-1 0 0 0,-1 0 1 0 0,1 0-1 0 0,-1 0 0 0 0,-1-9 0 0 0,-1-3-119 0 0,-1 0 0 0 0,0 0 0 0 0,-2 1 0 0 0,0 0 0 0 0,-14-33 0 0 0,-7-9-2407 0 0,18 39 345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40 2303 0 0,'3'-3'-26'0'0,"19"-18"2025"0"0,-22 21-1754 0 0,1-1 0 0 0,-1 1 0 0 0,0-1 0 0 0,0 1 0 0 0,1-1 0 0 0,-1 0 1 0 0,0 1-1 0 0,0-1 0 0 0,0 1 0 0 0,1-1 0 0 0,-1 1 0 0 0,0-1 0 0 0,0 0 0 0 0,-7-7 6919 0 0,-3 10-5788 0 0,-8 5-522 0 0,11-2-481 0 0,-1 0 1 0 0,2 1 0 0 0,-1-1-1 0 0,0 2 1 0 0,1-1 0 0 0,0 1 0 0 0,1 0-1 0 0,0 0 1 0 0,-7 11 0 0 0,5-4-59 0 0,0-1-1 0 0,1 1 1 0 0,0 1 0 0 0,1-1-1 0 0,1 1 1 0 0,0 0-1 0 0,1 0 1 0 0,-2 26 0 0 0,5-35-249 0 0,0-1 0 0 0,1 1 0 0 0,-1 0 1 0 0,1 0-1 0 0,1 0 0 0 0,-1-1 0 0 0,1 1 0 0 0,0 0 1 0 0,0-1-1 0 0,1 1 0 0 0,-1-1 0 0 0,1 0 0 0 0,0 0 1 0 0,1 0-1 0 0,-1 0 0 0 0,1-1 0 0 0,0 0 0 0 0,0 1 1 0 0,0-1-1 0 0,1 0 0 0 0,0-1 0 0 0,-1 1 0 0 0,1-1 1 0 0,0 0-1 0 0,7 3 0 0 0,-2-3-50 0 0,0 1-1 0 0,-1-1 1 0 0,1-1 0 0 0,1 0-1 0 0,-1 0 1 0 0,0-1-1 0 0,15-1 1 0 0,-19 0-136 0 0,-1 0-1 0 0,1-1 1 0 0,0 0-1 0 0,-1 0 1 0 0,1-1 0 0 0,-1 1-1 0 0,0-1 1 0 0,1 0 0 0 0,-1-1-1 0 0,0 1 1 0 0,0-1-1 0 0,-1 0 1 0 0,1-1 0 0 0,0 1-1 0 0,4-6 1 0 0,5-4-1657 0 0,-1-1-1 0 0,-1-1 1 0 0,14-23 0 0 0,-16 22-1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10591 0 0,'0'0'819'0'0,"0"2"-534"0"0,2 10 423 0 0,0 1 0 0 0,-1-1 0 0 0,-1 18-1 0 0,0 2 1208 0 0,4 47 726 0 0,5 236 3316 0 0,-10-296-5694 0 0,0 6 292 0 0,4 41 0 0 0,5-34-95 0 0,3-46-389 0 0,-2-8-318 0 0,-1 0 1 0 0,-1 0-1 0 0,-1-1 1 0 0,6-42-1 0 0,-7 34-636 0 0,16-54-1 0 0,-10 64 483 0 0,-10 19 315 0 0,0 1 13 0 0,0 1 71 0 0,-1-1 1 0 0,0 1-1 0 0,1 0 0 0 0,-1 0 0 0 0,0-1 1 0 0,1 1-1 0 0,-1 0 0 0 0,1 0 0 0 0,-1-1 0 0 0,0 1 1 0 0,1 0-1 0 0,-1 0 0 0 0,1 0 0 0 0,-1 0 1 0 0,1 0-1 0 0,-1 0 0 0 0,1 0 0 0 0,-1 0 0 0 0,1 0 1 0 0,-1 0-1 0 0,1 0 0 0 0,-1 0 0 0 0,0 0 1 0 0,1 0-1 0 0,-1 0 0 0 0,1 0 0 0 0,-1 0 1 0 0,1 0-1 0 0,-1 1 0 0 0,1-1 0 0 0,-1 0 0 0 0,0 0 1 0 0,1 1-1 0 0,-1-1 0 0 0,0 0 0 0 0,1 0 1 0 0,-1 1-1 0 0,0-1 0 0 0,1 1 0 0 0,0-1 1 0 0,1 3 16 0 0,0-1-1 0 0,0 0 1 0 0,0 0-1 0 0,0 1 0 0 0,0-1 1 0 0,0 1-1 0 0,0 0 1 0 0,-1-1-1 0 0,0 1 1 0 0,3 6-1 0 0,8 33 271 0 0,-10-31-213 0 0,4 11 112 0 0,0-1 0 0 0,1 0 0 0 0,1 0-1 0 0,1 0 1 0 0,14 24 0 0 0,-19-39-107 0 0,0-1-1 0 0,1 1 1 0 0,0-1-1 0 0,-1 1 1 0 0,2-1-1 0 0,-1-1 1 0 0,0 1-1 0 0,12 7 1 0 0,-12-10-55 0 0,0 0 0 0 0,0 0 0 0 0,0 0 0 0 0,0 0 0 0 0,0-1 0 0 0,1 0 0 0 0,-1 0 0 0 0,0 0 0 0 0,0 0 0 0 0,1-1 0 0 0,-1 0 0 0 0,1 0 0 0 0,5-2 0 0 0,-5 1-32 0 0,0-1 0 0 0,0 0 1 0 0,0 0-1 0 0,0 0 0 0 0,-1-1 0 0 0,0 0 0 0 0,1 0 0 0 0,-1 0 0 0 0,0-1 1 0 0,0 1-1 0 0,-1-1 0 0 0,1-1 0 0 0,-1 1 0 0 0,6-8 0 0 0,-1 1-21 0 0,-1 0-1 0 0,0-1 1 0 0,-1 0-1 0 0,0 0 0 0 0,6-18 1 0 0,-10 22-12 0 0,-1 0 0 0 0,0 0 0 0 0,0 0 1 0 0,-1 0-1 0 0,0 0 0 0 0,0-1 0 0 0,-1 1 0 0 0,0 0 1 0 0,-1-1-1 0 0,0 1 0 0 0,0 0 0 0 0,-1 0 0 0 0,0 0 1 0 0,0 0-1 0 0,-1 0 0 0 0,0 0 0 0 0,0 0 0 0 0,-9-13 0 0 0,10 18 44 0 0,0 0-1 0 0,0 1 0 0 0,0-1 0 0 0,0 1 0 0 0,-1-1 1 0 0,1 1-1 0 0,-1 0 0 0 0,0 0 0 0 0,1 0 0 0 0,-5-2 1 0 0,6 4 14 0 0,0-1 0 0 0,0 1 0 0 0,0-1 0 0 0,0 1 0 0 0,0-1 0 0 0,0 1 0 0 0,-1 0 0 0 0,1 0 1 0 0,0 0-1 0 0,0 0 0 0 0,0 0 0 0 0,0 0 0 0 0,-1 0 0 0 0,1 0 0 0 0,0 0 0 0 0,0 0 1 0 0,0 1-1 0 0,0-1 0 0 0,-1 0 0 0 0,1 1 0 0 0,0-1 0 0 0,0 1 0 0 0,0-1 0 0 0,0 1 0 0 0,0 0 1 0 0,0-1-1 0 0,0 1 0 0 0,0 0 0 0 0,1 0 0 0 0,-2 1 0 0 0,-2 2 34 0 0,0 1 1 0 0,1 0-1 0 0,0 0 0 0 0,0 0 0 0 0,0 0 1 0 0,1 0-1 0 0,0 0 0 0 0,0 1 1 0 0,0-1-1 0 0,0 1 0 0 0,1 0 0 0 0,0-1 1 0 0,0 1-1 0 0,1 0 0 0 0,0 0 0 0 0,0-1 1 0 0,0 1-1 0 0,0 0 0 0 0,1 0 1 0 0,0-1-1 0 0,4 12 0 0 0,-3-10 6 0 0,1 0 1 0 0,0-1-1 0 0,0 1 0 0 0,0-1 1 0 0,1 0-1 0 0,0 0 0 0 0,0 0 1 0 0,1-1-1 0 0,0 1 0 0 0,0-1 1 0 0,0 0-1 0 0,1-1 0 0 0,-1 1 1 0 0,1-1-1 0 0,0 0 0 0 0,0 0 1 0 0,10 3-1 0 0,-5-2-695 0 0,0-2 0 0 0,0 1 0 0 0,0-2 1 0 0,0 1-1 0 0,1-1 0 0 0,-1-1 0 0 0,16 0 0 0 0,-18-1-92 0 0,-1-1 0 0 0,1 1 0 0 0,0-2 0 0 0,-1 1 0 0 0,0-1 0 0 0,1-1 0 0 0,-1 1 0 0 0,0-1-1 0 0,0-1 1 0 0,12-6 0 0 0,-8 1-5400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9215 0 0,'1'2'422'0'0,"10"45"-230"0"0,4 26 5443 0 0,6 27 394 0 0,-14-74-4513 0 0,16 40 1 0 0,-22-65-1212 0 0,4 6-212 0 0,-2-1-29 0 0,-2-7-8 0 0,4-8-112 0 0,0 0 0 0 0,-1-1 0 0 0,0 1 0 0 0,4-17 0 0 0,-4 13-133 0 0,15-74-1163 0 0,-10 47 571 0 0,-6 27 300 0 0,0 1-1 0 0,8-21 1 0 0,-11 32 482 0 0,0 1 1 0 0,0 0 0 0 0,0-1-1 0 0,0 1 1 0 0,0 0-1 0 0,0 0 1 0 0,0-1-1 0 0,0 1 1 0 0,1 0 0 0 0,-1 0-1 0 0,0-1 1 0 0,0 1-1 0 0,0 0 1 0 0,0 0-1 0 0,1 0 1 0 0,-1-1 0 0 0,0 1-1 0 0,0 0 1 0 0,1 0-1 0 0,-1 0 1 0 0,0 0-1 0 0,0-1 1 0 0,1 1 0 0 0,-1 0-1 0 0,0 0 1 0 0,0 0-1 0 0,1 0 1 0 0,-1 0-1 0 0,0 0 1 0 0,1 0 0 0 0,-1 0-1 0 0,0 0 1 0 0,0 0-1 0 0,1 0 1 0 0,-1 0-1 0 0,0 0 1 0 0,1 0 0 0 0,-1 0-1 0 0,0 0 1 0 0,0 0-1 0 0,1 0 1 0 0,-1 0-1 0 0,0 0 1 0 0,0 1 0 0 0,1-1-1 0 0,-1 0 1 0 0,0 0-1 0 0,0 0 1 0 0,1 0-1 0 0,-1 1 1 0 0,0-1 0 0 0,0 0-1 0 0,0 0 1 0 0,1 1-1 0 0,-1-1 1 0 0,0 0-1 0 0,0 0 1 0 0,0 1 0 0 0,0-1-1 0 0,0 0 1 0 0,0 0-1 0 0,1 1 1 0 0,-1-1 0 0 0,9 19 653 0 0,-9-19-670 0 0,3 10 450 0 0,0 1 0 0 0,-1-1-1 0 0,0 1 1 0 0,0 20 0 0 0,1-2 154 0 0,-3-25-494 0 0,1 8 157 0 0,1 0-1 0 0,0 0 1 0 0,1-1-1 0 0,5 15 1 0 0,-6-23-160 0 0,4 3-4 0 0,-3-4-24 0 0,5 0-40 0 0,3-4 24 0 0,-6 0-46 0 0,-1 0 1 0 0,0-1-1 0 0,0 1 0 0 0,0-1 0 0 0,-1 0 1 0 0,1 0-1 0 0,-1 0 0 0 0,5-5 1 0 0,22-32-54 0 0,-19 24-63 0 0,-2 2-80 0 0,-1-1 0 0 0,-1 1 0 0 0,0-1 0 0 0,6-23 0 0 0,-6 19-97 0 0,0 0-1 0 0,11-19 1 0 0,-14 30 202 0 0,-1 4 94 0 0,-1-1 0 0 0,0 1 0 0 0,1 0 0 0 0,0 0-1 0 0,0 0 1 0 0,0 0 0 0 0,1 0 0 0 0,-1 1 0 0 0,5-4 0 0 0,-6 6 979 0 0,-2 3-647 0 0,4 12-117 0 0,-1 0 0 0 0,-1 0-1 0 0,1 22 1 0 0,-2-20 9 0 0,1 0 1 0 0,7 31-1 0 0,-3-27-654 0 0,-4-10-210 0 0,1-1 0 0 0,0 1 0 0 0,0-1 0 0 0,1 0 0 0 0,0 0 0 0 0,1-1 0 0 0,6 11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16559 0 0,'1'10'1616'0'0,"-1"1"-1440"0"0,0-1-176 0 0,1 5 0 0 0,1 1 240 0 0,-2 2 16 0 0,0-5 0 0 0,-2 0 0 0 0,1-3-256 0 0,0 3-64 0 0,1-3-8 0 0,0 0 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 15983 0 0,'-3'-10'585'0'0,"1"2"-235"0"0,0 0 0 0 0,1 0 0 0 0,-2-13 1 0 0,5 20-254 0 0,0 0 0 0 0,0 0 0 0 0,0 0 0 0 0,-1 0 0 0 0,1 0 1 0 0,0 1-1 0 0,3-1 0 0 0,1 0-83 0 0,1 0 0 0 0,0 1-1 0 0,-1-1 1 0 0,1 2 0 0 0,0-1 0 0 0,-1 1 0 0 0,11 2 0 0 0,46 15-1034 0 0,-35-8 385 0 0,-11-4-89 0 0,20 10 0 0 0,-27-11 418 0 0,0 0 1 0 0,0 0-1 0 0,1-2 0 0 0,0 1 0 0 0,14 2 0 0 0,-25-6 321 0 0,1 0 0 0 0,0 0 0 0 0,-1 0 1 0 0,1 0-1 0 0,0 0 0 0 0,-1 0 0 0 0,1 1 0 0 0,-1-1 0 0 0,1 0 0 0 0,0 0 0 0 0,-1 1 0 0 0,1-1 0 0 0,-1 1 0 0 0,1-1 0 0 0,-1 0 0 0 0,1 1 0 0 0,-1-1 0 0 0,1 1 0 0 0,-1-1 0 0 0,1 1 0 0 0,-1-1 0 0 0,0 1 1 0 0,1-1-1 0 0,-1 1 0 0 0,0 0 0 0 0,1-1 0 0 0,-1 1 0 0 0,0 0 0 0 0,0-1 0 0 0,0 1 0 0 0,0-1 0 0 0,0 1 0 0 0,1 0 0 0 0,-1-1 0 0 0,0 1 0 0 0,0 0 0 0 0,0-1 0 0 0,-1 1 0 0 0,1 0 0 0 0,0-1 1 0 0,0 1-1 0 0,0 0 0 0 0,0-1 0 0 0,-1 1 0 0 0,1 0 0 0 0,0-1 0 0 0,-1 1 0 0 0,1-1 0 0 0,0 1 0 0 0,-1-1 0 0 0,1 1 0 0 0,-1-1 0 0 0,1 1 0 0 0,-1 0 0 0 0,-4 3 162 0 0,1 0-1 0 0,-1 0 0 0 0,0 0 0 0 0,0-1 1 0 0,-1 0-1 0 0,1 0 0 0 0,-9 3 0 0 0,7-3 20 0 0,0 1 0 0 0,0 0 0 0 0,-12 8 0 0 0,13-7-41 0 0,3-3-119 0 0,0 1 0 0 0,0-1 0 0 0,0 1 0 0 0,1 0 0 0 0,-5 6 0 0 0,6-8-14 0 0,0 0 0 0 0,1 0-1 0 0,-1 0 1 0 0,1 0 0 0 0,-1 0-1 0 0,1 1 1 0 0,0-1-1 0 0,0 0 1 0 0,-1 0 0 0 0,1 0-1 0 0,0 1 1 0 0,0-1-1 0 0,0 0 1 0 0,0 0 0 0 0,1 1-1 0 0,-1-1 1 0 0,0 0 0 0 0,0 0-1 0 0,1 1 1 0 0,-1-1-1 0 0,1 0 1 0 0,-1 0 0 0 0,2 2-1 0 0,14 24 558 0 0,24 28-1 0 0,-20-28-45 0 0,-7-9-169 0 0,-1-4 435 0 0,-2 1-1 0 0,15 28 1 0 0,-22-38-556 0 0,-1 0 0 0 0,0 0-1 0 0,0 0 1 0 0,-1 0-1 0 0,0 0 1 0 0,0 0 0 0 0,0 1-1 0 0,0-1 1 0 0,-1 0-1 0 0,0 1 1 0 0,0-1 0 0 0,0 0-1 0 0,-3 10 1 0 0,2-11-152 0 0,0 0 0 0 0,-1-1 0 0 0,0 1 0 0 0,0-1 0 0 0,0 1 0 0 0,0-1 0 0 0,0 0 0 0 0,-1 0 0 0 0,1 0 0 0 0,-1 0 0 0 0,0 0 0 0 0,0-1 0 0 0,0 1 0 0 0,0-1 0 0 0,-5 4 0 0 0,-4 0 15 0 0,0 1 1 0 0,-1-1-1 0 0,-13 4 0 0 0,18-7-209 0 0,1-1 1 0 0,-1 0-1 0 0,1 0 0 0 0,-1-1 1 0 0,0 0-1 0 0,0 0 0 0 0,1-1 1 0 0,-1 0-1 0 0,0 0 0 0 0,-11-2 1 0 0,17 1-926 0 0,-4-12-3049 0 0,4 1 2055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12439 0 0,'0'0'958'0'0,"0"2"-625"0"0,4 17 566 0 0,-3-11-66 0 0,1 1 0 0 0,-2-1 0 0 0,1 10 0 0 0,1 94 2067 0 0,0-49-2338 0 0,8 74 501 0 0,-2-25-718 0 0,-2-42-272 0 0,-3-45-241 0 0,-1 0-1 0 0,-2 44 0 0 0,-4-11-5304 0 0</inkml:trace>
  <inkml:trace contextRef="#ctx0" brushRef="#br0" timeOffset="1">1 438 10591 0 0,'0'0'819'0'0,"0"-2"-256"0"0,0-9 6639 0 0,2 8-7084 0 0,-1 1 0 0 0,1-1-1 0 0,-1 1 1 0 0,1 0 0 0 0,0-1-1 0 0,-1 1 1 0 0,1 0 0 0 0,1 0-1 0 0,-1 0 1 0 0,0 0 0 0 0,0 1-1 0 0,1-1 1 0 0,-1 1 0 0 0,1-1-1 0 0,-1 1 1 0 0,1 0 0 0 0,-1 0-1 0 0,1 0 1 0 0,0 0-1 0 0,0 0 1 0 0,0 1 0 0 0,-1-1-1 0 0,5 1 1 0 0,22-2-267 0 0,0 2-1 0 0,-1 0 1 0 0,50 9 0 0 0,-57-6-638 0 0,4 1-2659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68 6447 0 0,'3'6'184'0'0,"-2"-5"-144"0"0,0 1 1 0 0,0 0-1 0 0,0 0 1 0 0,-1 0-1 0 0,1-1 1 0 0,-1 1-1 0 0,1 0 1 0 0,-1 0-1 0 0,0 0 1 0 0,1 0-1 0 0,-1 3 1 0 0,5 34 3879 0 0,-1 53 1 0 0,-4-75-2461 0 0,-1-1-1 0 0,0 1 1 0 0,-2-1 0 0 0,0 0 0 0 0,-10 31-1 0 0,13-46-1299 0 0,-1 0-1 0 0,1 1 1 0 0,-1-1-1 0 0,0 1 1 0 0,0-1 0 0 0,1 0-1 0 0,-1 0 1 0 0,0 1-1 0 0,0-1 1 0 0,0 0-1 0 0,-1 0 1 0 0,1 0-1 0 0,0 0 1 0 0,0 0-1 0 0,-2 1 1 0 0,2-2-112 0 0,1 0 0 0 0,-1 0 0 0 0,0 0 0 0 0,1 0 0 0 0,-1 1 0 0 0,1-1 0 0 0,-1 0 0 0 0,0 0 0 0 0,1 0 0 0 0,-1 0 0 0 0,0 0 0 0 0,1 0 0 0 0,-1 0 0 0 0,0-1 0 0 0,1 1 0 0 0,-1 0 0 0 0,1 0 0 0 0,-1 0 0 0 0,0-1 0 0 0,1 1 0 0 0,-1 0 0 0 0,1-1 0 0 0,-1 1 0 0 0,1 0 0 0 0,-1-1 0 0 0,1 1 0 0 0,-1-1 1 0 0,1 1-1 0 0,-1-1 0 0 0,1 1 0 0 0,0-1 0 0 0,-1 1 0 0 0,1-2 0 0 0,-3-3 33 0 0,0-1 0 0 0,1 1-1 0 0,0-1 1 0 0,0 0 0 0 0,0 0 0 0 0,1 0 0 0 0,0 0 0 0 0,0 0 0 0 0,0 0 0 0 0,1 0 0 0 0,0 0 0 0 0,1-9 0 0 0,2-8 85 0 0,9-41 1 0 0,-7 41-265 0 0,1 1 1 0 0,17-41-1 0 0,-19 56-151 0 0,0-1 0 0 0,0 1 0 0 0,0 0 0 0 0,1 1 1 0 0,0-1-1 0 0,0 1 0 0 0,1 0 0 0 0,-1 0 0 0 0,2 0 0 0 0,-1 1 0 0 0,12-8 0 0 0,-16 12-193 0 0,1 0-1 0 0,-1 1 0 0 0,1-1 1 0 0,-1 0-1 0 0,1 1 1 0 0,-1-1-1 0 0,1 1 1 0 0,0 0-1 0 0,-1 0 1 0 0,1 0-1 0 0,-1 0 0 0 0,4 1 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0,'1'1'5102'0'0,"5"4"-4162"0"0,-1-1 0 0 0,0 2 0 0 0,0-1 0 0 0,-1 0 0 0 0,0 1 0 0 0,0 0 0 0 0,0 0 0 0 0,5 11 0 0 0,21 59 103 0 0,-14-32-488 0 0,-13-33-495 0 0,-1-6-53 0 0,-1-1-1 0 0,0 0 1 0 0,1 0-1 0 0,0 0 1 0 0,0 0-1 0 0,1 0 1 0 0,2 4-1 0 0,-1-1-34 0 0,-1-2-102 0 0,0-1 0 0 0,0 1 1 0 0,0 0-1 0 0,0-1 0 0 0,1 0 1 0 0,-1 0-1 0 0,1 0 0 0 0,0 0 1 0 0,7 5-1 0 0,-10-9-126 0 0,0 1-1 0 0,-1-1 1 0 0,1 0 0 0 0,0 1 0 0 0,-1-1 0 0 0,1 0 0 0 0,0 0-1 0 0,-1 0 1 0 0,1 1 0 0 0,0-1 0 0 0,0 0 0 0 0,-1 0-1 0 0,1 0 1 0 0,0 0 0 0 0,0 0 0 0 0,-1 0 0 0 0,1 0-1 0 0,0-1 1 0 0,0 1 0 0 0,0 0 0 0 0,8-3-5927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B3F3-578C-42EC-8E27-247CB4E98A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2.png"/><Relationship Id="rId299" Type="http://schemas.openxmlformats.org/officeDocument/2006/relationships/image" Target="../media/image903.png"/><Relationship Id="rId21" Type="http://schemas.openxmlformats.org/officeDocument/2006/relationships/image" Target="../media/image764.png"/><Relationship Id="rId63" Type="http://schemas.openxmlformats.org/officeDocument/2006/relationships/image" Target="../media/image785.png"/><Relationship Id="rId159" Type="http://schemas.openxmlformats.org/officeDocument/2006/relationships/image" Target="../media/image833.png"/><Relationship Id="rId324" Type="http://schemas.openxmlformats.org/officeDocument/2006/relationships/customXml" Target="../ink/ink796.xml"/><Relationship Id="rId170" Type="http://schemas.openxmlformats.org/officeDocument/2006/relationships/customXml" Target="../ink/ink719.xml"/><Relationship Id="rId226" Type="http://schemas.openxmlformats.org/officeDocument/2006/relationships/customXml" Target="../ink/ink747.xml"/><Relationship Id="rId268" Type="http://schemas.openxmlformats.org/officeDocument/2006/relationships/customXml" Target="../ink/ink768.xml"/><Relationship Id="rId32" Type="http://schemas.openxmlformats.org/officeDocument/2006/relationships/customXml" Target="../ink/ink650.xml"/><Relationship Id="rId74" Type="http://schemas.openxmlformats.org/officeDocument/2006/relationships/customXml" Target="../ink/ink671.xml"/><Relationship Id="rId128" Type="http://schemas.openxmlformats.org/officeDocument/2006/relationships/customXml" Target="../ink/ink698.xml"/><Relationship Id="rId335" Type="http://schemas.openxmlformats.org/officeDocument/2006/relationships/image" Target="../media/image920.png"/><Relationship Id="rId5" Type="http://schemas.openxmlformats.org/officeDocument/2006/relationships/image" Target="../media/image756.png"/><Relationship Id="rId181" Type="http://schemas.openxmlformats.org/officeDocument/2006/relationships/image" Target="../media/image844.png"/><Relationship Id="rId237" Type="http://schemas.openxmlformats.org/officeDocument/2006/relationships/image" Target="../media/image872.png"/><Relationship Id="rId279" Type="http://schemas.openxmlformats.org/officeDocument/2006/relationships/image" Target="../media/image893.png"/><Relationship Id="rId43" Type="http://schemas.openxmlformats.org/officeDocument/2006/relationships/image" Target="../media/image775.png"/><Relationship Id="rId139" Type="http://schemas.openxmlformats.org/officeDocument/2006/relationships/image" Target="../media/image823.png"/><Relationship Id="rId290" Type="http://schemas.openxmlformats.org/officeDocument/2006/relationships/customXml" Target="../ink/ink779.xml"/><Relationship Id="rId304" Type="http://schemas.openxmlformats.org/officeDocument/2006/relationships/customXml" Target="../ink/ink786.xml"/><Relationship Id="rId346" Type="http://schemas.openxmlformats.org/officeDocument/2006/relationships/customXml" Target="../ink/ink807.xml"/><Relationship Id="rId85" Type="http://schemas.openxmlformats.org/officeDocument/2006/relationships/image" Target="../media/image796.png"/><Relationship Id="rId150" Type="http://schemas.openxmlformats.org/officeDocument/2006/relationships/customXml" Target="../ink/ink709.xml"/><Relationship Id="rId192" Type="http://schemas.openxmlformats.org/officeDocument/2006/relationships/customXml" Target="../ink/ink730.xml"/><Relationship Id="rId206" Type="http://schemas.openxmlformats.org/officeDocument/2006/relationships/customXml" Target="../ink/ink737.xml"/><Relationship Id="rId248" Type="http://schemas.openxmlformats.org/officeDocument/2006/relationships/customXml" Target="../ink/ink758.xml"/><Relationship Id="rId12" Type="http://schemas.openxmlformats.org/officeDocument/2006/relationships/customXml" Target="../ink/ink640.xml"/><Relationship Id="rId108" Type="http://schemas.openxmlformats.org/officeDocument/2006/relationships/customXml" Target="../ink/ink688.xml"/><Relationship Id="rId315" Type="http://schemas.openxmlformats.org/officeDocument/2006/relationships/image" Target="../media/image910.png"/><Relationship Id="rId54" Type="http://schemas.openxmlformats.org/officeDocument/2006/relationships/customXml" Target="../ink/ink661.xml"/><Relationship Id="rId96" Type="http://schemas.openxmlformats.org/officeDocument/2006/relationships/customXml" Target="../ink/ink682.xml"/><Relationship Id="rId161" Type="http://schemas.openxmlformats.org/officeDocument/2006/relationships/image" Target="../media/image834.png"/><Relationship Id="rId217" Type="http://schemas.openxmlformats.org/officeDocument/2006/relationships/image" Target="../media/image862.png"/><Relationship Id="rId259" Type="http://schemas.openxmlformats.org/officeDocument/2006/relationships/image" Target="../media/image883.png"/><Relationship Id="rId23" Type="http://schemas.openxmlformats.org/officeDocument/2006/relationships/image" Target="../media/image765.png"/><Relationship Id="rId119" Type="http://schemas.openxmlformats.org/officeDocument/2006/relationships/image" Target="../media/image813.png"/><Relationship Id="rId270" Type="http://schemas.openxmlformats.org/officeDocument/2006/relationships/customXml" Target="../ink/ink769.xml"/><Relationship Id="rId326" Type="http://schemas.openxmlformats.org/officeDocument/2006/relationships/customXml" Target="../ink/ink797.xml"/><Relationship Id="rId65" Type="http://schemas.openxmlformats.org/officeDocument/2006/relationships/image" Target="../media/image786.png"/><Relationship Id="rId130" Type="http://schemas.openxmlformats.org/officeDocument/2006/relationships/customXml" Target="../ink/ink699.xml"/><Relationship Id="rId172" Type="http://schemas.openxmlformats.org/officeDocument/2006/relationships/customXml" Target="../ink/ink720.xml"/><Relationship Id="rId228" Type="http://schemas.openxmlformats.org/officeDocument/2006/relationships/customXml" Target="../ink/ink748.xml"/><Relationship Id="rId281" Type="http://schemas.openxmlformats.org/officeDocument/2006/relationships/image" Target="../media/image894.png"/><Relationship Id="rId337" Type="http://schemas.openxmlformats.org/officeDocument/2006/relationships/image" Target="../media/image921.png"/><Relationship Id="rId34" Type="http://schemas.openxmlformats.org/officeDocument/2006/relationships/customXml" Target="../ink/ink651.xml"/><Relationship Id="rId76" Type="http://schemas.openxmlformats.org/officeDocument/2006/relationships/customXml" Target="../ink/ink672.xml"/><Relationship Id="rId141" Type="http://schemas.openxmlformats.org/officeDocument/2006/relationships/image" Target="../media/image824.png"/><Relationship Id="rId7" Type="http://schemas.openxmlformats.org/officeDocument/2006/relationships/image" Target="../media/image757.png"/><Relationship Id="rId183" Type="http://schemas.openxmlformats.org/officeDocument/2006/relationships/image" Target="../media/image845.png"/><Relationship Id="rId239" Type="http://schemas.openxmlformats.org/officeDocument/2006/relationships/image" Target="../media/image873.png"/><Relationship Id="rId250" Type="http://schemas.openxmlformats.org/officeDocument/2006/relationships/customXml" Target="../ink/ink759.xml"/><Relationship Id="rId292" Type="http://schemas.openxmlformats.org/officeDocument/2006/relationships/customXml" Target="../ink/ink780.xml"/><Relationship Id="rId306" Type="http://schemas.openxmlformats.org/officeDocument/2006/relationships/customXml" Target="../ink/ink787.xml"/><Relationship Id="rId45" Type="http://schemas.openxmlformats.org/officeDocument/2006/relationships/image" Target="../media/image776.png"/><Relationship Id="rId87" Type="http://schemas.openxmlformats.org/officeDocument/2006/relationships/image" Target="../media/image797.png"/><Relationship Id="rId110" Type="http://schemas.openxmlformats.org/officeDocument/2006/relationships/customXml" Target="../ink/ink689.xml"/><Relationship Id="rId348" Type="http://schemas.openxmlformats.org/officeDocument/2006/relationships/customXml" Target="../ink/ink808.xml"/><Relationship Id="rId152" Type="http://schemas.openxmlformats.org/officeDocument/2006/relationships/customXml" Target="../ink/ink710.xml"/><Relationship Id="rId194" Type="http://schemas.openxmlformats.org/officeDocument/2006/relationships/customXml" Target="../ink/ink731.xml"/><Relationship Id="rId208" Type="http://schemas.openxmlformats.org/officeDocument/2006/relationships/customXml" Target="../ink/ink738.xml"/><Relationship Id="rId261" Type="http://schemas.openxmlformats.org/officeDocument/2006/relationships/image" Target="../media/image884.png"/><Relationship Id="rId14" Type="http://schemas.openxmlformats.org/officeDocument/2006/relationships/customXml" Target="../ink/ink641.xml"/><Relationship Id="rId56" Type="http://schemas.openxmlformats.org/officeDocument/2006/relationships/customXml" Target="../ink/ink662.xml"/><Relationship Id="rId317" Type="http://schemas.openxmlformats.org/officeDocument/2006/relationships/image" Target="../media/image911.png"/><Relationship Id="rId8" Type="http://schemas.openxmlformats.org/officeDocument/2006/relationships/customXml" Target="../ink/ink638.xml"/><Relationship Id="rId98" Type="http://schemas.openxmlformats.org/officeDocument/2006/relationships/customXml" Target="../ink/ink683.xml"/><Relationship Id="rId121" Type="http://schemas.openxmlformats.org/officeDocument/2006/relationships/image" Target="../media/image814.png"/><Relationship Id="rId142" Type="http://schemas.openxmlformats.org/officeDocument/2006/relationships/customXml" Target="../ink/ink705.xml"/><Relationship Id="rId163" Type="http://schemas.openxmlformats.org/officeDocument/2006/relationships/image" Target="../media/image835.png"/><Relationship Id="rId184" Type="http://schemas.openxmlformats.org/officeDocument/2006/relationships/customXml" Target="../ink/ink726.xml"/><Relationship Id="rId219" Type="http://schemas.openxmlformats.org/officeDocument/2006/relationships/image" Target="../media/image863.png"/><Relationship Id="rId230" Type="http://schemas.openxmlformats.org/officeDocument/2006/relationships/customXml" Target="../ink/ink749.xml"/><Relationship Id="rId251" Type="http://schemas.openxmlformats.org/officeDocument/2006/relationships/image" Target="../media/image879.png"/><Relationship Id="rId25" Type="http://schemas.openxmlformats.org/officeDocument/2006/relationships/image" Target="../media/image766.png"/><Relationship Id="rId46" Type="http://schemas.openxmlformats.org/officeDocument/2006/relationships/customXml" Target="../ink/ink657.xml"/><Relationship Id="rId67" Type="http://schemas.openxmlformats.org/officeDocument/2006/relationships/image" Target="../media/image787.png"/><Relationship Id="rId272" Type="http://schemas.openxmlformats.org/officeDocument/2006/relationships/customXml" Target="../ink/ink770.xml"/><Relationship Id="rId293" Type="http://schemas.openxmlformats.org/officeDocument/2006/relationships/image" Target="../media/image900.png"/><Relationship Id="rId307" Type="http://schemas.openxmlformats.org/officeDocument/2006/relationships/image" Target="../media/image3530.png"/><Relationship Id="rId328" Type="http://schemas.openxmlformats.org/officeDocument/2006/relationships/customXml" Target="../ink/ink798.xml"/><Relationship Id="rId349" Type="http://schemas.openxmlformats.org/officeDocument/2006/relationships/image" Target="../media/image927.png"/><Relationship Id="rId88" Type="http://schemas.openxmlformats.org/officeDocument/2006/relationships/customXml" Target="../ink/ink678.xml"/><Relationship Id="rId111" Type="http://schemas.openxmlformats.org/officeDocument/2006/relationships/image" Target="../media/image809.png"/><Relationship Id="rId132" Type="http://schemas.openxmlformats.org/officeDocument/2006/relationships/customXml" Target="../ink/ink700.xml"/><Relationship Id="rId153" Type="http://schemas.openxmlformats.org/officeDocument/2006/relationships/image" Target="../media/image830.png"/><Relationship Id="rId174" Type="http://schemas.openxmlformats.org/officeDocument/2006/relationships/customXml" Target="../ink/ink721.xml"/><Relationship Id="rId195" Type="http://schemas.openxmlformats.org/officeDocument/2006/relationships/image" Target="../media/image851.png"/><Relationship Id="rId209" Type="http://schemas.openxmlformats.org/officeDocument/2006/relationships/image" Target="../media/image858.png"/><Relationship Id="rId220" Type="http://schemas.openxmlformats.org/officeDocument/2006/relationships/customXml" Target="../ink/ink744.xml"/><Relationship Id="rId241" Type="http://schemas.openxmlformats.org/officeDocument/2006/relationships/image" Target="../media/image874.png"/><Relationship Id="rId15" Type="http://schemas.openxmlformats.org/officeDocument/2006/relationships/image" Target="../media/image761.png"/><Relationship Id="rId36" Type="http://schemas.openxmlformats.org/officeDocument/2006/relationships/customXml" Target="../ink/ink652.xml"/><Relationship Id="rId57" Type="http://schemas.openxmlformats.org/officeDocument/2006/relationships/image" Target="../media/image782.png"/><Relationship Id="rId262" Type="http://schemas.openxmlformats.org/officeDocument/2006/relationships/customXml" Target="../ink/ink765.xml"/><Relationship Id="rId283" Type="http://schemas.openxmlformats.org/officeDocument/2006/relationships/image" Target="../media/image895.png"/><Relationship Id="rId318" Type="http://schemas.openxmlformats.org/officeDocument/2006/relationships/customXml" Target="../ink/ink793.xml"/><Relationship Id="rId339" Type="http://schemas.openxmlformats.org/officeDocument/2006/relationships/image" Target="../media/image922.png"/><Relationship Id="rId78" Type="http://schemas.openxmlformats.org/officeDocument/2006/relationships/customXml" Target="../ink/ink673.xml"/><Relationship Id="rId99" Type="http://schemas.openxmlformats.org/officeDocument/2006/relationships/image" Target="../media/image803.png"/><Relationship Id="rId101" Type="http://schemas.openxmlformats.org/officeDocument/2006/relationships/image" Target="../media/image804.png"/><Relationship Id="rId122" Type="http://schemas.openxmlformats.org/officeDocument/2006/relationships/customXml" Target="../ink/ink695.xml"/><Relationship Id="rId143" Type="http://schemas.openxmlformats.org/officeDocument/2006/relationships/image" Target="../media/image825.png"/><Relationship Id="rId164" Type="http://schemas.openxmlformats.org/officeDocument/2006/relationships/customXml" Target="../ink/ink716.xml"/><Relationship Id="rId185" Type="http://schemas.openxmlformats.org/officeDocument/2006/relationships/image" Target="../media/image846.png"/><Relationship Id="rId9" Type="http://schemas.openxmlformats.org/officeDocument/2006/relationships/image" Target="../media/image758.png"/><Relationship Id="rId210" Type="http://schemas.openxmlformats.org/officeDocument/2006/relationships/customXml" Target="../ink/ink739.xml"/><Relationship Id="rId26" Type="http://schemas.openxmlformats.org/officeDocument/2006/relationships/customXml" Target="../ink/ink647.xml"/><Relationship Id="rId231" Type="http://schemas.openxmlformats.org/officeDocument/2006/relationships/image" Target="../media/image869.png"/><Relationship Id="rId252" Type="http://schemas.openxmlformats.org/officeDocument/2006/relationships/customXml" Target="../ink/ink760.xml"/><Relationship Id="rId273" Type="http://schemas.openxmlformats.org/officeDocument/2006/relationships/image" Target="../media/image890.png"/><Relationship Id="rId294" Type="http://schemas.openxmlformats.org/officeDocument/2006/relationships/customXml" Target="../ink/ink781.xml"/><Relationship Id="rId308" Type="http://schemas.openxmlformats.org/officeDocument/2006/relationships/customXml" Target="../ink/ink788.xml"/><Relationship Id="rId329" Type="http://schemas.openxmlformats.org/officeDocument/2006/relationships/image" Target="../media/image917.png"/><Relationship Id="rId47" Type="http://schemas.openxmlformats.org/officeDocument/2006/relationships/image" Target="../media/image777.png"/><Relationship Id="rId68" Type="http://schemas.openxmlformats.org/officeDocument/2006/relationships/customXml" Target="../ink/ink668.xml"/><Relationship Id="rId89" Type="http://schemas.openxmlformats.org/officeDocument/2006/relationships/image" Target="../media/image798.png"/><Relationship Id="rId112" Type="http://schemas.openxmlformats.org/officeDocument/2006/relationships/customXml" Target="../ink/ink690.xml"/><Relationship Id="rId133" Type="http://schemas.openxmlformats.org/officeDocument/2006/relationships/image" Target="../media/image820.png"/><Relationship Id="rId154" Type="http://schemas.openxmlformats.org/officeDocument/2006/relationships/customXml" Target="../ink/ink711.xml"/><Relationship Id="rId175" Type="http://schemas.openxmlformats.org/officeDocument/2006/relationships/image" Target="../media/image841.png"/><Relationship Id="rId340" Type="http://schemas.openxmlformats.org/officeDocument/2006/relationships/customXml" Target="../ink/ink804.xml"/><Relationship Id="rId196" Type="http://schemas.openxmlformats.org/officeDocument/2006/relationships/customXml" Target="../ink/ink732.xml"/><Relationship Id="rId200" Type="http://schemas.openxmlformats.org/officeDocument/2006/relationships/customXml" Target="../ink/ink734.xml"/><Relationship Id="rId16" Type="http://schemas.openxmlformats.org/officeDocument/2006/relationships/customXml" Target="../ink/ink642.xml"/><Relationship Id="rId221" Type="http://schemas.openxmlformats.org/officeDocument/2006/relationships/image" Target="../media/image864.png"/><Relationship Id="rId242" Type="http://schemas.openxmlformats.org/officeDocument/2006/relationships/customXml" Target="../ink/ink755.xml"/><Relationship Id="rId263" Type="http://schemas.openxmlformats.org/officeDocument/2006/relationships/image" Target="../media/image885.png"/><Relationship Id="rId284" Type="http://schemas.openxmlformats.org/officeDocument/2006/relationships/customXml" Target="../ink/ink776.xml"/><Relationship Id="rId319" Type="http://schemas.openxmlformats.org/officeDocument/2006/relationships/image" Target="../media/image912.png"/><Relationship Id="rId37" Type="http://schemas.openxmlformats.org/officeDocument/2006/relationships/image" Target="../media/image772.png"/><Relationship Id="rId58" Type="http://schemas.openxmlformats.org/officeDocument/2006/relationships/customXml" Target="../ink/ink663.xml"/><Relationship Id="rId79" Type="http://schemas.openxmlformats.org/officeDocument/2006/relationships/image" Target="../media/image793.png"/><Relationship Id="rId102" Type="http://schemas.openxmlformats.org/officeDocument/2006/relationships/customXml" Target="../ink/ink685.xml"/><Relationship Id="rId123" Type="http://schemas.openxmlformats.org/officeDocument/2006/relationships/image" Target="../media/image815.png"/><Relationship Id="rId144" Type="http://schemas.openxmlformats.org/officeDocument/2006/relationships/customXml" Target="../ink/ink706.xml"/><Relationship Id="rId330" Type="http://schemas.openxmlformats.org/officeDocument/2006/relationships/customXml" Target="../ink/ink799.xml"/><Relationship Id="rId90" Type="http://schemas.openxmlformats.org/officeDocument/2006/relationships/customXml" Target="../ink/ink679.xml"/><Relationship Id="rId165" Type="http://schemas.openxmlformats.org/officeDocument/2006/relationships/image" Target="../media/image836.png"/><Relationship Id="rId186" Type="http://schemas.openxmlformats.org/officeDocument/2006/relationships/customXml" Target="../ink/ink727.xml"/><Relationship Id="rId211" Type="http://schemas.openxmlformats.org/officeDocument/2006/relationships/image" Target="../media/image859.png"/><Relationship Id="rId232" Type="http://schemas.openxmlformats.org/officeDocument/2006/relationships/customXml" Target="../ink/ink750.xml"/><Relationship Id="rId253" Type="http://schemas.openxmlformats.org/officeDocument/2006/relationships/image" Target="../media/image880.png"/><Relationship Id="rId274" Type="http://schemas.openxmlformats.org/officeDocument/2006/relationships/customXml" Target="../ink/ink771.xml"/><Relationship Id="rId295" Type="http://schemas.openxmlformats.org/officeDocument/2006/relationships/image" Target="../media/image901.png"/><Relationship Id="rId309" Type="http://schemas.openxmlformats.org/officeDocument/2006/relationships/image" Target="../media/image907.png"/><Relationship Id="rId27" Type="http://schemas.openxmlformats.org/officeDocument/2006/relationships/image" Target="../media/image767.png"/><Relationship Id="rId48" Type="http://schemas.openxmlformats.org/officeDocument/2006/relationships/customXml" Target="../ink/ink658.xml"/><Relationship Id="rId69" Type="http://schemas.openxmlformats.org/officeDocument/2006/relationships/image" Target="../media/image788.png"/><Relationship Id="rId113" Type="http://schemas.openxmlformats.org/officeDocument/2006/relationships/image" Target="../media/image810.png"/><Relationship Id="rId134" Type="http://schemas.openxmlformats.org/officeDocument/2006/relationships/customXml" Target="../ink/ink701.xml"/><Relationship Id="rId320" Type="http://schemas.openxmlformats.org/officeDocument/2006/relationships/customXml" Target="../ink/ink794.xml"/><Relationship Id="rId80" Type="http://schemas.openxmlformats.org/officeDocument/2006/relationships/customXml" Target="../ink/ink674.xml"/><Relationship Id="rId155" Type="http://schemas.openxmlformats.org/officeDocument/2006/relationships/image" Target="../media/image831.png"/><Relationship Id="rId176" Type="http://schemas.openxmlformats.org/officeDocument/2006/relationships/customXml" Target="../ink/ink722.xml"/><Relationship Id="rId197" Type="http://schemas.openxmlformats.org/officeDocument/2006/relationships/image" Target="../media/image852.png"/><Relationship Id="rId341" Type="http://schemas.openxmlformats.org/officeDocument/2006/relationships/image" Target="../media/image923.png"/><Relationship Id="rId201" Type="http://schemas.openxmlformats.org/officeDocument/2006/relationships/image" Target="../media/image854.png"/><Relationship Id="rId222" Type="http://schemas.openxmlformats.org/officeDocument/2006/relationships/customXml" Target="../ink/ink745.xml"/><Relationship Id="rId243" Type="http://schemas.openxmlformats.org/officeDocument/2006/relationships/image" Target="../media/image875.png"/><Relationship Id="rId264" Type="http://schemas.openxmlformats.org/officeDocument/2006/relationships/customXml" Target="../ink/ink766.xml"/><Relationship Id="rId285" Type="http://schemas.openxmlformats.org/officeDocument/2006/relationships/image" Target="../media/image896.png"/><Relationship Id="rId17" Type="http://schemas.openxmlformats.org/officeDocument/2006/relationships/image" Target="../media/image762.png"/><Relationship Id="rId38" Type="http://schemas.openxmlformats.org/officeDocument/2006/relationships/customXml" Target="../ink/ink653.xml"/><Relationship Id="rId59" Type="http://schemas.openxmlformats.org/officeDocument/2006/relationships/image" Target="../media/image783.png"/><Relationship Id="rId103" Type="http://schemas.openxmlformats.org/officeDocument/2006/relationships/image" Target="../media/image805.png"/><Relationship Id="rId124" Type="http://schemas.openxmlformats.org/officeDocument/2006/relationships/customXml" Target="../ink/ink696.xml"/><Relationship Id="rId310" Type="http://schemas.openxmlformats.org/officeDocument/2006/relationships/customXml" Target="../ink/ink789.xml"/><Relationship Id="rId70" Type="http://schemas.openxmlformats.org/officeDocument/2006/relationships/customXml" Target="../ink/ink669.xml"/><Relationship Id="rId91" Type="http://schemas.openxmlformats.org/officeDocument/2006/relationships/image" Target="../media/image799.png"/><Relationship Id="rId145" Type="http://schemas.openxmlformats.org/officeDocument/2006/relationships/image" Target="../media/image826.png"/><Relationship Id="rId166" Type="http://schemas.openxmlformats.org/officeDocument/2006/relationships/customXml" Target="../ink/ink717.xml"/><Relationship Id="rId187" Type="http://schemas.openxmlformats.org/officeDocument/2006/relationships/image" Target="../media/image847.png"/><Relationship Id="rId331" Type="http://schemas.openxmlformats.org/officeDocument/2006/relationships/image" Target="../media/image91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740.xml"/><Relationship Id="rId233" Type="http://schemas.openxmlformats.org/officeDocument/2006/relationships/image" Target="../media/image870.png"/><Relationship Id="rId254" Type="http://schemas.openxmlformats.org/officeDocument/2006/relationships/customXml" Target="../ink/ink761.xml"/><Relationship Id="rId28" Type="http://schemas.openxmlformats.org/officeDocument/2006/relationships/customXml" Target="../ink/ink648.xml"/><Relationship Id="rId49" Type="http://schemas.openxmlformats.org/officeDocument/2006/relationships/image" Target="../media/image778.png"/><Relationship Id="rId114" Type="http://schemas.openxmlformats.org/officeDocument/2006/relationships/customXml" Target="../ink/ink691.xml"/><Relationship Id="rId275" Type="http://schemas.openxmlformats.org/officeDocument/2006/relationships/image" Target="../media/image891.png"/><Relationship Id="rId296" Type="http://schemas.openxmlformats.org/officeDocument/2006/relationships/customXml" Target="../ink/ink782.xml"/><Relationship Id="rId300" Type="http://schemas.openxmlformats.org/officeDocument/2006/relationships/customXml" Target="../ink/ink784.xml"/><Relationship Id="rId60" Type="http://schemas.openxmlformats.org/officeDocument/2006/relationships/customXml" Target="../ink/ink664.xml"/><Relationship Id="rId81" Type="http://schemas.openxmlformats.org/officeDocument/2006/relationships/image" Target="../media/image794.png"/><Relationship Id="rId135" Type="http://schemas.openxmlformats.org/officeDocument/2006/relationships/image" Target="../media/image821.png"/><Relationship Id="rId156" Type="http://schemas.openxmlformats.org/officeDocument/2006/relationships/customXml" Target="../ink/ink712.xml"/><Relationship Id="rId177" Type="http://schemas.openxmlformats.org/officeDocument/2006/relationships/image" Target="../media/image842.png"/><Relationship Id="rId198" Type="http://schemas.openxmlformats.org/officeDocument/2006/relationships/customXml" Target="../ink/ink733.xml"/><Relationship Id="rId321" Type="http://schemas.openxmlformats.org/officeDocument/2006/relationships/image" Target="../media/image913.png"/><Relationship Id="rId342" Type="http://schemas.openxmlformats.org/officeDocument/2006/relationships/customXml" Target="../ink/ink805.xml"/><Relationship Id="rId202" Type="http://schemas.openxmlformats.org/officeDocument/2006/relationships/customXml" Target="../ink/ink735.xml"/><Relationship Id="rId223" Type="http://schemas.openxmlformats.org/officeDocument/2006/relationships/image" Target="../media/image865.png"/><Relationship Id="rId244" Type="http://schemas.openxmlformats.org/officeDocument/2006/relationships/customXml" Target="../ink/ink756.xml"/><Relationship Id="rId18" Type="http://schemas.openxmlformats.org/officeDocument/2006/relationships/customXml" Target="../ink/ink643.xml"/><Relationship Id="rId39" Type="http://schemas.openxmlformats.org/officeDocument/2006/relationships/image" Target="../media/image773.png"/><Relationship Id="rId265" Type="http://schemas.openxmlformats.org/officeDocument/2006/relationships/image" Target="../media/image886.png"/><Relationship Id="rId286" Type="http://schemas.openxmlformats.org/officeDocument/2006/relationships/customXml" Target="../ink/ink777.xml"/><Relationship Id="rId50" Type="http://schemas.openxmlformats.org/officeDocument/2006/relationships/customXml" Target="../ink/ink659.xml"/><Relationship Id="rId104" Type="http://schemas.openxmlformats.org/officeDocument/2006/relationships/customXml" Target="../ink/ink686.xml"/><Relationship Id="rId125" Type="http://schemas.openxmlformats.org/officeDocument/2006/relationships/image" Target="../media/image816.png"/><Relationship Id="rId146" Type="http://schemas.openxmlformats.org/officeDocument/2006/relationships/customXml" Target="../ink/ink707.xml"/><Relationship Id="rId167" Type="http://schemas.openxmlformats.org/officeDocument/2006/relationships/image" Target="../media/image837.png"/><Relationship Id="rId188" Type="http://schemas.openxmlformats.org/officeDocument/2006/relationships/customXml" Target="../ink/ink728.xml"/><Relationship Id="rId311" Type="http://schemas.openxmlformats.org/officeDocument/2006/relationships/image" Target="../media/image908.png"/><Relationship Id="rId332" Type="http://schemas.openxmlformats.org/officeDocument/2006/relationships/customXml" Target="../ink/ink800.xml"/><Relationship Id="rId71" Type="http://schemas.openxmlformats.org/officeDocument/2006/relationships/image" Target="../media/image789.png"/><Relationship Id="rId92" Type="http://schemas.openxmlformats.org/officeDocument/2006/relationships/customXml" Target="../ink/ink680.xml"/><Relationship Id="rId213" Type="http://schemas.openxmlformats.org/officeDocument/2006/relationships/image" Target="../media/image860.png"/><Relationship Id="rId234" Type="http://schemas.openxmlformats.org/officeDocument/2006/relationships/customXml" Target="../ink/ink751.xml"/><Relationship Id="rId2" Type="http://schemas.openxmlformats.org/officeDocument/2006/relationships/customXml" Target="../ink/ink635.xml"/><Relationship Id="rId29" Type="http://schemas.openxmlformats.org/officeDocument/2006/relationships/image" Target="../media/image768.png"/><Relationship Id="rId255" Type="http://schemas.openxmlformats.org/officeDocument/2006/relationships/image" Target="../media/image881.png"/><Relationship Id="rId276" Type="http://schemas.openxmlformats.org/officeDocument/2006/relationships/customXml" Target="../ink/ink772.xml"/><Relationship Id="rId297" Type="http://schemas.openxmlformats.org/officeDocument/2006/relationships/image" Target="../media/image902.png"/><Relationship Id="rId40" Type="http://schemas.openxmlformats.org/officeDocument/2006/relationships/customXml" Target="../ink/ink654.xml"/><Relationship Id="rId115" Type="http://schemas.openxmlformats.org/officeDocument/2006/relationships/image" Target="../media/image811.png"/><Relationship Id="rId136" Type="http://schemas.openxmlformats.org/officeDocument/2006/relationships/customXml" Target="../ink/ink702.xml"/><Relationship Id="rId157" Type="http://schemas.openxmlformats.org/officeDocument/2006/relationships/image" Target="../media/image832.png"/><Relationship Id="rId178" Type="http://schemas.openxmlformats.org/officeDocument/2006/relationships/customXml" Target="../ink/ink723.xml"/><Relationship Id="rId301" Type="http://schemas.openxmlformats.org/officeDocument/2006/relationships/image" Target="../media/image904.png"/><Relationship Id="rId322" Type="http://schemas.openxmlformats.org/officeDocument/2006/relationships/customXml" Target="../ink/ink795.xml"/><Relationship Id="rId343" Type="http://schemas.openxmlformats.org/officeDocument/2006/relationships/image" Target="../media/image924.png"/><Relationship Id="rId61" Type="http://schemas.openxmlformats.org/officeDocument/2006/relationships/image" Target="../media/image784.png"/><Relationship Id="rId82" Type="http://schemas.openxmlformats.org/officeDocument/2006/relationships/customXml" Target="../ink/ink675.xml"/><Relationship Id="rId199" Type="http://schemas.openxmlformats.org/officeDocument/2006/relationships/image" Target="../media/image853.png"/><Relationship Id="rId203" Type="http://schemas.openxmlformats.org/officeDocument/2006/relationships/image" Target="../media/image855.png"/><Relationship Id="rId19" Type="http://schemas.openxmlformats.org/officeDocument/2006/relationships/image" Target="../media/image763.png"/><Relationship Id="rId224" Type="http://schemas.openxmlformats.org/officeDocument/2006/relationships/customXml" Target="../ink/ink746.xml"/><Relationship Id="rId245" Type="http://schemas.openxmlformats.org/officeDocument/2006/relationships/image" Target="../media/image876.png"/><Relationship Id="rId266" Type="http://schemas.openxmlformats.org/officeDocument/2006/relationships/customXml" Target="../ink/ink767.xml"/><Relationship Id="rId287" Type="http://schemas.openxmlformats.org/officeDocument/2006/relationships/image" Target="../media/image897.png"/><Relationship Id="rId30" Type="http://schemas.openxmlformats.org/officeDocument/2006/relationships/customXml" Target="../ink/ink649.xml"/><Relationship Id="rId105" Type="http://schemas.openxmlformats.org/officeDocument/2006/relationships/image" Target="../media/image806.png"/><Relationship Id="rId126" Type="http://schemas.openxmlformats.org/officeDocument/2006/relationships/customXml" Target="../ink/ink697.xml"/><Relationship Id="rId147" Type="http://schemas.openxmlformats.org/officeDocument/2006/relationships/image" Target="../media/image827.png"/><Relationship Id="rId168" Type="http://schemas.openxmlformats.org/officeDocument/2006/relationships/customXml" Target="../ink/ink718.xml"/><Relationship Id="rId312" Type="http://schemas.openxmlformats.org/officeDocument/2006/relationships/customXml" Target="../ink/ink790.xml"/><Relationship Id="rId333" Type="http://schemas.openxmlformats.org/officeDocument/2006/relationships/image" Target="../media/image919.png"/><Relationship Id="rId51" Type="http://schemas.openxmlformats.org/officeDocument/2006/relationships/image" Target="../media/image779.png"/><Relationship Id="rId72" Type="http://schemas.openxmlformats.org/officeDocument/2006/relationships/customXml" Target="../ink/ink670.xml"/><Relationship Id="rId93" Type="http://schemas.openxmlformats.org/officeDocument/2006/relationships/image" Target="../media/image800.png"/><Relationship Id="rId189" Type="http://schemas.openxmlformats.org/officeDocument/2006/relationships/image" Target="../media/image848.png"/><Relationship Id="rId3" Type="http://schemas.openxmlformats.org/officeDocument/2006/relationships/image" Target="../media/image755.png"/><Relationship Id="rId214" Type="http://schemas.openxmlformats.org/officeDocument/2006/relationships/customXml" Target="../ink/ink741.xml"/><Relationship Id="rId235" Type="http://schemas.openxmlformats.org/officeDocument/2006/relationships/image" Target="../media/image871.png"/><Relationship Id="rId256" Type="http://schemas.openxmlformats.org/officeDocument/2006/relationships/customXml" Target="../ink/ink762.xml"/><Relationship Id="rId277" Type="http://schemas.openxmlformats.org/officeDocument/2006/relationships/image" Target="../media/image892.png"/><Relationship Id="rId298" Type="http://schemas.openxmlformats.org/officeDocument/2006/relationships/customXml" Target="../ink/ink783.xml"/><Relationship Id="rId116" Type="http://schemas.openxmlformats.org/officeDocument/2006/relationships/customXml" Target="../ink/ink692.xml"/><Relationship Id="rId137" Type="http://schemas.openxmlformats.org/officeDocument/2006/relationships/image" Target="../media/image822.png"/><Relationship Id="rId158" Type="http://schemas.openxmlformats.org/officeDocument/2006/relationships/customXml" Target="../ink/ink713.xml"/><Relationship Id="rId302" Type="http://schemas.openxmlformats.org/officeDocument/2006/relationships/customXml" Target="../ink/ink785.xml"/><Relationship Id="rId323" Type="http://schemas.openxmlformats.org/officeDocument/2006/relationships/image" Target="../media/image914.png"/><Relationship Id="rId344" Type="http://schemas.openxmlformats.org/officeDocument/2006/relationships/customXml" Target="../ink/ink806.xml"/><Relationship Id="rId20" Type="http://schemas.openxmlformats.org/officeDocument/2006/relationships/customXml" Target="../ink/ink644.xml"/><Relationship Id="rId41" Type="http://schemas.openxmlformats.org/officeDocument/2006/relationships/image" Target="../media/image774.png"/><Relationship Id="rId62" Type="http://schemas.openxmlformats.org/officeDocument/2006/relationships/customXml" Target="../ink/ink665.xml"/><Relationship Id="rId83" Type="http://schemas.openxmlformats.org/officeDocument/2006/relationships/image" Target="../media/image795.png"/><Relationship Id="rId179" Type="http://schemas.openxmlformats.org/officeDocument/2006/relationships/image" Target="../media/image843.png"/><Relationship Id="rId190" Type="http://schemas.openxmlformats.org/officeDocument/2006/relationships/customXml" Target="../ink/ink729.xml"/><Relationship Id="rId204" Type="http://schemas.openxmlformats.org/officeDocument/2006/relationships/customXml" Target="../ink/ink736.xml"/><Relationship Id="rId225" Type="http://schemas.openxmlformats.org/officeDocument/2006/relationships/image" Target="../media/image866.png"/><Relationship Id="rId246" Type="http://schemas.openxmlformats.org/officeDocument/2006/relationships/customXml" Target="../ink/ink757.xml"/><Relationship Id="rId267" Type="http://schemas.openxmlformats.org/officeDocument/2006/relationships/image" Target="../media/image887.png"/><Relationship Id="rId288" Type="http://schemas.openxmlformats.org/officeDocument/2006/relationships/customXml" Target="../ink/ink778.xml"/><Relationship Id="rId106" Type="http://schemas.openxmlformats.org/officeDocument/2006/relationships/customXml" Target="../ink/ink687.xml"/><Relationship Id="rId127" Type="http://schemas.openxmlformats.org/officeDocument/2006/relationships/image" Target="../media/image817.png"/><Relationship Id="rId313" Type="http://schemas.openxmlformats.org/officeDocument/2006/relationships/image" Target="../media/image909.png"/><Relationship Id="rId10" Type="http://schemas.openxmlformats.org/officeDocument/2006/relationships/customXml" Target="../ink/ink639.xml"/><Relationship Id="rId31" Type="http://schemas.openxmlformats.org/officeDocument/2006/relationships/image" Target="../media/image769.png"/><Relationship Id="rId52" Type="http://schemas.openxmlformats.org/officeDocument/2006/relationships/customXml" Target="../ink/ink660.xml"/><Relationship Id="rId73" Type="http://schemas.openxmlformats.org/officeDocument/2006/relationships/image" Target="../media/image790.png"/><Relationship Id="rId94" Type="http://schemas.openxmlformats.org/officeDocument/2006/relationships/customXml" Target="../ink/ink681.xml"/><Relationship Id="rId148" Type="http://schemas.openxmlformats.org/officeDocument/2006/relationships/customXml" Target="../ink/ink708.xml"/><Relationship Id="rId169" Type="http://schemas.openxmlformats.org/officeDocument/2006/relationships/image" Target="../media/image838.png"/><Relationship Id="rId334" Type="http://schemas.openxmlformats.org/officeDocument/2006/relationships/customXml" Target="../ink/ink801.xml"/><Relationship Id="rId4" Type="http://schemas.openxmlformats.org/officeDocument/2006/relationships/customXml" Target="../ink/ink636.xml"/><Relationship Id="rId180" Type="http://schemas.openxmlformats.org/officeDocument/2006/relationships/customXml" Target="../ink/ink724.xml"/><Relationship Id="rId215" Type="http://schemas.openxmlformats.org/officeDocument/2006/relationships/image" Target="../media/image861.png"/><Relationship Id="rId236" Type="http://schemas.openxmlformats.org/officeDocument/2006/relationships/customXml" Target="../ink/ink752.xml"/><Relationship Id="rId257" Type="http://schemas.openxmlformats.org/officeDocument/2006/relationships/image" Target="../media/image882.png"/><Relationship Id="rId278" Type="http://schemas.openxmlformats.org/officeDocument/2006/relationships/customXml" Target="../ink/ink773.xml"/><Relationship Id="rId303" Type="http://schemas.openxmlformats.org/officeDocument/2006/relationships/image" Target="../media/image905.png"/><Relationship Id="rId42" Type="http://schemas.openxmlformats.org/officeDocument/2006/relationships/customXml" Target="../ink/ink655.xml"/><Relationship Id="rId84" Type="http://schemas.openxmlformats.org/officeDocument/2006/relationships/customXml" Target="../ink/ink676.xml"/><Relationship Id="rId138" Type="http://schemas.openxmlformats.org/officeDocument/2006/relationships/customXml" Target="../ink/ink703.xml"/><Relationship Id="rId345" Type="http://schemas.openxmlformats.org/officeDocument/2006/relationships/image" Target="../media/image925.png"/><Relationship Id="rId191" Type="http://schemas.openxmlformats.org/officeDocument/2006/relationships/image" Target="../media/image849.png"/><Relationship Id="rId205" Type="http://schemas.openxmlformats.org/officeDocument/2006/relationships/image" Target="../media/image856.png"/><Relationship Id="rId247" Type="http://schemas.openxmlformats.org/officeDocument/2006/relationships/image" Target="../media/image877.png"/><Relationship Id="rId107" Type="http://schemas.openxmlformats.org/officeDocument/2006/relationships/image" Target="../media/image807.png"/><Relationship Id="rId289" Type="http://schemas.openxmlformats.org/officeDocument/2006/relationships/image" Target="../media/image898.png"/><Relationship Id="rId11" Type="http://schemas.openxmlformats.org/officeDocument/2006/relationships/image" Target="../media/image759.png"/><Relationship Id="rId53" Type="http://schemas.openxmlformats.org/officeDocument/2006/relationships/image" Target="../media/image780.png"/><Relationship Id="rId149" Type="http://schemas.openxmlformats.org/officeDocument/2006/relationships/image" Target="../media/image828.png"/><Relationship Id="rId314" Type="http://schemas.openxmlformats.org/officeDocument/2006/relationships/customXml" Target="../ink/ink791.xml"/><Relationship Id="rId95" Type="http://schemas.openxmlformats.org/officeDocument/2006/relationships/image" Target="../media/image801.png"/><Relationship Id="rId160" Type="http://schemas.openxmlformats.org/officeDocument/2006/relationships/customXml" Target="../ink/ink714.xml"/><Relationship Id="rId216" Type="http://schemas.openxmlformats.org/officeDocument/2006/relationships/customXml" Target="../ink/ink742.xml"/><Relationship Id="rId258" Type="http://schemas.openxmlformats.org/officeDocument/2006/relationships/customXml" Target="../ink/ink763.xml"/><Relationship Id="rId22" Type="http://schemas.openxmlformats.org/officeDocument/2006/relationships/customXml" Target="../ink/ink645.xml"/><Relationship Id="rId64" Type="http://schemas.openxmlformats.org/officeDocument/2006/relationships/customXml" Target="../ink/ink666.xml"/><Relationship Id="rId118" Type="http://schemas.openxmlformats.org/officeDocument/2006/relationships/customXml" Target="../ink/ink693.xml"/><Relationship Id="rId325" Type="http://schemas.openxmlformats.org/officeDocument/2006/relationships/image" Target="../media/image915.png"/><Relationship Id="rId171" Type="http://schemas.openxmlformats.org/officeDocument/2006/relationships/image" Target="../media/image839.png"/><Relationship Id="rId227" Type="http://schemas.openxmlformats.org/officeDocument/2006/relationships/image" Target="../media/image867.png"/><Relationship Id="rId269" Type="http://schemas.openxmlformats.org/officeDocument/2006/relationships/image" Target="../media/image888.png"/><Relationship Id="rId33" Type="http://schemas.openxmlformats.org/officeDocument/2006/relationships/image" Target="../media/image770.png"/><Relationship Id="rId129" Type="http://schemas.openxmlformats.org/officeDocument/2006/relationships/image" Target="../media/image818.png"/><Relationship Id="rId280" Type="http://schemas.openxmlformats.org/officeDocument/2006/relationships/customXml" Target="../ink/ink774.xml"/><Relationship Id="rId336" Type="http://schemas.openxmlformats.org/officeDocument/2006/relationships/customXml" Target="../ink/ink802.xml"/><Relationship Id="rId75" Type="http://schemas.openxmlformats.org/officeDocument/2006/relationships/image" Target="../media/image791.png"/><Relationship Id="rId140" Type="http://schemas.openxmlformats.org/officeDocument/2006/relationships/customXml" Target="../ink/ink704.xml"/><Relationship Id="rId182" Type="http://schemas.openxmlformats.org/officeDocument/2006/relationships/customXml" Target="../ink/ink725.xml"/><Relationship Id="rId6" Type="http://schemas.openxmlformats.org/officeDocument/2006/relationships/customXml" Target="../ink/ink637.xml"/><Relationship Id="rId238" Type="http://schemas.openxmlformats.org/officeDocument/2006/relationships/customXml" Target="../ink/ink753.xml"/><Relationship Id="rId291" Type="http://schemas.openxmlformats.org/officeDocument/2006/relationships/image" Target="../media/image899.png"/><Relationship Id="rId305" Type="http://schemas.openxmlformats.org/officeDocument/2006/relationships/image" Target="../media/image906.png"/><Relationship Id="rId347" Type="http://schemas.openxmlformats.org/officeDocument/2006/relationships/image" Target="../media/image926.png"/><Relationship Id="rId44" Type="http://schemas.openxmlformats.org/officeDocument/2006/relationships/customXml" Target="../ink/ink656.xml"/><Relationship Id="rId86" Type="http://schemas.openxmlformats.org/officeDocument/2006/relationships/customXml" Target="../ink/ink677.xml"/><Relationship Id="rId151" Type="http://schemas.openxmlformats.org/officeDocument/2006/relationships/image" Target="../media/image829.png"/><Relationship Id="rId193" Type="http://schemas.openxmlformats.org/officeDocument/2006/relationships/image" Target="../media/image850.png"/><Relationship Id="rId207" Type="http://schemas.openxmlformats.org/officeDocument/2006/relationships/image" Target="../media/image857.png"/><Relationship Id="rId249" Type="http://schemas.openxmlformats.org/officeDocument/2006/relationships/image" Target="../media/image878.png"/><Relationship Id="rId13" Type="http://schemas.openxmlformats.org/officeDocument/2006/relationships/image" Target="../media/image760.png"/><Relationship Id="rId109" Type="http://schemas.openxmlformats.org/officeDocument/2006/relationships/image" Target="../media/image808.png"/><Relationship Id="rId260" Type="http://schemas.openxmlformats.org/officeDocument/2006/relationships/customXml" Target="../ink/ink764.xml"/><Relationship Id="rId316" Type="http://schemas.openxmlformats.org/officeDocument/2006/relationships/customXml" Target="../ink/ink792.xml"/><Relationship Id="rId55" Type="http://schemas.openxmlformats.org/officeDocument/2006/relationships/image" Target="../media/image781.png"/><Relationship Id="rId97" Type="http://schemas.openxmlformats.org/officeDocument/2006/relationships/image" Target="../media/image802.png"/><Relationship Id="rId120" Type="http://schemas.openxmlformats.org/officeDocument/2006/relationships/customXml" Target="../ink/ink694.xml"/><Relationship Id="rId162" Type="http://schemas.openxmlformats.org/officeDocument/2006/relationships/customXml" Target="../ink/ink715.xml"/><Relationship Id="rId218" Type="http://schemas.openxmlformats.org/officeDocument/2006/relationships/customXml" Target="../ink/ink743.xml"/><Relationship Id="rId271" Type="http://schemas.openxmlformats.org/officeDocument/2006/relationships/image" Target="../media/image889.png"/><Relationship Id="rId24" Type="http://schemas.openxmlformats.org/officeDocument/2006/relationships/customXml" Target="../ink/ink646.xml"/><Relationship Id="rId66" Type="http://schemas.openxmlformats.org/officeDocument/2006/relationships/customXml" Target="../ink/ink667.xml"/><Relationship Id="rId131" Type="http://schemas.openxmlformats.org/officeDocument/2006/relationships/image" Target="../media/image819.png"/><Relationship Id="rId327" Type="http://schemas.openxmlformats.org/officeDocument/2006/relationships/image" Target="../media/image916.png"/><Relationship Id="rId173" Type="http://schemas.openxmlformats.org/officeDocument/2006/relationships/image" Target="../media/image840.png"/><Relationship Id="rId229" Type="http://schemas.openxmlformats.org/officeDocument/2006/relationships/image" Target="../media/image868.png"/><Relationship Id="rId240" Type="http://schemas.openxmlformats.org/officeDocument/2006/relationships/customXml" Target="../ink/ink754.xml"/><Relationship Id="rId35" Type="http://schemas.openxmlformats.org/officeDocument/2006/relationships/image" Target="../media/image771.png"/><Relationship Id="rId77" Type="http://schemas.openxmlformats.org/officeDocument/2006/relationships/image" Target="../media/image792.png"/><Relationship Id="rId100" Type="http://schemas.openxmlformats.org/officeDocument/2006/relationships/customXml" Target="../ink/ink684.xml"/><Relationship Id="rId282" Type="http://schemas.openxmlformats.org/officeDocument/2006/relationships/customXml" Target="../ink/ink775.xml"/><Relationship Id="rId338" Type="http://schemas.openxmlformats.org/officeDocument/2006/relationships/customXml" Target="../ink/ink80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8.png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9" Type="http://schemas.openxmlformats.org/officeDocument/2006/relationships/image" Target="../media/image341.png"/><Relationship Id="rId21" Type="http://schemas.openxmlformats.org/officeDocument/2006/relationships/image" Target="../media/image332.png"/><Relationship Id="rId34" Type="http://schemas.openxmlformats.org/officeDocument/2006/relationships/customXml" Target="../ink/ink19.xml"/><Relationship Id="rId42" Type="http://schemas.openxmlformats.org/officeDocument/2006/relationships/customXml" Target="../ink/ink23.xml"/><Relationship Id="rId47" Type="http://schemas.openxmlformats.org/officeDocument/2006/relationships/image" Target="../media/image345.png"/><Relationship Id="rId7" Type="http://schemas.openxmlformats.org/officeDocument/2006/relationships/image" Target="../media/image325.png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29" Type="http://schemas.openxmlformats.org/officeDocument/2006/relationships/image" Target="../media/image336.png"/><Relationship Id="rId11" Type="http://schemas.openxmlformats.org/officeDocument/2006/relationships/image" Target="../media/image327.png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340.png"/><Relationship Id="rId40" Type="http://schemas.openxmlformats.org/officeDocument/2006/relationships/customXml" Target="../ink/ink22.xml"/><Relationship Id="rId45" Type="http://schemas.openxmlformats.org/officeDocument/2006/relationships/image" Target="../media/image344.png"/><Relationship Id="rId5" Type="http://schemas.openxmlformats.org/officeDocument/2006/relationships/image" Target="../media/image324.png"/><Relationship Id="rId15" Type="http://schemas.openxmlformats.org/officeDocument/2006/relationships/image" Target="../media/image329.png"/><Relationship Id="rId23" Type="http://schemas.openxmlformats.org/officeDocument/2006/relationships/image" Target="../media/image333.png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3.png"/><Relationship Id="rId10" Type="http://schemas.openxmlformats.org/officeDocument/2006/relationships/customXml" Target="../ink/ink7.xml"/><Relationship Id="rId19" Type="http://schemas.openxmlformats.org/officeDocument/2006/relationships/image" Target="../media/image331.png"/><Relationship Id="rId31" Type="http://schemas.openxmlformats.org/officeDocument/2006/relationships/image" Target="../media/image337.png"/><Relationship Id="rId44" Type="http://schemas.openxmlformats.org/officeDocument/2006/relationships/customXml" Target="../ink/ink24.xml"/><Relationship Id="rId4" Type="http://schemas.openxmlformats.org/officeDocument/2006/relationships/customXml" Target="../ink/ink4.xml"/><Relationship Id="rId9" Type="http://schemas.openxmlformats.org/officeDocument/2006/relationships/image" Target="../media/image326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335.png"/><Relationship Id="rId30" Type="http://schemas.openxmlformats.org/officeDocument/2006/relationships/customXml" Target="../ink/ink17.xml"/><Relationship Id="rId35" Type="http://schemas.openxmlformats.org/officeDocument/2006/relationships/image" Target="../media/image339.png"/><Relationship Id="rId43" Type="http://schemas.openxmlformats.org/officeDocument/2006/relationships/image" Target="../media/image343.png"/><Relationship Id="rId48" Type="http://schemas.openxmlformats.org/officeDocument/2006/relationships/customXml" Target="../ink/ink26.xml"/><Relationship Id="rId8" Type="http://schemas.openxmlformats.org/officeDocument/2006/relationships/customXml" Target="../ink/ink6.xml"/><Relationship Id="rId3" Type="http://schemas.openxmlformats.org/officeDocument/2006/relationships/image" Target="../media/image323.png"/><Relationship Id="rId12" Type="http://schemas.openxmlformats.org/officeDocument/2006/relationships/customXml" Target="../ink/ink8.xml"/><Relationship Id="rId17" Type="http://schemas.openxmlformats.org/officeDocument/2006/relationships/image" Target="../media/image330.png"/><Relationship Id="rId25" Type="http://schemas.openxmlformats.org/officeDocument/2006/relationships/image" Target="../media/image334.png"/><Relationship Id="rId33" Type="http://schemas.openxmlformats.org/officeDocument/2006/relationships/image" Target="../media/image338.png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20" Type="http://schemas.openxmlformats.org/officeDocument/2006/relationships/customXml" Target="../ink/ink12.xml"/><Relationship Id="rId41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3.png"/><Relationship Id="rId299" Type="http://schemas.openxmlformats.org/officeDocument/2006/relationships/image" Target="../media/image494.png"/><Relationship Id="rId21" Type="http://schemas.openxmlformats.org/officeDocument/2006/relationships/image" Target="../media/image355.png"/><Relationship Id="rId63" Type="http://schemas.openxmlformats.org/officeDocument/2006/relationships/image" Target="../media/image376.png"/><Relationship Id="rId159" Type="http://schemas.openxmlformats.org/officeDocument/2006/relationships/image" Target="../media/image424.png"/><Relationship Id="rId170" Type="http://schemas.openxmlformats.org/officeDocument/2006/relationships/customXml" Target="../ink/ink111.xml"/><Relationship Id="rId226" Type="http://schemas.openxmlformats.org/officeDocument/2006/relationships/customXml" Target="../ink/ink139.xml"/><Relationship Id="rId268" Type="http://schemas.openxmlformats.org/officeDocument/2006/relationships/customXml" Target="../ink/ink160.xml"/><Relationship Id="rId32" Type="http://schemas.openxmlformats.org/officeDocument/2006/relationships/customXml" Target="../ink/ink42.xml"/><Relationship Id="rId74" Type="http://schemas.openxmlformats.org/officeDocument/2006/relationships/customXml" Target="../ink/ink63.xml"/><Relationship Id="rId128" Type="http://schemas.openxmlformats.org/officeDocument/2006/relationships/customXml" Target="../ink/ink90.xml"/><Relationship Id="rId5" Type="http://schemas.openxmlformats.org/officeDocument/2006/relationships/image" Target="../media/image347.png"/><Relationship Id="rId181" Type="http://schemas.openxmlformats.org/officeDocument/2006/relationships/image" Target="../media/image435.png"/><Relationship Id="rId237" Type="http://schemas.openxmlformats.org/officeDocument/2006/relationships/image" Target="../media/image463.png"/><Relationship Id="rId279" Type="http://schemas.openxmlformats.org/officeDocument/2006/relationships/image" Target="../media/image484.png"/><Relationship Id="rId43" Type="http://schemas.openxmlformats.org/officeDocument/2006/relationships/image" Target="../media/image366.png"/><Relationship Id="rId139" Type="http://schemas.openxmlformats.org/officeDocument/2006/relationships/image" Target="../media/image414.png"/><Relationship Id="rId290" Type="http://schemas.openxmlformats.org/officeDocument/2006/relationships/customXml" Target="../ink/ink171.xml"/><Relationship Id="rId304" Type="http://schemas.openxmlformats.org/officeDocument/2006/relationships/customXml" Target="../ink/ink178.xml"/><Relationship Id="rId85" Type="http://schemas.openxmlformats.org/officeDocument/2006/relationships/image" Target="../media/image387.png"/><Relationship Id="rId150" Type="http://schemas.openxmlformats.org/officeDocument/2006/relationships/customXml" Target="../ink/ink101.xml"/><Relationship Id="rId192" Type="http://schemas.openxmlformats.org/officeDocument/2006/relationships/customXml" Target="../ink/ink122.xml"/><Relationship Id="rId206" Type="http://schemas.openxmlformats.org/officeDocument/2006/relationships/customXml" Target="../ink/ink129.xml"/><Relationship Id="rId248" Type="http://schemas.openxmlformats.org/officeDocument/2006/relationships/customXml" Target="../ink/ink150.xml"/><Relationship Id="rId12" Type="http://schemas.openxmlformats.org/officeDocument/2006/relationships/customXml" Target="../ink/ink32.xml"/><Relationship Id="rId108" Type="http://schemas.openxmlformats.org/officeDocument/2006/relationships/customXml" Target="../ink/ink80.xml"/><Relationship Id="rId54" Type="http://schemas.openxmlformats.org/officeDocument/2006/relationships/customXml" Target="../ink/ink53.xml"/><Relationship Id="rId96" Type="http://schemas.openxmlformats.org/officeDocument/2006/relationships/customXml" Target="../ink/ink74.xml"/><Relationship Id="rId161" Type="http://schemas.openxmlformats.org/officeDocument/2006/relationships/image" Target="../media/image425.png"/><Relationship Id="rId217" Type="http://schemas.openxmlformats.org/officeDocument/2006/relationships/image" Target="../media/image453.png"/><Relationship Id="rId259" Type="http://schemas.openxmlformats.org/officeDocument/2006/relationships/image" Target="../media/image474.png"/><Relationship Id="rId23" Type="http://schemas.openxmlformats.org/officeDocument/2006/relationships/image" Target="../media/image356.png"/><Relationship Id="rId119" Type="http://schemas.openxmlformats.org/officeDocument/2006/relationships/image" Target="../media/image404.png"/><Relationship Id="rId270" Type="http://schemas.openxmlformats.org/officeDocument/2006/relationships/customXml" Target="../ink/ink161.xml"/><Relationship Id="rId65" Type="http://schemas.openxmlformats.org/officeDocument/2006/relationships/image" Target="../media/image377.png"/><Relationship Id="rId130" Type="http://schemas.openxmlformats.org/officeDocument/2006/relationships/customXml" Target="../ink/ink91.xml"/><Relationship Id="rId172" Type="http://schemas.openxmlformats.org/officeDocument/2006/relationships/customXml" Target="../ink/ink112.xml"/><Relationship Id="rId193" Type="http://schemas.openxmlformats.org/officeDocument/2006/relationships/image" Target="../media/image441.png"/><Relationship Id="rId207" Type="http://schemas.openxmlformats.org/officeDocument/2006/relationships/image" Target="../media/image448.png"/><Relationship Id="rId228" Type="http://schemas.openxmlformats.org/officeDocument/2006/relationships/customXml" Target="../ink/ink140.xml"/><Relationship Id="rId249" Type="http://schemas.openxmlformats.org/officeDocument/2006/relationships/image" Target="../media/image469.png"/><Relationship Id="rId13" Type="http://schemas.openxmlformats.org/officeDocument/2006/relationships/image" Target="../media/image351.png"/><Relationship Id="rId109" Type="http://schemas.openxmlformats.org/officeDocument/2006/relationships/image" Target="../media/image399.png"/><Relationship Id="rId260" Type="http://schemas.openxmlformats.org/officeDocument/2006/relationships/customXml" Target="../ink/ink156.xml"/><Relationship Id="rId281" Type="http://schemas.openxmlformats.org/officeDocument/2006/relationships/image" Target="../media/image485.png"/><Relationship Id="rId34" Type="http://schemas.openxmlformats.org/officeDocument/2006/relationships/customXml" Target="../ink/ink43.xml"/><Relationship Id="rId55" Type="http://schemas.openxmlformats.org/officeDocument/2006/relationships/image" Target="../media/image372.png"/><Relationship Id="rId76" Type="http://schemas.openxmlformats.org/officeDocument/2006/relationships/customXml" Target="../ink/ink64.xml"/><Relationship Id="rId97" Type="http://schemas.openxmlformats.org/officeDocument/2006/relationships/image" Target="../media/image393.png"/><Relationship Id="rId120" Type="http://schemas.openxmlformats.org/officeDocument/2006/relationships/customXml" Target="../ink/ink86.xml"/><Relationship Id="rId141" Type="http://schemas.openxmlformats.org/officeDocument/2006/relationships/image" Target="../media/image415.png"/><Relationship Id="rId7" Type="http://schemas.openxmlformats.org/officeDocument/2006/relationships/image" Target="../media/image348.png"/><Relationship Id="rId162" Type="http://schemas.openxmlformats.org/officeDocument/2006/relationships/customXml" Target="../ink/ink107.xml"/><Relationship Id="rId183" Type="http://schemas.openxmlformats.org/officeDocument/2006/relationships/image" Target="../media/image436.png"/><Relationship Id="rId218" Type="http://schemas.openxmlformats.org/officeDocument/2006/relationships/customXml" Target="../ink/ink135.xml"/><Relationship Id="rId239" Type="http://schemas.openxmlformats.org/officeDocument/2006/relationships/image" Target="../media/image464.png"/><Relationship Id="rId250" Type="http://schemas.openxmlformats.org/officeDocument/2006/relationships/customXml" Target="../ink/ink151.xml"/><Relationship Id="rId271" Type="http://schemas.openxmlformats.org/officeDocument/2006/relationships/image" Target="../media/image480.png"/><Relationship Id="rId292" Type="http://schemas.openxmlformats.org/officeDocument/2006/relationships/customXml" Target="../ink/ink172.xml"/><Relationship Id="rId306" Type="http://schemas.openxmlformats.org/officeDocument/2006/relationships/customXml" Target="../ink/ink179.xml"/><Relationship Id="rId24" Type="http://schemas.openxmlformats.org/officeDocument/2006/relationships/customXml" Target="../ink/ink38.xml"/><Relationship Id="rId45" Type="http://schemas.openxmlformats.org/officeDocument/2006/relationships/image" Target="../media/image367.png"/><Relationship Id="rId66" Type="http://schemas.openxmlformats.org/officeDocument/2006/relationships/customXml" Target="../ink/ink59.xml"/><Relationship Id="rId87" Type="http://schemas.openxmlformats.org/officeDocument/2006/relationships/image" Target="../media/image388.png"/><Relationship Id="rId110" Type="http://schemas.openxmlformats.org/officeDocument/2006/relationships/customXml" Target="../ink/ink81.xml"/><Relationship Id="rId131" Type="http://schemas.openxmlformats.org/officeDocument/2006/relationships/image" Target="../media/image410.png"/><Relationship Id="rId152" Type="http://schemas.openxmlformats.org/officeDocument/2006/relationships/customXml" Target="../ink/ink102.xml"/><Relationship Id="rId173" Type="http://schemas.openxmlformats.org/officeDocument/2006/relationships/image" Target="../media/image431.png"/><Relationship Id="rId194" Type="http://schemas.openxmlformats.org/officeDocument/2006/relationships/customXml" Target="../ink/ink123.xml"/><Relationship Id="rId208" Type="http://schemas.openxmlformats.org/officeDocument/2006/relationships/customXml" Target="../ink/ink130.xml"/><Relationship Id="rId229" Type="http://schemas.openxmlformats.org/officeDocument/2006/relationships/image" Target="../media/image459.png"/><Relationship Id="rId240" Type="http://schemas.openxmlformats.org/officeDocument/2006/relationships/customXml" Target="../ink/ink146.xml"/><Relationship Id="rId261" Type="http://schemas.openxmlformats.org/officeDocument/2006/relationships/image" Target="../media/image475.png"/><Relationship Id="rId14" Type="http://schemas.openxmlformats.org/officeDocument/2006/relationships/customXml" Target="../ink/ink33.xml"/><Relationship Id="rId35" Type="http://schemas.openxmlformats.org/officeDocument/2006/relationships/image" Target="../media/image362.png"/><Relationship Id="rId56" Type="http://schemas.openxmlformats.org/officeDocument/2006/relationships/customXml" Target="../ink/ink54.xml"/><Relationship Id="rId77" Type="http://schemas.openxmlformats.org/officeDocument/2006/relationships/image" Target="../media/image383.png"/><Relationship Id="rId100" Type="http://schemas.openxmlformats.org/officeDocument/2006/relationships/customXml" Target="../ink/ink76.xml"/><Relationship Id="rId282" Type="http://schemas.openxmlformats.org/officeDocument/2006/relationships/customXml" Target="../ink/ink167.xml"/><Relationship Id="rId8" Type="http://schemas.openxmlformats.org/officeDocument/2006/relationships/customXml" Target="../ink/ink30.xml"/><Relationship Id="rId98" Type="http://schemas.openxmlformats.org/officeDocument/2006/relationships/customXml" Target="../ink/ink75.xml"/><Relationship Id="rId121" Type="http://schemas.openxmlformats.org/officeDocument/2006/relationships/image" Target="../media/image405.png"/><Relationship Id="rId142" Type="http://schemas.openxmlformats.org/officeDocument/2006/relationships/customXml" Target="../ink/ink97.xml"/><Relationship Id="rId163" Type="http://schemas.openxmlformats.org/officeDocument/2006/relationships/image" Target="../media/image426.png"/><Relationship Id="rId184" Type="http://schemas.openxmlformats.org/officeDocument/2006/relationships/customXml" Target="../ink/ink118.xml"/><Relationship Id="rId219" Type="http://schemas.openxmlformats.org/officeDocument/2006/relationships/image" Target="../media/image454.png"/><Relationship Id="rId230" Type="http://schemas.openxmlformats.org/officeDocument/2006/relationships/customXml" Target="../ink/ink141.xml"/><Relationship Id="rId251" Type="http://schemas.openxmlformats.org/officeDocument/2006/relationships/image" Target="../media/image470.png"/><Relationship Id="rId25" Type="http://schemas.openxmlformats.org/officeDocument/2006/relationships/image" Target="../media/image357.png"/><Relationship Id="rId46" Type="http://schemas.openxmlformats.org/officeDocument/2006/relationships/customXml" Target="../ink/ink49.xml"/><Relationship Id="rId67" Type="http://schemas.openxmlformats.org/officeDocument/2006/relationships/image" Target="../media/image378.png"/><Relationship Id="rId272" Type="http://schemas.openxmlformats.org/officeDocument/2006/relationships/customXml" Target="../ink/ink162.xml"/><Relationship Id="rId293" Type="http://schemas.openxmlformats.org/officeDocument/2006/relationships/image" Target="../media/image491.png"/><Relationship Id="rId307" Type="http://schemas.openxmlformats.org/officeDocument/2006/relationships/image" Target="../media/image498.png"/><Relationship Id="rId88" Type="http://schemas.openxmlformats.org/officeDocument/2006/relationships/customXml" Target="../ink/ink70.xml"/><Relationship Id="rId111" Type="http://schemas.openxmlformats.org/officeDocument/2006/relationships/image" Target="../media/image400.png"/><Relationship Id="rId132" Type="http://schemas.openxmlformats.org/officeDocument/2006/relationships/customXml" Target="../ink/ink92.xml"/><Relationship Id="rId153" Type="http://schemas.openxmlformats.org/officeDocument/2006/relationships/image" Target="../media/image421.png"/><Relationship Id="rId174" Type="http://schemas.openxmlformats.org/officeDocument/2006/relationships/customXml" Target="../ink/ink113.xml"/><Relationship Id="rId195" Type="http://schemas.openxmlformats.org/officeDocument/2006/relationships/image" Target="../media/image442.png"/><Relationship Id="rId209" Type="http://schemas.openxmlformats.org/officeDocument/2006/relationships/image" Target="../media/image449.png"/><Relationship Id="rId220" Type="http://schemas.openxmlformats.org/officeDocument/2006/relationships/customXml" Target="../ink/ink136.xml"/><Relationship Id="rId241" Type="http://schemas.openxmlformats.org/officeDocument/2006/relationships/image" Target="../media/image465.png"/><Relationship Id="rId15" Type="http://schemas.openxmlformats.org/officeDocument/2006/relationships/image" Target="../media/image352.png"/><Relationship Id="rId36" Type="http://schemas.openxmlformats.org/officeDocument/2006/relationships/customXml" Target="../ink/ink44.xml"/><Relationship Id="rId57" Type="http://schemas.openxmlformats.org/officeDocument/2006/relationships/image" Target="../media/image373.png"/><Relationship Id="rId262" Type="http://schemas.openxmlformats.org/officeDocument/2006/relationships/customXml" Target="../ink/ink157.xml"/><Relationship Id="rId283" Type="http://schemas.openxmlformats.org/officeDocument/2006/relationships/image" Target="../media/image486.png"/><Relationship Id="rId78" Type="http://schemas.openxmlformats.org/officeDocument/2006/relationships/customXml" Target="../ink/ink65.xml"/><Relationship Id="rId99" Type="http://schemas.openxmlformats.org/officeDocument/2006/relationships/image" Target="../media/image394.png"/><Relationship Id="rId101" Type="http://schemas.openxmlformats.org/officeDocument/2006/relationships/image" Target="../media/image395.png"/><Relationship Id="rId122" Type="http://schemas.openxmlformats.org/officeDocument/2006/relationships/customXml" Target="../ink/ink87.xml"/><Relationship Id="rId143" Type="http://schemas.openxmlformats.org/officeDocument/2006/relationships/image" Target="../media/image416.png"/><Relationship Id="rId164" Type="http://schemas.openxmlformats.org/officeDocument/2006/relationships/customXml" Target="../ink/ink108.xml"/><Relationship Id="rId185" Type="http://schemas.openxmlformats.org/officeDocument/2006/relationships/image" Target="../media/image437.png"/><Relationship Id="rId9" Type="http://schemas.openxmlformats.org/officeDocument/2006/relationships/image" Target="../media/image349.png"/><Relationship Id="rId210" Type="http://schemas.openxmlformats.org/officeDocument/2006/relationships/customXml" Target="../ink/ink131.xml"/><Relationship Id="rId26" Type="http://schemas.openxmlformats.org/officeDocument/2006/relationships/customXml" Target="../ink/ink39.xml"/><Relationship Id="rId231" Type="http://schemas.openxmlformats.org/officeDocument/2006/relationships/image" Target="../media/image460.png"/><Relationship Id="rId252" Type="http://schemas.openxmlformats.org/officeDocument/2006/relationships/customXml" Target="../ink/ink152.xml"/><Relationship Id="rId273" Type="http://schemas.openxmlformats.org/officeDocument/2006/relationships/image" Target="../media/image481.png"/><Relationship Id="rId294" Type="http://schemas.openxmlformats.org/officeDocument/2006/relationships/customXml" Target="../ink/ink173.xml"/><Relationship Id="rId308" Type="http://schemas.openxmlformats.org/officeDocument/2006/relationships/customXml" Target="../ink/ink180.xml"/><Relationship Id="rId47" Type="http://schemas.openxmlformats.org/officeDocument/2006/relationships/image" Target="../media/image368.png"/><Relationship Id="rId68" Type="http://schemas.openxmlformats.org/officeDocument/2006/relationships/customXml" Target="../ink/ink60.xml"/><Relationship Id="rId89" Type="http://schemas.openxmlformats.org/officeDocument/2006/relationships/image" Target="../media/image389.png"/><Relationship Id="rId112" Type="http://schemas.openxmlformats.org/officeDocument/2006/relationships/customXml" Target="../ink/ink82.xml"/><Relationship Id="rId133" Type="http://schemas.openxmlformats.org/officeDocument/2006/relationships/image" Target="../media/image411.png"/><Relationship Id="rId154" Type="http://schemas.openxmlformats.org/officeDocument/2006/relationships/customXml" Target="../ink/ink103.xml"/><Relationship Id="rId175" Type="http://schemas.openxmlformats.org/officeDocument/2006/relationships/image" Target="../media/image432.png"/><Relationship Id="rId196" Type="http://schemas.openxmlformats.org/officeDocument/2006/relationships/customXml" Target="../ink/ink124.xml"/><Relationship Id="rId200" Type="http://schemas.openxmlformats.org/officeDocument/2006/relationships/customXml" Target="../ink/ink126.xml"/><Relationship Id="rId16" Type="http://schemas.openxmlformats.org/officeDocument/2006/relationships/customXml" Target="../ink/ink34.xml"/><Relationship Id="rId221" Type="http://schemas.openxmlformats.org/officeDocument/2006/relationships/image" Target="../media/image455.png"/><Relationship Id="rId242" Type="http://schemas.openxmlformats.org/officeDocument/2006/relationships/customXml" Target="../ink/ink147.xml"/><Relationship Id="rId263" Type="http://schemas.openxmlformats.org/officeDocument/2006/relationships/image" Target="../media/image476.png"/><Relationship Id="rId284" Type="http://schemas.openxmlformats.org/officeDocument/2006/relationships/customXml" Target="../ink/ink168.xml"/><Relationship Id="rId37" Type="http://schemas.openxmlformats.org/officeDocument/2006/relationships/image" Target="../media/image363.png"/><Relationship Id="rId58" Type="http://schemas.openxmlformats.org/officeDocument/2006/relationships/customXml" Target="../ink/ink55.xml"/><Relationship Id="rId79" Type="http://schemas.openxmlformats.org/officeDocument/2006/relationships/image" Target="../media/image384.png"/><Relationship Id="rId102" Type="http://schemas.openxmlformats.org/officeDocument/2006/relationships/customXml" Target="../ink/ink77.xml"/><Relationship Id="rId123" Type="http://schemas.openxmlformats.org/officeDocument/2006/relationships/image" Target="../media/image406.png"/><Relationship Id="rId144" Type="http://schemas.openxmlformats.org/officeDocument/2006/relationships/customXml" Target="../ink/ink98.xml"/><Relationship Id="rId90" Type="http://schemas.openxmlformats.org/officeDocument/2006/relationships/customXml" Target="../ink/ink71.xml"/><Relationship Id="rId165" Type="http://schemas.openxmlformats.org/officeDocument/2006/relationships/image" Target="../media/image427.png"/><Relationship Id="rId186" Type="http://schemas.openxmlformats.org/officeDocument/2006/relationships/customXml" Target="../ink/ink119.xml"/><Relationship Id="rId211" Type="http://schemas.openxmlformats.org/officeDocument/2006/relationships/image" Target="../media/image450.png"/><Relationship Id="rId232" Type="http://schemas.openxmlformats.org/officeDocument/2006/relationships/customXml" Target="../ink/ink142.xml"/><Relationship Id="rId253" Type="http://schemas.openxmlformats.org/officeDocument/2006/relationships/image" Target="../media/image471.png"/><Relationship Id="rId274" Type="http://schemas.openxmlformats.org/officeDocument/2006/relationships/customXml" Target="../ink/ink163.xml"/><Relationship Id="rId295" Type="http://schemas.openxmlformats.org/officeDocument/2006/relationships/image" Target="../media/image492.png"/><Relationship Id="rId309" Type="http://schemas.openxmlformats.org/officeDocument/2006/relationships/image" Target="../media/image499.png"/><Relationship Id="rId27" Type="http://schemas.openxmlformats.org/officeDocument/2006/relationships/image" Target="../media/image358.png"/><Relationship Id="rId48" Type="http://schemas.openxmlformats.org/officeDocument/2006/relationships/customXml" Target="../ink/ink50.xml"/><Relationship Id="rId69" Type="http://schemas.openxmlformats.org/officeDocument/2006/relationships/image" Target="../media/image379.png"/><Relationship Id="rId113" Type="http://schemas.openxmlformats.org/officeDocument/2006/relationships/image" Target="../media/image401.png"/><Relationship Id="rId134" Type="http://schemas.openxmlformats.org/officeDocument/2006/relationships/customXml" Target="../ink/ink93.xml"/><Relationship Id="rId80" Type="http://schemas.openxmlformats.org/officeDocument/2006/relationships/customXml" Target="../ink/ink66.xml"/><Relationship Id="rId155" Type="http://schemas.openxmlformats.org/officeDocument/2006/relationships/image" Target="../media/image422.png"/><Relationship Id="rId176" Type="http://schemas.openxmlformats.org/officeDocument/2006/relationships/customXml" Target="../ink/ink114.xml"/><Relationship Id="rId197" Type="http://schemas.openxmlformats.org/officeDocument/2006/relationships/image" Target="../media/image443.png"/><Relationship Id="rId201" Type="http://schemas.openxmlformats.org/officeDocument/2006/relationships/image" Target="../media/image445.png"/><Relationship Id="rId222" Type="http://schemas.openxmlformats.org/officeDocument/2006/relationships/customXml" Target="../ink/ink137.xml"/><Relationship Id="rId243" Type="http://schemas.openxmlformats.org/officeDocument/2006/relationships/image" Target="../media/image466.png"/><Relationship Id="rId264" Type="http://schemas.openxmlformats.org/officeDocument/2006/relationships/customXml" Target="../ink/ink158.xml"/><Relationship Id="rId285" Type="http://schemas.openxmlformats.org/officeDocument/2006/relationships/image" Target="../media/image487.png"/><Relationship Id="rId17" Type="http://schemas.openxmlformats.org/officeDocument/2006/relationships/image" Target="../media/image353.png"/><Relationship Id="rId38" Type="http://schemas.openxmlformats.org/officeDocument/2006/relationships/customXml" Target="../ink/ink45.xml"/><Relationship Id="rId59" Type="http://schemas.openxmlformats.org/officeDocument/2006/relationships/image" Target="../media/image374.png"/><Relationship Id="rId103" Type="http://schemas.openxmlformats.org/officeDocument/2006/relationships/image" Target="../media/image396.png"/><Relationship Id="rId124" Type="http://schemas.openxmlformats.org/officeDocument/2006/relationships/customXml" Target="../ink/ink88.xml"/><Relationship Id="rId310" Type="http://schemas.openxmlformats.org/officeDocument/2006/relationships/customXml" Target="../ink/ink181.xml"/><Relationship Id="rId70" Type="http://schemas.openxmlformats.org/officeDocument/2006/relationships/customXml" Target="../ink/ink61.xml"/><Relationship Id="rId91" Type="http://schemas.openxmlformats.org/officeDocument/2006/relationships/image" Target="../media/image390.png"/><Relationship Id="rId145" Type="http://schemas.openxmlformats.org/officeDocument/2006/relationships/image" Target="../media/image417.png"/><Relationship Id="rId166" Type="http://schemas.openxmlformats.org/officeDocument/2006/relationships/customXml" Target="../ink/ink109.xml"/><Relationship Id="rId187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32.xml"/><Relationship Id="rId233" Type="http://schemas.openxmlformats.org/officeDocument/2006/relationships/image" Target="../media/image461.png"/><Relationship Id="rId254" Type="http://schemas.openxmlformats.org/officeDocument/2006/relationships/customXml" Target="../ink/ink153.xml"/><Relationship Id="rId28" Type="http://schemas.openxmlformats.org/officeDocument/2006/relationships/customXml" Target="../ink/ink40.xml"/><Relationship Id="rId49" Type="http://schemas.openxmlformats.org/officeDocument/2006/relationships/image" Target="../media/image369.png"/><Relationship Id="rId114" Type="http://schemas.openxmlformats.org/officeDocument/2006/relationships/customXml" Target="../ink/ink83.xml"/><Relationship Id="rId275" Type="http://schemas.openxmlformats.org/officeDocument/2006/relationships/image" Target="../media/image482.png"/><Relationship Id="rId296" Type="http://schemas.openxmlformats.org/officeDocument/2006/relationships/customXml" Target="../ink/ink174.xml"/><Relationship Id="rId300" Type="http://schemas.openxmlformats.org/officeDocument/2006/relationships/customXml" Target="../ink/ink176.xml"/><Relationship Id="rId60" Type="http://schemas.openxmlformats.org/officeDocument/2006/relationships/customXml" Target="../ink/ink56.xml"/><Relationship Id="rId81" Type="http://schemas.openxmlformats.org/officeDocument/2006/relationships/image" Target="../media/image385.png"/><Relationship Id="rId135" Type="http://schemas.openxmlformats.org/officeDocument/2006/relationships/image" Target="../media/image412.png"/><Relationship Id="rId156" Type="http://schemas.openxmlformats.org/officeDocument/2006/relationships/customXml" Target="../ink/ink104.xml"/><Relationship Id="rId177" Type="http://schemas.openxmlformats.org/officeDocument/2006/relationships/image" Target="../media/image433.png"/><Relationship Id="rId198" Type="http://schemas.openxmlformats.org/officeDocument/2006/relationships/customXml" Target="../ink/ink125.xml"/><Relationship Id="rId202" Type="http://schemas.openxmlformats.org/officeDocument/2006/relationships/customXml" Target="../ink/ink127.xml"/><Relationship Id="rId223" Type="http://schemas.openxmlformats.org/officeDocument/2006/relationships/image" Target="../media/image456.png"/><Relationship Id="rId244" Type="http://schemas.openxmlformats.org/officeDocument/2006/relationships/customXml" Target="../ink/ink148.xml"/><Relationship Id="rId18" Type="http://schemas.openxmlformats.org/officeDocument/2006/relationships/customXml" Target="../ink/ink35.xml"/><Relationship Id="rId39" Type="http://schemas.openxmlformats.org/officeDocument/2006/relationships/image" Target="../media/image364.png"/><Relationship Id="rId265" Type="http://schemas.openxmlformats.org/officeDocument/2006/relationships/image" Target="../media/image477.png"/><Relationship Id="rId286" Type="http://schemas.openxmlformats.org/officeDocument/2006/relationships/customXml" Target="../ink/ink169.xml"/><Relationship Id="rId50" Type="http://schemas.openxmlformats.org/officeDocument/2006/relationships/customXml" Target="../ink/ink51.xml"/><Relationship Id="rId104" Type="http://schemas.openxmlformats.org/officeDocument/2006/relationships/customXml" Target="../ink/ink78.xml"/><Relationship Id="rId125" Type="http://schemas.openxmlformats.org/officeDocument/2006/relationships/image" Target="../media/image407.png"/><Relationship Id="rId146" Type="http://schemas.openxmlformats.org/officeDocument/2006/relationships/customXml" Target="../ink/ink99.xml"/><Relationship Id="rId167" Type="http://schemas.openxmlformats.org/officeDocument/2006/relationships/image" Target="../media/image428.png"/><Relationship Id="rId188" Type="http://schemas.openxmlformats.org/officeDocument/2006/relationships/customXml" Target="../ink/ink120.xml"/><Relationship Id="rId311" Type="http://schemas.openxmlformats.org/officeDocument/2006/relationships/image" Target="../media/image500.png"/><Relationship Id="rId71" Type="http://schemas.openxmlformats.org/officeDocument/2006/relationships/image" Target="../media/image380.png"/><Relationship Id="rId92" Type="http://schemas.openxmlformats.org/officeDocument/2006/relationships/customXml" Target="../ink/ink72.xml"/><Relationship Id="rId213" Type="http://schemas.openxmlformats.org/officeDocument/2006/relationships/image" Target="../media/image451.png"/><Relationship Id="rId234" Type="http://schemas.openxmlformats.org/officeDocument/2006/relationships/customXml" Target="../ink/ink143.xml"/><Relationship Id="rId2" Type="http://schemas.openxmlformats.org/officeDocument/2006/relationships/customXml" Target="../ink/ink27.xml"/><Relationship Id="rId29" Type="http://schemas.openxmlformats.org/officeDocument/2006/relationships/image" Target="../media/image359.png"/><Relationship Id="rId255" Type="http://schemas.openxmlformats.org/officeDocument/2006/relationships/image" Target="../media/image472.png"/><Relationship Id="rId276" Type="http://schemas.openxmlformats.org/officeDocument/2006/relationships/customXml" Target="../ink/ink164.xml"/><Relationship Id="rId297" Type="http://schemas.openxmlformats.org/officeDocument/2006/relationships/image" Target="../media/image493.png"/><Relationship Id="rId40" Type="http://schemas.openxmlformats.org/officeDocument/2006/relationships/customXml" Target="../ink/ink46.xml"/><Relationship Id="rId115" Type="http://schemas.openxmlformats.org/officeDocument/2006/relationships/image" Target="../media/image402.png"/><Relationship Id="rId136" Type="http://schemas.openxmlformats.org/officeDocument/2006/relationships/customXml" Target="../ink/ink94.xml"/><Relationship Id="rId157" Type="http://schemas.openxmlformats.org/officeDocument/2006/relationships/image" Target="../media/image423.png"/><Relationship Id="rId178" Type="http://schemas.openxmlformats.org/officeDocument/2006/relationships/customXml" Target="../ink/ink115.xml"/><Relationship Id="rId301" Type="http://schemas.openxmlformats.org/officeDocument/2006/relationships/image" Target="../media/image495.png"/><Relationship Id="rId61" Type="http://schemas.openxmlformats.org/officeDocument/2006/relationships/image" Target="../media/image375.png"/><Relationship Id="rId82" Type="http://schemas.openxmlformats.org/officeDocument/2006/relationships/customXml" Target="../ink/ink67.xml"/><Relationship Id="rId199" Type="http://schemas.openxmlformats.org/officeDocument/2006/relationships/image" Target="../media/image444.png"/><Relationship Id="rId203" Type="http://schemas.openxmlformats.org/officeDocument/2006/relationships/image" Target="../media/image446.png"/><Relationship Id="rId19" Type="http://schemas.openxmlformats.org/officeDocument/2006/relationships/image" Target="../media/image354.png"/><Relationship Id="rId224" Type="http://schemas.openxmlformats.org/officeDocument/2006/relationships/customXml" Target="../ink/ink138.xml"/><Relationship Id="rId245" Type="http://schemas.openxmlformats.org/officeDocument/2006/relationships/image" Target="../media/image467.png"/><Relationship Id="rId266" Type="http://schemas.openxmlformats.org/officeDocument/2006/relationships/customXml" Target="../ink/ink159.xml"/><Relationship Id="rId287" Type="http://schemas.openxmlformats.org/officeDocument/2006/relationships/image" Target="../media/image488.png"/><Relationship Id="rId30" Type="http://schemas.openxmlformats.org/officeDocument/2006/relationships/customXml" Target="../ink/ink41.xml"/><Relationship Id="rId105" Type="http://schemas.openxmlformats.org/officeDocument/2006/relationships/image" Target="../media/image397.png"/><Relationship Id="rId126" Type="http://schemas.openxmlformats.org/officeDocument/2006/relationships/customXml" Target="../ink/ink89.xml"/><Relationship Id="rId147" Type="http://schemas.openxmlformats.org/officeDocument/2006/relationships/image" Target="../media/image418.png"/><Relationship Id="rId168" Type="http://schemas.openxmlformats.org/officeDocument/2006/relationships/customXml" Target="../ink/ink110.xml"/><Relationship Id="rId312" Type="http://schemas.openxmlformats.org/officeDocument/2006/relationships/image" Target="../media/image1.jpeg"/><Relationship Id="rId51" Type="http://schemas.openxmlformats.org/officeDocument/2006/relationships/image" Target="../media/image370.png"/><Relationship Id="rId72" Type="http://schemas.openxmlformats.org/officeDocument/2006/relationships/customXml" Target="../ink/ink62.xml"/><Relationship Id="rId93" Type="http://schemas.openxmlformats.org/officeDocument/2006/relationships/image" Target="../media/image391.png"/><Relationship Id="rId189" Type="http://schemas.openxmlformats.org/officeDocument/2006/relationships/image" Target="../media/image439.png"/><Relationship Id="rId3" Type="http://schemas.openxmlformats.org/officeDocument/2006/relationships/image" Target="../media/image346.png"/><Relationship Id="rId214" Type="http://schemas.openxmlformats.org/officeDocument/2006/relationships/customXml" Target="../ink/ink133.xml"/><Relationship Id="rId235" Type="http://schemas.openxmlformats.org/officeDocument/2006/relationships/image" Target="../media/image462.png"/><Relationship Id="rId256" Type="http://schemas.openxmlformats.org/officeDocument/2006/relationships/customXml" Target="../ink/ink154.xml"/><Relationship Id="rId277" Type="http://schemas.openxmlformats.org/officeDocument/2006/relationships/image" Target="../media/image483.png"/><Relationship Id="rId298" Type="http://schemas.openxmlformats.org/officeDocument/2006/relationships/customXml" Target="../ink/ink175.xml"/><Relationship Id="rId116" Type="http://schemas.openxmlformats.org/officeDocument/2006/relationships/customXml" Target="../ink/ink84.xml"/><Relationship Id="rId137" Type="http://schemas.openxmlformats.org/officeDocument/2006/relationships/image" Target="../media/image413.png"/><Relationship Id="rId158" Type="http://schemas.openxmlformats.org/officeDocument/2006/relationships/customXml" Target="../ink/ink105.xml"/><Relationship Id="rId302" Type="http://schemas.openxmlformats.org/officeDocument/2006/relationships/customXml" Target="../ink/ink177.xml"/><Relationship Id="rId20" Type="http://schemas.openxmlformats.org/officeDocument/2006/relationships/customXml" Target="../ink/ink36.xml"/><Relationship Id="rId41" Type="http://schemas.openxmlformats.org/officeDocument/2006/relationships/image" Target="../media/image365.png"/><Relationship Id="rId62" Type="http://schemas.openxmlformats.org/officeDocument/2006/relationships/customXml" Target="../ink/ink57.xml"/><Relationship Id="rId83" Type="http://schemas.openxmlformats.org/officeDocument/2006/relationships/image" Target="../media/image386.png"/><Relationship Id="rId179" Type="http://schemas.openxmlformats.org/officeDocument/2006/relationships/image" Target="../media/image434.png"/><Relationship Id="rId190" Type="http://schemas.openxmlformats.org/officeDocument/2006/relationships/customXml" Target="../ink/ink121.xml"/><Relationship Id="rId204" Type="http://schemas.openxmlformats.org/officeDocument/2006/relationships/customXml" Target="../ink/ink128.xml"/><Relationship Id="rId225" Type="http://schemas.openxmlformats.org/officeDocument/2006/relationships/image" Target="../media/image457.png"/><Relationship Id="rId246" Type="http://schemas.openxmlformats.org/officeDocument/2006/relationships/customXml" Target="../ink/ink149.xml"/><Relationship Id="rId267" Type="http://schemas.openxmlformats.org/officeDocument/2006/relationships/image" Target="../media/image478.png"/><Relationship Id="rId288" Type="http://schemas.openxmlformats.org/officeDocument/2006/relationships/customXml" Target="../ink/ink170.xml"/><Relationship Id="rId106" Type="http://schemas.openxmlformats.org/officeDocument/2006/relationships/customXml" Target="../ink/ink79.xml"/><Relationship Id="rId127" Type="http://schemas.openxmlformats.org/officeDocument/2006/relationships/image" Target="../media/image408.png"/><Relationship Id="rId313" Type="http://schemas.openxmlformats.org/officeDocument/2006/relationships/customXml" Target="../ink/ink182.xml"/><Relationship Id="rId10" Type="http://schemas.openxmlformats.org/officeDocument/2006/relationships/customXml" Target="../ink/ink31.xml"/><Relationship Id="rId31" Type="http://schemas.openxmlformats.org/officeDocument/2006/relationships/image" Target="../media/image360.png"/><Relationship Id="rId52" Type="http://schemas.openxmlformats.org/officeDocument/2006/relationships/customXml" Target="../ink/ink52.xml"/><Relationship Id="rId73" Type="http://schemas.openxmlformats.org/officeDocument/2006/relationships/image" Target="../media/image381.png"/><Relationship Id="rId94" Type="http://schemas.openxmlformats.org/officeDocument/2006/relationships/customXml" Target="../ink/ink73.xml"/><Relationship Id="rId148" Type="http://schemas.openxmlformats.org/officeDocument/2006/relationships/customXml" Target="../ink/ink100.xml"/><Relationship Id="rId169" Type="http://schemas.openxmlformats.org/officeDocument/2006/relationships/image" Target="../media/image429.png"/><Relationship Id="rId4" Type="http://schemas.openxmlformats.org/officeDocument/2006/relationships/customXml" Target="../ink/ink28.xml"/><Relationship Id="rId180" Type="http://schemas.openxmlformats.org/officeDocument/2006/relationships/customXml" Target="../ink/ink116.xml"/><Relationship Id="rId215" Type="http://schemas.openxmlformats.org/officeDocument/2006/relationships/image" Target="../media/image452.png"/><Relationship Id="rId236" Type="http://schemas.openxmlformats.org/officeDocument/2006/relationships/customXml" Target="../ink/ink144.xml"/><Relationship Id="rId257" Type="http://schemas.openxmlformats.org/officeDocument/2006/relationships/image" Target="../media/image473.png"/><Relationship Id="rId278" Type="http://schemas.openxmlformats.org/officeDocument/2006/relationships/customXml" Target="../ink/ink165.xml"/><Relationship Id="rId303" Type="http://schemas.openxmlformats.org/officeDocument/2006/relationships/image" Target="../media/image496.png"/><Relationship Id="rId42" Type="http://schemas.openxmlformats.org/officeDocument/2006/relationships/customXml" Target="../ink/ink47.xml"/><Relationship Id="rId84" Type="http://schemas.openxmlformats.org/officeDocument/2006/relationships/customXml" Target="../ink/ink68.xml"/><Relationship Id="rId138" Type="http://schemas.openxmlformats.org/officeDocument/2006/relationships/customXml" Target="../ink/ink95.xml"/><Relationship Id="rId191" Type="http://schemas.openxmlformats.org/officeDocument/2006/relationships/image" Target="../media/image440.png"/><Relationship Id="rId205" Type="http://schemas.openxmlformats.org/officeDocument/2006/relationships/image" Target="../media/image447.png"/><Relationship Id="rId247" Type="http://schemas.openxmlformats.org/officeDocument/2006/relationships/image" Target="../media/image468.png"/><Relationship Id="rId107" Type="http://schemas.openxmlformats.org/officeDocument/2006/relationships/image" Target="../media/image398.png"/><Relationship Id="rId289" Type="http://schemas.openxmlformats.org/officeDocument/2006/relationships/image" Target="../media/image489.png"/><Relationship Id="rId11" Type="http://schemas.openxmlformats.org/officeDocument/2006/relationships/image" Target="../media/image350.png"/><Relationship Id="rId53" Type="http://schemas.openxmlformats.org/officeDocument/2006/relationships/image" Target="../media/image371.png"/><Relationship Id="rId149" Type="http://schemas.openxmlformats.org/officeDocument/2006/relationships/image" Target="../media/image419.png"/><Relationship Id="rId314" Type="http://schemas.openxmlformats.org/officeDocument/2006/relationships/image" Target="../media/image5.png"/><Relationship Id="rId95" Type="http://schemas.openxmlformats.org/officeDocument/2006/relationships/image" Target="../media/image392.png"/><Relationship Id="rId160" Type="http://schemas.openxmlformats.org/officeDocument/2006/relationships/customXml" Target="../ink/ink106.xml"/><Relationship Id="rId216" Type="http://schemas.openxmlformats.org/officeDocument/2006/relationships/customXml" Target="../ink/ink134.xml"/><Relationship Id="rId258" Type="http://schemas.openxmlformats.org/officeDocument/2006/relationships/customXml" Target="../ink/ink155.xml"/><Relationship Id="rId22" Type="http://schemas.openxmlformats.org/officeDocument/2006/relationships/customXml" Target="../ink/ink37.xml"/><Relationship Id="rId64" Type="http://schemas.openxmlformats.org/officeDocument/2006/relationships/customXml" Target="../ink/ink58.xml"/><Relationship Id="rId118" Type="http://schemas.openxmlformats.org/officeDocument/2006/relationships/customXml" Target="../ink/ink85.xml"/><Relationship Id="rId171" Type="http://schemas.openxmlformats.org/officeDocument/2006/relationships/image" Target="../media/image430.png"/><Relationship Id="rId227" Type="http://schemas.openxmlformats.org/officeDocument/2006/relationships/image" Target="../media/image458.png"/><Relationship Id="rId269" Type="http://schemas.openxmlformats.org/officeDocument/2006/relationships/image" Target="../media/image479.png"/><Relationship Id="rId33" Type="http://schemas.openxmlformats.org/officeDocument/2006/relationships/image" Target="../media/image361.png"/><Relationship Id="rId129" Type="http://schemas.openxmlformats.org/officeDocument/2006/relationships/image" Target="../media/image409.png"/><Relationship Id="rId280" Type="http://schemas.openxmlformats.org/officeDocument/2006/relationships/customXml" Target="../ink/ink166.xml"/><Relationship Id="rId75" Type="http://schemas.openxmlformats.org/officeDocument/2006/relationships/image" Target="../media/image382.png"/><Relationship Id="rId140" Type="http://schemas.openxmlformats.org/officeDocument/2006/relationships/customXml" Target="../ink/ink96.xml"/><Relationship Id="rId182" Type="http://schemas.openxmlformats.org/officeDocument/2006/relationships/customXml" Target="../ink/ink117.xml"/><Relationship Id="rId6" Type="http://schemas.openxmlformats.org/officeDocument/2006/relationships/customXml" Target="../ink/ink29.xml"/><Relationship Id="rId238" Type="http://schemas.openxmlformats.org/officeDocument/2006/relationships/customXml" Target="../ink/ink145.xml"/><Relationship Id="rId291" Type="http://schemas.openxmlformats.org/officeDocument/2006/relationships/image" Target="../media/image490.png"/><Relationship Id="rId305" Type="http://schemas.openxmlformats.org/officeDocument/2006/relationships/image" Target="../media/image497.png"/><Relationship Id="rId44" Type="http://schemas.openxmlformats.org/officeDocument/2006/relationships/customXml" Target="../ink/ink48.xml"/><Relationship Id="rId86" Type="http://schemas.openxmlformats.org/officeDocument/2006/relationships/customXml" Target="../ink/ink69.xml"/><Relationship Id="rId151" Type="http://schemas.openxmlformats.org/officeDocument/2006/relationships/image" Target="../media/image420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5.xml"/><Relationship Id="rId21" Type="http://schemas.openxmlformats.org/officeDocument/2006/relationships/image" Target="../media/image10.png"/><Relationship Id="rId42" Type="http://schemas.openxmlformats.org/officeDocument/2006/relationships/customXml" Target="../ink/ink203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216.xml"/><Relationship Id="rId7" Type="http://schemas.openxmlformats.org/officeDocument/2006/relationships/image" Target="../media/image310.png"/><Relationship Id="rId2" Type="http://schemas.openxmlformats.org/officeDocument/2006/relationships/customXml" Target="../ink/ink183.xml"/><Relationship Id="rId16" Type="http://schemas.openxmlformats.org/officeDocument/2006/relationships/customXml" Target="../ink/ink190.xml"/><Relationship Id="rId29" Type="http://schemas.openxmlformats.org/officeDocument/2006/relationships/image" Target="../media/image14.png"/><Relationship Id="rId11" Type="http://schemas.openxmlformats.org/officeDocument/2006/relationships/image" Target="../media/image510.png"/><Relationship Id="rId24" Type="http://schemas.openxmlformats.org/officeDocument/2006/relationships/customXml" Target="../ink/ink194.xml"/><Relationship Id="rId32" Type="http://schemas.openxmlformats.org/officeDocument/2006/relationships/customXml" Target="../ink/ink198.xml"/><Relationship Id="rId37" Type="http://schemas.openxmlformats.org/officeDocument/2006/relationships/image" Target="../media/image18.png"/><Relationship Id="rId40" Type="http://schemas.openxmlformats.org/officeDocument/2006/relationships/customXml" Target="../ink/ink202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11.xml"/><Relationship Id="rId66" Type="http://schemas.openxmlformats.org/officeDocument/2006/relationships/customXml" Target="../ink/ink215.xml"/><Relationship Id="rId5" Type="http://schemas.openxmlformats.org/officeDocument/2006/relationships/image" Target="../media/image210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189.xml"/><Relationship Id="rId22" Type="http://schemas.openxmlformats.org/officeDocument/2006/relationships/customXml" Target="../ink/ink193.xml"/><Relationship Id="rId27" Type="http://schemas.openxmlformats.org/officeDocument/2006/relationships/image" Target="../media/image13.png"/><Relationship Id="rId30" Type="http://schemas.openxmlformats.org/officeDocument/2006/relationships/customXml" Target="../ink/ink197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06.xml"/><Relationship Id="rId56" Type="http://schemas.openxmlformats.org/officeDocument/2006/relationships/customXml" Target="../ink/ink210.xml"/><Relationship Id="rId64" Type="http://schemas.openxmlformats.org/officeDocument/2006/relationships/customXml" Target="../ink/ink214.xml"/><Relationship Id="rId69" Type="http://schemas.openxmlformats.org/officeDocument/2006/relationships/image" Target="../media/image34.png"/><Relationship Id="rId8" Type="http://schemas.openxmlformats.org/officeDocument/2006/relationships/customXml" Target="../ink/ink186.xml"/><Relationship Id="rId51" Type="http://schemas.openxmlformats.org/officeDocument/2006/relationships/image" Target="../media/image25.png"/><Relationship Id="rId3" Type="http://schemas.openxmlformats.org/officeDocument/2006/relationships/image" Target="../media/image1100.png"/><Relationship Id="rId12" Type="http://schemas.openxmlformats.org/officeDocument/2006/relationships/customXml" Target="../ink/ink188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201.xml"/><Relationship Id="rId46" Type="http://schemas.openxmlformats.org/officeDocument/2006/relationships/customXml" Target="../ink/ink205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92.xml"/><Relationship Id="rId41" Type="http://schemas.openxmlformats.org/officeDocument/2006/relationships/image" Target="../media/image20.png"/><Relationship Id="rId54" Type="http://schemas.openxmlformats.org/officeDocument/2006/relationships/customXml" Target="../ink/ink209.xml"/><Relationship Id="rId62" Type="http://schemas.openxmlformats.org/officeDocument/2006/relationships/customXml" Target="../ink/ink2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5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96.xml"/><Relationship Id="rId36" Type="http://schemas.openxmlformats.org/officeDocument/2006/relationships/customXml" Target="../ink/ink200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187.xml"/><Relationship Id="rId31" Type="http://schemas.openxmlformats.org/officeDocument/2006/relationships/image" Target="../media/image15.png"/><Relationship Id="rId44" Type="http://schemas.openxmlformats.org/officeDocument/2006/relationships/customXml" Target="../ink/ink204.xml"/><Relationship Id="rId52" Type="http://schemas.openxmlformats.org/officeDocument/2006/relationships/customXml" Target="../ink/ink208.xml"/><Relationship Id="rId60" Type="http://schemas.openxmlformats.org/officeDocument/2006/relationships/customXml" Target="../ink/ink212.xml"/><Relationship Id="rId65" Type="http://schemas.openxmlformats.org/officeDocument/2006/relationships/image" Target="../media/image32.png"/><Relationship Id="rId4" Type="http://schemas.openxmlformats.org/officeDocument/2006/relationships/customXml" Target="../ink/ink184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191.xml"/><Relationship Id="rId39" Type="http://schemas.openxmlformats.org/officeDocument/2006/relationships/image" Target="../media/image19.png"/><Relationship Id="rId34" Type="http://schemas.openxmlformats.org/officeDocument/2006/relationships/customXml" Target="../ink/ink199.xml"/><Relationship Id="rId50" Type="http://schemas.openxmlformats.org/officeDocument/2006/relationships/customXml" Target="../ink/ink207.xml"/><Relationship Id="rId55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.png"/><Relationship Id="rId21" Type="http://schemas.openxmlformats.org/officeDocument/2006/relationships/customXml" Target="../ink/ink226.xml"/><Relationship Id="rId42" Type="http://schemas.openxmlformats.org/officeDocument/2006/relationships/image" Target="../media/image53.png"/><Relationship Id="rId47" Type="http://schemas.openxmlformats.org/officeDocument/2006/relationships/customXml" Target="../ink/ink239.xml"/><Relationship Id="rId63" Type="http://schemas.openxmlformats.org/officeDocument/2006/relationships/customXml" Target="../ink/ink247.xml"/><Relationship Id="rId68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29" Type="http://schemas.openxmlformats.org/officeDocument/2006/relationships/customXml" Target="../ink/ink230.xml"/><Relationship Id="rId11" Type="http://schemas.openxmlformats.org/officeDocument/2006/relationships/customXml" Target="../ink/ink221.xml"/><Relationship Id="rId24" Type="http://schemas.openxmlformats.org/officeDocument/2006/relationships/image" Target="../media/image44.png"/><Relationship Id="rId32" Type="http://schemas.openxmlformats.org/officeDocument/2006/relationships/image" Target="../media/image48.png"/><Relationship Id="rId37" Type="http://schemas.openxmlformats.org/officeDocument/2006/relationships/customXml" Target="../ink/ink234.xml"/><Relationship Id="rId40" Type="http://schemas.openxmlformats.org/officeDocument/2006/relationships/image" Target="../media/image52.png"/><Relationship Id="rId45" Type="http://schemas.openxmlformats.org/officeDocument/2006/relationships/customXml" Target="../ink/ink238.xml"/><Relationship Id="rId53" Type="http://schemas.openxmlformats.org/officeDocument/2006/relationships/customXml" Target="../ink/ink242.xml"/><Relationship Id="rId58" Type="http://schemas.openxmlformats.org/officeDocument/2006/relationships/image" Target="../media/image61.png"/><Relationship Id="rId66" Type="http://schemas.openxmlformats.org/officeDocument/2006/relationships/image" Target="../media/image65.png"/><Relationship Id="rId74" Type="http://schemas.openxmlformats.org/officeDocument/2006/relationships/image" Target="../media/image69.png"/><Relationship Id="rId5" Type="http://schemas.openxmlformats.org/officeDocument/2006/relationships/customXml" Target="../ink/ink218.xml"/><Relationship Id="rId61" Type="http://schemas.openxmlformats.org/officeDocument/2006/relationships/customXml" Target="../ink/ink246.xml"/><Relationship Id="rId19" Type="http://schemas.openxmlformats.org/officeDocument/2006/relationships/customXml" Target="../ink/ink225.xml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customXml" Target="../ink/ink229.xml"/><Relationship Id="rId30" Type="http://schemas.openxmlformats.org/officeDocument/2006/relationships/image" Target="../media/image47.png"/><Relationship Id="rId35" Type="http://schemas.openxmlformats.org/officeDocument/2006/relationships/customXml" Target="../ink/ink233.xml"/><Relationship Id="rId43" Type="http://schemas.openxmlformats.org/officeDocument/2006/relationships/customXml" Target="../ink/ink237.xml"/><Relationship Id="rId48" Type="http://schemas.openxmlformats.org/officeDocument/2006/relationships/image" Target="../media/image56.png"/><Relationship Id="rId56" Type="http://schemas.openxmlformats.org/officeDocument/2006/relationships/image" Target="../media/image60.png"/><Relationship Id="rId64" Type="http://schemas.openxmlformats.org/officeDocument/2006/relationships/image" Target="../media/image64.png"/><Relationship Id="rId69" Type="http://schemas.openxmlformats.org/officeDocument/2006/relationships/customXml" Target="../ink/ink250.xml"/><Relationship Id="rId8" Type="http://schemas.openxmlformats.org/officeDocument/2006/relationships/image" Target="../media/image36.png"/><Relationship Id="rId51" Type="http://schemas.openxmlformats.org/officeDocument/2006/relationships/customXml" Target="../ink/ink241.xml"/><Relationship Id="rId72" Type="http://schemas.openxmlformats.org/officeDocument/2006/relationships/image" Target="../media/image68.png"/><Relationship Id="rId3" Type="http://schemas.openxmlformats.org/officeDocument/2006/relationships/customXml" Target="../ink/ink217.xml"/><Relationship Id="rId12" Type="http://schemas.openxmlformats.org/officeDocument/2006/relationships/image" Target="../media/image38.png"/><Relationship Id="rId17" Type="http://schemas.openxmlformats.org/officeDocument/2006/relationships/customXml" Target="../ink/ink224.xml"/><Relationship Id="rId25" Type="http://schemas.openxmlformats.org/officeDocument/2006/relationships/customXml" Target="../ink/ink228.xml"/><Relationship Id="rId33" Type="http://schemas.openxmlformats.org/officeDocument/2006/relationships/customXml" Target="../ink/ink232.xml"/><Relationship Id="rId38" Type="http://schemas.openxmlformats.org/officeDocument/2006/relationships/image" Target="../media/image51.png"/><Relationship Id="rId46" Type="http://schemas.openxmlformats.org/officeDocument/2006/relationships/image" Target="../media/image55.png"/><Relationship Id="rId59" Type="http://schemas.openxmlformats.org/officeDocument/2006/relationships/customXml" Target="../ink/ink245.xml"/><Relationship Id="rId67" Type="http://schemas.openxmlformats.org/officeDocument/2006/relationships/customXml" Target="../ink/ink249.xml"/><Relationship Id="rId20" Type="http://schemas.openxmlformats.org/officeDocument/2006/relationships/image" Target="../media/image42.png"/><Relationship Id="rId41" Type="http://schemas.openxmlformats.org/officeDocument/2006/relationships/customXml" Target="../ink/ink236.xml"/><Relationship Id="rId54" Type="http://schemas.openxmlformats.org/officeDocument/2006/relationships/image" Target="../media/image59.png"/><Relationship Id="rId62" Type="http://schemas.openxmlformats.org/officeDocument/2006/relationships/image" Target="../media/image63.png"/><Relationship Id="rId7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5" Type="http://schemas.openxmlformats.org/officeDocument/2006/relationships/customXml" Target="../ink/ink223.xml"/><Relationship Id="rId23" Type="http://schemas.openxmlformats.org/officeDocument/2006/relationships/customXml" Target="../ink/ink227.xml"/><Relationship Id="rId28" Type="http://schemas.openxmlformats.org/officeDocument/2006/relationships/image" Target="../media/image46.png"/><Relationship Id="rId36" Type="http://schemas.openxmlformats.org/officeDocument/2006/relationships/image" Target="../media/image50.png"/><Relationship Id="rId49" Type="http://schemas.openxmlformats.org/officeDocument/2006/relationships/customXml" Target="../ink/ink240.xml"/><Relationship Id="rId57" Type="http://schemas.openxmlformats.org/officeDocument/2006/relationships/customXml" Target="../ink/ink244.xml"/><Relationship Id="rId10" Type="http://schemas.openxmlformats.org/officeDocument/2006/relationships/image" Target="../media/image37.png"/><Relationship Id="rId31" Type="http://schemas.openxmlformats.org/officeDocument/2006/relationships/customXml" Target="../ink/ink231.xml"/><Relationship Id="rId44" Type="http://schemas.openxmlformats.org/officeDocument/2006/relationships/image" Target="../media/image54.png"/><Relationship Id="rId52" Type="http://schemas.openxmlformats.org/officeDocument/2006/relationships/image" Target="../media/image58.png"/><Relationship Id="rId60" Type="http://schemas.openxmlformats.org/officeDocument/2006/relationships/image" Target="../media/image62.png"/><Relationship Id="rId65" Type="http://schemas.openxmlformats.org/officeDocument/2006/relationships/customXml" Target="../ink/ink248.xml"/><Relationship Id="rId73" Type="http://schemas.openxmlformats.org/officeDocument/2006/relationships/customXml" Target="../ink/ink252.xml"/><Relationship Id="rId4" Type="http://schemas.openxmlformats.org/officeDocument/2006/relationships/image" Target="../media/image3410.png"/><Relationship Id="rId9" Type="http://schemas.openxmlformats.org/officeDocument/2006/relationships/customXml" Target="../ink/ink220.xml"/><Relationship Id="rId13" Type="http://schemas.openxmlformats.org/officeDocument/2006/relationships/customXml" Target="../ink/ink222.xml"/><Relationship Id="rId18" Type="http://schemas.openxmlformats.org/officeDocument/2006/relationships/image" Target="../media/image41.png"/><Relationship Id="rId39" Type="http://schemas.openxmlformats.org/officeDocument/2006/relationships/customXml" Target="../ink/ink235.xml"/><Relationship Id="rId34" Type="http://schemas.openxmlformats.org/officeDocument/2006/relationships/image" Target="../media/image49.png"/><Relationship Id="rId50" Type="http://schemas.openxmlformats.org/officeDocument/2006/relationships/image" Target="../media/image57.png"/><Relationship Id="rId55" Type="http://schemas.openxmlformats.org/officeDocument/2006/relationships/customXml" Target="../ink/ink243.xml"/><Relationship Id="rId7" Type="http://schemas.openxmlformats.org/officeDocument/2006/relationships/customXml" Target="../ink/ink219.xml"/><Relationship Id="rId71" Type="http://schemas.openxmlformats.org/officeDocument/2006/relationships/customXml" Target="../ink/ink25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00.png"/><Relationship Id="rId21" Type="http://schemas.openxmlformats.org/officeDocument/2006/relationships/image" Target="../media/image3820.png"/><Relationship Id="rId42" Type="http://schemas.openxmlformats.org/officeDocument/2006/relationships/customXml" Target="../ink/ink273.xml"/><Relationship Id="rId63" Type="http://schemas.openxmlformats.org/officeDocument/2006/relationships/image" Target="../media/image4030.png"/><Relationship Id="rId84" Type="http://schemas.openxmlformats.org/officeDocument/2006/relationships/customXml" Target="../ink/ink294.xml"/><Relationship Id="rId138" Type="http://schemas.openxmlformats.org/officeDocument/2006/relationships/customXml" Target="../ink/ink321.xml"/><Relationship Id="rId159" Type="http://schemas.openxmlformats.org/officeDocument/2006/relationships/image" Target="../media/image4510.png"/><Relationship Id="rId170" Type="http://schemas.openxmlformats.org/officeDocument/2006/relationships/customXml" Target="../ink/ink337.xml"/><Relationship Id="rId191" Type="http://schemas.openxmlformats.org/officeDocument/2006/relationships/image" Target="../media/image4670.png"/><Relationship Id="rId205" Type="http://schemas.openxmlformats.org/officeDocument/2006/relationships/image" Target="../media/image4740.png"/><Relationship Id="rId226" Type="http://schemas.openxmlformats.org/officeDocument/2006/relationships/customXml" Target="../ink/ink365.xml"/><Relationship Id="rId247" Type="http://schemas.openxmlformats.org/officeDocument/2006/relationships/image" Target="../media/image4950.png"/><Relationship Id="rId107" Type="http://schemas.openxmlformats.org/officeDocument/2006/relationships/image" Target="../media/image4250.png"/><Relationship Id="rId11" Type="http://schemas.openxmlformats.org/officeDocument/2006/relationships/image" Target="../media/image3770.png"/><Relationship Id="rId32" Type="http://schemas.openxmlformats.org/officeDocument/2006/relationships/customXml" Target="../ink/ink268.xml"/><Relationship Id="rId53" Type="http://schemas.openxmlformats.org/officeDocument/2006/relationships/image" Target="../media/image3980.png"/><Relationship Id="rId74" Type="http://schemas.openxmlformats.org/officeDocument/2006/relationships/customXml" Target="../ink/ink289.xml"/><Relationship Id="rId128" Type="http://schemas.openxmlformats.org/officeDocument/2006/relationships/customXml" Target="../ink/ink316.xml"/><Relationship Id="rId149" Type="http://schemas.openxmlformats.org/officeDocument/2006/relationships/image" Target="../media/image4460.png"/><Relationship Id="rId5" Type="http://schemas.openxmlformats.org/officeDocument/2006/relationships/image" Target="../media/image3740.png"/><Relationship Id="rId95" Type="http://schemas.openxmlformats.org/officeDocument/2006/relationships/image" Target="../media/image4190.png"/><Relationship Id="rId160" Type="http://schemas.openxmlformats.org/officeDocument/2006/relationships/customXml" Target="../ink/ink332.xml"/><Relationship Id="rId181" Type="http://schemas.openxmlformats.org/officeDocument/2006/relationships/image" Target="../media/image4620.png"/><Relationship Id="rId216" Type="http://schemas.openxmlformats.org/officeDocument/2006/relationships/customXml" Target="../ink/ink360.xml"/><Relationship Id="rId237" Type="http://schemas.openxmlformats.org/officeDocument/2006/relationships/image" Target="../media/image4900.png"/><Relationship Id="rId22" Type="http://schemas.openxmlformats.org/officeDocument/2006/relationships/customXml" Target="../ink/ink263.xml"/><Relationship Id="rId43" Type="http://schemas.openxmlformats.org/officeDocument/2006/relationships/image" Target="../media/image3930.png"/><Relationship Id="rId64" Type="http://schemas.openxmlformats.org/officeDocument/2006/relationships/customXml" Target="../ink/ink284.xml"/><Relationship Id="rId118" Type="http://schemas.openxmlformats.org/officeDocument/2006/relationships/customXml" Target="../ink/ink311.xml"/><Relationship Id="rId139" Type="http://schemas.openxmlformats.org/officeDocument/2006/relationships/image" Target="../media/image4410.png"/><Relationship Id="rId85" Type="http://schemas.openxmlformats.org/officeDocument/2006/relationships/image" Target="../media/image4140.png"/><Relationship Id="rId150" Type="http://schemas.openxmlformats.org/officeDocument/2006/relationships/customXml" Target="../ink/ink327.xml"/><Relationship Id="rId171" Type="http://schemas.openxmlformats.org/officeDocument/2006/relationships/image" Target="../media/image4570.png"/><Relationship Id="rId192" Type="http://schemas.openxmlformats.org/officeDocument/2006/relationships/customXml" Target="../ink/ink348.xml"/><Relationship Id="rId206" Type="http://schemas.openxmlformats.org/officeDocument/2006/relationships/customXml" Target="../ink/ink355.xml"/><Relationship Id="rId227" Type="http://schemas.openxmlformats.org/officeDocument/2006/relationships/image" Target="../media/image4850.png"/><Relationship Id="rId248" Type="http://schemas.openxmlformats.org/officeDocument/2006/relationships/customXml" Target="../ink/ink376.xml"/><Relationship Id="rId12" Type="http://schemas.openxmlformats.org/officeDocument/2006/relationships/customXml" Target="../ink/ink258.xml"/><Relationship Id="rId33" Type="http://schemas.openxmlformats.org/officeDocument/2006/relationships/image" Target="../media/image3880.png"/><Relationship Id="rId108" Type="http://schemas.openxmlformats.org/officeDocument/2006/relationships/customXml" Target="../ink/ink306.xml"/><Relationship Id="rId129" Type="http://schemas.openxmlformats.org/officeDocument/2006/relationships/image" Target="../media/image4360.png"/><Relationship Id="rId54" Type="http://schemas.openxmlformats.org/officeDocument/2006/relationships/customXml" Target="../ink/ink279.xml"/><Relationship Id="rId75" Type="http://schemas.openxmlformats.org/officeDocument/2006/relationships/image" Target="../media/image4090.png"/><Relationship Id="rId96" Type="http://schemas.openxmlformats.org/officeDocument/2006/relationships/customXml" Target="../ink/ink300.xml"/><Relationship Id="rId140" Type="http://schemas.openxmlformats.org/officeDocument/2006/relationships/customXml" Target="../ink/ink322.xml"/><Relationship Id="rId161" Type="http://schemas.openxmlformats.org/officeDocument/2006/relationships/image" Target="../media/image4520.png"/><Relationship Id="rId182" Type="http://schemas.openxmlformats.org/officeDocument/2006/relationships/customXml" Target="../ink/ink343.xml"/><Relationship Id="rId217" Type="http://schemas.openxmlformats.org/officeDocument/2006/relationships/image" Target="../media/image4800.png"/><Relationship Id="rId6" Type="http://schemas.openxmlformats.org/officeDocument/2006/relationships/customXml" Target="../ink/ink255.xml"/><Relationship Id="rId238" Type="http://schemas.openxmlformats.org/officeDocument/2006/relationships/customXml" Target="../ink/ink371.xml"/><Relationship Id="rId23" Type="http://schemas.openxmlformats.org/officeDocument/2006/relationships/image" Target="../media/image3830.png"/><Relationship Id="rId119" Type="http://schemas.openxmlformats.org/officeDocument/2006/relationships/image" Target="../media/image4310.png"/><Relationship Id="rId44" Type="http://schemas.openxmlformats.org/officeDocument/2006/relationships/customXml" Target="../ink/ink274.xml"/><Relationship Id="rId65" Type="http://schemas.openxmlformats.org/officeDocument/2006/relationships/image" Target="../media/image4040.png"/><Relationship Id="rId86" Type="http://schemas.openxmlformats.org/officeDocument/2006/relationships/customXml" Target="../ink/ink295.xml"/><Relationship Id="rId130" Type="http://schemas.openxmlformats.org/officeDocument/2006/relationships/customXml" Target="../ink/ink317.xml"/><Relationship Id="rId151" Type="http://schemas.openxmlformats.org/officeDocument/2006/relationships/image" Target="../media/image4470.png"/><Relationship Id="rId172" Type="http://schemas.openxmlformats.org/officeDocument/2006/relationships/customXml" Target="../ink/ink338.xml"/><Relationship Id="rId193" Type="http://schemas.openxmlformats.org/officeDocument/2006/relationships/image" Target="../media/image4680.png"/><Relationship Id="rId207" Type="http://schemas.openxmlformats.org/officeDocument/2006/relationships/image" Target="../media/image4750.png"/><Relationship Id="rId228" Type="http://schemas.openxmlformats.org/officeDocument/2006/relationships/customXml" Target="../ink/ink366.xml"/><Relationship Id="rId249" Type="http://schemas.openxmlformats.org/officeDocument/2006/relationships/image" Target="../media/image4960.png"/><Relationship Id="rId13" Type="http://schemas.openxmlformats.org/officeDocument/2006/relationships/image" Target="../media/image3780.png"/><Relationship Id="rId109" Type="http://schemas.openxmlformats.org/officeDocument/2006/relationships/image" Target="../media/image4260.png"/><Relationship Id="rId34" Type="http://schemas.openxmlformats.org/officeDocument/2006/relationships/customXml" Target="../ink/ink269.xml"/><Relationship Id="rId55" Type="http://schemas.openxmlformats.org/officeDocument/2006/relationships/image" Target="../media/image3990.png"/><Relationship Id="rId76" Type="http://schemas.openxmlformats.org/officeDocument/2006/relationships/customXml" Target="../ink/ink290.xml"/><Relationship Id="rId97" Type="http://schemas.openxmlformats.org/officeDocument/2006/relationships/image" Target="../media/image4200.png"/><Relationship Id="rId120" Type="http://schemas.openxmlformats.org/officeDocument/2006/relationships/customXml" Target="../ink/ink312.xml"/><Relationship Id="rId141" Type="http://schemas.openxmlformats.org/officeDocument/2006/relationships/image" Target="../media/image4420.png"/><Relationship Id="rId7" Type="http://schemas.openxmlformats.org/officeDocument/2006/relationships/image" Target="../media/image3750.png"/><Relationship Id="rId162" Type="http://schemas.openxmlformats.org/officeDocument/2006/relationships/customXml" Target="../ink/ink333.xml"/><Relationship Id="rId183" Type="http://schemas.openxmlformats.org/officeDocument/2006/relationships/image" Target="../media/image4630.png"/><Relationship Id="rId218" Type="http://schemas.openxmlformats.org/officeDocument/2006/relationships/customXml" Target="../ink/ink361.xml"/><Relationship Id="rId239" Type="http://schemas.openxmlformats.org/officeDocument/2006/relationships/image" Target="../media/image4910.png"/><Relationship Id="rId250" Type="http://schemas.openxmlformats.org/officeDocument/2006/relationships/customXml" Target="../ink/ink377.xml"/><Relationship Id="rId24" Type="http://schemas.openxmlformats.org/officeDocument/2006/relationships/customXml" Target="../ink/ink264.xml"/><Relationship Id="rId45" Type="http://schemas.openxmlformats.org/officeDocument/2006/relationships/image" Target="../media/image3940.png"/><Relationship Id="rId66" Type="http://schemas.openxmlformats.org/officeDocument/2006/relationships/customXml" Target="../ink/ink285.xml"/><Relationship Id="rId87" Type="http://schemas.openxmlformats.org/officeDocument/2006/relationships/image" Target="../media/image4150.png"/><Relationship Id="rId110" Type="http://schemas.openxmlformats.org/officeDocument/2006/relationships/customXml" Target="../ink/ink307.xml"/><Relationship Id="rId131" Type="http://schemas.openxmlformats.org/officeDocument/2006/relationships/image" Target="../media/image4370.png"/><Relationship Id="rId152" Type="http://schemas.openxmlformats.org/officeDocument/2006/relationships/customXml" Target="../ink/ink328.xml"/><Relationship Id="rId173" Type="http://schemas.openxmlformats.org/officeDocument/2006/relationships/image" Target="../media/image4580.png"/><Relationship Id="rId194" Type="http://schemas.openxmlformats.org/officeDocument/2006/relationships/customXml" Target="../ink/ink349.xml"/><Relationship Id="rId208" Type="http://schemas.openxmlformats.org/officeDocument/2006/relationships/customXml" Target="../ink/ink356.xml"/><Relationship Id="rId229" Type="http://schemas.openxmlformats.org/officeDocument/2006/relationships/image" Target="../media/image4860.png"/><Relationship Id="rId240" Type="http://schemas.openxmlformats.org/officeDocument/2006/relationships/customXml" Target="../ink/ink372.xml"/><Relationship Id="rId14" Type="http://schemas.openxmlformats.org/officeDocument/2006/relationships/customXml" Target="../ink/ink259.xml"/><Relationship Id="rId35" Type="http://schemas.openxmlformats.org/officeDocument/2006/relationships/image" Target="../media/image3890.png"/><Relationship Id="rId56" Type="http://schemas.openxmlformats.org/officeDocument/2006/relationships/customXml" Target="../ink/ink280.xml"/><Relationship Id="rId77" Type="http://schemas.openxmlformats.org/officeDocument/2006/relationships/image" Target="../media/image4100.png"/><Relationship Id="rId100" Type="http://schemas.openxmlformats.org/officeDocument/2006/relationships/customXml" Target="../ink/ink302.xml"/><Relationship Id="rId8" Type="http://schemas.openxmlformats.org/officeDocument/2006/relationships/customXml" Target="../ink/ink256.xml"/><Relationship Id="rId98" Type="http://schemas.openxmlformats.org/officeDocument/2006/relationships/customXml" Target="../ink/ink301.xml"/><Relationship Id="rId121" Type="http://schemas.openxmlformats.org/officeDocument/2006/relationships/image" Target="../media/image4320.png"/><Relationship Id="rId142" Type="http://schemas.openxmlformats.org/officeDocument/2006/relationships/customXml" Target="../ink/ink323.xml"/><Relationship Id="rId163" Type="http://schemas.openxmlformats.org/officeDocument/2006/relationships/image" Target="../media/image4530.png"/><Relationship Id="rId184" Type="http://schemas.openxmlformats.org/officeDocument/2006/relationships/customXml" Target="../ink/ink344.xml"/><Relationship Id="rId219" Type="http://schemas.openxmlformats.org/officeDocument/2006/relationships/image" Target="../media/image4810.png"/><Relationship Id="rId230" Type="http://schemas.openxmlformats.org/officeDocument/2006/relationships/customXml" Target="../ink/ink367.xml"/><Relationship Id="rId251" Type="http://schemas.openxmlformats.org/officeDocument/2006/relationships/image" Target="../media/image4970.png"/><Relationship Id="rId25" Type="http://schemas.openxmlformats.org/officeDocument/2006/relationships/image" Target="../media/image3840.png"/><Relationship Id="rId46" Type="http://schemas.openxmlformats.org/officeDocument/2006/relationships/customXml" Target="../ink/ink275.xml"/><Relationship Id="rId67" Type="http://schemas.openxmlformats.org/officeDocument/2006/relationships/image" Target="../media/image4050.png"/><Relationship Id="rId88" Type="http://schemas.openxmlformats.org/officeDocument/2006/relationships/customXml" Target="../ink/ink296.xml"/><Relationship Id="rId111" Type="http://schemas.openxmlformats.org/officeDocument/2006/relationships/image" Target="../media/image4270.png"/><Relationship Id="rId132" Type="http://schemas.openxmlformats.org/officeDocument/2006/relationships/customXml" Target="../ink/ink318.xml"/><Relationship Id="rId153" Type="http://schemas.openxmlformats.org/officeDocument/2006/relationships/image" Target="../media/image4480.png"/><Relationship Id="rId174" Type="http://schemas.openxmlformats.org/officeDocument/2006/relationships/customXml" Target="../ink/ink339.xml"/><Relationship Id="rId195" Type="http://schemas.openxmlformats.org/officeDocument/2006/relationships/image" Target="../media/image4690.png"/><Relationship Id="rId209" Type="http://schemas.openxmlformats.org/officeDocument/2006/relationships/image" Target="../media/image4760.png"/><Relationship Id="rId220" Type="http://schemas.openxmlformats.org/officeDocument/2006/relationships/customXml" Target="../ink/ink362.xml"/><Relationship Id="rId241" Type="http://schemas.openxmlformats.org/officeDocument/2006/relationships/image" Target="../media/image4920.png"/><Relationship Id="rId15" Type="http://schemas.openxmlformats.org/officeDocument/2006/relationships/image" Target="../media/image3790.png"/><Relationship Id="rId36" Type="http://schemas.openxmlformats.org/officeDocument/2006/relationships/customXml" Target="../ink/ink270.xml"/><Relationship Id="rId57" Type="http://schemas.openxmlformats.org/officeDocument/2006/relationships/image" Target="../media/image4000.png"/><Relationship Id="rId78" Type="http://schemas.openxmlformats.org/officeDocument/2006/relationships/customXml" Target="../ink/ink291.xml"/><Relationship Id="rId99" Type="http://schemas.openxmlformats.org/officeDocument/2006/relationships/image" Target="../media/image4210.png"/><Relationship Id="rId101" Type="http://schemas.openxmlformats.org/officeDocument/2006/relationships/image" Target="../media/image4220.png"/><Relationship Id="rId122" Type="http://schemas.openxmlformats.org/officeDocument/2006/relationships/customXml" Target="../ink/ink313.xml"/><Relationship Id="rId143" Type="http://schemas.openxmlformats.org/officeDocument/2006/relationships/image" Target="../media/image4430.png"/><Relationship Id="rId164" Type="http://schemas.openxmlformats.org/officeDocument/2006/relationships/customXml" Target="../ink/ink334.xml"/><Relationship Id="rId185" Type="http://schemas.openxmlformats.org/officeDocument/2006/relationships/image" Target="../media/image4640.png"/><Relationship Id="rId4" Type="http://schemas.openxmlformats.org/officeDocument/2006/relationships/customXml" Target="../ink/ink254.xml"/><Relationship Id="rId9" Type="http://schemas.openxmlformats.org/officeDocument/2006/relationships/image" Target="../media/image3760.png"/><Relationship Id="rId180" Type="http://schemas.openxmlformats.org/officeDocument/2006/relationships/customXml" Target="../ink/ink342.xml"/><Relationship Id="rId210" Type="http://schemas.openxmlformats.org/officeDocument/2006/relationships/customXml" Target="../ink/ink357.xml"/><Relationship Id="rId215" Type="http://schemas.openxmlformats.org/officeDocument/2006/relationships/image" Target="../media/image4790.png"/><Relationship Id="rId236" Type="http://schemas.openxmlformats.org/officeDocument/2006/relationships/customXml" Target="../ink/ink370.xml"/><Relationship Id="rId26" Type="http://schemas.openxmlformats.org/officeDocument/2006/relationships/customXml" Target="../ink/ink265.xml"/><Relationship Id="rId231" Type="http://schemas.openxmlformats.org/officeDocument/2006/relationships/image" Target="../media/image4870.png"/><Relationship Id="rId47" Type="http://schemas.openxmlformats.org/officeDocument/2006/relationships/image" Target="../media/image3950.png"/><Relationship Id="rId68" Type="http://schemas.openxmlformats.org/officeDocument/2006/relationships/customXml" Target="../ink/ink286.xml"/><Relationship Id="rId89" Type="http://schemas.openxmlformats.org/officeDocument/2006/relationships/image" Target="../media/image4160.png"/><Relationship Id="rId112" Type="http://schemas.openxmlformats.org/officeDocument/2006/relationships/customXml" Target="../ink/ink308.xml"/><Relationship Id="rId133" Type="http://schemas.openxmlformats.org/officeDocument/2006/relationships/image" Target="../media/image4380.png"/><Relationship Id="rId154" Type="http://schemas.openxmlformats.org/officeDocument/2006/relationships/customXml" Target="../ink/ink329.xml"/><Relationship Id="rId175" Type="http://schemas.openxmlformats.org/officeDocument/2006/relationships/image" Target="../media/image4590.png"/><Relationship Id="rId196" Type="http://schemas.openxmlformats.org/officeDocument/2006/relationships/customXml" Target="../ink/ink350.xml"/><Relationship Id="rId200" Type="http://schemas.openxmlformats.org/officeDocument/2006/relationships/customXml" Target="../ink/ink352.xml"/><Relationship Id="rId16" Type="http://schemas.openxmlformats.org/officeDocument/2006/relationships/customXml" Target="../ink/ink260.xml"/><Relationship Id="rId221" Type="http://schemas.openxmlformats.org/officeDocument/2006/relationships/image" Target="../media/image4820.png"/><Relationship Id="rId242" Type="http://schemas.openxmlformats.org/officeDocument/2006/relationships/customXml" Target="../ink/ink373.xml"/><Relationship Id="rId37" Type="http://schemas.openxmlformats.org/officeDocument/2006/relationships/image" Target="../media/image3900.png"/><Relationship Id="rId58" Type="http://schemas.openxmlformats.org/officeDocument/2006/relationships/customXml" Target="../ink/ink281.xml"/><Relationship Id="rId79" Type="http://schemas.openxmlformats.org/officeDocument/2006/relationships/image" Target="../media/image4110.png"/><Relationship Id="rId102" Type="http://schemas.openxmlformats.org/officeDocument/2006/relationships/customXml" Target="../ink/ink303.xml"/><Relationship Id="rId123" Type="http://schemas.openxmlformats.org/officeDocument/2006/relationships/image" Target="../media/image4330.png"/><Relationship Id="rId144" Type="http://schemas.openxmlformats.org/officeDocument/2006/relationships/customXml" Target="../ink/ink324.xml"/><Relationship Id="rId90" Type="http://schemas.openxmlformats.org/officeDocument/2006/relationships/customXml" Target="../ink/ink297.xml"/><Relationship Id="rId165" Type="http://schemas.openxmlformats.org/officeDocument/2006/relationships/image" Target="../media/image4540.png"/><Relationship Id="rId186" Type="http://schemas.openxmlformats.org/officeDocument/2006/relationships/customXml" Target="../ink/ink345.xml"/><Relationship Id="rId211" Type="http://schemas.openxmlformats.org/officeDocument/2006/relationships/image" Target="../media/image4770.png"/><Relationship Id="rId232" Type="http://schemas.openxmlformats.org/officeDocument/2006/relationships/customXml" Target="../ink/ink368.xml"/><Relationship Id="rId27" Type="http://schemas.openxmlformats.org/officeDocument/2006/relationships/image" Target="../media/image3850.png"/><Relationship Id="rId48" Type="http://schemas.openxmlformats.org/officeDocument/2006/relationships/customXml" Target="../ink/ink276.xml"/><Relationship Id="rId69" Type="http://schemas.openxmlformats.org/officeDocument/2006/relationships/image" Target="../media/image4060.png"/><Relationship Id="rId113" Type="http://schemas.openxmlformats.org/officeDocument/2006/relationships/image" Target="../media/image4280.png"/><Relationship Id="rId134" Type="http://schemas.openxmlformats.org/officeDocument/2006/relationships/customXml" Target="../ink/ink319.xml"/><Relationship Id="rId80" Type="http://schemas.openxmlformats.org/officeDocument/2006/relationships/customXml" Target="../ink/ink292.xml"/><Relationship Id="rId155" Type="http://schemas.openxmlformats.org/officeDocument/2006/relationships/image" Target="../media/image4490.png"/><Relationship Id="rId176" Type="http://schemas.openxmlformats.org/officeDocument/2006/relationships/customXml" Target="../ink/ink340.xml"/><Relationship Id="rId197" Type="http://schemas.openxmlformats.org/officeDocument/2006/relationships/image" Target="../media/image4700.png"/><Relationship Id="rId201" Type="http://schemas.openxmlformats.org/officeDocument/2006/relationships/image" Target="../media/image4720.png"/><Relationship Id="rId222" Type="http://schemas.openxmlformats.org/officeDocument/2006/relationships/customXml" Target="../ink/ink363.xml"/><Relationship Id="rId243" Type="http://schemas.openxmlformats.org/officeDocument/2006/relationships/image" Target="../media/image4930.png"/><Relationship Id="rId17" Type="http://schemas.openxmlformats.org/officeDocument/2006/relationships/image" Target="../media/image3800.png"/><Relationship Id="rId38" Type="http://schemas.openxmlformats.org/officeDocument/2006/relationships/customXml" Target="../ink/ink271.xml"/><Relationship Id="rId59" Type="http://schemas.openxmlformats.org/officeDocument/2006/relationships/image" Target="../media/image4010.png"/><Relationship Id="rId103" Type="http://schemas.openxmlformats.org/officeDocument/2006/relationships/image" Target="../media/image4230.png"/><Relationship Id="rId124" Type="http://schemas.openxmlformats.org/officeDocument/2006/relationships/customXml" Target="../ink/ink314.xml"/><Relationship Id="rId70" Type="http://schemas.openxmlformats.org/officeDocument/2006/relationships/customXml" Target="../ink/ink287.xml"/><Relationship Id="rId91" Type="http://schemas.openxmlformats.org/officeDocument/2006/relationships/image" Target="../media/image4170.png"/><Relationship Id="rId145" Type="http://schemas.openxmlformats.org/officeDocument/2006/relationships/image" Target="../media/image4440.png"/><Relationship Id="rId166" Type="http://schemas.openxmlformats.org/officeDocument/2006/relationships/customXml" Target="../ink/ink335.xml"/><Relationship Id="rId187" Type="http://schemas.openxmlformats.org/officeDocument/2006/relationships/image" Target="../media/image465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58.xml"/><Relationship Id="rId233" Type="http://schemas.openxmlformats.org/officeDocument/2006/relationships/image" Target="../media/image4880.png"/><Relationship Id="rId28" Type="http://schemas.openxmlformats.org/officeDocument/2006/relationships/customXml" Target="../ink/ink266.xml"/><Relationship Id="rId49" Type="http://schemas.openxmlformats.org/officeDocument/2006/relationships/image" Target="../media/image3960.png"/><Relationship Id="rId114" Type="http://schemas.openxmlformats.org/officeDocument/2006/relationships/customXml" Target="../ink/ink309.xml"/><Relationship Id="rId60" Type="http://schemas.openxmlformats.org/officeDocument/2006/relationships/customXml" Target="../ink/ink282.xml"/><Relationship Id="rId81" Type="http://schemas.openxmlformats.org/officeDocument/2006/relationships/image" Target="../media/image4120.png"/><Relationship Id="rId135" Type="http://schemas.openxmlformats.org/officeDocument/2006/relationships/image" Target="../media/image4390.png"/><Relationship Id="rId156" Type="http://schemas.openxmlformats.org/officeDocument/2006/relationships/customXml" Target="../ink/ink330.xml"/><Relationship Id="rId177" Type="http://schemas.openxmlformats.org/officeDocument/2006/relationships/image" Target="../media/image4600.png"/><Relationship Id="rId198" Type="http://schemas.openxmlformats.org/officeDocument/2006/relationships/customXml" Target="../ink/ink351.xml"/><Relationship Id="rId202" Type="http://schemas.openxmlformats.org/officeDocument/2006/relationships/customXml" Target="../ink/ink353.xml"/><Relationship Id="rId223" Type="http://schemas.openxmlformats.org/officeDocument/2006/relationships/image" Target="../media/image4830.png"/><Relationship Id="rId244" Type="http://schemas.openxmlformats.org/officeDocument/2006/relationships/customXml" Target="../ink/ink374.xml"/><Relationship Id="rId18" Type="http://schemas.openxmlformats.org/officeDocument/2006/relationships/customXml" Target="../ink/ink261.xml"/><Relationship Id="rId39" Type="http://schemas.openxmlformats.org/officeDocument/2006/relationships/image" Target="../media/image3910.png"/><Relationship Id="rId50" Type="http://schemas.openxmlformats.org/officeDocument/2006/relationships/customXml" Target="../ink/ink277.xml"/><Relationship Id="rId104" Type="http://schemas.openxmlformats.org/officeDocument/2006/relationships/customXml" Target="../ink/ink304.xml"/><Relationship Id="rId125" Type="http://schemas.openxmlformats.org/officeDocument/2006/relationships/image" Target="../media/image4340.png"/><Relationship Id="rId146" Type="http://schemas.openxmlformats.org/officeDocument/2006/relationships/customXml" Target="../ink/ink325.xml"/><Relationship Id="rId167" Type="http://schemas.openxmlformats.org/officeDocument/2006/relationships/image" Target="../media/image4550.png"/><Relationship Id="rId188" Type="http://schemas.openxmlformats.org/officeDocument/2006/relationships/customXml" Target="../ink/ink346.xml"/><Relationship Id="rId71" Type="http://schemas.openxmlformats.org/officeDocument/2006/relationships/image" Target="../media/image4070.png"/><Relationship Id="rId92" Type="http://schemas.openxmlformats.org/officeDocument/2006/relationships/customXml" Target="../ink/ink298.xml"/><Relationship Id="rId213" Type="http://schemas.openxmlformats.org/officeDocument/2006/relationships/image" Target="../media/image4780.png"/><Relationship Id="rId234" Type="http://schemas.openxmlformats.org/officeDocument/2006/relationships/customXml" Target="../ink/ink369.xml"/><Relationship Id="rId2" Type="http://schemas.openxmlformats.org/officeDocument/2006/relationships/customXml" Target="../ink/ink253.xml"/><Relationship Id="rId29" Type="http://schemas.openxmlformats.org/officeDocument/2006/relationships/image" Target="../media/image3860.png"/><Relationship Id="rId40" Type="http://schemas.openxmlformats.org/officeDocument/2006/relationships/customXml" Target="../ink/ink272.xml"/><Relationship Id="rId115" Type="http://schemas.openxmlformats.org/officeDocument/2006/relationships/image" Target="../media/image4290.png"/><Relationship Id="rId136" Type="http://schemas.openxmlformats.org/officeDocument/2006/relationships/customXml" Target="../ink/ink320.xml"/><Relationship Id="rId157" Type="http://schemas.openxmlformats.org/officeDocument/2006/relationships/image" Target="../media/image4500.png"/><Relationship Id="rId178" Type="http://schemas.openxmlformats.org/officeDocument/2006/relationships/customXml" Target="../ink/ink341.xml"/><Relationship Id="rId61" Type="http://schemas.openxmlformats.org/officeDocument/2006/relationships/image" Target="../media/image4020.png"/><Relationship Id="rId82" Type="http://schemas.openxmlformats.org/officeDocument/2006/relationships/customXml" Target="../ink/ink293.xml"/><Relationship Id="rId199" Type="http://schemas.openxmlformats.org/officeDocument/2006/relationships/image" Target="../media/image4710.png"/><Relationship Id="rId203" Type="http://schemas.openxmlformats.org/officeDocument/2006/relationships/image" Target="../media/image4730.png"/><Relationship Id="rId19" Type="http://schemas.openxmlformats.org/officeDocument/2006/relationships/image" Target="../media/image3810.png"/><Relationship Id="rId224" Type="http://schemas.openxmlformats.org/officeDocument/2006/relationships/customXml" Target="../ink/ink364.xml"/><Relationship Id="rId245" Type="http://schemas.openxmlformats.org/officeDocument/2006/relationships/image" Target="../media/image4940.png"/><Relationship Id="rId30" Type="http://schemas.openxmlformats.org/officeDocument/2006/relationships/customXml" Target="../ink/ink267.xml"/><Relationship Id="rId105" Type="http://schemas.openxmlformats.org/officeDocument/2006/relationships/image" Target="../media/image4240.png"/><Relationship Id="rId126" Type="http://schemas.openxmlformats.org/officeDocument/2006/relationships/customXml" Target="../ink/ink315.xml"/><Relationship Id="rId147" Type="http://schemas.openxmlformats.org/officeDocument/2006/relationships/image" Target="../media/image4450.png"/><Relationship Id="rId168" Type="http://schemas.openxmlformats.org/officeDocument/2006/relationships/customXml" Target="../ink/ink336.xml"/><Relationship Id="rId51" Type="http://schemas.openxmlformats.org/officeDocument/2006/relationships/image" Target="../media/image3970.png"/><Relationship Id="rId72" Type="http://schemas.openxmlformats.org/officeDocument/2006/relationships/customXml" Target="../ink/ink288.xml"/><Relationship Id="rId93" Type="http://schemas.openxmlformats.org/officeDocument/2006/relationships/image" Target="../media/image4180.png"/><Relationship Id="rId189" Type="http://schemas.openxmlformats.org/officeDocument/2006/relationships/image" Target="../media/image4660.png"/><Relationship Id="rId3" Type="http://schemas.openxmlformats.org/officeDocument/2006/relationships/image" Target="../media/image3730.png"/><Relationship Id="rId214" Type="http://schemas.openxmlformats.org/officeDocument/2006/relationships/customXml" Target="../ink/ink359.xml"/><Relationship Id="rId235" Type="http://schemas.openxmlformats.org/officeDocument/2006/relationships/image" Target="../media/image4890.png"/><Relationship Id="rId116" Type="http://schemas.openxmlformats.org/officeDocument/2006/relationships/customXml" Target="../ink/ink310.xml"/><Relationship Id="rId137" Type="http://schemas.openxmlformats.org/officeDocument/2006/relationships/image" Target="../media/image4400.png"/><Relationship Id="rId158" Type="http://schemas.openxmlformats.org/officeDocument/2006/relationships/customXml" Target="../ink/ink331.xml"/><Relationship Id="rId20" Type="http://schemas.openxmlformats.org/officeDocument/2006/relationships/customXml" Target="../ink/ink262.xml"/><Relationship Id="rId41" Type="http://schemas.openxmlformats.org/officeDocument/2006/relationships/image" Target="../media/image3920.png"/><Relationship Id="rId62" Type="http://schemas.openxmlformats.org/officeDocument/2006/relationships/customXml" Target="../ink/ink283.xml"/><Relationship Id="rId83" Type="http://schemas.openxmlformats.org/officeDocument/2006/relationships/image" Target="../media/image4130.png"/><Relationship Id="rId179" Type="http://schemas.openxmlformats.org/officeDocument/2006/relationships/image" Target="../media/image4610.png"/><Relationship Id="rId190" Type="http://schemas.openxmlformats.org/officeDocument/2006/relationships/customXml" Target="../ink/ink347.xml"/><Relationship Id="rId204" Type="http://schemas.openxmlformats.org/officeDocument/2006/relationships/customXml" Target="../ink/ink354.xml"/><Relationship Id="rId225" Type="http://schemas.openxmlformats.org/officeDocument/2006/relationships/image" Target="../media/image4840.png"/><Relationship Id="rId246" Type="http://schemas.openxmlformats.org/officeDocument/2006/relationships/customXml" Target="../ink/ink375.xml"/><Relationship Id="rId106" Type="http://schemas.openxmlformats.org/officeDocument/2006/relationships/customXml" Target="../ink/ink305.xml"/><Relationship Id="rId127" Type="http://schemas.openxmlformats.org/officeDocument/2006/relationships/image" Target="../media/image4350.png"/><Relationship Id="rId10" Type="http://schemas.openxmlformats.org/officeDocument/2006/relationships/customXml" Target="../ink/ink257.xml"/><Relationship Id="rId31" Type="http://schemas.openxmlformats.org/officeDocument/2006/relationships/image" Target="../media/image3870.png"/><Relationship Id="rId52" Type="http://schemas.openxmlformats.org/officeDocument/2006/relationships/customXml" Target="../ink/ink278.xml"/><Relationship Id="rId73" Type="http://schemas.openxmlformats.org/officeDocument/2006/relationships/image" Target="../media/image4080.png"/><Relationship Id="rId94" Type="http://schemas.openxmlformats.org/officeDocument/2006/relationships/customXml" Target="../ink/ink299.xml"/><Relationship Id="rId148" Type="http://schemas.openxmlformats.org/officeDocument/2006/relationships/customXml" Target="../ink/ink326.xml"/><Relationship Id="rId169" Type="http://schemas.openxmlformats.org/officeDocument/2006/relationships/image" Target="../media/image456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5.png"/><Relationship Id="rId21" Type="http://schemas.openxmlformats.org/officeDocument/2006/relationships/image" Target="../media/image507.png"/><Relationship Id="rId42" Type="http://schemas.openxmlformats.org/officeDocument/2006/relationships/customXml" Target="../ink/ink398.xml"/><Relationship Id="rId63" Type="http://schemas.openxmlformats.org/officeDocument/2006/relationships/image" Target="../media/image528.png"/><Relationship Id="rId84" Type="http://schemas.openxmlformats.org/officeDocument/2006/relationships/customXml" Target="../ink/ink419.xml"/><Relationship Id="rId138" Type="http://schemas.openxmlformats.org/officeDocument/2006/relationships/customXml" Target="../ink/ink446.xml"/><Relationship Id="rId159" Type="http://schemas.openxmlformats.org/officeDocument/2006/relationships/image" Target="../media/image576.png"/><Relationship Id="rId170" Type="http://schemas.openxmlformats.org/officeDocument/2006/relationships/customXml" Target="../ink/ink462.xml"/><Relationship Id="rId107" Type="http://schemas.openxmlformats.org/officeDocument/2006/relationships/image" Target="../media/image550.png"/><Relationship Id="rId11" Type="http://schemas.openxmlformats.org/officeDocument/2006/relationships/image" Target="../media/image502.png"/><Relationship Id="rId32" Type="http://schemas.openxmlformats.org/officeDocument/2006/relationships/customXml" Target="../ink/ink393.xml"/><Relationship Id="rId53" Type="http://schemas.openxmlformats.org/officeDocument/2006/relationships/image" Target="../media/image523.png"/><Relationship Id="rId74" Type="http://schemas.openxmlformats.org/officeDocument/2006/relationships/customXml" Target="../ink/ink414.xml"/><Relationship Id="rId128" Type="http://schemas.openxmlformats.org/officeDocument/2006/relationships/customXml" Target="../ink/ink441.xml"/><Relationship Id="rId149" Type="http://schemas.openxmlformats.org/officeDocument/2006/relationships/image" Target="../media/image571.png"/><Relationship Id="rId5" Type="http://schemas.openxmlformats.org/officeDocument/2006/relationships/image" Target="../media/image4990.png"/><Relationship Id="rId95" Type="http://schemas.openxmlformats.org/officeDocument/2006/relationships/image" Target="../media/image544.png"/><Relationship Id="rId160" Type="http://schemas.openxmlformats.org/officeDocument/2006/relationships/customXml" Target="../ink/ink457.xml"/><Relationship Id="rId22" Type="http://schemas.openxmlformats.org/officeDocument/2006/relationships/customXml" Target="../ink/ink388.xml"/><Relationship Id="rId43" Type="http://schemas.openxmlformats.org/officeDocument/2006/relationships/image" Target="../media/image518.png"/><Relationship Id="rId64" Type="http://schemas.openxmlformats.org/officeDocument/2006/relationships/customXml" Target="../ink/ink409.xml"/><Relationship Id="rId118" Type="http://schemas.openxmlformats.org/officeDocument/2006/relationships/customXml" Target="../ink/ink436.xml"/><Relationship Id="rId139" Type="http://schemas.openxmlformats.org/officeDocument/2006/relationships/image" Target="../media/image566.png"/><Relationship Id="rId85" Type="http://schemas.openxmlformats.org/officeDocument/2006/relationships/image" Target="../media/image539.png"/><Relationship Id="rId150" Type="http://schemas.openxmlformats.org/officeDocument/2006/relationships/customXml" Target="../ink/ink452.xml"/><Relationship Id="rId171" Type="http://schemas.openxmlformats.org/officeDocument/2006/relationships/image" Target="../media/image582.png"/><Relationship Id="rId12" Type="http://schemas.openxmlformats.org/officeDocument/2006/relationships/customXml" Target="../ink/ink383.xml"/><Relationship Id="rId33" Type="http://schemas.openxmlformats.org/officeDocument/2006/relationships/image" Target="../media/image513.png"/><Relationship Id="rId108" Type="http://schemas.openxmlformats.org/officeDocument/2006/relationships/customXml" Target="../ink/ink431.xml"/><Relationship Id="rId129" Type="http://schemas.openxmlformats.org/officeDocument/2006/relationships/image" Target="../media/image561.png"/><Relationship Id="rId54" Type="http://schemas.openxmlformats.org/officeDocument/2006/relationships/customXml" Target="../ink/ink404.xml"/><Relationship Id="rId75" Type="http://schemas.openxmlformats.org/officeDocument/2006/relationships/image" Target="../media/image534.png"/><Relationship Id="rId96" Type="http://schemas.openxmlformats.org/officeDocument/2006/relationships/customXml" Target="../ink/ink425.xml"/><Relationship Id="rId140" Type="http://schemas.openxmlformats.org/officeDocument/2006/relationships/customXml" Target="../ink/ink447.xml"/><Relationship Id="rId161" Type="http://schemas.openxmlformats.org/officeDocument/2006/relationships/image" Target="../media/image577.png"/><Relationship Id="rId6" Type="http://schemas.openxmlformats.org/officeDocument/2006/relationships/customXml" Target="../ink/ink380.xml"/><Relationship Id="rId23" Type="http://schemas.openxmlformats.org/officeDocument/2006/relationships/image" Target="../media/image508.png"/><Relationship Id="rId28" Type="http://schemas.openxmlformats.org/officeDocument/2006/relationships/customXml" Target="../ink/ink391.xml"/><Relationship Id="rId49" Type="http://schemas.openxmlformats.org/officeDocument/2006/relationships/image" Target="../media/image521.png"/><Relationship Id="rId114" Type="http://schemas.openxmlformats.org/officeDocument/2006/relationships/customXml" Target="../ink/ink434.xml"/><Relationship Id="rId119" Type="http://schemas.openxmlformats.org/officeDocument/2006/relationships/image" Target="../media/image556.png"/><Relationship Id="rId44" Type="http://schemas.openxmlformats.org/officeDocument/2006/relationships/customXml" Target="../ink/ink399.xml"/><Relationship Id="rId60" Type="http://schemas.openxmlformats.org/officeDocument/2006/relationships/customXml" Target="../ink/ink407.xml"/><Relationship Id="rId65" Type="http://schemas.openxmlformats.org/officeDocument/2006/relationships/image" Target="../media/image529.png"/><Relationship Id="rId81" Type="http://schemas.openxmlformats.org/officeDocument/2006/relationships/image" Target="../media/image537.png"/><Relationship Id="rId86" Type="http://schemas.openxmlformats.org/officeDocument/2006/relationships/customXml" Target="../ink/ink420.xml"/><Relationship Id="rId130" Type="http://schemas.openxmlformats.org/officeDocument/2006/relationships/customXml" Target="../ink/ink442.xml"/><Relationship Id="rId135" Type="http://schemas.openxmlformats.org/officeDocument/2006/relationships/image" Target="../media/image564.png"/><Relationship Id="rId151" Type="http://schemas.openxmlformats.org/officeDocument/2006/relationships/image" Target="../media/image572.png"/><Relationship Id="rId156" Type="http://schemas.openxmlformats.org/officeDocument/2006/relationships/customXml" Target="../ink/ink455.xml"/><Relationship Id="rId177" Type="http://schemas.openxmlformats.org/officeDocument/2006/relationships/image" Target="../media/image585.png"/><Relationship Id="rId172" Type="http://schemas.openxmlformats.org/officeDocument/2006/relationships/customXml" Target="../ink/ink463.xml"/><Relationship Id="rId13" Type="http://schemas.openxmlformats.org/officeDocument/2006/relationships/image" Target="../media/image503.png"/><Relationship Id="rId18" Type="http://schemas.openxmlformats.org/officeDocument/2006/relationships/customXml" Target="../ink/ink386.xml"/><Relationship Id="rId39" Type="http://schemas.openxmlformats.org/officeDocument/2006/relationships/image" Target="../media/image516.png"/><Relationship Id="rId109" Type="http://schemas.openxmlformats.org/officeDocument/2006/relationships/image" Target="../media/image551.png"/><Relationship Id="rId34" Type="http://schemas.openxmlformats.org/officeDocument/2006/relationships/customXml" Target="../ink/ink394.xml"/><Relationship Id="rId50" Type="http://schemas.openxmlformats.org/officeDocument/2006/relationships/customXml" Target="../ink/ink402.xml"/><Relationship Id="rId55" Type="http://schemas.openxmlformats.org/officeDocument/2006/relationships/image" Target="../media/image524.png"/><Relationship Id="rId76" Type="http://schemas.openxmlformats.org/officeDocument/2006/relationships/customXml" Target="../ink/ink415.xml"/><Relationship Id="rId97" Type="http://schemas.openxmlformats.org/officeDocument/2006/relationships/image" Target="../media/image545.png"/><Relationship Id="rId104" Type="http://schemas.openxmlformats.org/officeDocument/2006/relationships/customXml" Target="../ink/ink429.xml"/><Relationship Id="rId120" Type="http://schemas.openxmlformats.org/officeDocument/2006/relationships/customXml" Target="../ink/ink437.xml"/><Relationship Id="rId125" Type="http://schemas.openxmlformats.org/officeDocument/2006/relationships/image" Target="../media/image559.png"/><Relationship Id="rId141" Type="http://schemas.openxmlformats.org/officeDocument/2006/relationships/image" Target="../media/image567.png"/><Relationship Id="rId146" Type="http://schemas.openxmlformats.org/officeDocument/2006/relationships/customXml" Target="../ink/ink450.xml"/><Relationship Id="rId167" Type="http://schemas.openxmlformats.org/officeDocument/2006/relationships/image" Target="../media/image580.png"/><Relationship Id="rId7" Type="http://schemas.openxmlformats.org/officeDocument/2006/relationships/image" Target="../media/image5000.png"/><Relationship Id="rId71" Type="http://schemas.openxmlformats.org/officeDocument/2006/relationships/image" Target="../media/image532.png"/><Relationship Id="rId92" Type="http://schemas.openxmlformats.org/officeDocument/2006/relationships/customXml" Target="../ink/ink423.xml"/><Relationship Id="rId162" Type="http://schemas.openxmlformats.org/officeDocument/2006/relationships/customXml" Target="../ink/ink458.xml"/><Relationship Id="rId2" Type="http://schemas.openxmlformats.org/officeDocument/2006/relationships/customXml" Target="../ink/ink378.xml"/><Relationship Id="rId29" Type="http://schemas.openxmlformats.org/officeDocument/2006/relationships/image" Target="../media/image511.png"/><Relationship Id="rId24" Type="http://schemas.openxmlformats.org/officeDocument/2006/relationships/customXml" Target="../ink/ink389.xml"/><Relationship Id="rId40" Type="http://schemas.openxmlformats.org/officeDocument/2006/relationships/customXml" Target="../ink/ink397.xml"/><Relationship Id="rId45" Type="http://schemas.openxmlformats.org/officeDocument/2006/relationships/image" Target="../media/image519.png"/><Relationship Id="rId66" Type="http://schemas.openxmlformats.org/officeDocument/2006/relationships/customXml" Target="../ink/ink410.xml"/><Relationship Id="rId87" Type="http://schemas.openxmlformats.org/officeDocument/2006/relationships/image" Target="../media/image540.png"/><Relationship Id="rId110" Type="http://schemas.openxmlformats.org/officeDocument/2006/relationships/customXml" Target="../ink/ink432.xml"/><Relationship Id="rId115" Type="http://schemas.openxmlformats.org/officeDocument/2006/relationships/image" Target="../media/image554.png"/><Relationship Id="rId131" Type="http://schemas.openxmlformats.org/officeDocument/2006/relationships/image" Target="../media/image562.png"/><Relationship Id="rId136" Type="http://schemas.openxmlformats.org/officeDocument/2006/relationships/customXml" Target="../ink/ink445.xml"/><Relationship Id="rId157" Type="http://schemas.openxmlformats.org/officeDocument/2006/relationships/image" Target="../media/image575.png"/><Relationship Id="rId61" Type="http://schemas.openxmlformats.org/officeDocument/2006/relationships/image" Target="../media/image527.png"/><Relationship Id="rId82" Type="http://schemas.openxmlformats.org/officeDocument/2006/relationships/customXml" Target="../ink/ink418.xml"/><Relationship Id="rId152" Type="http://schemas.openxmlformats.org/officeDocument/2006/relationships/customXml" Target="../ink/ink453.xml"/><Relationship Id="rId173" Type="http://schemas.openxmlformats.org/officeDocument/2006/relationships/image" Target="../media/image583.png"/><Relationship Id="rId19" Type="http://schemas.openxmlformats.org/officeDocument/2006/relationships/image" Target="../media/image506.png"/><Relationship Id="rId14" Type="http://schemas.openxmlformats.org/officeDocument/2006/relationships/customXml" Target="../ink/ink384.xml"/><Relationship Id="rId30" Type="http://schemas.openxmlformats.org/officeDocument/2006/relationships/customXml" Target="../ink/ink392.xml"/><Relationship Id="rId35" Type="http://schemas.openxmlformats.org/officeDocument/2006/relationships/image" Target="../media/image514.png"/><Relationship Id="rId56" Type="http://schemas.openxmlformats.org/officeDocument/2006/relationships/customXml" Target="../ink/ink405.xml"/><Relationship Id="rId77" Type="http://schemas.openxmlformats.org/officeDocument/2006/relationships/image" Target="../media/image535.png"/><Relationship Id="rId100" Type="http://schemas.openxmlformats.org/officeDocument/2006/relationships/customXml" Target="../ink/ink427.xml"/><Relationship Id="rId105" Type="http://schemas.openxmlformats.org/officeDocument/2006/relationships/image" Target="../media/image549.png"/><Relationship Id="rId126" Type="http://schemas.openxmlformats.org/officeDocument/2006/relationships/customXml" Target="../ink/ink440.xml"/><Relationship Id="rId147" Type="http://schemas.openxmlformats.org/officeDocument/2006/relationships/image" Target="../media/image570.png"/><Relationship Id="rId168" Type="http://schemas.openxmlformats.org/officeDocument/2006/relationships/customXml" Target="../ink/ink461.xml"/><Relationship Id="rId8" Type="http://schemas.openxmlformats.org/officeDocument/2006/relationships/customXml" Target="../ink/ink381.xml"/><Relationship Id="rId51" Type="http://schemas.openxmlformats.org/officeDocument/2006/relationships/image" Target="../media/image522.png"/><Relationship Id="rId72" Type="http://schemas.openxmlformats.org/officeDocument/2006/relationships/customXml" Target="../ink/ink413.xml"/><Relationship Id="rId93" Type="http://schemas.openxmlformats.org/officeDocument/2006/relationships/image" Target="../media/image543.png"/><Relationship Id="rId98" Type="http://schemas.openxmlformats.org/officeDocument/2006/relationships/customXml" Target="../ink/ink426.xml"/><Relationship Id="rId121" Type="http://schemas.openxmlformats.org/officeDocument/2006/relationships/image" Target="../media/image557.png"/><Relationship Id="rId142" Type="http://schemas.openxmlformats.org/officeDocument/2006/relationships/customXml" Target="../ink/ink448.xml"/><Relationship Id="rId163" Type="http://schemas.openxmlformats.org/officeDocument/2006/relationships/image" Target="../media/image578.png"/><Relationship Id="rId3" Type="http://schemas.openxmlformats.org/officeDocument/2006/relationships/image" Target="../media/image4980.png"/><Relationship Id="rId25" Type="http://schemas.openxmlformats.org/officeDocument/2006/relationships/image" Target="../media/image509.png"/><Relationship Id="rId46" Type="http://schemas.openxmlformats.org/officeDocument/2006/relationships/customXml" Target="../ink/ink400.xml"/><Relationship Id="rId67" Type="http://schemas.openxmlformats.org/officeDocument/2006/relationships/image" Target="../media/image530.png"/><Relationship Id="rId116" Type="http://schemas.openxmlformats.org/officeDocument/2006/relationships/customXml" Target="../ink/ink435.xml"/><Relationship Id="rId137" Type="http://schemas.openxmlformats.org/officeDocument/2006/relationships/image" Target="../media/image565.png"/><Relationship Id="rId158" Type="http://schemas.openxmlformats.org/officeDocument/2006/relationships/customXml" Target="../ink/ink456.xml"/><Relationship Id="rId20" Type="http://schemas.openxmlformats.org/officeDocument/2006/relationships/customXml" Target="../ink/ink387.xml"/><Relationship Id="rId41" Type="http://schemas.openxmlformats.org/officeDocument/2006/relationships/image" Target="../media/image517.png"/><Relationship Id="rId62" Type="http://schemas.openxmlformats.org/officeDocument/2006/relationships/customXml" Target="../ink/ink408.xml"/><Relationship Id="rId83" Type="http://schemas.openxmlformats.org/officeDocument/2006/relationships/image" Target="../media/image538.png"/><Relationship Id="rId88" Type="http://schemas.openxmlformats.org/officeDocument/2006/relationships/customXml" Target="../ink/ink421.xml"/><Relationship Id="rId111" Type="http://schemas.openxmlformats.org/officeDocument/2006/relationships/image" Target="../media/image552.png"/><Relationship Id="rId132" Type="http://schemas.openxmlformats.org/officeDocument/2006/relationships/customXml" Target="../ink/ink443.xml"/><Relationship Id="rId153" Type="http://schemas.openxmlformats.org/officeDocument/2006/relationships/image" Target="../media/image573.png"/><Relationship Id="rId174" Type="http://schemas.openxmlformats.org/officeDocument/2006/relationships/customXml" Target="../ink/ink464.xml"/><Relationship Id="rId15" Type="http://schemas.openxmlformats.org/officeDocument/2006/relationships/image" Target="../media/image504.png"/><Relationship Id="rId36" Type="http://schemas.openxmlformats.org/officeDocument/2006/relationships/customXml" Target="../ink/ink395.xml"/><Relationship Id="rId57" Type="http://schemas.openxmlformats.org/officeDocument/2006/relationships/image" Target="../media/image525.png"/><Relationship Id="rId106" Type="http://schemas.openxmlformats.org/officeDocument/2006/relationships/customXml" Target="../ink/ink430.xml"/><Relationship Id="rId127" Type="http://schemas.openxmlformats.org/officeDocument/2006/relationships/image" Target="../media/image560.png"/><Relationship Id="rId10" Type="http://schemas.openxmlformats.org/officeDocument/2006/relationships/customXml" Target="../ink/ink382.xml"/><Relationship Id="rId31" Type="http://schemas.openxmlformats.org/officeDocument/2006/relationships/image" Target="../media/image512.png"/><Relationship Id="rId52" Type="http://schemas.openxmlformats.org/officeDocument/2006/relationships/customXml" Target="../ink/ink403.xml"/><Relationship Id="rId73" Type="http://schemas.openxmlformats.org/officeDocument/2006/relationships/image" Target="../media/image533.png"/><Relationship Id="rId78" Type="http://schemas.openxmlformats.org/officeDocument/2006/relationships/customXml" Target="../ink/ink416.xml"/><Relationship Id="rId94" Type="http://schemas.openxmlformats.org/officeDocument/2006/relationships/customXml" Target="../ink/ink424.xml"/><Relationship Id="rId99" Type="http://schemas.openxmlformats.org/officeDocument/2006/relationships/image" Target="../media/image546.png"/><Relationship Id="rId101" Type="http://schemas.openxmlformats.org/officeDocument/2006/relationships/image" Target="../media/image547.png"/><Relationship Id="rId122" Type="http://schemas.openxmlformats.org/officeDocument/2006/relationships/customXml" Target="../ink/ink438.xml"/><Relationship Id="rId143" Type="http://schemas.openxmlformats.org/officeDocument/2006/relationships/image" Target="../media/image568.png"/><Relationship Id="rId148" Type="http://schemas.openxmlformats.org/officeDocument/2006/relationships/customXml" Target="../ink/ink451.xml"/><Relationship Id="rId164" Type="http://schemas.openxmlformats.org/officeDocument/2006/relationships/customXml" Target="../ink/ink459.xml"/><Relationship Id="rId169" Type="http://schemas.openxmlformats.org/officeDocument/2006/relationships/image" Target="../media/image581.png"/><Relationship Id="rId4" Type="http://schemas.openxmlformats.org/officeDocument/2006/relationships/customXml" Target="../ink/ink379.xml"/><Relationship Id="rId9" Type="http://schemas.openxmlformats.org/officeDocument/2006/relationships/image" Target="../media/image501.png"/><Relationship Id="rId26" Type="http://schemas.openxmlformats.org/officeDocument/2006/relationships/customXml" Target="../ink/ink390.xml"/><Relationship Id="rId47" Type="http://schemas.openxmlformats.org/officeDocument/2006/relationships/image" Target="../media/image520.png"/><Relationship Id="rId68" Type="http://schemas.openxmlformats.org/officeDocument/2006/relationships/customXml" Target="../ink/ink411.xml"/><Relationship Id="rId89" Type="http://schemas.openxmlformats.org/officeDocument/2006/relationships/image" Target="../media/image541.png"/><Relationship Id="rId112" Type="http://schemas.openxmlformats.org/officeDocument/2006/relationships/customXml" Target="../ink/ink433.xml"/><Relationship Id="rId133" Type="http://schemas.openxmlformats.org/officeDocument/2006/relationships/image" Target="../media/image563.png"/><Relationship Id="rId154" Type="http://schemas.openxmlformats.org/officeDocument/2006/relationships/customXml" Target="../ink/ink454.xml"/><Relationship Id="rId175" Type="http://schemas.openxmlformats.org/officeDocument/2006/relationships/image" Target="../media/image584.png"/><Relationship Id="rId16" Type="http://schemas.openxmlformats.org/officeDocument/2006/relationships/customXml" Target="../ink/ink385.xml"/><Relationship Id="rId37" Type="http://schemas.openxmlformats.org/officeDocument/2006/relationships/image" Target="../media/image515.png"/><Relationship Id="rId58" Type="http://schemas.openxmlformats.org/officeDocument/2006/relationships/customXml" Target="../ink/ink406.xml"/><Relationship Id="rId79" Type="http://schemas.openxmlformats.org/officeDocument/2006/relationships/image" Target="../media/image536.png"/><Relationship Id="rId102" Type="http://schemas.openxmlformats.org/officeDocument/2006/relationships/customXml" Target="../ink/ink428.xml"/><Relationship Id="rId123" Type="http://schemas.openxmlformats.org/officeDocument/2006/relationships/image" Target="../media/image558.png"/><Relationship Id="rId144" Type="http://schemas.openxmlformats.org/officeDocument/2006/relationships/customXml" Target="../ink/ink449.xml"/><Relationship Id="rId90" Type="http://schemas.openxmlformats.org/officeDocument/2006/relationships/customXml" Target="../ink/ink422.xml"/><Relationship Id="rId165" Type="http://schemas.openxmlformats.org/officeDocument/2006/relationships/image" Target="../media/image579.png"/><Relationship Id="rId27" Type="http://schemas.openxmlformats.org/officeDocument/2006/relationships/image" Target="../media/image5100.png"/><Relationship Id="rId48" Type="http://schemas.openxmlformats.org/officeDocument/2006/relationships/customXml" Target="../ink/ink401.xml"/><Relationship Id="rId69" Type="http://schemas.openxmlformats.org/officeDocument/2006/relationships/image" Target="../media/image531.png"/><Relationship Id="rId113" Type="http://schemas.openxmlformats.org/officeDocument/2006/relationships/image" Target="../media/image553.png"/><Relationship Id="rId134" Type="http://schemas.openxmlformats.org/officeDocument/2006/relationships/customXml" Target="../ink/ink444.xml"/><Relationship Id="rId80" Type="http://schemas.openxmlformats.org/officeDocument/2006/relationships/customXml" Target="../ink/ink417.xml"/><Relationship Id="rId155" Type="http://schemas.openxmlformats.org/officeDocument/2006/relationships/image" Target="../media/image574.png"/><Relationship Id="rId176" Type="http://schemas.openxmlformats.org/officeDocument/2006/relationships/customXml" Target="../ink/ink465.xml"/><Relationship Id="rId17" Type="http://schemas.openxmlformats.org/officeDocument/2006/relationships/image" Target="../media/image505.png"/><Relationship Id="rId38" Type="http://schemas.openxmlformats.org/officeDocument/2006/relationships/customXml" Target="../ink/ink396.xml"/><Relationship Id="rId59" Type="http://schemas.openxmlformats.org/officeDocument/2006/relationships/image" Target="../media/image526.png"/><Relationship Id="rId103" Type="http://schemas.openxmlformats.org/officeDocument/2006/relationships/image" Target="../media/image548.png"/><Relationship Id="rId124" Type="http://schemas.openxmlformats.org/officeDocument/2006/relationships/customXml" Target="../ink/ink439.xml"/><Relationship Id="rId70" Type="http://schemas.openxmlformats.org/officeDocument/2006/relationships/customXml" Target="../ink/ink412.xml"/><Relationship Id="rId91" Type="http://schemas.openxmlformats.org/officeDocument/2006/relationships/image" Target="../media/image542.png"/><Relationship Id="rId145" Type="http://schemas.openxmlformats.org/officeDocument/2006/relationships/image" Target="../media/image569.png"/><Relationship Id="rId166" Type="http://schemas.openxmlformats.org/officeDocument/2006/relationships/customXml" Target="../ink/ink46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3.png"/><Relationship Id="rId299" Type="http://schemas.openxmlformats.org/officeDocument/2006/relationships/image" Target="../media/image734.png"/><Relationship Id="rId21" Type="http://schemas.openxmlformats.org/officeDocument/2006/relationships/image" Target="../media/image595.png"/><Relationship Id="rId63" Type="http://schemas.openxmlformats.org/officeDocument/2006/relationships/image" Target="../media/image616.png"/><Relationship Id="rId159" Type="http://schemas.openxmlformats.org/officeDocument/2006/relationships/image" Target="../media/image664.png"/><Relationship Id="rId324" Type="http://schemas.openxmlformats.org/officeDocument/2006/relationships/customXml" Target="../ink/ink627.xml"/><Relationship Id="rId170" Type="http://schemas.openxmlformats.org/officeDocument/2006/relationships/customXml" Target="../ink/ink550.xml"/><Relationship Id="rId226" Type="http://schemas.openxmlformats.org/officeDocument/2006/relationships/customXml" Target="../ink/ink578.xml"/><Relationship Id="rId268" Type="http://schemas.openxmlformats.org/officeDocument/2006/relationships/customXml" Target="../ink/ink599.xml"/><Relationship Id="rId32" Type="http://schemas.openxmlformats.org/officeDocument/2006/relationships/customXml" Target="../ink/ink481.xml"/><Relationship Id="rId74" Type="http://schemas.openxmlformats.org/officeDocument/2006/relationships/customXml" Target="../ink/ink502.xml"/><Relationship Id="rId128" Type="http://schemas.openxmlformats.org/officeDocument/2006/relationships/customXml" Target="../ink/ink529.xml"/><Relationship Id="rId335" Type="http://schemas.openxmlformats.org/officeDocument/2006/relationships/image" Target="../media/image752.png"/><Relationship Id="rId5" Type="http://schemas.openxmlformats.org/officeDocument/2006/relationships/image" Target="../media/image587.png"/><Relationship Id="rId181" Type="http://schemas.openxmlformats.org/officeDocument/2006/relationships/image" Target="../media/image675.png"/><Relationship Id="rId237" Type="http://schemas.openxmlformats.org/officeDocument/2006/relationships/image" Target="../media/image703.png"/><Relationship Id="rId279" Type="http://schemas.openxmlformats.org/officeDocument/2006/relationships/image" Target="../media/image724.png"/><Relationship Id="rId43" Type="http://schemas.openxmlformats.org/officeDocument/2006/relationships/image" Target="../media/image606.png"/><Relationship Id="rId139" Type="http://schemas.openxmlformats.org/officeDocument/2006/relationships/image" Target="../media/image654.png"/><Relationship Id="rId290" Type="http://schemas.openxmlformats.org/officeDocument/2006/relationships/customXml" Target="../ink/ink610.xml"/><Relationship Id="rId304" Type="http://schemas.openxmlformats.org/officeDocument/2006/relationships/customXml" Target="../ink/ink617.xml"/><Relationship Id="rId85" Type="http://schemas.openxmlformats.org/officeDocument/2006/relationships/image" Target="../media/image627.png"/><Relationship Id="rId150" Type="http://schemas.openxmlformats.org/officeDocument/2006/relationships/customXml" Target="../ink/ink540.xml"/><Relationship Id="rId192" Type="http://schemas.openxmlformats.org/officeDocument/2006/relationships/customXml" Target="../ink/ink561.xml"/><Relationship Id="rId206" Type="http://schemas.openxmlformats.org/officeDocument/2006/relationships/customXml" Target="../ink/ink568.xml"/><Relationship Id="rId248" Type="http://schemas.openxmlformats.org/officeDocument/2006/relationships/customXml" Target="../ink/ink589.xml"/><Relationship Id="rId12" Type="http://schemas.openxmlformats.org/officeDocument/2006/relationships/customXml" Target="../ink/ink471.xml"/><Relationship Id="rId108" Type="http://schemas.openxmlformats.org/officeDocument/2006/relationships/customXml" Target="../ink/ink519.xml"/><Relationship Id="rId315" Type="http://schemas.openxmlformats.org/officeDocument/2006/relationships/image" Target="../media/image742.png"/><Relationship Id="rId54" Type="http://schemas.openxmlformats.org/officeDocument/2006/relationships/customXml" Target="../ink/ink492.xml"/><Relationship Id="rId96" Type="http://schemas.openxmlformats.org/officeDocument/2006/relationships/customXml" Target="../ink/ink513.xml"/><Relationship Id="rId161" Type="http://schemas.openxmlformats.org/officeDocument/2006/relationships/image" Target="../media/image665.png"/><Relationship Id="rId217" Type="http://schemas.openxmlformats.org/officeDocument/2006/relationships/image" Target="../media/image693.png"/><Relationship Id="rId259" Type="http://schemas.openxmlformats.org/officeDocument/2006/relationships/image" Target="../media/image714.png"/><Relationship Id="rId23" Type="http://schemas.openxmlformats.org/officeDocument/2006/relationships/image" Target="../media/image596.png"/><Relationship Id="rId119" Type="http://schemas.openxmlformats.org/officeDocument/2006/relationships/image" Target="../media/image644.png"/><Relationship Id="rId270" Type="http://schemas.openxmlformats.org/officeDocument/2006/relationships/customXml" Target="../ink/ink600.xml"/><Relationship Id="rId326" Type="http://schemas.openxmlformats.org/officeDocument/2006/relationships/customXml" Target="../ink/ink628.xml"/><Relationship Id="rId65" Type="http://schemas.openxmlformats.org/officeDocument/2006/relationships/image" Target="../media/image617.png"/><Relationship Id="rId130" Type="http://schemas.openxmlformats.org/officeDocument/2006/relationships/customXml" Target="../ink/ink530.xml"/><Relationship Id="rId172" Type="http://schemas.openxmlformats.org/officeDocument/2006/relationships/customXml" Target="../ink/ink551.xml"/><Relationship Id="rId228" Type="http://schemas.openxmlformats.org/officeDocument/2006/relationships/customXml" Target="../ink/ink579.xml"/><Relationship Id="rId281" Type="http://schemas.openxmlformats.org/officeDocument/2006/relationships/image" Target="../media/image725.png"/><Relationship Id="rId337" Type="http://schemas.openxmlformats.org/officeDocument/2006/relationships/image" Target="../media/image753.png"/><Relationship Id="rId34" Type="http://schemas.openxmlformats.org/officeDocument/2006/relationships/customXml" Target="../ink/ink482.xml"/><Relationship Id="rId76" Type="http://schemas.openxmlformats.org/officeDocument/2006/relationships/customXml" Target="../ink/ink503.xml"/><Relationship Id="rId141" Type="http://schemas.openxmlformats.org/officeDocument/2006/relationships/image" Target="../media/image655.png"/><Relationship Id="rId7" Type="http://schemas.openxmlformats.org/officeDocument/2006/relationships/image" Target="../media/image588.png"/><Relationship Id="rId183" Type="http://schemas.openxmlformats.org/officeDocument/2006/relationships/image" Target="../media/image676.png"/><Relationship Id="rId239" Type="http://schemas.openxmlformats.org/officeDocument/2006/relationships/image" Target="../media/image704.png"/><Relationship Id="rId250" Type="http://schemas.openxmlformats.org/officeDocument/2006/relationships/customXml" Target="../ink/ink590.xml"/><Relationship Id="rId292" Type="http://schemas.openxmlformats.org/officeDocument/2006/relationships/customXml" Target="../ink/ink611.xml"/><Relationship Id="rId306" Type="http://schemas.openxmlformats.org/officeDocument/2006/relationships/customXml" Target="../ink/ink618.xml"/><Relationship Id="rId45" Type="http://schemas.openxmlformats.org/officeDocument/2006/relationships/image" Target="../media/image607.png"/><Relationship Id="rId87" Type="http://schemas.openxmlformats.org/officeDocument/2006/relationships/image" Target="../media/image628.png"/><Relationship Id="rId110" Type="http://schemas.openxmlformats.org/officeDocument/2006/relationships/customXml" Target="../ink/ink520.xml"/><Relationship Id="rId152" Type="http://schemas.openxmlformats.org/officeDocument/2006/relationships/customXml" Target="../ink/ink541.xml"/><Relationship Id="rId173" Type="http://schemas.openxmlformats.org/officeDocument/2006/relationships/image" Target="../media/image671.png"/><Relationship Id="rId194" Type="http://schemas.openxmlformats.org/officeDocument/2006/relationships/customXml" Target="../ink/ink562.xml"/><Relationship Id="rId208" Type="http://schemas.openxmlformats.org/officeDocument/2006/relationships/customXml" Target="../ink/ink569.xml"/><Relationship Id="rId229" Type="http://schemas.openxmlformats.org/officeDocument/2006/relationships/image" Target="../media/image699.png"/><Relationship Id="rId240" Type="http://schemas.openxmlformats.org/officeDocument/2006/relationships/customXml" Target="../ink/ink585.xml"/><Relationship Id="rId261" Type="http://schemas.openxmlformats.org/officeDocument/2006/relationships/image" Target="../media/image715.png"/><Relationship Id="rId14" Type="http://schemas.openxmlformats.org/officeDocument/2006/relationships/customXml" Target="../ink/ink472.xml"/><Relationship Id="rId35" Type="http://schemas.openxmlformats.org/officeDocument/2006/relationships/image" Target="../media/image602.png"/><Relationship Id="rId56" Type="http://schemas.openxmlformats.org/officeDocument/2006/relationships/customXml" Target="../ink/ink493.xml"/><Relationship Id="rId77" Type="http://schemas.openxmlformats.org/officeDocument/2006/relationships/image" Target="../media/image623.png"/><Relationship Id="rId100" Type="http://schemas.openxmlformats.org/officeDocument/2006/relationships/customXml" Target="../ink/ink515.xml"/><Relationship Id="rId282" Type="http://schemas.openxmlformats.org/officeDocument/2006/relationships/customXml" Target="../ink/ink606.xml"/><Relationship Id="rId317" Type="http://schemas.openxmlformats.org/officeDocument/2006/relationships/image" Target="../media/image743.png"/><Relationship Id="rId338" Type="http://schemas.openxmlformats.org/officeDocument/2006/relationships/customXml" Target="../ink/ink634.xml"/><Relationship Id="rId8" Type="http://schemas.openxmlformats.org/officeDocument/2006/relationships/customXml" Target="../ink/ink469.xml"/><Relationship Id="rId98" Type="http://schemas.openxmlformats.org/officeDocument/2006/relationships/customXml" Target="../ink/ink514.xml"/><Relationship Id="rId121" Type="http://schemas.openxmlformats.org/officeDocument/2006/relationships/image" Target="../media/image645.png"/><Relationship Id="rId142" Type="http://schemas.openxmlformats.org/officeDocument/2006/relationships/customXml" Target="../ink/ink536.xml"/><Relationship Id="rId163" Type="http://schemas.openxmlformats.org/officeDocument/2006/relationships/image" Target="../media/image666.png"/><Relationship Id="rId184" Type="http://schemas.openxmlformats.org/officeDocument/2006/relationships/customXml" Target="../ink/ink557.xml"/><Relationship Id="rId219" Type="http://schemas.openxmlformats.org/officeDocument/2006/relationships/image" Target="../media/image694.png"/><Relationship Id="rId230" Type="http://schemas.openxmlformats.org/officeDocument/2006/relationships/customXml" Target="../ink/ink580.xml"/><Relationship Id="rId251" Type="http://schemas.openxmlformats.org/officeDocument/2006/relationships/image" Target="../media/image710.png"/><Relationship Id="rId25" Type="http://schemas.openxmlformats.org/officeDocument/2006/relationships/image" Target="../media/image597.png"/><Relationship Id="rId46" Type="http://schemas.openxmlformats.org/officeDocument/2006/relationships/customXml" Target="../ink/ink488.xml"/><Relationship Id="rId67" Type="http://schemas.openxmlformats.org/officeDocument/2006/relationships/image" Target="../media/image618.png"/><Relationship Id="rId272" Type="http://schemas.openxmlformats.org/officeDocument/2006/relationships/customXml" Target="../ink/ink601.xml"/><Relationship Id="rId293" Type="http://schemas.openxmlformats.org/officeDocument/2006/relationships/image" Target="../media/image731.png"/><Relationship Id="rId307" Type="http://schemas.openxmlformats.org/officeDocument/2006/relationships/image" Target="../media/image738.png"/><Relationship Id="rId328" Type="http://schemas.openxmlformats.org/officeDocument/2006/relationships/customXml" Target="../ink/ink629.xml"/><Relationship Id="rId88" Type="http://schemas.openxmlformats.org/officeDocument/2006/relationships/customXml" Target="../ink/ink509.xml"/><Relationship Id="rId111" Type="http://schemas.openxmlformats.org/officeDocument/2006/relationships/image" Target="../media/image640.png"/><Relationship Id="rId132" Type="http://schemas.openxmlformats.org/officeDocument/2006/relationships/customXml" Target="../ink/ink531.xml"/><Relationship Id="rId153" Type="http://schemas.openxmlformats.org/officeDocument/2006/relationships/image" Target="../media/image661.png"/><Relationship Id="rId174" Type="http://schemas.openxmlformats.org/officeDocument/2006/relationships/customXml" Target="../ink/ink552.xml"/><Relationship Id="rId195" Type="http://schemas.openxmlformats.org/officeDocument/2006/relationships/image" Target="../media/image682.png"/><Relationship Id="rId209" Type="http://schemas.openxmlformats.org/officeDocument/2006/relationships/image" Target="../media/image689.png"/><Relationship Id="rId220" Type="http://schemas.openxmlformats.org/officeDocument/2006/relationships/customXml" Target="../ink/ink575.xml"/><Relationship Id="rId241" Type="http://schemas.openxmlformats.org/officeDocument/2006/relationships/image" Target="../media/image705.png"/><Relationship Id="rId15" Type="http://schemas.openxmlformats.org/officeDocument/2006/relationships/image" Target="../media/image592.png"/><Relationship Id="rId36" Type="http://schemas.openxmlformats.org/officeDocument/2006/relationships/customXml" Target="../ink/ink483.xml"/><Relationship Id="rId57" Type="http://schemas.openxmlformats.org/officeDocument/2006/relationships/image" Target="../media/image613.png"/><Relationship Id="rId262" Type="http://schemas.openxmlformats.org/officeDocument/2006/relationships/customXml" Target="../ink/ink596.xml"/><Relationship Id="rId283" Type="http://schemas.openxmlformats.org/officeDocument/2006/relationships/image" Target="../media/image726.png"/><Relationship Id="rId318" Type="http://schemas.openxmlformats.org/officeDocument/2006/relationships/customXml" Target="../ink/ink624.xml"/><Relationship Id="rId339" Type="http://schemas.openxmlformats.org/officeDocument/2006/relationships/image" Target="../media/image754.png"/><Relationship Id="rId78" Type="http://schemas.openxmlformats.org/officeDocument/2006/relationships/customXml" Target="../ink/ink504.xml"/><Relationship Id="rId99" Type="http://schemas.openxmlformats.org/officeDocument/2006/relationships/image" Target="../media/image634.png"/><Relationship Id="rId101" Type="http://schemas.openxmlformats.org/officeDocument/2006/relationships/image" Target="../media/image635.png"/><Relationship Id="rId122" Type="http://schemas.openxmlformats.org/officeDocument/2006/relationships/customXml" Target="../ink/ink526.xml"/><Relationship Id="rId143" Type="http://schemas.openxmlformats.org/officeDocument/2006/relationships/image" Target="../media/image656.png"/><Relationship Id="rId164" Type="http://schemas.openxmlformats.org/officeDocument/2006/relationships/customXml" Target="../ink/ink547.xml"/><Relationship Id="rId185" Type="http://schemas.openxmlformats.org/officeDocument/2006/relationships/image" Target="../media/image677.png"/><Relationship Id="rId9" Type="http://schemas.openxmlformats.org/officeDocument/2006/relationships/image" Target="../media/image589.png"/><Relationship Id="rId210" Type="http://schemas.openxmlformats.org/officeDocument/2006/relationships/customXml" Target="../ink/ink570.xml"/><Relationship Id="rId26" Type="http://schemas.openxmlformats.org/officeDocument/2006/relationships/customXml" Target="../ink/ink478.xml"/><Relationship Id="rId231" Type="http://schemas.openxmlformats.org/officeDocument/2006/relationships/image" Target="../media/image700.png"/><Relationship Id="rId252" Type="http://schemas.openxmlformats.org/officeDocument/2006/relationships/customXml" Target="../ink/ink591.xml"/><Relationship Id="rId273" Type="http://schemas.openxmlformats.org/officeDocument/2006/relationships/image" Target="../media/image721.png"/><Relationship Id="rId294" Type="http://schemas.openxmlformats.org/officeDocument/2006/relationships/customXml" Target="../ink/ink612.xml"/><Relationship Id="rId308" Type="http://schemas.openxmlformats.org/officeDocument/2006/relationships/customXml" Target="../ink/ink619.xml"/><Relationship Id="rId329" Type="http://schemas.openxmlformats.org/officeDocument/2006/relationships/image" Target="../media/image749.png"/><Relationship Id="rId47" Type="http://schemas.openxmlformats.org/officeDocument/2006/relationships/image" Target="../media/image608.png"/><Relationship Id="rId68" Type="http://schemas.openxmlformats.org/officeDocument/2006/relationships/customXml" Target="../ink/ink499.xml"/><Relationship Id="rId89" Type="http://schemas.openxmlformats.org/officeDocument/2006/relationships/image" Target="../media/image629.png"/><Relationship Id="rId112" Type="http://schemas.openxmlformats.org/officeDocument/2006/relationships/customXml" Target="../ink/ink521.xml"/><Relationship Id="rId133" Type="http://schemas.openxmlformats.org/officeDocument/2006/relationships/image" Target="../media/image651.png"/><Relationship Id="rId154" Type="http://schemas.openxmlformats.org/officeDocument/2006/relationships/customXml" Target="../ink/ink542.xml"/><Relationship Id="rId175" Type="http://schemas.openxmlformats.org/officeDocument/2006/relationships/image" Target="../media/image672.png"/><Relationship Id="rId196" Type="http://schemas.openxmlformats.org/officeDocument/2006/relationships/customXml" Target="../ink/ink563.xml"/><Relationship Id="rId200" Type="http://schemas.openxmlformats.org/officeDocument/2006/relationships/customXml" Target="../ink/ink565.xml"/><Relationship Id="rId16" Type="http://schemas.openxmlformats.org/officeDocument/2006/relationships/customXml" Target="../ink/ink473.xml"/><Relationship Id="rId221" Type="http://schemas.openxmlformats.org/officeDocument/2006/relationships/image" Target="../media/image695.png"/><Relationship Id="rId242" Type="http://schemas.openxmlformats.org/officeDocument/2006/relationships/customXml" Target="../ink/ink586.xml"/><Relationship Id="rId263" Type="http://schemas.openxmlformats.org/officeDocument/2006/relationships/image" Target="../media/image716.png"/><Relationship Id="rId284" Type="http://schemas.openxmlformats.org/officeDocument/2006/relationships/customXml" Target="../ink/ink607.xml"/><Relationship Id="rId319" Type="http://schemas.openxmlformats.org/officeDocument/2006/relationships/image" Target="../media/image744.png"/><Relationship Id="rId37" Type="http://schemas.openxmlformats.org/officeDocument/2006/relationships/image" Target="../media/image603.png"/><Relationship Id="rId58" Type="http://schemas.openxmlformats.org/officeDocument/2006/relationships/customXml" Target="../ink/ink494.xml"/><Relationship Id="rId79" Type="http://schemas.openxmlformats.org/officeDocument/2006/relationships/image" Target="../media/image624.png"/><Relationship Id="rId102" Type="http://schemas.openxmlformats.org/officeDocument/2006/relationships/customXml" Target="../ink/ink516.xml"/><Relationship Id="rId123" Type="http://schemas.openxmlformats.org/officeDocument/2006/relationships/image" Target="../media/image646.png"/><Relationship Id="rId144" Type="http://schemas.openxmlformats.org/officeDocument/2006/relationships/customXml" Target="../ink/ink537.xml"/><Relationship Id="rId330" Type="http://schemas.openxmlformats.org/officeDocument/2006/relationships/customXml" Target="../ink/ink630.xml"/><Relationship Id="rId90" Type="http://schemas.openxmlformats.org/officeDocument/2006/relationships/customXml" Target="../ink/ink510.xml"/><Relationship Id="rId165" Type="http://schemas.openxmlformats.org/officeDocument/2006/relationships/image" Target="../media/image667.png"/><Relationship Id="rId186" Type="http://schemas.openxmlformats.org/officeDocument/2006/relationships/customXml" Target="../ink/ink558.xml"/><Relationship Id="rId211" Type="http://schemas.openxmlformats.org/officeDocument/2006/relationships/image" Target="../media/image690.png"/><Relationship Id="rId232" Type="http://schemas.openxmlformats.org/officeDocument/2006/relationships/customXml" Target="../ink/ink581.xml"/><Relationship Id="rId253" Type="http://schemas.openxmlformats.org/officeDocument/2006/relationships/image" Target="../media/image711.png"/><Relationship Id="rId274" Type="http://schemas.openxmlformats.org/officeDocument/2006/relationships/customXml" Target="../ink/ink602.xml"/><Relationship Id="rId295" Type="http://schemas.openxmlformats.org/officeDocument/2006/relationships/image" Target="../media/image732.png"/><Relationship Id="rId309" Type="http://schemas.openxmlformats.org/officeDocument/2006/relationships/image" Target="../media/image739.png"/><Relationship Id="rId27" Type="http://schemas.openxmlformats.org/officeDocument/2006/relationships/image" Target="../media/image598.png"/><Relationship Id="rId48" Type="http://schemas.openxmlformats.org/officeDocument/2006/relationships/customXml" Target="../ink/ink489.xml"/><Relationship Id="rId69" Type="http://schemas.openxmlformats.org/officeDocument/2006/relationships/image" Target="../media/image619.png"/><Relationship Id="rId113" Type="http://schemas.openxmlformats.org/officeDocument/2006/relationships/image" Target="../media/image641.png"/><Relationship Id="rId134" Type="http://schemas.openxmlformats.org/officeDocument/2006/relationships/customXml" Target="../ink/ink532.xml"/><Relationship Id="rId320" Type="http://schemas.openxmlformats.org/officeDocument/2006/relationships/customXml" Target="../ink/ink625.xml"/><Relationship Id="rId80" Type="http://schemas.openxmlformats.org/officeDocument/2006/relationships/customXml" Target="../ink/ink505.xml"/><Relationship Id="rId155" Type="http://schemas.openxmlformats.org/officeDocument/2006/relationships/image" Target="../media/image662.png"/><Relationship Id="rId176" Type="http://schemas.openxmlformats.org/officeDocument/2006/relationships/customXml" Target="../ink/ink553.xml"/><Relationship Id="rId197" Type="http://schemas.openxmlformats.org/officeDocument/2006/relationships/image" Target="../media/image683.png"/><Relationship Id="rId201" Type="http://schemas.openxmlformats.org/officeDocument/2006/relationships/image" Target="../media/image685.png"/><Relationship Id="rId222" Type="http://schemas.openxmlformats.org/officeDocument/2006/relationships/customXml" Target="../ink/ink576.xml"/><Relationship Id="rId243" Type="http://schemas.openxmlformats.org/officeDocument/2006/relationships/image" Target="../media/image706.png"/><Relationship Id="rId264" Type="http://schemas.openxmlformats.org/officeDocument/2006/relationships/customXml" Target="../ink/ink597.xml"/><Relationship Id="rId285" Type="http://schemas.openxmlformats.org/officeDocument/2006/relationships/image" Target="../media/image727.png"/><Relationship Id="rId17" Type="http://schemas.openxmlformats.org/officeDocument/2006/relationships/image" Target="../media/image593.png"/><Relationship Id="rId38" Type="http://schemas.openxmlformats.org/officeDocument/2006/relationships/customXml" Target="../ink/ink484.xml"/><Relationship Id="rId59" Type="http://schemas.openxmlformats.org/officeDocument/2006/relationships/image" Target="../media/image614.png"/><Relationship Id="rId103" Type="http://schemas.openxmlformats.org/officeDocument/2006/relationships/image" Target="../media/image636.png"/><Relationship Id="rId124" Type="http://schemas.openxmlformats.org/officeDocument/2006/relationships/customXml" Target="../ink/ink527.xml"/><Relationship Id="rId310" Type="http://schemas.openxmlformats.org/officeDocument/2006/relationships/customXml" Target="../ink/ink620.xml"/><Relationship Id="rId70" Type="http://schemas.openxmlformats.org/officeDocument/2006/relationships/customXml" Target="../ink/ink500.xml"/><Relationship Id="rId91" Type="http://schemas.openxmlformats.org/officeDocument/2006/relationships/image" Target="../media/image630.png"/><Relationship Id="rId145" Type="http://schemas.openxmlformats.org/officeDocument/2006/relationships/image" Target="../media/image657.png"/><Relationship Id="rId166" Type="http://schemas.openxmlformats.org/officeDocument/2006/relationships/customXml" Target="../ink/ink548.xml"/><Relationship Id="rId187" Type="http://schemas.openxmlformats.org/officeDocument/2006/relationships/image" Target="../media/image678.png"/><Relationship Id="rId331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71.xml"/><Relationship Id="rId233" Type="http://schemas.openxmlformats.org/officeDocument/2006/relationships/image" Target="../media/image701.png"/><Relationship Id="rId254" Type="http://schemas.openxmlformats.org/officeDocument/2006/relationships/customXml" Target="../ink/ink592.xml"/><Relationship Id="rId28" Type="http://schemas.openxmlformats.org/officeDocument/2006/relationships/customXml" Target="../ink/ink479.xml"/><Relationship Id="rId49" Type="http://schemas.openxmlformats.org/officeDocument/2006/relationships/image" Target="../media/image609.png"/><Relationship Id="rId114" Type="http://schemas.openxmlformats.org/officeDocument/2006/relationships/customXml" Target="../ink/ink522.xml"/><Relationship Id="rId275" Type="http://schemas.openxmlformats.org/officeDocument/2006/relationships/image" Target="../media/image722.png"/><Relationship Id="rId296" Type="http://schemas.openxmlformats.org/officeDocument/2006/relationships/customXml" Target="../ink/ink613.xml"/><Relationship Id="rId300" Type="http://schemas.openxmlformats.org/officeDocument/2006/relationships/customXml" Target="../ink/ink615.xml"/><Relationship Id="rId60" Type="http://schemas.openxmlformats.org/officeDocument/2006/relationships/customXml" Target="../ink/ink495.xml"/><Relationship Id="rId81" Type="http://schemas.openxmlformats.org/officeDocument/2006/relationships/image" Target="../media/image625.png"/><Relationship Id="rId135" Type="http://schemas.openxmlformats.org/officeDocument/2006/relationships/image" Target="../media/image652.png"/><Relationship Id="rId156" Type="http://schemas.openxmlformats.org/officeDocument/2006/relationships/customXml" Target="../ink/ink543.xml"/><Relationship Id="rId177" Type="http://schemas.openxmlformats.org/officeDocument/2006/relationships/image" Target="../media/image673.png"/><Relationship Id="rId198" Type="http://schemas.openxmlformats.org/officeDocument/2006/relationships/customXml" Target="../ink/ink564.xml"/><Relationship Id="rId321" Type="http://schemas.openxmlformats.org/officeDocument/2006/relationships/image" Target="../media/image745.png"/><Relationship Id="rId202" Type="http://schemas.openxmlformats.org/officeDocument/2006/relationships/customXml" Target="../ink/ink566.xml"/><Relationship Id="rId223" Type="http://schemas.openxmlformats.org/officeDocument/2006/relationships/image" Target="../media/image696.png"/><Relationship Id="rId244" Type="http://schemas.openxmlformats.org/officeDocument/2006/relationships/customXml" Target="../ink/ink587.xml"/><Relationship Id="rId18" Type="http://schemas.openxmlformats.org/officeDocument/2006/relationships/customXml" Target="../ink/ink474.xml"/><Relationship Id="rId39" Type="http://schemas.openxmlformats.org/officeDocument/2006/relationships/image" Target="../media/image604.png"/><Relationship Id="rId265" Type="http://schemas.openxmlformats.org/officeDocument/2006/relationships/image" Target="../media/image717.png"/><Relationship Id="rId286" Type="http://schemas.openxmlformats.org/officeDocument/2006/relationships/customXml" Target="../ink/ink608.xml"/><Relationship Id="rId50" Type="http://schemas.openxmlformats.org/officeDocument/2006/relationships/customXml" Target="../ink/ink490.xml"/><Relationship Id="rId104" Type="http://schemas.openxmlformats.org/officeDocument/2006/relationships/customXml" Target="../ink/ink517.xml"/><Relationship Id="rId125" Type="http://schemas.openxmlformats.org/officeDocument/2006/relationships/image" Target="../media/image647.png"/><Relationship Id="rId146" Type="http://schemas.openxmlformats.org/officeDocument/2006/relationships/customXml" Target="../ink/ink538.xml"/><Relationship Id="rId167" Type="http://schemas.openxmlformats.org/officeDocument/2006/relationships/image" Target="../media/image668.png"/><Relationship Id="rId188" Type="http://schemas.openxmlformats.org/officeDocument/2006/relationships/customXml" Target="../ink/ink559.xml"/><Relationship Id="rId311" Type="http://schemas.openxmlformats.org/officeDocument/2006/relationships/image" Target="../media/image740.png"/><Relationship Id="rId332" Type="http://schemas.openxmlformats.org/officeDocument/2006/relationships/customXml" Target="../ink/ink631.xml"/><Relationship Id="rId71" Type="http://schemas.openxmlformats.org/officeDocument/2006/relationships/image" Target="../media/image620.png"/><Relationship Id="rId92" Type="http://schemas.openxmlformats.org/officeDocument/2006/relationships/customXml" Target="../ink/ink511.xml"/><Relationship Id="rId213" Type="http://schemas.openxmlformats.org/officeDocument/2006/relationships/image" Target="../media/image691.png"/><Relationship Id="rId234" Type="http://schemas.openxmlformats.org/officeDocument/2006/relationships/customXml" Target="../ink/ink582.xml"/><Relationship Id="rId2" Type="http://schemas.openxmlformats.org/officeDocument/2006/relationships/customXml" Target="../ink/ink466.xml"/><Relationship Id="rId29" Type="http://schemas.openxmlformats.org/officeDocument/2006/relationships/image" Target="../media/image599.png"/><Relationship Id="rId255" Type="http://schemas.openxmlformats.org/officeDocument/2006/relationships/image" Target="../media/image712.png"/><Relationship Id="rId276" Type="http://schemas.openxmlformats.org/officeDocument/2006/relationships/customXml" Target="../ink/ink603.xml"/><Relationship Id="rId297" Type="http://schemas.openxmlformats.org/officeDocument/2006/relationships/image" Target="../media/image733.png"/><Relationship Id="rId40" Type="http://schemas.openxmlformats.org/officeDocument/2006/relationships/customXml" Target="../ink/ink485.xml"/><Relationship Id="rId115" Type="http://schemas.openxmlformats.org/officeDocument/2006/relationships/image" Target="../media/image642.png"/><Relationship Id="rId136" Type="http://schemas.openxmlformats.org/officeDocument/2006/relationships/customXml" Target="../ink/ink533.xml"/><Relationship Id="rId157" Type="http://schemas.openxmlformats.org/officeDocument/2006/relationships/image" Target="../media/image663.png"/><Relationship Id="rId178" Type="http://schemas.openxmlformats.org/officeDocument/2006/relationships/customXml" Target="../ink/ink554.xml"/><Relationship Id="rId301" Type="http://schemas.openxmlformats.org/officeDocument/2006/relationships/image" Target="../media/image735.png"/><Relationship Id="rId322" Type="http://schemas.openxmlformats.org/officeDocument/2006/relationships/customXml" Target="../ink/ink626.xml"/><Relationship Id="rId61" Type="http://schemas.openxmlformats.org/officeDocument/2006/relationships/image" Target="../media/image615.png"/><Relationship Id="rId82" Type="http://schemas.openxmlformats.org/officeDocument/2006/relationships/customXml" Target="../ink/ink506.xml"/><Relationship Id="rId199" Type="http://schemas.openxmlformats.org/officeDocument/2006/relationships/image" Target="../media/image684.png"/><Relationship Id="rId203" Type="http://schemas.openxmlformats.org/officeDocument/2006/relationships/image" Target="../media/image686.png"/><Relationship Id="rId19" Type="http://schemas.openxmlformats.org/officeDocument/2006/relationships/image" Target="../media/image594.png"/><Relationship Id="rId224" Type="http://schemas.openxmlformats.org/officeDocument/2006/relationships/customXml" Target="../ink/ink577.xml"/><Relationship Id="rId245" Type="http://schemas.openxmlformats.org/officeDocument/2006/relationships/image" Target="../media/image707.png"/><Relationship Id="rId266" Type="http://schemas.openxmlformats.org/officeDocument/2006/relationships/customXml" Target="../ink/ink598.xml"/><Relationship Id="rId287" Type="http://schemas.openxmlformats.org/officeDocument/2006/relationships/image" Target="../media/image728.png"/><Relationship Id="rId30" Type="http://schemas.openxmlformats.org/officeDocument/2006/relationships/customXml" Target="../ink/ink480.xml"/><Relationship Id="rId105" Type="http://schemas.openxmlformats.org/officeDocument/2006/relationships/image" Target="../media/image637.png"/><Relationship Id="rId126" Type="http://schemas.openxmlformats.org/officeDocument/2006/relationships/customXml" Target="../ink/ink528.xml"/><Relationship Id="rId147" Type="http://schemas.openxmlformats.org/officeDocument/2006/relationships/image" Target="../media/image658.png"/><Relationship Id="rId168" Type="http://schemas.openxmlformats.org/officeDocument/2006/relationships/customXml" Target="../ink/ink549.xml"/><Relationship Id="rId312" Type="http://schemas.openxmlformats.org/officeDocument/2006/relationships/customXml" Target="../ink/ink621.xml"/><Relationship Id="rId333" Type="http://schemas.openxmlformats.org/officeDocument/2006/relationships/image" Target="../media/image751.png"/><Relationship Id="rId51" Type="http://schemas.openxmlformats.org/officeDocument/2006/relationships/image" Target="../media/image610.png"/><Relationship Id="rId72" Type="http://schemas.openxmlformats.org/officeDocument/2006/relationships/customXml" Target="../ink/ink501.xml"/><Relationship Id="rId93" Type="http://schemas.openxmlformats.org/officeDocument/2006/relationships/image" Target="../media/image631.png"/><Relationship Id="rId189" Type="http://schemas.openxmlformats.org/officeDocument/2006/relationships/image" Target="../media/image679.png"/><Relationship Id="rId3" Type="http://schemas.openxmlformats.org/officeDocument/2006/relationships/image" Target="../media/image586.png"/><Relationship Id="rId214" Type="http://schemas.openxmlformats.org/officeDocument/2006/relationships/customXml" Target="../ink/ink572.xml"/><Relationship Id="rId235" Type="http://schemas.openxmlformats.org/officeDocument/2006/relationships/image" Target="../media/image702.png"/><Relationship Id="rId256" Type="http://schemas.openxmlformats.org/officeDocument/2006/relationships/customXml" Target="../ink/ink593.xml"/><Relationship Id="rId277" Type="http://schemas.openxmlformats.org/officeDocument/2006/relationships/image" Target="../media/image723.png"/><Relationship Id="rId298" Type="http://schemas.openxmlformats.org/officeDocument/2006/relationships/customXml" Target="../ink/ink614.xml"/><Relationship Id="rId116" Type="http://schemas.openxmlformats.org/officeDocument/2006/relationships/customXml" Target="../ink/ink523.xml"/><Relationship Id="rId137" Type="http://schemas.openxmlformats.org/officeDocument/2006/relationships/image" Target="../media/image653.png"/><Relationship Id="rId158" Type="http://schemas.openxmlformats.org/officeDocument/2006/relationships/customXml" Target="../ink/ink544.xml"/><Relationship Id="rId302" Type="http://schemas.openxmlformats.org/officeDocument/2006/relationships/customXml" Target="../ink/ink616.xml"/><Relationship Id="rId323" Type="http://schemas.openxmlformats.org/officeDocument/2006/relationships/image" Target="../media/image746.png"/><Relationship Id="rId20" Type="http://schemas.openxmlformats.org/officeDocument/2006/relationships/customXml" Target="../ink/ink475.xml"/><Relationship Id="rId41" Type="http://schemas.openxmlformats.org/officeDocument/2006/relationships/image" Target="../media/image605.png"/><Relationship Id="rId62" Type="http://schemas.openxmlformats.org/officeDocument/2006/relationships/customXml" Target="../ink/ink496.xml"/><Relationship Id="rId83" Type="http://schemas.openxmlformats.org/officeDocument/2006/relationships/image" Target="../media/image626.png"/><Relationship Id="rId179" Type="http://schemas.openxmlformats.org/officeDocument/2006/relationships/image" Target="../media/image674.png"/><Relationship Id="rId190" Type="http://schemas.openxmlformats.org/officeDocument/2006/relationships/customXml" Target="../ink/ink560.xml"/><Relationship Id="rId204" Type="http://schemas.openxmlformats.org/officeDocument/2006/relationships/customXml" Target="../ink/ink567.xml"/><Relationship Id="rId225" Type="http://schemas.openxmlformats.org/officeDocument/2006/relationships/image" Target="../media/image697.png"/><Relationship Id="rId246" Type="http://schemas.openxmlformats.org/officeDocument/2006/relationships/customXml" Target="../ink/ink588.xml"/><Relationship Id="rId267" Type="http://schemas.openxmlformats.org/officeDocument/2006/relationships/image" Target="../media/image718.png"/><Relationship Id="rId288" Type="http://schemas.openxmlformats.org/officeDocument/2006/relationships/customXml" Target="../ink/ink609.xml"/><Relationship Id="rId106" Type="http://schemas.openxmlformats.org/officeDocument/2006/relationships/customXml" Target="../ink/ink518.xml"/><Relationship Id="rId127" Type="http://schemas.openxmlformats.org/officeDocument/2006/relationships/image" Target="../media/image648.png"/><Relationship Id="rId313" Type="http://schemas.openxmlformats.org/officeDocument/2006/relationships/image" Target="../media/image741.png"/><Relationship Id="rId10" Type="http://schemas.openxmlformats.org/officeDocument/2006/relationships/customXml" Target="../ink/ink470.xml"/><Relationship Id="rId31" Type="http://schemas.openxmlformats.org/officeDocument/2006/relationships/image" Target="../media/image600.png"/><Relationship Id="rId52" Type="http://schemas.openxmlformats.org/officeDocument/2006/relationships/customXml" Target="../ink/ink491.xml"/><Relationship Id="rId73" Type="http://schemas.openxmlformats.org/officeDocument/2006/relationships/image" Target="../media/image621.png"/><Relationship Id="rId94" Type="http://schemas.openxmlformats.org/officeDocument/2006/relationships/customXml" Target="../ink/ink512.xml"/><Relationship Id="rId148" Type="http://schemas.openxmlformats.org/officeDocument/2006/relationships/customXml" Target="../ink/ink539.xml"/><Relationship Id="rId169" Type="http://schemas.openxmlformats.org/officeDocument/2006/relationships/image" Target="../media/image669.png"/><Relationship Id="rId334" Type="http://schemas.openxmlformats.org/officeDocument/2006/relationships/customXml" Target="../ink/ink632.xml"/><Relationship Id="rId4" Type="http://schemas.openxmlformats.org/officeDocument/2006/relationships/customXml" Target="../ink/ink467.xml"/><Relationship Id="rId180" Type="http://schemas.openxmlformats.org/officeDocument/2006/relationships/customXml" Target="../ink/ink555.xml"/><Relationship Id="rId215" Type="http://schemas.openxmlformats.org/officeDocument/2006/relationships/image" Target="../media/image692.png"/><Relationship Id="rId236" Type="http://schemas.openxmlformats.org/officeDocument/2006/relationships/customXml" Target="../ink/ink583.xml"/><Relationship Id="rId257" Type="http://schemas.openxmlformats.org/officeDocument/2006/relationships/image" Target="../media/image713.png"/><Relationship Id="rId278" Type="http://schemas.openxmlformats.org/officeDocument/2006/relationships/customXml" Target="../ink/ink604.xml"/><Relationship Id="rId303" Type="http://schemas.openxmlformats.org/officeDocument/2006/relationships/image" Target="../media/image736.png"/><Relationship Id="rId42" Type="http://schemas.openxmlformats.org/officeDocument/2006/relationships/customXml" Target="../ink/ink486.xml"/><Relationship Id="rId84" Type="http://schemas.openxmlformats.org/officeDocument/2006/relationships/customXml" Target="../ink/ink507.xml"/><Relationship Id="rId138" Type="http://schemas.openxmlformats.org/officeDocument/2006/relationships/customXml" Target="../ink/ink534.xml"/><Relationship Id="rId191" Type="http://schemas.openxmlformats.org/officeDocument/2006/relationships/image" Target="../media/image680.png"/><Relationship Id="rId205" Type="http://schemas.openxmlformats.org/officeDocument/2006/relationships/image" Target="../media/image687.png"/><Relationship Id="rId247" Type="http://schemas.openxmlformats.org/officeDocument/2006/relationships/image" Target="../media/image708.png"/><Relationship Id="rId107" Type="http://schemas.openxmlformats.org/officeDocument/2006/relationships/image" Target="../media/image638.png"/><Relationship Id="rId289" Type="http://schemas.openxmlformats.org/officeDocument/2006/relationships/image" Target="../media/image729.png"/><Relationship Id="rId11" Type="http://schemas.openxmlformats.org/officeDocument/2006/relationships/image" Target="../media/image590.png"/><Relationship Id="rId53" Type="http://schemas.openxmlformats.org/officeDocument/2006/relationships/image" Target="../media/image611.png"/><Relationship Id="rId149" Type="http://schemas.openxmlformats.org/officeDocument/2006/relationships/image" Target="../media/image659.png"/><Relationship Id="rId314" Type="http://schemas.openxmlformats.org/officeDocument/2006/relationships/customXml" Target="../ink/ink622.xml"/><Relationship Id="rId95" Type="http://schemas.openxmlformats.org/officeDocument/2006/relationships/image" Target="../media/image632.png"/><Relationship Id="rId160" Type="http://schemas.openxmlformats.org/officeDocument/2006/relationships/customXml" Target="../ink/ink545.xml"/><Relationship Id="rId216" Type="http://schemas.openxmlformats.org/officeDocument/2006/relationships/customXml" Target="../ink/ink573.xml"/><Relationship Id="rId258" Type="http://schemas.openxmlformats.org/officeDocument/2006/relationships/customXml" Target="../ink/ink594.xml"/><Relationship Id="rId22" Type="http://schemas.openxmlformats.org/officeDocument/2006/relationships/customXml" Target="../ink/ink476.xml"/><Relationship Id="rId64" Type="http://schemas.openxmlformats.org/officeDocument/2006/relationships/customXml" Target="../ink/ink497.xml"/><Relationship Id="rId118" Type="http://schemas.openxmlformats.org/officeDocument/2006/relationships/customXml" Target="../ink/ink524.xml"/><Relationship Id="rId325" Type="http://schemas.openxmlformats.org/officeDocument/2006/relationships/image" Target="../media/image747.png"/><Relationship Id="rId171" Type="http://schemas.openxmlformats.org/officeDocument/2006/relationships/image" Target="../media/image670.png"/><Relationship Id="rId227" Type="http://schemas.openxmlformats.org/officeDocument/2006/relationships/image" Target="../media/image698.png"/><Relationship Id="rId269" Type="http://schemas.openxmlformats.org/officeDocument/2006/relationships/image" Target="../media/image719.png"/><Relationship Id="rId33" Type="http://schemas.openxmlformats.org/officeDocument/2006/relationships/image" Target="../media/image601.png"/><Relationship Id="rId129" Type="http://schemas.openxmlformats.org/officeDocument/2006/relationships/image" Target="../media/image649.png"/><Relationship Id="rId280" Type="http://schemas.openxmlformats.org/officeDocument/2006/relationships/customXml" Target="../ink/ink605.xml"/><Relationship Id="rId336" Type="http://schemas.openxmlformats.org/officeDocument/2006/relationships/customXml" Target="../ink/ink633.xml"/><Relationship Id="rId75" Type="http://schemas.openxmlformats.org/officeDocument/2006/relationships/image" Target="../media/image622.png"/><Relationship Id="rId140" Type="http://schemas.openxmlformats.org/officeDocument/2006/relationships/customXml" Target="../ink/ink535.xml"/><Relationship Id="rId182" Type="http://schemas.openxmlformats.org/officeDocument/2006/relationships/customXml" Target="../ink/ink556.xml"/><Relationship Id="rId6" Type="http://schemas.openxmlformats.org/officeDocument/2006/relationships/customXml" Target="../ink/ink468.xml"/><Relationship Id="rId238" Type="http://schemas.openxmlformats.org/officeDocument/2006/relationships/customXml" Target="../ink/ink584.xml"/><Relationship Id="rId291" Type="http://schemas.openxmlformats.org/officeDocument/2006/relationships/image" Target="../media/image730.png"/><Relationship Id="rId305" Type="http://schemas.openxmlformats.org/officeDocument/2006/relationships/image" Target="../media/image737.png"/><Relationship Id="rId44" Type="http://schemas.openxmlformats.org/officeDocument/2006/relationships/customXml" Target="../ink/ink487.xml"/><Relationship Id="rId86" Type="http://schemas.openxmlformats.org/officeDocument/2006/relationships/customXml" Target="../ink/ink508.xml"/><Relationship Id="rId151" Type="http://schemas.openxmlformats.org/officeDocument/2006/relationships/image" Target="../media/image660.png"/><Relationship Id="rId193" Type="http://schemas.openxmlformats.org/officeDocument/2006/relationships/image" Target="../media/image681.png"/><Relationship Id="rId207" Type="http://schemas.openxmlformats.org/officeDocument/2006/relationships/image" Target="../media/image688.png"/><Relationship Id="rId249" Type="http://schemas.openxmlformats.org/officeDocument/2006/relationships/image" Target="../media/image709.png"/><Relationship Id="rId13" Type="http://schemas.openxmlformats.org/officeDocument/2006/relationships/image" Target="../media/image591.png"/><Relationship Id="rId109" Type="http://schemas.openxmlformats.org/officeDocument/2006/relationships/image" Target="../media/image639.png"/><Relationship Id="rId260" Type="http://schemas.openxmlformats.org/officeDocument/2006/relationships/customXml" Target="../ink/ink595.xml"/><Relationship Id="rId316" Type="http://schemas.openxmlformats.org/officeDocument/2006/relationships/customXml" Target="../ink/ink623.xml"/><Relationship Id="rId55" Type="http://schemas.openxmlformats.org/officeDocument/2006/relationships/image" Target="../media/image612.png"/><Relationship Id="rId97" Type="http://schemas.openxmlformats.org/officeDocument/2006/relationships/image" Target="../media/image633.png"/><Relationship Id="rId120" Type="http://schemas.openxmlformats.org/officeDocument/2006/relationships/customXml" Target="../ink/ink525.xml"/><Relationship Id="rId162" Type="http://schemas.openxmlformats.org/officeDocument/2006/relationships/customXml" Target="../ink/ink546.xml"/><Relationship Id="rId218" Type="http://schemas.openxmlformats.org/officeDocument/2006/relationships/customXml" Target="../ink/ink574.xml"/><Relationship Id="rId271" Type="http://schemas.openxmlformats.org/officeDocument/2006/relationships/image" Target="../media/image720.png"/><Relationship Id="rId24" Type="http://schemas.openxmlformats.org/officeDocument/2006/relationships/customXml" Target="../ink/ink477.xml"/><Relationship Id="rId66" Type="http://schemas.openxmlformats.org/officeDocument/2006/relationships/customXml" Target="../ink/ink498.xml"/><Relationship Id="rId131" Type="http://schemas.openxmlformats.org/officeDocument/2006/relationships/image" Target="../media/image650.png"/><Relationship Id="rId327" Type="http://schemas.openxmlformats.org/officeDocument/2006/relationships/image" Target="../media/image7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Diels-Alder: Stereochemistry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Practice with Diels-Alder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 dirty="0"/>
              <a:t>4/10/2023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96F372-B468-C16A-24EA-F195C776908E}"/>
                  </a:ext>
                </a:extLst>
              </p14:cNvPr>
              <p14:cNvContentPartPr/>
              <p14:nvPr/>
            </p14:nvContentPartPr>
            <p14:xfrm>
              <a:off x="1281240" y="660240"/>
              <a:ext cx="7432920" cy="309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96F372-B468-C16A-24EA-F195C77690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1880" y="650880"/>
                <a:ext cx="7451640" cy="31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3D0C0EE-1F21-1590-C1FF-392ED1F761E6}"/>
                  </a:ext>
                </a:extLst>
              </p14:cNvPr>
              <p14:cNvContentPartPr/>
              <p14:nvPr/>
            </p14:nvContentPartPr>
            <p14:xfrm>
              <a:off x="1430718" y="1751301"/>
              <a:ext cx="158760" cy="31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3D0C0EE-1F21-1590-C1FF-392ED1F761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1718" y="1742301"/>
                <a:ext cx="176400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154A24B-F818-EC51-B4FD-030B6F33AEDA}"/>
              </a:ext>
            </a:extLst>
          </p:cNvPr>
          <p:cNvGrpSpPr/>
          <p:nvPr/>
        </p:nvGrpSpPr>
        <p:grpSpPr>
          <a:xfrm>
            <a:off x="615318" y="1285101"/>
            <a:ext cx="1108440" cy="944280"/>
            <a:chOff x="615318" y="1285101"/>
            <a:chExt cx="1108440" cy="9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3685189-F3ED-42ED-A2F9-B0DFAA53DF7F}"/>
                    </a:ext>
                  </a:extLst>
                </p14:cNvPr>
                <p14:cNvContentPartPr/>
                <p14:nvPr/>
              </p14:nvContentPartPr>
              <p14:xfrm>
                <a:off x="615318" y="1781901"/>
                <a:ext cx="286560" cy="430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3685189-F3ED-42ED-A2F9-B0DFAA53DF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6318" y="1772901"/>
                  <a:ext cx="3042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792FBA-5966-525F-8E30-08408EED9F2A}"/>
                    </a:ext>
                  </a:extLst>
                </p14:cNvPr>
                <p14:cNvContentPartPr/>
                <p14:nvPr/>
              </p14:nvContentPartPr>
              <p14:xfrm>
                <a:off x="902958" y="2195181"/>
                <a:ext cx="593280" cy="34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792FBA-5966-525F-8E30-08408EED9F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318" y="2186181"/>
                  <a:ext cx="610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C956F8-39E5-82E5-1CAE-700E560AAEC3}"/>
                    </a:ext>
                  </a:extLst>
                </p14:cNvPr>
                <p14:cNvContentPartPr/>
                <p14:nvPr/>
              </p14:nvContentPartPr>
              <p14:xfrm>
                <a:off x="1460958" y="1681101"/>
                <a:ext cx="262800" cy="54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C956F8-39E5-82E5-1CAE-700E560AAE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2318" y="1672461"/>
                  <a:ext cx="28044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557ED8-8E54-F13F-58CD-ED029DC6299C}"/>
                    </a:ext>
                  </a:extLst>
                </p14:cNvPr>
                <p14:cNvContentPartPr/>
                <p14:nvPr/>
              </p14:nvContentPartPr>
              <p14:xfrm>
                <a:off x="620718" y="1467261"/>
                <a:ext cx="363600" cy="312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557ED8-8E54-F13F-58CD-ED029DC629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1718" y="1458261"/>
                  <a:ext cx="3812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FBF2F7-0251-AC78-3672-F03196610E75}"/>
                    </a:ext>
                  </a:extLst>
                </p14:cNvPr>
                <p14:cNvContentPartPr/>
                <p14:nvPr/>
              </p14:nvContentPartPr>
              <p14:xfrm>
                <a:off x="1163598" y="1285101"/>
                <a:ext cx="167400" cy="155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FBF2F7-0251-AC78-3672-F03196610E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4598" y="1276461"/>
                  <a:ext cx="185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81D1F8-58EB-2C65-4A20-2B58AFBA4B73}"/>
                    </a:ext>
                  </a:extLst>
                </p14:cNvPr>
                <p14:cNvContentPartPr/>
                <p14:nvPr/>
              </p14:nvContentPartPr>
              <p14:xfrm>
                <a:off x="1383918" y="1413261"/>
                <a:ext cx="327240" cy="237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81D1F8-58EB-2C65-4A20-2B58AFBA4B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74918" y="1404261"/>
                  <a:ext cx="344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287E2B3-4B62-0E93-C4B1-42A396ACCAA0}"/>
                    </a:ext>
                  </a:extLst>
                </p14:cNvPr>
                <p14:cNvContentPartPr/>
                <p14:nvPr/>
              </p14:nvContentPartPr>
              <p14:xfrm>
                <a:off x="771558" y="1789821"/>
                <a:ext cx="185040" cy="306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287E2B3-4B62-0E93-C4B1-42A396ACCA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2918" y="1780821"/>
                  <a:ext cx="20268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4216C64-F042-715C-B294-C46E1FAF68E4}"/>
                  </a:ext>
                </a:extLst>
              </p14:cNvPr>
              <p14:cNvContentPartPr/>
              <p14:nvPr/>
            </p14:nvContentPartPr>
            <p14:xfrm>
              <a:off x="1690638" y="1490301"/>
              <a:ext cx="437760" cy="158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4216C64-F042-715C-B294-C46E1FAF68E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81638" y="1481661"/>
                <a:ext cx="4554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04C5B16-287A-D3A6-C031-610CCEEF3688}"/>
                  </a:ext>
                </a:extLst>
              </p14:cNvPr>
              <p14:cNvContentPartPr/>
              <p14:nvPr/>
            </p14:nvContentPartPr>
            <p14:xfrm>
              <a:off x="227958" y="1650141"/>
              <a:ext cx="379080" cy="12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04C5B16-287A-D3A6-C031-610CCEEF36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958" y="1641141"/>
                <a:ext cx="396720" cy="1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95EC342-C085-946C-4230-95B278F17EFD}"/>
              </a:ext>
            </a:extLst>
          </p:cNvPr>
          <p:cNvGrpSpPr/>
          <p:nvPr/>
        </p:nvGrpSpPr>
        <p:grpSpPr>
          <a:xfrm>
            <a:off x="3011118" y="1734021"/>
            <a:ext cx="183600" cy="198360"/>
            <a:chOff x="3011118" y="1734021"/>
            <a:chExt cx="18360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FCB0FA1-9C53-5E18-CC71-918AD352BC42}"/>
                    </a:ext>
                  </a:extLst>
                </p14:cNvPr>
                <p14:cNvContentPartPr/>
                <p14:nvPr/>
              </p14:nvContentPartPr>
              <p14:xfrm>
                <a:off x="3105078" y="1734021"/>
                <a:ext cx="35280" cy="19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FCB0FA1-9C53-5E18-CC71-918AD352BC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96078" y="1725021"/>
                  <a:ext cx="52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9E300D4-B179-CE97-7ECF-2180655582C6}"/>
                    </a:ext>
                  </a:extLst>
                </p14:cNvPr>
                <p14:cNvContentPartPr/>
                <p14:nvPr/>
              </p14:nvContentPartPr>
              <p14:xfrm>
                <a:off x="3011118" y="1824741"/>
                <a:ext cx="183600" cy="40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9E300D4-B179-CE97-7ECF-2180655582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02478" y="1815741"/>
                  <a:ext cx="20124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1F3A1D9-9344-5D49-02D3-67C1284FDEBF}"/>
                  </a:ext>
                </a:extLst>
              </p14:cNvPr>
              <p14:cNvContentPartPr/>
              <p14:nvPr/>
            </p14:nvContentPartPr>
            <p14:xfrm>
              <a:off x="4175358" y="782541"/>
              <a:ext cx="158760" cy="213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1F3A1D9-9344-5D49-02D3-67C1284FDE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66718" y="773901"/>
                <a:ext cx="17640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2049A838-B0B5-F588-B63F-B6925A1FEDC0}"/>
              </a:ext>
            </a:extLst>
          </p:cNvPr>
          <p:cNvGrpSpPr/>
          <p:nvPr/>
        </p:nvGrpSpPr>
        <p:grpSpPr>
          <a:xfrm>
            <a:off x="3848478" y="1146141"/>
            <a:ext cx="906196" cy="1920600"/>
            <a:chOff x="3848478" y="1146141"/>
            <a:chExt cx="906196" cy="19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5A80063-2A96-4357-ADA9-D3FA141F3E8B}"/>
                    </a:ext>
                  </a:extLst>
                </p14:cNvPr>
                <p14:cNvContentPartPr/>
                <p14:nvPr/>
              </p14:nvContentPartPr>
              <p14:xfrm>
                <a:off x="4379838" y="2901501"/>
                <a:ext cx="109080" cy="165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5A80063-2A96-4357-ADA9-D3FA141F3E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70838" y="2892501"/>
                  <a:ext cx="126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5FC478-C9DE-85B4-4D87-942BB44A747D}"/>
                    </a:ext>
                  </a:extLst>
                </p14:cNvPr>
                <p14:cNvContentPartPr/>
                <p14:nvPr/>
              </p14:nvContentPartPr>
              <p14:xfrm>
                <a:off x="4243398" y="1405701"/>
                <a:ext cx="308160" cy="299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5FC478-C9DE-85B4-4D87-942BB44A747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34758" y="1397061"/>
                  <a:ext cx="325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AA6F9C-7595-92DD-C9F3-0E9B79A6E155}"/>
                    </a:ext>
                  </a:extLst>
                </p14:cNvPr>
                <p14:cNvContentPartPr/>
                <p14:nvPr/>
              </p14:nvContentPartPr>
              <p14:xfrm>
                <a:off x="3862518" y="1410021"/>
                <a:ext cx="378360" cy="321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AA6F9C-7595-92DD-C9F3-0E9B79A6E1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53878" y="1401381"/>
                  <a:ext cx="3960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0DF8F34-2238-4D9C-4440-AD7C3C159E61}"/>
                    </a:ext>
                  </a:extLst>
                </p14:cNvPr>
                <p14:cNvContentPartPr/>
                <p14:nvPr/>
              </p14:nvContentPartPr>
              <p14:xfrm>
                <a:off x="3848478" y="1719981"/>
                <a:ext cx="106920" cy="609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0DF8F34-2238-4D9C-4440-AD7C3C159E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39478" y="1710981"/>
                  <a:ext cx="12456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90C48E4-EB29-800A-F474-60B08B351872}"/>
                    </a:ext>
                  </a:extLst>
                </p14:cNvPr>
                <p14:cNvContentPartPr/>
                <p14:nvPr/>
              </p14:nvContentPartPr>
              <p14:xfrm>
                <a:off x="4173918" y="1146141"/>
                <a:ext cx="28800" cy="320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90C48E4-EB29-800A-F474-60B08B3518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65278" y="1137501"/>
                  <a:ext cx="464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3091553-16CC-1D03-773B-E750BB2F683B}"/>
                    </a:ext>
                  </a:extLst>
                </p14:cNvPr>
                <p14:cNvContentPartPr/>
                <p14:nvPr/>
              </p14:nvContentPartPr>
              <p14:xfrm>
                <a:off x="4269678" y="1178181"/>
                <a:ext cx="30960" cy="249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3091553-16CC-1D03-773B-E750BB2F68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61038" y="1169541"/>
                  <a:ext cx="48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EC3518-1401-0AF0-FA20-43330B2883F0}"/>
                    </a:ext>
                  </a:extLst>
                </p14:cNvPr>
                <p14:cNvContentPartPr/>
                <p14:nvPr/>
              </p14:nvContentPartPr>
              <p14:xfrm>
                <a:off x="3923718" y="2225421"/>
                <a:ext cx="656280" cy="228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EC3518-1401-0AF0-FA20-43330B2883F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15078" y="2216781"/>
                  <a:ext cx="673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0C6CAC5-6FFB-F885-43B6-533D5DB06063}"/>
                    </a:ext>
                  </a:extLst>
                </p14:cNvPr>
                <p14:cNvContentPartPr/>
                <p14:nvPr/>
              </p14:nvContentPartPr>
              <p14:xfrm>
                <a:off x="4325118" y="2475261"/>
                <a:ext cx="50760" cy="27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0C6CAC5-6FFB-F885-43B6-533D5DB060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16118" y="2466621"/>
                  <a:ext cx="68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0EF4836-7EEA-3F56-7772-D09FC0B03F2A}"/>
                    </a:ext>
                  </a:extLst>
                </p14:cNvPr>
                <p14:cNvContentPartPr/>
                <p14:nvPr/>
              </p14:nvContentPartPr>
              <p14:xfrm>
                <a:off x="4411518" y="2451501"/>
                <a:ext cx="52920" cy="28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0EF4836-7EEA-3F56-7772-D09FC0B03F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02878" y="2442861"/>
                  <a:ext cx="70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5471691-49D4-501A-E7E6-0BDB375268D2}"/>
                    </a:ext>
                  </a:extLst>
                </p14:cNvPr>
                <p14:cNvContentPartPr/>
                <p14:nvPr/>
              </p14:nvContentPartPr>
              <p14:xfrm>
                <a:off x="4386394" y="2116151"/>
                <a:ext cx="291600" cy="30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5471691-49D4-501A-E7E6-0BDB375268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77754" y="2107151"/>
                  <a:ext cx="3092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46A59EB-E2D5-596D-0AE6-F102675466B3}"/>
                    </a:ext>
                  </a:extLst>
                </p14:cNvPr>
                <p14:cNvContentPartPr/>
                <p14:nvPr/>
              </p14:nvContentPartPr>
              <p14:xfrm>
                <a:off x="4650634" y="1820591"/>
                <a:ext cx="104040" cy="16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46A59EB-E2D5-596D-0AE6-F102675466B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41634" y="1811591"/>
                  <a:ext cx="121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7B5671-FAF2-277A-AA6F-6A91913226F1}"/>
                    </a:ext>
                  </a:extLst>
                </p14:cNvPr>
                <p14:cNvContentPartPr/>
                <p14:nvPr/>
              </p14:nvContentPartPr>
              <p14:xfrm>
                <a:off x="4493674" y="1635551"/>
                <a:ext cx="131040" cy="154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7B5671-FAF2-277A-AA6F-6A91913226F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85034" y="1626551"/>
                  <a:ext cx="148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D20E942-94C6-2DC0-4B41-545C0B918F03}"/>
                    </a:ext>
                  </a:extLst>
                </p14:cNvPr>
                <p14:cNvContentPartPr/>
                <p14:nvPr/>
              </p14:nvContentPartPr>
              <p14:xfrm>
                <a:off x="3937834" y="1763351"/>
                <a:ext cx="82800" cy="492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D20E942-94C6-2DC0-4B41-545C0B918F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28834" y="1754711"/>
                  <a:ext cx="100440" cy="50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3AE83CE-A996-B643-1258-55D5E615E445}"/>
                  </a:ext>
                </a:extLst>
              </p14:cNvPr>
              <p14:cNvContentPartPr/>
              <p14:nvPr/>
            </p14:nvContentPartPr>
            <p14:xfrm>
              <a:off x="5338739" y="1779490"/>
              <a:ext cx="899640" cy="366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3AE83CE-A996-B643-1258-55D5E615E44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29739" y="1770490"/>
                <a:ext cx="917280" cy="38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5C76BF72-3CA0-22BE-0887-ABCE095DB196}"/>
              </a:ext>
            </a:extLst>
          </p:cNvPr>
          <p:cNvGrpSpPr/>
          <p:nvPr/>
        </p:nvGrpSpPr>
        <p:grpSpPr>
          <a:xfrm>
            <a:off x="8051072" y="351466"/>
            <a:ext cx="1037880" cy="325800"/>
            <a:chOff x="8051072" y="351466"/>
            <a:chExt cx="103788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A6890C-4FFA-1140-C91C-0D9D946B8CD3}"/>
                    </a:ext>
                  </a:extLst>
                </p14:cNvPr>
                <p14:cNvContentPartPr/>
                <p14:nvPr/>
              </p14:nvContentPartPr>
              <p14:xfrm>
                <a:off x="8051072" y="351466"/>
                <a:ext cx="367920" cy="291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A6890C-4FFA-1140-C91C-0D9D946B8CD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42072" y="342466"/>
                  <a:ext cx="385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05D62FD-29D6-3779-1DF4-BD8E794F10B0}"/>
                    </a:ext>
                  </a:extLst>
                </p14:cNvPr>
                <p14:cNvContentPartPr/>
                <p14:nvPr/>
              </p14:nvContentPartPr>
              <p14:xfrm>
                <a:off x="8339432" y="460186"/>
                <a:ext cx="52200" cy="100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05D62FD-29D6-3779-1DF4-BD8E794F10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30432" y="451546"/>
                  <a:ext cx="69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54C51ED-D5A3-08B1-C341-3A23BDFACCE9}"/>
                    </a:ext>
                  </a:extLst>
                </p14:cNvPr>
                <p14:cNvContentPartPr/>
                <p14:nvPr/>
              </p14:nvContentPartPr>
              <p14:xfrm>
                <a:off x="8484152" y="452626"/>
                <a:ext cx="74880" cy="128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54C51ED-D5A3-08B1-C341-3A23BDFACCE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75152" y="443626"/>
                  <a:ext cx="92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5EA417B-13CA-E836-2D82-33C2161C9F96}"/>
                    </a:ext>
                  </a:extLst>
                </p14:cNvPr>
                <p14:cNvContentPartPr/>
                <p14:nvPr/>
              </p14:nvContentPartPr>
              <p14:xfrm>
                <a:off x="8620232" y="478906"/>
                <a:ext cx="266040" cy="95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5EA417B-13CA-E836-2D82-33C2161C9F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11592" y="469906"/>
                  <a:ext cx="283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4FD587-FF59-B8A5-1102-B44DFC536D39}"/>
                    </a:ext>
                  </a:extLst>
                </p14:cNvPr>
                <p14:cNvContentPartPr/>
                <p14:nvPr/>
              </p14:nvContentPartPr>
              <p14:xfrm>
                <a:off x="8966192" y="490786"/>
                <a:ext cx="122760" cy="18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4FD587-FF59-B8A5-1102-B44DFC536D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57552" y="482146"/>
                  <a:ext cx="14040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8846F9B-2935-A60B-75F9-1AC7C9FC4C75}"/>
                  </a:ext>
                </a:extLst>
              </p14:cNvPr>
              <p14:cNvContentPartPr/>
              <p14:nvPr/>
            </p14:nvContentPartPr>
            <p14:xfrm>
              <a:off x="9245552" y="266866"/>
              <a:ext cx="100080" cy="364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8846F9B-2935-A60B-75F9-1AC7C9FC4C7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236912" y="258226"/>
                <a:ext cx="117720" cy="3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CB492B-795F-3813-DB5F-3DB1A3265AC6}"/>
              </a:ext>
            </a:extLst>
          </p:cNvPr>
          <p:cNvGrpSpPr/>
          <p:nvPr/>
        </p:nvGrpSpPr>
        <p:grpSpPr>
          <a:xfrm>
            <a:off x="5586872" y="116386"/>
            <a:ext cx="2161440" cy="918360"/>
            <a:chOff x="5586872" y="116386"/>
            <a:chExt cx="2161440" cy="91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9FC9177-86DB-5764-4F11-25D4CD3BA212}"/>
                    </a:ext>
                  </a:extLst>
                </p14:cNvPr>
                <p14:cNvContentPartPr/>
                <p14:nvPr/>
              </p14:nvContentPartPr>
              <p14:xfrm>
                <a:off x="5586872" y="662866"/>
                <a:ext cx="148320" cy="207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9FC9177-86DB-5764-4F11-25D4CD3BA2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8232" y="654226"/>
                  <a:ext cx="165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A6C5CC-8798-0996-6CB0-D39965A93B89}"/>
                    </a:ext>
                  </a:extLst>
                </p14:cNvPr>
                <p14:cNvContentPartPr/>
                <p14:nvPr/>
              </p14:nvContentPartPr>
              <p14:xfrm>
                <a:off x="5804312" y="689866"/>
                <a:ext cx="38520" cy="151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A6C5CC-8798-0996-6CB0-D39965A93B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5312" y="680866"/>
                  <a:ext cx="56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23AEC81-3E7C-8025-61C7-2C5A735047BF}"/>
                    </a:ext>
                  </a:extLst>
                </p14:cNvPr>
                <p14:cNvContentPartPr/>
                <p14:nvPr/>
              </p14:nvContentPartPr>
              <p14:xfrm>
                <a:off x="5825552" y="723706"/>
                <a:ext cx="90720" cy="311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23AEC81-3E7C-8025-61C7-2C5A735047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16912" y="715066"/>
                  <a:ext cx="1083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539550E-1B4C-3DCD-9D26-7E5428046E71}"/>
                    </a:ext>
                  </a:extLst>
                </p14:cNvPr>
                <p14:cNvContentPartPr/>
                <p14:nvPr/>
              </p14:nvContentPartPr>
              <p14:xfrm>
                <a:off x="5987912" y="632986"/>
                <a:ext cx="170640" cy="200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539550E-1B4C-3DCD-9D26-7E5428046E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78912" y="624346"/>
                  <a:ext cx="188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063CA42-891F-D619-4DAC-5E88BE459E2B}"/>
                    </a:ext>
                  </a:extLst>
                </p14:cNvPr>
                <p14:cNvContentPartPr/>
                <p14:nvPr/>
              </p14:nvContentPartPr>
              <p14:xfrm>
                <a:off x="6230552" y="652426"/>
                <a:ext cx="263880" cy="163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063CA42-891F-D619-4DAC-5E88BE459E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21552" y="643426"/>
                  <a:ext cx="281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28B932F-CE1B-09A2-8A28-7CECCB1990D2}"/>
                    </a:ext>
                  </a:extLst>
                </p14:cNvPr>
                <p14:cNvContentPartPr/>
                <p14:nvPr/>
              </p14:nvContentPartPr>
              <p14:xfrm>
                <a:off x="6613592" y="457666"/>
                <a:ext cx="52200" cy="332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28B932F-CE1B-09A2-8A28-7CECCB1990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04592" y="448666"/>
                  <a:ext cx="698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9F7B11B-F9E6-F729-9991-353DF015F99A}"/>
                    </a:ext>
                  </a:extLst>
                </p14:cNvPr>
                <p14:cNvContentPartPr/>
                <p14:nvPr/>
              </p14:nvContentPartPr>
              <p14:xfrm>
                <a:off x="6621512" y="684106"/>
                <a:ext cx="159840" cy="130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9F7B11B-F9E6-F729-9991-353DF015F99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12512" y="675466"/>
                  <a:ext cx="177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02A28BE-BB15-0732-7917-5D38A3325F1C}"/>
                    </a:ext>
                  </a:extLst>
                </p14:cNvPr>
                <p14:cNvContentPartPr/>
                <p14:nvPr/>
              </p14:nvContentPartPr>
              <p14:xfrm>
                <a:off x="5594072" y="567466"/>
                <a:ext cx="111600" cy="96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02A28BE-BB15-0732-7917-5D38A3325F1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85072" y="558826"/>
                  <a:ext cx="129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0C252A4-91D1-A16D-D3BD-721D2F6F7E3E}"/>
                    </a:ext>
                  </a:extLst>
                </p14:cNvPr>
                <p14:cNvContentPartPr/>
                <p14:nvPr/>
              </p14:nvContentPartPr>
              <p14:xfrm>
                <a:off x="6906272" y="719026"/>
                <a:ext cx="23400" cy="137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0C252A4-91D1-A16D-D3BD-721D2F6F7E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97272" y="710386"/>
                  <a:ext cx="41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0076AAD-68E2-F1A9-E7F4-FA9D51CF9208}"/>
                    </a:ext>
                  </a:extLst>
                </p14:cNvPr>
                <p14:cNvContentPartPr/>
                <p14:nvPr/>
              </p14:nvContentPartPr>
              <p14:xfrm>
                <a:off x="7170152" y="717226"/>
                <a:ext cx="142920" cy="66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0076AAD-68E2-F1A9-E7F4-FA9D51CF92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61152" y="708586"/>
                  <a:ext cx="160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287E35-3242-F095-FE59-55413D73D2C4}"/>
                    </a:ext>
                  </a:extLst>
                </p14:cNvPr>
                <p14:cNvContentPartPr/>
                <p14:nvPr/>
              </p14:nvContentPartPr>
              <p14:xfrm>
                <a:off x="7434392" y="398626"/>
                <a:ext cx="269280" cy="304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287E35-3242-F095-FE59-55413D73D2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25392" y="389986"/>
                  <a:ext cx="2869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3C58A10-5838-9C86-6CB9-68060AFE3F67}"/>
                    </a:ext>
                  </a:extLst>
                </p14:cNvPr>
                <p14:cNvContentPartPr/>
                <p14:nvPr/>
              </p14:nvContentPartPr>
              <p14:xfrm>
                <a:off x="7733192" y="746386"/>
                <a:ext cx="15120" cy="18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3C58A10-5838-9C86-6CB9-68060AFE3F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24192" y="737746"/>
                  <a:ext cx="32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9798457-D70C-E10F-4C52-D5DA1066D1A2}"/>
                    </a:ext>
                  </a:extLst>
                </p14:cNvPr>
                <p14:cNvContentPartPr/>
                <p14:nvPr/>
              </p14:nvContentPartPr>
              <p14:xfrm>
                <a:off x="5608112" y="131146"/>
                <a:ext cx="160920" cy="308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9798457-D70C-E10F-4C52-D5DA1066D1A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99112" y="122146"/>
                  <a:ext cx="178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885B109-E5F0-C0C4-AAED-B1718D7EDDF6}"/>
                    </a:ext>
                  </a:extLst>
                </p14:cNvPr>
                <p14:cNvContentPartPr/>
                <p14:nvPr/>
              </p14:nvContentPartPr>
              <p14:xfrm>
                <a:off x="5824112" y="309346"/>
                <a:ext cx="78120" cy="119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885B109-E5F0-C0C4-AAED-B1718D7EDDF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15112" y="300706"/>
                  <a:ext cx="95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D47B061-9AC5-B081-F82A-22034F7C2B5F}"/>
                    </a:ext>
                  </a:extLst>
                </p14:cNvPr>
                <p14:cNvContentPartPr/>
                <p14:nvPr/>
              </p14:nvContentPartPr>
              <p14:xfrm>
                <a:off x="5937512" y="180826"/>
                <a:ext cx="116280" cy="220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D47B061-9AC5-B081-F82A-22034F7C2B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28512" y="171826"/>
                  <a:ext cx="133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1FC439-A266-DEB2-EA90-1498F9E0016B}"/>
                    </a:ext>
                  </a:extLst>
                </p14:cNvPr>
                <p14:cNvContentPartPr/>
                <p14:nvPr/>
              </p14:nvContentPartPr>
              <p14:xfrm>
                <a:off x="6139112" y="116386"/>
                <a:ext cx="229320" cy="186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1FC439-A266-DEB2-EA90-1498F9E0016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30112" y="107386"/>
                  <a:ext cx="246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A600EB3-7519-747E-3EEB-01A1AF262004}"/>
                    </a:ext>
                  </a:extLst>
                </p14:cNvPr>
                <p14:cNvContentPartPr/>
                <p14:nvPr/>
              </p14:nvContentPartPr>
              <p14:xfrm>
                <a:off x="6923192" y="589066"/>
                <a:ext cx="22320" cy="12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A600EB3-7519-747E-3EEB-01A1AF26200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14192" y="580426"/>
                  <a:ext cx="3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C9A5622-3445-10DF-1FEA-31E4290E0A11}"/>
                    </a:ext>
                  </a:extLst>
                </p14:cNvPr>
                <p14:cNvContentPartPr/>
                <p14:nvPr/>
              </p14:nvContentPartPr>
              <p14:xfrm>
                <a:off x="7009952" y="627946"/>
                <a:ext cx="79920" cy="140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C9A5622-3445-10DF-1FEA-31E4290E0A1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01312" y="619306"/>
                  <a:ext cx="9756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06BEDB9-AF59-D455-B28B-B78B0615BB1B}"/>
                  </a:ext>
                </a:extLst>
              </p14:cNvPr>
              <p14:cNvContentPartPr/>
              <p14:nvPr/>
            </p14:nvContentPartPr>
            <p14:xfrm>
              <a:off x="1415192" y="5141626"/>
              <a:ext cx="20880" cy="3841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06BEDB9-AF59-D455-B28B-B78B0615BB1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406552" y="5132986"/>
                <a:ext cx="38520" cy="40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BC9A5E5-D669-6B4C-D7BB-D16A8C5809C2}"/>
              </a:ext>
            </a:extLst>
          </p:cNvPr>
          <p:cNvGrpSpPr/>
          <p:nvPr/>
        </p:nvGrpSpPr>
        <p:grpSpPr>
          <a:xfrm>
            <a:off x="778712" y="3760666"/>
            <a:ext cx="1203840" cy="1433520"/>
            <a:chOff x="778712" y="3760666"/>
            <a:chExt cx="1203840" cy="14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3241957-4F8F-E138-A44A-CA902DC5805F}"/>
                    </a:ext>
                  </a:extLst>
                </p14:cNvPr>
                <p14:cNvContentPartPr/>
                <p14:nvPr/>
              </p14:nvContentPartPr>
              <p14:xfrm>
                <a:off x="778712" y="4511986"/>
                <a:ext cx="26280" cy="568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3241957-4F8F-E138-A44A-CA902DC5805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9712" y="4503346"/>
                  <a:ext cx="4392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1A0BD98-517A-58FD-DF21-8EB2267D6711}"/>
                    </a:ext>
                  </a:extLst>
                </p14:cNvPr>
                <p14:cNvContentPartPr/>
                <p14:nvPr/>
              </p14:nvContentPartPr>
              <p14:xfrm>
                <a:off x="817592" y="5059546"/>
                <a:ext cx="586080" cy="134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1A0BD98-517A-58FD-DF21-8EB2267D671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8952" y="5050546"/>
                  <a:ext cx="603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95F0E40-0A61-2CBD-AA8C-8B6BF5929F69}"/>
                    </a:ext>
                  </a:extLst>
                </p14:cNvPr>
                <p14:cNvContentPartPr/>
                <p14:nvPr/>
              </p14:nvContentPartPr>
              <p14:xfrm>
                <a:off x="906152" y="4512706"/>
                <a:ext cx="363600" cy="90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95F0E40-0A61-2CBD-AA8C-8B6BF5929F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7152" y="4504066"/>
                  <a:ext cx="381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41C866F-2C82-03B4-DAF5-5858BE46DE55}"/>
                    </a:ext>
                  </a:extLst>
                </p14:cNvPr>
                <p14:cNvContentPartPr/>
                <p14:nvPr/>
              </p14:nvContentPartPr>
              <p14:xfrm>
                <a:off x="926672" y="4963066"/>
                <a:ext cx="489600" cy="65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41C866F-2C82-03B4-DAF5-5858BE46DE5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7672" y="4954426"/>
                  <a:ext cx="507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1610838-CBF4-7ADF-F66E-7CFAB8321CC3}"/>
                    </a:ext>
                  </a:extLst>
                </p14:cNvPr>
                <p14:cNvContentPartPr/>
                <p14:nvPr/>
              </p14:nvContentPartPr>
              <p14:xfrm>
                <a:off x="1420952" y="4905106"/>
                <a:ext cx="375840" cy="227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1610838-CBF4-7ADF-F66E-7CFAB8321C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11952" y="4896466"/>
                  <a:ext cx="393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61AA2CE-DA6E-D804-86B5-8394B7573ED2}"/>
                    </a:ext>
                  </a:extLst>
                </p14:cNvPr>
                <p14:cNvContentPartPr/>
                <p14:nvPr/>
              </p14:nvContentPartPr>
              <p14:xfrm>
                <a:off x="1841072" y="4713946"/>
                <a:ext cx="141480" cy="184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61AA2CE-DA6E-D804-86B5-8394B7573E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32072" y="4705306"/>
                  <a:ext cx="159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08A2CDA-52C8-208B-3878-66C085A13032}"/>
                    </a:ext>
                  </a:extLst>
                </p14:cNvPr>
                <p14:cNvContentPartPr/>
                <p14:nvPr/>
              </p14:nvContentPartPr>
              <p14:xfrm>
                <a:off x="791312" y="4226866"/>
                <a:ext cx="612000" cy="307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08A2CDA-52C8-208B-3878-66C085A1303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2672" y="4217866"/>
                  <a:ext cx="6296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50533C1-08A6-BB35-13FF-5D1E002E0B78}"/>
                    </a:ext>
                  </a:extLst>
                </p14:cNvPr>
                <p14:cNvContentPartPr/>
                <p14:nvPr/>
              </p14:nvContentPartPr>
              <p14:xfrm>
                <a:off x="1416632" y="4259266"/>
                <a:ext cx="399600" cy="343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50533C1-08A6-BB35-13FF-5D1E002E0B7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07992" y="4250626"/>
                  <a:ext cx="4172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2E0C00E-DC1E-FF19-CF8A-657016D71CF6}"/>
                    </a:ext>
                  </a:extLst>
                </p14:cNvPr>
                <p14:cNvContentPartPr/>
                <p14:nvPr/>
              </p14:nvContentPartPr>
              <p14:xfrm>
                <a:off x="1326992" y="3760666"/>
                <a:ext cx="34560" cy="463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2E0C00E-DC1E-FF19-CF8A-657016D71CF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17992" y="3752026"/>
                  <a:ext cx="52200" cy="48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2504810-5538-66B4-8B35-88AFEB28F2F0}"/>
              </a:ext>
            </a:extLst>
          </p:cNvPr>
          <p:cNvGrpSpPr/>
          <p:nvPr/>
        </p:nvGrpSpPr>
        <p:grpSpPr>
          <a:xfrm>
            <a:off x="2827112" y="4745266"/>
            <a:ext cx="154800" cy="203040"/>
            <a:chOff x="2827112" y="4745266"/>
            <a:chExt cx="15480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339709F-2A65-3165-C598-D7F5B0CD02B5}"/>
                    </a:ext>
                  </a:extLst>
                </p14:cNvPr>
                <p14:cNvContentPartPr/>
                <p14:nvPr/>
              </p14:nvContentPartPr>
              <p14:xfrm>
                <a:off x="2880392" y="4745266"/>
                <a:ext cx="27360" cy="203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339709F-2A65-3165-C598-D7F5B0CD02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71392" y="4736266"/>
                  <a:ext cx="45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FA08C2D-082F-7EC3-F8AB-5B43A32FD7FE}"/>
                    </a:ext>
                  </a:extLst>
                </p14:cNvPr>
                <p14:cNvContentPartPr/>
                <p14:nvPr/>
              </p14:nvContentPartPr>
              <p14:xfrm>
                <a:off x="2827112" y="4866226"/>
                <a:ext cx="154800" cy="31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FA08C2D-082F-7EC3-F8AB-5B43A32FD7F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18472" y="4857226"/>
                  <a:ext cx="1724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B0217EE-58CA-0DE2-9DEF-ABC361139B6E}"/>
              </a:ext>
            </a:extLst>
          </p:cNvPr>
          <p:cNvGrpSpPr/>
          <p:nvPr/>
        </p:nvGrpSpPr>
        <p:grpSpPr>
          <a:xfrm>
            <a:off x="3740072" y="3936706"/>
            <a:ext cx="804960" cy="2052720"/>
            <a:chOff x="3740072" y="3936706"/>
            <a:chExt cx="804960" cy="20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EF3EE1E-356D-EE14-05D9-F62AAA71F91B}"/>
                    </a:ext>
                  </a:extLst>
                </p14:cNvPr>
                <p14:cNvContentPartPr/>
                <p14:nvPr/>
              </p14:nvContentPartPr>
              <p14:xfrm>
                <a:off x="3740072" y="4658146"/>
                <a:ext cx="46440" cy="482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EF3EE1E-356D-EE14-05D9-F62AAA71F9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31072" y="4649146"/>
                  <a:ext cx="640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817234D-B8F9-9E1D-D169-D7375438C5EA}"/>
                    </a:ext>
                  </a:extLst>
                </p14:cNvPr>
                <p14:cNvContentPartPr/>
                <p14:nvPr/>
              </p14:nvContentPartPr>
              <p14:xfrm>
                <a:off x="3897392" y="4645906"/>
                <a:ext cx="19440" cy="546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817234D-B8F9-9E1D-D169-D7375438C5E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88392" y="4637266"/>
                  <a:ext cx="3708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6391B6-D75B-9BC8-D24D-EBBC62D4B7C0}"/>
                    </a:ext>
                  </a:extLst>
                </p14:cNvPr>
                <p14:cNvContentPartPr/>
                <p14:nvPr/>
              </p14:nvContentPartPr>
              <p14:xfrm>
                <a:off x="3809552" y="4416586"/>
                <a:ext cx="421560" cy="278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6391B6-D75B-9BC8-D24D-EBBC62D4B7C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00552" y="4407586"/>
                  <a:ext cx="439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E0AD123-CA7A-C3F2-7268-4D28E56B5E90}"/>
                    </a:ext>
                  </a:extLst>
                </p14:cNvPr>
                <p14:cNvContentPartPr/>
                <p14:nvPr/>
              </p14:nvContentPartPr>
              <p14:xfrm>
                <a:off x="3877952" y="5177626"/>
                <a:ext cx="518040" cy="228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E0AD123-CA7A-C3F2-7268-4D28E56B5E9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69312" y="5168986"/>
                  <a:ext cx="535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0C3660E-772E-7072-AD77-AFD12436DE91}"/>
                    </a:ext>
                  </a:extLst>
                </p14:cNvPr>
                <p14:cNvContentPartPr/>
                <p14:nvPr/>
              </p14:nvContentPartPr>
              <p14:xfrm>
                <a:off x="4179632" y="4191946"/>
                <a:ext cx="25200" cy="207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0C3660E-772E-7072-AD77-AFD12436DE9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70992" y="4183306"/>
                  <a:ext cx="42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2C3CD40-557C-8258-6680-96E616C2BCE3}"/>
                    </a:ext>
                  </a:extLst>
                </p14:cNvPr>
                <p14:cNvContentPartPr/>
                <p14:nvPr/>
              </p14:nvContentPartPr>
              <p14:xfrm>
                <a:off x="4235072" y="4246666"/>
                <a:ext cx="18720" cy="124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2C3CD40-557C-8258-6680-96E616C2BCE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26072" y="4237666"/>
                  <a:ext cx="36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3E007ED-8D26-FD18-334D-0E0D2093EA2F}"/>
                    </a:ext>
                  </a:extLst>
                </p14:cNvPr>
                <p14:cNvContentPartPr/>
                <p14:nvPr/>
              </p14:nvContentPartPr>
              <p14:xfrm>
                <a:off x="4184672" y="3936706"/>
                <a:ext cx="88560" cy="119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3E007ED-8D26-FD18-334D-0E0D2093EA2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75672" y="3927706"/>
                  <a:ext cx="106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D3B42B4-B10F-9946-4CA1-5193B15CE286}"/>
                    </a:ext>
                  </a:extLst>
                </p14:cNvPr>
                <p14:cNvContentPartPr/>
                <p14:nvPr/>
              </p14:nvContentPartPr>
              <p14:xfrm>
                <a:off x="4356032" y="5416306"/>
                <a:ext cx="15840" cy="239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D3B42B4-B10F-9946-4CA1-5193B15CE2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47392" y="5407666"/>
                  <a:ext cx="33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5B5F288-3AAB-6CD5-4832-B3BBC39028B1}"/>
                    </a:ext>
                  </a:extLst>
                </p14:cNvPr>
                <p14:cNvContentPartPr/>
                <p14:nvPr/>
              </p14:nvContentPartPr>
              <p14:xfrm>
                <a:off x="4433432" y="5411266"/>
                <a:ext cx="21600" cy="204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5B5F288-3AAB-6CD5-4832-B3BBC39028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24432" y="5402626"/>
                  <a:ext cx="39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4E60BD6-D011-4957-F157-9C25EC017DDB}"/>
                    </a:ext>
                  </a:extLst>
                </p14:cNvPr>
                <p14:cNvContentPartPr/>
                <p14:nvPr/>
              </p14:nvContentPartPr>
              <p14:xfrm>
                <a:off x="4419752" y="5768386"/>
                <a:ext cx="125280" cy="221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4E60BD6-D011-4957-F157-9C25EC017DD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11112" y="5759386"/>
                  <a:ext cx="14292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732C6E3-B92F-6E1B-672E-A157956EFCED}"/>
              </a:ext>
            </a:extLst>
          </p:cNvPr>
          <p:cNvGrpSpPr/>
          <p:nvPr/>
        </p:nvGrpSpPr>
        <p:grpSpPr>
          <a:xfrm>
            <a:off x="5576072" y="4703506"/>
            <a:ext cx="859680" cy="335880"/>
            <a:chOff x="5576072" y="4703506"/>
            <a:chExt cx="85968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B733F85-8B50-5FBF-1421-5BA436DE5620}"/>
                    </a:ext>
                  </a:extLst>
                </p14:cNvPr>
                <p14:cNvContentPartPr/>
                <p14:nvPr/>
              </p14:nvContentPartPr>
              <p14:xfrm>
                <a:off x="5576072" y="4854706"/>
                <a:ext cx="720720" cy="58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B733F85-8B50-5FBF-1421-5BA436DE56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67072" y="4846066"/>
                  <a:ext cx="738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5E496F6-A203-241F-7DFC-98F1FFA7EBC7}"/>
                    </a:ext>
                  </a:extLst>
                </p14:cNvPr>
                <p14:cNvContentPartPr/>
                <p14:nvPr/>
              </p14:nvContentPartPr>
              <p14:xfrm>
                <a:off x="6176912" y="4703506"/>
                <a:ext cx="258840" cy="335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5E496F6-A203-241F-7DFC-98F1FFA7EBC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68272" y="4694506"/>
                  <a:ext cx="276480" cy="35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09BCA79-EBEC-8BBC-3FCF-F9B227AD3355}"/>
                  </a:ext>
                </a:extLst>
              </p14:cNvPr>
              <p14:cNvContentPartPr/>
              <p14:nvPr/>
            </p14:nvContentPartPr>
            <p14:xfrm>
              <a:off x="4398512" y="5150266"/>
              <a:ext cx="217800" cy="2350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09BCA79-EBEC-8BBC-3FCF-F9B227AD335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389512" y="5141266"/>
                <a:ext cx="23544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C045AA6-DF8F-7903-6FE5-9003D57D4D8E}"/>
              </a:ext>
            </a:extLst>
          </p:cNvPr>
          <p:cNvGrpSpPr/>
          <p:nvPr/>
        </p:nvGrpSpPr>
        <p:grpSpPr>
          <a:xfrm>
            <a:off x="4236872" y="4401826"/>
            <a:ext cx="466200" cy="564480"/>
            <a:chOff x="4236872" y="4401826"/>
            <a:chExt cx="46620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F4832DC-77B6-E3F5-5A6F-9EE568A163E5}"/>
                    </a:ext>
                  </a:extLst>
                </p14:cNvPr>
                <p14:cNvContentPartPr/>
                <p14:nvPr/>
              </p14:nvContentPartPr>
              <p14:xfrm>
                <a:off x="4262072" y="4483546"/>
                <a:ext cx="219960" cy="143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F4832DC-77B6-E3F5-5A6F-9EE568A163E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53072" y="4474906"/>
                  <a:ext cx="237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38F849B-7CD5-303B-F1D2-7836EF41B4CD}"/>
                    </a:ext>
                  </a:extLst>
                </p14:cNvPr>
                <p14:cNvContentPartPr/>
                <p14:nvPr/>
              </p14:nvContentPartPr>
              <p14:xfrm>
                <a:off x="4236872" y="4401826"/>
                <a:ext cx="333360" cy="287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38F849B-7CD5-303B-F1D2-7836EF41B4C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27872" y="4393186"/>
                  <a:ext cx="3510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BE2452F-0503-DC11-9CC7-765E62488E9A}"/>
                    </a:ext>
                  </a:extLst>
                </p14:cNvPr>
                <p14:cNvContentPartPr/>
                <p14:nvPr/>
              </p14:nvContentPartPr>
              <p14:xfrm>
                <a:off x="4565912" y="4786306"/>
                <a:ext cx="137160" cy="180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BE2452F-0503-DC11-9CC7-765E62488E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56912" y="4777306"/>
                  <a:ext cx="15480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3CF8070-AC1B-3C26-B584-F4E84487BB60}"/>
                  </a:ext>
                </a:extLst>
              </p14:cNvPr>
              <p14:cNvContentPartPr/>
              <p14:nvPr/>
            </p14:nvContentPartPr>
            <p14:xfrm>
              <a:off x="4413632" y="4284826"/>
              <a:ext cx="50400" cy="802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3CF8070-AC1B-3C26-B584-F4E84487BB6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404632" y="4276186"/>
                <a:ext cx="680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28116E7A-080B-75B6-189B-FF952E3248F5}"/>
                  </a:ext>
                </a:extLst>
              </p14:cNvPr>
              <p14:cNvContentPartPr/>
              <p14:nvPr/>
            </p14:nvContentPartPr>
            <p14:xfrm>
              <a:off x="4582112" y="5404426"/>
              <a:ext cx="44280" cy="63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28116E7A-080B-75B6-189B-FF952E3248F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573112" y="5395426"/>
                <a:ext cx="61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99104A6-9F28-5A26-74E4-548BBEA24061}"/>
                  </a:ext>
                </a:extLst>
              </p14:cNvPr>
              <p14:cNvContentPartPr/>
              <p14:nvPr/>
            </p14:nvContentPartPr>
            <p14:xfrm>
              <a:off x="1103792" y="3668866"/>
              <a:ext cx="48240" cy="72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99104A6-9F28-5A26-74E4-548BBEA2406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94792" y="3659866"/>
                <a:ext cx="658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86EB798-ECEC-C755-28A1-21EB8831C24A}"/>
                  </a:ext>
                </a:extLst>
              </p14:cNvPr>
              <p14:cNvContentPartPr/>
              <p14:nvPr/>
            </p14:nvContentPartPr>
            <p14:xfrm>
              <a:off x="1122872" y="5512066"/>
              <a:ext cx="48240" cy="1004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86EB798-ECEC-C755-28A1-21EB8831C24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14232" y="5503066"/>
                <a:ext cx="65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CAD1B2A-04CC-3C05-B60E-BB1F3B77A16A}"/>
                  </a:ext>
                </a:extLst>
              </p14:cNvPr>
              <p14:cNvContentPartPr/>
              <p14:nvPr/>
            </p14:nvContentPartPr>
            <p14:xfrm>
              <a:off x="2006312" y="4574626"/>
              <a:ext cx="59760" cy="576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CAD1B2A-04CC-3C05-B60E-BB1F3B77A16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997312" y="4565626"/>
                <a:ext cx="774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CC3E506D-36F5-65B6-CCE8-9574900847D1}"/>
                  </a:ext>
                </a:extLst>
              </p14:cNvPr>
              <p14:cNvContentPartPr/>
              <p14:nvPr/>
            </p14:nvContentPartPr>
            <p14:xfrm>
              <a:off x="2003792" y="4416586"/>
              <a:ext cx="9000" cy="111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CC3E506D-36F5-65B6-CCE8-9574900847D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994792" y="4407586"/>
                <a:ext cx="2664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B877654-E1CC-C6D5-52D8-754B6F1374B1}"/>
              </a:ext>
            </a:extLst>
          </p:cNvPr>
          <p:cNvGrpSpPr/>
          <p:nvPr/>
        </p:nvGrpSpPr>
        <p:grpSpPr>
          <a:xfrm>
            <a:off x="2020712" y="4870546"/>
            <a:ext cx="55440" cy="175680"/>
            <a:chOff x="2020712" y="4870546"/>
            <a:chExt cx="5544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A47A482-CC26-E601-8C0E-EE73BF532E42}"/>
                    </a:ext>
                  </a:extLst>
                </p14:cNvPr>
                <p14:cNvContentPartPr/>
                <p14:nvPr/>
              </p14:nvContentPartPr>
              <p14:xfrm>
                <a:off x="2020712" y="4976746"/>
                <a:ext cx="55440" cy="69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A47A482-CC26-E601-8C0E-EE73BF532E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12072" y="4967746"/>
                  <a:ext cx="73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B8B882F-B1FC-0BF0-21EF-008911B08C2E}"/>
                    </a:ext>
                  </a:extLst>
                </p14:cNvPr>
                <p14:cNvContentPartPr/>
                <p14:nvPr/>
              </p14:nvContentPartPr>
              <p14:xfrm>
                <a:off x="2036192" y="4870546"/>
                <a:ext cx="6120" cy="26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B8B882F-B1FC-0BF0-21EF-008911B08C2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27552" y="4861546"/>
                  <a:ext cx="237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2F34A621-F71A-BC6C-02B2-680D4B95294B}"/>
                  </a:ext>
                </a:extLst>
              </p14:cNvPr>
              <p14:cNvContentPartPr/>
              <p14:nvPr/>
            </p14:nvContentPartPr>
            <p14:xfrm>
              <a:off x="9400352" y="6539506"/>
              <a:ext cx="139320" cy="1494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2F34A621-F71A-BC6C-02B2-680D4B95294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391352" y="6530506"/>
                <a:ext cx="15696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0A868CD-5529-2704-50B0-3E304F2F1B75}"/>
              </a:ext>
            </a:extLst>
          </p:cNvPr>
          <p:cNvGrpSpPr/>
          <p:nvPr/>
        </p:nvGrpSpPr>
        <p:grpSpPr>
          <a:xfrm>
            <a:off x="7516472" y="3970546"/>
            <a:ext cx="2213640" cy="2337120"/>
            <a:chOff x="7516472" y="3970546"/>
            <a:chExt cx="2213640" cy="23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1CB0AD3-BE86-0AE8-45DC-50663F052AAB}"/>
                    </a:ext>
                  </a:extLst>
                </p14:cNvPr>
                <p14:cNvContentPartPr/>
                <p14:nvPr/>
              </p14:nvContentPartPr>
              <p14:xfrm>
                <a:off x="7529792" y="4590826"/>
                <a:ext cx="1231200" cy="348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1CB0AD3-BE86-0AE8-45DC-50663F052AA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20792" y="4582186"/>
                  <a:ext cx="12488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0A32104-7962-7F28-8D00-464099197A9F}"/>
                    </a:ext>
                  </a:extLst>
                </p14:cNvPr>
                <p14:cNvContentPartPr/>
                <p14:nvPr/>
              </p14:nvContentPartPr>
              <p14:xfrm>
                <a:off x="7516472" y="4874146"/>
                <a:ext cx="1338480" cy="1032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0A32104-7962-7F28-8D00-464099197A9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07472" y="4865146"/>
                  <a:ext cx="1356120" cy="10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D937F77-7C9A-F641-94A3-027254D8FD94}"/>
                    </a:ext>
                  </a:extLst>
                </p14:cNvPr>
                <p14:cNvContentPartPr/>
                <p14:nvPr/>
              </p14:nvContentPartPr>
              <p14:xfrm>
                <a:off x="7711232" y="5017426"/>
                <a:ext cx="158400" cy="528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D937F77-7C9A-F641-94A3-027254D8FD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02232" y="5008426"/>
                  <a:ext cx="1760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5E5EACB-5E80-314C-A8CA-A72D4CF1DF73}"/>
                    </a:ext>
                  </a:extLst>
                </p14:cNvPr>
                <p14:cNvContentPartPr/>
                <p14:nvPr/>
              </p14:nvContentPartPr>
              <p14:xfrm>
                <a:off x="8754152" y="4607746"/>
                <a:ext cx="532800" cy="217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5E5EACB-5E80-314C-A8CA-A72D4CF1DF7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45512" y="4598746"/>
                  <a:ext cx="550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F99C664-7E4C-7AE5-0649-F7FB91839DC5}"/>
                    </a:ext>
                  </a:extLst>
                </p14:cNvPr>
                <p14:cNvContentPartPr/>
                <p14:nvPr/>
              </p14:nvContentPartPr>
              <p14:xfrm>
                <a:off x="9247712" y="4261426"/>
                <a:ext cx="13680" cy="314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F99C664-7E4C-7AE5-0649-F7FB91839DC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39072" y="4252786"/>
                  <a:ext cx="313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BFBCB89-4476-E64D-738C-6B5104BA1F4F}"/>
                    </a:ext>
                  </a:extLst>
                </p14:cNvPr>
                <p14:cNvContentPartPr/>
                <p14:nvPr/>
              </p14:nvContentPartPr>
              <p14:xfrm>
                <a:off x="9322232" y="4275466"/>
                <a:ext cx="16560" cy="257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BFBCB89-4476-E64D-738C-6B5104BA1F4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13232" y="4266826"/>
                  <a:ext cx="34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0839D2B-91E8-B323-B3F6-FAB8094839B9}"/>
                    </a:ext>
                  </a:extLst>
                </p14:cNvPr>
                <p14:cNvContentPartPr/>
                <p14:nvPr/>
              </p14:nvContentPartPr>
              <p14:xfrm>
                <a:off x="9316832" y="3970546"/>
                <a:ext cx="111240" cy="266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0839D2B-91E8-B323-B3F6-FAB8094839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08192" y="3961906"/>
                  <a:ext cx="128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5A15186-8582-8847-47E6-3F9A31DB2620}"/>
                    </a:ext>
                  </a:extLst>
                </p14:cNvPr>
                <p14:cNvContentPartPr/>
                <p14:nvPr/>
              </p14:nvContentPartPr>
              <p14:xfrm>
                <a:off x="9288752" y="4628986"/>
                <a:ext cx="304200" cy="393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5A15186-8582-8847-47E6-3F9A31DB262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80112" y="4619986"/>
                  <a:ext cx="3218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0D86BDA-2CB9-3AC2-45EF-3E4BB2F30894}"/>
                    </a:ext>
                  </a:extLst>
                </p14:cNvPr>
                <p14:cNvContentPartPr/>
                <p14:nvPr/>
              </p14:nvContentPartPr>
              <p14:xfrm>
                <a:off x="8817152" y="5766226"/>
                <a:ext cx="602280" cy="240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0D86BDA-2CB9-3AC2-45EF-3E4BB2F3089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08512" y="5757226"/>
                  <a:ext cx="619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6912EFF-9BE0-0EF9-85D7-C117FC3028B3}"/>
                    </a:ext>
                  </a:extLst>
                </p14:cNvPr>
                <p14:cNvContentPartPr/>
                <p14:nvPr/>
              </p14:nvContentPartPr>
              <p14:xfrm>
                <a:off x="9616712" y="5219386"/>
                <a:ext cx="113400" cy="186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6912EFF-9BE0-0EF9-85D7-C117FC3028B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08072" y="5210746"/>
                  <a:ext cx="131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71B957E-A5F8-D3C3-388F-86ED6E947FBC}"/>
                    </a:ext>
                  </a:extLst>
                </p14:cNvPr>
                <p14:cNvContentPartPr/>
                <p14:nvPr/>
              </p14:nvContentPartPr>
              <p14:xfrm>
                <a:off x="9391712" y="5584786"/>
                <a:ext cx="294840" cy="392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71B957E-A5F8-D3C3-388F-86ED6E947FB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82712" y="5576146"/>
                  <a:ext cx="312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0252A50-DD79-45F0-5F2F-203BCA9C0BE9}"/>
                    </a:ext>
                  </a:extLst>
                </p14:cNvPr>
                <p14:cNvContentPartPr/>
                <p14:nvPr/>
              </p14:nvContentPartPr>
              <p14:xfrm>
                <a:off x="9354632" y="6018226"/>
                <a:ext cx="22320" cy="289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0252A50-DD79-45F0-5F2F-203BCA9C0BE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45992" y="6009586"/>
                  <a:ext cx="39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DC5F509-2359-3160-E456-36E274DCD670}"/>
                    </a:ext>
                  </a:extLst>
                </p14:cNvPr>
                <p14:cNvContentPartPr/>
                <p14:nvPr/>
              </p14:nvContentPartPr>
              <p14:xfrm>
                <a:off x="9432032" y="5972866"/>
                <a:ext cx="21960" cy="270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DC5F509-2359-3160-E456-36E274DCD6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423392" y="5964226"/>
                  <a:ext cx="396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7FC07B9-AB3E-5116-9AB0-D35D2F83D337}"/>
                    </a:ext>
                  </a:extLst>
                </p14:cNvPr>
                <p14:cNvContentPartPr/>
                <p14:nvPr/>
              </p14:nvContentPartPr>
              <p14:xfrm>
                <a:off x="8186432" y="5924986"/>
                <a:ext cx="20160" cy="298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7FC07B9-AB3E-5116-9AB0-D35D2F83D33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77432" y="5916346"/>
                  <a:ext cx="37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D7A6A3F-926F-B43D-AE3F-C30332E7F808}"/>
                    </a:ext>
                  </a:extLst>
                </p14:cNvPr>
                <p14:cNvContentPartPr/>
                <p14:nvPr/>
              </p14:nvContentPartPr>
              <p14:xfrm>
                <a:off x="8130992" y="4142626"/>
                <a:ext cx="23040" cy="466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D7A6A3F-926F-B43D-AE3F-C30332E7F80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22352" y="4133626"/>
                  <a:ext cx="406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0DC9256-9D3E-B3B5-457E-074198C6C0EC}"/>
                    </a:ext>
                  </a:extLst>
                </p14:cNvPr>
                <p14:cNvContentPartPr/>
                <p14:nvPr/>
              </p14:nvContentPartPr>
              <p14:xfrm>
                <a:off x="8148632" y="4616386"/>
                <a:ext cx="179640" cy="515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0DC9256-9D3E-B3B5-457E-074198C6C0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39992" y="4607386"/>
                  <a:ext cx="1972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50F1E36-8355-09D4-0481-0E4A17366D68}"/>
                    </a:ext>
                  </a:extLst>
                </p14:cNvPr>
                <p14:cNvContentPartPr/>
                <p14:nvPr/>
              </p14:nvContentPartPr>
              <p14:xfrm>
                <a:off x="8301632" y="5262946"/>
                <a:ext cx="137160" cy="158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50F1E36-8355-09D4-0481-0E4A17366D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92992" y="5254306"/>
                  <a:ext cx="154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7C26130-87F5-F3E5-BB70-5E39C10B3E00}"/>
                    </a:ext>
                  </a:extLst>
                </p14:cNvPr>
                <p14:cNvContentPartPr/>
                <p14:nvPr/>
              </p14:nvContentPartPr>
              <p14:xfrm>
                <a:off x="8192552" y="5540866"/>
                <a:ext cx="163080" cy="318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7C26130-87F5-F3E5-BB70-5E39C10B3E0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83912" y="5532226"/>
                  <a:ext cx="18072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A86AEFA-E89C-F93F-3337-0A18A83496B3}"/>
                  </a:ext>
                </a:extLst>
              </p14:cNvPr>
              <p14:cNvContentPartPr/>
              <p14:nvPr/>
            </p14:nvContentPartPr>
            <p14:xfrm>
              <a:off x="7950992" y="4045066"/>
              <a:ext cx="67680" cy="939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A86AEFA-E89C-F93F-3337-0A18A83496B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942352" y="4036066"/>
                <a:ext cx="85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DE968D85-10B6-B519-6087-378DFE94B7A8}"/>
                  </a:ext>
                </a:extLst>
              </p14:cNvPr>
              <p14:cNvContentPartPr/>
              <p14:nvPr/>
            </p14:nvContentPartPr>
            <p14:xfrm>
              <a:off x="7930472" y="6273106"/>
              <a:ext cx="38160" cy="878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DE968D85-10B6-B519-6087-378DFE94B7A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921832" y="6264466"/>
                <a:ext cx="5580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F6BFD60-CC07-8523-5B92-87CADA0E6552}"/>
              </a:ext>
            </a:extLst>
          </p:cNvPr>
          <p:cNvGrpSpPr/>
          <p:nvPr/>
        </p:nvGrpSpPr>
        <p:grpSpPr>
          <a:xfrm>
            <a:off x="8475152" y="5387506"/>
            <a:ext cx="14040" cy="163080"/>
            <a:chOff x="8475152" y="5387506"/>
            <a:chExt cx="1404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24CC4FD-F077-D33F-B668-41ABBD3AB8DE}"/>
                    </a:ext>
                  </a:extLst>
                </p14:cNvPr>
                <p14:cNvContentPartPr/>
                <p14:nvPr/>
              </p14:nvContentPartPr>
              <p14:xfrm>
                <a:off x="8475152" y="5491546"/>
                <a:ext cx="6120" cy="59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24CC4FD-F077-D33F-B668-41ABBD3AB8D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66512" y="5482546"/>
                  <a:ext cx="23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BDB7516-4EE0-5FA8-EA7D-ACB35E19A005}"/>
                    </a:ext>
                  </a:extLst>
                </p14:cNvPr>
                <p14:cNvContentPartPr/>
                <p14:nvPr/>
              </p14:nvContentPartPr>
              <p14:xfrm>
                <a:off x="8486672" y="5387506"/>
                <a:ext cx="2520" cy="3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BDB7516-4EE0-5FA8-EA7D-ACB35E19A00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77672" y="5378506"/>
                  <a:ext cx="2016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89003CF6-E0AF-B18E-2E1D-2E5F489ADF5F}"/>
                  </a:ext>
                </a:extLst>
              </p14:cNvPr>
              <p14:cNvContentPartPr/>
              <p14:nvPr/>
            </p14:nvContentPartPr>
            <p14:xfrm>
              <a:off x="8438792" y="4977466"/>
              <a:ext cx="21240" cy="1285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89003CF6-E0AF-B18E-2E1D-2E5F489ADF5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430152" y="4968466"/>
                <a:ext cx="388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1C44C53-DEFA-ED9C-4008-AFA8FA6E0200}"/>
                  </a:ext>
                </a:extLst>
              </p14:cNvPr>
              <p14:cNvContentPartPr/>
              <p14:nvPr/>
            </p14:nvContentPartPr>
            <p14:xfrm>
              <a:off x="9446432" y="4586506"/>
              <a:ext cx="71640" cy="795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1C44C53-DEFA-ED9C-4008-AFA8FA6E020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437792" y="4577506"/>
                <a:ext cx="892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C2782CEC-4701-58A4-B186-6306E4F1C6C6}"/>
                  </a:ext>
                </a:extLst>
              </p14:cNvPr>
              <p14:cNvContentPartPr/>
              <p14:nvPr/>
            </p14:nvContentPartPr>
            <p14:xfrm>
              <a:off x="9628952" y="6003106"/>
              <a:ext cx="25560" cy="572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C2782CEC-4701-58A4-B186-6306E4F1C6C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619952" y="5994466"/>
                <a:ext cx="432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EA4597C9-FD1D-D0B7-9FE3-2AB2826E0B3B}"/>
                  </a:ext>
                </a:extLst>
              </p14:cNvPr>
              <p14:cNvContentPartPr/>
              <p14:nvPr/>
            </p14:nvContentPartPr>
            <p14:xfrm>
              <a:off x="9585032" y="2188546"/>
              <a:ext cx="135360" cy="1753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EA4597C9-FD1D-D0B7-9FE3-2AB2826E0B3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576032" y="2179906"/>
                <a:ext cx="153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BECB53B5-E200-547D-E52D-3605B7276B39}"/>
                  </a:ext>
                </a:extLst>
              </p14:cNvPr>
              <p14:cNvContentPartPr/>
              <p14:nvPr/>
            </p14:nvContentPartPr>
            <p14:xfrm>
              <a:off x="9332672" y="3231106"/>
              <a:ext cx="84600" cy="1605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BECB53B5-E200-547D-E52D-3605B7276B3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324032" y="3222466"/>
                <a:ext cx="1022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85A7D78B-3EF2-1057-6D6E-C55B155F7CD6}"/>
                  </a:ext>
                </a:extLst>
              </p14:cNvPr>
              <p14:cNvContentPartPr/>
              <p14:nvPr/>
            </p14:nvContentPartPr>
            <p14:xfrm>
              <a:off x="7572272" y="1608586"/>
              <a:ext cx="1104480" cy="3549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85A7D78B-3EF2-1057-6D6E-C55B155F7CD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563632" y="1599586"/>
                <a:ext cx="1122120" cy="37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896FB0D5-1A10-6969-4609-CC37037A4D14}"/>
              </a:ext>
            </a:extLst>
          </p:cNvPr>
          <p:cNvGrpSpPr/>
          <p:nvPr/>
        </p:nvGrpSpPr>
        <p:grpSpPr>
          <a:xfrm>
            <a:off x="7536992" y="1048066"/>
            <a:ext cx="2126160" cy="2036160"/>
            <a:chOff x="7536992" y="1048066"/>
            <a:chExt cx="2126160" cy="20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4157B52-8474-18DD-EA5A-B10748C6059E}"/>
                    </a:ext>
                  </a:extLst>
                </p14:cNvPr>
                <p14:cNvContentPartPr/>
                <p14:nvPr/>
              </p14:nvContentPartPr>
              <p14:xfrm>
                <a:off x="9161312" y="1048066"/>
                <a:ext cx="122040" cy="165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4157B52-8474-18DD-EA5A-B10748C6059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52672" y="1039426"/>
                  <a:ext cx="139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6FE65A3-73F4-6B43-89A9-8AA1B707B0F8}"/>
                    </a:ext>
                  </a:extLst>
                </p14:cNvPr>
                <p14:cNvContentPartPr/>
                <p14:nvPr/>
              </p14:nvContentPartPr>
              <p14:xfrm>
                <a:off x="7536992" y="1997746"/>
                <a:ext cx="137160" cy="601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6FE65A3-73F4-6B43-89A9-8AA1B707B0F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27992" y="1988746"/>
                  <a:ext cx="15480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B6904E9-D101-427B-B4FC-12C5B2AA23A4}"/>
                    </a:ext>
                  </a:extLst>
                </p14:cNvPr>
                <p14:cNvContentPartPr/>
                <p14:nvPr/>
              </p14:nvContentPartPr>
              <p14:xfrm>
                <a:off x="7646792" y="1882906"/>
                <a:ext cx="1103760" cy="879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B6904E9-D101-427B-B4FC-12C5B2AA23A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37792" y="1874266"/>
                  <a:ext cx="1121400" cy="89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C76AC2A-C62F-6F60-EE27-7F7600E9BB7E}"/>
                    </a:ext>
                  </a:extLst>
                </p14:cNvPr>
                <p14:cNvContentPartPr/>
                <p14:nvPr/>
              </p14:nvContentPartPr>
              <p14:xfrm>
                <a:off x="8647232" y="1792906"/>
                <a:ext cx="47880" cy="137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C76AC2A-C62F-6F60-EE27-7F7600E9BB7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638592" y="1784266"/>
                  <a:ext cx="65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631B27E-C374-8439-6BE3-A3E3A9DCBA1A}"/>
                    </a:ext>
                  </a:extLst>
                </p14:cNvPr>
                <p14:cNvContentPartPr/>
                <p14:nvPr/>
              </p14:nvContentPartPr>
              <p14:xfrm>
                <a:off x="8788352" y="1720906"/>
                <a:ext cx="39240" cy="91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631B27E-C374-8439-6BE3-A3E3A9DCBA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79352" y="1711906"/>
                  <a:ext cx="56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CE47730-631B-C279-546E-9B9D9F744E1C}"/>
                    </a:ext>
                  </a:extLst>
                </p14:cNvPr>
                <p14:cNvContentPartPr/>
                <p14:nvPr/>
              </p14:nvContentPartPr>
              <p14:xfrm>
                <a:off x="8942072" y="1552426"/>
                <a:ext cx="254520" cy="186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CE47730-631B-C279-546E-9B9D9F744E1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33072" y="1543426"/>
                  <a:ext cx="272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F98FE7C-069A-8385-3633-3EB0B0D6A107}"/>
                    </a:ext>
                  </a:extLst>
                </p14:cNvPr>
                <p14:cNvContentPartPr/>
                <p14:nvPr/>
              </p14:nvContentPartPr>
              <p14:xfrm>
                <a:off x="8761352" y="2548546"/>
                <a:ext cx="30960" cy="122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F98FE7C-069A-8385-3633-3EB0B0D6A10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52352" y="2539906"/>
                  <a:ext cx="48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AA6417E-89E5-EFE7-D15D-954EF03E552D}"/>
                    </a:ext>
                  </a:extLst>
                </p14:cNvPr>
                <p14:cNvContentPartPr/>
                <p14:nvPr/>
              </p14:nvContentPartPr>
              <p14:xfrm>
                <a:off x="8925512" y="2610826"/>
                <a:ext cx="39240" cy="127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AA6417E-89E5-EFE7-D15D-954EF03E552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16872" y="2602186"/>
                  <a:ext cx="56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2217B55-BBCC-A20A-739C-7145512F0CD3}"/>
                    </a:ext>
                  </a:extLst>
                </p14:cNvPr>
                <p14:cNvContentPartPr/>
                <p14:nvPr/>
              </p14:nvContentPartPr>
              <p14:xfrm>
                <a:off x="9058712" y="2620906"/>
                <a:ext cx="226080" cy="209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2217B55-BBCC-A20A-739C-7145512F0CD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50072" y="2611906"/>
                  <a:ext cx="243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4FF74E4-3461-840B-5EE3-A255AF7E5B99}"/>
                    </a:ext>
                  </a:extLst>
                </p14:cNvPr>
                <p14:cNvContentPartPr/>
                <p14:nvPr/>
              </p14:nvContentPartPr>
              <p14:xfrm>
                <a:off x="9147992" y="1590586"/>
                <a:ext cx="462240" cy="432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4FF74E4-3461-840B-5EE3-A255AF7E5B9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38992" y="1581946"/>
                  <a:ext cx="4798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99CE0E2-672D-9AA4-2307-A03C4C68640D}"/>
                    </a:ext>
                  </a:extLst>
                </p14:cNvPr>
                <p14:cNvContentPartPr/>
                <p14:nvPr/>
              </p14:nvContentPartPr>
              <p14:xfrm>
                <a:off x="9335552" y="2486266"/>
                <a:ext cx="327600" cy="285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99CE0E2-672D-9AA4-2307-A03C4C68640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26912" y="2477266"/>
                  <a:ext cx="3452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7421470-C119-CED8-FA23-814DA2FF8ECD}"/>
                    </a:ext>
                  </a:extLst>
                </p14:cNvPr>
                <p14:cNvContentPartPr/>
                <p14:nvPr/>
              </p14:nvContentPartPr>
              <p14:xfrm>
                <a:off x="9241232" y="2831866"/>
                <a:ext cx="53640" cy="252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7421470-C119-CED8-FA23-814DA2FF8EC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32232" y="2822866"/>
                  <a:ext cx="71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69DCC4F-F866-E233-8FB1-5F451D6C661F}"/>
                    </a:ext>
                  </a:extLst>
                </p14:cNvPr>
                <p14:cNvContentPartPr/>
                <p14:nvPr/>
              </p14:nvContentPartPr>
              <p14:xfrm>
                <a:off x="9380912" y="2824666"/>
                <a:ext cx="4320" cy="256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69DCC4F-F866-E233-8FB1-5F451D6C661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72272" y="2816026"/>
                  <a:ext cx="21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0D54403-AA1F-654B-A620-B0F6168C6631}"/>
                    </a:ext>
                  </a:extLst>
                </p14:cNvPr>
                <p14:cNvContentPartPr/>
                <p14:nvPr/>
              </p14:nvContentPartPr>
              <p14:xfrm>
                <a:off x="9108392" y="1373866"/>
                <a:ext cx="18000" cy="222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0D54403-AA1F-654B-A620-B0F6168C663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99752" y="1364866"/>
                  <a:ext cx="35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8305261-1F4F-9CD7-C68B-7B3D0D614711}"/>
                    </a:ext>
                  </a:extLst>
                </p14:cNvPr>
                <p14:cNvContentPartPr/>
                <p14:nvPr/>
              </p14:nvContentPartPr>
              <p14:xfrm>
                <a:off x="9186872" y="1338946"/>
                <a:ext cx="7560" cy="253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8305261-1F4F-9CD7-C68B-7B3D0D61471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78232" y="1330306"/>
                  <a:ext cx="25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BEE17CF-D420-4C5C-F365-DD281306EF04}"/>
                    </a:ext>
                  </a:extLst>
                </p14:cNvPr>
                <p14:cNvContentPartPr/>
                <p14:nvPr/>
              </p14:nvContentPartPr>
              <p14:xfrm>
                <a:off x="8123072" y="1644946"/>
                <a:ext cx="129240" cy="373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BEE17CF-D420-4C5C-F365-DD281306EF0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14432" y="1636306"/>
                  <a:ext cx="1468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6535213-1B94-FE68-5AAE-77F829E8E709}"/>
                    </a:ext>
                  </a:extLst>
                </p14:cNvPr>
                <p14:cNvContentPartPr/>
                <p14:nvPr/>
              </p14:nvContentPartPr>
              <p14:xfrm>
                <a:off x="8151152" y="2151466"/>
                <a:ext cx="113040" cy="181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6535213-1B94-FE68-5AAE-77F829E8E70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142512" y="2142466"/>
                  <a:ext cx="130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1CD8778-E054-304A-C700-914E815E6ADE}"/>
                    </a:ext>
                  </a:extLst>
                </p14:cNvPr>
                <p14:cNvContentPartPr/>
                <p14:nvPr/>
              </p14:nvContentPartPr>
              <p14:xfrm>
                <a:off x="8206952" y="2449546"/>
                <a:ext cx="70200" cy="290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1CD8778-E054-304A-C700-914E815E6AD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97952" y="2440546"/>
                  <a:ext cx="87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2B9A808-91C1-A67D-AD96-2FD85351874A}"/>
                    </a:ext>
                  </a:extLst>
                </p14:cNvPr>
                <p14:cNvContentPartPr/>
                <p14:nvPr/>
              </p14:nvContentPartPr>
              <p14:xfrm>
                <a:off x="8190032" y="2454946"/>
                <a:ext cx="120600" cy="306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2B9A808-91C1-A67D-AD96-2FD85351874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81032" y="2446306"/>
                  <a:ext cx="138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68D2B67-5BD0-6E44-F5CB-7470225A8C6B}"/>
                    </a:ext>
                  </a:extLst>
                </p14:cNvPr>
                <p14:cNvContentPartPr/>
                <p14:nvPr/>
              </p14:nvContentPartPr>
              <p14:xfrm>
                <a:off x="8266352" y="2787946"/>
                <a:ext cx="66960" cy="15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68D2B67-5BD0-6E44-F5CB-7470225A8C6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57352" y="2778946"/>
                  <a:ext cx="84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39D14CE-CA00-3A97-A728-7D2D267DA423}"/>
                    </a:ext>
                  </a:extLst>
                </p14:cNvPr>
                <p14:cNvContentPartPr/>
                <p14:nvPr/>
              </p14:nvContentPartPr>
              <p14:xfrm>
                <a:off x="8275712" y="2853826"/>
                <a:ext cx="73440" cy="17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39D14CE-CA00-3A97-A728-7D2D267DA42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66712" y="2844826"/>
                  <a:ext cx="91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1EF14DA-A17E-5625-0A1E-CB6E011213A9}"/>
                    </a:ext>
                  </a:extLst>
                </p14:cNvPr>
                <p14:cNvContentPartPr/>
                <p14:nvPr/>
              </p14:nvContentPartPr>
              <p14:xfrm>
                <a:off x="8258432" y="2934466"/>
                <a:ext cx="127800" cy="140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1EF14DA-A17E-5625-0A1E-CB6E011213A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49792" y="2925826"/>
                  <a:ext cx="145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D7820EC-2F23-BAC6-09E6-AD2BED76DDE1}"/>
                    </a:ext>
                  </a:extLst>
                </p14:cNvPr>
                <p14:cNvContentPartPr/>
                <p14:nvPr/>
              </p14:nvContentPartPr>
              <p14:xfrm>
                <a:off x="8130272" y="1581226"/>
                <a:ext cx="54720" cy="13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D7820EC-2F23-BAC6-09E6-AD2BED76DDE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121632" y="1572586"/>
                  <a:ext cx="72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4CE1357-48D1-7A40-B3C1-8AC66092C06B}"/>
                    </a:ext>
                  </a:extLst>
                </p14:cNvPr>
                <p14:cNvContentPartPr/>
                <p14:nvPr/>
              </p14:nvContentPartPr>
              <p14:xfrm>
                <a:off x="8116952" y="1504906"/>
                <a:ext cx="57600" cy="10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4CE1357-48D1-7A40-B3C1-8AC66092C06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07952" y="1495906"/>
                  <a:ext cx="75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0F7FD5F-6D3F-1175-5D38-97D5AB470839}"/>
                    </a:ext>
                  </a:extLst>
                </p14:cNvPr>
                <p14:cNvContentPartPr/>
                <p14:nvPr/>
              </p14:nvContentPartPr>
              <p14:xfrm>
                <a:off x="8115512" y="1239226"/>
                <a:ext cx="62640" cy="127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0F7FD5F-6D3F-1175-5D38-97D5AB47083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06872" y="1230586"/>
                  <a:ext cx="80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2049B6C-DFEA-A778-F910-E3A20CE239AB}"/>
                    </a:ext>
                  </a:extLst>
                </p14:cNvPr>
                <p14:cNvContentPartPr/>
                <p14:nvPr/>
              </p14:nvContentPartPr>
              <p14:xfrm>
                <a:off x="8079152" y="1099186"/>
                <a:ext cx="170640" cy="51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2049B6C-DFEA-A778-F910-E3A20CE239A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70512" y="1090186"/>
                  <a:ext cx="188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A8E2BD7-68D3-7DB6-44AA-3B1B69F1B514}"/>
                    </a:ext>
                  </a:extLst>
                </p14:cNvPr>
                <p14:cNvContentPartPr/>
                <p14:nvPr/>
              </p14:nvContentPartPr>
              <p14:xfrm>
                <a:off x="7687832" y="1986946"/>
                <a:ext cx="123480" cy="514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A8E2BD7-68D3-7DB6-44AA-3B1B69F1B51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78832" y="1978306"/>
                  <a:ext cx="141120" cy="53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93405323-BB45-F7E5-3B2F-5F3C45EE9D56}"/>
                  </a:ext>
                </a:extLst>
              </p14:cNvPr>
              <p14:cNvContentPartPr/>
              <p14:nvPr/>
            </p14:nvContentPartPr>
            <p14:xfrm>
              <a:off x="8272832" y="3239026"/>
              <a:ext cx="160560" cy="320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93405323-BB45-F7E5-3B2F-5F3C45EE9D56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263832" y="3230026"/>
                <a:ext cx="1782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433ED447-D378-C0FC-78FB-C2B641BBCB2D}"/>
                  </a:ext>
                </a:extLst>
              </p14:cNvPr>
              <p14:cNvContentPartPr/>
              <p14:nvPr/>
            </p14:nvContentPartPr>
            <p14:xfrm>
              <a:off x="6674432" y="2260186"/>
              <a:ext cx="61920" cy="3708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433ED447-D378-C0FC-78FB-C2B641BBCB2D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665792" y="2251546"/>
                <a:ext cx="79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C826DA1-E3D2-4D0F-0024-532CD43EE8D1}"/>
                  </a:ext>
                </a:extLst>
              </p14:cNvPr>
              <p14:cNvContentPartPr/>
              <p14:nvPr/>
            </p14:nvContentPartPr>
            <p14:xfrm>
              <a:off x="7165832" y="2238586"/>
              <a:ext cx="641880" cy="378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C826DA1-E3D2-4D0F-0024-532CD43EE8D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157192" y="2229586"/>
                <a:ext cx="6595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CA9FB55E-7675-15FD-96A1-2F57EC5D581C}"/>
                  </a:ext>
                </a:extLst>
              </p14:cNvPr>
              <p14:cNvContentPartPr/>
              <p14:nvPr/>
            </p14:nvContentPartPr>
            <p14:xfrm>
              <a:off x="8201912" y="2232106"/>
              <a:ext cx="641880" cy="223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CA9FB55E-7675-15FD-96A1-2F57EC5D581C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192912" y="2223106"/>
                <a:ext cx="659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892D8EA0-D6A6-68AF-BED2-05A90913A3B6}"/>
                  </a:ext>
                </a:extLst>
              </p14:cNvPr>
              <p14:cNvContentPartPr/>
              <p14:nvPr/>
            </p14:nvContentPartPr>
            <p14:xfrm>
              <a:off x="9478472" y="2249026"/>
              <a:ext cx="774360" cy="158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892D8EA0-D6A6-68AF-BED2-05A90913A3B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9469832" y="2240386"/>
                <a:ext cx="7920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B7958523-A52B-3470-2147-B3D97056C08B}"/>
                  </a:ext>
                </a:extLst>
              </p14:cNvPr>
              <p14:cNvContentPartPr/>
              <p14:nvPr/>
            </p14:nvContentPartPr>
            <p14:xfrm>
              <a:off x="10641272" y="2246146"/>
              <a:ext cx="42120" cy="129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B7958523-A52B-3470-2147-B3D97056C08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632632" y="2237506"/>
                <a:ext cx="5976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8D77B63F-1FC8-982D-2CAE-E48F5075CB43}"/>
              </a:ext>
            </a:extLst>
          </p:cNvPr>
          <p:cNvGrpSpPr/>
          <p:nvPr/>
        </p:nvGrpSpPr>
        <p:grpSpPr>
          <a:xfrm>
            <a:off x="10300712" y="2658346"/>
            <a:ext cx="883800" cy="223200"/>
            <a:chOff x="10300712" y="2658346"/>
            <a:chExt cx="8838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614B8D4-45A0-0AA2-11FF-C6C3BA06A975}"/>
                    </a:ext>
                  </a:extLst>
                </p14:cNvPr>
                <p14:cNvContentPartPr/>
                <p14:nvPr/>
              </p14:nvContentPartPr>
              <p14:xfrm>
                <a:off x="10300712" y="2658346"/>
                <a:ext cx="442800" cy="223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614B8D4-45A0-0AA2-11FF-C6C3BA06A97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292072" y="2649346"/>
                  <a:ext cx="460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6633B85-5547-0647-E642-875B771337ED}"/>
                    </a:ext>
                  </a:extLst>
                </p14:cNvPr>
                <p14:cNvContentPartPr/>
                <p14:nvPr/>
              </p14:nvContentPartPr>
              <p14:xfrm>
                <a:off x="10836032" y="2666986"/>
                <a:ext cx="348480" cy="201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6633B85-5547-0647-E642-875B771337E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27032" y="2657986"/>
                  <a:ext cx="36612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66F0F40-9F89-9582-E470-77E2B8EFBCF8}"/>
              </a:ext>
            </a:extLst>
          </p:cNvPr>
          <p:cNvGrpSpPr/>
          <p:nvPr/>
        </p:nvGrpSpPr>
        <p:grpSpPr>
          <a:xfrm>
            <a:off x="3655832" y="1845466"/>
            <a:ext cx="1427040" cy="182160"/>
            <a:chOff x="3655832" y="1845466"/>
            <a:chExt cx="142704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F74CFF0-CD3F-1587-6FE7-081E2D6AB69B}"/>
                    </a:ext>
                  </a:extLst>
                </p14:cNvPr>
                <p14:cNvContentPartPr/>
                <p14:nvPr/>
              </p14:nvContentPartPr>
              <p14:xfrm>
                <a:off x="3655832" y="1980106"/>
                <a:ext cx="37800" cy="3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F74CFF0-CD3F-1587-6FE7-081E2D6AB69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46832" y="1971106"/>
                  <a:ext cx="55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38F6FFE-7393-7D35-B80B-16D1C5F4FF3E}"/>
                    </a:ext>
                  </a:extLst>
                </p14:cNvPr>
                <p14:cNvContentPartPr/>
                <p14:nvPr/>
              </p14:nvContentPartPr>
              <p14:xfrm>
                <a:off x="4268192" y="1989106"/>
                <a:ext cx="360" cy="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38F6FFE-7393-7D35-B80B-16D1C5F4FF3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259552" y="19804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B146638-AC1B-CAD4-6E4A-481B3ED7014B}"/>
                    </a:ext>
                  </a:extLst>
                </p14:cNvPr>
                <p14:cNvContentPartPr/>
                <p14:nvPr/>
              </p14:nvContentPartPr>
              <p14:xfrm>
                <a:off x="4661312" y="1904146"/>
                <a:ext cx="78120" cy="6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B146638-AC1B-CAD4-6E4A-481B3ED7014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52312" y="1895506"/>
                  <a:ext cx="95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C291E56-BCED-DB74-A8AE-8CFAA4E84163}"/>
                    </a:ext>
                  </a:extLst>
                </p14:cNvPr>
                <p14:cNvContentPartPr/>
                <p14:nvPr/>
              </p14:nvContentPartPr>
              <p14:xfrm>
                <a:off x="3747992" y="1859506"/>
                <a:ext cx="1240200" cy="168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C291E56-BCED-DB74-A8AE-8CFAA4E8416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738992" y="1850866"/>
                  <a:ext cx="1257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C612DE6-5446-DDBF-8CBD-9663C4DED3CA}"/>
                    </a:ext>
                  </a:extLst>
                </p14:cNvPr>
                <p14:cNvContentPartPr/>
                <p14:nvPr/>
              </p14:nvContentPartPr>
              <p14:xfrm>
                <a:off x="4082792" y="1950226"/>
                <a:ext cx="391320" cy="55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C612DE6-5446-DDBF-8CBD-9663C4DED3C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073792" y="1941226"/>
                  <a:ext cx="408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40E2DA2-8F3A-A929-928E-8F1BEF4D3BAE}"/>
                    </a:ext>
                  </a:extLst>
                </p14:cNvPr>
                <p14:cNvContentPartPr/>
                <p14:nvPr/>
              </p14:nvContentPartPr>
              <p14:xfrm>
                <a:off x="4662032" y="1845466"/>
                <a:ext cx="420840" cy="74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40E2DA2-8F3A-A929-928E-8F1BEF4D3BA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653032" y="1836466"/>
                  <a:ext cx="43848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FA023E95-9E76-EC51-86F6-B698DC73E4C2}"/>
                  </a:ext>
                </a:extLst>
              </p14:cNvPr>
              <p14:cNvContentPartPr/>
              <p14:nvPr/>
            </p14:nvContentPartPr>
            <p14:xfrm>
              <a:off x="1145552" y="903706"/>
              <a:ext cx="24480" cy="2037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FA023E95-9E76-EC51-86F6-B698DC73E4C2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36552" y="894706"/>
                <a:ext cx="421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EB89480F-65FB-944A-7FFC-98031AAB67B2}"/>
                  </a:ext>
                </a:extLst>
              </p14:cNvPr>
              <p14:cNvContentPartPr/>
              <p14:nvPr/>
            </p14:nvContentPartPr>
            <p14:xfrm>
              <a:off x="1178312" y="1279546"/>
              <a:ext cx="41040" cy="47412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EB89480F-65FB-944A-7FFC-98031AAB67B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69672" y="1270906"/>
                <a:ext cx="5868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39F46EAA-4EF5-3FD9-9470-3B69F1A12708}"/>
                  </a:ext>
                </a:extLst>
              </p14:cNvPr>
              <p14:cNvContentPartPr/>
              <p14:nvPr/>
            </p14:nvContentPartPr>
            <p14:xfrm>
              <a:off x="1178312" y="1912066"/>
              <a:ext cx="48240" cy="77868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39F46EAA-4EF5-3FD9-9470-3B69F1A12708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169312" y="1903066"/>
                <a:ext cx="65880" cy="79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D98DB72-40E8-93AA-9195-C646F22D74E8}"/>
              </a:ext>
            </a:extLst>
          </p:cNvPr>
          <p:cNvGrpSpPr/>
          <p:nvPr/>
        </p:nvGrpSpPr>
        <p:grpSpPr>
          <a:xfrm>
            <a:off x="10219352" y="3338026"/>
            <a:ext cx="1891080" cy="1031400"/>
            <a:chOff x="10219352" y="3338026"/>
            <a:chExt cx="1891080" cy="10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164765E-3CD4-6EDC-CD22-4BDC8FBB23D0}"/>
                    </a:ext>
                  </a:extLst>
                </p14:cNvPr>
                <p14:cNvContentPartPr/>
                <p14:nvPr/>
              </p14:nvContentPartPr>
              <p14:xfrm>
                <a:off x="10219352" y="3338026"/>
                <a:ext cx="97920" cy="4388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164765E-3CD4-6EDC-CD22-4BDC8FBB23D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10712" y="3329386"/>
                  <a:ext cx="1155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9DC4991-FDD1-3857-8E38-B69DA6946A4F}"/>
                    </a:ext>
                  </a:extLst>
                </p14:cNvPr>
                <p14:cNvContentPartPr/>
                <p14:nvPr/>
              </p14:nvContentPartPr>
              <p14:xfrm>
                <a:off x="10454792" y="3462586"/>
                <a:ext cx="225000" cy="206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9DC4991-FDD1-3857-8E38-B69DA6946A4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46152" y="3453946"/>
                  <a:ext cx="242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8C26651-656E-4B39-87FD-39868F323116}"/>
                    </a:ext>
                  </a:extLst>
                </p14:cNvPr>
                <p14:cNvContentPartPr/>
                <p14:nvPr/>
              </p14:nvContentPartPr>
              <p14:xfrm>
                <a:off x="11111072" y="3348106"/>
                <a:ext cx="64080" cy="385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8C26651-656E-4B39-87FD-39868F32311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02072" y="3339106"/>
                  <a:ext cx="817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3D9ECD5-A7BE-CD4A-9C51-140D8B509868}"/>
                    </a:ext>
                  </a:extLst>
                </p14:cNvPr>
                <p14:cNvContentPartPr/>
                <p14:nvPr/>
              </p14:nvContentPartPr>
              <p14:xfrm>
                <a:off x="11025752" y="3527746"/>
                <a:ext cx="182160" cy="12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3D9ECD5-A7BE-CD4A-9C51-140D8B5098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017112" y="3519106"/>
                  <a:ext cx="199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34F3E18-BFAC-EB3F-6760-CD9FE6B776C3}"/>
                    </a:ext>
                  </a:extLst>
                </p14:cNvPr>
                <p14:cNvContentPartPr/>
                <p14:nvPr/>
              </p14:nvContentPartPr>
              <p14:xfrm>
                <a:off x="10635512" y="4100146"/>
                <a:ext cx="101880" cy="157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34F3E18-BFAC-EB3F-6760-CD9FE6B776C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626512" y="4091146"/>
                  <a:ext cx="119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D29B5A9-F25F-6890-4876-84BD6F0F0A2E}"/>
                    </a:ext>
                  </a:extLst>
                </p14:cNvPr>
                <p14:cNvContentPartPr/>
                <p14:nvPr/>
              </p14:nvContentPartPr>
              <p14:xfrm>
                <a:off x="10806872" y="4080346"/>
                <a:ext cx="122400" cy="184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D29B5A9-F25F-6890-4876-84BD6F0F0A2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798232" y="4071346"/>
                  <a:ext cx="140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D8AF2FD-092B-EDE6-88F2-9BE2F2F98200}"/>
                    </a:ext>
                  </a:extLst>
                </p14:cNvPr>
                <p14:cNvContentPartPr/>
                <p14:nvPr/>
              </p14:nvContentPartPr>
              <p14:xfrm>
                <a:off x="10980032" y="4127146"/>
                <a:ext cx="105120" cy="112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D8AF2FD-092B-EDE6-88F2-9BE2F2F9820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971032" y="4118506"/>
                  <a:ext cx="122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82E7838-7CCE-898E-7646-51C0F95B6457}"/>
                    </a:ext>
                  </a:extLst>
                </p14:cNvPr>
                <p14:cNvContentPartPr/>
                <p14:nvPr/>
              </p14:nvContentPartPr>
              <p14:xfrm>
                <a:off x="11131952" y="4160986"/>
                <a:ext cx="74880" cy="954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82E7838-7CCE-898E-7646-51C0F95B645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123312" y="4151986"/>
                  <a:ext cx="92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A381218-9C69-4F25-0C4F-A94E06D332CD}"/>
                    </a:ext>
                  </a:extLst>
                </p14:cNvPr>
                <p14:cNvContentPartPr/>
                <p14:nvPr/>
              </p14:nvContentPartPr>
              <p14:xfrm>
                <a:off x="11295752" y="4031386"/>
                <a:ext cx="45000" cy="2210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A381218-9C69-4F25-0C4F-A94E06D332C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286752" y="4022746"/>
                  <a:ext cx="62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7661892-1FEE-5944-9E28-85F0D91A5352}"/>
                    </a:ext>
                  </a:extLst>
                </p14:cNvPr>
                <p14:cNvContentPartPr/>
                <p14:nvPr/>
              </p14:nvContentPartPr>
              <p14:xfrm>
                <a:off x="11307992" y="4177906"/>
                <a:ext cx="93600" cy="76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7661892-1FEE-5944-9E28-85F0D91A535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98992" y="4169266"/>
                  <a:ext cx="111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DC49055-12F5-ECE0-4E56-981BD73E4245}"/>
                    </a:ext>
                  </a:extLst>
                </p14:cNvPr>
                <p14:cNvContentPartPr/>
                <p14:nvPr/>
              </p14:nvContentPartPr>
              <p14:xfrm>
                <a:off x="11436512" y="4092226"/>
                <a:ext cx="68400" cy="164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DC49055-12F5-ECE0-4E56-981BD73E424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27872" y="4083586"/>
                  <a:ext cx="86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DB26CA7-F28A-4846-68F1-ACB3B845AAC6}"/>
                    </a:ext>
                  </a:extLst>
                </p14:cNvPr>
                <p14:cNvContentPartPr/>
                <p14:nvPr/>
              </p14:nvContentPartPr>
              <p14:xfrm>
                <a:off x="11546312" y="4143706"/>
                <a:ext cx="266400" cy="119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DB26CA7-F28A-4846-68F1-ACB3B845AAC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537672" y="4134706"/>
                  <a:ext cx="284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BC16442-66DA-119D-8DBA-1FF2CD1C92EC}"/>
                    </a:ext>
                  </a:extLst>
                </p14:cNvPr>
                <p14:cNvContentPartPr/>
                <p14:nvPr/>
              </p14:nvContentPartPr>
              <p14:xfrm>
                <a:off x="11846552" y="4081066"/>
                <a:ext cx="91080" cy="110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BC16442-66DA-119D-8DBA-1FF2CD1C92E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837912" y="4072066"/>
                  <a:ext cx="108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A85D221-361A-23B6-7390-79D0D10F23C7}"/>
                    </a:ext>
                  </a:extLst>
                </p14:cNvPr>
                <p14:cNvContentPartPr/>
                <p14:nvPr/>
              </p14:nvContentPartPr>
              <p14:xfrm>
                <a:off x="11967152" y="3718186"/>
                <a:ext cx="143280" cy="651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A85D221-361A-23B6-7390-79D0D10F23C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958152" y="3709546"/>
                  <a:ext cx="160920" cy="66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110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EAA4634A-4E32-4041-72D1-B3812BC65B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89389471"/>
                  </p:ext>
                </p:extLst>
              </p:nvPr>
            </p:nvGraphicFramePr>
            <p:xfrm>
              <a:off x="925350" y="465414"/>
              <a:ext cx="10561230" cy="576975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EAA4634A-4E32-4041-72D1-B3812BC65B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350" y="465414"/>
                <a:ext cx="10561230" cy="576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725D1B-C6EA-BB46-3550-754423B879E0}"/>
                  </a:ext>
                </a:extLst>
              </p14:cNvPr>
              <p14:cNvContentPartPr/>
              <p14:nvPr/>
            </p14:nvContentPartPr>
            <p14:xfrm>
              <a:off x="1250280" y="717480"/>
              <a:ext cx="10311840" cy="586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725D1B-C6EA-BB46-3550-754423B879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0920" y="708120"/>
                <a:ext cx="10330560" cy="58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3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984C-0193-7F41-FB71-BD98FD39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Stereochemistry of Diels-Alder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1977F1-EC4D-A8DE-891B-62B03EE3E7BB}"/>
              </a:ext>
            </a:extLst>
          </p:cNvPr>
          <p:cNvGrpSpPr/>
          <p:nvPr/>
        </p:nvGrpSpPr>
        <p:grpSpPr>
          <a:xfrm>
            <a:off x="2866494" y="2041402"/>
            <a:ext cx="232200" cy="312480"/>
            <a:chOff x="2866494" y="2041402"/>
            <a:chExt cx="2322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F918E3-942C-B1B2-9CA7-231F68D1C0BF}"/>
                    </a:ext>
                  </a:extLst>
                </p14:cNvPr>
                <p14:cNvContentPartPr/>
                <p14:nvPr/>
              </p14:nvContentPartPr>
              <p14:xfrm>
                <a:off x="2915454" y="2041402"/>
                <a:ext cx="54000" cy="31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F918E3-942C-B1B2-9CA7-231F68D1C0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06454" y="2032402"/>
                  <a:ext cx="71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08EE90-E057-6965-8584-362F40059D3D}"/>
                    </a:ext>
                  </a:extLst>
                </p14:cNvPr>
                <p14:cNvContentPartPr/>
                <p14:nvPr/>
              </p14:nvContentPartPr>
              <p14:xfrm>
                <a:off x="2866494" y="2168842"/>
                <a:ext cx="232200" cy="4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08EE90-E057-6965-8584-362F40059D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57480" y="2159842"/>
                  <a:ext cx="249867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259EB1E-1920-FE23-1227-7432C8D36841}"/>
                  </a:ext>
                </a:extLst>
              </p14:cNvPr>
              <p14:cNvContentPartPr/>
              <p14:nvPr/>
            </p14:nvContentPartPr>
            <p14:xfrm>
              <a:off x="840774" y="2591842"/>
              <a:ext cx="638280" cy="29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259EB1E-1920-FE23-1227-7432C8D368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774" y="2582842"/>
                <a:ext cx="6559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4C18D16-60AE-B3DA-0DAF-5BC939ECBBF8}"/>
                  </a:ext>
                </a:extLst>
              </p14:cNvPr>
              <p14:cNvContentPartPr/>
              <p14:nvPr/>
            </p14:nvContentPartPr>
            <p14:xfrm>
              <a:off x="3897534" y="1645943"/>
              <a:ext cx="485640" cy="255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4C18D16-60AE-B3DA-0DAF-5BC939ECBB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8534" y="1636956"/>
                <a:ext cx="503280" cy="273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4DB145B-0C74-5A76-B4C3-9B3070B8F207}"/>
                  </a:ext>
                </a:extLst>
              </p14:cNvPr>
              <p14:cNvContentPartPr/>
              <p14:nvPr/>
            </p14:nvContentPartPr>
            <p14:xfrm>
              <a:off x="7023272" y="2087746"/>
              <a:ext cx="1470960" cy="395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4DB145B-0C74-5A76-B4C3-9B3070B8F2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4272" y="2078746"/>
                <a:ext cx="148860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7212123-7264-C073-08FA-A3D2464EC66E}"/>
              </a:ext>
            </a:extLst>
          </p:cNvPr>
          <p:cNvGrpSpPr/>
          <p:nvPr/>
        </p:nvGrpSpPr>
        <p:grpSpPr>
          <a:xfrm>
            <a:off x="797934" y="1116554"/>
            <a:ext cx="959718" cy="2128680"/>
            <a:chOff x="797934" y="1116554"/>
            <a:chExt cx="959718" cy="21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F1669A-0E8A-D851-119C-61D2A390346A}"/>
                    </a:ext>
                  </a:extLst>
                </p14:cNvPr>
                <p14:cNvContentPartPr/>
                <p14:nvPr/>
              </p14:nvContentPartPr>
              <p14:xfrm>
                <a:off x="797934" y="1919722"/>
                <a:ext cx="47880" cy="68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F1669A-0E8A-D851-119C-61D2A39034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8934" y="1910727"/>
                  <a:ext cx="65520" cy="701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9083DDD-21D4-A8D3-0E5D-AD9EB08B0926}"/>
                    </a:ext>
                  </a:extLst>
                </p14:cNvPr>
                <p14:cNvContentPartPr/>
                <p14:nvPr/>
              </p14:nvContentPartPr>
              <p14:xfrm>
                <a:off x="1268052" y="1116554"/>
                <a:ext cx="8280" cy="408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9083DDD-21D4-A8D3-0E5D-AD9EB08B09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9052" y="1107554"/>
                  <a:ext cx="25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907D3BB-AA63-FAB6-0933-8279D82B191C}"/>
                    </a:ext>
                  </a:extLst>
                </p14:cNvPr>
                <p14:cNvContentPartPr/>
                <p14:nvPr/>
              </p14:nvContentPartPr>
              <p14:xfrm>
                <a:off x="1467132" y="2884874"/>
                <a:ext cx="81000" cy="360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907D3BB-AA63-FAB6-0933-8279D82B19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58132" y="2875874"/>
                  <a:ext cx="986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3C63C6-F3DA-C458-C657-865564E9EB92}"/>
                    </a:ext>
                  </a:extLst>
                </p14:cNvPr>
                <p14:cNvContentPartPr/>
                <p14:nvPr/>
              </p14:nvContentPartPr>
              <p14:xfrm>
                <a:off x="1496652" y="2534234"/>
                <a:ext cx="261000" cy="353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3C63C6-F3DA-C458-C657-865564E9EB9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7664" y="2525234"/>
                  <a:ext cx="278616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A49CC08-B1D7-1A07-9A6D-A9D5B8732D95}"/>
                    </a:ext>
                  </a:extLst>
                </p14:cNvPr>
                <p14:cNvContentPartPr/>
                <p14:nvPr/>
              </p14:nvContentPartPr>
              <p14:xfrm>
                <a:off x="968892" y="2566274"/>
                <a:ext cx="488520" cy="207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A49CC08-B1D7-1A07-9A6D-A9D5B8732D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9899" y="2557274"/>
                  <a:ext cx="506147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1F2DF9A-841D-E1E7-187F-303DD7DC040D}"/>
              </a:ext>
            </a:extLst>
          </p:cNvPr>
          <p:cNvGrpSpPr/>
          <p:nvPr/>
        </p:nvGrpSpPr>
        <p:grpSpPr>
          <a:xfrm>
            <a:off x="792492" y="1530194"/>
            <a:ext cx="885960" cy="414000"/>
            <a:chOff x="792492" y="1530194"/>
            <a:chExt cx="88596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92AF34A-D901-BE05-1C6D-EB8196A7DE9B}"/>
                    </a:ext>
                  </a:extLst>
                </p14:cNvPr>
                <p14:cNvContentPartPr/>
                <p14:nvPr/>
              </p14:nvContentPartPr>
              <p14:xfrm>
                <a:off x="1261572" y="1530194"/>
                <a:ext cx="416880" cy="27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92AF34A-D901-BE05-1C6D-EB8196A7DE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52572" y="1521194"/>
                  <a:ext cx="434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4DDAC1B-53B9-B724-31E8-A2AACD390CDA}"/>
                    </a:ext>
                  </a:extLst>
                </p14:cNvPr>
                <p14:cNvContentPartPr/>
                <p14:nvPr/>
              </p14:nvContentPartPr>
              <p14:xfrm>
                <a:off x="792492" y="1539554"/>
                <a:ext cx="456120" cy="37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4DDAC1B-53B9-B724-31E8-A2AACD390C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3492" y="1530554"/>
                  <a:ext cx="4737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7FCA939-AD48-C0BC-6391-A8CC79083C85}"/>
                    </a:ext>
                  </a:extLst>
                </p14:cNvPr>
                <p14:cNvContentPartPr/>
                <p14:nvPr/>
              </p14:nvContentPartPr>
              <p14:xfrm>
                <a:off x="894732" y="1678154"/>
                <a:ext cx="352440" cy="266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7FCA939-AD48-C0BC-6391-A8CC79083C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5732" y="1669154"/>
                  <a:ext cx="37008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6DE8D8C-0066-F323-DF4F-F3DCF6B60908}"/>
              </a:ext>
            </a:extLst>
          </p:cNvPr>
          <p:cNvGrpSpPr/>
          <p:nvPr/>
        </p:nvGrpSpPr>
        <p:grpSpPr>
          <a:xfrm>
            <a:off x="4042391" y="1429402"/>
            <a:ext cx="1916503" cy="1681376"/>
            <a:chOff x="4042391" y="1429402"/>
            <a:chExt cx="1916503" cy="16813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ADFBCD-F45D-4EDA-61BC-8A5450F2399D}"/>
                    </a:ext>
                  </a:extLst>
                </p14:cNvPr>
                <p14:cNvContentPartPr/>
                <p14:nvPr/>
              </p14:nvContentPartPr>
              <p14:xfrm>
                <a:off x="4333854" y="1916482"/>
                <a:ext cx="98640" cy="67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6ADFBCD-F45D-4EDA-61BC-8A5450F239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24854" y="1907482"/>
                  <a:ext cx="11628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D93519-10BD-77AE-B4B3-BEA67761254D}"/>
                    </a:ext>
                  </a:extLst>
                </p14:cNvPr>
                <p14:cNvContentPartPr/>
                <p14:nvPr/>
              </p14:nvContentPartPr>
              <p14:xfrm>
                <a:off x="4525734" y="1909282"/>
                <a:ext cx="116640" cy="692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D93519-10BD-77AE-B4B3-BEA6776125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16734" y="1900277"/>
                  <a:ext cx="134280" cy="709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5D2827-2AEB-470D-B2C5-15BAD9416253}"/>
                    </a:ext>
                  </a:extLst>
                </p14:cNvPr>
                <p14:cNvContentPartPr/>
                <p14:nvPr/>
              </p14:nvContentPartPr>
              <p14:xfrm>
                <a:off x="4389654" y="1671682"/>
                <a:ext cx="428760" cy="229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5D2827-2AEB-470D-B2C5-15BAD94162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0654" y="1662668"/>
                  <a:ext cx="446400" cy="246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82D72B-9C7F-2363-0E7A-751809E82F22}"/>
                    </a:ext>
                  </a:extLst>
                </p14:cNvPr>
                <p14:cNvContentPartPr/>
                <p14:nvPr/>
              </p14:nvContentPartPr>
              <p14:xfrm>
                <a:off x="4980054" y="1476202"/>
                <a:ext cx="1566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82D72B-9C7F-2363-0E7A-751809E82F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71054" y="1467202"/>
                  <a:ext cx="174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3FC8F7-9CD0-CB62-65AD-05A6CD00F127}"/>
                    </a:ext>
                  </a:extLst>
                </p14:cNvPr>
                <p14:cNvContentPartPr/>
                <p14:nvPr/>
              </p14:nvContentPartPr>
              <p14:xfrm>
                <a:off x="5024694" y="1585282"/>
                <a:ext cx="128160" cy="28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3FC8F7-9CD0-CB62-65AD-05A6CD00F1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15694" y="1576394"/>
                  <a:ext cx="145800" cy="45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380AA9-5064-D8B1-A90F-8F92A20B699F}"/>
                    </a:ext>
                  </a:extLst>
                </p14:cNvPr>
                <p14:cNvContentPartPr/>
                <p14:nvPr/>
              </p14:nvContentPartPr>
              <p14:xfrm>
                <a:off x="5042334" y="1688242"/>
                <a:ext cx="192960" cy="3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380AA9-5064-D8B1-A90F-8F92A20B69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33334" y="1679149"/>
                  <a:ext cx="210600" cy="5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BD836E-0798-86B9-AF03-C6404C5FB0ED}"/>
                    </a:ext>
                  </a:extLst>
                </p14:cNvPr>
                <p14:cNvContentPartPr/>
                <p14:nvPr/>
              </p14:nvContentPartPr>
              <p14:xfrm>
                <a:off x="5305854" y="1429402"/>
                <a:ext cx="251640" cy="273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BD836E-0798-86B9-AF03-C6404C5FB0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96854" y="1420402"/>
                  <a:ext cx="269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886E10-8829-1E62-4E8C-161DFD5BEA4E}"/>
                    </a:ext>
                  </a:extLst>
                </p14:cNvPr>
                <p14:cNvContentPartPr/>
                <p14:nvPr/>
              </p14:nvContentPartPr>
              <p14:xfrm>
                <a:off x="5713734" y="1462162"/>
                <a:ext cx="245160" cy="227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886E10-8829-1E62-4E8C-161DFD5BEA4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04734" y="1453148"/>
                  <a:ext cx="262800" cy="244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D5D931F-0FAF-0C28-40F1-1466A3CE9E9F}"/>
                    </a:ext>
                  </a:extLst>
                </p14:cNvPr>
                <p14:cNvContentPartPr/>
                <p14:nvPr/>
              </p14:nvContentPartPr>
              <p14:xfrm>
                <a:off x="4489871" y="2581578"/>
                <a:ext cx="668160" cy="41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D5D931F-0FAF-0C28-40F1-1466A3CE9E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80871" y="2572578"/>
                  <a:ext cx="6858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1C99594-BE97-9DE2-12FA-A66226DB2E10}"/>
                    </a:ext>
                  </a:extLst>
                </p14:cNvPr>
                <p14:cNvContentPartPr/>
                <p14:nvPr/>
              </p14:nvContentPartPr>
              <p14:xfrm>
                <a:off x="4042391" y="2584818"/>
                <a:ext cx="449280" cy="525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1C99594-BE97-9DE2-12FA-A66226DB2E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33391" y="2575818"/>
                  <a:ext cx="466920" cy="54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FF1B9C-F533-BB4B-6BEC-9D67401A441B}"/>
                  </a:ext>
                </a:extLst>
              </p14:cNvPr>
              <p14:cNvContentPartPr/>
              <p14:nvPr/>
            </p14:nvContentPartPr>
            <p14:xfrm>
              <a:off x="468720" y="273240"/>
              <a:ext cx="11512080" cy="450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FF1B9C-F533-BB4B-6BEC-9D67401A44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9360" y="263880"/>
                <a:ext cx="11530800" cy="45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74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CF5C-B9FB-ECB9-34B6-873EC95F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98" y="-407916"/>
            <a:ext cx="11353800" cy="1325563"/>
          </a:xfrm>
        </p:spPr>
        <p:txBody>
          <a:bodyPr>
            <a:normAutofit/>
          </a:bodyPr>
          <a:lstStyle/>
          <a:p>
            <a:r>
              <a:rPr lang="en-US" sz="2600" dirty="0"/>
              <a:t>Drawing Diels-Alder Products: Strategy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D9F50D-9631-B2D8-F09F-3C0D4AE089F1}"/>
              </a:ext>
            </a:extLst>
          </p:cNvPr>
          <p:cNvGrpSpPr/>
          <p:nvPr/>
        </p:nvGrpSpPr>
        <p:grpSpPr>
          <a:xfrm>
            <a:off x="862474" y="593469"/>
            <a:ext cx="360000" cy="479160"/>
            <a:chOff x="1127981" y="938885"/>
            <a:chExt cx="36000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44A573-0190-74A0-0594-3FC87D26BBED}"/>
                    </a:ext>
                  </a:extLst>
                </p14:cNvPr>
                <p14:cNvContentPartPr/>
                <p14:nvPr/>
              </p14:nvContentPartPr>
              <p14:xfrm>
                <a:off x="1283861" y="1023845"/>
                <a:ext cx="31680" cy="292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44A573-0190-74A0-0594-3FC87D26BB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4861" y="1014845"/>
                  <a:ext cx="493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CF3EB9-6E75-F20A-E30C-A9B0925F58E3}"/>
                    </a:ext>
                  </a:extLst>
                </p14:cNvPr>
                <p14:cNvContentPartPr/>
                <p14:nvPr/>
              </p14:nvContentPartPr>
              <p14:xfrm>
                <a:off x="1127981" y="938885"/>
                <a:ext cx="360000" cy="47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CF3EB9-6E75-F20A-E30C-A9B0925F58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8981" y="929878"/>
                  <a:ext cx="377640" cy="4968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6A3BAF-0DC9-5986-1965-4E62AE5625CB}"/>
              </a:ext>
            </a:extLst>
          </p:cNvPr>
          <p:cNvGrpSpPr/>
          <p:nvPr/>
        </p:nvGrpSpPr>
        <p:grpSpPr>
          <a:xfrm>
            <a:off x="1482754" y="653589"/>
            <a:ext cx="987840" cy="318600"/>
            <a:chOff x="1748261" y="999005"/>
            <a:chExt cx="98784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A4AC23-5877-C7AF-A69A-56BE3BE14C24}"/>
                    </a:ext>
                  </a:extLst>
                </p14:cNvPr>
                <p14:cNvContentPartPr/>
                <p14:nvPr/>
              </p14:nvContentPartPr>
              <p14:xfrm>
                <a:off x="1748261" y="1033925"/>
                <a:ext cx="347760" cy="251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A4AC23-5877-C7AF-A69A-56BE3BE14C2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39252" y="1024925"/>
                  <a:ext cx="365418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4D0E32-4860-2867-0D43-0C1CD698F5CF}"/>
                    </a:ext>
                  </a:extLst>
                </p14:cNvPr>
                <p14:cNvContentPartPr/>
                <p14:nvPr/>
              </p14:nvContentPartPr>
              <p14:xfrm>
                <a:off x="2071901" y="1052645"/>
                <a:ext cx="94680" cy="264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4D0E32-4860-2867-0D43-0C1CD698F5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62901" y="1043645"/>
                  <a:ext cx="112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CD36DC-7693-5FA2-6268-37ACC927A315}"/>
                    </a:ext>
                  </a:extLst>
                </p14:cNvPr>
                <p14:cNvContentPartPr/>
                <p14:nvPr/>
              </p14:nvContentPartPr>
              <p14:xfrm>
                <a:off x="2084501" y="1181165"/>
                <a:ext cx="263520" cy="11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CD36DC-7693-5FA2-6268-37ACC927A3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5501" y="1172165"/>
                  <a:ext cx="281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B230EC-F647-FFF1-C077-687204F80BBD}"/>
                    </a:ext>
                  </a:extLst>
                </p14:cNvPr>
                <p14:cNvContentPartPr/>
                <p14:nvPr/>
              </p14:nvContentPartPr>
              <p14:xfrm>
                <a:off x="2399861" y="999005"/>
                <a:ext cx="75240" cy="29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B230EC-F647-FFF1-C077-687204F80B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90861" y="990005"/>
                  <a:ext cx="92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0A8921-8A34-4570-F55A-D66793A42852}"/>
                    </a:ext>
                  </a:extLst>
                </p14:cNvPr>
                <p14:cNvContentPartPr/>
                <p14:nvPr/>
              </p14:nvContentPartPr>
              <p14:xfrm>
                <a:off x="2369261" y="1154525"/>
                <a:ext cx="366840" cy="126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0A8921-8A34-4570-F55A-D66793A428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0261" y="1145525"/>
                  <a:ext cx="3844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4C3A4A-A65B-AAF9-2669-8B909C757BED}"/>
              </a:ext>
            </a:extLst>
          </p:cNvPr>
          <p:cNvGrpSpPr/>
          <p:nvPr/>
        </p:nvGrpSpPr>
        <p:grpSpPr>
          <a:xfrm>
            <a:off x="2916994" y="627669"/>
            <a:ext cx="826920" cy="324720"/>
            <a:chOff x="3182501" y="973085"/>
            <a:chExt cx="82692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9477209-75CD-4921-36DC-65AA3EA6962A}"/>
                    </a:ext>
                  </a:extLst>
                </p14:cNvPr>
                <p14:cNvContentPartPr/>
                <p14:nvPr/>
              </p14:nvContentPartPr>
              <p14:xfrm>
                <a:off x="3182501" y="973085"/>
                <a:ext cx="142920" cy="324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9477209-75CD-4921-36DC-65AA3EA696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3524" y="964085"/>
                  <a:ext cx="160516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FBF1F0-E2ED-1A94-B434-50EE79A8B84E}"/>
                    </a:ext>
                  </a:extLst>
                </p14:cNvPr>
                <p14:cNvContentPartPr/>
                <p14:nvPr/>
              </p14:nvContentPartPr>
              <p14:xfrm>
                <a:off x="3352421" y="1071365"/>
                <a:ext cx="46800" cy="174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FBF1F0-E2ED-1A94-B434-50EE79A8B8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43421" y="1062384"/>
                  <a:ext cx="6444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898F1E-4D96-2C70-044E-442334260F4D}"/>
                    </a:ext>
                  </a:extLst>
                </p14:cNvPr>
                <p14:cNvContentPartPr/>
                <p14:nvPr/>
              </p14:nvContentPartPr>
              <p14:xfrm>
                <a:off x="3478061" y="1118165"/>
                <a:ext cx="117720" cy="17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898F1E-4D96-2C70-044E-442334260F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69061" y="1109184"/>
                  <a:ext cx="13536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675029-6C30-558B-9189-D6E3E6E548EB}"/>
                    </a:ext>
                  </a:extLst>
                </p14:cNvPr>
                <p14:cNvContentPartPr/>
                <p14:nvPr/>
              </p14:nvContentPartPr>
              <p14:xfrm>
                <a:off x="3622781" y="1134725"/>
                <a:ext cx="386640" cy="153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675029-6C30-558B-9189-D6E3E6E548E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13773" y="1125725"/>
                  <a:ext cx="404296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D81AF2-19EC-777D-1CA6-40AE370EF698}"/>
              </a:ext>
            </a:extLst>
          </p:cNvPr>
          <p:cNvGrpSpPr/>
          <p:nvPr/>
        </p:nvGrpSpPr>
        <p:grpSpPr>
          <a:xfrm>
            <a:off x="4141354" y="694989"/>
            <a:ext cx="201960" cy="242280"/>
            <a:chOff x="4406861" y="1040405"/>
            <a:chExt cx="2019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4A16F8-58D4-B4DC-9E6D-F28784C1B923}"/>
                    </a:ext>
                  </a:extLst>
                </p14:cNvPr>
                <p14:cNvContentPartPr/>
                <p14:nvPr/>
              </p14:nvContentPartPr>
              <p14:xfrm>
                <a:off x="4423421" y="1040405"/>
                <a:ext cx="56160" cy="242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4A16F8-58D4-B4DC-9E6D-F28784C1B9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14421" y="1031405"/>
                  <a:ext cx="73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C7A994B-62AD-8199-C2EB-3F81C99A8BF4}"/>
                    </a:ext>
                  </a:extLst>
                </p14:cNvPr>
                <p14:cNvContentPartPr/>
                <p14:nvPr/>
              </p14:nvContentPartPr>
              <p14:xfrm>
                <a:off x="4406861" y="1140485"/>
                <a:ext cx="201960" cy="11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C7A994B-62AD-8199-C2EB-3F81C99A8B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97861" y="1131456"/>
                  <a:ext cx="219600" cy="1285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A6658A-2A1E-87E6-EC73-99E0C30AEAC6}"/>
              </a:ext>
            </a:extLst>
          </p:cNvPr>
          <p:cNvGrpSpPr/>
          <p:nvPr/>
        </p:nvGrpSpPr>
        <p:grpSpPr>
          <a:xfrm>
            <a:off x="4733554" y="751149"/>
            <a:ext cx="801000" cy="197280"/>
            <a:chOff x="4999061" y="1096565"/>
            <a:chExt cx="80100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1CD4A72-55ED-A3A4-C7E2-4B18EA321983}"/>
                    </a:ext>
                  </a:extLst>
                </p14:cNvPr>
                <p14:cNvContentPartPr/>
                <p14:nvPr/>
              </p14:nvContentPartPr>
              <p14:xfrm>
                <a:off x="4999061" y="1096565"/>
                <a:ext cx="136440" cy="164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1CD4A72-55ED-A3A4-C7E2-4B18EA3219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90037" y="1087585"/>
                  <a:ext cx="154127" cy="182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DBB1BE-ECD2-DAF1-FC32-3E282D7ED8FA}"/>
                    </a:ext>
                  </a:extLst>
                </p14:cNvPr>
                <p14:cNvContentPartPr/>
                <p14:nvPr/>
              </p14:nvContentPartPr>
              <p14:xfrm>
                <a:off x="5221901" y="1168565"/>
                <a:ext cx="84960" cy="5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DBB1BE-ECD2-DAF1-FC32-3E282D7ED8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12863" y="1159565"/>
                  <a:ext cx="102675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7953EE-7CC4-7F35-9EA5-21D098EBF8A3}"/>
                    </a:ext>
                  </a:extLst>
                </p14:cNvPr>
                <p14:cNvContentPartPr/>
                <p14:nvPr/>
              </p14:nvContentPartPr>
              <p14:xfrm>
                <a:off x="5389301" y="1133285"/>
                <a:ext cx="206280" cy="118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7953EE-7CC4-7F35-9EA5-21D098EBF8A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80301" y="1124285"/>
                  <a:ext cx="223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B43404D-E54E-903B-007F-F7A832D5C400}"/>
                    </a:ext>
                  </a:extLst>
                </p14:cNvPr>
                <p14:cNvContentPartPr/>
                <p14:nvPr/>
              </p14:nvContentPartPr>
              <p14:xfrm>
                <a:off x="5578301" y="1109885"/>
                <a:ext cx="189360" cy="18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43404D-E54E-903B-007F-F7A832D5C4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69284" y="1100885"/>
                  <a:ext cx="207034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41A8BE-D3A8-0490-F8EC-B177030AF97D}"/>
                    </a:ext>
                  </a:extLst>
                </p14:cNvPr>
                <p14:cNvContentPartPr/>
                <p14:nvPr/>
              </p14:nvContentPartPr>
              <p14:xfrm>
                <a:off x="5683781" y="1114205"/>
                <a:ext cx="116280" cy="41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41A8BE-D3A8-0490-F8EC-B177030AF9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74809" y="1105205"/>
                  <a:ext cx="133866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A40765-6040-F914-998B-A47B49B914CC}"/>
              </a:ext>
            </a:extLst>
          </p:cNvPr>
          <p:cNvGrpSpPr/>
          <p:nvPr/>
        </p:nvGrpSpPr>
        <p:grpSpPr>
          <a:xfrm>
            <a:off x="5993914" y="662229"/>
            <a:ext cx="1663560" cy="290880"/>
            <a:chOff x="6259421" y="1007645"/>
            <a:chExt cx="166356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9991A0-CB2D-2391-2E45-D513CBB2B1DD}"/>
                    </a:ext>
                  </a:extLst>
                </p14:cNvPr>
                <p14:cNvContentPartPr/>
                <p14:nvPr/>
              </p14:nvContentPartPr>
              <p14:xfrm>
                <a:off x="6259421" y="1121045"/>
                <a:ext cx="82080" cy="155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9991A0-CB2D-2391-2E45-D513CBB2B1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50421" y="1112045"/>
                  <a:ext cx="99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CBB9F5-7F56-97EB-0AE4-04F1151106D3}"/>
                    </a:ext>
                  </a:extLst>
                </p14:cNvPr>
                <p14:cNvContentPartPr/>
                <p14:nvPr/>
              </p14:nvContentPartPr>
              <p14:xfrm>
                <a:off x="6360941" y="1167125"/>
                <a:ext cx="99000" cy="9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CBB9F5-7F56-97EB-0AE4-04F1151106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51941" y="1158157"/>
                  <a:ext cx="116640" cy="117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6F02C3-0E67-1137-B868-243BB4EC0041}"/>
                    </a:ext>
                  </a:extLst>
                </p14:cNvPr>
                <p14:cNvContentPartPr/>
                <p14:nvPr/>
              </p14:nvContentPartPr>
              <p14:xfrm>
                <a:off x="6457421" y="1154165"/>
                <a:ext cx="163800" cy="133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6F02C3-0E67-1137-B868-243BB4EC00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48421" y="1145165"/>
                  <a:ext cx="18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E4A003-6FA1-21CC-B9B0-6C5D4939AB6B}"/>
                    </a:ext>
                  </a:extLst>
                </p14:cNvPr>
                <p14:cNvContentPartPr/>
                <p14:nvPr/>
              </p14:nvContentPartPr>
              <p14:xfrm>
                <a:off x="6669821" y="1007645"/>
                <a:ext cx="52200" cy="290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E4A003-6FA1-21CC-B9B0-6C5D4939AB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60821" y="998645"/>
                  <a:ext cx="69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60C484-48F4-4E8F-33A3-A9A162747BC5}"/>
                    </a:ext>
                  </a:extLst>
                </p14:cNvPr>
                <p14:cNvContentPartPr/>
                <p14:nvPr/>
              </p14:nvContentPartPr>
              <p14:xfrm>
                <a:off x="6666581" y="1168925"/>
                <a:ext cx="201960" cy="123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60C484-48F4-4E8F-33A3-A9A162747B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57581" y="1159925"/>
                  <a:ext cx="219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1F33ECE-BDE6-E94F-5655-B3B8582B9D6A}"/>
                    </a:ext>
                  </a:extLst>
                </p14:cNvPr>
                <p14:cNvContentPartPr/>
                <p14:nvPr/>
              </p14:nvContentPartPr>
              <p14:xfrm>
                <a:off x="6882941" y="1132925"/>
                <a:ext cx="57600" cy="139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1F33ECE-BDE6-E94F-5655-B3B8582B9D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73941" y="1123925"/>
                  <a:ext cx="75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4AFB987-22BE-CD93-819C-4D8E768E5AA6}"/>
                    </a:ext>
                  </a:extLst>
                </p14:cNvPr>
                <p14:cNvContentPartPr/>
                <p14:nvPr/>
              </p14:nvContentPartPr>
              <p14:xfrm>
                <a:off x="7015421" y="1132205"/>
                <a:ext cx="360000" cy="133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4AFB987-22BE-CD93-819C-4D8E768E5A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06421" y="1123205"/>
                  <a:ext cx="377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F5180E-D224-3BB6-EE27-40687C51AAE5}"/>
                    </a:ext>
                  </a:extLst>
                </p14:cNvPr>
                <p14:cNvContentPartPr/>
                <p14:nvPr/>
              </p14:nvContentPartPr>
              <p14:xfrm>
                <a:off x="7419701" y="1047245"/>
                <a:ext cx="97560" cy="197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F5180E-D224-3BB6-EE27-40687C51AA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10701" y="1038245"/>
                  <a:ext cx="115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6AEB9A-CDA6-89CE-5DE7-4D4E2E6C35B2}"/>
                    </a:ext>
                  </a:extLst>
                </p14:cNvPr>
                <p14:cNvContentPartPr/>
                <p14:nvPr/>
              </p14:nvContentPartPr>
              <p14:xfrm>
                <a:off x="7583501" y="1181885"/>
                <a:ext cx="11520" cy="28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6AEB9A-CDA6-89CE-5DE7-4D4E2E6C35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74501" y="1172885"/>
                  <a:ext cx="29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0B40496-FC5B-AC16-E198-CE1116BAE482}"/>
                    </a:ext>
                  </a:extLst>
                </p14:cNvPr>
                <p14:cNvContentPartPr/>
                <p14:nvPr/>
              </p14:nvContentPartPr>
              <p14:xfrm>
                <a:off x="7292621" y="1131845"/>
                <a:ext cx="51120" cy="51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0B40496-FC5B-AC16-E198-CE1116BAE4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83621" y="1122845"/>
                  <a:ext cx="68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FE6270-2ADC-2CC7-6455-B800083AD88D}"/>
                    </a:ext>
                  </a:extLst>
                </p14:cNvPr>
                <p14:cNvContentPartPr/>
                <p14:nvPr/>
              </p14:nvContentPartPr>
              <p14:xfrm>
                <a:off x="7629941" y="1134725"/>
                <a:ext cx="69120" cy="86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FE6270-2ADC-2CC7-6455-B800083AD8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20941" y="1125725"/>
                  <a:ext cx="86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4BA771F-B346-BA3E-EDC0-922E52DDCFDB}"/>
                    </a:ext>
                  </a:extLst>
                </p14:cNvPr>
                <p14:cNvContentPartPr/>
                <p14:nvPr/>
              </p14:nvContentPartPr>
              <p14:xfrm>
                <a:off x="7761341" y="1131845"/>
                <a:ext cx="161640" cy="122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4BA771F-B346-BA3E-EDC0-922E52DDCF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52341" y="1122871"/>
                  <a:ext cx="179280" cy="1396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024BA1-9880-71E0-1B36-043A0AA1B8FC}"/>
              </a:ext>
            </a:extLst>
          </p:cNvPr>
          <p:cNvGrpSpPr/>
          <p:nvPr/>
        </p:nvGrpSpPr>
        <p:grpSpPr>
          <a:xfrm>
            <a:off x="805054" y="1330616"/>
            <a:ext cx="473760" cy="552960"/>
            <a:chOff x="1070561" y="1676032"/>
            <a:chExt cx="47376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34C27FA-ED99-84C0-3B12-53925EE1651C}"/>
                    </a:ext>
                  </a:extLst>
                </p14:cNvPr>
                <p14:cNvContentPartPr/>
                <p14:nvPr/>
              </p14:nvContentPartPr>
              <p14:xfrm>
                <a:off x="1160201" y="1849912"/>
                <a:ext cx="247320" cy="226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34C27FA-ED99-84C0-3B12-53925EE165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51201" y="1840926"/>
                  <a:ext cx="264960" cy="243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1D8F17-F73F-731D-B186-92EB349E1DBC}"/>
                    </a:ext>
                  </a:extLst>
                </p14:cNvPr>
                <p14:cNvContentPartPr/>
                <p14:nvPr/>
              </p14:nvContentPartPr>
              <p14:xfrm>
                <a:off x="1070561" y="1676032"/>
                <a:ext cx="473760" cy="55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1D8F17-F73F-731D-B186-92EB349E1D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1554" y="1667032"/>
                  <a:ext cx="491413" cy="57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1BC5984-6064-E901-CB43-F231021C1DFD}"/>
              </a:ext>
            </a:extLst>
          </p:cNvPr>
          <p:cNvGrpSpPr/>
          <p:nvPr/>
        </p:nvGrpSpPr>
        <p:grpSpPr>
          <a:xfrm>
            <a:off x="1617574" y="1381016"/>
            <a:ext cx="912600" cy="383040"/>
            <a:chOff x="1883081" y="1726432"/>
            <a:chExt cx="912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997F9F-D0C5-A301-B478-F1122C0E49D8}"/>
                    </a:ext>
                  </a:extLst>
                </p14:cNvPr>
                <p14:cNvContentPartPr/>
                <p14:nvPr/>
              </p14:nvContentPartPr>
              <p14:xfrm>
                <a:off x="1883081" y="1822552"/>
                <a:ext cx="228960" cy="286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997F9F-D0C5-A301-B478-F1122C0E49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74095" y="1813552"/>
                  <a:ext cx="246572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5B3935-BA17-E425-D42B-08AD0B34A1EE}"/>
                    </a:ext>
                  </a:extLst>
                </p14:cNvPr>
                <p14:cNvContentPartPr/>
                <p14:nvPr/>
              </p14:nvContentPartPr>
              <p14:xfrm>
                <a:off x="2160281" y="1989592"/>
                <a:ext cx="108000" cy="106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5B3935-BA17-E425-D42B-08AD0B34A1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51281" y="1980592"/>
                  <a:ext cx="12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F1349B-1DDA-538F-809F-A43E100C5D35}"/>
                    </a:ext>
                  </a:extLst>
                </p14:cNvPr>
                <p14:cNvContentPartPr/>
                <p14:nvPr/>
              </p14:nvContentPartPr>
              <p14:xfrm>
                <a:off x="2331641" y="1815712"/>
                <a:ext cx="134280" cy="282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F1349B-1DDA-538F-809F-A43E100C5D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22641" y="1806712"/>
                  <a:ext cx="151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688B83-2D44-3C81-5F57-004DCE58D9A9}"/>
                    </a:ext>
                  </a:extLst>
                </p14:cNvPr>
                <p14:cNvContentPartPr/>
                <p14:nvPr/>
              </p14:nvContentPartPr>
              <p14:xfrm>
                <a:off x="2494001" y="1943872"/>
                <a:ext cx="173520" cy="124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688B83-2D44-3C81-5F57-004DCE58D9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84982" y="1934872"/>
                  <a:ext cx="191197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986AC4-EA84-C921-E97F-2758E80CFCA0}"/>
                    </a:ext>
                  </a:extLst>
                </p14:cNvPr>
                <p14:cNvContentPartPr/>
                <p14:nvPr/>
              </p14:nvContentPartPr>
              <p14:xfrm>
                <a:off x="2703521" y="1726432"/>
                <a:ext cx="92160" cy="365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986AC4-EA84-C921-E97F-2758E80CFCA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94521" y="1717432"/>
                  <a:ext cx="10980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964A7C-E871-F750-1B82-B170A294EA8C}"/>
              </a:ext>
            </a:extLst>
          </p:cNvPr>
          <p:cNvGrpSpPr/>
          <p:nvPr/>
        </p:nvGrpSpPr>
        <p:grpSpPr>
          <a:xfrm>
            <a:off x="2923654" y="1429976"/>
            <a:ext cx="1015920" cy="393120"/>
            <a:chOff x="3189161" y="1775392"/>
            <a:chExt cx="10159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A6209D-4CA7-C6E0-72B6-F03263C64DF8}"/>
                    </a:ext>
                  </a:extLst>
                </p14:cNvPr>
                <p14:cNvContentPartPr/>
                <p14:nvPr/>
              </p14:nvContentPartPr>
              <p14:xfrm>
                <a:off x="3189161" y="1919032"/>
                <a:ext cx="150120" cy="249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A6209D-4CA7-C6E0-72B6-F03263C64D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80161" y="1910032"/>
                  <a:ext cx="167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CCDDCA-F229-92E9-2577-D9EE62C81352}"/>
                    </a:ext>
                  </a:extLst>
                </p14:cNvPr>
                <p14:cNvContentPartPr/>
                <p14:nvPr/>
              </p14:nvContentPartPr>
              <p14:xfrm>
                <a:off x="3371681" y="1958632"/>
                <a:ext cx="124560" cy="84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CCDDCA-F229-92E9-2577-D9EE62C813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62681" y="1949632"/>
                  <a:ext cx="142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62CD56-4894-4361-88A6-23C6C8E157D8}"/>
                    </a:ext>
                  </a:extLst>
                </p14:cNvPr>
                <p14:cNvContentPartPr/>
                <p14:nvPr/>
              </p14:nvContentPartPr>
              <p14:xfrm>
                <a:off x="3526481" y="1905352"/>
                <a:ext cx="70920" cy="131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62CD56-4894-4361-88A6-23C6C8E157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17435" y="1896352"/>
                  <a:ext cx="8865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EB57A69-31D9-5E34-3FBE-2130AD24454F}"/>
                    </a:ext>
                  </a:extLst>
                </p14:cNvPr>
                <p14:cNvContentPartPr/>
                <p14:nvPr/>
              </p14:nvContentPartPr>
              <p14:xfrm>
                <a:off x="3711881" y="1795912"/>
                <a:ext cx="141480" cy="231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EB57A69-31D9-5E34-3FBE-2130AD24454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02904" y="1786912"/>
                  <a:ext cx="159075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060DFB-62B4-F6C5-71D4-13594BCFA521}"/>
                    </a:ext>
                  </a:extLst>
                </p14:cNvPr>
                <p14:cNvContentPartPr/>
                <p14:nvPr/>
              </p14:nvContentPartPr>
              <p14:xfrm>
                <a:off x="3887201" y="1980232"/>
                <a:ext cx="14760" cy="28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060DFB-62B4-F6C5-71D4-13594BCFA5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78201" y="1971118"/>
                  <a:ext cx="32400" cy="46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A58F29-5AF1-53CD-C231-65CF0E13C8A7}"/>
                    </a:ext>
                  </a:extLst>
                </p14:cNvPr>
                <p14:cNvContentPartPr/>
                <p14:nvPr/>
              </p14:nvContentPartPr>
              <p14:xfrm>
                <a:off x="3875681" y="1883032"/>
                <a:ext cx="9000" cy="10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A58F29-5AF1-53CD-C231-65CF0E13C8A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67027" y="1874032"/>
                  <a:ext cx="25962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4D026B7-1A27-7A96-7519-E149068F3F37}"/>
                    </a:ext>
                  </a:extLst>
                </p14:cNvPr>
                <p14:cNvContentPartPr/>
                <p14:nvPr/>
              </p14:nvContentPartPr>
              <p14:xfrm>
                <a:off x="3982601" y="1935952"/>
                <a:ext cx="138240" cy="100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4D026B7-1A27-7A96-7519-E149068F3F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73601" y="1926952"/>
                  <a:ext cx="155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6CFA10-B13E-B595-E117-D6912348079B}"/>
                    </a:ext>
                  </a:extLst>
                </p14:cNvPr>
                <p14:cNvContentPartPr/>
                <p14:nvPr/>
              </p14:nvContentPartPr>
              <p14:xfrm>
                <a:off x="4136321" y="1775392"/>
                <a:ext cx="68760" cy="279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6CFA10-B13E-B595-E117-D691234807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27321" y="1766392"/>
                  <a:ext cx="8640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3551FE-B541-390D-A0AF-6B3C6767AF72}"/>
              </a:ext>
            </a:extLst>
          </p:cNvPr>
          <p:cNvGrpSpPr/>
          <p:nvPr/>
        </p:nvGrpSpPr>
        <p:grpSpPr>
          <a:xfrm>
            <a:off x="4326214" y="1435736"/>
            <a:ext cx="1200960" cy="360720"/>
            <a:chOff x="4591721" y="1781152"/>
            <a:chExt cx="120096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675E06-8D9F-7D6E-EC02-1DDCE4BF35B3}"/>
                    </a:ext>
                  </a:extLst>
                </p14:cNvPr>
                <p14:cNvContentPartPr/>
                <p14:nvPr/>
              </p14:nvContentPartPr>
              <p14:xfrm>
                <a:off x="4591721" y="1895272"/>
                <a:ext cx="115200" cy="145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675E06-8D9F-7D6E-EC02-1DDCE4BF35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82721" y="1886272"/>
                  <a:ext cx="132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28FDEAC-02AE-8C56-E6E2-C2E9D884433E}"/>
                    </a:ext>
                  </a:extLst>
                </p14:cNvPr>
                <p14:cNvContentPartPr/>
                <p14:nvPr/>
              </p14:nvContentPartPr>
              <p14:xfrm>
                <a:off x="4742921" y="1781152"/>
                <a:ext cx="162720" cy="243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28FDEAC-02AE-8C56-E6E2-C2E9D88443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33921" y="1772152"/>
                  <a:ext cx="180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04CDEB-BAEF-2E63-3C53-13DBAD3873EA}"/>
                    </a:ext>
                  </a:extLst>
                </p14:cNvPr>
                <p14:cNvContentPartPr/>
                <p14:nvPr/>
              </p14:nvContentPartPr>
              <p14:xfrm>
                <a:off x="4929401" y="1888792"/>
                <a:ext cx="116640" cy="122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04CDEB-BAEF-2E63-3C53-13DBAD3873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20401" y="1879766"/>
                  <a:ext cx="134280" cy="140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78B93F-36E3-1DF2-79DA-83B3A8CC2FFB}"/>
                    </a:ext>
                  </a:extLst>
                </p14:cNvPr>
                <p14:cNvContentPartPr/>
                <p14:nvPr/>
              </p14:nvContentPartPr>
              <p14:xfrm>
                <a:off x="5082401" y="1879072"/>
                <a:ext cx="55440" cy="126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78B93F-36E3-1DF2-79DA-83B3A8CC2F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73401" y="1870046"/>
                  <a:ext cx="73080" cy="144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C9A6B6-F8F1-79A7-27B8-D65E670711A6}"/>
                    </a:ext>
                  </a:extLst>
                </p14:cNvPr>
                <p14:cNvContentPartPr/>
                <p14:nvPr/>
              </p14:nvContentPartPr>
              <p14:xfrm>
                <a:off x="5289761" y="1896712"/>
                <a:ext cx="110520" cy="245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C9A6B6-F8F1-79A7-27B8-D65E670711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80761" y="1887725"/>
                  <a:ext cx="128160" cy="262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C27BCFE-2783-D0F4-80B3-FC17203197A5}"/>
                    </a:ext>
                  </a:extLst>
                </p14:cNvPr>
                <p14:cNvContentPartPr/>
                <p14:nvPr/>
              </p14:nvContentPartPr>
              <p14:xfrm>
                <a:off x="5446721" y="1908232"/>
                <a:ext cx="153360" cy="121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C27BCFE-2783-D0F4-80B3-FC17203197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37721" y="1899259"/>
                  <a:ext cx="171000" cy="138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CF4C966-94B6-27B5-2C1B-07DA57B0FC3D}"/>
                    </a:ext>
                  </a:extLst>
                </p14:cNvPr>
                <p14:cNvContentPartPr/>
                <p14:nvPr/>
              </p14:nvContentPartPr>
              <p14:xfrm>
                <a:off x="5653361" y="1892392"/>
                <a:ext cx="139320" cy="164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CF4C966-94B6-27B5-2C1B-07DA57B0FC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44361" y="1883392"/>
                  <a:ext cx="1569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941F21E-3612-C408-9914-FC0380768ED9}"/>
              </a:ext>
            </a:extLst>
          </p:cNvPr>
          <p:cNvGrpSpPr/>
          <p:nvPr/>
        </p:nvGrpSpPr>
        <p:grpSpPr>
          <a:xfrm>
            <a:off x="805054" y="2165187"/>
            <a:ext cx="438480" cy="496440"/>
            <a:chOff x="1078841" y="2671432"/>
            <a:chExt cx="43848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53B3C2-2BEA-2A4F-6748-FEA7F9E237B6}"/>
                    </a:ext>
                  </a:extLst>
                </p14:cNvPr>
                <p14:cNvContentPartPr/>
                <p14:nvPr/>
              </p14:nvContentPartPr>
              <p14:xfrm>
                <a:off x="1163441" y="2797792"/>
                <a:ext cx="204480" cy="303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53B3C2-2BEA-2A4F-6748-FEA7F9E237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4457" y="2788792"/>
                  <a:ext cx="222089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A9EA82E-5709-79C2-F243-D00691A8EB57}"/>
                    </a:ext>
                  </a:extLst>
                </p14:cNvPr>
                <p14:cNvContentPartPr/>
                <p14:nvPr/>
              </p14:nvContentPartPr>
              <p14:xfrm>
                <a:off x="1078841" y="2671432"/>
                <a:ext cx="438480" cy="496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A9EA82E-5709-79C2-F243-D00691A8EB5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9848" y="2662432"/>
                  <a:ext cx="456106" cy="51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1B0E65A-7C44-5D82-94FC-6F09EC6FAAD0}"/>
              </a:ext>
            </a:extLst>
          </p:cNvPr>
          <p:cNvGrpSpPr/>
          <p:nvPr/>
        </p:nvGrpSpPr>
        <p:grpSpPr>
          <a:xfrm>
            <a:off x="6491974" y="1400561"/>
            <a:ext cx="557640" cy="306720"/>
            <a:chOff x="6757481" y="1745977"/>
            <a:chExt cx="55764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2134A9B-0CD1-698E-5EF4-8C51691B5C32}"/>
                    </a:ext>
                  </a:extLst>
                </p14:cNvPr>
                <p14:cNvContentPartPr/>
                <p14:nvPr/>
              </p14:nvContentPartPr>
              <p14:xfrm>
                <a:off x="6757481" y="1745977"/>
                <a:ext cx="51120" cy="306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2134A9B-0CD1-698E-5EF4-8C51691B5C3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48481" y="1736988"/>
                  <a:ext cx="68760" cy="324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4CAF977-FA60-E4DF-6C73-0D78C7C857AC}"/>
                    </a:ext>
                  </a:extLst>
                </p14:cNvPr>
                <p14:cNvContentPartPr/>
                <p14:nvPr/>
              </p14:nvContentPartPr>
              <p14:xfrm>
                <a:off x="6849641" y="1855057"/>
                <a:ext cx="28080" cy="165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4CAF977-FA60-E4DF-6C73-0D78C7C857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40641" y="1846057"/>
                  <a:ext cx="45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7E0D4AE-0C4F-2664-5C58-DC8CF9723A88}"/>
                    </a:ext>
                  </a:extLst>
                </p14:cNvPr>
                <p14:cNvContentPartPr/>
                <p14:nvPr/>
              </p14:nvContentPartPr>
              <p14:xfrm>
                <a:off x="6959801" y="1868017"/>
                <a:ext cx="355320" cy="164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7E0D4AE-0C4F-2664-5C58-DC8CF9723A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50801" y="1859037"/>
                  <a:ext cx="37296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6F8777C-98AC-1BC3-082D-DD22FCE321B8}"/>
                    </a:ext>
                  </a:extLst>
                </p14:cNvPr>
                <p14:cNvContentPartPr/>
                <p14:nvPr/>
              </p14:nvContentPartPr>
              <p14:xfrm>
                <a:off x="7165721" y="1870177"/>
                <a:ext cx="84240" cy="108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6F8777C-98AC-1BC3-082D-DD22FCE321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56721" y="1861177"/>
                  <a:ext cx="1018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8963688-2376-A1F5-4239-EBF060BEE31D}"/>
              </a:ext>
            </a:extLst>
          </p:cNvPr>
          <p:cNvGrpSpPr/>
          <p:nvPr/>
        </p:nvGrpSpPr>
        <p:grpSpPr>
          <a:xfrm>
            <a:off x="7368214" y="1476521"/>
            <a:ext cx="341280" cy="263520"/>
            <a:chOff x="7633721" y="1821937"/>
            <a:chExt cx="34128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BD153AC-510F-984C-B0C1-8C32B7A47A52}"/>
                    </a:ext>
                  </a:extLst>
                </p14:cNvPr>
                <p14:cNvContentPartPr/>
                <p14:nvPr/>
              </p14:nvContentPartPr>
              <p14:xfrm>
                <a:off x="7633721" y="1858657"/>
                <a:ext cx="163800" cy="167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BD153AC-510F-984C-B0C1-8C32B7A47A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24741" y="1849657"/>
                  <a:ext cx="181401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212295B-4542-E29B-89D3-26D6889E415A}"/>
                    </a:ext>
                  </a:extLst>
                </p14:cNvPr>
                <p14:cNvContentPartPr/>
                <p14:nvPr/>
              </p14:nvContentPartPr>
              <p14:xfrm>
                <a:off x="7847921" y="1821937"/>
                <a:ext cx="127080" cy="263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212295B-4542-E29B-89D3-26D6889E415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38921" y="1812949"/>
                  <a:ext cx="144720" cy="2811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C33C32B-7350-EF16-C5B0-CBDEF2260721}"/>
              </a:ext>
            </a:extLst>
          </p:cNvPr>
          <p:cNvGrpSpPr/>
          <p:nvPr/>
        </p:nvGrpSpPr>
        <p:grpSpPr>
          <a:xfrm>
            <a:off x="8145094" y="1302641"/>
            <a:ext cx="2001600" cy="470880"/>
            <a:chOff x="8410601" y="1648057"/>
            <a:chExt cx="200160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2D9F20C-B71A-9DBC-505E-667DEDAEA42F}"/>
                    </a:ext>
                  </a:extLst>
                </p14:cNvPr>
                <p14:cNvContentPartPr/>
                <p14:nvPr/>
              </p14:nvContentPartPr>
              <p14:xfrm>
                <a:off x="8410601" y="1797097"/>
                <a:ext cx="126000" cy="174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2D9F20C-B71A-9DBC-505E-667DEDAEA4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01601" y="1788097"/>
                  <a:ext cx="143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AD789B-378D-087B-A3C5-DE179EC0F6A1}"/>
                    </a:ext>
                  </a:extLst>
                </p14:cNvPr>
                <p14:cNvContentPartPr/>
                <p14:nvPr/>
              </p14:nvContentPartPr>
              <p14:xfrm>
                <a:off x="8569001" y="1842097"/>
                <a:ext cx="132840" cy="140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AD789B-378D-087B-A3C5-DE179EC0F6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60001" y="1833097"/>
                  <a:ext cx="150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EFC0FF3-C81C-59A0-F6C1-B6542A6954A6}"/>
                    </a:ext>
                  </a:extLst>
                </p14:cNvPr>
                <p14:cNvContentPartPr/>
                <p14:nvPr/>
              </p14:nvContentPartPr>
              <p14:xfrm>
                <a:off x="8739641" y="1860817"/>
                <a:ext cx="139320" cy="258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EFC0FF3-C81C-59A0-F6C1-B6542A6954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30664" y="1851830"/>
                  <a:ext cx="156915" cy="275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95D308-ABC5-A648-1088-214ACC46A94F}"/>
                    </a:ext>
                  </a:extLst>
                </p14:cNvPr>
                <p14:cNvContentPartPr/>
                <p14:nvPr/>
              </p14:nvContentPartPr>
              <p14:xfrm>
                <a:off x="8913161" y="1802137"/>
                <a:ext cx="33480" cy="192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95D308-ABC5-A648-1088-214ACC46A94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04161" y="1793137"/>
                  <a:ext cx="51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1D2C402-8083-D26F-27B9-91D08947C100}"/>
                    </a:ext>
                  </a:extLst>
                </p14:cNvPr>
                <p14:cNvContentPartPr/>
                <p14:nvPr/>
              </p14:nvContentPartPr>
              <p14:xfrm>
                <a:off x="9003881" y="1856497"/>
                <a:ext cx="72360" cy="138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1D2C402-8083-D26F-27B9-91D08947C10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94881" y="1847497"/>
                  <a:ext cx="90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C005D1-8E81-5AE0-00A4-2A6A470936D4}"/>
                    </a:ext>
                  </a:extLst>
                </p14:cNvPr>
                <p14:cNvContentPartPr/>
                <p14:nvPr/>
              </p14:nvContentPartPr>
              <p14:xfrm>
                <a:off x="9107201" y="1837417"/>
                <a:ext cx="122400" cy="138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C005D1-8E81-5AE0-00A4-2A6A470936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98201" y="1828417"/>
                  <a:ext cx="140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39B89AA-2C41-F19D-D56F-C9A5F09D13BB}"/>
                    </a:ext>
                  </a:extLst>
                </p14:cNvPr>
                <p14:cNvContentPartPr/>
                <p14:nvPr/>
              </p14:nvContentPartPr>
              <p14:xfrm>
                <a:off x="9253361" y="1718617"/>
                <a:ext cx="254520" cy="229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39B89AA-2C41-F19D-D56F-C9A5F09D13B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44361" y="1709617"/>
                  <a:ext cx="272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0041981-893E-9223-664A-D4391869EBBC}"/>
                    </a:ext>
                  </a:extLst>
                </p14:cNvPr>
                <p14:cNvContentPartPr/>
                <p14:nvPr/>
              </p14:nvContentPartPr>
              <p14:xfrm>
                <a:off x="9541001" y="1776577"/>
                <a:ext cx="182880" cy="13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0041981-893E-9223-664A-D4391869EBB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32001" y="1767577"/>
                  <a:ext cx="200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9E119E6-88BB-4395-A6D0-2650B53CA931}"/>
                    </a:ext>
                  </a:extLst>
                </p14:cNvPr>
                <p14:cNvContentPartPr/>
                <p14:nvPr/>
              </p14:nvContentPartPr>
              <p14:xfrm>
                <a:off x="9792641" y="1818697"/>
                <a:ext cx="1800" cy="54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9E119E6-88BB-4395-A6D0-2650B53CA9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83641" y="1809697"/>
                  <a:ext cx="19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7BA250A-8962-CBEA-0B69-DDFEAE2DBB07}"/>
                    </a:ext>
                  </a:extLst>
                </p14:cNvPr>
                <p14:cNvContentPartPr/>
                <p14:nvPr/>
              </p14:nvContentPartPr>
              <p14:xfrm>
                <a:off x="9804521" y="1702057"/>
                <a:ext cx="124920" cy="214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7BA250A-8962-CBEA-0B69-DDFEAE2DBB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95521" y="1693057"/>
                  <a:ext cx="142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987A438-EECC-82A7-6CF5-04C1B8FF7AB7}"/>
                    </a:ext>
                  </a:extLst>
                </p14:cNvPr>
                <p14:cNvContentPartPr/>
                <p14:nvPr/>
              </p14:nvContentPartPr>
              <p14:xfrm>
                <a:off x="9989201" y="1648057"/>
                <a:ext cx="96840" cy="264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987A438-EECC-82A7-6CF5-04C1B8FF7A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80201" y="1639057"/>
                  <a:ext cx="114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C811F07-0E5D-0E56-66CD-584E2CE04FE0}"/>
                    </a:ext>
                  </a:extLst>
                </p14:cNvPr>
                <p14:cNvContentPartPr/>
                <p14:nvPr/>
              </p14:nvContentPartPr>
              <p14:xfrm>
                <a:off x="10150481" y="1794937"/>
                <a:ext cx="57600" cy="136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C811F07-0E5D-0E56-66CD-584E2CE04F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41481" y="1785937"/>
                  <a:ext cx="75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9CFE82-7F9F-573A-F870-4B3F34CE525F}"/>
                    </a:ext>
                  </a:extLst>
                </p14:cNvPr>
                <p14:cNvContentPartPr/>
                <p14:nvPr/>
              </p14:nvContentPartPr>
              <p14:xfrm>
                <a:off x="10267841" y="1765417"/>
                <a:ext cx="66960" cy="103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9CFE82-7F9F-573A-F870-4B3F34CE52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58792" y="1756417"/>
                  <a:ext cx="84695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6AD8E39-812A-4EBC-4D0C-97789F385D93}"/>
                    </a:ext>
                  </a:extLst>
                </p14:cNvPr>
                <p14:cNvContentPartPr/>
                <p14:nvPr/>
              </p14:nvContentPartPr>
              <p14:xfrm>
                <a:off x="10317881" y="1737697"/>
                <a:ext cx="94320" cy="359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6AD8E39-812A-4EBC-4D0C-97789F385D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08881" y="1728697"/>
                  <a:ext cx="111960" cy="37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4D23004-6E97-1EA3-FE8F-2434F1F1F852}"/>
                  </a:ext>
                </a:extLst>
              </p14:cNvPr>
              <p14:cNvContentPartPr/>
              <p14:nvPr/>
            </p14:nvContentPartPr>
            <p14:xfrm>
              <a:off x="1503315" y="2294110"/>
              <a:ext cx="216360" cy="263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4D23004-6E97-1EA3-FE8F-2434F1F1F85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494315" y="2285110"/>
                <a:ext cx="23400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EBB65B9-AA52-A049-949D-821564393A98}"/>
              </a:ext>
            </a:extLst>
          </p:cNvPr>
          <p:cNvGrpSpPr/>
          <p:nvPr/>
        </p:nvGrpSpPr>
        <p:grpSpPr>
          <a:xfrm>
            <a:off x="2375235" y="2212750"/>
            <a:ext cx="1514160" cy="463320"/>
            <a:chOff x="2732321" y="3586552"/>
            <a:chExt cx="151416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9500E41-FCE9-4D09-BBD3-8C0E926A91E6}"/>
                    </a:ext>
                  </a:extLst>
                </p14:cNvPr>
                <p14:cNvContentPartPr/>
                <p14:nvPr/>
              </p14:nvContentPartPr>
              <p14:xfrm>
                <a:off x="2937881" y="3731632"/>
                <a:ext cx="73800" cy="268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9500E41-FCE9-4D09-BBD3-8C0E926A91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28837" y="3722632"/>
                  <a:ext cx="91526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917EEE2-1FB9-A44D-5D78-15DC879F0B4E}"/>
                    </a:ext>
                  </a:extLst>
                </p14:cNvPr>
                <p14:cNvContentPartPr/>
                <p14:nvPr/>
              </p14:nvContentPartPr>
              <p14:xfrm>
                <a:off x="2925641" y="3956272"/>
                <a:ext cx="175320" cy="27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917EEE2-1FB9-A44D-5D78-15DC879F0B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16641" y="3947272"/>
                  <a:ext cx="192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D5C76C3-704C-FD44-4F22-1C0B8B566229}"/>
                    </a:ext>
                  </a:extLst>
                </p14:cNvPr>
                <p14:cNvContentPartPr/>
                <p14:nvPr/>
              </p14:nvContentPartPr>
              <p14:xfrm>
                <a:off x="2877761" y="3713632"/>
                <a:ext cx="147960" cy="24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D5C76C3-704C-FD44-4F22-1C0B8B5662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68761" y="3704632"/>
                  <a:ext cx="165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0AA058B-8D2D-D107-213A-652A65BEF49C}"/>
                    </a:ext>
                  </a:extLst>
                </p14:cNvPr>
                <p14:cNvContentPartPr/>
                <p14:nvPr/>
              </p14:nvContentPartPr>
              <p14:xfrm>
                <a:off x="3198881" y="3589072"/>
                <a:ext cx="357120" cy="460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0AA058B-8D2D-D107-213A-652A65BEF4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89881" y="3580072"/>
                  <a:ext cx="3747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E2F8583-A92E-F9D0-2297-5C38013AAB24}"/>
                    </a:ext>
                  </a:extLst>
                </p14:cNvPr>
                <p14:cNvContentPartPr/>
                <p14:nvPr/>
              </p14:nvContentPartPr>
              <p14:xfrm>
                <a:off x="3607841" y="3794992"/>
                <a:ext cx="113400" cy="221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E2F8583-A92E-F9D0-2297-5C38013AAB2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98841" y="3785992"/>
                  <a:ext cx="131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EA4F35C-01DA-52B2-0D2D-CACFE6FE259E}"/>
                    </a:ext>
                  </a:extLst>
                </p14:cNvPr>
                <p14:cNvContentPartPr/>
                <p14:nvPr/>
              </p14:nvContentPartPr>
              <p14:xfrm>
                <a:off x="3747521" y="3854032"/>
                <a:ext cx="157680" cy="10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EA4F35C-01DA-52B2-0D2D-CACFE6FE259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38542" y="3845032"/>
                  <a:ext cx="175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2E2350-9AC8-C25C-23FF-195483B86CCB}"/>
                    </a:ext>
                  </a:extLst>
                </p14:cNvPr>
                <p14:cNvContentPartPr/>
                <p14:nvPr/>
              </p14:nvContentPartPr>
              <p14:xfrm>
                <a:off x="3933641" y="3728032"/>
                <a:ext cx="105480" cy="269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2E2350-9AC8-C25C-23FF-195483B86C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24641" y="3719032"/>
                  <a:ext cx="123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4D521E2-CB7B-418B-170A-7467A56289BD}"/>
                    </a:ext>
                  </a:extLst>
                </p14:cNvPr>
                <p14:cNvContentPartPr/>
                <p14:nvPr/>
              </p14:nvContentPartPr>
              <p14:xfrm>
                <a:off x="4180601" y="3627232"/>
                <a:ext cx="65880" cy="78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4D521E2-CB7B-418B-170A-7467A56289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71601" y="3618273"/>
                  <a:ext cx="83520" cy="96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998459C-0C9D-EA71-0C3B-C724B8F41E06}"/>
                    </a:ext>
                  </a:extLst>
                </p14:cNvPr>
                <p14:cNvContentPartPr/>
                <p14:nvPr/>
              </p14:nvContentPartPr>
              <p14:xfrm>
                <a:off x="2732321" y="3590872"/>
                <a:ext cx="8640" cy="41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998459C-0C9D-EA71-0C3B-C724B8F41E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23321" y="3581872"/>
                  <a:ext cx="26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412C891-3446-167B-0F00-1C2BEEF3DF47}"/>
                    </a:ext>
                  </a:extLst>
                </p14:cNvPr>
                <p14:cNvContentPartPr/>
                <p14:nvPr/>
              </p14:nvContentPartPr>
              <p14:xfrm>
                <a:off x="2796761" y="3586552"/>
                <a:ext cx="33480" cy="45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412C891-3446-167B-0F00-1C2BEEF3DF4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87857" y="3577552"/>
                  <a:ext cx="50932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25984F9-D476-FEE3-92E1-2E64AF45A413}"/>
              </a:ext>
            </a:extLst>
          </p:cNvPr>
          <p:cNvGrpSpPr/>
          <p:nvPr/>
        </p:nvGrpSpPr>
        <p:grpSpPr>
          <a:xfrm>
            <a:off x="4361355" y="2311030"/>
            <a:ext cx="217800" cy="334080"/>
            <a:chOff x="4718441" y="3684832"/>
            <a:chExt cx="21780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E33BC6-CA68-B579-2D76-3A67CB699872}"/>
                    </a:ext>
                  </a:extLst>
                </p14:cNvPr>
                <p14:cNvContentPartPr/>
                <p14:nvPr/>
              </p14:nvContentPartPr>
              <p14:xfrm>
                <a:off x="4735361" y="3684832"/>
                <a:ext cx="64800" cy="334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E33BC6-CA68-B579-2D76-3A67CB6998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26361" y="3675832"/>
                  <a:ext cx="82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98D2EAB-8315-A7E2-0442-ACCBF358C908}"/>
                    </a:ext>
                  </a:extLst>
                </p14:cNvPr>
                <p14:cNvContentPartPr/>
                <p14:nvPr/>
              </p14:nvContentPartPr>
              <p14:xfrm>
                <a:off x="4718441" y="3823432"/>
                <a:ext cx="217800" cy="172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98D2EAB-8315-A7E2-0442-ACCBF358C9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09441" y="3814413"/>
                  <a:ext cx="235440" cy="1901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E59DEC0-3233-F523-A136-F7C31E2ED75A}"/>
              </a:ext>
            </a:extLst>
          </p:cNvPr>
          <p:cNvGrpSpPr/>
          <p:nvPr/>
        </p:nvGrpSpPr>
        <p:grpSpPr>
          <a:xfrm>
            <a:off x="5014755" y="2313550"/>
            <a:ext cx="1385640" cy="291600"/>
            <a:chOff x="5371841" y="3687352"/>
            <a:chExt cx="138564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4DD6A32-3091-A961-308C-FD3AEF122918}"/>
                    </a:ext>
                  </a:extLst>
                </p14:cNvPr>
                <p14:cNvContentPartPr/>
                <p14:nvPr/>
              </p14:nvContentPartPr>
              <p14:xfrm>
                <a:off x="5371841" y="3687352"/>
                <a:ext cx="133200" cy="287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4DD6A32-3091-A961-308C-FD3AEF12291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62841" y="3678352"/>
                  <a:ext cx="150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3C378DC-ABFE-5350-6BF3-4DE759FCC649}"/>
                    </a:ext>
                  </a:extLst>
                </p14:cNvPr>
                <p14:cNvContentPartPr/>
                <p14:nvPr/>
              </p14:nvContentPartPr>
              <p14:xfrm>
                <a:off x="5529521" y="3846832"/>
                <a:ext cx="114120" cy="114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3C378DC-ABFE-5350-6BF3-4DE759FCC6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20549" y="3837832"/>
                  <a:ext cx="131705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DF0FF7C-8B07-5F03-45E6-6BDAC0D5E73E}"/>
                    </a:ext>
                  </a:extLst>
                </p14:cNvPr>
                <p14:cNvContentPartPr/>
                <p14:nvPr/>
              </p14:nvContentPartPr>
              <p14:xfrm>
                <a:off x="5663081" y="3730192"/>
                <a:ext cx="57600" cy="248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DF0FF7C-8B07-5F03-45E6-6BDAC0D5E7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54081" y="3721192"/>
                  <a:ext cx="7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2786570-D0B5-0A2A-0C86-D438D55C132B}"/>
                    </a:ext>
                  </a:extLst>
                </p14:cNvPr>
                <p14:cNvContentPartPr/>
                <p14:nvPr/>
              </p14:nvContentPartPr>
              <p14:xfrm>
                <a:off x="5654801" y="3814432"/>
                <a:ext cx="239400" cy="137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2786570-D0B5-0A2A-0C86-D438D55C132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45801" y="3805432"/>
                  <a:ext cx="257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8050535-2AC4-6CB7-8FAE-E405665B142B}"/>
                    </a:ext>
                  </a:extLst>
                </p14:cNvPr>
                <p14:cNvContentPartPr/>
                <p14:nvPr/>
              </p14:nvContentPartPr>
              <p14:xfrm>
                <a:off x="5923001" y="3810472"/>
                <a:ext cx="63000" cy="156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8050535-2AC4-6CB7-8FAE-E405665B142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14001" y="3801451"/>
                  <a:ext cx="80640" cy="174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CB040BE-047A-085C-73EF-A4C7D6A8D4D4}"/>
                    </a:ext>
                  </a:extLst>
                </p14:cNvPr>
                <p14:cNvContentPartPr/>
                <p14:nvPr/>
              </p14:nvContentPartPr>
              <p14:xfrm>
                <a:off x="6079961" y="3793552"/>
                <a:ext cx="191880" cy="141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CB040BE-047A-085C-73EF-A4C7D6A8D4D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70961" y="3784552"/>
                  <a:ext cx="209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139696A-5FD3-A928-0B8A-CC6D0A4C0813}"/>
                    </a:ext>
                  </a:extLst>
                </p14:cNvPr>
                <p14:cNvContentPartPr/>
                <p14:nvPr/>
              </p14:nvContentPartPr>
              <p14:xfrm>
                <a:off x="6319361" y="3862312"/>
                <a:ext cx="21960" cy="47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139696A-5FD3-A928-0B8A-CC6D0A4C08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10211" y="3853244"/>
                  <a:ext cx="39894" cy="65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7359B99-B277-9A6B-B791-06BFD112F09A}"/>
                    </a:ext>
                  </a:extLst>
                </p14:cNvPr>
                <p14:cNvContentPartPr/>
                <p14:nvPr/>
              </p14:nvContentPartPr>
              <p14:xfrm>
                <a:off x="6328361" y="3748192"/>
                <a:ext cx="429120" cy="198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7359B99-B277-9A6B-B791-06BFD112F0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19361" y="3739192"/>
                  <a:ext cx="4467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64D6F02-DCD1-0355-BFF2-8DD629E66B51}"/>
              </a:ext>
            </a:extLst>
          </p:cNvPr>
          <p:cNvGrpSpPr/>
          <p:nvPr/>
        </p:nvGrpSpPr>
        <p:grpSpPr>
          <a:xfrm>
            <a:off x="6739875" y="2212390"/>
            <a:ext cx="2263680" cy="408960"/>
            <a:chOff x="7096961" y="3586192"/>
            <a:chExt cx="226368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52F916-E8B5-4780-570A-8C02F014138E}"/>
                    </a:ext>
                  </a:extLst>
                </p14:cNvPr>
                <p14:cNvContentPartPr/>
                <p14:nvPr/>
              </p14:nvContentPartPr>
              <p14:xfrm>
                <a:off x="7096961" y="3718312"/>
                <a:ext cx="92160" cy="180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52F916-E8B5-4780-570A-8C02F014138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87961" y="3709312"/>
                  <a:ext cx="109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FECAB96-5021-9C89-4700-2433894D2872}"/>
                    </a:ext>
                  </a:extLst>
                </p14:cNvPr>
                <p14:cNvContentPartPr/>
                <p14:nvPr/>
              </p14:nvContentPartPr>
              <p14:xfrm>
                <a:off x="7220441" y="3652072"/>
                <a:ext cx="99000" cy="265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FECAB96-5021-9C89-4700-2433894D287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11474" y="3643072"/>
                  <a:ext cx="116576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651212E-D25A-119A-A428-EC2A897C95FD}"/>
                    </a:ext>
                  </a:extLst>
                </p14:cNvPr>
                <p14:cNvContentPartPr/>
                <p14:nvPr/>
              </p14:nvContentPartPr>
              <p14:xfrm>
                <a:off x="7255721" y="3773032"/>
                <a:ext cx="255240" cy="138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651212E-D25A-119A-A428-EC2A897C95F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46721" y="3764055"/>
                  <a:ext cx="272880" cy="156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23E9C5E-C34F-1CF9-5AD2-7C3AC68EF035}"/>
                    </a:ext>
                  </a:extLst>
                </p14:cNvPr>
                <p14:cNvContentPartPr/>
                <p14:nvPr/>
              </p14:nvContentPartPr>
              <p14:xfrm>
                <a:off x="7548041" y="3749272"/>
                <a:ext cx="241200" cy="166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23E9C5E-C34F-1CF9-5AD2-7C3AC68EF0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39041" y="3740272"/>
                  <a:ext cx="258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F1A19F0-3C53-E5BF-B7EA-BAA87DC784E0}"/>
                    </a:ext>
                  </a:extLst>
                </p14:cNvPr>
                <p14:cNvContentPartPr/>
                <p14:nvPr/>
              </p14:nvContentPartPr>
              <p14:xfrm>
                <a:off x="7877441" y="3784912"/>
                <a:ext cx="74520" cy="124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F1A19F0-3C53-E5BF-B7EA-BAA87DC784E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68441" y="3775912"/>
                  <a:ext cx="92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145B803-C114-5569-F723-25F46B98174B}"/>
                    </a:ext>
                  </a:extLst>
                </p14:cNvPr>
                <p14:cNvContentPartPr/>
                <p14:nvPr/>
              </p14:nvContentPartPr>
              <p14:xfrm>
                <a:off x="7912001" y="3780952"/>
                <a:ext cx="62280" cy="122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145B803-C114-5569-F723-25F46B9817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03053" y="3771952"/>
                  <a:ext cx="79819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91C66C-5CD1-E853-C687-3578116D7BC4}"/>
                    </a:ext>
                  </a:extLst>
                </p14:cNvPr>
                <p14:cNvContentPartPr/>
                <p14:nvPr/>
              </p14:nvContentPartPr>
              <p14:xfrm>
                <a:off x="8056361" y="3745672"/>
                <a:ext cx="132840" cy="131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91C66C-5CD1-E853-C687-3578116D7BC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47337" y="3736672"/>
                  <a:ext cx="150528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1D74192-F591-6CB4-51C6-E56B38D6033C}"/>
                    </a:ext>
                  </a:extLst>
                </p14:cNvPr>
                <p14:cNvContentPartPr/>
                <p14:nvPr/>
              </p14:nvContentPartPr>
              <p14:xfrm>
                <a:off x="8216201" y="3644872"/>
                <a:ext cx="212400" cy="222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1D74192-F591-6CB4-51C6-E56B38D6033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07201" y="3635887"/>
                  <a:ext cx="230040" cy="239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6A12E28-F0CA-55F2-11DB-189B97F10366}"/>
                    </a:ext>
                  </a:extLst>
                </p14:cNvPr>
                <p14:cNvContentPartPr/>
                <p14:nvPr/>
              </p14:nvContentPartPr>
              <p14:xfrm>
                <a:off x="8496641" y="3718312"/>
                <a:ext cx="190440" cy="128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6A12E28-F0CA-55F2-11DB-189B97F103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87641" y="3709312"/>
                  <a:ext cx="20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DC9A598-15BD-D1B1-C69E-081F5EF7E56B}"/>
                    </a:ext>
                  </a:extLst>
                </p14:cNvPr>
                <p14:cNvContentPartPr/>
                <p14:nvPr/>
              </p14:nvContentPartPr>
              <p14:xfrm>
                <a:off x="8743601" y="3785272"/>
                <a:ext cx="10800" cy="34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DC9A598-15BD-D1B1-C69E-081F5EF7E56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34291" y="3776272"/>
                  <a:ext cx="29048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6933CD9-0DCE-8CA1-2DA5-952DD7E0E844}"/>
                    </a:ext>
                  </a:extLst>
                </p14:cNvPr>
                <p14:cNvContentPartPr/>
                <p14:nvPr/>
              </p14:nvContentPartPr>
              <p14:xfrm>
                <a:off x="8756921" y="3656032"/>
                <a:ext cx="128880" cy="175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6933CD9-0DCE-8CA1-2DA5-952DD7E0E84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47921" y="3647050"/>
                  <a:ext cx="146520" cy="192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2C379F9-D843-771B-E24B-8AB9B6E24041}"/>
                    </a:ext>
                  </a:extLst>
                </p14:cNvPr>
                <p14:cNvContentPartPr/>
                <p14:nvPr/>
              </p14:nvContentPartPr>
              <p14:xfrm>
                <a:off x="8932961" y="3586192"/>
                <a:ext cx="108360" cy="225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2C379F9-D843-771B-E24B-8AB9B6E2404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23961" y="3577206"/>
                  <a:ext cx="126000" cy="242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D2F4E35-5A31-A031-ADCF-8D059574A7FF}"/>
                    </a:ext>
                  </a:extLst>
                </p14:cNvPr>
                <p14:cNvContentPartPr/>
                <p14:nvPr/>
              </p14:nvContentPartPr>
              <p14:xfrm>
                <a:off x="9108641" y="3707872"/>
                <a:ext cx="78120" cy="95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D2F4E35-5A31-A031-ADCF-8D059574A7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99641" y="3698906"/>
                  <a:ext cx="95760" cy="112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2CECD80-52D7-2A81-8D73-A93F968EF478}"/>
                    </a:ext>
                  </a:extLst>
                </p14:cNvPr>
                <p14:cNvContentPartPr/>
                <p14:nvPr/>
              </p14:nvContentPartPr>
              <p14:xfrm>
                <a:off x="9271361" y="3659992"/>
                <a:ext cx="89280" cy="335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2CECD80-52D7-2A81-8D73-A93F968EF47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62361" y="3651002"/>
                  <a:ext cx="106920" cy="3527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620D371-BD77-439D-17B6-8FA12DB927F9}"/>
              </a:ext>
            </a:extLst>
          </p:cNvPr>
          <p:cNvGrpSpPr/>
          <p:nvPr/>
        </p:nvGrpSpPr>
        <p:grpSpPr>
          <a:xfrm>
            <a:off x="9311032" y="2145804"/>
            <a:ext cx="774000" cy="361440"/>
            <a:chOff x="9668118" y="3519606"/>
            <a:chExt cx="7740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87220AB-5AC0-C9E1-BFA9-D6729568D33A}"/>
                    </a:ext>
                  </a:extLst>
                </p14:cNvPr>
                <p14:cNvContentPartPr/>
                <p14:nvPr/>
              </p14:nvContentPartPr>
              <p14:xfrm>
                <a:off x="9772878" y="3685926"/>
                <a:ext cx="123480" cy="97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87220AB-5AC0-C9E1-BFA9-D6729568D3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63904" y="3676926"/>
                  <a:ext cx="141069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9E16E92-6BAD-836D-AFA1-662B0B16181A}"/>
                    </a:ext>
                  </a:extLst>
                </p14:cNvPr>
                <p14:cNvContentPartPr/>
                <p14:nvPr/>
              </p14:nvContentPartPr>
              <p14:xfrm>
                <a:off x="9668118" y="3519606"/>
                <a:ext cx="75960" cy="360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9E16E92-6BAD-836D-AFA1-662B0B16181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59118" y="3510606"/>
                  <a:ext cx="936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AAD5511-7E40-8431-CE5F-36C2D6820A7C}"/>
                    </a:ext>
                  </a:extLst>
                </p14:cNvPr>
                <p14:cNvContentPartPr/>
                <p14:nvPr/>
              </p14:nvContentPartPr>
              <p14:xfrm>
                <a:off x="9953238" y="3673326"/>
                <a:ext cx="45360" cy="104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AAD5511-7E40-8431-CE5F-36C2D6820A7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44238" y="3664357"/>
                  <a:ext cx="63000" cy="121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C2B63B2-14D1-31B4-B0AC-F192F03C3C06}"/>
                    </a:ext>
                  </a:extLst>
                </p14:cNvPr>
                <p14:cNvContentPartPr/>
                <p14:nvPr/>
              </p14:nvContentPartPr>
              <p14:xfrm>
                <a:off x="10037838" y="3563526"/>
                <a:ext cx="74160" cy="229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C2B63B2-14D1-31B4-B0AC-F192F03C3C0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28838" y="3554526"/>
                  <a:ext cx="91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E11086F-D843-843A-8866-B60B3858A31D}"/>
                    </a:ext>
                  </a:extLst>
                </p14:cNvPr>
                <p14:cNvContentPartPr/>
                <p14:nvPr/>
              </p14:nvContentPartPr>
              <p14:xfrm>
                <a:off x="10150878" y="3681606"/>
                <a:ext cx="83520" cy="199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E11086F-D843-843A-8866-B60B3858A3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41878" y="3672590"/>
                  <a:ext cx="101160" cy="217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4668D4D-939B-C0B9-2B0D-6AB3FBC2A395}"/>
                    </a:ext>
                  </a:extLst>
                </p14:cNvPr>
                <p14:cNvContentPartPr/>
                <p14:nvPr/>
              </p14:nvContentPartPr>
              <p14:xfrm>
                <a:off x="10241598" y="3702486"/>
                <a:ext cx="78120" cy="113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4668D4D-939B-C0B9-2B0D-6AB3FBC2A39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32598" y="3693486"/>
                  <a:ext cx="9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0630188-22FF-953A-73ED-BD94BDBBD58B}"/>
                    </a:ext>
                  </a:extLst>
                </p14:cNvPr>
                <p14:cNvContentPartPr/>
                <p14:nvPr/>
              </p14:nvContentPartPr>
              <p14:xfrm>
                <a:off x="10371918" y="3707886"/>
                <a:ext cx="70200" cy="133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0630188-22FF-953A-73ED-BD94BDBBD58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62918" y="3698886"/>
                  <a:ext cx="87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43ED4DD-F94D-3A39-F650-01614821A3F0}"/>
                    </a:ext>
                  </a:extLst>
                </p14:cNvPr>
                <p14:cNvContentPartPr/>
                <p14:nvPr/>
              </p14:nvContentPartPr>
              <p14:xfrm>
                <a:off x="10378758" y="3697086"/>
                <a:ext cx="60840" cy="36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43ED4DD-F94D-3A39-F650-01614821A3F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69758" y="3688086"/>
                  <a:ext cx="7848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89310E49-CE13-CB36-569C-A0BC498531C0}"/>
                  </a:ext>
                </a:extLst>
              </p14:cNvPr>
              <p14:cNvContentPartPr/>
              <p14:nvPr/>
            </p14:nvContentPartPr>
            <p14:xfrm>
              <a:off x="5863194" y="1383450"/>
              <a:ext cx="363960" cy="3445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89310E49-CE13-CB36-569C-A0BC498531C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854194" y="1374459"/>
                <a:ext cx="381600" cy="362142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750A572-6B54-B351-D590-984B55192B79}"/>
              </a:ext>
            </a:extLst>
          </p:cNvPr>
          <p:cNvGrpSpPr/>
          <p:nvPr/>
        </p:nvGrpSpPr>
        <p:grpSpPr>
          <a:xfrm>
            <a:off x="10266240" y="2187107"/>
            <a:ext cx="1087560" cy="393120"/>
            <a:chOff x="10531747" y="2532523"/>
            <a:chExt cx="108756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CA9EDE-6B80-1CCB-C140-93FE97DC8DA1}"/>
                    </a:ext>
                  </a:extLst>
                </p14:cNvPr>
                <p14:cNvContentPartPr/>
                <p14:nvPr/>
              </p14:nvContentPartPr>
              <p14:xfrm>
                <a:off x="10531747" y="2657083"/>
                <a:ext cx="98640" cy="14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CA9EDE-6B80-1CCB-C140-93FE97DC8DA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22747" y="2648083"/>
                  <a:ext cx="116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A100965-25A4-F93C-AA13-CA558D4977AD}"/>
                    </a:ext>
                  </a:extLst>
                </p14:cNvPr>
                <p14:cNvContentPartPr/>
                <p14:nvPr/>
              </p14:nvContentPartPr>
              <p14:xfrm>
                <a:off x="10773667" y="2608483"/>
                <a:ext cx="110520" cy="18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A100965-25A4-F93C-AA13-CA558D4977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64667" y="2599483"/>
                  <a:ext cx="128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98357E-B91A-53FF-149C-41AF4A2FBF28}"/>
                    </a:ext>
                  </a:extLst>
                </p14:cNvPr>
                <p14:cNvContentPartPr/>
                <p14:nvPr/>
              </p14:nvContentPartPr>
              <p14:xfrm>
                <a:off x="10919827" y="2700643"/>
                <a:ext cx="77760" cy="84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98357E-B91A-53FF-149C-41AF4A2FBF2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10868" y="2691643"/>
                  <a:ext cx="95319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436C37F-8232-440B-7DE1-1BCE1B0A1993}"/>
                    </a:ext>
                  </a:extLst>
                </p14:cNvPr>
                <p14:cNvContentPartPr/>
                <p14:nvPr/>
              </p14:nvContentPartPr>
              <p14:xfrm>
                <a:off x="11042227" y="2690923"/>
                <a:ext cx="69840" cy="10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436C37F-8232-440B-7DE1-1BCE1B0A19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33180" y="2681923"/>
                  <a:ext cx="87571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09D80D-5EC9-B0BA-C660-29CA113B1775}"/>
                    </a:ext>
                  </a:extLst>
                </p14:cNvPr>
                <p14:cNvContentPartPr/>
                <p14:nvPr/>
              </p14:nvContentPartPr>
              <p14:xfrm>
                <a:off x="11134747" y="2623243"/>
                <a:ext cx="156240" cy="164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09D80D-5EC9-B0BA-C660-29CA113B177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25747" y="2614223"/>
                  <a:ext cx="173880" cy="182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B1BD1D0-72A8-F424-D6DE-53C1ED30F7C9}"/>
                    </a:ext>
                  </a:extLst>
                </p14:cNvPr>
                <p14:cNvContentPartPr/>
                <p14:nvPr/>
              </p14:nvContentPartPr>
              <p14:xfrm>
                <a:off x="11281627" y="2703883"/>
                <a:ext cx="93960" cy="86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B1BD1D0-72A8-F424-D6DE-53C1ED30F7C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272627" y="2694920"/>
                  <a:ext cx="111600" cy="103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2FF3FD-1AF3-04AD-9880-DCD192B6A317}"/>
                    </a:ext>
                  </a:extLst>
                </p14:cNvPr>
                <p14:cNvContentPartPr/>
                <p14:nvPr/>
              </p14:nvContentPartPr>
              <p14:xfrm>
                <a:off x="11422747" y="2676523"/>
                <a:ext cx="76320" cy="11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2FF3FD-1AF3-04AD-9880-DCD192B6A3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413747" y="2667494"/>
                  <a:ext cx="93960" cy="131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B79615-8AB4-9816-7168-D03A9E8B0F44}"/>
                    </a:ext>
                  </a:extLst>
                </p14:cNvPr>
                <p14:cNvContentPartPr/>
                <p14:nvPr/>
              </p14:nvContentPartPr>
              <p14:xfrm>
                <a:off x="11507707" y="2532523"/>
                <a:ext cx="111600" cy="393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B79615-8AB4-9816-7168-D03A9E8B0F4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98678" y="2523523"/>
                  <a:ext cx="129297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CCD6D38-A65A-2A09-8E6F-4EFCA8211707}"/>
              </a:ext>
            </a:extLst>
          </p:cNvPr>
          <p:cNvGrpSpPr/>
          <p:nvPr/>
        </p:nvGrpSpPr>
        <p:grpSpPr>
          <a:xfrm>
            <a:off x="3610204" y="3554070"/>
            <a:ext cx="280440" cy="228240"/>
            <a:chOff x="3875711" y="3899486"/>
            <a:chExt cx="28044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D9AC0A-739E-9C7B-2199-311A0CB22D61}"/>
                    </a:ext>
                  </a:extLst>
                </p14:cNvPr>
                <p14:cNvContentPartPr/>
                <p14:nvPr/>
              </p14:nvContentPartPr>
              <p14:xfrm>
                <a:off x="3949151" y="3899486"/>
                <a:ext cx="47160" cy="228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D9AC0A-739E-9C7B-2199-311A0CB22D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40082" y="3890486"/>
                  <a:ext cx="64936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68BA939-3357-3C22-10E0-C156A27D51E6}"/>
                    </a:ext>
                  </a:extLst>
                </p14:cNvPr>
                <p14:cNvContentPartPr/>
                <p14:nvPr/>
              </p14:nvContentPartPr>
              <p14:xfrm>
                <a:off x="3875711" y="4026926"/>
                <a:ext cx="280440" cy="15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68BA939-3357-3C22-10E0-C156A27D51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66711" y="4017926"/>
                  <a:ext cx="298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A018557-46FB-E0B5-B5A6-03719162227F}"/>
              </a:ext>
            </a:extLst>
          </p:cNvPr>
          <p:cNvGrpSpPr/>
          <p:nvPr/>
        </p:nvGrpSpPr>
        <p:grpSpPr>
          <a:xfrm>
            <a:off x="4393005" y="2936098"/>
            <a:ext cx="1439640" cy="983520"/>
            <a:chOff x="4658512" y="3281514"/>
            <a:chExt cx="1439640" cy="9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B84B44E-E2DA-82D4-3DC7-2658A716D5EC}"/>
                    </a:ext>
                  </a:extLst>
                </p14:cNvPr>
                <p14:cNvContentPartPr/>
                <p14:nvPr/>
              </p14:nvContentPartPr>
              <p14:xfrm>
                <a:off x="4661032" y="3957954"/>
                <a:ext cx="62640" cy="307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B84B44E-E2DA-82D4-3DC7-2658A716D5E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52032" y="3948954"/>
                  <a:ext cx="80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F8EFD3E-60D6-CEED-FD94-6975EE163FD0}"/>
                    </a:ext>
                  </a:extLst>
                </p14:cNvPr>
                <p14:cNvContentPartPr/>
                <p14:nvPr/>
              </p14:nvContentPartPr>
              <p14:xfrm>
                <a:off x="4782352" y="3926634"/>
                <a:ext cx="70560" cy="309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F8EFD3E-60D6-CEED-FD94-6975EE163FD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73352" y="3917634"/>
                  <a:ext cx="882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9F841D6-DD1A-4B07-3888-8D7474BF57D4}"/>
                    </a:ext>
                  </a:extLst>
                </p14:cNvPr>
                <p14:cNvContentPartPr/>
                <p14:nvPr/>
              </p14:nvContentPartPr>
              <p14:xfrm>
                <a:off x="4658512" y="3669954"/>
                <a:ext cx="326160" cy="311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9F841D6-DD1A-4B07-3888-8D7474BF57D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49502" y="3660954"/>
                  <a:ext cx="343819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478EC59-78FE-4B5A-C65D-47D7E695E8DC}"/>
                    </a:ext>
                  </a:extLst>
                </p14:cNvPr>
                <p14:cNvContentPartPr/>
                <p14:nvPr/>
              </p14:nvContentPartPr>
              <p14:xfrm>
                <a:off x="4977472" y="3669954"/>
                <a:ext cx="379080" cy="164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478EC59-78FE-4B5A-C65D-47D7E695E8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68481" y="3660954"/>
                  <a:ext cx="39670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4FAFBD6-3C78-9CF8-6022-E40EDF703AC3}"/>
                    </a:ext>
                  </a:extLst>
                </p14:cNvPr>
                <p14:cNvContentPartPr/>
                <p14:nvPr/>
              </p14:nvContentPartPr>
              <p14:xfrm>
                <a:off x="4884592" y="3501834"/>
                <a:ext cx="70200" cy="219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4FAFBD6-3C78-9CF8-6022-E40EDF703AC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875592" y="3492834"/>
                  <a:ext cx="87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9E972B9-63A5-BEED-763F-302A0F380E8F}"/>
                    </a:ext>
                  </a:extLst>
                </p14:cNvPr>
                <p14:cNvContentPartPr/>
                <p14:nvPr/>
              </p14:nvContentPartPr>
              <p14:xfrm>
                <a:off x="4986832" y="3487434"/>
                <a:ext cx="43200" cy="175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9E972B9-63A5-BEED-763F-302A0F380E8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77832" y="3478452"/>
                  <a:ext cx="60840" cy="19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0583FBA-B8E9-2029-68CB-6D33576A7563}"/>
                    </a:ext>
                  </a:extLst>
                </p14:cNvPr>
                <p14:cNvContentPartPr/>
                <p14:nvPr/>
              </p14:nvContentPartPr>
              <p14:xfrm>
                <a:off x="4879552" y="3281514"/>
                <a:ext cx="114480" cy="117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0583FBA-B8E9-2029-68CB-6D33576A756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70552" y="3272514"/>
                  <a:ext cx="132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7804BA5-5EFD-056D-A6E8-356A386C1B79}"/>
                    </a:ext>
                  </a:extLst>
                </p14:cNvPr>
                <p14:cNvContentPartPr/>
                <p14:nvPr/>
              </p14:nvContentPartPr>
              <p14:xfrm>
                <a:off x="5478592" y="3774714"/>
                <a:ext cx="87120" cy="114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7804BA5-5EFD-056D-A6E8-356A386C1B7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69555" y="3765714"/>
                  <a:ext cx="104833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7556959-6406-D2AC-B6B8-06CE62CF6B68}"/>
                    </a:ext>
                  </a:extLst>
                </p14:cNvPr>
                <p14:cNvContentPartPr/>
                <p14:nvPr/>
              </p14:nvContentPartPr>
              <p14:xfrm>
                <a:off x="5625112" y="3763194"/>
                <a:ext cx="93960" cy="124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7556959-6406-D2AC-B6B8-06CE62CF6B6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16077" y="3754194"/>
                  <a:ext cx="111668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B29E10D-C705-07C1-AA3C-FCEA7A7E1E03}"/>
                    </a:ext>
                  </a:extLst>
                </p14:cNvPr>
                <p14:cNvContentPartPr/>
                <p14:nvPr/>
              </p14:nvContentPartPr>
              <p14:xfrm>
                <a:off x="5769832" y="3694794"/>
                <a:ext cx="55440" cy="206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B29E10D-C705-07C1-AA3C-FCEA7A7E1E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60832" y="3685794"/>
                  <a:ext cx="73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9487545-22C3-ADFE-3657-52E95270A373}"/>
                    </a:ext>
                  </a:extLst>
                </p14:cNvPr>
                <p14:cNvContentPartPr/>
                <p14:nvPr/>
              </p14:nvContentPartPr>
              <p14:xfrm>
                <a:off x="5797552" y="3679674"/>
                <a:ext cx="99720" cy="221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9487545-22C3-ADFE-3657-52E95270A3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88552" y="3670674"/>
                  <a:ext cx="117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B969372-7BF6-69D5-0488-1ED14FBF6AD8}"/>
                    </a:ext>
                  </a:extLst>
                </p14:cNvPr>
                <p14:cNvContentPartPr/>
                <p14:nvPr/>
              </p14:nvContentPartPr>
              <p14:xfrm>
                <a:off x="5960272" y="3827274"/>
                <a:ext cx="137880" cy="160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B969372-7BF6-69D5-0488-1ED14FBF6A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51272" y="3818274"/>
                  <a:ext cx="15552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9EFE95A-8B9C-DDD7-8985-354771745985}"/>
              </a:ext>
            </a:extLst>
          </p:cNvPr>
          <p:cNvGrpSpPr/>
          <p:nvPr/>
        </p:nvGrpSpPr>
        <p:grpSpPr>
          <a:xfrm>
            <a:off x="6503726" y="3412670"/>
            <a:ext cx="1213920" cy="389520"/>
            <a:chOff x="6769233" y="3758086"/>
            <a:chExt cx="121392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ABD456C-7388-9D8E-D89E-640AD352386E}"/>
                    </a:ext>
                  </a:extLst>
                </p14:cNvPr>
                <p14:cNvContentPartPr/>
                <p14:nvPr/>
              </p14:nvContentPartPr>
              <p14:xfrm>
                <a:off x="6769233" y="3875086"/>
                <a:ext cx="1114560" cy="82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ABD456C-7388-9D8E-D89E-640AD352386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60233" y="3866086"/>
                  <a:ext cx="1132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E621A23-1996-6DE4-044C-5D3D87B8D789}"/>
                    </a:ext>
                  </a:extLst>
                </p14:cNvPr>
                <p14:cNvContentPartPr/>
                <p14:nvPr/>
              </p14:nvContentPartPr>
              <p14:xfrm>
                <a:off x="7779753" y="3758086"/>
                <a:ext cx="203400" cy="389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E621A23-1996-6DE4-044C-5D3D87B8D78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70737" y="3749086"/>
                  <a:ext cx="221071" cy="4071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816C7462-D292-2888-0F0A-6B1F50BC6AC1}"/>
              </a:ext>
            </a:extLst>
          </p:cNvPr>
          <p:cNvCxnSpPr/>
          <p:nvPr/>
        </p:nvCxnSpPr>
        <p:spPr>
          <a:xfrm>
            <a:off x="5757" y="285860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C185C-D7FA-706A-55BB-7C4BA0052541}"/>
                  </a:ext>
                </a:extLst>
              </p14:cNvPr>
              <p14:cNvContentPartPr/>
              <p14:nvPr/>
            </p14:nvContentPartPr>
            <p14:xfrm>
              <a:off x="616724" y="3416074"/>
              <a:ext cx="400680" cy="28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C185C-D7FA-706A-55BB-7C4BA005254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07724" y="3407074"/>
                <a:ext cx="4183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7D426B-2A9D-CE93-D47E-37EB71708955}"/>
                  </a:ext>
                </a:extLst>
              </p14:cNvPr>
              <p14:cNvContentPartPr/>
              <p14:nvPr/>
            </p14:nvContentPartPr>
            <p14:xfrm>
              <a:off x="1002284" y="3404554"/>
              <a:ext cx="468360" cy="226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7D426B-2A9D-CE93-D47E-37EB7170895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93291" y="3395540"/>
                <a:ext cx="485986" cy="244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0F85EE2-618D-C7AA-8738-329961BBE8A3}"/>
                  </a:ext>
                </a:extLst>
              </p14:cNvPr>
              <p14:cNvContentPartPr/>
              <p14:nvPr/>
            </p14:nvContentPartPr>
            <p14:xfrm>
              <a:off x="688004" y="3551074"/>
              <a:ext cx="282600" cy="18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0F85EE2-618D-C7AA-8738-329961BBE8A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79004" y="3542074"/>
                <a:ext cx="3002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B1D0246-4804-2613-9A02-320936616408}"/>
                  </a:ext>
                </a:extLst>
              </p14:cNvPr>
              <p14:cNvContentPartPr/>
              <p14:nvPr/>
            </p14:nvContentPartPr>
            <p14:xfrm>
              <a:off x="1471364" y="3350194"/>
              <a:ext cx="413280" cy="278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B1D0246-4804-2613-9A02-32093661640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462364" y="3341194"/>
                <a:ext cx="43092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E234A53-96F3-0350-2C79-D2C5BD4299FF}"/>
              </a:ext>
            </a:extLst>
          </p:cNvPr>
          <p:cNvGrpSpPr/>
          <p:nvPr/>
        </p:nvGrpSpPr>
        <p:grpSpPr>
          <a:xfrm>
            <a:off x="2459204" y="3589954"/>
            <a:ext cx="698400" cy="272160"/>
            <a:chOff x="2724711" y="3935370"/>
            <a:chExt cx="69840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8AFEDFE-686F-76F0-0AC0-36E3A941A0BD}"/>
                    </a:ext>
                  </a:extLst>
                </p14:cNvPr>
                <p14:cNvContentPartPr/>
                <p14:nvPr/>
              </p14:nvContentPartPr>
              <p14:xfrm>
                <a:off x="2724711" y="3952290"/>
                <a:ext cx="143640" cy="164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8AFEDFE-686F-76F0-0AC0-36E3A941A0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15688" y="3943270"/>
                  <a:ext cx="161324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E186EC1-5014-A3BA-F0D0-8C703C387B98}"/>
                    </a:ext>
                  </a:extLst>
                </p14:cNvPr>
                <p14:cNvContentPartPr/>
                <p14:nvPr/>
              </p14:nvContentPartPr>
              <p14:xfrm>
                <a:off x="2931351" y="3972090"/>
                <a:ext cx="120240" cy="162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E186EC1-5014-A3BA-F0D0-8C703C387B9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22351" y="3963090"/>
                  <a:ext cx="137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8DA39B7-DF4E-6D0B-EF77-673ACBBDC6F9}"/>
                    </a:ext>
                  </a:extLst>
                </p14:cNvPr>
                <p14:cNvContentPartPr/>
                <p14:nvPr/>
              </p14:nvContentPartPr>
              <p14:xfrm>
                <a:off x="3090111" y="3958410"/>
                <a:ext cx="45720" cy="175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8DA39B7-DF4E-6D0B-EF77-673ACBBDC6F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81111" y="3949410"/>
                  <a:ext cx="63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B31FA6-FBBA-3676-488C-E3950A99DF59}"/>
                    </a:ext>
                  </a:extLst>
                </p14:cNvPr>
                <p14:cNvContentPartPr/>
                <p14:nvPr/>
              </p14:nvContentPartPr>
              <p14:xfrm>
                <a:off x="3120351" y="3935370"/>
                <a:ext cx="9720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B31FA6-FBBA-3676-488C-E3950A99DF5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11318" y="3926370"/>
                  <a:ext cx="114906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0C7717A-15CB-0378-7528-6FD6E4D131D2}"/>
                    </a:ext>
                  </a:extLst>
                </p14:cNvPr>
                <p14:cNvContentPartPr/>
                <p14:nvPr/>
              </p14:nvContentPartPr>
              <p14:xfrm>
                <a:off x="3274071" y="4046250"/>
                <a:ext cx="149040" cy="161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0C7717A-15CB-0378-7528-6FD6E4D131D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65071" y="4037230"/>
                  <a:ext cx="166680" cy="1789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44C43A8-C285-A513-4A39-0A0865CD29ED}"/>
                  </a:ext>
                </a:extLst>
              </p14:cNvPr>
              <p14:cNvContentPartPr/>
              <p14:nvPr/>
            </p14:nvContentPartPr>
            <p14:xfrm>
              <a:off x="1867004" y="3351274"/>
              <a:ext cx="440640" cy="223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44C43A8-C285-A513-4A39-0A0865CD29E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858011" y="3342274"/>
                <a:ext cx="458266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F9671DAF-8DF3-FD81-22D6-DF00EE3F7C37}"/>
                  </a:ext>
                </a:extLst>
              </p14:cNvPr>
              <p14:cNvContentPartPr/>
              <p14:nvPr/>
            </p14:nvContentPartPr>
            <p14:xfrm>
              <a:off x="1579724" y="3457114"/>
              <a:ext cx="285120" cy="1922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F9671DAF-8DF3-FD81-22D6-DF00EE3F7C3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570735" y="3448114"/>
                <a:ext cx="302738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9EAC126-2402-8D83-CAF9-ADB420B1FD37}"/>
              </a:ext>
            </a:extLst>
          </p:cNvPr>
          <p:cNvGrpSpPr/>
          <p:nvPr/>
        </p:nvGrpSpPr>
        <p:grpSpPr>
          <a:xfrm>
            <a:off x="1759444" y="2433750"/>
            <a:ext cx="279720" cy="131760"/>
            <a:chOff x="2024951" y="2779166"/>
            <a:chExt cx="27972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D06269-F442-7320-6831-D310E4417714}"/>
                    </a:ext>
                  </a:extLst>
                </p14:cNvPr>
                <p14:cNvContentPartPr/>
                <p14:nvPr/>
              </p14:nvContentPartPr>
              <p14:xfrm>
                <a:off x="2024951" y="2779166"/>
                <a:ext cx="88560" cy="13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D06269-F442-7320-6831-D310E441771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15951" y="2770166"/>
                  <a:ext cx="106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9FDFB8-1111-4A92-7021-D5C5A5304026}"/>
                    </a:ext>
                  </a:extLst>
                </p14:cNvPr>
                <p14:cNvContentPartPr/>
                <p14:nvPr/>
              </p14:nvContentPartPr>
              <p14:xfrm>
                <a:off x="2163551" y="2790686"/>
                <a:ext cx="141120" cy="98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9FDFB8-1111-4A92-7021-D5C5A530402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154551" y="2781719"/>
                  <a:ext cx="158760" cy="116216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In N' Out - Logo">
            <a:extLst>
              <a:ext uri="{FF2B5EF4-FFF2-40B4-BE49-F238E27FC236}">
                <a16:creationId xmlns:a16="http://schemas.microsoft.com/office/drawing/2014/main" id="{1723475E-E267-D1A1-CC8D-7E1199F97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002" y="11547"/>
            <a:ext cx="2357216" cy="94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33D331A-3886-90BD-3B6D-6E5BA02C9320}"/>
                  </a:ext>
                </a:extLst>
              </p14:cNvPr>
              <p14:cNvContentPartPr/>
              <p14:nvPr/>
            </p14:nvContentPartPr>
            <p14:xfrm>
              <a:off x="986040" y="333000"/>
              <a:ext cx="10874520" cy="6433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33D331A-3886-90BD-3B6D-6E5BA02C9320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976680" y="323640"/>
                <a:ext cx="10893240" cy="64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3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17A4923-56E3-0B8B-2C0E-FDF3D6EF2E09}"/>
                  </a:ext>
                </a:extLst>
              </p14:cNvPr>
              <p14:cNvContentPartPr/>
              <p14:nvPr/>
            </p14:nvContentPartPr>
            <p14:xfrm>
              <a:off x="976900" y="1646086"/>
              <a:ext cx="374040" cy="245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17A4923-56E3-0B8B-2C0E-FDF3D6EF2E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7900" y="1637446"/>
                <a:ext cx="39168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1FC003F-43BA-944A-9BFE-85A730BD3662}"/>
              </a:ext>
            </a:extLst>
          </p:cNvPr>
          <p:cNvGrpSpPr/>
          <p:nvPr/>
        </p:nvGrpSpPr>
        <p:grpSpPr>
          <a:xfrm>
            <a:off x="1317100" y="905926"/>
            <a:ext cx="992160" cy="731880"/>
            <a:chOff x="1317100" y="905926"/>
            <a:chExt cx="99216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854726-154C-3B1F-80D2-DE9327F82397}"/>
                    </a:ext>
                  </a:extLst>
                </p14:cNvPr>
                <p14:cNvContentPartPr/>
                <p14:nvPr/>
              </p14:nvContentPartPr>
              <p14:xfrm>
                <a:off x="1317820" y="1254766"/>
                <a:ext cx="42840" cy="383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854726-154C-3B1F-80D2-DE9327F823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9180" y="1246126"/>
                  <a:ext cx="604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4BCFC8E-3A85-88D3-04EA-F546422C6477}"/>
                    </a:ext>
                  </a:extLst>
                </p14:cNvPr>
                <p14:cNvContentPartPr/>
                <p14:nvPr/>
              </p14:nvContentPartPr>
              <p14:xfrm>
                <a:off x="1317100" y="1047766"/>
                <a:ext cx="325800" cy="19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4BCFC8E-3A85-88D3-04EA-F546422C64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8100" y="1038766"/>
                  <a:ext cx="343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34F4CD-498B-F72B-F0B8-DECCED3B8910}"/>
                    </a:ext>
                  </a:extLst>
                </p14:cNvPr>
                <p14:cNvContentPartPr/>
                <p14:nvPr/>
              </p14:nvContentPartPr>
              <p14:xfrm>
                <a:off x="1773220" y="954886"/>
                <a:ext cx="88200" cy="11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34F4CD-498B-F72B-F0B8-DECCED3B89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64580" y="945886"/>
                  <a:ext cx="105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C97B43-3E67-9E34-6569-962D34565E6C}"/>
                    </a:ext>
                  </a:extLst>
                </p14:cNvPr>
                <p14:cNvContentPartPr/>
                <p14:nvPr/>
              </p14:nvContentPartPr>
              <p14:xfrm>
                <a:off x="1909300" y="938326"/>
                <a:ext cx="108360" cy="11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C97B43-3E67-9E34-6569-962D34565E6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00660" y="929326"/>
                  <a:ext cx="126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B1EC69-304D-3EF5-EBBC-4235F0FE244D}"/>
                    </a:ext>
                  </a:extLst>
                </p14:cNvPr>
                <p14:cNvContentPartPr/>
                <p14:nvPr/>
              </p14:nvContentPartPr>
              <p14:xfrm>
                <a:off x="2087500" y="940486"/>
                <a:ext cx="24840" cy="142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B1EC69-304D-3EF5-EBBC-4235F0FE24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8500" y="931846"/>
                  <a:ext cx="42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7527C1-31BB-3912-0CF2-AE49A8B74CD6}"/>
                    </a:ext>
                  </a:extLst>
                </p14:cNvPr>
                <p14:cNvContentPartPr/>
                <p14:nvPr/>
              </p14:nvContentPartPr>
              <p14:xfrm>
                <a:off x="2094700" y="905926"/>
                <a:ext cx="72360" cy="174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7527C1-31BB-3912-0CF2-AE49A8B74C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86060" y="896926"/>
                  <a:ext cx="90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FD800C-5D0F-505B-81D8-B7790300354A}"/>
                    </a:ext>
                  </a:extLst>
                </p14:cNvPr>
                <p14:cNvContentPartPr/>
                <p14:nvPr/>
              </p14:nvContentPartPr>
              <p14:xfrm>
                <a:off x="2203060" y="1034446"/>
                <a:ext cx="106200" cy="135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FD800C-5D0F-505B-81D8-B779030035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4060" y="1025446"/>
                  <a:ext cx="12384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34C9752-E3E3-0614-D42A-6B272F9FE0E0}"/>
                  </a:ext>
                </a:extLst>
              </p14:cNvPr>
              <p14:cNvContentPartPr/>
              <p14:nvPr/>
            </p14:nvContentPartPr>
            <p14:xfrm>
              <a:off x="660573" y="2514040"/>
              <a:ext cx="27360" cy="324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34C9752-E3E3-0614-D42A-6B272F9FE0E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1933" y="2505400"/>
                <a:ext cx="4500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5E98386-265D-50F4-DE54-230F079049C1}"/>
              </a:ext>
            </a:extLst>
          </p:cNvPr>
          <p:cNvGrpSpPr/>
          <p:nvPr/>
        </p:nvGrpSpPr>
        <p:grpSpPr>
          <a:xfrm>
            <a:off x="662013" y="2944600"/>
            <a:ext cx="540000" cy="250200"/>
            <a:chOff x="662013" y="2944600"/>
            <a:chExt cx="54000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3257D95-D3C0-4868-E26A-2647CEB00BBC}"/>
                    </a:ext>
                  </a:extLst>
                </p14:cNvPr>
                <p14:cNvContentPartPr/>
                <p14:nvPr/>
              </p14:nvContentPartPr>
              <p14:xfrm>
                <a:off x="662013" y="3000400"/>
                <a:ext cx="74160" cy="120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3257D95-D3C0-4868-E26A-2647CEB00B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3373" y="2991400"/>
                  <a:ext cx="91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B09BAA2-1E2B-0CB3-BAF1-A945435C3C8B}"/>
                    </a:ext>
                  </a:extLst>
                </p14:cNvPr>
                <p14:cNvContentPartPr/>
                <p14:nvPr/>
              </p14:nvContentPartPr>
              <p14:xfrm>
                <a:off x="795933" y="2991760"/>
                <a:ext cx="83520" cy="14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B09BAA2-1E2B-0CB3-BAF1-A945435C3C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6933" y="2982760"/>
                  <a:ext cx="101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B723544-7581-E5CF-A106-289F71855B0D}"/>
                    </a:ext>
                  </a:extLst>
                </p14:cNvPr>
                <p14:cNvContentPartPr/>
                <p14:nvPr/>
              </p14:nvContentPartPr>
              <p14:xfrm>
                <a:off x="961533" y="2988520"/>
                <a:ext cx="33480" cy="159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B723544-7581-E5CF-A106-289F71855B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2893" y="2979880"/>
                  <a:ext cx="51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25D1FD3-E8B9-B374-8818-D9DC93E7BD82}"/>
                    </a:ext>
                  </a:extLst>
                </p14:cNvPr>
                <p14:cNvContentPartPr/>
                <p14:nvPr/>
              </p14:nvContentPartPr>
              <p14:xfrm>
                <a:off x="1019133" y="2944600"/>
                <a:ext cx="36360" cy="18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25D1FD3-E8B9-B374-8818-D9DC93E7BD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0493" y="2935600"/>
                  <a:ext cx="54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9CA1B6-0AD3-9953-2E09-EB86A98AE8B8}"/>
                    </a:ext>
                  </a:extLst>
                </p14:cNvPr>
                <p14:cNvContentPartPr/>
                <p14:nvPr/>
              </p14:nvContentPartPr>
              <p14:xfrm>
                <a:off x="985653" y="3069880"/>
                <a:ext cx="46800" cy="14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9CA1B6-0AD3-9953-2E09-EB86A98AE8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7013" y="3060880"/>
                  <a:ext cx="64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BA56CD-5A08-5F23-F85C-8C068CFBBBB1}"/>
                    </a:ext>
                  </a:extLst>
                </p14:cNvPr>
                <p14:cNvContentPartPr/>
                <p14:nvPr/>
              </p14:nvContentPartPr>
              <p14:xfrm>
                <a:off x="1097973" y="3068080"/>
                <a:ext cx="104040" cy="12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BA56CD-5A08-5F23-F85C-8C068CFBBBB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9333" y="3059080"/>
                  <a:ext cx="1216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A9F64B-5A5B-7EF7-1B62-A4582F334958}"/>
              </a:ext>
            </a:extLst>
          </p:cNvPr>
          <p:cNvGrpSpPr/>
          <p:nvPr/>
        </p:nvGrpSpPr>
        <p:grpSpPr>
          <a:xfrm>
            <a:off x="647253" y="1857406"/>
            <a:ext cx="351607" cy="667440"/>
            <a:chOff x="647253" y="1857406"/>
            <a:chExt cx="351607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F1DE0D-F7DA-9A66-332F-1303C1302C65}"/>
                    </a:ext>
                  </a:extLst>
                </p14:cNvPr>
                <p14:cNvContentPartPr/>
                <p14:nvPr/>
              </p14:nvContentPartPr>
              <p14:xfrm>
                <a:off x="982660" y="1857406"/>
                <a:ext cx="16200" cy="400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F1DE0D-F7DA-9A66-332F-1303C1302C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3660" y="1848766"/>
                  <a:ext cx="338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FF04DFE-4A3B-5333-26B4-E29E7B5B36B2}"/>
                    </a:ext>
                  </a:extLst>
                </p14:cNvPr>
                <p14:cNvContentPartPr/>
                <p14:nvPr/>
              </p14:nvContentPartPr>
              <p14:xfrm>
                <a:off x="681340" y="2246926"/>
                <a:ext cx="307440" cy="277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FF04DFE-4A3B-5333-26B4-E29E7B5B36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2700" y="2237926"/>
                  <a:ext cx="325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8E2407D-803E-9B0C-821E-BA4F798F8797}"/>
                    </a:ext>
                  </a:extLst>
                </p14:cNvPr>
                <p14:cNvContentPartPr/>
                <p14:nvPr/>
              </p14:nvContentPartPr>
              <p14:xfrm>
                <a:off x="647253" y="2198320"/>
                <a:ext cx="262080" cy="216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8E2407D-803E-9B0C-821E-BA4F798F87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8613" y="2189680"/>
                  <a:ext cx="27972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C289028-5665-423A-0EA9-0E611B8DF362}"/>
                  </a:ext>
                </a:extLst>
              </p14:cNvPr>
              <p14:cNvContentPartPr/>
              <p14:nvPr/>
            </p14:nvContentPartPr>
            <p14:xfrm>
              <a:off x="995013" y="1589560"/>
              <a:ext cx="250920" cy="159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C289028-5665-423A-0EA9-0E611B8DF36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86373" y="1580560"/>
                <a:ext cx="26856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B2A376A3-F31D-882B-B7A0-1218CA13E586}"/>
              </a:ext>
            </a:extLst>
          </p:cNvPr>
          <p:cNvGrpSpPr/>
          <p:nvPr/>
        </p:nvGrpSpPr>
        <p:grpSpPr>
          <a:xfrm>
            <a:off x="2484644" y="1906465"/>
            <a:ext cx="207360" cy="227520"/>
            <a:chOff x="2484644" y="1906465"/>
            <a:chExt cx="20736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EC1A99-BC4F-63F7-4092-22D299512B1C}"/>
                    </a:ext>
                  </a:extLst>
                </p14:cNvPr>
                <p14:cNvContentPartPr/>
                <p14:nvPr/>
              </p14:nvContentPartPr>
              <p14:xfrm>
                <a:off x="2540804" y="1906465"/>
                <a:ext cx="34560" cy="227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EC1A99-BC4F-63F7-4092-22D299512B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31804" y="1897825"/>
                  <a:ext cx="52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0A77C74-3177-B637-A955-0E7D4C161904}"/>
                    </a:ext>
                  </a:extLst>
                </p14:cNvPr>
                <p14:cNvContentPartPr/>
                <p14:nvPr/>
              </p14:nvContentPartPr>
              <p14:xfrm>
                <a:off x="2484644" y="1986385"/>
                <a:ext cx="207360" cy="4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0A77C74-3177-B637-A955-0E7D4C1619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75644" y="1977385"/>
                  <a:ext cx="22500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59201C2-31B3-8531-E422-135C20805A1B}"/>
              </a:ext>
            </a:extLst>
          </p:cNvPr>
          <p:cNvGrpSpPr/>
          <p:nvPr/>
        </p:nvGrpSpPr>
        <p:grpSpPr>
          <a:xfrm>
            <a:off x="3371324" y="1829785"/>
            <a:ext cx="1615680" cy="913680"/>
            <a:chOff x="3371324" y="1829785"/>
            <a:chExt cx="1615680" cy="9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ED2EEB-1DA4-78DB-AFE0-C9E845FF26EF}"/>
                    </a:ext>
                  </a:extLst>
                </p14:cNvPr>
                <p14:cNvContentPartPr/>
                <p14:nvPr/>
              </p14:nvContentPartPr>
              <p14:xfrm>
                <a:off x="3371324" y="1883065"/>
                <a:ext cx="333000" cy="318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ED2EEB-1DA4-78DB-AFE0-C9E845FF26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62684" y="1874425"/>
                  <a:ext cx="3506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B3B2A2-E118-7463-052D-1A0F4B49AC50}"/>
                    </a:ext>
                  </a:extLst>
                </p14:cNvPr>
                <p14:cNvContentPartPr/>
                <p14:nvPr/>
              </p14:nvContentPartPr>
              <p14:xfrm>
                <a:off x="3701804" y="1829785"/>
                <a:ext cx="509400" cy="48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B3B2A2-E118-7463-052D-1A0F4B49AC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93164" y="1821145"/>
                  <a:ext cx="527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2D927C0-B10A-AE73-A7C8-0054FAE9D8B4}"/>
                    </a:ext>
                  </a:extLst>
                </p14:cNvPr>
                <p14:cNvContentPartPr/>
                <p14:nvPr/>
              </p14:nvContentPartPr>
              <p14:xfrm>
                <a:off x="4207604" y="1832305"/>
                <a:ext cx="272880" cy="317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2D927C0-B10A-AE73-A7C8-0054FAE9D8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98604" y="1823305"/>
                  <a:ext cx="290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6A2B66-C6A4-28CB-978A-1FE378543C26}"/>
                    </a:ext>
                  </a:extLst>
                </p14:cNvPr>
                <p14:cNvContentPartPr/>
                <p14:nvPr/>
              </p14:nvContentPartPr>
              <p14:xfrm>
                <a:off x="4458164" y="2086465"/>
                <a:ext cx="320760" cy="48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6A2B66-C6A4-28CB-978A-1FE378543C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49524" y="2077825"/>
                  <a:ext cx="338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6C3678-2323-488E-3BCA-702DB2A4ECB2}"/>
                    </a:ext>
                  </a:extLst>
                </p14:cNvPr>
                <p14:cNvContentPartPr/>
                <p14:nvPr/>
              </p14:nvContentPartPr>
              <p14:xfrm>
                <a:off x="4473284" y="2165665"/>
                <a:ext cx="335880" cy="53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6C3678-2323-488E-3BCA-702DB2A4ECB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64644" y="2157025"/>
                  <a:ext cx="353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BAF6318-2AEC-6BC7-E4B9-43125F471606}"/>
                    </a:ext>
                  </a:extLst>
                </p14:cNvPr>
                <p14:cNvContentPartPr/>
                <p14:nvPr/>
              </p14:nvContentPartPr>
              <p14:xfrm>
                <a:off x="4869644" y="2087545"/>
                <a:ext cx="117360" cy="115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BAF6318-2AEC-6BC7-E4B9-43125F4716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61004" y="2078905"/>
                  <a:ext cx="13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9BD01E0-7B20-1899-5B19-29450DE9DA38}"/>
                    </a:ext>
                  </a:extLst>
                </p14:cNvPr>
                <p14:cNvContentPartPr/>
                <p14:nvPr/>
              </p14:nvContentPartPr>
              <p14:xfrm>
                <a:off x="4388684" y="2169625"/>
                <a:ext cx="105120" cy="298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9BD01E0-7B20-1899-5B19-29450DE9DA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80044" y="2160985"/>
                  <a:ext cx="122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63D186D-9051-2578-9678-AA7E46420DA0}"/>
                    </a:ext>
                  </a:extLst>
                </p14:cNvPr>
                <p14:cNvContentPartPr/>
                <p14:nvPr/>
              </p14:nvContentPartPr>
              <p14:xfrm>
                <a:off x="4232084" y="2576785"/>
                <a:ext cx="11520" cy="166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63D186D-9051-2578-9678-AA7E46420DA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23084" y="2567785"/>
                  <a:ext cx="29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CD363E-9E05-7522-9197-6120DF2C275C}"/>
                    </a:ext>
                  </a:extLst>
                </p14:cNvPr>
                <p14:cNvContentPartPr/>
                <p14:nvPr/>
              </p14:nvContentPartPr>
              <p14:xfrm>
                <a:off x="4341524" y="2534305"/>
                <a:ext cx="7920" cy="200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CD363E-9E05-7522-9197-6120DF2C27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32884" y="2525305"/>
                  <a:ext cx="25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7E05DEA-598D-FCBF-8D41-84DCA67CA30C}"/>
                    </a:ext>
                  </a:extLst>
                </p14:cNvPr>
                <p14:cNvContentPartPr/>
                <p14:nvPr/>
              </p14:nvContentPartPr>
              <p14:xfrm>
                <a:off x="4247924" y="2660305"/>
                <a:ext cx="82080" cy="14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7E05DEA-598D-FCBF-8D41-84DCA67CA3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38924" y="2651665"/>
                  <a:ext cx="99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1F2A443-1B02-AB58-0590-A082A690465E}"/>
                    </a:ext>
                  </a:extLst>
                </p14:cNvPr>
                <p14:cNvContentPartPr/>
                <p14:nvPr/>
              </p14:nvContentPartPr>
              <p14:xfrm>
                <a:off x="3708133" y="1954213"/>
                <a:ext cx="467280" cy="36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1F2A443-1B02-AB58-0590-A082A69046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99133" y="1945573"/>
                  <a:ext cx="48492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FB75324-7A9F-1D72-1681-61EE86B86667}"/>
                  </a:ext>
                </a:extLst>
              </p14:cNvPr>
              <p14:cNvContentPartPr/>
              <p14:nvPr/>
            </p14:nvContentPartPr>
            <p14:xfrm>
              <a:off x="5565467" y="2007970"/>
              <a:ext cx="1251360" cy="288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FB75324-7A9F-1D72-1681-61EE86B8666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56467" y="1999330"/>
                <a:ext cx="1269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EB4B77-2FC4-3402-C305-E3A59B51551E}"/>
                  </a:ext>
                </a:extLst>
              </p14:cNvPr>
              <p14:cNvContentPartPr/>
              <p14:nvPr/>
            </p14:nvContentPartPr>
            <p14:xfrm>
              <a:off x="797400" y="455040"/>
              <a:ext cx="11328480" cy="6048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EB4B77-2FC4-3402-C305-E3A59B51551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88040" y="445680"/>
                <a:ext cx="11347200" cy="60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23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DDCD52F-7414-3941-7D0D-FF54D84700FA}"/>
                  </a:ext>
                </a:extLst>
              </p14:cNvPr>
              <p14:cNvContentPartPr/>
              <p14:nvPr/>
            </p14:nvContentPartPr>
            <p14:xfrm>
              <a:off x="672009" y="1520751"/>
              <a:ext cx="505440" cy="676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DDCD52F-7414-3941-7D0D-FF54D84700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009" y="1511751"/>
                <a:ext cx="523080" cy="69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5827CA3D-8238-6721-26D1-B73C207E275A}"/>
              </a:ext>
            </a:extLst>
          </p:cNvPr>
          <p:cNvGrpSpPr/>
          <p:nvPr/>
        </p:nvGrpSpPr>
        <p:grpSpPr>
          <a:xfrm>
            <a:off x="1084913" y="1090313"/>
            <a:ext cx="805680" cy="352080"/>
            <a:chOff x="1084913" y="1090313"/>
            <a:chExt cx="80568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5F5EDE-C37A-6986-2F5F-A7AD9887605E}"/>
                    </a:ext>
                  </a:extLst>
                </p14:cNvPr>
                <p14:cNvContentPartPr/>
                <p14:nvPr/>
              </p14:nvContentPartPr>
              <p14:xfrm>
                <a:off x="1084913" y="1211273"/>
                <a:ext cx="153360" cy="175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5F5EDE-C37A-6986-2F5F-A7AD988760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76273" y="1202633"/>
                  <a:ext cx="171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6E3754-7247-3724-460C-E18785A26C2A}"/>
                    </a:ext>
                  </a:extLst>
                </p14:cNvPr>
                <p14:cNvContentPartPr/>
                <p14:nvPr/>
              </p14:nvContentPartPr>
              <p14:xfrm>
                <a:off x="1330073" y="1167353"/>
                <a:ext cx="156600" cy="169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6E3754-7247-3724-460C-E18785A26C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21073" y="1158713"/>
                  <a:ext cx="174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43DCED-75DC-CE27-C41D-6B4B21D9B02B}"/>
                    </a:ext>
                  </a:extLst>
                </p14:cNvPr>
                <p14:cNvContentPartPr/>
                <p14:nvPr/>
              </p14:nvContentPartPr>
              <p14:xfrm>
                <a:off x="1535273" y="1150793"/>
                <a:ext cx="45000" cy="19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43DCED-75DC-CE27-C41D-6B4B21D9B0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26633" y="1142153"/>
                  <a:ext cx="62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067FD9-CB2F-2282-F74A-5AC6BFC95623}"/>
                    </a:ext>
                  </a:extLst>
                </p14:cNvPr>
                <p14:cNvContentPartPr/>
                <p14:nvPr/>
              </p14:nvContentPartPr>
              <p14:xfrm>
                <a:off x="1644713" y="1090313"/>
                <a:ext cx="55440" cy="229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067FD9-CB2F-2282-F74A-5AC6BFC9562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6073" y="1081313"/>
                  <a:ext cx="73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C941582-39AC-292C-E835-73C592BBFDE0}"/>
                    </a:ext>
                  </a:extLst>
                </p14:cNvPr>
                <p14:cNvContentPartPr/>
                <p14:nvPr/>
              </p14:nvContentPartPr>
              <p14:xfrm>
                <a:off x="1561913" y="1230713"/>
                <a:ext cx="118080" cy="45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C941582-39AC-292C-E835-73C592BBFD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53273" y="1222073"/>
                  <a:ext cx="135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E0560B-EA5C-986E-E64D-F2BA8AC61C57}"/>
                    </a:ext>
                  </a:extLst>
                </p14:cNvPr>
                <p14:cNvContentPartPr/>
                <p14:nvPr/>
              </p14:nvContentPartPr>
              <p14:xfrm>
                <a:off x="1745153" y="1235753"/>
                <a:ext cx="145440" cy="20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E0560B-EA5C-986E-E64D-F2BA8AC61C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36153" y="1227113"/>
                  <a:ext cx="16308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DD1C37A-DD3F-FC53-DCA8-553BA107D932}"/>
                  </a:ext>
                </a:extLst>
              </p14:cNvPr>
              <p14:cNvContentPartPr/>
              <p14:nvPr/>
            </p14:nvContentPartPr>
            <p14:xfrm>
              <a:off x="278513" y="1893473"/>
              <a:ext cx="378360" cy="322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DD1C37A-DD3F-FC53-DCA8-553BA107D9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9513" y="1884833"/>
                <a:ext cx="396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454533D-E934-4F70-4352-1FEDCB793B4A}"/>
              </a:ext>
            </a:extLst>
          </p:cNvPr>
          <p:cNvGrpSpPr/>
          <p:nvPr/>
        </p:nvGrpSpPr>
        <p:grpSpPr>
          <a:xfrm>
            <a:off x="649673" y="1904273"/>
            <a:ext cx="663840" cy="1138680"/>
            <a:chOff x="649673" y="1904273"/>
            <a:chExt cx="663840" cy="11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900AE8-19F5-91E1-3500-5DD17953CE81}"/>
                    </a:ext>
                  </a:extLst>
                </p14:cNvPr>
                <p14:cNvContentPartPr/>
                <p14:nvPr/>
              </p14:nvContentPartPr>
              <p14:xfrm>
                <a:off x="653993" y="2204153"/>
                <a:ext cx="73080" cy="59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4900AE8-19F5-91E1-3500-5DD17953CE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4993" y="2195153"/>
                  <a:ext cx="9072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35FB2DD-7D88-DFEB-EA7A-EFBB0AAACB98}"/>
                    </a:ext>
                  </a:extLst>
                </p14:cNvPr>
                <p14:cNvContentPartPr/>
                <p14:nvPr/>
              </p14:nvContentPartPr>
              <p14:xfrm>
                <a:off x="715193" y="2795633"/>
                <a:ext cx="598320" cy="24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35FB2DD-7D88-DFEB-EA7A-EFBB0AAACB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6193" y="2786993"/>
                  <a:ext cx="615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1584E7C-286F-669F-54C9-751B9D85FE10}"/>
                    </a:ext>
                  </a:extLst>
                </p14:cNvPr>
                <p14:cNvContentPartPr/>
                <p14:nvPr/>
              </p14:nvContentPartPr>
              <p14:xfrm>
                <a:off x="649673" y="1904273"/>
                <a:ext cx="359280" cy="172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1584E7C-286F-669F-54C9-751B9D85FE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0673" y="1895633"/>
                  <a:ext cx="376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379ADC-C3FC-2444-0BE9-0FB84BE6CD0C}"/>
                    </a:ext>
                  </a:extLst>
                </p14:cNvPr>
                <p14:cNvContentPartPr/>
                <p14:nvPr/>
              </p14:nvContentPartPr>
              <p14:xfrm>
                <a:off x="795473" y="2691593"/>
                <a:ext cx="486360" cy="21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379ADC-C3FC-2444-0BE9-0FB84BE6CD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6833" y="2682953"/>
                  <a:ext cx="50400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D5D169-D261-63F1-B689-87EB155FF326}"/>
              </a:ext>
            </a:extLst>
          </p:cNvPr>
          <p:cNvGrpSpPr/>
          <p:nvPr/>
        </p:nvGrpSpPr>
        <p:grpSpPr>
          <a:xfrm>
            <a:off x="1820033" y="2272193"/>
            <a:ext cx="210960" cy="222840"/>
            <a:chOff x="1820033" y="2272193"/>
            <a:chExt cx="21096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8F0A543-B9E7-DC2F-D9CE-8C0B19EF78A7}"/>
                    </a:ext>
                  </a:extLst>
                </p14:cNvPr>
                <p14:cNvContentPartPr/>
                <p14:nvPr/>
              </p14:nvContentPartPr>
              <p14:xfrm>
                <a:off x="1862873" y="2272193"/>
                <a:ext cx="55440" cy="222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8F0A543-B9E7-DC2F-D9CE-8C0B19EF78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4233" y="2263193"/>
                  <a:ext cx="73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7EDDA36-A10A-0798-F653-DE88968520AA}"/>
                    </a:ext>
                  </a:extLst>
                </p14:cNvPr>
                <p14:cNvContentPartPr/>
                <p14:nvPr/>
              </p14:nvContentPartPr>
              <p14:xfrm>
                <a:off x="1820033" y="2361473"/>
                <a:ext cx="210960" cy="55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7EDDA36-A10A-0798-F653-DE88968520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11033" y="2352833"/>
                  <a:ext cx="22860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6F2B5F7-0256-D348-6016-CD643C5CDDFB}"/>
                  </a:ext>
                </a:extLst>
              </p14:cNvPr>
              <p14:cNvContentPartPr/>
              <p14:nvPr/>
            </p14:nvContentPartPr>
            <p14:xfrm>
              <a:off x="2673593" y="2213153"/>
              <a:ext cx="63720" cy="336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6F2B5F7-0256-D348-6016-CD643C5CDDF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64593" y="2204513"/>
                <a:ext cx="813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506E5-5CA8-1456-652B-DCBD338AAACC}"/>
                  </a:ext>
                </a:extLst>
              </p14:cNvPr>
              <p14:cNvContentPartPr/>
              <p14:nvPr/>
            </p14:nvContentPartPr>
            <p14:xfrm>
              <a:off x="2797793" y="2149073"/>
              <a:ext cx="64440" cy="360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506E5-5CA8-1456-652B-DCBD338AAAC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88793" y="2140433"/>
                <a:ext cx="8208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77CA53F-5F40-535A-2B76-A6082EB061CA}"/>
                  </a:ext>
                </a:extLst>
              </p14:cNvPr>
              <p14:cNvContentPartPr/>
              <p14:nvPr/>
            </p14:nvContentPartPr>
            <p14:xfrm>
              <a:off x="2724353" y="2373353"/>
              <a:ext cx="128880" cy="30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77CA53F-5F40-535A-2B76-A6082EB061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15713" y="2364713"/>
                <a:ext cx="146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BC82646-C192-1048-BA57-46F03CDE94DA}"/>
                  </a:ext>
                </a:extLst>
              </p14:cNvPr>
              <p14:cNvContentPartPr/>
              <p14:nvPr/>
            </p14:nvContentPartPr>
            <p14:xfrm>
              <a:off x="3022433" y="2306033"/>
              <a:ext cx="228240" cy="28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BC82646-C192-1048-BA57-46F03CDE94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13793" y="2297393"/>
                <a:ext cx="2458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22B38DA-9FA9-9831-E9D0-B9CF5E64699B}"/>
                  </a:ext>
                </a:extLst>
              </p14:cNvPr>
              <p14:cNvContentPartPr/>
              <p14:nvPr/>
            </p14:nvContentPartPr>
            <p14:xfrm>
              <a:off x="3420593" y="2156633"/>
              <a:ext cx="270360" cy="257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22B38DA-9FA9-9831-E9D0-B9CF5E64699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11593" y="2147993"/>
                <a:ext cx="2880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C821FB9-7BA7-12A2-F3BD-8F4A330B03F2}"/>
                  </a:ext>
                </a:extLst>
              </p14:cNvPr>
              <p14:cNvContentPartPr/>
              <p14:nvPr/>
            </p14:nvContentPartPr>
            <p14:xfrm>
              <a:off x="3749993" y="2144033"/>
              <a:ext cx="155160" cy="26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C821FB9-7BA7-12A2-F3BD-8F4A330B03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40993" y="2135393"/>
                <a:ext cx="172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BCB7A59-4263-685D-E225-1453580A82EC}"/>
                  </a:ext>
                </a:extLst>
              </p14:cNvPr>
              <p14:cNvContentPartPr/>
              <p14:nvPr/>
            </p14:nvContentPartPr>
            <p14:xfrm>
              <a:off x="3778073" y="2208833"/>
              <a:ext cx="143280" cy="35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BCB7A59-4263-685D-E225-1453580A82E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69433" y="2199833"/>
                <a:ext cx="160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E67DD8A-A63B-C6DC-C43A-83DC0D4BA622}"/>
                  </a:ext>
                </a:extLst>
              </p14:cNvPr>
              <p14:cNvContentPartPr/>
              <p14:nvPr/>
            </p14:nvContentPartPr>
            <p14:xfrm>
              <a:off x="3782033" y="2322953"/>
              <a:ext cx="164160" cy="39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E67DD8A-A63B-C6DC-C43A-83DC0D4BA6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73033" y="2314313"/>
                <a:ext cx="18180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04F75CEB-C66B-05B6-DA21-CA4A92D4D5B1}"/>
              </a:ext>
            </a:extLst>
          </p:cNvPr>
          <p:cNvGrpSpPr/>
          <p:nvPr/>
        </p:nvGrpSpPr>
        <p:grpSpPr>
          <a:xfrm>
            <a:off x="5130741" y="2713913"/>
            <a:ext cx="330480" cy="184680"/>
            <a:chOff x="5130741" y="2713913"/>
            <a:chExt cx="33048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30B6E9E-91BD-9832-960D-53BE8531F779}"/>
                    </a:ext>
                  </a:extLst>
                </p14:cNvPr>
                <p14:cNvContentPartPr/>
                <p14:nvPr/>
              </p14:nvContentPartPr>
              <p14:xfrm>
                <a:off x="5130741" y="2713913"/>
                <a:ext cx="122040" cy="18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30B6E9E-91BD-9832-960D-53BE8531F77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22101" y="2705273"/>
                  <a:ext cx="139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43DBEA5-0E85-C030-51B6-484848CE0157}"/>
                    </a:ext>
                  </a:extLst>
                </p14:cNvPr>
                <p14:cNvContentPartPr/>
                <p14:nvPr/>
              </p14:nvContentPartPr>
              <p14:xfrm>
                <a:off x="5341341" y="2724713"/>
                <a:ext cx="119880" cy="163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43DBEA5-0E85-C030-51B6-484848CE01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32341" y="2716073"/>
                  <a:ext cx="1375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63D787E-656D-A8C4-DA8F-70763E0E87CF}"/>
              </a:ext>
            </a:extLst>
          </p:cNvPr>
          <p:cNvGrpSpPr/>
          <p:nvPr/>
        </p:nvGrpSpPr>
        <p:grpSpPr>
          <a:xfrm>
            <a:off x="5532861" y="2692313"/>
            <a:ext cx="336960" cy="350640"/>
            <a:chOff x="5532861" y="2692313"/>
            <a:chExt cx="33696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37FCAC3-72B9-C4FA-0AB2-190FC5332707}"/>
                    </a:ext>
                  </a:extLst>
                </p14:cNvPr>
                <p14:cNvContentPartPr/>
                <p14:nvPr/>
              </p14:nvContentPartPr>
              <p14:xfrm>
                <a:off x="5532861" y="2734433"/>
                <a:ext cx="46440" cy="20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37FCAC3-72B9-C4FA-0AB2-190FC533270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24221" y="2725793"/>
                  <a:ext cx="64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EC9687-498D-FA03-8C6D-471069B54623}"/>
                    </a:ext>
                  </a:extLst>
                </p14:cNvPr>
                <p14:cNvContentPartPr/>
                <p14:nvPr/>
              </p14:nvContentPartPr>
              <p14:xfrm>
                <a:off x="5634381" y="2692313"/>
                <a:ext cx="51840" cy="248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EC9687-498D-FA03-8C6D-471069B546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25381" y="2683673"/>
                  <a:ext cx="69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4B19549-6E28-E338-AA7C-7EA9CF26312E}"/>
                    </a:ext>
                  </a:extLst>
                </p14:cNvPr>
                <p14:cNvContentPartPr/>
                <p14:nvPr/>
              </p14:nvContentPartPr>
              <p14:xfrm>
                <a:off x="5582901" y="2855033"/>
                <a:ext cx="111240" cy="19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4B19549-6E28-E338-AA7C-7EA9CF26312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73901" y="2846393"/>
                  <a:ext cx="128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1CC825-A5EA-95EC-7B42-49C0CBBDA401}"/>
                    </a:ext>
                  </a:extLst>
                </p14:cNvPr>
                <p14:cNvContentPartPr/>
                <p14:nvPr/>
              </p14:nvContentPartPr>
              <p14:xfrm>
                <a:off x="5774061" y="2873033"/>
                <a:ext cx="95760" cy="16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1CC825-A5EA-95EC-7B42-49C0CBBDA40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65421" y="2864033"/>
                  <a:ext cx="1134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0507421-11E5-A4B3-66EF-DCC5C54F3130}"/>
              </a:ext>
            </a:extLst>
          </p:cNvPr>
          <p:cNvGrpSpPr/>
          <p:nvPr/>
        </p:nvGrpSpPr>
        <p:grpSpPr>
          <a:xfrm>
            <a:off x="4107261" y="1665953"/>
            <a:ext cx="1208160" cy="932040"/>
            <a:chOff x="4107261" y="1665953"/>
            <a:chExt cx="1208160" cy="93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140F1-B353-34CD-AEDF-C089F8B8A73D}"/>
                    </a:ext>
                  </a:extLst>
                </p14:cNvPr>
                <p14:cNvContentPartPr/>
                <p14:nvPr/>
              </p14:nvContentPartPr>
              <p14:xfrm>
                <a:off x="4107261" y="2103713"/>
                <a:ext cx="205920" cy="226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140F1-B353-34CD-AEDF-C089F8B8A7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98261" y="2095073"/>
                  <a:ext cx="223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EB1390-68C4-0773-A81A-E42805830F86}"/>
                    </a:ext>
                  </a:extLst>
                </p14:cNvPr>
                <p14:cNvContentPartPr/>
                <p14:nvPr/>
              </p14:nvContentPartPr>
              <p14:xfrm>
                <a:off x="4467981" y="2146553"/>
                <a:ext cx="470880" cy="34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EB1390-68C4-0773-A81A-E42805830F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59341" y="2137553"/>
                  <a:ext cx="488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F6631E9-4CDD-280A-9A2C-B4E9147ADAEC}"/>
                    </a:ext>
                  </a:extLst>
                </p14:cNvPr>
                <p14:cNvContentPartPr/>
                <p14:nvPr/>
              </p14:nvContentPartPr>
              <p14:xfrm>
                <a:off x="4934181" y="2168873"/>
                <a:ext cx="199440" cy="42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F6631E9-4CDD-280A-9A2C-B4E9147ADAE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25181" y="2160233"/>
                  <a:ext cx="2170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945F556-AA29-495D-F967-B3139829D025}"/>
                    </a:ext>
                  </a:extLst>
                </p14:cNvPr>
                <p14:cNvContentPartPr/>
                <p14:nvPr/>
              </p14:nvContentPartPr>
              <p14:xfrm>
                <a:off x="4857501" y="1886273"/>
                <a:ext cx="216360" cy="245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945F556-AA29-495D-F967-B3139829D02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48861" y="1877633"/>
                  <a:ext cx="234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068207F-51E9-0515-947E-9A10257DEB7C}"/>
                    </a:ext>
                  </a:extLst>
                </p14:cNvPr>
                <p14:cNvContentPartPr/>
                <p14:nvPr/>
              </p14:nvContentPartPr>
              <p14:xfrm>
                <a:off x="4961181" y="1979153"/>
                <a:ext cx="203400" cy="214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068207F-51E9-0515-947E-9A10257DEB7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52541" y="1970153"/>
                  <a:ext cx="221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932DDA1-3D5D-1CEC-3B75-F2D646E82F10}"/>
                    </a:ext>
                  </a:extLst>
                </p14:cNvPr>
                <p14:cNvContentPartPr/>
                <p14:nvPr/>
              </p14:nvContentPartPr>
              <p14:xfrm>
                <a:off x="5164941" y="1665953"/>
                <a:ext cx="150480" cy="178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932DDA1-3D5D-1CEC-3B75-F2D646E82F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55941" y="1657313"/>
                  <a:ext cx="16812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2A3A068-937F-7B6C-D48C-C13BCEC769BB}"/>
                  </a:ext>
                </a:extLst>
              </p14:cNvPr>
              <p14:cNvContentPartPr/>
              <p14:nvPr/>
            </p14:nvContentPartPr>
            <p14:xfrm>
              <a:off x="6310393" y="2062818"/>
              <a:ext cx="981360" cy="2469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2A3A068-937F-7B6C-D48C-C13BCEC769B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301393" y="2054178"/>
                <a:ext cx="9990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E0593E-8439-0AA5-7133-359545FD4D8E}"/>
                  </a:ext>
                </a:extLst>
              </p14:cNvPr>
              <p14:cNvContentPartPr/>
              <p14:nvPr/>
            </p14:nvContentPartPr>
            <p14:xfrm>
              <a:off x="274680" y="598320"/>
              <a:ext cx="11720520" cy="5544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E0593E-8439-0AA5-7133-359545FD4D8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5320" y="588960"/>
                <a:ext cx="11739240" cy="55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90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97FFE1-C41F-86AE-4456-DB37EC3A3E36}"/>
                  </a:ext>
                </a:extLst>
              </p14:cNvPr>
              <p14:cNvContentPartPr/>
              <p14:nvPr/>
            </p14:nvContentPartPr>
            <p14:xfrm>
              <a:off x="7667060" y="1656129"/>
              <a:ext cx="1368000" cy="340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97FFE1-C41F-86AE-4456-DB37EC3A3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8420" y="1647129"/>
                <a:ext cx="13856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5048F7A-926E-3A6C-3668-891544725F12}"/>
                  </a:ext>
                </a:extLst>
              </p14:cNvPr>
              <p14:cNvContentPartPr/>
              <p14:nvPr/>
            </p14:nvContentPartPr>
            <p14:xfrm>
              <a:off x="9793220" y="1617609"/>
              <a:ext cx="63360" cy="430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5048F7A-926E-3A6C-3668-891544725F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4220" y="1608969"/>
                <a:ext cx="810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4DCC436-F04D-B016-2580-4711846286C9}"/>
                  </a:ext>
                </a:extLst>
              </p14:cNvPr>
              <p14:cNvContentPartPr/>
              <p14:nvPr/>
            </p14:nvContentPartPr>
            <p14:xfrm>
              <a:off x="9759740" y="1000569"/>
              <a:ext cx="21600" cy="27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4DCC436-F04D-B016-2580-4711846286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51100" y="991569"/>
                <a:ext cx="39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9A4DD6F-CBF2-5611-F7A1-6516E5EF3FEA}"/>
                  </a:ext>
                </a:extLst>
              </p14:cNvPr>
              <p14:cNvContentPartPr/>
              <p14:nvPr/>
            </p14:nvContentPartPr>
            <p14:xfrm>
              <a:off x="10602500" y="1551729"/>
              <a:ext cx="62280" cy="75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9A4DD6F-CBF2-5611-F7A1-6516E5EF3F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93500" y="1542729"/>
                <a:ext cx="7992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EC9D203F-0284-E946-EB50-CE1A4692DE2B}"/>
              </a:ext>
            </a:extLst>
          </p:cNvPr>
          <p:cNvGrpSpPr/>
          <p:nvPr/>
        </p:nvGrpSpPr>
        <p:grpSpPr>
          <a:xfrm>
            <a:off x="9402980" y="919569"/>
            <a:ext cx="1852560" cy="1379520"/>
            <a:chOff x="9402980" y="919569"/>
            <a:chExt cx="1852560" cy="13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028B39-003A-D21C-1256-E08E67273E2F}"/>
                    </a:ext>
                  </a:extLst>
                </p14:cNvPr>
                <p14:cNvContentPartPr/>
                <p14:nvPr/>
              </p14:nvContentPartPr>
              <p14:xfrm>
                <a:off x="9678020" y="1557849"/>
                <a:ext cx="58680" cy="570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028B39-003A-D21C-1256-E08E67273E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69380" y="1548849"/>
                  <a:ext cx="763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080FAE-D12A-6646-29B2-6C5A49094F7E}"/>
                    </a:ext>
                  </a:extLst>
                </p14:cNvPr>
                <p14:cNvContentPartPr/>
                <p14:nvPr/>
              </p14:nvContentPartPr>
              <p14:xfrm>
                <a:off x="9654980" y="1364529"/>
                <a:ext cx="978120" cy="217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080FAE-D12A-6646-29B2-6C5A49094F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46340" y="1355529"/>
                  <a:ext cx="995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F596D55-8FA9-6849-A5B7-39C54699392C}"/>
                    </a:ext>
                  </a:extLst>
                </p14:cNvPr>
                <p14:cNvContentPartPr/>
                <p14:nvPr/>
              </p14:nvContentPartPr>
              <p14:xfrm>
                <a:off x="9722300" y="1667289"/>
                <a:ext cx="923040" cy="63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F596D55-8FA9-6849-A5B7-39C5469939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13300" y="1658649"/>
                  <a:ext cx="94068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842DF8-F9C6-7EBA-5CD9-B903A325E3F9}"/>
                    </a:ext>
                  </a:extLst>
                </p14:cNvPr>
                <p14:cNvContentPartPr/>
                <p14:nvPr/>
              </p14:nvContentPartPr>
              <p14:xfrm>
                <a:off x="10608980" y="1611489"/>
                <a:ext cx="39240" cy="184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842DF8-F9C6-7EBA-5CD9-B903A325E3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00340" y="1602849"/>
                  <a:ext cx="56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F340317-172B-88E4-E5E2-2CF62AC19290}"/>
                    </a:ext>
                  </a:extLst>
                </p14:cNvPr>
                <p14:cNvContentPartPr/>
                <p14:nvPr/>
              </p14:nvContentPartPr>
              <p14:xfrm>
                <a:off x="10610060" y="1597809"/>
                <a:ext cx="25200" cy="19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F340317-172B-88E4-E5E2-2CF62AC192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01420" y="1588809"/>
                  <a:ext cx="42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E70535B-3D18-E362-87CD-98B742B32899}"/>
                    </a:ext>
                  </a:extLst>
                </p14:cNvPr>
                <p14:cNvContentPartPr/>
                <p14:nvPr/>
              </p14:nvContentPartPr>
              <p14:xfrm>
                <a:off x="10194260" y="1344009"/>
                <a:ext cx="69840" cy="44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E70535B-3D18-E362-87CD-98B742B328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85260" y="1335369"/>
                  <a:ext cx="87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AAADB9-C350-EAB6-0B1C-64B52025D394}"/>
                    </a:ext>
                  </a:extLst>
                </p14:cNvPr>
                <p14:cNvContentPartPr/>
                <p14:nvPr/>
              </p14:nvContentPartPr>
              <p14:xfrm>
                <a:off x="10238180" y="1283889"/>
                <a:ext cx="42120" cy="2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AAADB9-C350-EAB6-0B1C-64B52025D39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29540" y="1275249"/>
                  <a:ext cx="59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BD1D20-3A7A-9106-737E-98515A847879}"/>
                    </a:ext>
                  </a:extLst>
                </p14:cNvPr>
                <p14:cNvContentPartPr/>
                <p14:nvPr/>
              </p14:nvContentPartPr>
              <p14:xfrm>
                <a:off x="10255820" y="1094889"/>
                <a:ext cx="159120" cy="122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BD1D20-3A7A-9106-737E-98515A8478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47180" y="1086249"/>
                  <a:ext cx="176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98E459-D4F1-322A-8284-01EFC052D425}"/>
                    </a:ext>
                  </a:extLst>
                </p14:cNvPr>
                <p14:cNvContentPartPr/>
                <p14:nvPr/>
              </p14:nvContentPartPr>
              <p14:xfrm>
                <a:off x="10024700" y="1161129"/>
                <a:ext cx="190440" cy="206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98E459-D4F1-322A-8284-01EFC052D4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15700" y="1152129"/>
                  <a:ext cx="208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B0F3FB1-8762-5D01-C6E4-57B14D29111C}"/>
                    </a:ext>
                  </a:extLst>
                </p14:cNvPr>
                <p14:cNvContentPartPr/>
                <p14:nvPr/>
              </p14:nvContentPartPr>
              <p14:xfrm>
                <a:off x="10001660" y="1099929"/>
                <a:ext cx="241920" cy="267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B0F3FB1-8762-5D01-C6E4-57B14D29111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92660" y="1090929"/>
                  <a:ext cx="259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CFE591-B2F1-DD55-4364-81EBC5853D26}"/>
                    </a:ext>
                  </a:extLst>
                </p14:cNvPr>
                <p14:cNvContentPartPr/>
                <p14:nvPr/>
              </p14:nvContentPartPr>
              <p14:xfrm>
                <a:off x="10018580" y="1145289"/>
                <a:ext cx="32400" cy="50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CFE591-B2F1-DD55-4364-81EBC5853D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09580" y="1136289"/>
                  <a:ext cx="50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6D477F-A1BD-BA75-9F79-8D8666784789}"/>
                    </a:ext>
                  </a:extLst>
                </p14:cNvPr>
                <p14:cNvContentPartPr/>
                <p14:nvPr/>
              </p14:nvContentPartPr>
              <p14:xfrm>
                <a:off x="10007060" y="1159689"/>
                <a:ext cx="54360" cy="70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6D477F-A1BD-BA75-9F79-8D86667847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98060" y="1151049"/>
                  <a:ext cx="72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E1FAB01-3E4F-421E-98E3-AE8E552D8BAD}"/>
                    </a:ext>
                  </a:extLst>
                </p14:cNvPr>
                <p14:cNvContentPartPr/>
                <p14:nvPr/>
              </p14:nvContentPartPr>
              <p14:xfrm>
                <a:off x="10014980" y="1170489"/>
                <a:ext cx="71280" cy="75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E1FAB01-3E4F-421E-98E3-AE8E552D8B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05980" y="1161849"/>
                  <a:ext cx="88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12D5AC-2692-0DE9-B92E-EC7BE83D9DD0}"/>
                    </a:ext>
                  </a:extLst>
                </p14:cNvPr>
                <p14:cNvContentPartPr/>
                <p14:nvPr/>
              </p14:nvContentPartPr>
              <p14:xfrm>
                <a:off x="10050620" y="1108209"/>
                <a:ext cx="49320" cy="79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12D5AC-2692-0DE9-B92E-EC7BE83D9D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41620" y="1099569"/>
                  <a:ext cx="66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347EE47-738F-AEB2-3BD2-3D53DA9B36D0}"/>
                    </a:ext>
                  </a:extLst>
                </p14:cNvPr>
                <p14:cNvContentPartPr/>
                <p14:nvPr/>
              </p14:nvContentPartPr>
              <p14:xfrm>
                <a:off x="10055300" y="1170129"/>
                <a:ext cx="48240" cy="8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347EE47-738F-AEB2-3BD2-3D53DA9B36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46660" y="1161129"/>
                  <a:ext cx="65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66DCF51-A150-D3FF-22EA-04C50BCAD384}"/>
                    </a:ext>
                  </a:extLst>
                </p14:cNvPr>
                <p14:cNvContentPartPr/>
                <p14:nvPr/>
              </p14:nvContentPartPr>
              <p14:xfrm>
                <a:off x="10054220" y="1208649"/>
                <a:ext cx="62280" cy="82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66DCF51-A150-D3FF-22EA-04C50BCAD3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45220" y="1200009"/>
                  <a:ext cx="79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A1BF708-46A5-2C11-8BF0-0E127B2B4950}"/>
                    </a:ext>
                  </a:extLst>
                </p14:cNvPr>
                <p14:cNvContentPartPr/>
                <p14:nvPr/>
              </p14:nvContentPartPr>
              <p14:xfrm>
                <a:off x="10026860" y="1195329"/>
                <a:ext cx="106200" cy="119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A1BF708-46A5-2C11-8BF0-0E127B2B49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18220" y="1186689"/>
                  <a:ext cx="123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BAC489F-2322-9C46-506E-9764228A03BE}"/>
                    </a:ext>
                  </a:extLst>
                </p14:cNvPr>
                <p14:cNvContentPartPr/>
                <p14:nvPr/>
              </p14:nvContentPartPr>
              <p14:xfrm>
                <a:off x="9402980" y="1134849"/>
                <a:ext cx="111960" cy="132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BAC489F-2322-9C46-506E-9764228A03B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94340" y="1126209"/>
                  <a:ext cx="129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BBF6E7-DA62-8D9A-B40B-86BC0638AFE2}"/>
                    </a:ext>
                  </a:extLst>
                </p14:cNvPr>
                <p14:cNvContentPartPr/>
                <p14:nvPr/>
              </p14:nvContentPartPr>
              <p14:xfrm>
                <a:off x="9470300" y="1098489"/>
                <a:ext cx="128160" cy="148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BBF6E7-DA62-8D9A-B40B-86BC0638AF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61300" y="1089849"/>
                  <a:ext cx="145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B54053-1FB1-3FCA-0884-1BA94F4A587E}"/>
                    </a:ext>
                  </a:extLst>
                </p14:cNvPr>
                <p14:cNvContentPartPr/>
                <p14:nvPr/>
              </p14:nvContentPartPr>
              <p14:xfrm>
                <a:off x="9501620" y="1197849"/>
                <a:ext cx="35640" cy="37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B54053-1FB1-3FCA-0884-1BA94F4A58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92980" y="1189209"/>
                  <a:ext cx="53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B6A725-1B71-9DF7-8B12-99A5A9F5117F}"/>
                    </a:ext>
                  </a:extLst>
                </p14:cNvPr>
                <p14:cNvContentPartPr/>
                <p14:nvPr/>
              </p14:nvContentPartPr>
              <p14:xfrm>
                <a:off x="9607820" y="1192449"/>
                <a:ext cx="164880" cy="109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B6A725-1B71-9DF7-8B12-99A5A9F511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98820" y="1183809"/>
                  <a:ext cx="182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5B9019-458F-CCF7-0601-9038DF5BA7A2}"/>
                    </a:ext>
                  </a:extLst>
                </p14:cNvPr>
                <p14:cNvContentPartPr/>
                <p14:nvPr/>
              </p14:nvContentPartPr>
              <p14:xfrm>
                <a:off x="9745340" y="1023969"/>
                <a:ext cx="144360" cy="149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5B9019-458F-CCF7-0601-9038DF5BA7A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36340" y="1015329"/>
                  <a:ext cx="162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E716E5B-7EDC-69FA-4CDF-CF6EDFA4E852}"/>
                    </a:ext>
                  </a:extLst>
                </p14:cNvPr>
                <p14:cNvContentPartPr/>
                <p14:nvPr/>
              </p14:nvContentPartPr>
              <p14:xfrm>
                <a:off x="9892220" y="919569"/>
                <a:ext cx="137520" cy="138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E716E5B-7EDC-69FA-4CDF-CF6EDFA4E8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83220" y="910929"/>
                  <a:ext cx="155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C777612-CE7E-3459-E572-C2B855832154}"/>
                    </a:ext>
                  </a:extLst>
                </p14:cNvPr>
                <p14:cNvContentPartPr/>
                <p14:nvPr/>
              </p14:nvContentPartPr>
              <p14:xfrm>
                <a:off x="10614020" y="1543089"/>
                <a:ext cx="52920" cy="59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C777612-CE7E-3459-E572-C2B8558321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05020" y="1534449"/>
                  <a:ext cx="70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FE4719-8D97-CB3A-9901-69F0BF2EF996}"/>
                    </a:ext>
                  </a:extLst>
                </p14:cNvPr>
                <p14:cNvContentPartPr/>
                <p14:nvPr/>
              </p14:nvContentPartPr>
              <p14:xfrm>
                <a:off x="10722740" y="1471809"/>
                <a:ext cx="36000" cy="60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FE4719-8D97-CB3A-9901-69F0BF2EF9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14100" y="1462809"/>
                  <a:ext cx="53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25ACBB-4DAD-2EFF-BE68-A3A01388BC40}"/>
                    </a:ext>
                  </a:extLst>
                </p14:cNvPr>
                <p14:cNvContentPartPr/>
                <p14:nvPr/>
              </p14:nvContentPartPr>
              <p14:xfrm>
                <a:off x="10803380" y="1372809"/>
                <a:ext cx="154800" cy="129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25ACBB-4DAD-2EFF-BE68-A3A01388BC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94740" y="1364169"/>
                  <a:ext cx="172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4B0491E-9CA9-83B7-FD1D-ACF46951D9AE}"/>
                    </a:ext>
                  </a:extLst>
                </p14:cNvPr>
                <p14:cNvContentPartPr/>
                <p14:nvPr/>
              </p14:nvContentPartPr>
              <p14:xfrm>
                <a:off x="10917860" y="1407009"/>
                <a:ext cx="337680" cy="11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4B0491E-9CA9-83B7-FD1D-ACF46951D9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09220" y="1398009"/>
                  <a:ext cx="355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CD5EDFF-F0A4-18C9-F250-EC02D379891F}"/>
                    </a:ext>
                  </a:extLst>
                </p14:cNvPr>
                <p14:cNvContentPartPr/>
                <p14:nvPr/>
              </p14:nvContentPartPr>
              <p14:xfrm>
                <a:off x="10863500" y="1220889"/>
                <a:ext cx="30600" cy="220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CD5EDFF-F0A4-18C9-F250-EC02D37989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54500" y="1212249"/>
                  <a:ext cx="48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F16F4A4-532C-5E92-9EB3-23129E8C6572}"/>
                    </a:ext>
                  </a:extLst>
                </p14:cNvPr>
                <p14:cNvContentPartPr/>
                <p14:nvPr/>
              </p14:nvContentPartPr>
              <p14:xfrm>
                <a:off x="10980860" y="1202169"/>
                <a:ext cx="11520" cy="207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F16F4A4-532C-5E92-9EB3-23129E8C657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71860" y="1193169"/>
                  <a:ext cx="29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7211BF0-B88D-EE9D-2803-FB017E7283DC}"/>
                    </a:ext>
                  </a:extLst>
                </p14:cNvPr>
                <p14:cNvContentPartPr/>
                <p14:nvPr/>
              </p14:nvContentPartPr>
              <p14:xfrm>
                <a:off x="10894100" y="967089"/>
                <a:ext cx="154080" cy="169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7211BF0-B88D-EE9D-2803-FB017E7283D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85100" y="958449"/>
                  <a:ext cx="17172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3424287-3488-982F-F823-F5B2D55C9E2D}"/>
                  </a:ext>
                </a:extLst>
              </p14:cNvPr>
              <p14:cNvContentPartPr/>
              <p14:nvPr/>
            </p14:nvContentPartPr>
            <p14:xfrm>
              <a:off x="10312700" y="987609"/>
              <a:ext cx="114480" cy="54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3424287-3488-982F-F823-F5B2D55C9E2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04060" y="978969"/>
                <a:ext cx="13212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DC66EB2B-222E-FC3F-FBB0-06542A103E89}"/>
              </a:ext>
            </a:extLst>
          </p:cNvPr>
          <p:cNvGrpSpPr/>
          <p:nvPr/>
        </p:nvGrpSpPr>
        <p:grpSpPr>
          <a:xfrm>
            <a:off x="10341860" y="586209"/>
            <a:ext cx="401400" cy="245520"/>
            <a:chOff x="10341860" y="586209"/>
            <a:chExt cx="40140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DA77804-64F0-F69E-E7E1-BCD7CA421C05}"/>
                    </a:ext>
                  </a:extLst>
                </p14:cNvPr>
                <p14:cNvContentPartPr/>
                <p14:nvPr/>
              </p14:nvContentPartPr>
              <p14:xfrm>
                <a:off x="10349780" y="757929"/>
                <a:ext cx="137160" cy="73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DA77804-64F0-F69E-E7E1-BCD7CA421C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41140" y="748929"/>
                  <a:ext cx="154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BDD53F-622D-9C13-FDEE-65CA5E477B0F}"/>
                    </a:ext>
                  </a:extLst>
                </p14:cNvPr>
                <p14:cNvContentPartPr/>
                <p14:nvPr/>
              </p14:nvContentPartPr>
              <p14:xfrm>
                <a:off x="10468580" y="653889"/>
                <a:ext cx="57240" cy="114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BDD53F-622D-9C13-FDEE-65CA5E477B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59580" y="645249"/>
                  <a:ext cx="74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B9A820-6CE6-B738-B83E-AAA45DDEF4C7}"/>
                    </a:ext>
                  </a:extLst>
                </p14:cNvPr>
                <p14:cNvContentPartPr/>
                <p14:nvPr/>
              </p14:nvContentPartPr>
              <p14:xfrm>
                <a:off x="10503500" y="586209"/>
                <a:ext cx="105840" cy="160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B9A820-6CE6-B738-B83E-AAA45DDEF4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94860" y="577209"/>
                  <a:ext cx="123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4D0274D-E407-5CD4-B4A7-3005E29FBEB3}"/>
                    </a:ext>
                  </a:extLst>
                </p14:cNvPr>
                <p14:cNvContentPartPr/>
                <p14:nvPr/>
              </p14:nvContentPartPr>
              <p14:xfrm>
                <a:off x="10627700" y="608529"/>
                <a:ext cx="115560" cy="163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4D0274D-E407-5CD4-B4A7-3005E29FBE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19060" y="599889"/>
                  <a:ext cx="133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CD2FD5F-4B51-191C-3B28-EF5C09270813}"/>
                    </a:ext>
                  </a:extLst>
                </p14:cNvPr>
                <p14:cNvContentPartPr/>
                <p14:nvPr/>
              </p14:nvContentPartPr>
              <p14:xfrm>
                <a:off x="10341860" y="690249"/>
                <a:ext cx="42480" cy="83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CD2FD5F-4B51-191C-3B28-EF5C092708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32860" y="681609"/>
                  <a:ext cx="601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599DA2F-1A26-2B4A-9B54-D22734FFC7CB}"/>
              </a:ext>
            </a:extLst>
          </p:cNvPr>
          <p:cNvGrpSpPr/>
          <p:nvPr/>
        </p:nvGrpSpPr>
        <p:grpSpPr>
          <a:xfrm>
            <a:off x="10624100" y="2159049"/>
            <a:ext cx="855000" cy="407520"/>
            <a:chOff x="10624100" y="2159049"/>
            <a:chExt cx="85500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3473D1C-E5BC-549A-B95E-22E54198128F}"/>
                    </a:ext>
                  </a:extLst>
                </p14:cNvPr>
                <p14:cNvContentPartPr/>
                <p14:nvPr/>
              </p14:nvContentPartPr>
              <p14:xfrm>
                <a:off x="10624100" y="2159049"/>
                <a:ext cx="22680" cy="4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3473D1C-E5BC-549A-B95E-22E5419812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15460" y="2150409"/>
                  <a:ext cx="40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8686E07-95BC-5E29-14A5-B29450E204F0}"/>
                    </a:ext>
                  </a:extLst>
                </p14:cNvPr>
                <p14:cNvContentPartPr/>
                <p14:nvPr/>
              </p14:nvContentPartPr>
              <p14:xfrm>
                <a:off x="10716260" y="2204409"/>
                <a:ext cx="11880" cy="54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8686E07-95BC-5E29-14A5-B29450E204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07260" y="2195769"/>
                  <a:ext cx="29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AC54E0-9BAA-344C-A7B9-3C7FC6A533CE}"/>
                    </a:ext>
                  </a:extLst>
                </p14:cNvPr>
                <p14:cNvContentPartPr/>
                <p14:nvPr/>
              </p14:nvContentPartPr>
              <p14:xfrm>
                <a:off x="10783580" y="2240769"/>
                <a:ext cx="87480" cy="125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AC54E0-9BAA-344C-A7B9-3C7FC6A533C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74940" y="2232129"/>
                  <a:ext cx="105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95FDE5-AAF8-6DF9-A351-C9CAFDABDDC9}"/>
                    </a:ext>
                  </a:extLst>
                </p14:cNvPr>
                <p14:cNvContentPartPr/>
                <p14:nvPr/>
              </p14:nvContentPartPr>
              <p14:xfrm>
                <a:off x="10982300" y="2302689"/>
                <a:ext cx="115920" cy="111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95FDE5-AAF8-6DF9-A351-C9CAFDABDDC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73300" y="2293689"/>
                  <a:ext cx="133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DD3C29F-993A-7F45-690D-A9354662EE60}"/>
                    </a:ext>
                  </a:extLst>
                </p14:cNvPr>
                <p14:cNvContentPartPr/>
                <p14:nvPr/>
              </p14:nvContentPartPr>
              <p14:xfrm>
                <a:off x="11192180" y="2254089"/>
                <a:ext cx="55440" cy="198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DD3C29F-993A-7F45-690D-A9354662EE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183540" y="2245449"/>
                  <a:ext cx="73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ABD2D8E-0BE1-A37D-3667-0AA56C48D4C9}"/>
                    </a:ext>
                  </a:extLst>
                </p14:cNvPr>
                <p14:cNvContentPartPr/>
                <p14:nvPr/>
              </p14:nvContentPartPr>
              <p14:xfrm>
                <a:off x="11218820" y="2251209"/>
                <a:ext cx="110520" cy="18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ABD2D8E-0BE1-A37D-3667-0AA56C48D4C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10180" y="2242209"/>
                  <a:ext cx="128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2CCF9B8-BD08-4181-1783-C46087087486}"/>
                    </a:ext>
                  </a:extLst>
                </p14:cNvPr>
                <p14:cNvContentPartPr/>
                <p14:nvPr/>
              </p14:nvContentPartPr>
              <p14:xfrm>
                <a:off x="11347700" y="2379009"/>
                <a:ext cx="131400" cy="187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2CCF9B8-BD08-4181-1783-C4608708748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39060" y="2370369"/>
                  <a:ext cx="14904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9BD5A02-ED25-EE72-8FD1-B8EDE973E1E9}"/>
                  </a:ext>
                </a:extLst>
              </p14:cNvPr>
              <p14:cNvContentPartPr/>
              <p14:nvPr/>
            </p14:nvContentPartPr>
            <p14:xfrm>
              <a:off x="10260140" y="2326809"/>
              <a:ext cx="5292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9BD5A02-ED25-EE72-8FD1-B8EDE973E1E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251140" y="2318169"/>
                <a:ext cx="7056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B45E3B8-1D58-9638-62B9-42AF9011653A}"/>
              </a:ext>
            </a:extLst>
          </p:cNvPr>
          <p:cNvGrpSpPr/>
          <p:nvPr/>
        </p:nvGrpSpPr>
        <p:grpSpPr>
          <a:xfrm>
            <a:off x="10279580" y="2459649"/>
            <a:ext cx="91800" cy="222840"/>
            <a:chOff x="10279580" y="2459649"/>
            <a:chExt cx="9180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BAD54E-197F-AC4B-FE1E-30700D24D269}"/>
                    </a:ext>
                  </a:extLst>
                </p14:cNvPr>
                <p14:cNvContentPartPr/>
                <p14:nvPr/>
              </p14:nvContentPartPr>
              <p14:xfrm>
                <a:off x="10279580" y="2459649"/>
                <a:ext cx="57960" cy="16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BAD54E-197F-AC4B-FE1E-30700D24D26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70580" y="2450649"/>
                  <a:ext cx="75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A303955-9513-AA90-CE5D-1A221F98CD01}"/>
                    </a:ext>
                  </a:extLst>
                </p14:cNvPr>
                <p14:cNvContentPartPr/>
                <p14:nvPr/>
              </p14:nvContentPartPr>
              <p14:xfrm>
                <a:off x="10296500" y="2555409"/>
                <a:ext cx="74880" cy="127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A303955-9513-AA90-CE5D-1A221F98CD0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87500" y="2546409"/>
                  <a:ext cx="925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0232275-DFF3-7CB0-AC54-7C9282B48E40}"/>
              </a:ext>
            </a:extLst>
          </p:cNvPr>
          <p:cNvGrpSpPr/>
          <p:nvPr/>
        </p:nvGrpSpPr>
        <p:grpSpPr>
          <a:xfrm>
            <a:off x="10291100" y="2817489"/>
            <a:ext cx="578160" cy="371880"/>
            <a:chOff x="10291100" y="2817489"/>
            <a:chExt cx="57816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9415F82-72E6-36D6-8EC8-932A6125B005}"/>
                    </a:ext>
                  </a:extLst>
                </p14:cNvPr>
                <p14:cNvContentPartPr/>
                <p14:nvPr/>
              </p14:nvContentPartPr>
              <p14:xfrm>
                <a:off x="10291100" y="2877969"/>
                <a:ext cx="146880" cy="140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9415F82-72E6-36D6-8EC8-932A6125B0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82100" y="2869329"/>
                  <a:ext cx="164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FE47493-F6FB-303F-55B6-3E233E2A3352}"/>
                    </a:ext>
                  </a:extLst>
                </p14:cNvPr>
                <p14:cNvContentPartPr/>
                <p14:nvPr/>
              </p14:nvContentPartPr>
              <p14:xfrm>
                <a:off x="10502060" y="2864289"/>
                <a:ext cx="55440" cy="185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FE47493-F6FB-303F-55B6-3E233E2A335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93060" y="2855289"/>
                  <a:ext cx="73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8A49DDD-5E23-25B0-C582-1413DAC7EB47}"/>
                    </a:ext>
                  </a:extLst>
                </p14:cNvPr>
                <p14:cNvContentPartPr/>
                <p14:nvPr/>
              </p14:nvContentPartPr>
              <p14:xfrm>
                <a:off x="10558220" y="2817489"/>
                <a:ext cx="122760" cy="234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8A49DDD-5E23-25B0-C582-1413DAC7EB4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49220" y="2808849"/>
                  <a:ext cx="140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222C4FB-95EC-0E08-3417-F7AFB6E8BA59}"/>
                    </a:ext>
                  </a:extLst>
                </p14:cNvPr>
                <p14:cNvContentPartPr/>
                <p14:nvPr/>
              </p14:nvContentPartPr>
              <p14:xfrm>
                <a:off x="10720940" y="2992449"/>
                <a:ext cx="148320" cy="196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222C4FB-95EC-0E08-3417-F7AFB6E8BA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12300" y="2983449"/>
                  <a:ext cx="16596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08CFD60-0121-0939-DAF4-7B0705AA7A96}"/>
                  </a:ext>
                </a:extLst>
              </p14:cNvPr>
              <p14:cNvContentPartPr/>
              <p14:nvPr/>
            </p14:nvContentPartPr>
            <p14:xfrm>
              <a:off x="9236322" y="264689"/>
              <a:ext cx="1847160" cy="33577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08CFD60-0121-0939-DAF4-7B0705AA7A9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227322" y="256049"/>
                <a:ext cx="1864800" cy="33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47EDE98-2E6F-E341-2EFC-83F24D2808F4}"/>
                  </a:ext>
                </a:extLst>
              </p14:cNvPr>
              <p14:cNvContentPartPr/>
              <p14:nvPr/>
            </p14:nvContentPartPr>
            <p14:xfrm>
              <a:off x="10527282" y="763289"/>
              <a:ext cx="1130400" cy="2059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47EDE98-2E6F-E341-2EFC-83F24D2808F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518282" y="754289"/>
                <a:ext cx="1148040" cy="20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C50D3CE-6F9A-9D47-1EBE-A739FE34FAE0}"/>
              </a:ext>
            </a:extLst>
          </p:cNvPr>
          <p:cNvGrpSpPr/>
          <p:nvPr/>
        </p:nvGrpSpPr>
        <p:grpSpPr>
          <a:xfrm>
            <a:off x="9782442" y="3862889"/>
            <a:ext cx="130320" cy="299160"/>
            <a:chOff x="9782442" y="3862889"/>
            <a:chExt cx="13032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309AFD8-4679-421D-1596-975B96890890}"/>
                    </a:ext>
                  </a:extLst>
                </p14:cNvPr>
                <p14:cNvContentPartPr/>
                <p14:nvPr/>
              </p14:nvContentPartPr>
              <p14:xfrm>
                <a:off x="9785682" y="3862889"/>
                <a:ext cx="88200" cy="299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309AFD8-4679-421D-1596-975B9689089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76682" y="3854249"/>
                  <a:ext cx="105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C9A3A7A-DE81-C261-00AC-6CC14F9FE98C}"/>
                    </a:ext>
                  </a:extLst>
                </p14:cNvPr>
                <p14:cNvContentPartPr/>
                <p14:nvPr/>
              </p14:nvContentPartPr>
              <p14:xfrm>
                <a:off x="9782442" y="4018769"/>
                <a:ext cx="130320" cy="58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C9A3A7A-DE81-C261-00AC-6CC14F9FE98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73802" y="4010129"/>
                  <a:ext cx="14796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AC0E4A3-125D-B51B-1FC2-FA1F044F3456}"/>
              </a:ext>
            </a:extLst>
          </p:cNvPr>
          <p:cNvGrpSpPr/>
          <p:nvPr/>
        </p:nvGrpSpPr>
        <p:grpSpPr>
          <a:xfrm>
            <a:off x="10275642" y="3823649"/>
            <a:ext cx="1051200" cy="349560"/>
            <a:chOff x="10275642" y="3823649"/>
            <a:chExt cx="105120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82DABD9-3393-086F-8AD4-B1909FB7CAF5}"/>
                    </a:ext>
                  </a:extLst>
                </p14:cNvPr>
                <p14:cNvContentPartPr/>
                <p14:nvPr/>
              </p14:nvContentPartPr>
              <p14:xfrm>
                <a:off x="10275642" y="3998609"/>
                <a:ext cx="106920" cy="166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82DABD9-3393-086F-8AD4-B1909FB7CAF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67002" y="3989609"/>
                  <a:ext cx="124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121F452-0298-ACAF-50CE-B715261746F2}"/>
                    </a:ext>
                  </a:extLst>
                </p14:cNvPr>
                <p14:cNvContentPartPr/>
                <p14:nvPr/>
              </p14:nvContentPartPr>
              <p14:xfrm>
                <a:off x="10456002" y="3973769"/>
                <a:ext cx="579240" cy="199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121F452-0298-ACAF-50CE-B715261746F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47362" y="3964769"/>
                  <a:ext cx="596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9305705-388F-B70F-8DAF-73FDC5779A87}"/>
                    </a:ext>
                  </a:extLst>
                </p14:cNvPr>
                <p14:cNvContentPartPr/>
                <p14:nvPr/>
              </p14:nvContentPartPr>
              <p14:xfrm>
                <a:off x="11167002" y="3823649"/>
                <a:ext cx="76320" cy="306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9305705-388F-B70F-8DAF-73FDC5779A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158362" y="3814649"/>
                  <a:ext cx="93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FC0BCA4-CE1B-A5A0-3BFA-42376CF9D770}"/>
                    </a:ext>
                  </a:extLst>
                </p14:cNvPr>
                <p14:cNvContentPartPr/>
                <p14:nvPr/>
              </p14:nvContentPartPr>
              <p14:xfrm>
                <a:off x="11095362" y="3985649"/>
                <a:ext cx="231480" cy="16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FC0BCA4-CE1B-A5A0-3BFA-42376CF9D7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086722" y="3976649"/>
                  <a:ext cx="2491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AF3A658-9B2D-635A-5EC9-58A072B41AFC}"/>
              </a:ext>
            </a:extLst>
          </p:cNvPr>
          <p:cNvGrpSpPr/>
          <p:nvPr/>
        </p:nvGrpSpPr>
        <p:grpSpPr>
          <a:xfrm>
            <a:off x="1394306" y="1147601"/>
            <a:ext cx="731880" cy="2034720"/>
            <a:chOff x="1394306" y="1147601"/>
            <a:chExt cx="731880" cy="20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021BAB1-6FF1-6440-B986-5BD3126336E1}"/>
                    </a:ext>
                  </a:extLst>
                </p14:cNvPr>
                <p14:cNvContentPartPr/>
                <p14:nvPr/>
              </p14:nvContentPartPr>
              <p14:xfrm>
                <a:off x="1394306" y="1744481"/>
                <a:ext cx="39240" cy="64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021BAB1-6FF1-6440-B986-5BD3126336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85306" y="1735481"/>
                  <a:ext cx="5688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1ACE7E3-6522-8CDD-7AAF-A52200737F18}"/>
                    </a:ext>
                  </a:extLst>
                </p14:cNvPr>
                <p14:cNvContentPartPr/>
                <p14:nvPr/>
              </p14:nvContentPartPr>
              <p14:xfrm>
                <a:off x="1395746" y="1549361"/>
                <a:ext cx="385920" cy="203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1ACE7E3-6522-8CDD-7AAF-A52200737F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87106" y="1540721"/>
                  <a:ext cx="403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1B5B562-E552-41FD-79B8-37ABAF4F15B2}"/>
                    </a:ext>
                  </a:extLst>
                </p14:cNvPr>
                <p14:cNvContentPartPr/>
                <p14:nvPr/>
              </p14:nvContentPartPr>
              <p14:xfrm>
                <a:off x="1416266" y="2401121"/>
                <a:ext cx="447120" cy="223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1B5B562-E552-41FD-79B8-37ABAF4F15B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07626" y="2392121"/>
                  <a:ext cx="464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0B5C7AB-C37F-93D0-0F85-DB75F3BCD57F}"/>
                    </a:ext>
                  </a:extLst>
                </p14:cNvPr>
                <p14:cNvContentPartPr/>
                <p14:nvPr/>
              </p14:nvContentPartPr>
              <p14:xfrm>
                <a:off x="1502666" y="1704521"/>
                <a:ext cx="311400" cy="12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0B5C7AB-C37F-93D0-0F85-DB75F3BCD57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93666" y="1695521"/>
                  <a:ext cx="329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89FA41-95DC-9503-C9C0-16E62D40016A}"/>
                    </a:ext>
                  </a:extLst>
                </p14:cNvPr>
                <p14:cNvContentPartPr/>
                <p14:nvPr/>
              </p14:nvContentPartPr>
              <p14:xfrm>
                <a:off x="1539386" y="2284481"/>
                <a:ext cx="353520" cy="220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89FA41-95DC-9503-C9C0-16E62D40016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30746" y="2275841"/>
                  <a:ext cx="371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6C26594-65F5-83AE-DF29-C29B2EEF1E1B}"/>
                    </a:ext>
                  </a:extLst>
                </p14:cNvPr>
                <p14:cNvContentPartPr/>
                <p14:nvPr/>
              </p14:nvContentPartPr>
              <p14:xfrm>
                <a:off x="1797506" y="1147601"/>
                <a:ext cx="20520" cy="481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6C26594-65F5-83AE-DF29-C29B2EEF1E1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88506" y="1138961"/>
                  <a:ext cx="381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39A2751-0E3E-AC04-BEA6-C1430D5934F3}"/>
                    </a:ext>
                  </a:extLst>
                </p14:cNvPr>
                <p14:cNvContentPartPr/>
                <p14:nvPr/>
              </p14:nvContentPartPr>
              <p14:xfrm>
                <a:off x="1852226" y="2566001"/>
                <a:ext cx="43560" cy="616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39A2751-0E3E-AC04-BEA6-C1430D5934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43586" y="2557001"/>
                  <a:ext cx="6120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1FEB193-D008-30EA-5DC7-16AC99F1BAAD}"/>
                    </a:ext>
                  </a:extLst>
                </p14:cNvPr>
                <p14:cNvContentPartPr/>
                <p14:nvPr/>
              </p14:nvContentPartPr>
              <p14:xfrm>
                <a:off x="1802546" y="1637201"/>
                <a:ext cx="323640" cy="280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1FEB193-D008-30EA-5DC7-16AC99F1BA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93546" y="1628561"/>
                  <a:ext cx="34128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41DDFFE-D659-8286-D9C2-A1ED3B713904}"/>
              </a:ext>
            </a:extLst>
          </p:cNvPr>
          <p:cNvGrpSpPr/>
          <p:nvPr/>
        </p:nvGrpSpPr>
        <p:grpSpPr>
          <a:xfrm>
            <a:off x="2233826" y="1828001"/>
            <a:ext cx="550080" cy="237960"/>
            <a:chOff x="2233826" y="1828001"/>
            <a:chExt cx="55008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A7E01CF-0E03-11B8-2C5F-748C4228CB16}"/>
                    </a:ext>
                  </a:extLst>
                </p14:cNvPr>
                <p14:cNvContentPartPr/>
                <p14:nvPr/>
              </p14:nvContentPartPr>
              <p14:xfrm>
                <a:off x="2233826" y="1903601"/>
                <a:ext cx="83520" cy="123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A7E01CF-0E03-11B8-2C5F-748C4228CB1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24826" y="1894961"/>
                  <a:ext cx="101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120364E-3E48-B668-A1A3-4CC60A076C1C}"/>
                    </a:ext>
                  </a:extLst>
                </p14:cNvPr>
                <p14:cNvContentPartPr/>
                <p14:nvPr/>
              </p14:nvContentPartPr>
              <p14:xfrm>
                <a:off x="2352986" y="1885241"/>
                <a:ext cx="102600" cy="132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120364E-3E48-B668-A1A3-4CC60A076C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43986" y="1876241"/>
                  <a:ext cx="120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E610014-308D-95E6-95D2-BBFB5E11B732}"/>
                    </a:ext>
                  </a:extLst>
                </p14:cNvPr>
                <p14:cNvContentPartPr/>
                <p14:nvPr/>
              </p14:nvContentPartPr>
              <p14:xfrm>
                <a:off x="2525426" y="1828001"/>
                <a:ext cx="88560" cy="163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E610014-308D-95E6-95D2-BBFB5E11B73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16786" y="1819001"/>
                  <a:ext cx="106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236F7E1-0BD6-9833-EFCC-5A7435D5140B}"/>
                    </a:ext>
                  </a:extLst>
                </p14:cNvPr>
                <p14:cNvContentPartPr/>
                <p14:nvPr/>
              </p14:nvContentPartPr>
              <p14:xfrm>
                <a:off x="2545226" y="1935641"/>
                <a:ext cx="50760" cy="10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236F7E1-0BD6-9833-EFCC-5A7435D514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36586" y="1926641"/>
                  <a:ext cx="68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BB9C501-C99F-FFB6-D551-3AAC481BF592}"/>
                    </a:ext>
                  </a:extLst>
                </p14:cNvPr>
                <p14:cNvContentPartPr/>
                <p14:nvPr/>
              </p14:nvContentPartPr>
              <p14:xfrm>
                <a:off x="2647106" y="1931321"/>
                <a:ext cx="136800" cy="13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BB9C501-C99F-FFB6-D551-3AAC481BF59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38466" y="1922321"/>
                  <a:ext cx="15444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A749F3E-913C-D74A-C631-BC3A1B045EB3}"/>
              </a:ext>
            </a:extLst>
          </p:cNvPr>
          <p:cNvGrpSpPr/>
          <p:nvPr/>
        </p:nvGrpSpPr>
        <p:grpSpPr>
          <a:xfrm>
            <a:off x="3961106" y="906761"/>
            <a:ext cx="909518" cy="1754640"/>
            <a:chOff x="3961106" y="906761"/>
            <a:chExt cx="909518" cy="175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5217EBA-49D0-1526-6734-4FAA188E8DE5}"/>
                    </a:ext>
                  </a:extLst>
                </p14:cNvPr>
                <p14:cNvContentPartPr/>
                <p14:nvPr/>
              </p14:nvContentPartPr>
              <p14:xfrm>
                <a:off x="3961106" y="1763561"/>
                <a:ext cx="94680" cy="566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5217EBA-49D0-1526-6734-4FAA188E8DE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52466" y="1754921"/>
                  <a:ext cx="11232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230E969-4C26-BF94-2D46-302A6EDD06FE}"/>
                    </a:ext>
                  </a:extLst>
                </p14:cNvPr>
                <p14:cNvContentPartPr/>
                <p14:nvPr/>
              </p14:nvContentPartPr>
              <p14:xfrm>
                <a:off x="4113746" y="1740881"/>
                <a:ext cx="104760" cy="601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230E969-4C26-BF94-2D46-302A6EDD06F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05106" y="1732241"/>
                  <a:ext cx="12240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608A1F-F54B-0F34-AF0F-4BE6430EE11D}"/>
                    </a:ext>
                  </a:extLst>
                </p14:cNvPr>
                <p14:cNvContentPartPr/>
                <p14:nvPr/>
              </p14:nvContentPartPr>
              <p14:xfrm>
                <a:off x="4040622" y="1471241"/>
                <a:ext cx="398520" cy="272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608A1F-F54B-0F34-AF0F-4BE6430EE11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31982" y="1462241"/>
                  <a:ext cx="416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5F80C22-BBC4-80DC-A430-9C280BC4142C}"/>
                    </a:ext>
                  </a:extLst>
                </p14:cNvPr>
                <p14:cNvContentPartPr/>
                <p14:nvPr/>
              </p14:nvContentPartPr>
              <p14:xfrm>
                <a:off x="4429782" y="1477001"/>
                <a:ext cx="316440" cy="131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5F80C22-BBC4-80DC-A430-9C280BC4142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20782" y="1468361"/>
                  <a:ext cx="334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1B3E9F5-47C3-284A-BF8F-9B26999AA0EE}"/>
                    </a:ext>
                  </a:extLst>
                </p14:cNvPr>
                <p14:cNvContentPartPr/>
                <p14:nvPr/>
              </p14:nvContentPartPr>
              <p14:xfrm>
                <a:off x="4391262" y="1262801"/>
                <a:ext cx="34920" cy="232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1B3E9F5-47C3-284A-BF8F-9B26999AA0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82262" y="1253801"/>
                  <a:ext cx="52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9FBDEB5-348A-9450-DD19-167F0E0C20FA}"/>
                    </a:ext>
                  </a:extLst>
                </p14:cNvPr>
                <p14:cNvContentPartPr/>
                <p14:nvPr/>
              </p14:nvContentPartPr>
              <p14:xfrm>
                <a:off x="4475142" y="1242281"/>
                <a:ext cx="3600" cy="234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9FBDEB5-348A-9450-DD19-167F0E0C20F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66502" y="1233281"/>
                  <a:ext cx="21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63A97B4-470C-EC52-E9CE-CE886CDC4D82}"/>
                    </a:ext>
                  </a:extLst>
                </p14:cNvPr>
                <p14:cNvContentPartPr/>
                <p14:nvPr/>
              </p14:nvContentPartPr>
              <p14:xfrm>
                <a:off x="4400622" y="906761"/>
                <a:ext cx="143280" cy="264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63A97B4-470C-EC52-E9CE-CE886CDC4D8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391622" y="898121"/>
                  <a:ext cx="160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8B3B838-09CD-B2C8-162B-D69EA4C0E392}"/>
                    </a:ext>
                  </a:extLst>
                </p14:cNvPr>
                <p14:cNvContentPartPr/>
                <p14:nvPr/>
              </p14:nvContentPartPr>
              <p14:xfrm>
                <a:off x="4071424" y="2342801"/>
                <a:ext cx="493920" cy="207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8B3B838-09CD-B2C8-162B-D69EA4C0E3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62424" y="2334161"/>
                  <a:ext cx="511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125C053-5D6E-EA73-DB04-4F2474AB6638}"/>
                    </a:ext>
                  </a:extLst>
                </p14:cNvPr>
                <p14:cNvContentPartPr/>
                <p14:nvPr/>
              </p14:nvContentPartPr>
              <p14:xfrm>
                <a:off x="4743904" y="2508041"/>
                <a:ext cx="126720" cy="153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125C053-5D6E-EA73-DB04-4F2474AB663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35264" y="2499401"/>
                  <a:ext cx="14436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93DB0E6-02A1-92F1-A3B1-5088B6923073}"/>
              </a:ext>
            </a:extLst>
          </p:cNvPr>
          <p:cNvGrpSpPr/>
          <p:nvPr/>
        </p:nvGrpSpPr>
        <p:grpSpPr>
          <a:xfrm>
            <a:off x="4924984" y="2461601"/>
            <a:ext cx="302040" cy="331920"/>
            <a:chOff x="4924984" y="2461601"/>
            <a:chExt cx="30204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72EE0D8-AE9D-0EC1-B773-135ECF815744}"/>
                    </a:ext>
                  </a:extLst>
                </p14:cNvPr>
                <p14:cNvContentPartPr/>
                <p14:nvPr/>
              </p14:nvContentPartPr>
              <p14:xfrm>
                <a:off x="4924984" y="2494721"/>
                <a:ext cx="38880" cy="178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72EE0D8-AE9D-0EC1-B773-135ECF81574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16344" y="2485721"/>
                  <a:ext cx="56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8E31A8C-4E25-A5C1-E917-10F52B5C7AE0}"/>
                    </a:ext>
                  </a:extLst>
                </p14:cNvPr>
                <p14:cNvContentPartPr/>
                <p14:nvPr/>
              </p14:nvContentPartPr>
              <p14:xfrm>
                <a:off x="5002744" y="2461601"/>
                <a:ext cx="62640" cy="212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8E31A8C-4E25-A5C1-E917-10F52B5C7AE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94104" y="2452961"/>
                  <a:ext cx="80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D317400-452A-E539-C002-B54D8E101DA5}"/>
                    </a:ext>
                  </a:extLst>
                </p14:cNvPr>
                <p14:cNvContentPartPr/>
                <p14:nvPr/>
              </p14:nvContentPartPr>
              <p14:xfrm>
                <a:off x="4945504" y="2548001"/>
                <a:ext cx="94680" cy="24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D317400-452A-E539-C002-B54D8E101DA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36864" y="2539361"/>
                  <a:ext cx="112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BC9387E-2DE7-053C-F80B-3A37903771EB}"/>
                    </a:ext>
                  </a:extLst>
                </p14:cNvPr>
                <p14:cNvContentPartPr/>
                <p14:nvPr/>
              </p14:nvContentPartPr>
              <p14:xfrm>
                <a:off x="5117584" y="2598761"/>
                <a:ext cx="109440" cy="194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BC9387E-2DE7-053C-F80B-3A37903771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08584" y="2590121"/>
                  <a:ext cx="12708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7C4F8CA-4C9E-543E-C7D0-7A92D29B13AD}"/>
              </a:ext>
            </a:extLst>
          </p:cNvPr>
          <p:cNvGrpSpPr/>
          <p:nvPr/>
        </p:nvGrpSpPr>
        <p:grpSpPr>
          <a:xfrm>
            <a:off x="1034312" y="4951186"/>
            <a:ext cx="1019520" cy="444240"/>
            <a:chOff x="1034312" y="4951186"/>
            <a:chExt cx="101952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532ABCF-0A8D-F0B1-B612-2B98C3193AC9}"/>
                    </a:ext>
                  </a:extLst>
                </p14:cNvPr>
                <p14:cNvContentPartPr/>
                <p14:nvPr/>
              </p14:nvContentPartPr>
              <p14:xfrm>
                <a:off x="1034312" y="4973146"/>
                <a:ext cx="175320" cy="422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532ABCF-0A8D-F0B1-B612-2B98C3193AC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5312" y="4964506"/>
                  <a:ext cx="1929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4B3F476-73B7-F95D-76AE-A67AE54D9576}"/>
                    </a:ext>
                  </a:extLst>
                </p14:cNvPr>
                <p14:cNvContentPartPr/>
                <p14:nvPr/>
              </p14:nvContentPartPr>
              <p14:xfrm>
                <a:off x="1325192" y="5155666"/>
                <a:ext cx="118800" cy="204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4B3F476-73B7-F95D-76AE-A67AE54D957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16552" y="5147026"/>
                  <a:ext cx="136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BBB2D66-CF5B-DD9D-37F4-3DA03C94C19B}"/>
                    </a:ext>
                  </a:extLst>
                </p14:cNvPr>
                <p14:cNvContentPartPr/>
                <p14:nvPr/>
              </p14:nvContentPartPr>
              <p14:xfrm>
                <a:off x="1479632" y="5194546"/>
                <a:ext cx="230400" cy="135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BBB2D66-CF5B-DD9D-37F4-3DA03C94C19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70992" y="5185906"/>
                  <a:ext cx="24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BA6BE6B-6323-CAF0-59BE-993E6FC05418}"/>
                    </a:ext>
                  </a:extLst>
                </p14:cNvPr>
                <p14:cNvContentPartPr/>
                <p14:nvPr/>
              </p14:nvContentPartPr>
              <p14:xfrm>
                <a:off x="1746032" y="4951186"/>
                <a:ext cx="196560" cy="259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BA6BE6B-6323-CAF0-59BE-993E6FC0541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737032" y="4942186"/>
                  <a:ext cx="214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E2C469C-0FF7-71BE-7321-CF8AC5B3E101}"/>
                    </a:ext>
                  </a:extLst>
                </p14:cNvPr>
                <p14:cNvContentPartPr/>
                <p14:nvPr/>
              </p14:nvContentPartPr>
              <p14:xfrm>
                <a:off x="1854392" y="5073586"/>
                <a:ext cx="199440" cy="63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E2C469C-0FF7-71BE-7321-CF8AC5B3E10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45392" y="5064946"/>
                  <a:ext cx="2170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0E17078-FDBF-C155-7978-7910DCFCC86B}"/>
              </a:ext>
            </a:extLst>
          </p:cNvPr>
          <p:cNvGrpSpPr/>
          <p:nvPr/>
        </p:nvGrpSpPr>
        <p:grpSpPr>
          <a:xfrm>
            <a:off x="2908832" y="4931386"/>
            <a:ext cx="1054080" cy="456480"/>
            <a:chOff x="2908832" y="4931386"/>
            <a:chExt cx="105408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0ECEDC9-F274-D05C-A6A8-0E1576E9748D}"/>
                    </a:ext>
                  </a:extLst>
                </p14:cNvPr>
                <p14:cNvContentPartPr/>
                <p14:nvPr/>
              </p14:nvContentPartPr>
              <p14:xfrm>
                <a:off x="2949152" y="4931386"/>
                <a:ext cx="122040" cy="421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0ECEDC9-F274-D05C-A6A8-0E1576E9748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40152" y="4922386"/>
                  <a:ext cx="1396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E31CB6-42D3-BFE5-4086-FA6ABDB64420}"/>
                    </a:ext>
                  </a:extLst>
                </p14:cNvPr>
                <p14:cNvContentPartPr/>
                <p14:nvPr/>
              </p14:nvContentPartPr>
              <p14:xfrm>
                <a:off x="2908832" y="5170066"/>
                <a:ext cx="240120" cy="217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E31CB6-42D3-BFE5-4086-FA6ABDB6442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00192" y="5161066"/>
                  <a:ext cx="257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1FE5CC-3F57-8D2A-DFB5-71310B64686C}"/>
                    </a:ext>
                  </a:extLst>
                </p14:cNvPr>
                <p14:cNvContentPartPr/>
                <p14:nvPr/>
              </p14:nvContentPartPr>
              <p14:xfrm>
                <a:off x="3138872" y="5101666"/>
                <a:ext cx="381240" cy="267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1FE5CC-3F57-8D2A-DFB5-71310B64686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29872" y="5093026"/>
                  <a:ext cx="398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BC2F31B-E1B4-BE05-7F99-BAFB0BBE3441}"/>
                    </a:ext>
                  </a:extLst>
                </p14:cNvPr>
                <p14:cNvContentPartPr/>
                <p14:nvPr/>
              </p14:nvContentPartPr>
              <p14:xfrm>
                <a:off x="3519752" y="5146666"/>
                <a:ext cx="183600" cy="132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BC2F31B-E1B4-BE05-7F99-BAFB0BBE344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11112" y="5137666"/>
                  <a:ext cx="201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C15A159-F785-1810-1419-7A10B29F6CE4}"/>
                    </a:ext>
                  </a:extLst>
                </p14:cNvPr>
                <p14:cNvContentPartPr/>
                <p14:nvPr/>
              </p14:nvContentPartPr>
              <p14:xfrm>
                <a:off x="3802352" y="4946146"/>
                <a:ext cx="160560" cy="321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C15A159-F785-1810-1419-7A10B29F6CE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93352" y="4937506"/>
                  <a:ext cx="17820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F8A95BD0-BCDF-14F2-0451-0864A7347075}"/>
              </a:ext>
            </a:extLst>
          </p:cNvPr>
          <p:cNvGrpSpPr/>
          <p:nvPr/>
        </p:nvGrpSpPr>
        <p:grpSpPr>
          <a:xfrm>
            <a:off x="1224752" y="5841826"/>
            <a:ext cx="353160" cy="393480"/>
            <a:chOff x="1224752" y="5841826"/>
            <a:chExt cx="35316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ED4151D-C3FA-3B16-74B9-E14941139976}"/>
                    </a:ext>
                  </a:extLst>
                </p14:cNvPr>
                <p14:cNvContentPartPr/>
                <p14:nvPr/>
              </p14:nvContentPartPr>
              <p14:xfrm>
                <a:off x="1314032" y="5851906"/>
                <a:ext cx="68400" cy="383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ED4151D-C3FA-3B16-74B9-E1494113997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305032" y="5842906"/>
                  <a:ext cx="860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A73B2B3-1458-42C5-9452-EFFE1EE10775}"/>
                    </a:ext>
                  </a:extLst>
                </p14:cNvPr>
                <p14:cNvContentPartPr/>
                <p14:nvPr/>
              </p14:nvContentPartPr>
              <p14:xfrm>
                <a:off x="1472072" y="5844346"/>
                <a:ext cx="105840" cy="377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A73B2B3-1458-42C5-9452-EFFE1EE1077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63072" y="5835706"/>
                  <a:ext cx="1234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CE789AA-2F03-ECC3-F547-A326ABFACA3F}"/>
                    </a:ext>
                  </a:extLst>
                </p14:cNvPr>
                <p14:cNvContentPartPr/>
                <p14:nvPr/>
              </p14:nvContentPartPr>
              <p14:xfrm>
                <a:off x="1224752" y="5841826"/>
                <a:ext cx="307800" cy="93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CE789AA-2F03-ECC3-F547-A326ABFACA3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16112" y="5833186"/>
                  <a:ext cx="3254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0183FA7-947C-CC7A-12ED-C9ACEE899703}"/>
              </a:ext>
            </a:extLst>
          </p:cNvPr>
          <p:cNvGrpSpPr/>
          <p:nvPr/>
        </p:nvGrpSpPr>
        <p:grpSpPr>
          <a:xfrm>
            <a:off x="2136272" y="5794666"/>
            <a:ext cx="1065240" cy="509400"/>
            <a:chOff x="2136272" y="5794666"/>
            <a:chExt cx="106524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6FA2FB1-602C-2D32-07A3-EAC7743886F6}"/>
                    </a:ext>
                  </a:extLst>
                </p14:cNvPr>
                <p14:cNvContentPartPr/>
                <p14:nvPr/>
              </p14:nvContentPartPr>
              <p14:xfrm>
                <a:off x="2136272" y="5794666"/>
                <a:ext cx="237240" cy="450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6FA2FB1-602C-2D32-07A3-EAC7743886F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27272" y="5785666"/>
                  <a:ext cx="2548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D6EFE07-D260-1EE9-1F2A-539ECD69767C}"/>
                    </a:ext>
                  </a:extLst>
                </p14:cNvPr>
                <p14:cNvContentPartPr/>
                <p14:nvPr/>
              </p14:nvContentPartPr>
              <p14:xfrm>
                <a:off x="2418872" y="6080506"/>
                <a:ext cx="63000" cy="130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D6EFE07-D260-1EE9-1F2A-539ECD69767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09872" y="6071866"/>
                  <a:ext cx="80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5A3F2B4-6545-1F4B-42D9-5374E7148399}"/>
                    </a:ext>
                  </a:extLst>
                </p14:cNvPr>
                <p14:cNvContentPartPr/>
                <p14:nvPr/>
              </p14:nvContentPartPr>
              <p14:xfrm>
                <a:off x="2512112" y="6048826"/>
                <a:ext cx="182880" cy="158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5A3F2B4-6545-1F4B-42D9-5374E714839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03472" y="6039826"/>
                  <a:ext cx="200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D6563AA-CA7F-D98B-35C9-62C184355C98}"/>
                    </a:ext>
                  </a:extLst>
                </p14:cNvPr>
                <p14:cNvContentPartPr/>
                <p14:nvPr/>
              </p14:nvContentPartPr>
              <p14:xfrm>
                <a:off x="2724152" y="5980786"/>
                <a:ext cx="113760" cy="189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D6563AA-CA7F-D98B-35C9-62C184355C9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15512" y="5971786"/>
                  <a:ext cx="131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FE9AA55-B3D4-0BA2-D640-165574DDE7E9}"/>
                    </a:ext>
                  </a:extLst>
                </p14:cNvPr>
                <p14:cNvContentPartPr/>
                <p14:nvPr/>
              </p14:nvContentPartPr>
              <p14:xfrm>
                <a:off x="2875352" y="5841826"/>
                <a:ext cx="260280" cy="321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FE9AA55-B3D4-0BA2-D640-165574DDE7E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66712" y="5833186"/>
                  <a:ext cx="277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7AE8BE5-BBD6-970A-A5A9-D3297D182D4C}"/>
                    </a:ext>
                  </a:extLst>
                </p14:cNvPr>
                <p14:cNvContentPartPr/>
                <p14:nvPr/>
              </p14:nvContentPartPr>
              <p14:xfrm>
                <a:off x="3189992" y="6279586"/>
                <a:ext cx="11520" cy="24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7AE8BE5-BBD6-970A-A5A9-D3297D182D4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80992" y="6270586"/>
                  <a:ext cx="29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808916A-F3D1-D3FF-6345-B7C11AC2D331}"/>
                    </a:ext>
                  </a:extLst>
                </p14:cNvPr>
                <p14:cNvContentPartPr/>
                <p14:nvPr/>
              </p14:nvContentPartPr>
              <p14:xfrm>
                <a:off x="2714792" y="5885746"/>
                <a:ext cx="81000" cy="127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808916A-F3D1-D3FF-6345-B7C11AC2D33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05792" y="5877106"/>
                  <a:ext cx="9864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0CA7CCB-F8B7-D2B9-DC53-867EF3510DDA}"/>
              </a:ext>
            </a:extLst>
          </p:cNvPr>
          <p:cNvGrpSpPr/>
          <p:nvPr/>
        </p:nvGrpSpPr>
        <p:grpSpPr>
          <a:xfrm>
            <a:off x="4698752" y="4884586"/>
            <a:ext cx="1421640" cy="446400"/>
            <a:chOff x="4698752" y="4884586"/>
            <a:chExt cx="14216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659D67B-B3E8-4E1F-B6A0-C89553F912FC}"/>
                    </a:ext>
                  </a:extLst>
                </p14:cNvPr>
                <p14:cNvContentPartPr/>
                <p14:nvPr/>
              </p14:nvContentPartPr>
              <p14:xfrm>
                <a:off x="4698752" y="4979626"/>
                <a:ext cx="42120" cy="227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659D67B-B3E8-4E1F-B6A0-C89553F912F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90112" y="4970626"/>
                  <a:ext cx="59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0D9DB8A-0A26-AC56-A8F2-AAC2F4B3FF73}"/>
                    </a:ext>
                  </a:extLst>
                </p14:cNvPr>
                <p14:cNvContentPartPr/>
                <p14:nvPr/>
              </p14:nvContentPartPr>
              <p14:xfrm>
                <a:off x="4700192" y="5140546"/>
                <a:ext cx="246600" cy="168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0D9DB8A-0A26-AC56-A8F2-AAC2F4B3FF7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91192" y="5131906"/>
                  <a:ext cx="264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DDDF38E-9672-4F2E-6BF3-3BAE07A46EFB}"/>
                    </a:ext>
                  </a:extLst>
                </p14:cNvPr>
                <p14:cNvContentPartPr/>
                <p14:nvPr/>
              </p14:nvContentPartPr>
              <p14:xfrm>
                <a:off x="5077832" y="5045506"/>
                <a:ext cx="214920" cy="285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DDDF38E-9672-4F2E-6BF3-3BAE07A46EF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68832" y="5036866"/>
                  <a:ext cx="232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C9BD9EC-BB91-2D6D-AF3D-2C2E29DC6BB1}"/>
                    </a:ext>
                  </a:extLst>
                </p14:cNvPr>
                <p14:cNvContentPartPr/>
                <p14:nvPr/>
              </p14:nvContentPartPr>
              <p14:xfrm>
                <a:off x="5374472" y="4884586"/>
                <a:ext cx="43560" cy="307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C9BD9EC-BB91-2D6D-AF3D-2C2E29DC6BB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65472" y="4875946"/>
                  <a:ext cx="612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6AB3C8D-F99A-AD75-CD39-613CF7E2076D}"/>
                    </a:ext>
                  </a:extLst>
                </p14:cNvPr>
                <p14:cNvContentPartPr/>
                <p14:nvPr/>
              </p14:nvContentPartPr>
              <p14:xfrm>
                <a:off x="5515232" y="5027506"/>
                <a:ext cx="370800" cy="151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6AB3C8D-F99A-AD75-CD39-613CF7E2076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06232" y="5018866"/>
                  <a:ext cx="388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2105553-ED40-3567-0C59-6F38792405B2}"/>
                    </a:ext>
                  </a:extLst>
                </p14:cNvPr>
                <p14:cNvContentPartPr/>
                <p14:nvPr/>
              </p14:nvContentPartPr>
              <p14:xfrm>
                <a:off x="5922392" y="5006626"/>
                <a:ext cx="198000" cy="117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2105553-ED40-3567-0C59-6F38792405B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13752" y="4997986"/>
                  <a:ext cx="215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8BC1E21-38C3-6D02-9123-D5F4C3DE3FB8}"/>
                    </a:ext>
                  </a:extLst>
                </p14:cNvPr>
                <p14:cNvContentPartPr/>
                <p14:nvPr/>
              </p14:nvContentPartPr>
              <p14:xfrm>
                <a:off x="5547272" y="5005546"/>
                <a:ext cx="43560" cy="57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8BC1E21-38C3-6D02-9123-D5F4C3DE3FB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38272" y="4996906"/>
                  <a:ext cx="61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1F3BA2E-9D28-7242-08DC-8552B65C1396}"/>
                    </a:ext>
                  </a:extLst>
                </p14:cNvPr>
                <p14:cNvContentPartPr/>
                <p14:nvPr/>
              </p14:nvContentPartPr>
              <p14:xfrm>
                <a:off x="5697392" y="4975666"/>
                <a:ext cx="100800" cy="95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1F3BA2E-9D28-7242-08DC-8552B65C13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88392" y="4967026"/>
                  <a:ext cx="1184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7EC9EE14-3522-AD4B-9364-30F93F24F73B}"/>
              </a:ext>
            </a:extLst>
          </p:cNvPr>
          <p:cNvGrpSpPr/>
          <p:nvPr/>
        </p:nvGrpSpPr>
        <p:grpSpPr>
          <a:xfrm>
            <a:off x="1436792" y="1996306"/>
            <a:ext cx="1433160" cy="2575080"/>
            <a:chOff x="1436792" y="1996306"/>
            <a:chExt cx="1433160" cy="257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B8FF9A7-0A9C-8D99-17A5-7F667096518B}"/>
                    </a:ext>
                  </a:extLst>
                </p14:cNvPr>
                <p14:cNvContentPartPr/>
                <p14:nvPr/>
              </p14:nvContentPartPr>
              <p14:xfrm>
                <a:off x="1436792" y="2913586"/>
                <a:ext cx="191880" cy="1087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B8FF9A7-0A9C-8D99-17A5-7F667096518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27792" y="2904946"/>
                  <a:ext cx="209520" cy="11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7772BBC-4408-DFCA-25F6-341D08121B82}"/>
                    </a:ext>
                  </a:extLst>
                </p14:cNvPr>
                <p14:cNvContentPartPr/>
                <p14:nvPr/>
              </p14:nvContentPartPr>
              <p14:xfrm>
                <a:off x="1780592" y="1996306"/>
                <a:ext cx="1089360" cy="2575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7772BBC-4408-DFCA-25F6-341D08121B8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71952" y="1987666"/>
                  <a:ext cx="1107000" cy="259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81A2D18-9174-8F53-7CC9-D38AC72EF71E}"/>
              </a:ext>
            </a:extLst>
          </p:cNvPr>
          <p:cNvGrpSpPr/>
          <p:nvPr/>
        </p:nvGrpSpPr>
        <p:grpSpPr>
          <a:xfrm>
            <a:off x="3420032" y="2088826"/>
            <a:ext cx="379440" cy="2210400"/>
            <a:chOff x="3420032" y="2088826"/>
            <a:chExt cx="379440" cy="22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8561288-5C21-2DE9-9995-E2773D13F1B5}"/>
                    </a:ext>
                  </a:extLst>
                </p14:cNvPr>
                <p14:cNvContentPartPr/>
                <p14:nvPr/>
              </p14:nvContentPartPr>
              <p14:xfrm>
                <a:off x="3420032" y="2112226"/>
                <a:ext cx="379440" cy="2187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8561288-5C21-2DE9-9995-E2773D13F1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11392" y="2103586"/>
                  <a:ext cx="397080" cy="22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F3CD71-FFAA-C8FD-3DF6-FEC3AB3B31A6}"/>
                    </a:ext>
                  </a:extLst>
                </p14:cNvPr>
                <p14:cNvContentPartPr/>
                <p14:nvPr/>
              </p14:nvContentPartPr>
              <p14:xfrm>
                <a:off x="3696872" y="2088826"/>
                <a:ext cx="87840" cy="200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F3CD71-FFAA-C8FD-3DF6-FEC3AB3B31A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87872" y="2080186"/>
                  <a:ext cx="10548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29D4A3D-4255-8F33-DA51-DB681AE19CAE}"/>
                  </a:ext>
                </a:extLst>
              </p14:cNvPr>
              <p14:cNvContentPartPr/>
              <p14:nvPr/>
            </p14:nvContentPartPr>
            <p14:xfrm>
              <a:off x="324032" y="5566066"/>
              <a:ext cx="373680" cy="4078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29D4A3D-4255-8F33-DA51-DB681AE19CAE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15032" y="5557066"/>
                <a:ext cx="39132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D308C0FD-A94F-11A6-EDD5-C8E2130B9384}"/>
                  </a:ext>
                </a:extLst>
              </p14:cNvPr>
              <p14:cNvContentPartPr/>
              <p14:nvPr/>
            </p14:nvContentPartPr>
            <p14:xfrm>
              <a:off x="4856792" y="5803306"/>
              <a:ext cx="434520" cy="5212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D308C0FD-A94F-11A6-EDD5-C8E2130B938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847792" y="5794306"/>
                <a:ext cx="452160" cy="53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05F7A9F-86C5-0BBF-DB10-56C22C5719E7}"/>
              </a:ext>
            </a:extLst>
          </p:cNvPr>
          <p:cNvGrpSpPr/>
          <p:nvPr/>
        </p:nvGrpSpPr>
        <p:grpSpPr>
          <a:xfrm>
            <a:off x="251312" y="620746"/>
            <a:ext cx="5840640" cy="2952720"/>
            <a:chOff x="251312" y="620746"/>
            <a:chExt cx="5840640" cy="29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A5219C7-8C04-3290-65AD-BACFBF7D4284}"/>
                    </a:ext>
                  </a:extLst>
                </p14:cNvPr>
                <p14:cNvContentPartPr/>
                <p14:nvPr/>
              </p14:nvContentPartPr>
              <p14:xfrm>
                <a:off x="251312" y="620746"/>
                <a:ext cx="5840640" cy="2952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A5219C7-8C04-3290-65AD-BACFBF7D42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2672" y="611746"/>
                  <a:ext cx="5858280" cy="29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46899E3-B599-D80B-BEE6-65341A59BDBB}"/>
                    </a:ext>
                  </a:extLst>
                </p14:cNvPr>
                <p14:cNvContentPartPr/>
                <p14:nvPr/>
              </p14:nvContentPartPr>
              <p14:xfrm>
                <a:off x="3155072" y="1865266"/>
                <a:ext cx="71280" cy="217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46899E3-B599-D80B-BEE6-65341A59BDB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46432" y="1856266"/>
                  <a:ext cx="88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42E2EBF-B829-C298-6843-F1D6287BD85D}"/>
                    </a:ext>
                  </a:extLst>
                </p14:cNvPr>
                <p14:cNvContentPartPr/>
                <p14:nvPr/>
              </p14:nvContentPartPr>
              <p14:xfrm>
                <a:off x="3065072" y="2018986"/>
                <a:ext cx="212760" cy="39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42E2EBF-B829-C298-6843-F1D6287BD85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56432" y="2009986"/>
                  <a:ext cx="230400" cy="5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522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A8CA884-63BD-E1A8-F400-96C5B03D4CA5}"/>
                  </a:ext>
                </a:extLst>
              </p14:cNvPr>
              <p14:cNvContentPartPr/>
              <p14:nvPr/>
            </p14:nvContentPartPr>
            <p14:xfrm>
              <a:off x="10238839" y="1229479"/>
              <a:ext cx="255240" cy="1224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A8CA884-63BD-E1A8-F400-96C5B03D4C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29839" y="1220839"/>
                <a:ext cx="272880" cy="12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9634371-FB4E-3D71-A370-B83296C997C0}"/>
                  </a:ext>
                </a:extLst>
              </p14:cNvPr>
              <p14:cNvContentPartPr/>
              <p14:nvPr/>
            </p14:nvContentPartPr>
            <p14:xfrm>
              <a:off x="11772518" y="1834565"/>
              <a:ext cx="52200" cy="61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9634371-FB4E-3D71-A370-B83296C997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63518" y="1825565"/>
                <a:ext cx="698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9FA827A-A498-E834-F00B-1D1D0911C891}"/>
                  </a:ext>
                </a:extLst>
              </p14:cNvPr>
              <p14:cNvContentPartPr/>
              <p14:nvPr/>
            </p14:nvContentPartPr>
            <p14:xfrm>
              <a:off x="417812" y="1527235"/>
              <a:ext cx="27720" cy="52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9FA827A-A498-E834-F00B-1D1D0911C8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172" y="1518595"/>
                <a:ext cx="453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58A1A09-4DCD-7F07-056B-9E32108640CF}"/>
                  </a:ext>
                </a:extLst>
              </p14:cNvPr>
              <p14:cNvContentPartPr/>
              <p14:nvPr/>
            </p14:nvContentPartPr>
            <p14:xfrm>
              <a:off x="7919460" y="2406771"/>
              <a:ext cx="931680" cy="2347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58A1A09-4DCD-7F07-056B-9E32108640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0820" y="2398131"/>
                <a:ext cx="9493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44EC84A-B3E2-326E-4076-F7F6CA87E6AA}"/>
                  </a:ext>
                </a:extLst>
              </p14:cNvPr>
              <p14:cNvContentPartPr/>
              <p14:nvPr/>
            </p14:nvContentPartPr>
            <p14:xfrm>
              <a:off x="9858762" y="3740129"/>
              <a:ext cx="26280" cy="297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44EC84A-B3E2-326E-4076-F7F6CA87E6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49762" y="3731129"/>
                <a:ext cx="439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E4F2E52-F950-8E81-9D08-C43633B53095}"/>
                  </a:ext>
                </a:extLst>
              </p14:cNvPr>
              <p14:cNvContentPartPr/>
              <p14:nvPr/>
            </p14:nvContentPartPr>
            <p14:xfrm>
              <a:off x="9799362" y="3906809"/>
              <a:ext cx="140760" cy="774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E4F2E52-F950-8E81-9D08-C43633B530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90362" y="3897809"/>
                <a:ext cx="1584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D5053D8-44A3-76FA-874F-F86A57770A29}"/>
                  </a:ext>
                </a:extLst>
              </p14:cNvPr>
              <p14:cNvContentPartPr/>
              <p14:nvPr/>
            </p14:nvContentPartPr>
            <p14:xfrm>
              <a:off x="10347282" y="3892769"/>
              <a:ext cx="93960" cy="150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D5053D8-44A3-76FA-874F-F86A57770A2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38642" y="3884129"/>
                <a:ext cx="1116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A6F86AD-CB2D-1723-5268-7B18EDA07531}"/>
                  </a:ext>
                </a:extLst>
              </p14:cNvPr>
              <p14:cNvContentPartPr/>
              <p14:nvPr/>
            </p14:nvContentPartPr>
            <p14:xfrm>
              <a:off x="10540602" y="3889169"/>
              <a:ext cx="187920" cy="181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A6F86AD-CB2D-1723-5268-7B18EDA075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31962" y="3880529"/>
                <a:ext cx="205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532ABD4-C695-BFBD-0536-2D38874EDD83}"/>
                  </a:ext>
                </a:extLst>
              </p14:cNvPr>
              <p14:cNvContentPartPr/>
              <p14:nvPr/>
            </p14:nvContentPartPr>
            <p14:xfrm>
              <a:off x="10791882" y="3898529"/>
              <a:ext cx="108360" cy="1321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532ABD4-C695-BFBD-0536-2D38874EDD8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83242" y="3889889"/>
                <a:ext cx="1260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5651628-03DB-30A6-57F8-8C3222E4DA72}"/>
                  </a:ext>
                </a:extLst>
              </p14:cNvPr>
              <p14:cNvContentPartPr/>
              <p14:nvPr/>
            </p14:nvContentPartPr>
            <p14:xfrm>
              <a:off x="11019402" y="3902129"/>
              <a:ext cx="113400" cy="139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5651628-03DB-30A6-57F8-8C3222E4DA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10402" y="3893129"/>
                <a:ext cx="1310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B685DE6-E657-08CE-95F5-F8C828DDD8FD}"/>
                  </a:ext>
                </a:extLst>
              </p14:cNvPr>
              <p14:cNvContentPartPr/>
              <p14:nvPr/>
            </p14:nvContentPartPr>
            <p14:xfrm>
              <a:off x="11341602" y="3732569"/>
              <a:ext cx="73080" cy="330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B685DE6-E657-08CE-95F5-F8C828DDD8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32962" y="3723569"/>
                <a:ext cx="907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7DFAAB3-F2C9-EF35-7102-38E7AF1AF9C5}"/>
                  </a:ext>
                </a:extLst>
              </p14:cNvPr>
              <p14:cNvContentPartPr/>
              <p14:nvPr/>
            </p14:nvContentPartPr>
            <p14:xfrm>
              <a:off x="11309202" y="3901049"/>
              <a:ext cx="166680" cy="126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7DFAAB3-F2C9-EF35-7102-38E7AF1AF9C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300562" y="3892409"/>
                <a:ext cx="184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60C0E2E-239A-0292-C1AF-9F4573AA4F56}"/>
                  </a:ext>
                </a:extLst>
              </p14:cNvPr>
              <p14:cNvContentPartPr/>
              <p14:nvPr/>
            </p14:nvContentPartPr>
            <p14:xfrm>
              <a:off x="10791882" y="3883049"/>
              <a:ext cx="73800" cy="60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60C0E2E-239A-0292-C1AF-9F4573AA4F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83242" y="3874049"/>
                <a:ext cx="9144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8944F08-8BD4-2042-F367-13A484F4AECE}"/>
              </a:ext>
            </a:extLst>
          </p:cNvPr>
          <p:cNvGrpSpPr/>
          <p:nvPr/>
        </p:nvGrpSpPr>
        <p:grpSpPr>
          <a:xfrm>
            <a:off x="9491479" y="1714759"/>
            <a:ext cx="2256480" cy="1650600"/>
            <a:chOff x="9491479" y="1714759"/>
            <a:chExt cx="2256480" cy="165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A0670E-FCB1-111F-C4B7-9A1F6C91E34E}"/>
                    </a:ext>
                  </a:extLst>
                </p14:cNvPr>
                <p14:cNvContentPartPr/>
                <p14:nvPr/>
              </p14:nvContentPartPr>
              <p14:xfrm>
                <a:off x="9629359" y="1737799"/>
                <a:ext cx="1491120" cy="399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A0670E-FCB1-111F-C4B7-9A1F6C91E3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20719" y="1729159"/>
                  <a:ext cx="15087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6F6305-1818-738E-3D26-49F892365E92}"/>
                    </a:ext>
                  </a:extLst>
                </p14:cNvPr>
                <p14:cNvContentPartPr/>
                <p14:nvPr/>
              </p14:nvContentPartPr>
              <p14:xfrm>
                <a:off x="9571759" y="2452759"/>
                <a:ext cx="1346400" cy="322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6F6305-1818-738E-3D26-49F892365E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63119" y="2444119"/>
                  <a:ext cx="13640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33616C-DB81-D2DD-21A1-BF119C37324E}"/>
                    </a:ext>
                  </a:extLst>
                </p14:cNvPr>
                <p14:cNvContentPartPr/>
                <p14:nvPr/>
              </p14:nvContentPartPr>
              <p14:xfrm>
                <a:off x="10900159" y="2092399"/>
                <a:ext cx="222480" cy="607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33616C-DB81-D2DD-21A1-BF119C3732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91519" y="2083399"/>
                  <a:ext cx="24012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83B14A-AE4B-55B7-082B-35EFA7781A54}"/>
                    </a:ext>
                  </a:extLst>
                </p14:cNvPr>
                <p14:cNvContentPartPr/>
                <p14:nvPr/>
              </p14:nvContentPartPr>
              <p14:xfrm>
                <a:off x="9491479" y="2081599"/>
                <a:ext cx="178560" cy="73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83B14A-AE4B-55B7-082B-35EFA7781A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82479" y="2072599"/>
                  <a:ext cx="19620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921B079-CFDD-7B98-FA89-F62E20457BF0}"/>
                    </a:ext>
                  </a:extLst>
                </p14:cNvPr>
                <p14:cNvContentPartPr/>
                <p14:nvPr/>
              </p14:nvContentPartPr>
              <p14:xfrm>
                <a:off x="10912039" y="2687839"/>
                <a:ext cx="30600" cy="253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921B079-CFDD-7B98-FA89-F62E20457B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03039" y="2678839"/>
                  <a:ext cx="48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DA3362B-6BC4-9BD3-5270-4FE7D6D6AED0}"/>
                    </a:ext>
                  </a:extLst>
                </p14:cNvPr>
                <p14:cNvContentPartPr/>
                <p14:nvPr/>
              </p14:nvContentPartPr>
              <p14:xfrm>
                <a:off x="10909159" y="2720239"/>
                <a:ext cx="321840" cy="357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DA3362B-6BC4-9BD3-5270-4FE7D6D6AE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00519" y="2711239"/>
                  <a:ext cx="3394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6483F4-CB37-B4CD-89CB-56A4D0876E56}"/>
                    </a:ext>
                  </a:extLst>
                </p14:cNvPr>
                <p14:cNvContentPartPr/>
                <p14:nvPr/>
              </p14:nvContentPartPr>
              <p14:xfrm>
                <a:off x="10829239" y="3065119"/>
                <a:ext cx="125640" cy="140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6483F4-CB37-B4CD-89CB-56A4D0876E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20239" y="3056119"/>
                  <a:ext cx="143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3C16D4-3FD9-6200-F3BE-B970C8967D85}"/>
                    </a:ext>
                  </a:extLst>
                </p14:cNvPr>
                <p14:cNvContentPartPr/>
                <p14:nvPr/>
              </p14:nvContentPartPr>
              <p14:xfrm>
                <a:off x="10862359" y="3060799"/>
                <a:ext cx="1407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3C16D4-3FD9-6200-F3BE-B970C8967D8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53359" y="3052159"/>
                  <a:ext cx="158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6AECD34-E937-1298-57FC-E161224D8453}"/>
                    </a:ext>
                  </a:extLst>
                </p14:cNvPr>
                <p14:cNvContentPartPr/>
                <p14:nvPr/>
              </p14:nvContentPartPr>
              <p14:xfrm>
                <a:off x="10709719" y="3245479"/>
                <a:ext cx="111600" cy="11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6AECD34-E937-1298-57FC-E161224D845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01079" y="3236479"/>
                  <a:ext cx="129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6CD0CF7-5EA3-AE39-2128-0A0C55C23FAF}"/>
                    </a:ext>
                  </a:extLst>
                </p14:cNvPr>
                <p14:cNvContentPartPr/>
                <p14:nvPr/>
              </p14:nvContentPartPr>
              <p14:xfrm>
                <a:off x="10916359" y="2578759"/>
                <a:ext cx="226800" cy="106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6CD0CF7-5EA3-AE39-2128-0A0C55C23F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07719" y="2570119"/>
                  <a:ext cx="244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2AD5305-8363-A6FE-E039-61F60D89A412}"/>
                    </a:ext>
                  </a:extLst>
                </p14:cNvPr>
                <p14:cNvContentPartPr/>
                <p14:nvPr/>
              </p14:nvContentPartPr>
              <p14:xfrm>
                <a:off x="11129479" y="1906999"/>
                <a:ext cx="230040" cy="168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2AD5305-8363-A6FE-E039-61F60D89A41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20839" y="1897999"/>
                  <a:ext cx="247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BAF803-DB90-A59A-1606-1FDE21AD6254}"/>
                    </a:ext>
                  </a:extLst>
                </p14:cNvPr>
                <p14:cNvContentPartPr/>
                <p14:nvPr/>
              </p14:nvContentPartPr>
              <p14:xfrm>
                <a:off x="11461399" y="1758679"/>
                <a:ext cx="103320" cy="111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BAF803-DB90-A59A-1606-1FDE21AD62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452759" y="1750039"/>
                  <a:ext cx="120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A86BF6E-2287-3717-A57D-ED81B2CFFDF1}"/>
                    </a:ext>
                  </a:extLst>
                </p14:cNvPr>
                <p14:cNvContentPartPr/>
                <p14:nvPr/>
              </p14:nvContentPartPr>
              <p14:xfrm>
                <a:off x="11659399" y="1728079"/>
                <a:ext cx="4680" cy="116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A86BF6E-2287-3717-A57D-ED81B2CFFD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50399" y="1719079"/>
                  <a:ext cx="2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85458D4-B7EE-4BD3-E976-9AC0FC7C33B1}"/>
                    </a:ext>
                  </a:extLst>
                </p14:cNvPr>
                <p14:cNvContentPartPr/>
                <p14:nvPr/>
              </p14:nvContentPartPr>
              <p14:xfrm>
                <a:off x="11670199" y="1714759"/>
                <a:ext cx="77760" cy="141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85458D4-B7EE-4BD3-E976-9AC0FC7C33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661199" y="1706119"/>
                  <a:ext cx="95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84E8A5F-0DA3-B2DB-2F95-6CCB5526D847}"/>
                    </a:ext>
                  </a:extLst>
                </p14:cNvPr>
                <p14:cNvContentPartPr/>
                <p14:nvPr/>
              </p14:nvContentPartPr>
              <p14:xfrm>
                <a:off x="11139919" y="2086279"/>
                <a:ext cx="66960" cy="129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84E8A5F-0DA3-B2DB-2F95-6CCB5526D84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30919" y="2077639"/>
                  <a:ext cx="84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FB9926-7757-70D9-0760-91A4BCAF4545}"/>
                    </a:ext>
                  </a:extLst>
                </p14:cNvPr>
                <p14:cNvContentPartPr/>
                <p14:nvPr/>
              </p14:nvContentPartPr>
              <p14:xfrm>
                <a:off x="11276438" y="2172245"/>
                <a:ext cx="17640" cy="92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FB9926-7757-70D9-0760-91A4BCAF45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267438" y="2163605"/>
                  <a:ext cx="3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5BC7B51-D86D-21F9-5595-9FACCE9D9137}"/>
                    </a:ext>
                  </a:extLst>
                </p14:cNvPr>
                <p14:cNvContentPartPr/>
                <p14:nvPr/>
              </p14:nvContentPartPr>
              <p14:xfrm>
                <a:off x="11335478" y="2153165"/>
                <a:ext cx="24120" cy="111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5BC7B51-D86D-21F9-5595-9FACCE9D91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26838" y="2144165"/>
                  <a:ext cx="41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15CD6D6-44A5-F58D-98F6-2D226CDA9451}"/>
                    </a:ext>
                  </a:extLst>
                </p14:cNvPr>
                <p14:cNvContentPartPr/>
                <p14:nvPr/>
              </p14:nvContentPartPr>
              <p14:xfrm>
                <a:off x="11291558" y="2214365"/>
                <a:ext cx="70920" cy="13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15CD6D6-44A5-F58D-98F6-2D226CDA945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82918" y="2205365"/>
                  <a:ext cx="88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5733EF-518A-4D78-C149-B12543A6D75D}"/>
                    </a:ext>
                  </a:extLst>
                </p14:cNvPr>
                <p14:cNvContentPartPr/>
                <p14:nvPr/>
              </p14:nvContentPartPr>
              <p14:xfrm>
                <a:off x="11217758" y="2512445"/>
                <a:ext cx="22320" cy="9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5733EF-518A-4D78-C149-B12543A6D7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209118" y="2503445"/>
                  <a:ext cx="39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540F17-1828-169D-FB64-B4FD8F49CC1E}"/>
                    </a:ext>
                  </a:extLst>
                </p14:cNvPr>
                <p14:cNvContentPartPr/>
                <p14:nvPr/>
              </p14:nvContentPartPr>
              <p14:xfrm>
                <a:off x="11266718" y="2505965"/>
                <a:ext cx="32400" cy="89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540F17-1828-169D-FB64-B4FD8F49CC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58078" y="2497325"/>
                  <a:ext cx="50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A5D54F-90CF-BA8A-5984-650F4D070070}"/>
                    </a:ext>
                  </a:extLst>
                </p14:cNvPr>
                <p14:cNvContentPartPr/>
                <p14:nvPr/>
              </p14:nvContentPartPr>
              <p14:xfrm>
                <a:off x="11228918" y="2573645"/>
                <a:ext cx="71280" cy="9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7A5D54F-90CF-BA8A-5984-650F4D0700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20278" y="2564645"/>
                  <a:ext cx="88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D6E0C3-7314-69E8-3EA9-33CAA241FE66}"/>
                    </a:ext>
                  </a:extLst>
                </p14:cNvPr>
                <p14:cNvContentPartPr/>
                <p14:nvPr/>
              </p14:nvContentPartPr>
              <p14:xfrm>
                <a:off x="11330438" y="2961005"/>
                <a:ext cx="20880" cy="130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D6E0C3-7314-69E8-3EA9-33CAA241FE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321438" y="2952005"/>
                  <a:ext cx="38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961AA3D-F759-9023-050B-914B3DF2E3CC}"/>
                    </a:ext>
                  </a:extLst>
                </p14:cNvPr>
                <p14:cNvContentPartPr/>
                <p14:nvPr/>
              </p14:nvContentPartPr>
              <p14:xfrm>
                <a:off x="11395598" y="2926445"/>
                <a:ext cx="15480" cy="168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961AA3D-F759-9023-050B-914B3DF2E3C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86598" y="2917445"/>
                  <a:ext cx="33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EDE730-7B60-1085-FDA8-31AFE33F455D}"/>
                    </a:ext>
                  </a:extLst>
                </p14:cNvPr>
                <p14:cNvContentPartPr/>
                <p14:nvPr/>
              </p14:nvContentPartPr>
              <p14:xfrm>
                <a:off x="11355278" y="3029765"/>
                <a:ext cx="46440" cy="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EDE730-7B60-1085-FDA8-31AFE33F45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346638" y="3021125"/>
                  <a:ext cx="64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2643095-EA13-7622-679D-3779AD776788}"/>
                    </a:ext>
                  </a:extLst>
                </p14:cNvPr>
                <p14:cNvContentPartPr/>
                <p14:nvPr/>
              </p14:nvContentPartPr>
              <p14:xfrm>
                <a:off x="9653432" y="2127346"/>
                <a:ext cx="127800" cy="615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2643095-EA13-7622-679D-3779AD77678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44792" y="2118346"/>
                  <a:ext cx="145440" cy="63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DDDAEA5-026B-50EC-FFE1-28F6C68C4F40}"/>
                  </a:ext>
                </a:extLst>
              </p14:cNvPr>
              <p14:cNvContentPartPr/>
              <p14:nvPr/>
            </p14:nvContentPartPr>
            <p14:xfrm>
              <a:off x="9147992" y="6072946"/>
              <a:ext cx="112320" cy="2048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DDDAEA5-026B-50EC-FFE1-28F6C68C4F4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138992" y="6063946"/>
                <a:ext cx="12996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5684DAE-2FF4-F384-5DC0-71DF069B6445}"/>
              </a:ext>
            </a:extLst>
          </p:cNvPr>
          <p:cNvGrpSpPr/>
          <p:nvPr/>
        </p:nvGrpSpPr>
        <p:grpSpPr>
          <a:xfrm>
            <a:off x="8604032" y="5153866"/>
            <a:ext cx="1936800" cy="1617120"/>
            <a:chOff x="8604032" y="5153866"/>
            <a:chExt cx="1936800" cy="161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6970511-2BE3-DB5F-2864-84B8CDDC548D}"/>
                    </a:ext>
                  </a:extLst>
                </p14:cNvPr>
                <p14:cNvContentPartPr/>
                <p14:nvPr/>
              </p14:nvContentPartPr>
              <p14:xfrm>
                <a:off x="8609792" y="5355106"/>
                <a:ext cx="1081800" cy="312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6970511-2BE3-DB5F-2864-84B8CDDC54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00792" y="5346466"/>
                  <a:ext cx="1099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538CF64-84B3-6A92-510B-E9EADE5541BA}"/>
                    </a:ext>
                  </a:extLst>
                </p14:cNvPr>
                <p14:cNvContentPartPr/>
                <p14:nvPr/>
              </p14:nvContentPartPr>
              <p14:xfrm>
                <a:off x="8604032" y="5594866"/>
                <a:ext cx="1093320" cy="734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538CF64-84B3-6A92-510B-E9EADE5541B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95392" y="5585866"/>
                  <a:ext cx="111096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7EA9B46-764B-CCA9-ECCA-1FE847BA2D3B}"/>
                    </a:ext>
                  </a:extLst>
                </p14:cNvPr>
                <p14:cNvContentPartPr/>
                <p14:nvPr/>
              </p14:nvContentPartPr>
              <p14:xfrm>
                <a:off x="9166352" y="5357626"/>
                <a:ext cx="174960" cy="401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7EA9B46-764B-CCA9-ECCA-1FE847BA2D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57352" y="5348626"/>
                  <a:ext cx="1926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6AD73FA-921C-F846-F0DC-761F8DFBF964}"/>
                    </a:ext>
                  </a:extLst>
                </p14:cNvPr>
                <p14:cNvContentPartPr/>
                <p14:nvPr/>
              </p14:nvContentPartPr>
              <p14:xfrm>
                <a:off x="9156632" y="6049546"/>
                <a:ext cx="9000" cy="258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6AD73FA-921C-F846-F0DC-761F8DFBF9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47632" y="6040546"/>
                  <a:ext cx="266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52DD9C4-2E40-EF7C-5866-C5D73D9D4B92}"/>
                    </a:ext>
                  </a:extLst>
                </p14:cNvPr>
                <p14:cNvContentPartPr/>
                <p14:nvPr/>
              </p14:nvContentPartPr>
              <p14:xfrm>
                <a:off x="9140072" y="6070066"/>
                <a:ext cx="122760" cy="255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52DD9C4-2E40-EF7C-5866-C5D73D9D4B9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31432" y="6061426"/>
                  <a:ext cx="140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46F2CB9-0E6D-96BF-8760-1783523BB86B}"/>
                    </a:ext>
                  </a:extLst>
                </p14:cNvPr>
                <p14:cNvContentPartPr/>
                <p14:nvPr/>
              </p14:nvContentPartPr>
              <p14:xfrm>
                <a:off x="9188672" y="5877466"/>
                <a:ext cx="132480" cy="126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46F2CB9-0E6D-96BF-8760-1783523BB8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79672" y="5868466"/>
                  <a:ext cx="150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D25D24D-6843-A95D-8769-2EBCD711FC9C}"/>
                    </a:ext>
                  </a:extLst>
                </p14:cNvPr>
                <p14:cNvContentPartPr/>
                <p14:nvPr/>
              </p14:nvContentPartPr>
              <p14:xfrm>
                <a:off x="9340232" y="5859826"/>
                <a:ext cx="4320" cy="139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D25D24D-6843-A95D-8769-2EBCD711FC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31232" y="5850826"/>
                  <a:ext cx="21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96F869-D1D0-7A8B-83DD-61AB7D9B2F24}"/>
                    </a:ext>
                  </a:extLst>
                </p14:cNvPr>
                <p14:cNvContentPartPr/>
                <p14:nvPr/>
              </p14:nvContentPartPr>
              <p14:xfrm>
                <a:off x="9339872" y="5835706"/>
                <a:ext cx="58320" cy="163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96F869-D1D0-7A8B-83DD-61AB7D9B2F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30872" y="5826706"/>
                  <a:ext cx="75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D967A00-6798-6E11-3F18-740F7E804BB4}"/>
                    </a:ext>
                  </a:extLst>
                </p14:cNvPr>
                <p14:cNvContentPartPr/>
                <p14:nvPr/>
              </p14:nvContentPartPr>
              <p14:xfrm>
                <a:off x="9421952" y="5929666"/>
                <a:ext cx="60480" cy="88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D967A00-6798-6E11-3F18-740F7E804BB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13312" y="5921026"/>
                  <a:ext cx="78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E81862C-FF9A-6E43-1BA6-A6ABB80B9F90}"/>
                    </a:ext>
                  </a:extLst>
                </p14:cNvPr>
                <p14:cNvContentPartPr/>
                <p14:nvPr/>
              </p14:nvContentPartPr>
              <p14:xfrm>
                <a:off x="9676832" y="5382466"/>
                <a:ext cx="234720" cy="174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E81862C-FF9A-6E43-1BA6-A6ABB80B9F9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68192" y="5373466"/>
                  <a:ext cx="252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AFDCB3F-DD7C-A4EA-0315-CDAD3DDFDAAC}"/>
                    </a:ext>
                  </a:extLst>
                </p14:cNvPr>
                <p14:cNvContentPartPr/>
                <p14:nvPr/>
              </p14:nvContentPartPr>
              <p14:xfrm>
                <a:off x="9700592" y="5384986"/>
                <a:ext cx="287280" cy="191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AFDCB3F-DD7C-A4EA-0315-CDAD3DDFDA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91952" y="5376346"/>
                  <a:ext cx="304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DD3523A-3C7B-BAF9-C4A9-1D0257582943}"/>
                    </a:ext>
                  </a:extLst>
                </p14:cNvPr>
                <p14:cNvContentPartPr/>
                <p14:nvPr/>
              </p14:nvContentPartPr>
              <p14:xfrm>
                <a:off x="10031792" y="5223706"/>
                <a:ext cx="97920" cy="137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DD3523A-3C7B-BAF9-C4A9-1D02575829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23152" y="5215066"/>
                  <a:ext cx="115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8F491E7-138B-73CC-F216-D69C6BB6D2F4}"/>
                    </a:ext>
                  </a:extLst>
                </p14:cNvPr>
                <p14:cNvContentPartPr/>
                <p14:nvPr/>
              </p14:nvContentPartPr>
              <p14:xfrm>
                <a:off x="10229792" y="5199586"/>
                <a:ext cx="9720" cy="126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8F491E7-138B-73CC-F216-D69C6BB6D2F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21152" y="5190946"/>
                  <a:ext cx="27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7DC23CB-56A2-2080-1A6B-09A19E6CB3CC}"/>
                    </a:ext>
                  </a:extLst>
                </p14:cNvPr>
                <p14:cNvContentPartPr/>
                <p14:nvPr/>
              </p14:nvContentPartPr>
              <p14:xfrm>
                <a:off x="10247432" y="5153866"/>
                <a:ext cx="92520" cy="143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7DC23CB-56A2-2080-1A6B-09A19E6CB3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38792" y="5144866"/>
                  <a:ext cx="110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9C72366-FF3F-7DEE-E3C9-4E0634858285}"/>
                    </a:ext>
                  </a:extLst>
                </p14:cNvPr>
                <p14:cNvContentPartPr/>
                <p14:nvPr/>
              </p14:nvContentPartPr>
              <p14:xfrm>
                <a:off x="10432472" y="5233786"/>
                <a:ext cx="108360" cy="194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9C72366-FF3F-7DEE-E3C9-4E06348582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23832" y="5224786"/>
                  <a:ext cx="126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C637EC2-D384-AED6-4602-82B3B49125F1}"/>
                    </a:ext>
                  </a:extLst>
                </p14:cNvPr>
                <p14:cNvContentPartPr/>
                <p14:nvPr/>
              </p14:nvContentPartPr>
              <p14:xfrm>
                <a:off x="9647312" y="6210106"/>
                <a:ext cx="28440" cy="48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C637EC2-D384-AED6-4602-82B3B49125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38312" y="6201466"/>
                  <a:ext cx="46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EDAA3CC-7684-318A-3828-86B82EBFEE62}"/>
                    </a:ext>
                  </a:extLst>
                </p14:cNvPr>
                <p14:cNvContentPartPr/>
                <p14:nvPr/>
              </p14:nvContentPartPr>
              <p14:xfrm>
                <a:off x="9720752" y="6243586"/>
                <a:ext cx="39240" cy="68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EDAA3CC-7684-318A-3828-86B82EBFEE6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12112" y="6234586"/>
                  <a:ext cx="56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C305-34E9-BE28-2A9B-77B8A86733B7}"/>
                    </a:ext>
                  </a:extLst>
                </p14:cNvPr>
                <p14:cNvContentPartPr/>
                <p14:nvPr/>
              </p14:nvContentPartPr>
              <p14:xfrm>
                <a:off x="9768992" y="6273826"/>
                <a:ext cx="101520" cy="137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C305-34E9-BE28-2A9B-77B8A86733B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59992" y="6265186"/>
                  <a:ext cx="119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25D3A41-4497-E525-4250-E655FA1F11BA}"/>
                    </a:ext>
                  </a:extLst>
                </p14:cNvPr>
                <p14:cNvContentPartPr/>
                <p14:nvPr/>
              </p14:nvContentPartPr>
              <p14:xfrm>
                <a:off x="9918392" y="6304426"/>
                <a:ext cx="192240" cy="102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25D3A41-4497-E525-4250-E655FA1F11B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09752" y="6295426"/>
                  <a:ext cx="209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E551E40-1741-D7D2-672B-F1EFF7837F58}"/>
                    </a:ext>
                  </a:extLst>
                </p14:cNvPr>
                <p14:cNvContentPartPr/>
                <p14:nvPr/>
              </p14:nvContentPartPr>
              <p14:xfrm>
                <a:off x="10229792" y="6228466"/>
                <a:ext cx="10440" cy="97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E551E40-1741-D7D2-672B-F1EFF7837F5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21152" y="6219826"/>
                  <a:ext cx="28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3FB109D-2827-953A-01D1-E81538033915}"/>
                    </a:ext>
                  </a:extLst>
                </p14:cNvPr>
                <p14:cNvContentPartPr/>
                <p14:nvPr/>
              </p14:nvContentPartPr>
              <p14:xfrm>
                <a:off x="10281632" y="6180586"/>
                <a:ext cx="83160" cy="156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3FB109D-2827-953A-01D1-E8153803391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72992" y="6171586"/>
                  <a:ext cx="100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A9A57D8-E8EA-BAD6-9454-93534E085D61}"/>
                    </a:ext>
                  </a:extLst>
                </p14:cNvPr>
                <p14:cNvContentPartPr/>
                <p14:nvPr/>
              </p14:nvContentPartPr>
              <p14:xfrm>
                <a:off x="9873032" y="6446626"/>
                <a:ext cx="43560" cy="146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A9A57D8-E8EA-BAD6-9454-93534E085D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64392" y="6437986"/>
                  <a:ext cx="61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06979E6-62A6-7AA3-D922-6F5487507028}"/>
                    </a:ext>
                  </a:extLst>
                </p14:cNvPr>
                <p14:cNvContentPartPr/>
                <p14:nvPr/>
              </p14:nvContentPartPr>
              <p14:xfrm>
                <a:off x="9936752" y="6433306"/>
                <a:ext cx="28440" cy="185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06979E6-62A6-7AA3-D922-6F54875070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28112" y="6424306"/>
                  <a:ext cx="46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1CE85AB-889D-9DA8-267E-12A4D81DDB54}"/>
                    </a:ext>
                  </a:extLst>
                </p14:cNvPr>
                <p14:cNvContentPartPr/>
                <p14:nvPr/>
              </p14:nvContentPartPr>
              <p14:xfrm>
                <a:off x="9874112" y="6654706"/>
                <a:ext cx="84960" cy="116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1CE85AB-889D-9DA8-267E-12A4D81DDB5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65112" y="6646066"/>
                  <a:ext cx="102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A9EAE62-9EF9-0D23-11C3-01438B61EA46}"/>
                    </a:ext>
                  </a:extLst>
                </p14:cNvPr>
                <p14:cNvContentPartPr/>
                <p14:nvPr/>
              </p14:nvContentPartPr>
              <p14:xfrm>
                <a:off x="9185072" y="5368786"/>
                <a:ext cx="126360" cy="376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A9EAE62-9EF9-0D23-11C3-01438B61EA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76072" y="5359786"/>
                  <a:ext cx="1440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CE06877-3C2C-F411-2823-E7D9F26C8A0D}"/>
                    </a:ext>
                  </a:extLst>
                </p14:cNvPr>
                <p14:cNvContentPartPr/>
                <p14:nvPr/>
              </p14:nvContentPartPr>
              <p14:xfrm>
                <a:off x="9257072" y="5721586"/>
                <a:ext cx="13680" cy="3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CE06877-3C2C-F411-2823-E7D9F26C8A0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48072" y="5712946"/>
                  <a:ext cx="3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8732858-BDCD-3A42-5FFB-D85650838CD1}"/>
                    </a:ext>
                  </a:extLst>
                </p14:cNvPr>
                <p14:cNvContentPartPr/>
                <p14:nvPr/>
              </p14:nvContentPartPr>
              <p14:xfrm>
                <a:off x="9251312" y="5706826"/>
                <a:ext cx="3960" cy="1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8732858-BDCD-3A42-5FFB-D85650838C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42672" y="5697826"/>
                  <a:ext cx="21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3A9F735-D1A9-DEA1-FB67-FDA5151183DD}"/>
                    </a:ext>
                  </a:extLst>
                </p14:cNvPr>
                <p14:cNvContentPartPr/>
                <p14:nvPr/>
              </p14:nvContentPartPr>
              <p14:xfrm>
                <a:off x="8737232" y="5662906"/>
                <a:ext cx="75240" cy="401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3A9F735-D1A9-DEA1-FB67-FDA5151183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28592" y="5653906"/>
                  <a:ext cx="92880" cy="41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275CB23-F8DE-F0D4-1B1E-1E977DBAC672}"/>
                  </a:ext>
                </a:extLst>
              </p14:cNvPr>
              <p14:cNvContentPartPr/>
              <p14:nvPr/>
            </p14:nvContentPartPr>
            <p14:xfrm>
              <a:off x="8369312" y="4832746"/>
              <a:ext cx="1085040" cy="17611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275CB23-F8DE-F0D4-1B1E-1E977DBAC67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360672" y="4824106"/>
                <a:ext cx="1102680" cy="17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EA19457-FFAE-B954-39E7-170A4284F4FC}"/>
                  </a:ext>
                </a:extLst>
              </p14:cNvPr>
              <p14:cNvContentPartPr/>
              <p14:nvPr/>
            </p14:nvContentPartPr>
            <p14:xfrm>
              <a:off x="9591152" y="4817986"/>
              <a:ext cx="1235160" cy="20098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EA19457-FFAE-B954-39E7-170A4284F4F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582512" y="4808986"/>
                <a:ext cx="1252800" cy="20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7CED01F-321A-3F15-1BA4-539BC5B7319F}"/>
              </a:ext>
            </a:extLst>
          </p:cNvPr>
          <p:cNvGrpSpPr/>
          <p:nvPr/>
        </p:nvGrpSpPr>
        <p:grpSpPr>
          <a:xfrm>
            <a:off x="676112" y="2066146"/>
            <a:ext cx="1256040" cy="1059120"/>
            <a:chOff x="676112" y="2066146"/>
            <a:chExt cx="125604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23255F7-3EE6-5489-A3DA-BB6D376FC1B2}"/>
                    </a:ext>
                  </a:extLst>
                </p14:cNvPr>
                <p14:cNvContentPartPr/>
                <p14:nvPr/>
              </p14:nvContentPartPr>
              <p14:xfrm>
                <a:off x="702752" y="2066146"/>
                <a:ext cx="1203480" cy="294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23255F7-3EE6-5489-A3DA-BB6D376FC1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4112" y="2057146"/>
                  <a:ext cx="12211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874C904-2A38-4BE9-A43F-37DED981DAF5}"/>
                    </a:ext>
                  </a:extLst>
                </p14:cNvPr>
                <p14:cNvContentPartPr/>
                <p14:nvPr/>
              </p14:nvContentPartPr>
              <p14:xfrm>
                <a:off x="676112" y="2347306"/>
                <a:ext cx="1256040" cy="777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874C904-2A38-4BE9-A43F-37DED981DAF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7472" y="2338666"/>
                  <a:ext cx="127368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795888C-1A0D-D1DF-E080-A869C4963D4F}"/>
                    </a:ext>
                  </a:extLst>
                </p14:cNvPr>
                <p14:cNvContentPartPr/>
                <p14:nvPr/>
              </p14:nvContentPartPr>
              <p14:xfrm>
                <a:off x="914072" y="2479066"/>
                <a:ext cx="147600" cy="329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795888C-1A0D-D1DF-E080-A869C4963D4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5072" y="2470426"/>
                  <a:ext cx="1652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C154573-DC81-D379-BFF3-2A0863B4D61B}"/>
                    </a:ext>
                  </a:extLst>
                </p14:cNvPr>
                <p14:cNvContentPartPr/>
                <p14:nvPr/>
              </p14:nvContentPartPr>
              <p14:xfrm>
                <a:off x="1511672" y="2510386"/>
                <a:ext cx="102960" cy="305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C154573-DC81-D379-BFF3-2A0863B4D61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02672" y="2501386"/>
                  <a:ext cx="12060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EC0399-08D1-8879-E8EF-984AAF77AECA}"/>
              </a:ext>
            </a:extLst>
          </p:cNvPr>
          <p:cNvGrpSpPr/>
          <p:nvPr/>
        </p:nvGrpSpPr>
        <p:grpSpPr>
          <a:xfrm>
            <a:off x="3425072" y="1961386"/>
            <a:ext cx="1237320" cy="1299240"/>
            <a:chOff x="3425072" y="1961386"/>
            <a:chExt cx="1237320" cy="12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0E325CB-674B-6DE7-4F17-A7ED7C1F4176}"/>
                    </a:ext>
                  </a:extLst>
                </p14:cNvPr>
                <p14:cNvContentPartPr/>
                <p14:nvPr/>
              </p14:nvContentPartPr>
              <p14:xfrm>
                <a:off x="3425072" y="1961386"/>
                <a:ext cx="559080" cy="285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0E325CB-674B-6DE7-4F17-A7ED7C1F417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16072" y="1952746"/>
                  <a:ext cx="5767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269F955-219B-9BF9-A188-A2530E2113C6}"/>
                    </a:ext>
                  </a:extLst>
                </p14:cNvPr>
                <p14:cNvContentPartPr/>
                <p14:nvPr/>
              </p14:nvContentPartPr>
              <p14:xfrm>
                <a:off x="3958952" y="2238586"/>
                <a:ext cx="86760" cy="733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269F955-219B-9BF9-A188-A2530E2113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49952" y="2229586"/>
                  <a:ext cx="10440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1379376-9128-B6E9-691B-B6D64AE0F19F}"/>
                    </a:ext>
                  </a:extLst>
                </p14:cNvPr>
                <p14:cNvContentPartPr/>
                <p14:nvPr/>
              </p14:nvContentPartPr>
              <p14:xfrm>
                <a:off x="4032392" y="2951386"/>
                <a:ext cx="630000" cy="309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1379376-9128-B6E9-691B-B6D64AE0F1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23752" y="2942746"/>
                  <a:ext cx="6476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35855B1-0B82-D9DF-0F3E-887DF8BB365D}"/>
                    </a:ext>
                  </a:extLst>
                </p14:cNvPr>
                <p14:cNvContentPartPr/>
                <p14:nvPr/>
              </p14:nvContentPartPr>
              <p14:xfrm>
                <a:off x="3816392" y="2345506"/>
                <a:ext cx="42840" cy="550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35855B1-0B82-D9DF-0F3E-887DF8BB365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07752" y="2336506"/>
                  <a:ext cx="60480" cy="56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B204C31-564C-DE16-5F2D-15954F2D39F7}"/>
              </a:ext>
            </a:extLst>
          </p:cNvPr>
          <p:cNvGrpSpPr/>
          <p:nvPr/>
        </p:nvGrpSpPr>
        <p:grpSpPr>
          <a:xfrm>
            <a:off x="4606232" y="2775706"/>
            <a:ext cx="791280" cy="1194480"/>
            <a:chOff x="4606232" y="2775706"/>
            <a:chExt cx="791280" cy="11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C0683F3-AF04-91BE-3ED9-E6D03D804F8A}"/>
                    </a:ext>
                  </a:extLst>
                </p14:cNvPr>
                <p14:cNvContentPartPr/>
                <p14:nvPr/>
              </p14:nvContentPartPr>
              <p14:xfrm>
                <a:off x="4656992" y="2997466"/>
                <a:ext cx="397440" cy="280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C0683F3-AF04-91BE-3ED9-E6D03D804F8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48352" y="2988826"/>
                  <a:ext cx="415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F9820C4-7DD3-61FA-9430-29B5D66BF23A}"/>
                    </a:ext>
                  </a:extLst>
                </p14:cNvPr>
                <p14:cNvContentPartPr/>
                <p14:nvPr/>
              </p14:nvContentPartPr>
              <p14:xfrm>
                <a:off x="5209592" y="2849506"/>
                <a:ext cx="12240" cy="203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F9820C4-7DD3-61FA-9430-29B5D66BF23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00952" y="2840866"/>
                  <a:ext cx="29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8BD4812-61A8-6DF2-7ECC-35B1577A2357}"/>
                    </a:ext>
                  </a:extLst>
                </p14:cNvPr>
                <p14:cNvContentPartPr/>
                <p14:nvPr/>
              </p14:nvContentPartPr>
              <p14:xfrm>
                <a:off x="5321192" y="2775706"/>
                <a:ext cx="71280" cy="322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8BD4812-61A8-6DF2-7ECC-35B1577A235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12552" y="2767066"/>
                  <a:ext cx="889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2AF5717-2CD6-0AB1-9103-CECAA3F63B89}"/>
                    </a:ext>
                  </a:extLst>
                </p14:cNvPr>
                <p14:cNvContentPartPr/>
                <p14:nvPr/>
              </p14:nvContentPartPr>
              <p14:xfrm>
                <a:off x="5238392" y="2963626"/>
                <a:ext cx="159120" cy="54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2AF5717-2CD6-0AB1-9103-CECAA3F63B8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29752" y="2954626"/>
                  <a:ext cx="176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E44ABA3-3981-FFE3-EDF6-B84CA7D773C9}"/>
                    </a:ext>
                  </a:extLst>
                </p14:cNvPr>
                <p14:cNvContentPartPr/>
                <p14:nvPr/>
              </p14:nvContentPartPr>
              <p14:xfrm>
                <a:off x="4606232" y="3284386"/>
                <a:ext cx="28800" cy="328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E44ABA3-3981-FFE3-EDF6-B84CA7D773C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97232" y="3275386"/>
                  <a:ext cx="464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69EEDC7-69DD-3252-9AC3-C7BE8AD57893}"/>
                    </a:ext>
                  </a:extLst>
                </p14:cNvPr>
                <p14:cNvContentPartPr/>
                <p14:nvPr/>
              </p14:nvContentPartPr>
              <p14:xfrm>
                <a:off x="4718552" y="3247306"/>
                <a:ext cx="17280" cy="376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69EEDC7-69DD-3252-9AC3-C7BE8AD5789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09912" y="3238666"/>
                  <a:ext cx="349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4AF230B-0D2D-B6B6-9F85-88F39144E61C}"/>
                    </a:ext>
                  </a:extLst>
                </p14:cNvPr>
                <p14:cNvContentPartPr/>
                <p14:nvPr/>
              </p14:nvContentPartPr>
              <p14:xfrm>
                <a:off x="4614152" y="3720706"/>
                <a:ext cx="155160" cy="249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4AF230B-0D2D-B6B6-9F85-88F39144E61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05152" y="3712066"/>
                  <a:ext cx="172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DAEF576-B9DE-B9C2-F696-1658A114EB3F}"/>
                    </a:ext>
                  </a:extLst>
                </p14:cNvPr>
                <p14:cNvContentPartPr/>
                <p14:nvPr/>
              </p14:nvContentPartPr>
              <p14:xfrm>
                <a:off x="5207792" y="2848786"/>
                <a:ext cx="16920" cy="291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DAEF576-B9DE-B9C2-F696-1658A114EB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98792" y="2840146"/>
                  <a:ext cx="3456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C01E254-915F-7191-2ABD-B637B5046D10}"/>
              </a:ext>
            </a:extLst>
          </p:cNvPr>
          <p:cNvGrpSpPr/>
          <p:nvPr/>
        </p:nvGrpSpPr>
        <p:grpSpPr>
          <a:xfrm>
            <a:off x="96512" y="1406266"/>
            <a:ext cx="6047640" cy="2847600"/>
            <a:chOff x="96512" y="1406266"/>
            <a:chExt cx="6047640" cy="28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11C2CF8-E789-EA4D-DAC7-37A0C0F728FE}"/>
                    </a:ext>
                  </a:extLst>
                </p14:cNvPr>
                <p14:cNvContentPartPr/>
                <p14:nvPr/>
              </p14:nvContentPartPr>
              <p14:xfrm>
                <a:off x="2739632" y="2555746"/>
                <a:ext cx="61200" cy="311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11C2CF8-E789-EA4D-DAC7-37A0C0F728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30632" y="2546746"/>
                  <a:ext cx="788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DFE3964-571D-D07F-AB58-2223383CE928}"/>
                    </a:ext>
                  </a:extLst>
                </p14:cNvPr>
                <p14:cNvContentPartPr/>
                <p14:nvPr/>
              </p14:nvContentPartPr>
              <p14:xfrm>
                <a:off x="2629472" y="2765986"/>
                <a:ext cx="339120" cy="123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DFE3964-571D-D07F-AB58-2223383CE9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20832" y="2756986"/>
                  <a:ext cx="356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F495A5E-AB70-F7B8-E370-FDB2A25AD5BB}"/>
                    </a:ext>
                  </a:extLst>
                </p14:cNvPr>
                <p14:cNvContentPartPr/>
                <p14:nvPr/>
              </p14:nvContentPartPr>
              <p14:xfrm>
                <a:off x="96512" y="1406266"/>
                <a:ext cx="6047640" cy="284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F495A5E-AB70-F7B8-E370-FDB2A25AD5B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872" y="1397626"/>
                  <a:ext cx="6065280" cy="2865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30389BF-E647-3AB5-8EA5-796360D5CFF8}"/>
              </a:ext>
            </a:extLst>
          </p:cNvPr>
          <p:cNvSpPr txBox="1"/>
          <p:nvPr/>
        </p:nvSpPr>
        <p:spPr>
          <a:xfrm>
            <a:off x="4347392" y="215550"/>
            <a:ext cx="4687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“retro” Diels-Alder reactions are sometimes possible. We will just do this as “fill in the missing starting material” style question.</a:t>
            </a:r>
          </a:p>
        </p:txBody>
      </p:sp>
    </p:spTree>
    <p:extLst>
      <p:ext uri="{BB962C8B-B14F-4D97-AF65-F5344CB8AC3E}">
        <p14:creationId xmlns:p14="http://schemas.microsoft.com/office/powerpoint/2010/main" val="314472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3DC902-D22F-B573-91D1-B6140D317097}"/>
                  </a:ext>
                </a:extLst>
              </p14:cNvPr>
              <p14:cNvContentPartPr/>
              <p14:nvPr/>
            </p14:nvContentPartPr>
            <p14:xfrm>
              <a:off x="262800" y="1851284"/>
              <a:ext cx="749160" cy="19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3DC902-D22F-B573-91D1-B6140D3170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800" y="1842644"/>
                <a:ext cx="7668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AB0F4B9-0E7E-7760-D7F6-6859C9929D17}"/>
                  </a:ext>
                </a:extLst>
              </p14:cNvPr>
              <p14:cNvContentPartPr/>
              <p14:nvPr/>
            </p14:nvContentPartPr>
            <p14:xfrm>
              <a:off x="1010160" y="1841204"/>
              <a:ext cx="326520" cy="19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AB0F4B9-0E7E-7760-D7F6-6859C9929D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1160" y="1832564"/>
                <a:ext cx="3441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A7255D-BD66-B206-6770-58B553E75925}"/>
                  </a:ext>
                </a:extLst>
              </p14:cNvPr>
              <p14:cNvContentPartPr/>
              <p14:nvPr/>
            </p14:nvContentPartPr>
            <p14:xfrm>
              <a:off x="1330920" y="1840124"/>
              <a:ext cx="350640" cy="180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A7255D-BD66-B206-6770-58B553E759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2280" y="1831484"/>
                <a:ext cx="3682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1E820-A094-083F-A73D-1F1A573574B2}"/>
                  </a:ext>
                </a:extLst>
              </p14:cNvPr>
              <p14:cNvContentPartPr/>
              <p14:nvPr/>
            </p14:nvContentPartPr>
            <p14:xfrm>
              <a:off x="1675440" y="1802324"/>
              <a:ext cx="378360" cy="21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1E820-A094-083F-A73D-1F1A573574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6440" y="1793324"/>
                <a:ext cx="3960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19773D0-1867-4E5E-80D6-D50516D8FF55}"/>
                  </a:ext>
                </a:extLst>
              </p14:cNvPr>
              <p14:cNvContentPartPr/>
              <p14:nvPr/>
            </p14:nvContentPartPr>
            <p14:xfrm>
              <a:off x="1010520" y="1817084"/>
              <a:ext cx="203400" cy="132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19773D0-1867-4E5E-80D6-D50516D8FF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1520" y="1808084"/>
                <a:ext cx="2210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98A4B43-1613-445A-5EC2-01AD2E665939}"/>
                  </a:ext>
                </a:extLst>
              </p14:cNvPr>
              <p14:cNvContentPartPr/>
              <p14:nvPr/>
            </p14:nvContentPartPr>
            <p14:xfrm>
              <a:off x="1668600" y="1777124"/>
              <a:ext cx="261720" cy="162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98A4B43-1613-445A-5EC2-01AD2E66593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59600" y="1768124"/>
                <a:ext cx="279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A1A5DB7-0E33-A30C-AF77-CB1DA4F47CD0}"/>
                  </a:ext>
                </a:extLst>
              </p14:cNvPr>
              <p14:cNvContentPartPr/>
              <p14:nvPr/>
            </p14:nvContentPartPr>
            <p14:xfrm>
              <a:off x="2032920" y="1557164"/>
              <a:ext cx="8280" cy="266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A1A5DB7-0E33-A30C-AF77-CB1DA4F47C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24280" y="1548164"/>
                <a:ext cx="25920" cy="28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CD09D6F-A51C-626D-6F07-19BEB84A2478}"/>
              </a:ext>
            </a:extLst>
          </p:cNvPr>
          <p:cNvGrpSpPr/>
          <p:nvPr/>
        </p:nvGrpSpPr>
        <p:grpSpPr>
          <a:xfrm>
            <a:off x="1957320" y="1247564"/>
            <a:ext cx="807120" cy="195120"/>
            <a:chOff x="1957320" y="1247564"/>
            <a:chExt cx="80712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95A427-F742-FE8F-F615-EF1EBB42BEBF}"/>
                    </a:ext>
                  </a:extLst>
                </p14:cNvPr>
                <p14:cNvContentPartPr/>
                <p14:nvPr/>
              </p14:nvContentPartPr>
              <p14:xfrm>
                <a:off x="2215440" y="1254764"/>
                <a:ext cx="549000" cy="90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95A427-F742-FE8F-F615-EF1EBB42BE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6440" y="1246124"/>
                  <a:ext cx="566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A361E12-8F78-B41A-6782-16B9D9B7A100}"/>
                    </a:ext>
                  </a:extLst>
                </p14:cNvPr>
                <p14:cNvContentPartPr/>
                <p14:nvPr/>
              </p14:nvContentPartPr>
              <p14:xfrm>
                <a:off x="1957320" y="1247564"/>
                <a:ext cx="111960" cy="19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A361E12-8F78-B41A-6782-16B9D9B7A1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48680" y="1238564"/>
                  <a:ext cx="12960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A7A9E4-FC11-B56A-7742-EFD3AC302E1D}"/>
              </a:ext>
            </a:extLst>
          </p:cNvPr>
          <p:cNvGrpSpPr/>
          <p:nvPr/>
        </p:nvGrpSpPr>
        <p:grpSpPr>
          <a:xfrm>
            <a:off x="2440623" y="1033671"/>
            <a:ext cx="99360" cy="223920"/>
            <a:chOff x="2440623" y="1033671"/>
            <a:chExt cx="9936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7C4BD4-8C7D-E092-CB9A-19710B8A1903}"/>
                    </a:ext>
                  </a:extLst>
                </p14:cNvPr>
                <p14:cNvContentPartPr/>
                <p14:nvPr/>
              </p14:nvContentPartPr>
              <p14:xfrm>
                <a:off x="2440623" y="1035471"/>
                <a:ext cx="30240" cy="22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7C4BD4-8C7D-E092-CB9A-19710B8A19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31623" y="1026831"/>
                  <a:ext cx="47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EF589C-88BB-859C-5A43-581222BD6053}"/>
                    </a:ext>
                  </a:extLst>
                </p14:cNvPr>
                <p14:cNvContentPartPr/>
                <p14:nvPr/>
              </p14:nvContentPartPr>
              <p14:xfrm>
                <a:off x="2527023" y="1033671"/>
                <a:ext cx="12960" cy="216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EF589C-88BB-859C-5A43-581222BD60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18023" y="1025031"/>
                  <a:ext cx="3060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A127A20-0AB4-F1AB-BC39-BFD0F3E3A49B}"/>
                  </a:ext>
                </a:extLst>
              </p14:cNvPr>
              <p14:cNvContentPartPr/>
              <p14:nvPr/>
            </p14:nvContentPartPr>
            <p14:xfrm>
              <a:off x="2466903" y="806151"/>
              <a:ext cx="74880" cy="113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A127A20-0AB4-F1AB-BC39-BFD0F3E3A4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58263" y="797151"/>
                <a:ext cx="9252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66934B93-8AAF-D7F1-C0AD-FC239739BDE8}"/>
              </a:ext>
            </a:extLst>
          </p:cNvPr>
          <p:cNvGrpSpPr/>
          <p:nvPr/>
        </p:nvGrpSpPr>
        <p:grpSpPr>
          <a:xfrm>
            <a:off x="1788303" y="1190631"/>
            <a:ext cx="87840" cy="179640"/>
            <a:chOff x="1788303" y="1190631"/>
            <a:chExt cx="8784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F7B97E3-76E8-5BBE-CCF4-AF84A9776031}"/>
                    </a:ext>
                  </a:extLst>
                </p14:cNvPr>
                <p14:cNvContentPartPr/>
                <p14:nvPr/>
              </p14:nvContentPartPr>
              <p14:xfrm>
                <a:off x="1788303" y="1209711"/>
                <a:ext cx="21600" cy="160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F7B97E3-76E8-5BBE-CCF4-AF84A97760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79663" y="1200711"/>
                  <a:ext cx="39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8F4A57-F256-7E20-C260-4359C15C009D}"/>
                    </a:ext>
                  </a:extLst>
                </p14:cNvPr>
                <p14:cNvContentPartPr/>
                <p14:nvPr/>
              </p14:nvContentPartPr>
              <p14:xfrm>
                <a:off x="1866063" y="1190631"/>
                <a:ext cx="10080" cy="174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8F4A57-F256-7E20-C260-4359C15C00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57063" y="1181631"/>
                  <a:ext cx="27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9395D00-CB81-E1FE-0862-A3C279F96CE4}"/>
                    </a:ext>
                  </a:extLst>
                </p14:cNvPr>
                <p14:cNvContentPartPr/>
                <p14:nvPr/>
              </p14:nvContentPartPr>
              <p14:xfrm>
                <a:off x="1802703" y="1292151"/>
                <a:ext cx="60840" cy="15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9395D00-CB81-E1FE-0862-A3C279F96C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94063" y="1283511"/>
                  <a:ext cx="7848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C859685-936F-0BA6-C37E-C9E1DF1D657F}"/>
                  </a:ext>
                </a:extLst>
              </p14:cNvPr>
              <p14:cNvContentPartPr/>
              <p14:nvPr/>
            </p14:nvContentPartPr>
            <p14:xfrm>
              <a:off x="568263" y="1541271"/>
              <a:ext cx="33840" cy="288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C859685-936F-0BA6-C37E-C9E1DF1D65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9623" y="1532631"/>
                <a:ext cx="5148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61B18E3F-58A5-7666-92D0-FDF42D8E350E}"/>
              </a:ext>
            </a:extLst>
          </p:cNvPr>
          <p:cNvGrpSpPr/>
          <p:nvPr/>
        </p:nvGrpSpPr>
        <p:grpSpPr>
          <a:xfrm>
            <a:off x="3512788" y="1300554"/>
            <a:ext cx="205920" cy="225720"/>
            <a:chOff x="3512788" y="1300554"/>
            <a:chExt cx="20592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059334-DA4D-9D73-0148-0607E64513A7}"/>
                    </a:ext>
                  </a:extLst>
                </p14:cNvPr>
                <p14:cNvContentPartPr/>
                <p14:nvPr/>
              </p14:nvContentPartPr>
              <p14:xfrm>
                <a:off x="3577948" y="1300554"/>
                <a:ext cx="43560" cy="225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059334-DA4D-9D73-0148-0607E64513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69308" y="1291914"/>
                  <a:ext cx="61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26F6971-1455-7160-B6B4-8B046C55C009}"/>
                    </a:ext>
                  </a:extLst>
                </p14:cNvPr>
                <p14:cNvContentPartPr/>
                <p14:nvPr/>
              </p14:nvContentPartPr>
              <p14:xfrm>
                <a:off x="3512788" y="1371474"/>
                <a:ext cx="205920" cy="25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26F6971-1455-7160-B6B4-8B046C55C00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03788" y="1362474"/>
                  <a:ext cx="2235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CECDAE-559C-E1D7-90FF-5AEB7F1A5D7F}"/>
              </a:ext>
            </a:extLst>
          </p:cNvPr>
          <p:cNvGrpSpPr/>
          <p:nvPr/>
        </p:nvGrpSpPr>
        <p:grpSpPr>
          <a:xfrm>
            <a:off x="6243709" y="1099997"/>
            <a:ext cx="1111680" cy="331560"/>
            <a:chOff x="6243709" y="1099997"/>
            <a:chExt cx="11116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CF6F20-5B1C-8BB7-7AD0-03B594ADB97C}"/>
                    </a:ext>
                  </a:extLst>
                </p14:cNvPr>
                <p14:cNvContentPartPr/>
                <p14:nvPr/>
              </p14:nvContentPartPr>
              <p14:xfrm>
                <a:off x="6243709" y="1218797"/>
                <a:ext cx="998280" cy="50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CF6F20-5B1C-8BB7-7AD0-03B594ADB9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35069" y="1209797"/>
                  <a:ext cx="1015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8DBE9E6-AA8E-95C1-9811-0F4482C78CE0}"/>
                    </a:ext>
                  </a:extLst>
                </p14:cNvPr>
                <p14:cNvContentPartPr/>
                <p14:nvPr/>
              </p14:nvContentPartPr>
              <p14:xfrm>
                <a:off x="7171429" y="1099997"/>
                <a:ext cx="183960" cy="331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8DBE9E6-AA8E-95C1-9811-0F4482C78CE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62789" y="1091357"/>
                  <a:ext cx="20160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3FF6A8D-C924-103B-3091-3C47F3C94C8A}"/>
              </a:ext>
            </a:extLst>
          </p:cNvPr>
          <p:cNvGrpSpPr/>
          <p:nvPr/>
        </p:nvGrpSpPr>
        <p:grpSpPr>
          <a:xfrm>
            <a:off x="4267348" y="577277"/>
            <a:ext cx="1665000" cy="1470637"/>
            <a:chOff x="4267348" y="577277"/>
            <a:chExt cx="1665000" cy="14706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37CBA0A-FC33-5888-587D-E1CD7DB270A7}"/>
                    </a:ext>
                  </a:extLst>
                </p14:cNvPr>
                <p14:cNvContentPartPr/>
                <p14:nvPr/>
              </p14:nvContentPartPr>
              <p14:xfrm>
                <a:off x="4267348" y="1340154"/>
                <a:ext cx="346680" cy="170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37CBA0A-FC33-5888-587D-E1CD7DB270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8708" y="1331154"/>
                  <a:ext cx="364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489D7C3-604E-9F90-8604-C37E5BCEA80A}"/>
                    </a:ext>
                  </a:extLst>
                </p14:cNvPr>
                <p14:cNvContentPartPr/>
                <p14:nvPr/>
              </p14:nvContentPartPr>
              <p14:xfrm>
                <a:off x="4593508" y="1350234"/>
                <a:ext cx="389520" cy="171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489D7C3-604E-9F90-8604-C37E5BCEA8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84508" y="1341594"/>
                  <a:ext cx="407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22BE56-7E0A-331A-B44F-EB4D4D7D0D02}"/>
                    </a:ext>
                  </a:extLst>
                </p14:cNvPr>
                <p14:cNvContentPartPr/>
                <p14:nvPr/>
              </p14:nvContentPartPr>
              <p14:xfrm>
                <a:off x="4987348" y="932634"/>
                <a:ext cx="12240" cy="422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22BE56-7E0A-331A-B44F-EB4D4D7D0D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78708" y="923994"/>
                  <a:ext cx="298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0ECECF-FE46-4790-8097-1B1E958EA796}"/>
                    </a:ext>
                  </a:extLst>
                </p14:cNvPr>
                <p14:cNvContentPartPr/>
                <p14:nvPr/>
              </p14:nvContentPartPr>
              <p14:xfrm>
                <a:off x="4989148" y="742194"/>
                <a:ext cx="384120" cy="19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0ECECF-FE46-4790-8097-1B1E958EA79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80148" y="733194"/>
                  <a:ext cx="401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67B870D-90B4-5AF0-A7E5-95E09370F973}"/>
                    </a:ext>
                  </a:extLst>
                </p14:cNvPr>
                <p14:cNvContentPartPr/>
                <p14:nvPr/>
              </p14:nvContentPartPr>
              <p14:xfrm>
                <a:off x="5460388" y="596034"/>
                <a:ext cx="183960" cy="18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67B870D-90B4-5AF0-A7E5-95E09370F9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51748" y="587394"/>
                  <a:ext cx="201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96D1CB-E522-D869-315E-F86917427A10}"/>
                    </a:ext>
                  </a:extLst>
                </p14:cNvPr>
                <p14:cNvContentPartPr/>
                <p14:nvPr/>
              </p14:nvContentPartPr>
              <p14:xfrm>
                <a:off x="5674588" y="580554"/>
                <a:ext cx="97200" cy="157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796D1CB-E522-D869-315E-F86917427A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65948" y="571554"/>
                  <a:ext cx="114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D98C25-7E06-0809-6306-CE4C024605A6}"/>
                    </a:ext>
                  </a:extLst>
                </p14:cNvPr>
                <p14:cNvContentPartPr/>
                <p14:nvPr/>
              </p14:nvContentPartPr>
              <p14:xfrm>
                <a:off x="5817508" y="700434"/>
                <a:ext cx="114840" cy="161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D98C25-7E06-0809-6306-CE4C024605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08868" y="691794"/>
                  <a:ext cx="132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865A212-568B-1D68-5116-F5C081AFE939}"/>
                    </a:ext>
                  </a:extLst>
                </p14:cNvPr>
                <p14:cNvContentPartPr/>
                <p14:nvPr/>
              </p14:nvContentPartPr>
              <p14:xfrm>
                <a:off x="4888708" y="1005354"/>
                <a:ext cx="11160" cy="28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865A212-568B-1D68-5116-F5C081AFE9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79708" y="996354"/>
                  <a:ext cx="28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806207-C930-52A0-7F22-0BAD908628CF}"/>
                    </a:ext>
                  </a:extLst>
                </p14:cNvPr>
                <p14:cNvContentPartPr/>
                <p14:nvPr/>
              </p14:nvContentPartPr>
              <p14:xfrm>
                <a:off x="4584508" y="1502514"/>
                <a:ext cx="16200" cy="28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806207-C930-52A0-7F22-0BAD908628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75508" y="1493514"/>
                  <a:ext cx="33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E5302C2-BCE6-4275-3AAD-1E05094D3D83}"/>
                    </a:ext>
                  </a:extLst>
                </p14:cNvPr>
                <p14:cNvContentPartPr/>
                <p14:nvPr/>
              </p14:nvContentPartPr>
              <p14:xfrm>
                <a:off x="4656868" y="1508274"/>
                <a:ext cx="20880" cy="31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E5302C2-BCE6-4275-3AAD-1E05094D3D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48228" y="1499634"/>
                  <a:ext cx="385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18EEF7-EDF7-E02B-EA19-94E85C8D070A}"/>
                    </a:ext>
                  </a:extLst>
                </p14:cNvPr>
                <p14:cNvContentPartPr/>
                <p14:nvPr/>
              </p14:nvContentPartPr>
              <p14:xfrm>
                <a:off x="4575148" y="1892754"/>
                <a:ext cx="129960" cy="155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18EEF7-EDF7-E02B-EA19-94E85C8D07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66508" y="1883754"/>
                  <a:ext cx="147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BDF71D-CAC7-7CF5-2BB7-BFE882419604}"/>
                    </a:ext>
                  </a:extLst>
                </p14:cNvPr>
                <p14:cNvContentPartPr/>
                <p14:nvPr/>
              </p14:nvContentPartPr>
              <p14:xfrm>
                <a:off x="5677069" y="577277"/>
                <a:ext cx="59760" cy="10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BDF71D-CAC7-7CF5-2BB7-BFE88241960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68069" y="568637"/>
                  <a:ext cx="7740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94680D8-D2FA-CBF7-D7EE-C87A5698F166}"/>
              </a:ext>
            </a:extLst>
          </p:cNvPr>
          <p:cNvGrpSpPr/>
          <p:nvPr/>
        </p:nvGrpSpPr>
        <p:grpSpPr>
          <a:xfrm>
            <a:off x="1336352" y="1779586"/>
            <a:ext cx="233640" cy="406080"/>
            <a:chOff x="1336352" y="1779586"/>
            <a:chExt cx="23364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F026F6E-99C6-D3F5-9450-D12CE8363F3A}"/>
                    </a:ext>
                  </a:extLst>
                </p14:cNvPr>
                <p14:cNvContentPartPr/>
                <p14:nvPr/>
              </p14:nvContentPartPr>
              <p14:xfrm>
                <a:off x="1336352" y="1779586"/>
                <a:ext cx="233640" cy="406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F026F6E-99C6-D3F5-9450-D12CE8363F3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27712" y="1770586"/>
                  <a:ext cx="2512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9D2C0C5-DB91-962B-7F8F-FB6B4248B910}"/>
                    </a:ext>
                  </a:extLst>
                </p14:cNvPr>
                <p14:cNvContentPartPr/>
                <p14:nvPr/>
              </p14:nvContentPartPr>
              <p14:xfrm>
                <a:off x="1349312" y="2038066"/>
                <a:ext cx="81720" cy="81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9D2C0C5-DB91-962B-7F8F-FB6B4248B9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40672" y="2029066"/>
                  <a:ext cx="993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9F7CF7A-9F08-542F-00E0-70D0D4F76657}"/>
              </a:ext>
            </a:extLst>
          </p:cNvPr>
          <p:cNvGrpSpPr/>
          <p:nvPr/>
        </p:nvGrpSpPr>
        <p:grpSpPr>
          <a:xfrm>
            <a:off x="2014232" y="1158586"/>
            <a:ext cx="100440" cy="20880"/>
            <a:chOff x="2014232" y="1158586"/>
            <a:chExt cx="100440" cy="2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29CA5D3-4738-8DC4-FEB5-FC88AC9DD4BE}"/>
                    </a:ext>
                  </a:extLst>
                </p14:cNvPr>
                <p14:cNvContentPartPr/>
                <p14:nvPr/>
              </p14:nvContentPartPr>
              <p14:xfrm>
                <a:off x="2014232" y="1165786"/>
                <a:ext cx="6120" cy="1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29CA5D3-4738-8DC4-FEB5-FC88AC9DD4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05592" y="1156786"/>
                  <a:ext cx="23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73EEC9-70E1-BD6F-768F-541718E35C80}"/>
                    </a:ext>
                  </a:extLst>
                </p14:cNvPr>
                <p14:cNvContentPartPr/>
                <p14:nvPr/>
              </p14:nvContentPartPr>
              <p14:xfrm>
                <a:off x="2106392" y="1158586"/>
                <a:ext cx="8280" cy="20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73EEC9-70E1-BD6F-768F-541718E35C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97752" y="1149586"/>
                  <a:ext cx="259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BCEE02E-67F2-6F1A-6C00-3C6686F813D5}"/>
              </a:ext>
            </a:extLst>
          </p:cNvPr>
          <p:cNvGrpSpPr/>
          <p:nvPr/>
        </p:nvGrpSpPr>
        <p:grpSpPr>
          <a:xfrm>
            <a:off x="2156072" y="1770946"/>
            <a:ext cx="307080" cy="275400"/>
            <a:chOff x="2156072" y="1770946"/>
            <a:chExt cx="3070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24DC107-6D3A-E8D5-E749-A3D2E1BF92F4}"/>
                    </a:ext>
                  </a:extLst>
                </p14:cNvPr>
                <p14:cNvContentPartPr/>
                <p14:nvPr/>
              </p14:nvContentPartPr>
              <p14:xfrm>
                <a:off x="2156072" y="1797226"/>
                <a:ext cx="130320" cy="249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24DC107-6D3A-E8D5-E749-A3D2E1BF92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47432" y="1788226"/>
                  <a:ext cx="147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8DE30FE-9E03-B3CF-8B62-1CBD0088ACAF}"/>
                    </a:ext>
                  </a:extLst>
                </p14:cNvPr>
                <p14:cNvContentPartPr/>
                <p14:nvPr/>
              </p14:nvContentPartPr>
              <p14:xfrm>
                <a:off x="2391872" y="1770946"/>
                <a:ext cx="28080" cy="178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8DE30FE-9E03-B3CF-8B62-1CBD0088AC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82872" y="1762306"/>
                  <a:ext cx="45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58C7C80-78AA-514E-0CCA-1839FD785037}"/>
                    </a:ext>
                  </a:extLst>
                </p14:cNvPr>
                <p14:cNvContentPartPr/>
                <p14:nvPr/>
              </p14:nvContentPartPr>
              <p14:xfrm>
                <a:off x="2374952" y="1872466"/>
                <a:ext cx="88200" cy="4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58C7C80-78AA-514E-0CCA-1839FD78503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65952" y="1863466"/>
                  <a:ext cx="1058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A052F1E-EFA7-AD79-5A68-BDB3366837FC}"/>
              </a:ext>
            </a:extLst>
          </p:cNvPr>
          <p:cNvGrpSpPr/>
          <p:nvPr/>
        </p:nvGrpSpPr>
        <p:grpSpPr>
          <a:xfrm>
            <a:off x="906152" y="2243986"/>
            <a:ext cx="217080" cy="190800"/>
            <a:chOff x="906152" y="2243986"/>
            <a:chExt cx="21708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B2E9372-3914-91FC-7850-F86FC26C5052}"/>
                    </a:ext>
                  </a:extLst>
                </p14:cNvPr>
                <p14:cNvContentPartPr/>
                <p14:nvPr/>
              </p14:nvContentPartPr>
              <p14:xfrm>
                <a:off x="906152" y="2243986"/>
                <a:ext cx="83880" cy="190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B2E9372-3914-91FC-7850-F86FC26C50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7152" y="2235346"/>
                  <a:ext cx="101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30832D2-6B5F-F08D-F6FA-AFA37FA568A1}"/>
                    </a:ext>
                  </a:extLst>
                </p14:cNvPr>
                <p14:cNvContentPartPr/>
                <p14:nvPr/>
              </p14:nvContentPartPr>
              <p14:xfrm>
                <a:off x="1031432" y="2273146"/>
                <a:ext cx="91800" cy="28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30832D2-6B5F-F08D-F6FA-AFA37FA568A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2792" y="2264146"/>
                  <a:ext cx="1094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D685AB8-630A-3EFC-5264-A555337A6D6E}"/>
              </a:ext>
            </a:extLst>
          </p:cNvPr>
          <p:cNvGrpSpPr/>
          <p:nvPr/>
        </p:nvGrpSpPr>
        <p:grpSpPr>
          <a:xfrm>
            <a:off x="4801352" y="608506"/>
            <a:ext cx="242640" cy="165240"/>
            <a:chOff x="4801352" y="608506"/>
            <a:chExt cx="24264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BF6BC21-7BCF-B3D9-E05F-0B359764DE78}"/>
                    </a:ext>
                  </a:extLst>
                </p14:cNvPr>
                <p14:cNvContentPartPr/>
                <p14:nvPr/>
              </p14:nvContentPartPr>
              <p14:xfrm>
                <a:off x="4801352" y="638026"/>
                <a:ext cx="71280" cy="135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BF6BC21-7BCF-B3D9-E05F-0B359764DE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92352" y="629386"/>
                  <a:ext cx="88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27CF820-5DB1-A09E-BC6C-E4A2805FC86E}"/>
                    </a:ext>
                  </a:extLst>
                </p14:cNvPr>
                <p14:cNvContentPartPr/>
                <p14:nvPr/>
              </p14:nvContentPartPr>
              <p14:xfrm>
                <a:off x="4943192" y="608506"/>
                <a:ext cx="100800" cy="11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27CF820-5DB1-A09E-BC6C-E4A2805FC86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34192" y="599506"/>
                  <a:ext cx="1184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A3323AF-630A-F971-53CB-D750E45EA9E8}"/>
              </a:ext>
            </a:extLst>
          </p:cNvPr>
          <p:cNvGrpSpPr/>
          <p:nvPr/>
        </p:nvGrpSpPr>
        <p:grpSpPr>
          <a:xfrm>
            <a:off x="5061272" y="1231306"/>
            <a:ext cx="249840" cy="234360"/>
            <a:chOff x="5061272" y="1231306"/>
            <a:chExt cx="24984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0706B9-812A-A367-D8E2-91078A2F8183}"/>
                    </a:ext>
                  </a:extLst>
                </p14:cNvPr>
                <p14:cNvContentPartPr/>
                <p14:nvPr/>
              </p14:nvContentPartPr>
              <p14:xfrm>
                <a:off x="5061272" y="1287466"/>
                <a:ext cx="56520" cy="17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0706B9-812A-A367-D8E2-91078A2F81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52272" y="1278466"/>
                  <a:ext cx="74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DC91EE-B220-B933-4D6A-C7195FDE6282}"/>
                    </a:ext>
                  </a:extLst>
                </p14:cNvPr>
                <p14:cNvContentPartPr/>
                <p14:nvPr/>
              </p14:nvContentPartPr>
              <p14:xfrm>
                <a:off x="5248472" y="1231306"/>
                <a:ext cx="11520" cy="162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DC91EE-B220-B933-4D6A-C7195FDE62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39472" y="1222666"/>
                  <a:ext cx="29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028BD5-37E0-5120-D5C8-F161CC229FFE}"/>
                    </a:ext>
                  </a:extLst>
                </p14:cNvPr>
                <p14:cNvContentPartPr/>
                <p14:nvPr/>
              </p14:nvContentPartPr>
              <p14:xfrm>
                <a:off x="5201672" y="1297186"/>
                <a:ext cx="109440" cy="41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028BD5-37E0-5120-D5C8-F161CC229F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92672" y="1288546"/>
                  <a:ext cx="12708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03AA328-2D7F-B04A-5E70-C166EFB7BECE}"/>
              </a:ext>
            </a:extLst>
          </p:cNvPr>
          <p:cNvGrpSpPr/>
          <p:nvPr/>
        </p:nvGrpSpPr>
        <p:grpSpPr>
          <a:xfrm>
            <a:off x="1581152" y="5140906"/>
            <a:ext cx="241920" cy="253800"/>
            <a:chOff x="1581152" y="5140906"/>
            <a:chExt cx="24192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18A696C-DF3D-8575-764F-482ED0A8A2A0}"/>
                    </a:ext>
                  </a:extLst>
                </p14:cNvPr>
                <p14:cNvContentPartPr/>
                <p14:nvPr/>
              </p14:nvContentPartPr>
              <p14:xfrm>
                <a:off x="1581152" y="5186986"/>
                <a:ext cx="115200" cy="207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18A696C-DF3D-8575-764F-482ED0A8A2A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72152" y="5177986"/>
                  <a:ext cx="132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8C897C3-BCB7-392B-0799-9FA7FD0777F0}"/>
                    </a:ext>
                  </a:extLst>
                </p14:cNvPr>
                <p14:cNvContentPartPr/>
                <p14:nvPr/>
              </p14:nvContentPartPr>
              <p14:xfrm>
                <a:off x="1784192" y="5140906"/>
                <a:ext cx="25200" cy="173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8C897C3-BCB7-392B-0799-9FA7FD0777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75552" y="5132266"/>
                  <a:ext cx="42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B13F3E7-3ABE-3862-D2BE-D26A73AD54D1}"/>
                    </a:ext>
                  </a:extLst>
                </p14:cNvPr>
                <p14:cNvContentPartPr/>
                <p14:nvPr/>
              </p14:nvContentPartPr>
              <p14:xfrm>
                <a:off x="1747472" y="5219386"/>
                <a:ext cx="75600" cy="23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B13F3E7-3ABE-3862-D2BE-D26A73AD54D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38472" y="5210746"/>
                  <a:ext cx="932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3B51BC1-AB9D-0808-5142-A1D0B33F9237}"/>
              </a:ext>
            </a:extLst>
          </p:cNvPr>
          <p:cNvGrpSpPr/>
          <p:nvPr/>
        </p:nvGrpSpPr>
        <p:grpSpPr>
          <a:xfrm>
            <a:off x="1628672" y="3894586"/>
            <a:ext cx="228240" cy="198000"/>
            <a:chOff x="1628672" y="3894586"/>
            <a:chExt cx="22824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E82D3F4-5337-3E1C-D95F-53150365F13A}"/>
                    </a:ext>
                  </a:extLst>
                </p14:cNvPr>
                <p14:cNvContentPartPr/>
                <p14:nvPr/>
              </p14:nvContentPartPr>
              <p14:xfrm>
                <a:off x="1628672" y="3914026"/>
                <a:ext cx="85320" cy="178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E82D3F4-5337-3E1C-D95F-53150365F1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20032" y="3905386"/>
                  <a:ext cx="102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C6B6EC-8784-9ED8-7D4D-7200A3F7664E}"/>
                    </a:ext>
                  </a:extLst>
                </p14:cNvPr>
                <p14:cNvContentPartPr/>
                <p14:nvPr/>
              </p14:nvContentPartPr>
              <p14:xfrm>
                <a:off x="1784912" y="3894586"/>
                <a:ext cx="72000" cy="23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C6B6EC-8784-9ED8-7D4D-7200A3F7664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75912" y="3885946"/>
                  <a:ext cx="896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8517083-B752-B437-3F3B-89856587F944}"/>
                  </a:ext>
                </a:extLst>
              </p14:cNvPr>
              <p14:cNvContentPartPr/>
              <p14:nvPr/>
            </p14:nvContentPartPr>
            <p14:xfrm>
              <a:off x="4155512" y="4622506"/>
              <a:ext cx="497880" cy="217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8517083-B752-B437-3F3B-89856587F94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146512" y="4613866"/>
                <a:ext cx="5155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2591B7A-EBF7-E297-9F66-1121841C64FC}"/>
                  </a:ext>
                </a:extLst>
              </p14:cNvPr>
              <p14:cNvContentPartPr/>
              <p14:nvPr/>
            </p14:nvContentPartPr>
            <p14:xfrm>
              <a:off x="4776152" y="4772626"/>
              <a:ext cx="205920" cy="2692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2591B7A-EBF7-E297-9F66-1121841C64F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67152" y="4763626"/>
                <a:ext cx="2235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F608658-D699-74AF-4E35-B1FD5FA6B1AB}"/>
                  </a:ext>
                </a:extLst>
              </p14:cNvPr>
              <p14:cNvContentPartPr/>
              <p14:nvPr/>
            </p14:nvContentPartPr>
            <p14:xfrm>
              <a:off x="5024552" y="4782706"/>
              <a:ext cx="166320" cy="2581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F608658-D699-74AF-4E35-B1FD5FA6B1A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15912" y="4774066"/>
                <a:ext cx="1839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DC8700D-2058-048E-F238-85E08D23CF5A}"/>
                  </a:ext>
                </a:extLst>
              </p14:cNvPr>
              <p14:cNvContentPartPr/>
              <p14:nvPr/>
            </p14:nvContentPartPr>
            <p14:xfrm>
              <a:off x="5307152" y="4971706"/>
              <a:ext cx="209520" cy="2250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DC8700D-2058-048E-F238-85E08D23CF5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98152" y="4963066"/>
                <a:ext cx="2271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DD2ED94-FBBD-0106-B2D4-F955DE63A7B2}"/>
                  </a:ext>
                </a:extLst>
              </p14:cNvPr>
              <p14:cNvContentPartPr/>
              <p14:nvPr/>
            </p14:nvContentPartPr>
            <p14:xfrm>
              <a:off x="5062712" y="4798186"/>
              <a:ext cx="66240" cy="47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DD2ED94-FBBD-0106-B2D4-F955DE63A7B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54072" y="4789186"/>
                <a:ext cx="8388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F387CA1-3141-9622-916B-387EEAF7BFAA}"/>
              </a:ext>
            </a:extLst>
          </p:cNvPr>
          <p:cNvGrpSpPr/>
          <p:nvPr/>
        </p:nvGrpSpPr>
        <p:grpSpPr>
          <a:xfrm>
            <a:off x="3501032" y="3488146"/>
            <a:ext cx="791280" cy="1170720"/>
            <a:chOff x="3501032" y="3488146"/>
            <a:chExt cx="791280" cy="11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123519B-0C40-3D60-CDAC-92B544FEEEA5}"/>
                    </a:ext>
                  </a:extLst>
                </p14:cNvPr>
                <p14:cNvContentPartPr/>
                <p14:nvPr/>
              </p14:nvContentPartPr>
              <p14:xfrm>
                <a:off x="4071992" y="4037146"/>
                <a:ext cx="59400" cy="621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123519B-0C40-3D60-CDAC-92B544FEEEA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63352" y="4028146"/>
                  <a:ext cx="7704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AC1EFF4-C87D-D1A0-D709-18737215D618}"/>
                    </a:ext>
                  </a:extLst>
                </p14:cNvPr>
                <p14:cNvContentPartPr/>
                <p14:nvPr/>
              </p14:nvContentPartPr>
              <p14:xfrm>
                <a:off x="4218152" y="3993946"/>
                <a:ext cx="74160" cy="600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AC1EFF4-C87D-D1A0-D709-18737215D61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09152" y="3984946"/>
                  <a:ext cx="9180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9DB2B9F-81D9-070F-CB45-EA43433CFF0C}"/>
                    </a:ext>
                  </a:extLst>
                </p14:cNvPr>
                <p14:cNvContentPartPr/>
                <p14:nvPr/>
              </p14:nvContentPartPr>
              <p14:xfrm>
                <a:off x="3501032" y="3787666"/>
                <a:ext cx="618120" cy="225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9DB2B9F-81D9-070F-CB45-EA43433CFF0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92392" y="3779026"/>
                  <a:ext cx="635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05DF2D6-E4B8-F74A-8562-3EB3FB17DBBF}"/>
                    </a:ext>
                  </a:extLst>
                </p14:cNvPr>
                <p14:cNvContentPartPr/>
                <p14:nvPr/>
              </p14:nvContentPartPr>
              <p14:xfrm>
                <a:off x="3686072" y="3500386"/>
                <a:ext cx="13680" cy="253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05DF2D6-E4B8-F74A-8562-3EB3FB17DBB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77432" y="3491386"/>
                  <a:ext cx="31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3484878-494B-F3A7-18D8-EAF5B5F14AC6}"/>
                    </a:ext>
                  </a:extLst>
                </p14:cNvPr>
                <p14:cNvContentPartPr/>
                <p14:nvPr/>
              </p14:nvContentPartPr>
              <p14:xfrm>
                <a:off x="3771032" y="3488146"/>
                <a:ext cx="17640" cy="270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3484878-494B-F3A7-18D8-EAF5B5F14A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62392" y="3479506"/>
                  <a:ext cx="35280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C39F750-3151-4C2C-01BA-CF1ABB4469D9}"/>
                  </a:ext>
                </a:extLst>
              </p14:cNvPr>
              <p14:cNvContentPartPr/>
              <p14:nvPr/>
            </p14:nvContentPartPr>
            <p14:xfrm>
              <a:off x="3740072" y="3095026"/>
              <a:ext cx="125640" cy="236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C39F750-3151-4C2C-01BA-CF1ABB4469D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31072" y="3086026"/>
                <a:ext cx="14328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52CDB9C-98CC-0A30-CE42-65702B421A85}"/>
              </a:ext>
            </a:extLst>
          </p:cNvPr>
          <p:cNvGrpSpPr/>
          <p:nvPr/>
        </p:nvGrpSpPr>
        <p:grpSpPr>
          <a:xfrm>
            <a:off x="3751232" y="4731586"/>
            <a:ext cx="248400" cy="246960"/>
            <a:chOff x="3751232" y="4731586"/>
            <a:chExt cx="2484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8685DFE-0587-23C0-2555-FDE12ED4D043}"/>
                    </a:ext>
                  </a:extLst>
                </p14:cNvPr>
                <p14:cNvContentPartPr/>
                <p14:nvPr/>
              </p14:nvContentPartPr>
              <p14:xfrm>
                <a:off x="3893432" y="4731586"/>
                <a:ext cx="106200" cy="246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8685DFE-0587-23C0-2555-FDE12ED4D04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84432" y="4722946"/>
                  <a:ext cx="123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27979DD-763D-D4D2-EFD4-B6E28922433F}"/>
                    </a:ext>
                  </a:extLst>
                </p14:cNvPr>
                <p14:cNvContentPartPr/>
                <p14:nvPr/>
              </p14:nvContentPartPr>
              <p14:xfrm>
                <a:off x="3751232" y="4815826"/>
                <a:ext cx="45720" cy="21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27979DD-763D-D4D2-EFD4-B6E28922433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42232" y="4807186"/>
                  <a:ext cx="633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8C4035F-EF8B-75E5-C6E9-ACC7B297417B}"/>
              </a:ext>
            </a:extLst>
          </p:cNvPr>
          <p:cNvGrpSpPr/>
          <p:nvPr/>
        </p:nvGrpSpPr>
        <p:grpSpPr>
          <a:xfrm>
            <a:off x="3729992" y="3986746"/>
            <a:ext cx="116640" cy="227880"/>
            <a:chOff x="3729992" y="3986746"/>
            <a:chExt cx="1166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8F05527-289A-8957-6154-642ABCBDBD42}"/>
                    </a:ext>
                  </a:extLst>
                </p14:cNvPr>
                <p14:cNvContentPartPr/>
                <p14:nvPr/>
              </p14:nvContentPartPr>
              <p14:xfrm>
                <a:off x="3780032" y="4073866"/>
                <a:ext cx="66600" cy="140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8F05527-289A-8957-6154-642ABCBDBD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71392" y="4064866"/>
                  <a:ext cx="84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485CAED-EF85-BF6B-1EE7-8A288DFB8B01}"/>
                    </a:ext>
                  </a:extLst>
                </p14:cNvPr>
                <p14:cNvContentPartPr/>
                <p14:nvPr/>
              </p14:nvContentPartPr>
              <p14:xfrm>
                <a:off x="3745832" y="3986746"/>
                <a:ext cx="10080" cy="91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485CAED-EF85-BF6B-1EE7-8A288DFB8B0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37192" y="3977746"/>
                  <a:ext cx="27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E9EE65-06FC-EA29-C1AF-B5644FC460C2}"/>
                    </a:ext>
                  </a:extLst>
                </p14:cNvPr>
                <p14:cNvContentPartPr/>
                <p14:nvPr/>
              </p14:nvContentPartPr>
              <p14:xfrm>
                <a:off x="3729992" y="4029946"/>
                <a:ext cx="59040" cy="15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E9EE65-06FC-EA29-C1AF-B5644FC460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21352" y="4020946"/>
                  <a:ext cx="766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15F7014-5519-E67E-DB47-A18344DBC61B}"/>
              </a:ext>
            </a:extLst>
          </p:cNvPr>
          <p:cNvGrpSpPr/>
          <p:nvPr/>
        </p:nvGrpSpPr>
        <p:grpSpPr>
          <a:xfrm>
            <a:off x="5797112" y="4159546"/>
            <a:ext cx="777600" cy="337320"/>
            <a:chOff x="5797112" y="4159546"/>
            <a:chExt cx="77760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F6490F1-75FD-93CA-D937-788CDF7D0B47}"/>
                    </a:ext>
                  </a:extLst>
                </p14:cNvPr>
                <p14:cNvContentPartPr/>
                <p14:nvPr/>
              </p14:nvContentPartPr>
              <p14:xfrm>
                <a:off x="5797112" y="4303906"/>
                <a:ext cx="651960" cy="24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F6490F1-75FD-93CA-D937-788CDF7D0B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88472" y="4295266"/>
                  <a:ext cx="669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6482FE8-0D13-B94F-F8EA-FBC3B627AA89}"/>
                    </a:ext>
                  </a:extLst>
                </p14:cNvPr>
                <p14:cNvContentPartPr/>
                <p14:nvPr/>
              </p14:nvContentPartPr>
              <p14:xfrm>
                <a:off x="6317672" y="4159546"/>
                <a:ext cx="257040" cy="337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6482FE8-0D13-B94F-F8EA-FBC3B627AA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08672" y="4150546"/>
                  <a:ext cx="27468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B2F64BD-26C7-43D8-1259-3D7D80DC0B53}"/>
              </a:ext>
            </a:extLst>
          </p:cNvPr>
          <p:cNvGrpSpPr/>
          <p:nvPr/>
        </p:nvGrpSpPr>
        <p:grpSpPr>
          <a:xfrm>
            <a:off x="8384432" y="5194906"/>
            <a:ext cx="169560" cy="752040"/>
            <a:chOff x="8384432" y="5194906"/>
            <a:chExt cx="16956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5E0F469-749C-62F9-EC1A-7A33AAFF1B15}"/>
                    </a:ext>
                  </a:extLst>
                </p14:cNvPr>
                <p14:cNvContentPartPr/>
                <p14:nvPr/>
              </p14:nvContentPartPr>
              <p14:xfrm>
                <a:off x="8451032" y="5194906"/>
                <a:ext cx="5400" cy="456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5E0F469-749C-62F9-EC1A-7A33AAFF1B1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42032" y="5185906"/>
                  <a:ext cx="230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8C601F4-3D48-8524-6CF8-E286CDADA1E3}"/>
                    </a:ext>
                  </a:extLst>
                </p14:cNvPr>
                <p14:cNvContentPartPr/>
                <p14:nvPr/>
              </p14:nvContentPartPr>
              <p14:xfrm>
                <a:off x="8384432" y="5698906"/>
                <a:ext cx="169560" cy="248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8C601F4-3D48-8524-6CF8-E286CDADA1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75792" y="5690266"/>
                  <a:ext cx="18720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5D19808-11F1-0FE3-8CFB-A92E81E88B00}"/>
              </a:ext>
            </a:extLst>
          </p:cNvPr>
          <p:cNvGrpSpPr/>
          <p:nvPr/>
        </p:nvGrpSpPr>
        <p:grpSpPr>
          <a:xfrm>
            <a:off x="1047632" y="3451786"/>
            <a:ext cx="2016720" cy="1753200"/>
            <a:chOff x="1047632" y="3451786"/>
            <a:chExt cx="2016720" cy="175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80AF957-8B6A-3405-B5FF-AB2B42F3541E}"/>
                    </a:ext>
                  </a:extLst>
                </p14:cNvPr>
                <p14:cNvContentPartPr/>
                <p14:nvPr/>
              </p14:nvContentPartPr>
              <p14:xfrm>
                <a:off x="1047632" y="4253146"/>
                <a:ext cx="97920" cy="569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80AF957-8B6A-3405-B5FF-AB2B42F3541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8992" y="4244146"/>
                  <a:ext cx="11556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1096048-5D76-1A9F-A1DA-D5C32736A11D}"/>
                    </a:ext>
                  </a:extLst>
                </p14:cNvPr>
                <p14:cNvContentPartPr/>
                <p14:nvPr/>
              </p14:nvContentPartPr>
              <p14:xfrm>
                <a:off x="1066352" y="4047586"/>
                <a:ext cx="391680" cy="210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1096048-5D76-1A9F-A1DA-D5C32736A11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7712" y="4038946"/>
                  <a:ext cx="409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10C9EE9-34EC-7E04-5A9F-E30EC7B6BB69}"/>
                    </a:ext>
                  </a:extLst>
                </p14:cNvPr>
                <p14:cNvContentPartPr/>
                <p14:nvPr/>
              </p14:nvContentPartPr>
              <p14:xfrm>
                <a:off x="1137632" y="4799986"/>
                <a:ext cx="497520" cy="163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10C9EE9-34EC-7E04-5A9F-E30EC7B6BB6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8992" y="4791346"/>
                  <a:ext cx="515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341C560-1BDA-CF8D-8553-2392BBC9F98C}"/>
                    </a:ext>
                  </a:extLst>
                </p14:cNvPr>
                <p14:cNvContentPartPr/>
                <p14:nvPr/>
              </p14:nvContentPartPr>
              <p14:xfrm>
                <a:off x="1236272" y="4700626"/>
                <a:ext cx="467640" cy="19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341C560-1BDA-CF8D-8553-2392BBC9F9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27272" y="4691626"/>
                  <a:ext cx="485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6F08331-44CD-1406-AB2E-75575234CA5D}"/>
                    </a:ext>
                  </a:extLst>
                </p14:cNvPr>
                <p14:cNvContentPartPr/>
                <p14:nvPr/>
              </p14:nvContentPartPr>
              <p14:xfrm>
                <a:off x="1674392" y="4769746"/>
                <a:ext cx="324000" cy="186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6F08331-44CD-1406-AB2E-75575234CA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65752" y="4761106"/>
                  <a:ext cx="341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3BC9229-094B-FDAF-0C92-6D78B440ADE4}"/>
                    </a:ext>
                  </a:extLst>
                </p14:cNvPr>
                <p14:cNvContentPartPr/>
                <p14:nvPr/>
              </p14:nvContentPartPr>
              <p14:xfrm>
                <a:off x="2084792" y="4618906"/>
                <a:ext cx="201600" cy="19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3BC9229-094B-FDAF-0C92-6D78B440ADE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76152" y="4610266"/>
                  <a:ext cx="219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08C0E9-6574-F2A0-D300-8CF552021624}"/>
                    </a:ext>
                  </a:extLst>
                </p14:cNvPr>
                <p14:cNvContentPartPr/>
                <p14:nvPr/>
              </p14:nvContentPartPr>
              <p14:xfrm>
                <a:off x="1427432" y="3451786"/>
                <a:ext cx="191880" cy="595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08C0E9-6574-F2A0-D300-8CF55202162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18792" y="3443146"/>
                  <a:ext cx="20952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C7AB5EB-40CB-9F15-7314-DC202A0419E0}"/>
                    </a:ext>
                  </a:extLst>
                </p14:cNvPr>
                <p14:cNvContentPartPr/>
                <p14:nvPr/>
              </p14:nvContentPartPr>
              <p14:xfrm>
                <a:off x="1177232" y="3492826"/>
                <a:ext cx="266040" cy="155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C7AB5EB-40CB-9F15-7314-DC202A0419E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8232" y="3483826"/>
                  <a:ext cx="283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0CF9E7E-EA0A-6909-315F-DDFE657F3F4A}"/>
                    </a:ext>
                  </a:extLst>
                </p14:cNvPr>
                <p14:cNvContentPartPr/>
                <p14:nvPr/>
              </p14:nvContentPartPr>
              <p14:xfrm>
                <a:off x="1131152" y="4185826"/>
                <a:ext cx="277920" cy="105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0CF9E7E-EA0A-6909-315F-DDFE657F3F4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2512" y="4176826"/>
                  <a:ext cx="295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045C73A-F19E-249F-0518-B941471E07B6}"/>
                    </a:ext>
                  </a:extLst>
                </p14:cNvPr>
                <p14:cNvContentPartPr/>
                <p14:nvPr/>
              </p14:nvContentPartPr>
              <p14:xfrm>
                <a:off x="2394752" y="4799626"/>
                <a:ext cx="372600" cy="405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045C73A-F19E-249F-0518-B941471E07B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85752" y="4790986"/>
                  <a:ext cx="3902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6CD502D-A019-D952-B106-A739F9FA268E}"/>
                    </a:ext>
                  </a:extLst>
                </p14:cNvPr>
                <p14:cNvContentPartPr/>
                <p14:nvPr/>
              </p14:nvContentPartPr>
              <p14:xfrm>
                <a:off x="2678432" y="4648786"/>
                <a:ext cx="193680" cy="122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6CD502D-A019-D952-B106-A739F9FA26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69792" y="4640146"/>
                  <a:ext cx="211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33E39CD-DFA6-7511-C2C2-CCB5532C73C2}"/>
                    </a:ext>
                  </a:extLst>
                </p14:cNvPr>
                <p14:cNvContentPartPr/>
                <p14:nvPr/>
              </p14:nvContentPartPr>
              <p14:xfrm>
                <a:off x="2764832" y="4781986"/>
                <a:ext cx="138600" cy="95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33E39CD-DFA6-7511-C2C2-CCB5532C73C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56192" y="4772986"/>
                  <a:ext cx="156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045520D-18AC-9EA7-E524-F4E496A7E6A3}"/>
                    </a:ext>
                  </a:extLst>
                </p14:cNvPr>
                <p14:cNvContentPartPr/>
                <p14:nvPr/>
              </p14:nvContentPartPr>
              <p14:xfrm>
                <a:off x="2952752" y="4514146"/>
                <a:ext cx="111600" cy="201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045520D-18AC-9EA7-E524-F4E496A7E6A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44112" y="4505506"/>
                  <a:ext cx="129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CE6E2F-5B2D-D1F3-3101-669D60C18C97}"/>
                    </a:ext>
                  </a:extLst>
                </p14:cNvPr>
                <p14:cNvContentPartPr/>
                <p14:nvPr/>
              </p14:nvContentPartPr>
              <p14:xfrm>
                <a:off x="2111432" y="4365466"/>
                <a:ext cx="37800" cy="197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CE6E2F-5B2D-D1F3-3101-669D60C18C9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02432" y="4356826"/>
                  <a:ext cx="55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4D16EA8-0663-2580-A13E-6FD076BCFB38}"/>
                    </a:ext>
                  </a:extLst>
                </p14:cNvPr>
                <p14:cNvContentPartPr/>
                <p14:nvPr/>
              </p14:nvContentPartPr>
              <p14:xfrm>
                <a:off x="2202152" y="4372306"/>
                <a:ext cx="54720" cy="167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4D16EA8-0663-2580-A13E-6FD076BCFB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93152" y="4363306"/>
                  <a:ext cx="72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DE34AFA-1CCF-FC5A-D17C-9DCC48E58BDC}"/>
                    </a:ext>
                  </a:extLst>
                </p14:cNvPr>
                <p14:cNvContentPartPr/>
                <p14:nvPr/>
              </p14:nvContentPartPr>
              <p14:xfrm>
                <a:off x="2156072" y="4450426"/>
                <a:ext cx="86040" cy="20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DE34AFA-1CCF-FC5A-D17C-9DCC48E58BD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47432" y="4441786"/>
                  <a:ext cx="1036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3E05F5F-D4F2-40E7-EC31-536627D6337C}"/>
              </a:ext>
            </a:extLst>
          </p:cNvPr>
          <p:cNvGrpSpPr/>
          <p:nvPr/>
        </p:nvGrpSpPr>
        <p:grpSpPr>
          <a:xfrm>
            <a:off x="8679992" y="5945506"/>
            <a:ext cx="779400" cy="524160"/>
            <a:chOff x="8679992" y="5945506"/>
            <a:chExt cx="77940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3C3616F-43FE-CF08-CEC8-D15DB9A25E2B}"/>
                    </a:ext>
                  </a:extLst>
                </p14:cNvPr>
                <p14:cNvContentPartPr/>
                <p14:nvPr/>
              </p14:nvContentPartPr>
              <p14:xfrm>
                <a:off x="8679992" y="6021106"/>
                <a:ext cx="382320" cy="448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3C3616F-43FE-CF08-CEC8-D15DB9A25E2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70992" y="6012466"/>
                  <a:ext cx="399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0BB82A9-8EF1-22C5-0ED0-C09756E261F4}"/>
                    </a:ext>
                  </a:extLst>
                </p14:cNvPr>
                <p14:cNvContentPartPr/>
                <p14:nvPr/>
              </p14:nvContentPartPr>
              <p14:xfrm>
                <a:off x="9051512" y="6014626"/>
                <a:ext cx="163800" cy="81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0BB82A9-8EF1-22C5-0ED0-C09756E261F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42872" y="6005986"/>
                  <a:ext cx="18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324E136-83B3-0269-7554-71739D036ECD}"/>
                    </a:ext>
                  </a:extLst>
                </p14:cNvPr>
                <p14:cNvContentPartPr/>
                <p14:nvPr/>
              </p14:nvContentPartPr>
              <p14:xfrm>
                <a:off x="9095072" y="6120106"/>
                <a:ext cx="141120" cy="56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324E136-83B3-0269-7554-71739D036E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86432" y="6111466"/>
                  <a:ext cx="158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7BC8475-9058-6A91-4D37-50AD719649A8}"/>
                    </a:ext>
                  </a:extLst>
                </p14:cNvPr>
                <p14:cNvContentPartPr/>
                <p14:nvPr/>
              </p14:nvContentPartPr>
              <p14:xfrm>
                <a:off x="9323672" y="5945506"/>
                <a:ext cx="135720" cy="137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7BC8475-9058-6A91-4D37-50AD719649A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14672" y="5936506"/>
                  <a:ext cx="15336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83C6519-7EC3-C0F5-A96F-20612744C8ED}"/>
              </a:ext>
            </a:extLst>
          </p:cNvPr>
          <p:cNvGrpSpPr/>
          <p:nvPr/>
        </p:nvGrpSpPr>
        <p:grpSpPr>
          <a:xfrm>
            <a:off x="8033072" y="5808706"/>
            <a:ext cx="272520" cy="187560"/>
            <a:chOff x="8033072" y="5808706"/>
            <a:chExt cx="27252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C780494-66C8-008D-2584-84C4A3CA6434}"/>
                    </a:ext>
                  </a:extLst>
                </p14:cNvPr>
                <p14:cNvContentPartPr/>
                <p14:nvPr/>
              </p14:nvContentPartPr>
              <p14:xfrm>
                <a:off x="8033072" y="5843986"/>
                <a:ext cx="35640" cy="152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C780494-66C8-008D-2584-84C4A3CA643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24072" y="5834986"/>
                  <a:ext cx="53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E47A65D-FF4A-BB49-29AE-3B9688479ABF}"/>
                    </a:ext>
                  </a:extLst>
                </p14:cNvPr>
                <p14:cNvContentPartPr/>
                <p14:nvPr/>
              </p14:nvContentPartPr>
              <p14:xfrm>
                <a:off x="8152232" y="5808706"/>
                <a:ext cx="29520" cy="142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E47A65D-FF4A-BB49-29AE-3B9688479AB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43592" y="5799706"/>
                  <a:ext cx="47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1821B1E-EADC-E5EF-9CAE-5889DE00FBEC}"/>
                    </a:ext>
                  </a:extLst>
                </p14:cNvPr>
                <p14:cNvContentPartPr/>
                <p14:nvPr/>
              </p14:nvContentPartPr>
              <p14:xfrm>
                <a:off x="8061872" y="5884306"/>
                <a:ext cx="106560" cy="43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1821B1E-EADC-E5EF-9CAE-5889DE00FBE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52872" y="5875666"/>
                  <a:ext cx="124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3168B80-BC18-E174-119B-11FBEBCDF1F6}"/>
                    </a:ext>
                  </a:extLst>
                </p14:cNvPr>
                <p14:cNvContentPartPr/>
                <p14:nvPr/>
              </p14:nvContentPartPr>
              <p14:xfrm>
                <a:off x="8247992" y="5879626"/>
                <a:ext cx="57600" cy="1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3168B80-BC18-E174-119B-11FBEBCDF1F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38992" y="5870626"/>
                  <a:ext cx="7524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DC7994ED-7BD0-C4A4-5E52-F8776F1298DB}"/>
                  </a:ext>
                </a:extLst>
              </p14:cNvPr>
              <p14:cNvContentPartPr/>
              <p14:nvPr/>
            </p14:nvContentPartPr>
            <p14:xfrm>
              <a:off x="1333832" y="3244066"/>
              <a:ext cx="84600" cy="842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DC7994ED-7BD0-C4A4-5E52-F8776F1298D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325192" y="3235066"/>
                <a:ext cx="10224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20A91D4-7881-C3D5-DAD2-644F10272250}"/>
              </a:ext>
            </a:extLst>
          </p:cNvPr>
          <p:cNvGrpSpPr/>
          <p:nvPr/>
        </p:nvGrpSpPr>
        <p:grpSpPr>
          <a:xfrm>
            <a:off x="2110712" y="5070706"/>
            <a:ext cx="55800" cy="170640"/>
            <a:chOff x="2110712" y="5070706"/>
            <a:chExt cx="558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3B2CB44-0DFA-CB2B-9220-4229FCDEF1E9}"/>
                    </a:ext>
                  </a:extLst>
                </p14:cNvPr>
                <p14:cNvContentPartPr/>
                <p14:nvPr/>
              </p14:nvContentPartPr>
              <p14:xfrm>
                <a:off x="2115032" y="5174386"/>
                <a:ext cx="51480" cy="66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3B2CB44-0DFA-CB2B-9220-4229FCDEF1E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06032" y="5165386"/>
                  <a:ext cx="69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07ACB44-3ADF-A853-17BA-F328F4276391}"/>
                    </a:ext>
                  </a:extLst>
                </p14:cNvPr>
                <p14:cNvContentPartPr/>
                <p14:nvPr/>
              </p14:nvContentPartPr>
              <p14:xfrm>
                <a:off x="2110712" y="5070706"/>
                <a:ext cx="25920" cy="37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07ACB44-3ADF-A853-17BA-F328F427639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01712" y="5062066"/>
                  <a:ext cx="435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2D06F30-F663-B287-0D91-781026B24842}"/>
              </a:ext>
            </a:extLst>
          </p:cNvPr>
          <p:cNvGrpSpPr/>
          <p:nvPr/>
        </p:nvGrpSpPr>
        <p:grpSpPr>
          <a:xfrm>
            <a:off x="4077032" y="3423706"/>
            <a:ext cx="54360" cy="198000"/>
            <a:chOff x="4077032" y="3423706"/>
            <a:chExt cx="543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61D207D-9F64-8F2A-F094-0DF81C2A6ABE}"/>
                    </a:ext>
                  </a:extLst>
                </p14:cNvPr>
                <p14:cNvContentPartPr/>
                <p14:nvPr/>
              </p14:nvContentPartPr>
              <p14:xfrm>
                <a:off x="4077032" y="3539986"/>
                <a:ext cx="54360" cy="81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61D207D-9F64-8F2A-F094-0DF81C2A6AB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68032" y="3530986"/>
                  <a:ext cx="72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EEC0BC1-11A2-B480-F776-20CAB5F534C9}"/>
                    </a:ext>
                  </a:extLst>
                </p14:cNvPr>
                <p14:cNvContentPartPr/>
                <p14:nvPr/>
              </p14:nvContentPartPr>
              <p14:xfrm>
                <a:off x="4087112" y="3423706"/>
                <a:ext cx="12240" cy="23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EEC0BC1-11A2-B480-F776-20CAB5F534C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78112" y="3415066"/>
                  <a:ext cx="2988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96F90D0D-B3CE-AC66-B44B-B9960779E858}"/>
                  </a:ext>
                </a:extLst>
              </p14:cNvPr>
              <p14:cNvContentPartPr/>
              <p14:nvPr/>
            </p14:nvContentPartPr>
            <p14:xfrm>
              <a:off x="4492832" y="4525666"/>
              <a:ext cx="94680" cy="860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96F90D0D-B3CE-AC66-B44B-B9960779E85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483832" y="4516666"/>
                <a:ext cx="1123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21F890D6-F892-CF96-68B8-C628BC77EF76}"/>
                  </a:ext>
                </a:extLst>
              </p14:cNvPr>
              <p14:cNvContentPartPr/>
              <p14:nvPr/>
            </p14:nvContentPartPr>
            <p14:xfrm>
              <a:off x="8366173" y="1247029"/>
              <a:ext cx="82080" cy="3895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21F890D6-F892-CF96-68B8-C628BC77EF7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357173" y="1238029"/>
                <a:ext cx="997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CF2BB3C4-E503-E508-54D9-AC38F5901664}"/>
                  </a:ext>
                </a:extLst>
              </p14:cNvPr>
              <p14:cNvContentPartPr/>
              <p14:nvPr/>
            </p14:nvContentPartPr>
            <p14:xfrm>
              <a:off x="9178079" y="851497"/>
              <a:ext cx="252720" cy="1612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CF2BB3C4-E503-E508-54D9-AC38F590166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169079" y="842497"/>
                <a:ext cx="270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3AC3D3C4-479A-FF55-D1EE-44FF86F57A3D}"/>
                  </a:ext>
                </a:extLst>
              </p14:cNvPr>
              <p14:cNvContentPartPr/>
              <p14:nvPr/>
            </p14:nvContentPartPr>
            <p14:xfrm>
              <a:off x="8753809" y="1781320"/>
              <a:ext cx="114480" cy="2775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3AC3D3C4-479A-FF55-D1EE-44FF86F57A3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744809" y="1772680"/>
                <a:ext cx="1321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E8F7B4DB-AE2C-1B1D-A8E6-E078CCED041B}"/>
                  </a:ext>
                </a:extLst>
              </p14:cNvPr>
              <p14:cNvContentPartPr/>
              <p14:nvPr/>
            </p14:nvContentPartPr>
            <p14:xfrm>
              <a:off x="9035801" y="2727731"/>
              <a:ext cx="95400" cy="1900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E8F7B4DB-AE2C-1B1D-A8E6-E078CCED041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026801" y="2719091"/>
                <a:ext cx="11304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92BD2CAE-361F-A841-3D04-C472168B24E8}"/>
              </a:ext>
            </a:extLst>
          </p:cNvPr>
          <p:cNvGrpSpPr/>
          <p:nvPr/>
        </p:nvGrpSpPr>
        <p:grpSpPr>
          <a:xfrm>
            <a:off x="7572272" y="88306"/>
            <a:ext cx="4159800" cy="5466600"/>
            <a:chOff x="7572272" y="88306"/>
            <a:chExt cx="4159800" cy="54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C4E7734-85C6-5389-A936-8C6EFDEAFF3D}"/>
                    </a:ext>
                  </a:extLst>
                </p14:cNvPr>
                <p14:cNvContentPartPr/>
                <p14:nvPr/>
              </p14:nvContentPartPr>
              <p14:xfrm>
                <a:off x="7907792" y="4015186"/>
                <a:ext cx="1127880" cy="293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C4E7734-85C6-5389-A936-8C6EFDEAFF3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99152" y="4006546"/>
                  <a:ext cx="11455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C6B810C-C92E-BCAA-D8D8-4C9F03A67B18}"/>
                    </a:ext>
                  </a:extLst>
                </p14:cNvPr>
                <p14:cNvContentPartPr/>
                <p14:nvPr/>
              </p14:nvContentPartPr>
              <p14:xfrm>
                <a:off x="7877552" y="4320826"/>
                <a:ext cx="1170000" cy="878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C6B810C-C92E-BCAA-D8D8-4C9F03A67B1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68912" y="4312186"/>
                  <a:ext cx="1187640" cy="89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09BE138-74AC-0FAA-BC2A-4675009CD54F}"/>
                    </a:ext>
                  </a:extLst>
                </p14:cNvPr>
                <p14:cNvContentPartPr/>
                <p14:nvPr/>
              </p14:nvContentPartPr>
              <p14:xfrm>
                <a:off x="8027672" y="4423786"/>
                <a:ext cx="64800" cy="45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09BE138-74AC-0FAA-BC2A-4675009CD54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19032" y="4414786"/>
                  <a:ext cx="824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B71182F-2642-B2CA-4B34-34A1F7B1A984}"/>
                    </a:ext>
                  </a:extLst>
                </p14:cNvPr>
                <p14:cNvContentPartPr/>
                <p14:nvPr/>
              </p14:nvContentPartPr>
              <p14:xfrm>
                <a:off x="8239712" y="3388426"/>
                <a:ext cx="237960" cy="640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B71182F-2642-B2CA-4B34-34A1F7B1A98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30712" y="3379426"/>
                  <a:ext cx="25560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AF3B0DF-F5F6-CEA3-13C6-7EBF20698F1C}"/>
                    </a:ext>
                  </a:extLst>
                </p14:cNvPr>
                <p14:cNvContentPartPr/>
                <p14:nvPr/>
              </p14:nvContentPartPr>
              <p14:xfrm>
                <a:off x="8428352" y="3339106"/>
                <a:ext cx="277560" cy="259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AF3B0DF-F5F6-CEA3-13C6-7EBF20698F1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19352" y="3330106"/>
                  <a:ext cx="295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86A50FD-0E88-8C9A-BF04-28219F2A2419}"/>
                    </a:ext>
                  </a:extLst>
                </p14:cNvPr>
                <p14:cNvContentPartPr/>
                <p14:nvPr/>
              </p14:nvContentPartPr>
              <p14:xfrm>
                <a:off x="9023432" y="5053786"/>
                <a:ext cx="302040" cy="219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86A50FD-0E88-8C9A-BF04-28219F2A241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14432" y="5045146"/>
                  <a:ext cx="319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5DC00B3-BD64-D8C0-3223-0A945B24AE31}"/>
                    </a:ext>
                  </a:extLst>
                </p14:cNvPr>
                <p14:cNvContentPartPr/>
                <p14:nvPr/>
              </p14:nvContentPartPr>
              <p14:xfrm>
                <a:off x="9422672" y="5255746"/>
                <a:ext cx="204120" cy="233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5DC00B3-BD64-D8C0-3223-0A945B24AE3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14032" y="5246746"/>
                  <a:ext cx="221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80F06B4-CD56-BF83-0A44-A1C90735401B}"/>
                    </a:ext>
                  </a:extLst>
                </p14:cNvPr>
                <p14:cNvContentPartPr/>
                <p14:nvPr/>
              </p14:nvContentPartPr>
              <p14:xfrm>
                <a:off x="9686192" y="5276266"/>
                <a:ext cx="86760" cy="177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80F06B4-CD56-BF83-0A44-A1C90735401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77192" y="5267266"/>
                  <a:ext cx="104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E55B32E-F9A2-9482-D29E-67435D9A16DC}"/>
                    </a:ext>
                  </a:extLst>
                </p14:cNvPr>
                <p14:cNvContentPartPr/>
                <p14:nvPr/>
              </p14:nvContentPartPr>
              <p14:xfrm>
                <a:off x="9907232" y="5405506"/>
                <a:ext cx="147600" cy="149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E55B32E-F9A2-9482-D29E-67435D9A16D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98232" y="5396866"/>
                  <a:ext cx="165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C810D6D-152B-E640-754C-9C67A6856ED1}"/>
                    </a:ext>
                  </a:extLst>
                </p14:cNvPr>
                <p14:cNvContentPartPr/>
                <p14:nvPr/>
              </p14:nvContentPartPr>
              <p14:xfrm>
                <a:off x="9664592" y="5265106"/>
                <a:ext cx="43920" cy="106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C810D6D-152B-E640-754C-9C67A6856ED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55592" y="5256106"/>
                  <a:ext cx="61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CD915D4-C99B-0F0B-4AD5-0797BA79F0B6}"/>
                    </a:ext>
                  </a:extLst>
                </p14:cNvPr>
                <p14:cNvContentPartPr/>
                <p14:nvPr/>
              </p14:nvContentPartPr>
              <p14:xfrm>
                <a:off x="9014792" y="4157746"/>
                <a:ext cx="746640" cy="151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CD915D4-C99B-0F0B-4AD5-0797BA79F0B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06152" y="4148746"/>
                  <a:ext cx="764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C24D015-EF36-6E64-32F1-766E7AB8C8D7}"/>
                    </a:ext>
                  </a:extLst>
                </p14:cNvPr>
                <p14:cNvContentPartPr/>
                <p14:nvPr/>
              </p14:nvContentPartPr>
              <p14:xfrm>
                <a:off x="9306032" y="3983866"/>
                <a:ext cx="20880" cy="203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C24D015-EF36-6E64-32F1-766E7AB8C8D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97392" y="3974866"/>
                  <a:ext cx="3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D84F57F-44C8-5495-4EB5-29CFD6179925}"/>
                    </a:ext>
                  </a:extLst>
                </p14:cNvPr>
                <p14:cNvContentPartPr/>
                <p14:nvPr/>
              </p14:nvContentPartPr>
              <p14:xfrm>
                <a:off x="9419072" y="3945706"/>
                <a:ext cx="17280" cy="191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D84F57F-44C8-5495-4EB5-29CFD617992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10432" y="3936706"/>
                  <a:ext cx="34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86D4383-B375-0CD1-1B0C-83CFD13F7041}"/>
                    </a:ext>
                  </a:extLst>
                </p14:cNvPr>
                <p14:cNvContentPartPr/>
                <p14:nvPr/>
              </p14:nvContentPartPr>
              <p14:xfrm>
                <a:off x="9368672" y="3698746"/>
                <a:ext cx="123480" cy="162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86D4383-B375-0CD1-1B0C-83CFD13F704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60032" y="3690106"/>
                  <a:ext cx="141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678241B-680B-49AF-A357-74DC5B6465EC}"/>
                    </a:ext>
                  </a:extLst>
                </p14:cNvPr>
                <p14:cNvContentPartPr/>
                <p14:nvPr/>
              </p14:nvContentPartPr>
              <p14:xfrm>
                <a:off x="9030992" y="4267186"/>
                <a:ext cx="7560" cy="198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678241B-680B-49AF-A357-74DC5B6465E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22352" y="4258186"/>
                  <a:ext cx="25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C46AC60-FA30-902E-282A-2949A10F50E7}"/>
                    </a:ext>
                  </a:extLst>
                </p14:cNvPr>
                <p14:cNvContentPartPr/>
                <p14:nvPr/>
              </p14:nvContentPartPr>
              <p14:xfrm>
                <a:off x="9014792" y="4249546"/>
                <a:ext cx="11160" cy="228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C46AC60-FA30-902E-282A-2949A10F50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06152" y="4240546"/>
                  <a:ext cx="28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5828C17-67C9-BD8D-2FF3-349971D4FD66}"/>
                    </a:ext>
                  </a:extLst>
                </p14:cNvPr>
                <p14:cNvContentPartPr/>
                <p14:nvPr/>
              </p14:nvContentPartPr>
              <p14:xfrm>
                <a:off x="8700512" y="840706"/>
                <a:ext cx="82440" cy="12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5828C17-67C9-BD8D-2FF3-349971D4FD6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91512" y="831706"/>
                  <a:ext cx="100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C5458B6-FC31-96C6-FD4A-519E4E8EE89E}"/>
                    </a:ext>
                  </a:extLst>
                </p14:cNvPr>
                <p14:cNvContentPartPr/>
                <p14:nvPr/>
              </p14:nvContentPartPr>
              <p14:xfrm>
                <a:off x="8735792" y="705346"/>
                <a:ext cx="50040" cy="29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C5458B6-FC31-96C6-FD4A-519E4E8EE89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27152" y="696706"/>
                  <a:ext cx="67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6D56273-C8F3-404E-1C2C-814AE3B47CB3}"/>
                    </a:ext>
                  </a:extLst>
                </p14:cNvPr>
                <p14:cNvContentPartPr/>
                <p14:nvPr/>
              </p14:nvContentPartPr>
              <p14:xfrm>
                <a:off x="8715272" y="458386"/>
                <a:ext cx="62640" cy="119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6D56273-C8F3-404E-1C2C-814AE3B47CB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706272" y="449386"/>
                  <a:ext cx="80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E73EB81-31BB-3CE2-2CAA-5919EC1B0BDE}"/>
                    </a:ext>
                  </a:extLst>
                </p14:cNvPr>
                <p14:cNvContentPartPr/>
                <p14:nvPr/>
              </p14:nvContentPartPr>
              <p14:xfrm>
                <a:off x="8754152" y="204586"/>
                <a:ext cx="130680" cy="255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E73EB81-31BB-3CE2-2CAA-5919EC1B0BD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745512" y="195946"/>
                  <a:ext cx="148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FC274B2-2B03-1499-2BF7-BC0FE4ED6106}"/>
                    </a:ext>
                  </a:extLst>
                </p14:cNvPr>
                <p14:cNvContentPartPr/>
                <p14:nvPr/>
              </p14:nvContentPartPr>
              <p14:xfrm>
                <a:off x="8477312" y="250666"/>
                <a:ext cx="276480" cy="202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FC274B2-2B03-1499-2BF7-BC0FE4ED610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68672" y="242026"/>
                  <a:ext cx="294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066B5D7-6F13-34FA-9B05-25E1AFC78329}"/>
                    </a:ext>
                  </a:extLst>
                </p14:cNvPr>
                <p14:cNvContentPartPr/>
                <p14:nvPr/>
              </p14:nvContentPartPr>
              <p14:xfrm>
                <a:off x="8264192" y="890386"/>
                <a:ext cx="923760" cy="260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066B5D7-6F13-34FA-9B05-25E1AFC7832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55552" y="881386"/>
                  <a:ext cx="9414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06686AA-9E2A-9EB5-A0A8-9F8603BFB1E2}"/>
                    </a:ext>
                  </a:extLst>
                </p14:cNvPr>
                <p14:cNvContentPartPr/>
                <p14:nvPr/>
              </p14:nvContentPartPr>
              <p14:xfrm>
                <a:off x="8255192" y="1039426"/>
                <a:ext cx="990360" cy="754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06686AA-9E2A-9EB5-A0A8-9F8603BFB1E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46192" y="1030426"/>
                  <a:ext cx="100800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993D5C5-445C-4E44-DBB0-9C78ABE16240}"/>
                    </a:ext>
                  </a:extLst>
                </p14:cNvPr>
                <p14:cNvContentPartPr/>
                <p14:nvPr/>
              </p14:nvContentPartPr>
              <p14:xfrm>
                <a:off x="9168719" y="851137"/>
                <a:ext cx="315360" cy="216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993D5C5-445C-4E44-DBB0-9C78ABE1624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59719" y="842497"/>
                  <a:ext cx="333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68974B7-4E2F-F201-704F-6AA3D1385958}"/>
                    </a:ext>
                  </a:extLst>
                </p14:cNvPr>
                <p14:cNvContentPartPr/>
                <p14:nvPr/>
              </p14:nvContentPartPr>
              <p14:xfrm>
                <a:off x="9451679" y="840697"/>
                <a:ext cx="348840" cy="181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68974B7-4E2F-F201-704F-6AA3D138595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43039" y="832057"/>
                  <a:ext cx="366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78F349D-EB9D-27AB-50B6-D75A56E07C85}"/>
                    </a:ext>
                  </a:extLst>
                </p14:cNvPr>
                <p14:cNvContentPartPr/>
                <p14:nvPr/>
              </p14:nvContentPartPr>
              <p14:xfrm>
                <a:off x="9443039" y="697417"/>
                <a:ext cx="5760" cy="170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78F349D-EB9D-27AB-50B6-D75A56E07C8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434039" y="688777"/>
                  <a:ext cx="23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B8FB439-EC25-8E32-2FD4-7E5F1FE21EA9}"/>
                    </a:ext>
                  </a:extLst>
                </p14:cNvPr>
                <p14:cNvContentPartPr/>
                <p14:nvPr/>
              </p14:nvContentPartPr>
              <p14:xfrm>
                <a:off x="9500639" y="659977"/>
                <a:ext cx="9720" cy="214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B8FB439-EC25-8E32-2FD4-7E5F1FE21E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491639" y="650977"/>
                  <a:ext cx="27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A564880-865B-70FC-BF0E-1798777C7CA0}"/>
                    </a:ext>
                  </a:extLst>
                </p14:cNvPr>
                <p14:cNvContentPartPr/>
                <p14:nvPr/>
              </p14:nvContentPartPr>
              <p14:xfrm>
                <a:off x="9440159" y="331297"/>
                <a:ext cx="164160" cy="228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A564880-865B-70FC-BF0E-1798777C7CA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431159" y="322657"/>
                  <a:ext cx="181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19C8AF1-E9BF-EC98-6A33-6FA748863B04}"/>
                    </a:ext>
                  </a:extLst>
                </p14:cNvPr>
                <p14:cNvContentPartPr/>
                <p14:nvPr/>
              </p14:nvContentPartPr>
              <p14:xfrm>
                <a:off x="9498119" y="705697"/>
                <a:ext cx="7200" cy="194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19C8AF1-E9BF-EC98-6A33-6FA748863B0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89479" y="697057"/>
                  <a:ext cx="24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0A0A57E-B6A0-691D-E843-6DC2305538F1}"/>
                    </a:ext>
                  </a:extLst>
                </p14:cNvPr>
                <p14:cNvContentPartPr/>
                <p14:nvPr/>
              </p14:nvContentPartPr>
              <p14:xfrm>
                <a:off x="9234239" y="1651777"/>
                <a:ext cx="27360" cy="79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0A0A57E-B6A0-691D-E843-6DC2305538F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25239" y="1642777"/>
                  <a:ext cx="45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AF66C5B-FEEF-DC6D-A175-1BA99BE9D68C}"/>
                    </a:ext>
                  </a:extLst>
                </p14:cNvPr>
                <p14:cNvContentPartPr/>
                <p14:nvPr/>
              </p14:nvContentPartPr>
              <p14:xfrm>
                <a:off x="9303719" y="1688497"/>
                <a:ext cx="50760" cy="98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AF66C5B-FEEF-DC6D-A175-1BA99BE9D68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294719" y="1679497"/>
                  <a:ext cx="68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3F5F782-2CD6-C8B4-1DEA-71A359084DC9}"/>
                    </a:ext>
                  </a:extLst>
                </p14:cNvPr>
                <p14:cNvContentPartPr/>
                <p14:nvPr/>
              </p14:nvContentPartPr>
              <p14:xfrm>
                <a:off x="9369599" y="1725937"/>
                <a:ext cx="104040" cy="199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3F5F782-2CD6-C8B4-1DEA-71A359084DC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60959" y="1717297"/>
                  <a:ext cx="121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B687DE5-F130-2CFD-CDEE-BA6ACEA07354}"/>
                    </a:ext>
                  </a:extLst>
                </p14:cNvPr>
                <p14:cNvContentPartPr/>
                <p14:nvPr/>
              </p14:nvContentPartPr>
              <p14:xfrm>
                <a:off x="9628439" y="1821337"/>
                <a:ext cx="134280" cy="183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B687DE5-F130-2CFD-CDEE-BA6ACEA0735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19799" y="1812337"/>
                  <a:ext cx="151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4B1C19E-BE0A-821B-EA36-2E73B5466D9C}"/>
                    </a:ext>
                  </a:extLst>
                </p14:cNvPr>
                <p14:cNvContentPartPr/>
                <p14:nvPr/>
              </p14:nvContentPartPr>
              <p14:xfrm>
                <a:off x="9847319" y="1832137"/>
                <a:ext cx="91080" cy="184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4B1C19E-BE0A-821B-EA36-2E73B5466D9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38679" y="1823137"/>
                  <a:ext cx="108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48791D1-F40F-5EDC-6D54-4B119F0B36D5}"/>
                    </a:ext>
                  </a:extLst>
                </p14:cNvPr>
                <p14:cNvContentPartPr/>
                <p14:nvPr/>
              </p14:nvContentPartPr>
              <p14:xfrm>
                <a:off x="10018319" y="1967857"/>
                <a:ext cx="180720" cy="127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48791D1-F40F-5EDC-6D54-4B119F0B36D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09679" y="1959217"/>
                  <a:ext cx="198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3A61FAF-5812-841E-CBDE-9E562EBDBF8E}"/>
                    </a:ext>
                  </a:extLst>
                </p14:cNvPr>
                <p14:cNvContentPartPr/>
                <p14:nvPr/>
              </p14:nvContentPartPr>
              <p14:xfrm>
                <a:off x="8729441" y="2130131"/>
                <a:ext cx="133560" cy="177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3A61FAF-5812-841E-CBDE-9E562EBDBF8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20801" y="2121491"/>
                  <a:ext cx="151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11B7786-8675-6ECE-13CC-FD16A681ED25}"/>
                    </a:ext>
                  </a:extLst>
                </p14:cNvPr>
                <p14:cNvContentPartPr/>
                <p14:nvPr/>
              </p14:nvContentPartPr>
              <p14:xfrm>
                <a:off x="8441081" y="2150291"/>
                <a:ext cx="32760" cy="190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11B7786-8675-6ECE-13CC-FD16A681ED2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32441" y="2141651"/>
                  <a:ext cx="50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54A3BBB-BF6E-83BB-72AE-8004E9491A7D}"/>
                    </a:ext>
                  </a:extLst>
                </p14:cNvPr>
                <p14:cNvContentPartPr/>
                <p14:nvPr/>
              </p14:nvContentPartPr>
              <p14:xfrm>
                <a:off x="8518121" y="2135171"/>
                <a:ext cx="23400" cy="158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54A3BBB-BF6E-83BB-72AE-8004E9491A7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09121" y="2126171"/>
                  <a:ext cx="41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24895AE-3E97-CF6A-9190-CF2CAB644FD2}"/>
                    </a:ext>
                  </a:extLst>
                </p14:cNvPr>
                <p14:cNvContentPartPr/>
                <p14:nvPr/>
              </p14:nvContentPartPr>
              <p14:xfrm>
                <a:off x="8455481" y="2250011"/>
                <a:ext cx="169560" cy="24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24895AE-3E97-CF6A-9190-CF2CAB644FD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46481" y="2241371"/>
                  <a:ext cx="187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C5F320D-606A-6ECA-D5B8-5CF13EB327BC}"/>
                    </a:ext>
                  </a:extLst>
                </p14:cNvPr>
                <p14:cNvContentPartPr/>
                <p14:nvPr/>
              </p14:nvContentPartPr>
              <p14:xfrm>
                <a:off x="8514881" y="2158571"/>
                <a:ext cx="33120" cy="184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C5F320D-606A-6ECA-D5B8-5CF13EB327B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06241" y="2149931"/>
                  <a:ext cx="50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1C852D7-03D3-FE89-F863-650BD9ECF7FC}"/>
                    </a:ext>
                  </a:extLst>
                </p14:cNvPr>
                <p14:cNvContentPartPr/>
                <p14:nvPr/>
              </p14:nvContentPartPr>
              <p14:xfrm>
                <a:off x="8478521" y="2268011"/>
                <a:ext cx="50760" cy="3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1C852D7-03D3-FE89-F863-650BD9ECF7F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69521" y="2259371"/>
                  <a:ext cx="68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5ABF19E-1208-F6BD-D856-F67F8D0D94F1}"/>
                    </a:ext>
                  </a:extLst>
                </p14:cNvPr>
                <p14:cNvContentPartPr/>
                <p14:nvPr/>
              </p14:nvContentPartPr>
              <p14:xfrm>
                <a:off x="8942201" y="2316611"/>
                <a:ext cx="463680" cy="203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5ABF19E-1208-F6BD-D856-F67F8D0D94F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33561" y="2307611"/>
                  <a:ext cx="481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60DDA98-4689-E380-932B-14DE653D37B9}"/>
                    </a:ext>
                  </a:extLst>
                </p14:cNvPr>
                <p14:cNvContentPartPr/>
                <p14:nvPr/>
              </p14:nvContentPartPr>
              <p14:xfrm>
                <a:off x="9120041" y="2515331"/>
                <a:ext cx="36000" cy="157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60DDA98-4689-E380-932B-14DE653D37B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111401" y="2506691"/>
                  <a:ext cx="53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D505B90-DA76-3025-90F8-BF9384FDE11F}"/>
                    </a:ext>
                  </a:extLst>
                </p14:cNvPr>
                <p14:cNvContentPartPr/>
                <p14:nvPr/>
              </p14:nvContentPartPr>
              <p14:xfrm>
                <a:off x="9160001" y="2526131"/>
                <a:ext cx="62280" cy="200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D505B90-DA76-3025-90F8-BF9384FDE11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51001" y="2517491"/>
                  <a:ext cx="79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4609D57-B957-1528-DFC1-7AEA9FFD505D}"/>
                    </a:ext>
                  </a:extLst>
                </p14:cNvPr>
                <p14:cNvContentPartPr/>
                <p14:nvPr/>
              </p14:nvContentPartPr>
              <p14:xfrm>
                <a:off x="7572272" y="2529466"/>
                <a:ext cx="276840" cy="918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4609D57-B957-1528-DFC1-7AEA9FFD505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563272" y="2520466"/>
                  <a:ext cx="294480" cy="9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FB22A47-337B-6058-756D-F32959E0BBCE}"/>
                    </a:ext>
                  </a:extLst>
                </p14:cNvPr>
                <p14:cNvContentPartPr/>
                <p14:nvPr/>
              </p14:nvContentPartPr>
              <p14:xfrm>
                <a:off x="7713032" y="2440546"/>
                <a:ext cx="213840" cy="313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FB22A47-337B-6058-756D-F32959E0BBC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04392" y="2431546"/>
                  <a:ext cx="231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CA594EE-367C-444B-D777-B7BA7DF591D7}"/>
                    </a:ext>
                  </a:extLst>
                </p14:cNvPr>
                <p14:cNvContentPartPr/>
                <p14:nvPr/>
              </p14:nvContentPartPr>
              <p14:xfrm>
                <a:off x="9702752" y="2704426"/>
                <a:ext cx="9360" cy="199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CA594EE-367C-444B-D777-B7BA7DF591D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93752" y="2695426"/>
                  <a:ext cx="27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074007C-7A92-A246-37D5-501EADAB815B}"/>
                    </a:ext>
                  </a:extLst>
                </p14:cNvPr>
                <p14:cNvContentPartPr/>
                <p14:nvPr/>
              </p14:nvContentPartPr>
              <p14:xfrm>
                <a:off x="9673592" y="2814226"/>
                <a:ext cx="66960" cy="25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074007C-7A92-A246-37D5-501EADAB815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64592" y="2805226"/>
                  <a:ext cx="84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C9F73A7-3CBF-904E-E87D-B3AC50A0546D}"/>
                    </a:ext>
                  </a:extLst>
                </p14:cNvPr>
                <p14:cNvContentPartPr/>
                <p14:nvPr/>
              </p14:nvContentPartPr>
              <p14:xfrm>
                <a:off x="9916952" y="2688226"/>
                <a:ext cx="89640" cy="134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C9F73A7-3CBF-904E-E87D-B3AC50A0546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08312" y="2679586"/>
                  <a:ext cx="107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9AD3069-8BCD-D570-F7C0-286D492DBA4D}"/>
                    </a:ext>
                  </a:extLst>
                </p14:cNvPr>
                <p14:cNvContentPartPr/>
                <p14:nvPr/>
              </p14:nvContentPartPr>
              <p14:xfrm>
                <a:off x="10052312" y="2657626"/>
                <a:ext cx="147600" cy="136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9AD3069-8BCD-D570-F7C0-286D492DBA4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43312" y="2648986"/>
                  <a:ext cx="165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56B8F5A-23BA-8078-58DD-B9AADF4CC523}"/>
                    </a:ext>
                  </a:extLst>
                </p14:cNvPr>
                <p14:cNvContentPartPr/>
                <p14:nvPr/>
              </p14:nvContentPartPr>
              <p14:xfrm>
                <a:off x="10225832" y="2641066"/>
                <a:ext cx="91080" cy="98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56B8F5A-23BA-8078-58DD-B9AADF4CC52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16832" y="2632066"/>
                  <a:ext cx="108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AEA5CD4-8F91-7E37-3E18-A007BE8A0B3A}"/>
                    </a:ext>
                  </a:extLst>
                </p14:cNvPr>
                <p14:cNvContentPartPr/>
                <p14:nvPr/>
              </p14:nvContentPartPr>
              <p14:xfrm>
                <a:off x="10372352" y="2612266"/>
                <a:ext cx="87480" cy="110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AEA5CD4-8F91-7E37-3E18-A007BE8A0B3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363352" y="2603626"/>
                  <a:ext cx="105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2A0C5A9-07CA-7061-40CA-7BC6DD3E930E}"/>
                    </a:ext>
                  </a:extLst>
                </p14:cNvPr>
                <p14:cNvContentPartPr/>
                <p14:nvPr/>
              </p14:nvContentPartPr>
              <p14:xfrm>
                <a:off x="10518152" y="2463586"/>
                <a:ext cx="81720" cy="270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2A0C5A9-07CA-7061-40CA-7BC6DD3E930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09512" y="2454946"/>
                  <a:ext cx="99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6826EC2-73CF-5844-3E3A-088C9C2B8C0A}"/>
                    </a:ext>
                  </a:extLst>
                </p14:cNvPr>
                <p14:cNvContentPartPr/>
                <p14:nvPr/>
              </p14:nvContentPartPr>
              <p14:xfrm>
                <a:off x="10631552" y="2586706"/>
                <a:ext cx="2520" cy="95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6826EC2-73CF-5844-3E3A-088C9C2B8C0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22552" y="2578066"/>
                  <a:ext cx="20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C597101-C1DF-504C-264D-56786B5E9155}"/>
                    </a:ext>
                  </a:extLst>
                </p14:cNvPr>
                <p14:cNvContentPartPr/>
                <p14:nvPr/>
              </p14:nvContentPartPr>
              <p14:xfrm>
                <a:off x="10635872" y="2515786"/>
                <a:ext cx="124560" cy="167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C597101-C1DF-504C-264D-56786B5E915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627232" y="2507146"/>
                  <a:ext cx="142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A99C7E2-0E32-F006-1040-D26F7E761D4B}"/>
                    </a:ext>
                  </a:extLst>
                </p14:cNvPr>
                <p14:cNvContentPartPr/>
                <p14:nvPr/>
              </p14:nvContentPartPr>
              <p14:xfrm>
                <a:off x="10794992" y="2508946"/>
                <a:ext cx="403920" cy="174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A99C7E2-0E32-F006-1040-D26F7E761D4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86352" y="2499946"/>
                  <a:ext cx="421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FC170E3-D0D3-4764-654E-873363E2F2BC}"/>
                    </a:ext>
                  </a:extLst>
                </p14:cNvPr>
                <p14:cNvContentPartPr/>
                <p14:nvPr/>
              </p14:nvContentPartPr>
              <p14:xfrm>
                <a:off x="11241752" y="2445226"/>
                <a:ext cx="105120" cy="173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FC170E3-D0D3-4764-654E-873363E2F2B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233112" y="2436226"/>
                  <a:ext cx="122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7BAC60F-5430-F38B-18F8-EE0C1A2AEF5E}"/>
                    </a:ext>
                  </a:extLst>
                </p14:cNvPr>
                <p14:cNvContentPartPr/>
                <p14:nvPr/>
              </p14:nvContentPartPr>
              <p14:xfrm>
                <a:off x="7954592" y="88306"/>
                <a:ext cx="3777480" cy="3177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7BAC60F-5430-F38B-18F8-EE0C1A2AEF5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945952" y="79306"/>
                  <a:ext cx="3795120" cy="319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A20A9702-A0CF-7331-D9DC-F8660A42AD5E}"/>
                  </a:ext>
                </a:extLst>
              </p14:cNvPr>
              <p14:cNvContentPartPr/>
              <p14:nvPr/>
            </p14:nvContentPartPr>
            <p14:xfrm>
              <a:off x="8428352" y="4162066"/>
              <a:ext cx="60120" cy="910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A20A9702-A0CF-7331-D9DC-F8660A42AD5E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419712" y="4153426"/>
                <a:ext cx="7776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E8296CAF-ECE6-60CC-9768-E99A3087BD7F}"/>
              </a:ext>
            </a:extLst>
          </p:cNvPr>
          <p:cNvGrpSpPr/>
          <p:nvPr/>
        </p:nvGrpSpPr>
        <p:grpSpPr>
          <a:xfrm>
            <a:off x="8406392" y="4897906"/>
            <a:ext cx="43560" cy="181800"/>
            <a:chOff x="8406392" y="4897906"/>
            <a:chExt cx="4356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2CB3563-D966-D5C5-6BF6-195E6BB44089}"/>
                    </a:ext>
                  </a:extLst>
                </p14:cNvPr>
                <p14:cNvContentPartPr/>
                <p14:nvPr/>
              </p14:nvContentPartPr>
              <p14:xfrm>
                <a:off x="8414312" y="4981786"/>
                <a:ext cx="35640" cy="97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2CB3563-D966-D5C5-6BF6-195E6BB4408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05672" y="4972786"/>
                  <a:ext cx="53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E566415-F6CD-1D40-0641-7D2DBEAD61C9}"/>
                    </a:ext>
                  </a:extLst>
                </p14:cNvPr>
                <p14:cNvContentPartPr/>
                <p14:nvPr/>
              </p14:nvContentPartPr>
              <p14:xfrm>
                <a:off x="8406392" y="4897906"/>
                <a:ext cx="15120" cy="32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E566415-F6CD-1D40-0641-7D2DBEAD61C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97752" y="4889266"/>
                  <a:ext cx="327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6BC4EAB-E41D-3E19-1399-0F8CC37EA487}"/>
              </a:ext>
            </a:extLst>
          </p:cNvPr>
          <p:cNvGrpSpPr/>
          <p:nvPr/>
        </p:nvGrpSpPr>
        <p:grpSpPr>
          <a:xfrm>
            <a:off x="8777552" y="4284106"/>
            <a:ext cx="37440" cy="135360"/>
            <a:chOff x="8777552" y="4284106"/>
            <a:chExt cx="3744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A81E80D-E7D4-E5C6-0D9E-B599B9FE7DD8}"/>
                    </a:ext>
                  </a:extLst>
                </p14:cNvPr>
                <p14:cNvContentPartPr/>
                <p14:nvPr/>
              </p14:nvContentPartPr>
              <p14:xfrm>
                <a:off x="8777552" y="4342066"/>
                <a:ext cx="37440" cy="77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A81E80D-E7D4-E5C6-0D9E-B599B9FE7DD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768912" y="4333426"/>
                  <a:ext cx="55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5CA7D60-8CFF-2B07-E4B5-D4BED97472E7}"/>
                    </a:ext>
                  </a:extLst>
                </p14:cNvPr>
                <p14:cNvContentPartPr/>
                <p14:nvPr/>
              </p14:nvContentPartPr>
              <p14:xfrm>
                <a:off x="8799512" y="4284106"/>
                <a:ext cx="360" cy="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5CA7D60-8CFF-2B07-E4B5-D4BED97472E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790872" y="42754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57857DBD-625A-8CED-44B6-65DAEB7FE883}"/>
                  </a:ext>
                </a:extLst>
              </p14:cNvPr>
              <p14:cNvContentPartPr/>
              <p14:nvPr/>
            </p14:nvContentPartPr>
            <p14:xfrm>
              <a:off x="8825792" y="4890346"/>
              <a:ext cx="44640" cy="727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57857DBD-625A-8CED-44B6-65DAEB7FE88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817152" y="4881346"/>
                <a:ext cx="6228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535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64</Words>
  <Application>Microsoft Office PowerPoint</Application>
  <PresentationFormat>Widescreen</PresentationFormat>
  <Paragraphs>13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Diels-Alder: Stereochemistry  Practice with Diels-Alder</vt:lpstr>
      <vt:lpstr>PowerPoint Presentation</vt:lpstr>
      <vt:lpstr>Stereochemistry of Diels-Alder</vt:lpstr>
      <vt:lpstr>Drawing Diels-Alder Products: Strategy</vt:lpstr>
      <vt:lpstr>Diels-Alder Examples</vt:lpstr>
      <vt:lpstr>Diels-Alder Examples</vt:lpstr>
      <vt:lpstr>Diels-Alder Examples</vt:lpstr>
      <vt:lpstr>Diels-Alder Examples</vt:lpstr>
      <vt:lpstr>Diels-Alder Examples</vt:lpstr>
      <vt:lpstr>Diels-Alder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3</cp:revision>
  <cp:lastPrinted>2023-03-29T13:41:46Z</cp:lastPrinted>
  <dcterms:created xsi:type="dcterms:W3CDTF">2022-03-01T00:08:26Z</dcterms:created>
  <dcterms:modified xsi:type="dcterms:W3CDTF">2023-04-12T02:34:17Z</dcterms:modified>
</cp:coreProperties>
</file>